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5"/>
  </p:notesMasterIdLst>
  <p:sldIdLst>
    <p:sldId id="257" r:id="rId3"/>
    <p:sldId id="258" r:id="rId4"/>
    <p:sldId id="259" r:id="rId5"/>
    <p:sldId id="288" r:id="rId6"/>
    <p:sldId id="266" r:id="rId7"/>
    <p:sldId id="265" r:id="rId8"/>
    <p:sldId id="273" r:id="rId9"/>
    <p:sldId id="289" r:id="rId10"/>
    <p:sldId id="271" r:id="rId11"/>
    <p:sldId id="272" r:id="rId12"/>
    <p:sldId id="279" r:id="rId13"/>
    <p:sldId id="290" r:id="rId14"/>
    <p:sldId id="277" r:id="rId15"/>
    <p:sldId id="278" r:id="rId16"/>
    <p:sldId id="291" r:id="rId17"/>
    <p:sldId id="280" r:id="rId18"/>
    <p:sldId id="282" r:id="rId19"/>
    <p:sldId id="292" r:id="rId20"/>
    <p:sldId id="276" r:id="rId21"/>
    <p:sldId id="283" r:id="rId22"/>
    <p:sldId id="284" r:id="rId23"/>
    <p:sldId id="285" r:id="rId24"/>
  </p:sldIdLst>
  <p:sldSz cx="12192000" cy="6858000"/>
  <p:notesSz cx="6858000" cy="9144000"/>
  <p:embeddedFontLst>
    <p:embeddedFont>
      <p:font typeface="汉仪雅酷黑 55W" panose="020B0504020202020204" pitchFamily="34" charset="-122"/>
      <p:regular r:id="rId29"/>
    </p:embeddedFont>
    <p:embeddedFont>
      <p:font typeface="汉仪典雅体简" panose="00020600040101010101" pitchFamily="18" charset="-122"/>
      <p:regular r:id="rId30"/>
    </p:embeddedFont>
    <p:embeddedFont>
      <p:font typeface="汉仪旗黑Y3-85W" panose="00020600040101010101" pitchFamily="18" charset="-122"/>
      <p:regular r:id="rId31"/>
    </p:embeddedFont>
    <p:embeddedFont>
      <p:font typeface="Impact" panose="020B0806030902050204" pitchFamily="34" charset="0"/>
      <p:regular r:id="rId32"/>
    </p:embeddedFont>
    <p:embeddedFont>
      <p:font typeface="张海山锐谐体" panose="02000000000000000000" pitchFamily="2" charset="-122"/>
      <p:regular r:id="rId33"/>
    </p:embeddedFont>
    <p:embeddedFont>
      <p:font typeface="微软雅黑" panose="020B0503020204020204" pitchFamily="34" charset="-122"/>
      <p:regular r:id="rId34"/>
    </p:embeddedFont>
    <p:embeddedFont>
      <p:font typeface="Calibri" panose="020F0502020204030204" charset="0"/>
      <p:regular r:id="rId35"/>
      <p:bold r:id="rId36"/>
      <p:italic r:id="rId37"/>
      <p:boldItalic r:id="rId38"/>
    </p:embeddedFont>
    <p:embeddedFont>
      <p:font typeface="Calibri Light" panose="020F0302020204030204" charset="0"/>
      <p:regular r:id="rId39"/>
      <p:italic r:id="rId40"/>
    </p:embeddedFont>
    <p:embeddedFont>
      <p:font typeface="Open Sans" panose="020B0606030504020204" pitchFamily="34" charset="0"/>
      <p:regular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CCEC"/>
    <a:srgbClr val="0C368B"/>
    <a:srgbClr val="2187C5"/>
    <a:srgbClr val="C4C4C4"/>
    <a:srgbClr val="0F44B3"/>
    <a:srgbClr val="1CB2B6"/>
    <a:srgbClr val="13ADA6"/>
    <a:srgbClr val="249098"/>
    <a:srgbClr val="7D81B0"/>
    <a:srgbClr val="2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p:scale>
          <a:sx n="106" d="100"/>
          <a:sy n="106" d="100"/>
        </p:scale>
        <p:origin x="78" y="78"/>
      </p:cViewPr>
      <p:guideLst/>
    </p:cSldViewPr>
  </p:slideViewPr>
  <p:notesTextViewPr>
    <p:cViewPr>
      <p:scale>
        <a:sx n="1" d="1"/>
        <a:sy n="1" d="1"/>
      </p:scale>
      <p:origin x="0" y="0"/>
    </p:cViewPr>
  </p:notesTextViewPr>
  <p:sorterViewPr>
    <p:cViewPr varScale="1">
      <p:scale>
        <a:sx n="100" d="100"/>
        <a:sy n="100" d="100"/>
      </p:scale>
      <p:origin x="0" y="-164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font" Target="fonts/font13.fntdata"/><Relationship Id="rId40" Type="http://schemas.openxmlformats.org/officeDocument/2006/relationships/font" Target="fonts/font12.fntdata"/><Relationship Id="rId4" Type="http://schemas.openxmlformats.org/officeDocument/2006/relationships/slide" Target="slides/slide2.xml"/><Relationship Id="rId39" Type="http://schemas.openxmlformats.org/officeDocument/2006/relationships/font" Target="fonts/font11.fntdata"/><Relationship Id="rId38" Type="http://schemas.openxmlformats.org/officeDocument/2006/relationships/font" Target="fonts/font10.fntdata"/><Relationship Id="rId37" Type="http://schemas.openxmlformats.org/officeDocument/2006/relationships/font" Target="fonts/font9.fntdata"/><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 Target="slides/slide1.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explosion val="0"/>
          <c:dPt>
            <c:idx val="0"/>
            <c:bubble3D val="0"/>
            <c:spPr>
              <a:solidFill>
                <a:srgbClr val="1CB2B6"/>
              </a:solidFill>
              <a:ln w="19023">
                <a:noFill/>
              </a:ln>
              <a:effectLst/>
            </c:spPr>
          </c:dPt>
          <c:dPt>
            <c:idx val="1"/>
            <c:bubble3D val="0"/>
            <c:spPr>
              <a:solidFill>
                <a:srgbClr val="2187C5"/>
              </a:solidFill>
              <a:ln w="19023">
                <a:noFill/>
              </a:ln>
              <a:effectLst/>
            </c:spPr>
          </c:dPt>
          <c:dPt>
            <c:idx val="2"/>
            <c:bubble3D val="0"/>
            <c:spPr>
              <a:solidFill>
                <a:srgbClr val="1BE5DB"/>
              </a:solidFill>
              <a:ln w="19023">
                <a:noFill/>
              </a:ln>
              <a:effectLst/>
            </c:spPr>
          </c:dPt>
          <c:dPt>
            <c:idx val="3"/>
            <c:bubble3D val="0"/>
            <c:spPr>
              <a:solidFill>
                <a:srgbClr val="3D8FD3"/>
              </a:solidFill>
              <a:ln w="19023">
                <a:noFill/>
              </a:ln>
              <a:effectLst/>
            </c:spPr>
          </c:dPt>
          <c:dLbls>
            <c:delete val="1"/>
          </c:dLbls>
          <c:cat>
            <c:strRef>
              <c:f>Sheet1!$A$2:$A$5</c:f>
              <c:strCache>
                <c:ptCount val="4"/>
                <c:pt idx="0">
                  <c:v>1st Qtr</c:v>
                </c:pt>
                <c:pt idx="1">
                  <c:v>2nd Qtr</c:v>
                </c:pt>
                <c:pt idx="2">
                  <c:v>3rd Qtr</c:v>
                </c:pt>
                <c:pt idx="3">
                  <c:v>4th Qtr</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w="25364">
          <a:noFill/>
        </a:ln>
      </c:spPr>
    </c:plotArea>
    <c:plotVisOnly val="1"/>
    <c:dispBlanksAs val="gap"/>
    <c:showDLblsOverMax val="0"/>
  </c:chart>
  <c:spPr>
    <a:noFill/>
    <a:ln>
      <a:noFill/>
    </a:ln>
    <a:effectLst/>
  </c:spPr>
  <c:txPr>
    <a:bodyPr/>
    <a:lstStyle/>
    <a:p>
      <a:pPr>
        <a:defRPr lang="zh-CN" sz="1195" b="0" i="0" u="none" strike="noStrike" baseline="0">
          <a:solidFill>
            <a:srgbClr val="000000"/>
          </a:solidFill>
          <a:latin typeface="Calibri" panose="020F0502020204030204"/>
          <a:ea typeface="Calibri" panose="020F0502020204030204"/>
          <a:cs typeface="Calibri" panose="020F0502020204030204"/>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7057B5-1EDB-4BFB-8B30-6A5ECFDD1D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07013D-9470-4842-8678-F6153D411F6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395B590-A1A6-42FE-85E6-CB748C718F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BFE2-AE28-4527-867F-58AEAAE1BC0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95B590-A1A6-42FE-85E6-CB748C718F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BFE2-AE28-4527-867F-58AEAAE1BC0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95B590-A1A6-42FE-85E6-CB748C718F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BFE2-AE28-4527-867F-58AEAAE1BC0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95B590-A1A6-42FE-85E6-CB748C718F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BFE2-AE28-4527-867F-58AEAAE1BC0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395B590-A1A6-42FE-85E6-CB748C718F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4BFE2-AE28-4527-867F-58AEAAE1BC0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395B590-A1A6-42FE-85E6-CB748C718F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04BFE2-AE28-4527-867F-58AEAAE1BC0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395B590-A1A6-42FE-85E6-CB748C718F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04BFE2-AE28-4527-867F-58AEAAE1BC0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395B590-A1A6-42FE-85E6-CB748C718F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04BFE2-AE28-4527-867F-58AEAAE1BC0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95B590-A1A6-42FE-85E6-CB748C718F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04BFE2-AE28-4527-867F-58AEAAE1BC0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395B590-A1A6-42FE-85E6-CB748C718F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04BFE2-AE28-4527-867F-58AEAAE1BC0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395B590-A1A6-42FE-85E6-CB748C718F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04BFE2-AE28-4527-867F-58AEAAE1BC0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95B590-A1A6-42FE-85E6-CB748C718F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04BFE2-AE28-4527-867F-58AEAAE1BC0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gradFill flip="none" rotWithShape="1">
            <a:gsLst>
              <a:gs pos="0">
                <a:srgbClr val="0A2C70"/>
              </a:gs>
              <a:gs pos="35000">
                <a:srgbClr val="0A2C70"/>
              </a:gs>
              <a:gs pos="100000">
                <a:srgbClr val="0F44B3"/>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36"/>
          <p:cNvGrpSpPr/>
          <p:nvPr/>
        </p:nvGrpSpPr>
        <p:grpSpPr>
          <a:xfrm>
            <a:off x="4566698" y="3932821"/>
            <a:ext cx="10017208" cy="2222500"/>
            <a:chOff x="170049" y="3596809"/>
            <a:chExt cx="12193588" cy="2222500"/>
          </a:xfrm>
        </p:grpSpPr>
        <p:sp>
          <p:nvSpPr>
            <p:cNvPr id="138" name="Freeform 13"/>
            <p:cNvSpPr/>
            <p:nvPr/>
          </p:nvSpPr>
          <p:spPr bwMode="auto">
            <a:xfrm>
              <a:off x="1002739" y="4286251"/>
              <a:ext cx="4041775" cy="1481138"/>
            </a:xfrm>
            <a:custGeom>
              <a:avLst/>
              <a:gdLst>
                <a:gd name="T0" fmla="*/ 72 w 1075"/>
                <a:gd name="T1" fmla="*/ 0 h 392"/>
                <a:gd name="T2" fmla="*/ 71 w 1075"/>
                <a:gd name="T3" fmla="*/ 0 h 392"/>
                <a:gd name="T4" fmla="*/ 20 w 1075"/>
                <a:gd name="T5" fmla="*/ 20 h 392"/>
                <a:gd name="T6" fmla="*/ 51 w 1075"/>
                <a:gd name="T7" fmla="*/ 31 h 392"/>
                <a:gd name="T8" fmla="*/ 76 w 1075"/>
                <a:gd name="T9" fmla="*/ 45 h 392"/>
                <a:gd name="T10" fmla="*/ 87 w 1075"/>
                <a:gd name="T11" fmla="*/ 66 h 392"/>
                <a:gd name="T12" fmla="*/ 69 w 1075"/>
                <a:gd name="T13" fmla="*/ 101 h 392"/>
                <a:gd name="T14" fmla="*/ 45 w 1075"/>
                <a:gd name="T15" fmla="*/ 142 h 392"/>
                <a:gd name="T16" fmla="*/ 53 w 1075"/>
                <a:gd name="T17" fmla="*/ 176 h 392"/>
                <a:gd name="T18" fmla="*/ 76 w 1075"/>
                <a:gd name="T19" fmla="*/ 180 h 392"/>
                <a:gd name="T20" fmla="*/ 84 w 1075"/>
                <a:gd name="T21" fmla="*/ 180 h 392"/>
                <a:gd name="T22" fmla="*/ 139 w 1075"/>
                <a:gd name="T23" fmla="*/ 178 h 392"/>
                <a:gd name="T24" fmla="*/ 149 w 1075"/>
                <a:gd name="T25" fmla="*/ 178 h 392"/>
                <a:gd name="T26" fmla="*/ 180 w 1075"/>
                <a:gd name="T27" fmla="*/ 183 h 392"/>
                <a:gd name="T28" fmla="*/ 193 w 1075"/>
                <a:gd name="T29" fmla="*/ 194 h 392"/>
                <a:gd name="T30" fmla="*/ 220 w 1075"/>
                <a:gd name="T31" fmla="*/ 223 h 392"/>
                <a:gd name="T32" fmla="*/ 227 w 1075"/>
                <a:gd name="T33" fmla="*/ 233 h 392"/>
                <a:gd name="T34" fmla="*/ 212 w 1075"/>
                <a:gd name="T35" fmla="*/ 254 h 392"/>
                <a:gd name="T36" fmla="*/ 196 w 1075"/>
                <a:gd name="T37" fmla="*/ 322 h 392"/>
                <a:gd name="T38" fmla="*/ 267 w 1075"/>
                <a:gd name="T39" fmla="*/ 352 h 392"/>
                <a:gd name="T40" fmla="*/ 287 w 1075"/>
                <a:gd name="T41" fmla="*/ 350 h 392"/>
                <a:gd name="T42" fmla="*/ 319 w 1075"/>
                <a:gd name="T43" fmla="*/ 344 h 392"/>
                <a:gd name="T44" fmla="*/ 326 w 1075"/>
                <a:gd name="T45" fmla="*/ 345 h 392"/>
                <a:gd name="T46" fmla="*/ 343 w 1075"/>
                <a:gd name="T47" fmla="*/ 352 h 392"/>
                <a:gd name="T48" fmla="*/ 430 w 1075"/>
                <a:gd name="T49" fmla="*/ 380 h 392"/>
                <a:gd name="T50" fmla="*/ 458 w 1075"/>
                <a:gd name="T51" fmla="*/ 383 h 392"/>
                <a:gd name="T52" fmla="*/ 488 w 1075"/>
                <a:gd name="T53" fmla="*/ 378 h 392"/>
                <a:gd name="T54" fmla="*/ 511 w 1075"/>
                <a:gd name="T55" fmla="*/ 364 h 392"/>
                <a:gd name="T56" fmla="*/ 532 w 1075"/>
                <a:gd name="T57" fmla="*/ 358 h 392"/>
                <a:gd name="T58" fmla="*/ 560 w 1075"/>
                <a:gd name="T59" fmla="*/ 356 h 392"/>
                <a:gd name="T60" fmla="*/ 604 w 1075"/>
                <a:gd name="T61" fmla="*/ 359 h 392"/>
                <a:gd name="T62" fmla="*/ 646 w 1075"/>
                <a:gd name="T63" fmla="*/ 362 h 392"/>
                <a:gd name="T64" fmla="*/ 695 w 1075"/>
                <a:gd name="T65" fmla="*/ 353 h 392"/>
                <a:gd name="T66" fmla="*/ 736 w 1075"/>
                <a:gd name="T67" fmla="*/ 325 h 392"/>
                <a:gd name="T68" fmla="*/ 780 w 1075"/>
                <a:gd name="T69" fmla="*/ 310 h 392"/>
                <a:gd name="T70" fmla="*/ 789 w 1075"/>
                <a:gd name="T71" fmla="*/ 311 h 392"/>
                <a:gd name="T72" fmla="*/ 828 w 1075"/>
                <a:gd name="T73" fmla="*/ 346 h 392"/>
                <a:gd name="T74" fmla="*/ 943 w 1075"/>
                <a:gd name="T75" fmla="*/ 392 h 392"/>
                <a:gd name="T76" fmla="*/ 958 w 1075"/>
                <a:gd name="T77" fmla="*/ 391 h 392"/>
                <a:gd name="T78" fmla="*/ 996 w 1075"/>
                <a:gd name="T79" fmla="*/ 385 h 392"/>
                <a:gd name="T80" fmla="*/ 1075 w 1075"/>
                <a:gd name="T81" fmla="*/ 357 h 392"/>
                <a:gd name="T82" fmla="*/ 895 w 1075"/>
                <a:gd name="T83" fmla="*/ 272 h 392"/>
                <a:gd name="T84" fmla="*/ 687 w 1075"/>
                <a:gd name="T85" fmla="*/ 236 h 392"/>
                <a:gd name="T86" fmla="*/ 644 w 1075"/>
                <a:gd name="T87" fmla="*/ 237 h 392"/>
                <a:gd name="T88" fmla="*/ 581 w 1075"/>
                <a:gd name="T89" fmla="*/ 239 h 392"/>
                <a:gd name="T90" fmla="*/ 528 w 1075"/>
                <a:gd name="T91" fmla="*/ 234 h 392"/>
                <a:gd name="T92" fmla="*/ 394 w 1075"/>
                <a:gd name="T93" fmla="*/ 165 h 392"/>
                <a:gd name="T94" fmla="*/ 337 w 1075"/>
                <a:gd name="T95" fmla="*/ 133 h 392"/>
                <a:gd name="T96" fmla="*/ 321 w 1075"/>
                <a:gd name="T97" fmla="*/ 111 h 392"/>
                <a:gd name="T98" fmla="*/ 258 w 1075"/>
                <a:gd name="T99" fmla="*/ 70 h 392"/>
                <a:gd name="T100" fmla="*/ 233 w 1075"/>
                <a:gd name="T101" fmla="*/ 41 h 392"/>
                <a:gd name="T102" fmla="*/ 184 w 1075"/>
                <a:gd name="T103" fmla="*/ 21 h 392"/>
                <a:gd name="T104" fmla="*/ 72 w 1075"/>
                <a:gd name="T105"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5" h="392">
                  <a:moveTo>
                    <a:pt x="72" y="0"/>
                  </a:moveTo>
                  <a:cubicBezTo>
                    <a:pt x="72" y="0"/>
                    <a:pt x="71" y="0"/>
                    <a:pt x="71" y="0"/>
                  </a:cubicBezTo>
                  <a:cubicBezTo>
                    <a:pt x="59" y="0"/>
                    <a:pt x="0" y="7"/>
                    <a:pt x="20" y="20"/>
                  </a:cubicBezTo>
                  <a:cubicBezTo>
                    <a:pt x="28" y="25"/>
                    <a:pt x="41" y="27"/>
                    <a:pt x="51" y="31"/>
                  </a:cubicBezTo>
                  <a:cubicBezTo>
                    <a:pt x="60" y="35"/>
                    <a:pt x="69" y="40"/>
                    <a:pt x="76" y="45"/>
                  </a:cubicBezTo>
                  <a:cubicBezTo>
                    <a:pt x="83" y="51"/>
                    <a:pt x="87" y="59"/>
                    <a:pt x="87" y="66"/>
                  </a:cubicBezTo>
                  <a:cubicBezTo>
                    <a:pt x="87" y="78"/>
                    <a:pt x="78" y="90"/>
                    <a:pt x="69" y="101"/>
                  </a:cubicBezTo>
                  <a:cubicBezTo>
                    <a:pt x="59" y="114"/>
                    <a:pt x="51" y="128"/>
                    <a:pt x="45" y="142"/>
                  </a:cubicBezTo>
                  <a:cubicBezTo>
                    <a:pt x="40" y="154"/>
                    <a:pt x="37" y="169"/>
                    <a:pt x="53" y="176"/>
                  </a:cubicBezTo>
                  <a:cubicBezTo>
                    <a:pt x="59" y="179"/>
                    <a:pt x="68" y="180"/>
                    <a:pt x="76" y="180"/>
                  </a:cubicBezTo>
                  <a:cubicBezTo>
                    <a:pt x="79" y="180"/>
                    <a:pt x="82" y="180"/>
                    <a:pt x="84" y="180"/>
                  </a:cubicBezTo>
                  <a:cubicBezTo>
                    <a:pt x="102" y="179"/>
                    <a:pt x="121" y="179"/>
                    <a:pt x="139" y="178"/>
                  </a:cubicBezTo>
                  <a:cubicBezTo>
                    <a:pt x="142" y="178"/>
                    <a:pt x="145" y="178"/>
                    <a:pt x="149" y="178"/>
                  </a:cubicBezTo>
                  <a:cubicBezTo>
                    <a:pt x="160" y="178"/>
                    <a:pt x="171" y="179"/>
                    <a:pt x="180" y="183"/>
                  </a:cubicBezTo>
                  <a:cubicBezTo>
                    <a:pt x="185" y="186"/>
                    <a:pt x="189" y="190"/>
                    <a:pt x="193" y="194"/>
                  </a:cubicBezTo>
                  <a:cubicBezTo>
                    <a:pt x="202" y="203"/>
                    <a:pt x="211" y="213"/>
                    <a:pt x="220" y="223"/>
                  </a:cubicBezTo>
                  <a:cubicBezTo>
                    <a:pt x="223" y="226"/>
                    <a:pt x="227" y="229"/>
                    <a:pt x="227" y="233"/>
                  </a:cubicBezTo>
                  <a:cubicBezTo>
                    <a:pt x="228" y="241"/>
                    <a:pt x="219" y="248"/>
                    <a:pt x="212" y="254"/>
                  </a:cubicBezTo>
                  <a:cubicBezTo>
                    <a:pt x="190" y="274"/>
                    <a:pt x="181" y="301"/>
                    <a:pt x="196" y="322"/>
                  </a:cubicBezTo>
                  <a:cubicBezTo>
                    <a:pt x="208" y="340"/>
                    <a:pt x="237" y="352"/>
                    <a:pt x="267" y="352"/>
                  </a:cubicBezTo>
                  <a:cubicBezTo>
                    <a:pt x="274" y="352"/>
                    <a:pt x="280" y="351"/>
                    <a:pt x="287" y="350"/>
                  </a:cubicBezTo>
                  <a:cubicBezTo>
                    <a:pt x="297" y="348"/>
                    <a:pt x="309" y="344"/>
                    <a:pt x="319" y="344"/>
                  </a:cubicBezTo>
                  <a:cubicBezTo>
                    <a:pt x="322" y="344"/>
                    <a:pt x="324" y="345"/>
                    <a:pt x="326" y="345"/>
                  </a:cubicBezTo>
                  <a:cubicBezTo>
                    <a:pt x="333" y="346"/>
                    <a:pt x="338" y="349"/>
                    <a:pt x="343" y="352"/>
                  </a:cubicBezTo>
                  <a:cubicBezTo>
                    <a:pt x="368" y="365"/>
                    <a:pt x="398" y="375"/>
                    <a:pt x="430" y="380"/>
                  </a:cubicBezTo>
                  <a:cubicBezTo>
                    <a:pt x="439" y="382"/>
                    <a:pt x="449" y="383"/>
                    <a:pt x="458" y="383"/>
                  </a:cubicBezTo>
                  <a:cubicBezTo>
                    <a:pt x="469" y="383"/>
                    <a:pt x="479" y="382"/>
                    <a:pt x="488" y="378"/>
                  </a:cubicBezTo>
                  <a:cubicBezTo>
                    <a:pt x="496" y="374"/>
                    <a:pt x="502" y="368"/>
                    <a:pt x="511" y="364"/>
                  </a:cubicBezTo>
                  <a:cubicBezTo>
                    <a:pt x="517" y="361"/>
                    <a:pt x="525" y="359"/>
                    <a:pt x="532" y="358"/>
                  </a:cubicBezTo>
                  <a:cubicBezTo>
                    <a:pt x="541" y="357"/>
                    <a:pt x="551" y="356"/>
                    <a:pt x="560" y="356"/>
                  </a:cubicBezTo>
                  <a:cubicBezTo>
                    <a:pt x="574" y="356"/>
                    <a:pt x="589" y="358"/>
                    <a:pt x="604" y="359"/>
                  </a:cubicBezTo>
                  <a:cubicBezTo>
                    <a:pt x="618" y="360"/>
                    <a:pt x="633" y="362"/>
                    <a:pt x="646" y="362"/>
                  </a:cubicBezTo>
                  <a:cubicBezTo>
                    <a:pt x="664" y="362"/>
                    <a:pt x="680" y="360"/>
                    <a:pt x="695" y="353"/>
                  </a:cubicBezTo>
                  <a:cubicBezTo>
                    <a:pt x="712" y="346"/>
                    <a:pt x="723" y="334"/>
                    <a:pt x="736" y="325"/>
                  </a:cubicBezTo>
                  <a:cubicBezTo>
                    <a:pt x="748" y="317"/>
                    <a:pt x="764" y="310"/>
                    <a:pt x="780" y="310"/>
                  </a:cubicBezTo>
                  <a:cubicBezTo>
                    <a:pt x="783" y="310"/>
                    <a:pt x="786" y="310"/>
                    <a:pt x="789" y="311"/>
                  </a:cubicBezTo>
                  <a:cubicBezTo>
                    <a:pt x="811" y="315"/>
                    <a:pt x="818" y="332"/>
                    <a:pt x="828" y="346"/>
                  </a:cubicBezTo>
                  <a:cubicBezTo>
                    <a:pt x="848" y="374"/>
                    <a:pt x="894" y="392"/>
                    <a:pt x="943" y="392"/>
                  </a:cubicBezTo>
                  <a:cubicBezTo>
                    <a:pt x="948" y="392"/>
                    <a:pt x="953" y="392"/>
                    <a:pt x="958" y="391"/>
                  </a:cubicBezTo>
                  <a:cubicBezTo>
                    <a:pt x="971" y="390"/>
                    <a:pt x="984" y="388"/>
                    <a:pt x="996" y="385"/>
                  </a:cubicBezTo>
                  <a:cubicBezTo>
                    <a:pt x="1025" y="379"/>
                    <a:pt x="1052" y="369"/>
                    <a:pt x="1075" y="357"/>
                  </a:cubicBezTo>
                  <a:cubicBezTo>
                    <a:pt x="1000" y="348"/>
                    <a:pt x="956" y="301"/>
                    <a:pt x="895" y="272"/>
                  </a:cubicBezTo>
                  <a:cubicBezTo>
                    <a:pt x="836" y="245"/>
                    <a:pt x="762" y="236"/>
                    <a:pt x="687" y="236"/>
                  </a:cubicBezTo>
                  <a:cubicBezTo>
                    <a:pt x="673" y="236"/>
                    <a:pt x="658" y="236"/>
                    <a:pt x="644" y="237"/>
                  </a:cubicBezTo>
                  <a:cubicBezTo>
                    <a:pt x="623" y="238"/>
                    <a:pt x="601" y="239"/>
                    <a:pt x="581" y="239"/>
                  </a:cubicBezTo>
                  <a:cubicBezTo>
                    <a:pt x="563" y="239"/>
                    <a:pt x="545" y="238"/>
                    <a:pt x="528" y="234"/>
                  </a:cubicBezTo>
                  <a:cubicBezTo>
                    <a:pt x="473" y="222"/>
                    <a:pt x="441" y="187"/>
                    <a:pt x="394" y="165"/>
                  </a:cubicBezTo>
                  <a:cubicBezTo>
                    <a:pt x="374" y="156"/>
                    <a:pt x="349" y="148"/>
                    <a:pt x="337" y="133"/>
                  </a:cubicBezTo>
                  <a:cubicBezTo>
                    <a:pt x="330" y="126"/>
                    <a:pt x="327" y="118"/>
                    <a:pt x="321" y="111"/>
                  </a:cubicBezTo>
                  <a:cubicBezTo>
                    <a:pt x="307" y="94"/>
                    <a:pt x="276" y="85"/>
                    <a:pt x="258" y="70"/>
                  </a:cubicBezTo>
                  <a:cubicBezTo>
                    <a:pt x="249" y="61"/>
                    <a:pt x="244" y="49"/>
                    <a:pt x="233" y="41"/>
                  </a:cubicBezTo>
                  <a:cubicBezTo>
                    <a:pt x="221" y="31"/>
                    <a:pt x="202" y="26"/>
                    <a:pt x="184" y="21"/>
                  </a:cubicBezTo>
                  <a:cubicBezTo>
                    <a:pt x="149" y="10"/>
                    <a:pt x="112" y="0"/>
                    <a:pt x="72" y="0"/>
                  </a:cubicBezTo>
                </a:path>
              </a:pathLst>
            </a:custGeom>
            <a:solidFill>
              <a:srgbClr val="C3CEFD">
                <a:alpha val="18000"/>
              </a:srgbClr>
            </a:solidFill>
            <a:ln>
              <a:noFill/>
            </a:ln>
          </p:spPr>
          <p:txBody>
            <a:bodyPr vert="horz" wrap="square" lIns="91440" tIns="45720" rIns="91440" bIns="45720" numCol="1" anchor="t" anchorCtr="0" compatLnSpc="1"/>
            <a:lstStyle/>
            <a:p>
              <a:endParaRPr lang="zh-CN" altLang="en-US"/>
            </a:p>
          </p:txBody>
        </p:sp>
        <p:sp>
          <p:nvSpPr>
            <p:cNvPr id="139" name="Freeform 5"/>
            <p:cNvSpPr>
              <a:spLocks noEditPoints="1"/>
            </p:cNvSpPr>
            <p:nvPr/>
          </p:nvSpPr>
          <p:spPr bwMode="auto">
            <a:xfrm>
              <a:off x="4624388" y="4016377"/>
              <a:ext cx="7567612" cy="1776413"/>
            </a:xfrm>
            <a:custGeom>
              <a:avLst/>
              <a:gdLst>
                <a:gd name="T0" fmla="*/ 2015 w 2015"/>
                <a:gd name="T1" fmla="*/ 41 h 471"/>
                <a:gd name="T2" fmla="*/ 2015 w 2015"/>
                <a:gd name="T3" fmla="*/ 41 h 471"/>
                <a:gd name="T4" fmla="*/ 2015 w 2015"/>
                <a:gd name="T5" fmla="*/ 41 h 471"/>
                <a:gd name="T6" fmla="*/ 1608 w 2015"/>
                <a:gd name="T7" fmla="*/ 0 h 471"/>
                <a:gd name="T8" fmla="*/ 1540 w 2015"/>
                <a:gd name="T9" fmla="*/ 4 h 471"/>
                <a:gd name="T10" fmla="*/ 1471 w 2015"/>
                <a:gd name="T11" fmla="*/ 9 h 471"/>
                <a:gd name="T12" fmla="*/ 1447 w 2015"/>
                <a:gd name="T13" fmla="*/ 8 h 471"/>
                <a:gd name="T14" fmla="*/ 1386 w 2015"/>
                <a:gd name="T15" fmla="*/ 2 h 471"/>
                <a:gd name="T16" fmla="*/ 1350 w 2015"/>
                <a:gd name="T17" fmla="*/ 8 h 471"/>
                <a:gd name="T18" fmla="*/ 1287 w 2015"/>
                <a:gd name="T19" fmla="*/ 57 h 471"/>
                <a:gd name="T20" fmla="*/ 1250 w 2015"/>
                <a:gd name="T21" fmla="*/ 62 h 471"/>
                <a:gd name="T22" fmla="*/ 1211 w 2015"/>
                <a:gd name="T23" fmla="*/ 61 h 471"/>
                <a:gd name="T24" fmla="*/ 1210 w 2015"/>
                <a:gd name="T25" fmla="*/ 61 h 471"/>
                <a:gd name="T26" fmla="*/ 1020 w 2015"/>
                <a:gd name="T27" fmla="*/ 136 h 471"/>
                <a:gd name="T28" fmla="*/ 981 w 2015"/>
                <a:gd name="T29" fmla="*/ 176 h 471"/>
                <a:gd name="T30" fmla="*/ 970 w 2015"/>
                <a:gd name="T31" fmla="*/ 210 h 471"/>
                <a:gd name="T32" fmla="*/ 922 w 2015"/>
                <a:gd name="T33" fmla="*/ 294 h 471"/>
                <a:gd name="T34" fmla="*/ 804 w 2015"/>
                <a:gd name="T35" fmla="*/ 340 h 471"/>
                <a:gd name="T36" fmla="*/ 797 w 2015"/>
                <a:gd name="T37" fmla="*/ 340 h 471"/>
                <a:gd name="T38" fmla="*/ 746 w 2015"/>
                <a:gd name="T39" fmla="*/ 338 h 471"/>
                <a:gd name="T40" fmla="*/ 741 w 2015"/>
                <a:gd name="T41" fmla="*/ 338 h 471"/>
                <a:gd name="T42" fmla="*/ 625 w 2015"/>
                <a:gd name="T43" fmla="*/ 364 h 471"/>
                <a:gd name="T44" fmla="*/ 570 w 2015"/>
                <a:gd name="T45" fmla="*/ 394 h 471"/>
                <a:gd name="T46" fmla="*/ 497 w 2015"/>
                <a:gd name="T47" fmla="*/ 408 h 471"/>
                <a:gd name="T48" fmla="*/ 376 w 2015"/>
                <a:gd name="T49" fmla="*/ 360 h 471"/>
                <a:gd name="T50" fmla="*/ 348 w 2015"/>
                <a:gd name="T51" fmla="*/ 363 h 471"/>
                <a:gd name="T52" fmla="*/ 274 w 2015"/>
                <a:gd name="T53" fmla="*/ 354 h 471"/>
                <a:gd name="T54" fmla="*/ 236 w 2015"/>
                <a:gd name="T55" fmla="*/ 351 h 471"/>
                <a:gd name="T56" fmla="*/ 0 w 2015"/>
                <a:gd name="T57" fmla="*/ 471 h 471"/>
                <a:gd name="T58" fmla="*/ 203 w 2015"/>
                <a:gd name="T59" fmla="*/ 431 h 471"/>
                <a:gd name="T60" fmla="*/ 229 w 2015"/>
                <a:gd name="T61" fmla="*/ 431 h 471"/>
                <a:gd name="T62" fmla="*/ 415 w 2015"/>
                <a:gd name="T63" fmla="*/ 446 h 471"/>
                <a:gd name="T64" fmla="*/ 598 w 2015"/>
                <a:gd name="T65" fmla="*/ 460 h 471"/>
                <a:gd name="T66" fmla="*/ 716 w 2015"/>
                <a:gd name="T67" fmla="*/ 449 h 471"/>
                <a:gd name="T68" fmla="*/ 809 w 2015"/>
                <a:gd name="T69" fmla="*/ 429 h 471"/>
                <a:gd name="T70" fmla="*/ 858 w 2015"/>
                <a:gd name="T71" fmla="*/ 426 h 471"/>
                <a:gd name="T72" fmla="*/ 867 w 2015"/>
                <a:gd name="T73" fmla="*/ 427 h 471"/>
                <a:gd name="T74" fmla="*/ 875 w 2015"/>
                <a:gd name="T75" fmla="*/ 427 h 471"/>
                <a:gd name="T76" fmla="*/ 947 w 2015"/>
                <a:gd name="T77" fmla="*/ 420 h 471"/>
                <a:gd name="T78" fmla="*/ 1033 w 2015"/>
                <a:gd name="T79" fmla="*/ 373 h 471"/>
                <a:gd name="T80" fmla="*/ 1134 w 2015"/>
                <a:gd name="T81" fmla="*/ 284 h 471"/>
                <a:gd name="T82" fmla="*/ 1207 w 2015"/>
                <a:gd name="T83" fmla="*/ 223 h 471"/>
                <a:gd name="T84" fmla="*/ 1367 w 2015"/>
                <a:gd name="T85" fmla="*/ 151 h 471"/>
                <a:gd name="T86" fmla="*/ 1393 w 2015"/>
                <a:gd name="T87" fmla="*/ 125 h 471"/>
                <a:gd name="T88" fmla="*/ 1437 w 2015"/>
                <a:gd name="T89" fmla="*/ 113 h 471"/>
                <a:gd name="T90" fmla="*/ 1511 w 2015"/>
                <a:gd name="T91" fmla="*/ 109 h 471"/>
                <a:gd name="T92" fmla="*/ 1603 w 2015"/>
                <a:gd name="T93" fmla="*/ 112 h 471"/>
                <a:gd name="T94" fmla="*/ 1695 w 2015"/>
                <a:gd name="T95" fmla="*/ 116 h 471"/>
                <a:gd name="T96" fmla="*/ 1702 w 2015"/>
                <a:gd name="T97" fmla="*/ 115 h 471"/>
                <a:gd name="T98" fmla="*/ 2015 w 2015"/>
                <a:gd name="T99" fmla="*/ 41 h 471"/>
                <a:gd name="T100" fmla="*/ 1945 w 2015"/>
                <a:gd name="T101" fmla="*/ 49 h 471"/>
                <a:gd name="T102" fmla="*/ 1926 w 2015"/>
                <a:gd name="T103" fmla="*/ 49 h 471"/>
                <a:gd name="T104" fmla="*/ 1767 w 2015"/>
                <a:gd name="T105" fmla="*/ 41 h 471"/>
                <a:gd name="T106" fmla="*/ 1731 w 2015"/>
                <a:gd name="T107" fmla="*/ 37 h 471"/>
                <a:gd name="T108" fmla="*/ 1680 w 2015"/>
                <a:gd name="T109" fmla="*/ 12 h 471"/>
                <a:gd name="T110" fmla="*/ 1608 w 2015"/>
                <a:gd name="T111" fmla="*/ 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15" h="471">
                  <a:moveTo>
                    <a:pt x="2015" y="41"/>
                  </a:moveTo>
                  <a:cubicBezTo>
                    <a:pt x="2015" y="41"/>
                    <a:pt x="2015" y="41"/>
                    <a:pt x="2015" y="41"/>
                  </a:cubicBezTo>
                  <a:cubicBezTo>
                    <a:pt x="2015" y="41"/>
                    <a:pt x="2015" y="41"/>
                    <a:pt x="2015" y="41"/>
                  </a:cubicBezTo>
                  <a:moveTo>
                    <a:pt x="1608" y="0"/>
                  </a:moveTo>
                  <a:cubicBezTo>
                    <a:pt x="1586" y="0"/>
                    <a:pt x="1563" y="2"/>
                    <a:pt x="1540" y="4"/>
                  </a:cubicBezTo>
                  <a:cubicBezTo>
                    <a:pt x="1517" y="6"/>
                    <a:pt x="1493" y="9"/>
                    <a:pt x="1471" y="9"/>
                  </a:cubicBezTo>
                  <a:cubicBezTo>
                    <a:pt x="1463" y="9"/>
                    <a:pt x="1455" y="8"/>
                    <a:pt x="1447" y="8"/>
                  </a:cubicBezTo>
                  <a:cubicBezTo>
                    <a:pt x="1427" y="6"/>
                    <a:pt x="1406" y="2"/>
                    <a:pt x="1386" y="2"/>
                  </a:cubicBezTo>
                  <a:cubicBezTo>
                    <a:pt x="1374" y="2"/>
                    <a:pt x="1362" y="4"/>
                    <a:pt x="1350" y="8"/>
                  </a:cubicBezTo>
                  <a:cubicBezTo>
                    <a:pt x="1323" y="20"/>
                    <a:pt x="1316" y="46"/>
                    <a:pt x="1287" y="57"/>
                  </a:cubicBezTo>
                  <a:cubicBezTo>
                    <a:pt x="1276" y="61"/>
                    <a:pt x="1263" y="62"/>
                    <a:pt x="1250" y="62"/>
                  </a:cubicBezTo>
                  <a:cubicBezTo>
                    <a:pt x="1237" y="62"/>
                    <a:pt x="1224" y="61"/>
                    <a:pt x="1211" y="61"/>
                  </a:cubicBezTo>
                  <a:cubicBezTo>
                    <a:pt x="1210" y="61"/>
                    <a:pt x="1210" y="61"/>
                    <a:pt x="1210" y="61"/>
                  </a:cubicBezTo>
                  <a:cubicBezTo>
                    <a:pt x="1135" y="61"/>
                    <a:pt x="1070" y="98"/>
                    <a:pt x="1020" y="136"/>
                  </a:cubicBezTo>
                  <a:cubicBezTo>
                    <a:pt x="1004" y="148"/>
                    <a:pt x="989" y="161"/>
                    <a:pt x="981" y="176"/>
                  </a:cubicBezTo>
                  <a:cubicBezTo>
                    <a:pt x="975" y="187"/>
                    <a:pt x="973" y="198"/>
                    <a:pt x="970" y="210"/>
                  </a:cubicBezTo>
                  <a:cubicBezTo>
                    <a:pt x="963" y="239"/>
                    <a:pt x="950" y="269"/>
                    <a:pt x="922" y="294"/>
                  </a:cubicBezTo>
                  <a:cubicBezTo>
                    <a:pt x="894" y="319"/>
                    <a:pt x="851" y="338"/>
                    <a:pt x="804" y="340"/>
                  </a:cubicBezTo>
                  <a:cubicBezTo>
                    <a:pt x="802" y="340"/>
                    <a:pt x="800" y="340"/>
                    <a:pt x="797" y="340"/>
                  </a:cubicBezTo>
                  <a:cubicBezTo>
                    <a:pt x="780" y="340"/>
                    <a:pt x="763" y="338"/>
                    <a:pt x="746" y="338"/>
                  </a:cubicBezTo>
                  <a:cubicBezTo>
                    <a:pt x="745" y="338"/>
                    <a:pt x="743" y="338"/>
                    <a:pt x="741" y="338"/>
                  </a:cubicBezTo>
                  <a:cubicBezTo>
                    <a:pt x="700" y="338"/>
                    <a:pt x="659" y="347"/>
                    <a:pt x="625" y="364"/>
                  </a:cubicBezTo>
                  <a:cubicBezTo>
                    <a:pt x="606" y="373"/>
                    <a:pt x="590" y="385"/>
                    <a:pt x="570" y="394"/>
                  </a:cubicBezTo>
                  <a:cubicBezTo>
                    <a:pt x="548" y="404"/>
                    <a:pt x="522" y="408"/>
                    <a:pt x="497" y="408"/>
                  </a:cubicBezTo>
                  <a:cubicBezTo>
                    <a:pt x="445" y="408"/>
                    <a:pt x="395" y="390"/>
                    <a:pt x="376" y="360"/>
                  </a:cubicBezTo>
                  <a:cubicBezTo>
                    <a:pt x="366" y="362"/>
                    <a:pt x="357" y="363"/>
                    <a:pt x="348" y="363"/>
                  </a:cubicBezTo>
                  <a:cubicBezTo>
                    <a:pt x="323" y="363"/>
                    <a:pt x="300" y="357"/>
                    <a:pt x="274" y="354"/>
                  </a:cubicBezTo>
                  <a:cubicBezTo>
                    <a:pt x="261" y="352"/>
                    <a:pt x="249" y="351"/>
                    <a:pt x="236" y="351"/>
                  </a:cubicBezTo>
                  <a:cubicBezTo>
                    <a:pt x="131" y="351"/>
                    <a:pt x="24" y="403"/>
                    <a:pt x="0" y="471"/>
                  </a:cubicBezTo>
                  <a:cubicBezTo>
                    <a:pt x="62" y="448"/>
                    <a:pt x="133" y="434"/>
                    <a:pt x="203" y="431"/>
                  </a:cubicBezTo>
                  <a:cubicBezTo>
                    <a:pt x="212" y="431"/>
                    <a:pt x="221" y="431"/>
                    <a:pt x="229" y="431"/>
                  </a:cubicBezTo>
                  <a:cubicBezTo>
                    <a:pt x="291" y="431"/>
                    <a:pt x="353" y="438"/>
                    <a:pt x="415" y="446"/>
                  </a:cubicBezTo>
                  <a:cubicBezTo>
                    <a:pt x="476" y="453"/>
                    <a:pt x="537" y="460"/>
                    <a:pt x="598" y="460"/>
                  </a:cubicBezTo>
                  <a:cubicBezTo>
                    <a:pt x="637" y="460"/>
                    <a:pt x="677" y="457"/>
                    <a:pt x="716" y="449"/>
                  </a:cubicBezTo>
                  <a:cubicBezTo>
                    <a:pt x="748" y="442"/>
                    <a:pt x="777" y="432"/>
                    <a:pt x="809" y="429"/>
                  </a:cubicBezTo>
                  <a:cubicBezTo>
                    <a:pt x="825" y="427"/>
                    <a:pt x="842" y="426"/>
                    <a:pt x="858" y="426"/>
                  </a:cubicBezTo>
                  <a:cubicBezTo>
                    <a:pt x="861" y="426"/>
                    <a:pt x="864" y="427"/>
                    <a:pt x="867" y="427"/>
                  </a:cubicBezTo>
                  <a:cubicBezTo>
                    <a:pt x="870" y="427"/>
                    <a:pt x="873" y="427"/>
                    <a:pt x="875" y="427"/>
                  </a:cubicBezTo>
                  <a:cubicBezTo>
                    <a:pt x="900" y="427"/>
                    <a:pt x="924" y="426"/>
                    <a:pt x="947" y="420"/>
                  </a:cubicBezTo>
                  <a:cubicBezTo>
                    <a:pt x="982" y="412"/>
                    <a:pt x="1009" y="392"/>
                    <a:pt x="1033" y="373"/>
                  </a:cubicBezTo>
                  <a:cubicBezTo>
                    <a:pt x="1069" y="345"/>
                    <a:pt x="1103" y="315"/>
                    <a:pt x="1134" y="284"/>
                  </a:cubicBezTo>
                  <a:cubicBezTo>
                    <a:pt x="1155" y="262"/>
                    <a:pt x="1176" y="239"/>
                    <a:pt x="1207" y="223"/>
                  </a:cubicBezTo>
                  <a:cubicBezTo>
                    <a:pt x="1257" y="196"/>
                    <a:pt x="1332" y="187"/>
                    <a:pt x="1367" y="151"/>
                  </a:cubicBezTo>
                  <a:cubicBezTo>
                    <a:pt x="1375" y="143"/>
                    <a:pt x="1381" y="133"/>
                    <a:pt x="1393" y="125"/>
                  </a:cubicBezTo>
                  <a:cubicBezTo>
                    <a:pt x="1404" y="118"/>
                    <a:pt x="1421" y="115"/>
                    <a:pt x="1437" y="113"/>
                  </a:cubicBezTo>
                  <a:cubicBezTo>
                    <a:pt x="1461" y="110"/>
                    <a:pt x="1486" y="109"/>
                    <a:pt x="1511" y="109"/>
                  </a:cubicBezTo>
                  <a:cubicBezTo>
                    <a:pt x="1542" y="109"/>
                    <a:pt x="1572" y="110"/>
                    <a:pt x="1603" y="112"/>
                  </a:cubicBezTo>
                  <a:cubicBezTo>
                    <a:pt x="1633" y="114"/>
                    <a:pt x="1664" y="116"/>
                    <a:pt x="1695" y="116"/>
                  </a:cubicBezTo>
                  <a:cubicBezTo>
                    <a:pt x="1697" y="116"/>
                    <a:pt x="1700" y="116"/>
                    <a:pt x="1702" y="115"/>
                  </a:cubicBezTo>
                  <a:cubicBezTo>
                    <a:pt x="1814" y="114"/>
                    <a:pt x="1926" y="88"/>
                    <a:pt x="2015" y="41"/>
                  </a:cubicBezTo>
                  <a:cubicBezTo>
                    <a:pt x="1990" y="47"/>
                    <a:pt x="1969" y="49"/>
                    <a:pt x="1945" y="49"/>
                  </a:cubicBezTo>
                  <a:cubicBezTo>
                    <a:pt x="1939" y="49"/>
                    <a:pt x="1932" y="49"/>
                    <a:pt x="1926" y="49"/>
                  </a:cubicBezTo>
                  <a:cubicBezTo>
                    <a:pt x="1873" y="46"/>
                    <a:pt x="1820" y="44"/>
                    <a:pt x="1767" y="41"/>
                  </a:cubicBezTo>
                  <a:cubicBezTo>
                    <a:pt x="1754" y="40"/>
                    <a:pt x="1742" y="40"/>
                    <a:pt x="1731" y="37"/>
                  </a:cubicBezTo>
                  <a:cubicBezTo>
                    <a:pt x="1711" y="32"/>
                    <a:pt x="1697" y="20"/>
                    <a:pt x="1680" y="12"/>
                  </a:cubicBezTo>
                  <a:cubicBezTo>
                    <a:pt x="1658" y="3"/>
                    <a:pt x="1634" y="0"/>
                    <a:pt x="1608" y="0"/>
                  </a:cubicBezTo>
                </a:path>
              </a:pathLst>
            </a:custGeom>
            <a:solidFill>
              <a:srgbClr val="C3CEFD">
                <a:alpha val="14000"/>
              </a:srgbClr>
            </a:solidFill>
            <a:ln>
              <a:noFill/>
            </a:ln>
          </p:spPr>
          <p:txBody>
            <a:bodyPr vert="horz" wrap="square" lIns="91440" tIns="45720" rIns="91440" bIns="45720" numCol="1" anchor="t" anchorCtr="0" compatLnSpc="1"/>
            <a:lstStyle/>
            <a:p>
              <a:endParaRPr lang="zh-CN" altLang="en-US"/>
            </a:p>
          </p:txBody>
        </p:sp>
        <p:sp>
          <p:nvSpPr>
            <p:cNvPr id="140" name="Freeform 9"/>
            <p:cNvSpPr>
              <a:spLocks noEditPoints="1"/>
            </p:cNvSpPr>
            <p:nvPr/>
          </p:nvSpPr>
          <p:spPr bwMode="auto">
            <a:xfrm>
              <a:off x="170049" y="3596809"/>
              <a:ext cx="12193588" cy="2222500"/>
            </a:xfrm>
            <a:custGeom>
              <a:avLst/>
              <a:gdLst>
                <a:gd name="T0" fmla="*/ 4258 w 4597"/>
                <a:gd name="T1" fmla="*/ 89 h 835"/>
                <a:gd name="T2" fmla="*/ 3814 w 4597"/>
                <a:gd name="T3" fmla="*/ 207 h 835"/>
                <a:gd name="T4" fmla="*/ 3552 w 4597"/>
                <a:gd name="T5" fmla="*/ 166 h 835"/>
                <a:gd name="T6" fmla="*/ 3196 w 4597"/>
                <a:gd name="T7" fmla="*/ 324 h 835"/>
                <a:gd name="T8" fmla="*/ 2984 w 4597"/>
                <a:gd name="T9" fmla="*/ 460 h 835"/>
                <a:gd name="T10" fmla="*/ 2748 w 4597"/>
                <a:gd name="T11" fmla="*/ 524 h 835"/>
                <a:gd name="T12" fmla="*/ 2550 w 4597"/>
                <a:gd name="T13" fmla="*/ 589 h 835"/>
                <a:gd name="T14" fmla="*/ 2492 w 4597"/>
                <a:gd name="T15" fmla="*/ 593 h 835"/>
                <a:gd name="T16" fmla="*/ 2263 w 4597"/>
                <a:gd name="T17" fmla="*/ 572 h 835"/>
                <a:gd name="T18" fmla="*/ 2053 w 4597"/>
                <a:gd name="T19" fmla="*/ 577 h 835"/>
                <a:gd name="T20" fmla="*/ 1725 w 4597"/>
                <a:gd name="T21" fmla="*/ 752 h 835"/>
                <a:gd name="T22" fmla="*/ 1587 w 4597"/>
                <a:gd name="T23" fmla="*/ 683 h 835"/>
                <a:gd name="T24" fmla="*/ 1499 w 4597"/>
                <a:gd name="T25" fmla="*/ 658 h 835"/>
                <a:gd name="T26" fmla="*/ 1346 w 4597"/>
                <a:gd name="T27" fmla="*/ 680 h 835"/>
                <a:gd name="T28" fmla="*/ 1204 w 4597"/>
                <a:gd name="T29" fmla="*/ 616 h 835"/>
                <a:gd name="T30" fmla="*/ 1097 w 4597"/>
                <a:gd name="T31" fmla="*/ 630 h 835"/>
                <a:gd name="T32" fmla="*/ 855 w 4597"/>
                <a:gd name="T33" fmla="*/ 505 h 835"/>
                <a:gd name="T34" fmla="*/ 832 w 4597"/>
                <a:gd name="T35" fmla="*/ 500 h 835"/>
                <a:gd name="T36" fmla="*/ 739 w 4597"/>
                <a:gd name="T37" fmla="*/ 478 h 835"/>
                <a:gd name="T38" fmla="*/ 594 w 4597"/>
                <a:gd name="T39" fmla="*/ 422 h 835"/>
                <a:gd name="T40" fmla="*/ 551 w 4597"/>
                <a:gd name="T41" fmla="*/ 429 h 835"/>
                <a:gd name="T42" fmla="*/ 413 w 4597"/>
                <a:gd name="T43" fmla="*/ 424 h 835"/>
                <a:gd name="T44" fmla="*/ 340 w 4597"/>
                <a:gd name="T45" fmla="*/ 488 h 835"/>
                <a:gd name="T46" fmla="*/ 289 w 4597"/>
                <a:gd name="T47" fmla="*/ 494 h 835"/>
                <a:gd name="T48" fmla="*/ 148 w 4597"/>
                <a:gd name="T49" fmla="*/ 454 h 835"/>
                <a:gd name="T50" fmla="*/ 32 w 4597"/>
                <a:gd name="T51" fmla="*/ 387 h 835"/>
                <a:gd name="T52" fmla="*/ 33 w 4597"/>
                <a:gd name="T53" fmla="*/ 432 h 835"/>
                <a:gd name="T54" fmla="*/ 389 w 4597"/>
                <a:gd name="T55" fmla="*/ 504 h 835"/>
                <a:gd name="T56" fmla="*/ 690 w 4597"/>
                <a:gd name="T57" fmla="*/ 503 h 835"/>
                <a:gd name="T58" fmla="*/ 796 w 4597"/>
                <a:gd name="T59" fmla="*/ 561 h 835"/>
                <a:gd name="T60" fmla="*/ 865 w 4597"/>
                <a:gd name="T61" fmla="*/ 638 h 835"/>
                <a:gd name="T62" fmla="*/ 901 w 4597"/>
                <a:gd name="T63" fmla="*/ 638 h 835"/>
                <a:gd name="T64" fmla="*/ 957 w 4597"/>
                <a:gd name="T65" fmla="*/ 700 h 835"/>
                <a:gd name="T66" fmla="*/ 1026 w 4597"/>
                <a:gd name="T67" fmla="*/ 758 h 835"/>
                <a:gd name="T68" fmla="*/ 1072 w 4597"/>
                <a:gd name="T69" fmla="*/ 754 h 835"/>
                <a:gd name="T70" fmla="*/ 1220 w 4597"/>
                <a:gd name="T71" fmla="*/ 765 h 835"/>
                <a:gd name="T72" fmla="*/ 1318 w 4597"/>
                <a:gd name="T73" fmla="*/ 733 h 835"/>
                <a:gd name="T74" fmla="*/ 1419 w 4597"/>
                <a:gd name="T75" fmla="*/ 757 h 835"/>
                <a:gd name="T76" fmla="*/ 1558 w 4597"/>
                <a:gd name="T77" fmla="*/ 835 h 835"/>
                <a:gd name="T78" fmla="*/ 1957 w 4597"/>
                <a:gd name="T79" fmla="*/ 659 h 835"/>
                <a:gd name="T80" fmla="*/ 2331 w 4597"/>
                <a:gd name="T81" fmla="*/ 609 h 835"/>
                <a:gd name="T82" fmla="*/ 2408 w 4597"/>
                <a:gd name="T83" fmla="*/ 624 h 835"/>
                <a:gd name="T84" fmla="*/ 2488 w 4597"/>
                <a:gd name="T85" fmla="*/ 629 h 835"/>
                <a:gd name="T86" fmla="*/ 2602 w 4597"/>
                <a:gd name="T87" fmla="*/ 655 h 835"/>
                <a:gd name="T88" fmla="*/ 2721 w 4597"/>
                <a:gd name="T89" fmla="*/ 632 h 835"/>
                <a:gd name="T90" fmla="*/ 2823 w 4597"/>
                <a:gd name="T91" fmla="*/ 651 h 835"/>
                <a:gd name="T92" fmla="*/ 2966 w 4597"/>
                <a:gd name="T93" fmla="*/ 594 h 835"/>
                <a:gd name="T94" fmla="*/ 3021 w 4597"/>
                <a:gd name="T95" fmla="*/ 519 h 835"/>
                <a:gd name="T96" fmla="*/ 3190 w 4597"/>
                <a:gd name="T97" fmla="*/ 422 h 835"/>
                <a:gd name="T98" fmla="*/ 3344 w 4597"/>
                <a:gd name="T99" fmla="*/ 377 h 835"/>
                <a:gd name="T100" fmla="*/ 3400 w 4597"/>
                <a:gd name="T101" fmla="*/ 367 h 835"/>
                <a:gd name="T102" fmla="*/ 3535 w 4597"/>
                <a:gd name="T103" fmla="*/ 390 h 835"/>
                <a:gd name="T104" fmla="*/ 3690 w 4597"/>
                <a:gd name="T105" fmla="*/ 382 h 835"/>
                <a:gd name="T106" fmla="*/ 3801 w 4597"/>
                <a:gd name="T107" fmla="*/ 365 h 835"/>
                <a:gd name="T108" fmla="*/ 3938 w 4597"/>
                <a:gd name="T109" fmla="*/ 384 h 835"/>
                <a:gd name="T110" fmla="*/ 4103 w 4597"/>
                <a:gd name="T111" fmla="*/ 331 h 835"/>
                <a:gd name="T112" fmla="*/ 4171 w 4597"/>
                <a:gd name="T113" fmla="*/ 297 h 835"/>
                <a:gd name="T114" fmla="*/ 4257 w 4597"/>
                <a:gd name="T115" fmla="*/ 182 h 835"/>
                <a:gd name="T116" fmla="*/ 4325 w 4597"/>
                <a:gd name="T117" fmla="*/ 94 h 835"/>
                <a:gd name="T118" fmla="*/ 4547 w 4597"/>
                <a:gd name="T119" fmla="*/ 8 h 835"/>
                <a:gd name="T120" fmla="*/ 3 w 4597"/>
                <a:gd name="T121" fmla="*/ 350 h 835"/>
                <a:gd name="T122" fmla="*/ 4597 w 4597"/>
                <a:gd name="T123"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97" h="835">
                  <a:moveTo>
                    <a:pt x="4597" y="0"/>
                  </a:moveTo>
                  <a:cubicBezTo>
                    <a:pt x="4492" y="3"/>
                    <a:pt x="4376" y="10"/>
                    <a:pt x="4302" y="60"/>
                  </a:cubicBezTo>
                  <a:cubicBezTo>
                    <a:pt x="4288" y="70"/>
                    <a:pt x="4275" y="82"/>
                    <a:pt x="4258" y="89"/>
                  </a:cubicBezTo>
                  <a:cubicBezTo>
                    <a:pt x="4235" y="98"/>
                    <a:pt x="4208" y="99"/>
                    <a:pt x="4182" y="102"/>
                  </a:cubicBezTo>
                  <a:cubicBezTo>
                    <a:pt x="4074" y="118"/>
                    <a:pt x="3993" y="183"/>
                    <a:pt x="3886" y="201"/>
                  </a:cubicBezTo>
                  <a:cubicBezTo>
                    <a:pt x="3862" y="205"/>
                    <a:pt x="3838" y="207"/>
                    <a:pt x="3814" y="207"/>
                  </a:cubicBezTo>
                  <a:cubicBezTo>
                    <a:pt x="3769" y="207"/>
                    <a:pt x="3725" y="202"/>
                    <a:pt x="3681" y="196"/>
                  </a:cubicBezTo>
                  <a:cubicBezTo>
                    <a:pt x="3657" y="193"/>
                    <a:pt x="3633" y="190"/>
                    <a:pt x="3611" y="184"/>
                  </a:cubicBezTo>
                  <a:cubicBezTo>
                    <a:pt x="3591" y="178"/>
                    <a:pt x="3573" y="170"/>
                    <a:pt x="3552" y="166"/>
                  </a:cubicBezTo>
                  <a:cubicBezTo>
                    <a:pt x="3542" y="163"/>
                    <a:pt x="3531" y="162"/>
                    <a:pt x="3520" y="162"/>
                  </a:cubicBezTo>
                  <a:cubicBezTo>
                    <a:pt x="3461" y="162"/>
                    <a:pt x="3401" y="193"/>
                    <a:pt x="3360" y="225"/>
                  </a:cubicBezTo>
                  <a:cubicBezTo>
                    <a:pt x="3311" y="262"/>
                    <a:pt x="3267" y="307"/>
                    <a:pt x="3196" y="324"/>
                  </a:cubicBezTo>
                  <a:cubicBezTo>
                    <a:pt x="3147" y="336"/>
                    <a:pt x="3086" y="334"/>
                    <a:pt x="3055" y="361"/>
                  </a:cubicBezTo>
                  <a:cubicBezTo>
                    <a:pt x="3031" y="381"/>
                    <a:pt x="3035" y="409"/>
                    <a:pt x="3018" y="432"/>
                  </a:cubicBezTo>
                  <a:cubicBezTo>
                    <a:pt x="3009" y="442"/>
                    <a:pt x="2997" y="451"/>
                    <a:pt x="2984" y="460"/>
                  </a:cubicBezTo>
                  <a:cubicBezTo>
                    <a:pt x="2936" y="494"/>
                    <a:pt x="2875" y="530"/>
                    <a:pt x="2808" y="530"/>
                  </a:cubicBezTo>
                  <a:cubicBezTo>
                    <a:pt x="2802" y="530"/>
                    <a:pt x="2796" y="530"/>
                    <a:pt x="2790" y="529"/>
                  </a:cubicBezTo>
                  <a:cubicBezTo>
                    <a:pt x="2776" y="528"/>
                    <a:pt x="2762" y="525"/>
                    <a:pt x="2748" y="524"/>
                  </a:cubicBezTo>
                  <a:cubicBezTo>
                    <a:pt x="2747" y="524"/>
                    <a:pt x="2745" y="524"/>
                    <a:pt x="2744" y="524"/>
                  </a:cubicBezTo>
                  <a:cubicBezTo>
                    <a:pt x="2704" y="524"/>
                    <a:pt x="2670" y="545"/>
                    <a:pt x="2638" y="562"/>
                  </a:cubicBezTo>
                  <a:cubicBezTo>
                    <a:pt x="2614" y="575"/>
                    <a:pt x="2583" y="589"/>
                    <a:pt x="2550" y="589"/>
                  </a:cubicBezTo>
                  <a:cubicBezTo>
                    <a:pt x="2543" y="589"/>
                    <a:pt x="2536" y="588"/>
                    <a:pt x="2529" y="588"/>
                  </a:cubicBezTo>
                  <a:cubicBezTo>
                    <a:pt x="2525" y="588"/>
                    <a:pt x="2521" y="588"/>
                    <a:pt x="2516" y="589"/>
                  </a:cubicBezTo>
                  <a:cubicBezTo>
                    <a:pt x="2507" y="591"/>
                    <a:pt x="2501" y="593"/>
                    <a:pt x="2492" y="593"/>
                  </a:cubicBezTo>
                  <a:cubicBezTo>
                    <a:pt x="2491" y="593"/>
                    <a:pt x="2490" y="593"/>
                    <a:pt x="2490" y="593"/>
                  </a:cubicBezTo>
                  <a:cubicBezTo>
                    <a:pt x="2464" y="592"/>
                    <a:pt x="2438" y="591"/>
                    <a:pt x="2413" y="589"/>
                  </a:cubicBezTo>
                  <a:cubicBezTo>
                    <a:pt x="2362" y="586"/>
                    <a:pt x="2312" y="580"/>
                    <a:pt x="2263" y="572"/>
                  </a:cubicBezTo>
                  <a:cubicBezTo>
                    <a:pt x="2237" y="568"/>
                    <a:pt x="2211" y="562"/>
                    <a:pt x="2183" y="561"/>
                  </a:cubicBezTo>
                  <a:cubicBezTo>
                    <a:pt x="2177" y="561"/>
                    <a:pt x="2171" y="560"/>
                    <a:pt x="2165" y="560"/>
                  </a:cubicBezTo>
                  <a:cubicBezTo>
                    <a:pt x="2127" y="560"/>
                    <a:pt x="2089" y="567"/>
                    <a:pt x="2053" y="577"/>
                  </a:cubicBezTo>
                  <a:cubicBezTo>
                    <a:pt x="2013" y="588"/>
                    <a:pt x="1976" y="603"/>
                    <a:pt x="1946" y="622"/>
                  </a:cubicBezTo>
                  <a:cubicBezTo>
                    <a:pt x="1879" y="665"/>
                    <a:pt x="1838" y="733"/>
                    <a:pt x="1748" y="750"/>
                  </a:cubicBezTo>
                  <a:cubicBezTo>
                    <a:pt x="1741" y="751"/>
                    <a:pt x="1733" y="752"/>
                    <a:pt x="1725" y="752"/>
                  </a:cubicBezTo>
                  <a:cubicBezTo>
                    <a:pt x="1722" y="753"/>
                    <a:pt x="1719" y="753"/>
                    <a:pt x="1716" y="753"/>
                  </a:cubicBezTo>
                  <a:cubicBezTo>
                    <a:pt x="1675" y="753"/>
                    <a:pt x="1637" y="740"/>
                    <a:pt x="1613" y="720"/>
                  </a:cubicBezTo>
                  <a:cubicBezTo>
                    <a:pt x="1599" y="709"/>
                    <a:pt x="1595" y="697"/>
                    <a:pt x="1587" y="683"/>
                  </a:cubicBezTo>
                  <a:cubicBezTo>
                    <a:pt x="1578" y="669"/>
                    <a:pt x="1541" y="654"/>
                    <a:pt x="1519" y="654"/>
                  </a:cubicBezTo>
                  <a:cubicBezTo>
                    <a:pt x="1518" y="654"/>
                    <a:pt x="1518" y="654"/>
                    <a:pt x="1517" y="654"/>
                  </a:cubicBezTo>
                  <a:cubicBezTo>
                    <a:pt x="1511" y="654"/>
                    <a:pt x="1505" y="655"/>
                    <a:pt x="1499" y="658"/>
                  </a:cubicBezTo>
                  <a:cubicBezTo>
                    <a:pt x="1497" y="659"/>
                    <a:pt x="1496" y="661"/>
                    <a:pt x="1494" y="662"/>
                  </a:cubicBezTo>
                  <a:cubicBezTo>
                    <a:pt x="1483" y="666"/>
                    <a:pt x="1463" y="667"/>
                    <a:pt x="1451" y="669"/>
                  </a:cubicBezTo>
                  <a:cubicBezTo>
                    <a:pt x="1418" y="675"/>
                    <a:pt x="1380" y="680"/>
                    <a:pt x="1346" y="680"/>
                  </a:cubicBezTo>
                  <a:cubicBezTo>
                    <a:pt x="1308" y="680"/>
                    <a:pt x="1275" y="673"/>
                    <a:pt x="1256" y="654"/>
                  </a:cubicBezTo>
                  <a:cubicBezTo>
                    <a:pt x="1243" y="640"/>
                    <a:pt x="1238" y="622"/>
                    <a:pt x="1215" y="617"/>
                  </a:cubicBezTo>
                  <a:cubicBezTo>
                    <a:pt x="1211" y="616"/>
                    <a:pt x="1207" y="616"/>
                    <a:pt x="1204" y="616"/>
                  </a:cubicBezTo>
                  <a:cubicBezTo>
                    <a:pt x="1191" y="616"/>
                    <a:pt x="1177" y="620"/>
                    <a:pt x="1164" y="623"/>
                  </a:cubicBezTo>
                  <a:cubicBezTo>
                    <a:pt x="1158" y="624"/>
                    <a:pt x="1152" y="626"/>
                    <a:pt x="1145" y="627"/>
                  </a:cubicBezTo>
                  <a:cubicBezTo>
                    <a:pt x="1129" y="629"/>
                    <a:pt x="1113" y="630"/>
                    <a:pt x="1097" y="630"/>
                  </a:cubicBezTo>
                  <a:cubicBezTo>
                    <a:pt x="1054" y="630"/>
                    <a:pt x="1012" y="621"/>
                    <a:pt x="977" y="606"/>
                  </a:cubicBezTo>
                  <a:cubicBezTo>
                    <a:pt x="951" y="595"/>
                    <a:pt x="933" y="580"/>
                    <a:pt x="917" y="563"/>
                  </a:cubicBezTo>
                  <a:cubicBezTo>
                    <a:pt x="899" y="543"/>
                    <a:pt x="878" y="523"/>
                    <a:pt x="855" y="505"/>
                  </a:cubicBezTo>
                  <a:cubicBezTo>
                    <a:pt x="853" y="503"/>
                    <a:pt x="850" y="502"/>
                    <a:pt x="847" y="501"/>
                  </a:cubicBezTo>
                  <a:cubicBezTo>
                    <a:pt x="844" y="500"/>
                    <a:pt x="840" y="500"/>
                    <a:pt x="836" y="500"/>
                  </a:cubicBezTo>
                  <a:cubicBezTo>
                    <a:pt x="835" y="500"/>
                    <a:pt x="833" y="500"/>
                    <a:pt x="832" y="500"/>
                  </a:cubicBezTo>
                  <a:cubicBezTo>
                    <a:pt x="832" y="500"/>
                    <a:pt x="832" y="500"/>
                    <a:pt x="831" y="500"/>
                  </a:cubicBezTo>
                  <a:cubicBezTo>
                    <a:pt x="803" y="500"/>
                    <a:pt x="777" y="492"/>
                    <a:pt x="752" y="484"/>
                  </a:cubicBezTo>
                  <a:cubicBezTo>
                    <a:pt x="748" y="482"/>
                    <a:pt x="743" y="481"/>
                    <a:pt x="739" y="478"/>
                  </a:cubicBezTo>
                  <a:cubicBezTo>
                    <a:pt x="733" y="474"/>
                    <a:pt x="731" y="468"/>
                    <a:pt x="728" y="463"/>
                  </a:cubicBezTo>
                  <a:cubicBezTo>
                    <a:pt x="719" y="448"/>
                    <a:pt x="696" y="437"/>
                    <a:pt x="672" y="431"/>
                  </a:cubicBezTo>
                  <a:cubicBezTo>
                    <a:pt x="647" y="425"/>
                    <a:pt x="621" y="424"/>
                    <a:pt x="594" y="422"/>
                  </a:cubicBezTo>
                  <a:cubicBezTo>
                    <a:pt x="590" y="422"/>
                    <a:pt x="587" y="422"/>
                    <a:pt x="583" y="422"/>
                  </a:cubicBezTo>
                  <a:cubicBezTo>
                    <a:pt x="579" y="422"/>
                    <a:pt x="575" y="422"/>
                    <a:pt x="571" y="423"/>
                  </a:cubicBezTo>
                  <a:cubicBezTo>
                    <a:pt x="564" y="424"/>
                    <a:pt x="558" y="427"/>
                    <a:pt x="551" y="429"/>
                  </a:cubicBezTo>
                  <a:cubicBezTo>
                    <a:pt x="540" y="433"/>
                    <a:pt x="528" y="434"/>
                    <a:pt x="516" y="434"/>
                  </a:cubicBezTo>
                  <a:cubicBezTo>
                    <a:pt x="495" y="434"/>
                    <a:pt x="474" y="430"/>
                    <a:pt x="453" y="427"/>
                  </a:cubicBezTo>
                  <a:cubicBezTo>
                    <a:pt x="440" y="425"/>
                    <a:pt x="427" y="424"/>
                    <a:pt x="413" y="424"/>
                  </a:cubicBezTo>
                  <a:cubicBezTo>
                    <a:pt x="400" y="424"/>
                    <a:pt x="387" y="425"/>
                    <a:pt x="374" y="429"/>
                  </a:cubicBezTo>
                  <a:cubicBezTo>
                    <a:pt x="349" y="436"/>
                    <a:pt x="330" y="455"/>
                    <a:pt x="338" y="471"/>
                  </a:cubicBezTo>
                  <a:cubicBezTo>
                    <a:pt x="341" y="477"/>
                    <a:pt x="347" y="484"/>
                    <a:pt x="340" y="488"/>
                  </a:cubicBezTo>
                  <a:cubicBezTo>
                    <a:pt x="337" y="490"/>
                    <a:pt x="333" y="491"/>
                    <a:pt x="330" y="491"/>
                  </a:cubicBezTo>
                  <a:cubicBezTo>
                    <a:pt x="317" y="493"/>
                    <a:pt x="303" y="494"/>
                    <a:pt x="290" y="494"/>
                  </a:cubicBezTo>
                  <a:cubicBezTo>
                    <a:pt x="289" y="494"/>
                    <a:pt x="289" y="494"/>
                    <a:pt x="289" y="494"/>
                  </a:cubicBezTo>
                  <a:cubicBezTo>
                    <a:pt x="258" y="494"/>
                    <a:pt x="228" y="489"/>
                    <a:pt x="201" y="480"/>
                  </a:cubicBezTo>
                  <a:cubicBezTo>
                    <a:pt x="188" y="476"/>
                    <a:pt x="175" y="470"/>
                    <a:pt x="164" y="464"/>
                  </a:cubicBezTo>
                  <a:cubicBezTo>
                    <a:pt x="158" y="461"/>
                    <a:pt x="153" y="457"/>
                    <a:pt x="148" y="454"/>
                  </a:cubicBezTo>
                  <a:cubicBezTo>
                    <a:pt x="141" y="449"/>
                    <a:pt x="131" y="446"/>
                    <a:pt x="122" y="443"/>
                  </a:cubicBezTo>
                  <a:cubicBezTo>
                    <a:pt x="105" y="436"/>
                    <a:pt x="88" y="428"/>
                    <a:pt x="73" y="419"/>
                  </a:cubicBezTo>
                  <a:cubicBezTo>
                    <a:pt x="58" y="409"/>
                    <a:pt x="44" y="398"/>
                    <a:pt x="32" y="387"/>
                  </a:cubicBezTo>
                  <a:cubicBezTo>
                    <a:pt x="26" y="381"/>
                    <a:pt x="20" y="375"/>
                    <a:pt x="16" y="369"/>
                  </a:cubicBezTo>
                  <a:cubicBezTo>
                    <a:pt x="12" y="364"/>
                    <a:pt x="3" y="355"/>
                    <a:pt x="3" y="350"/>
                  </a:cubicBezTo>
                  <a:cubicBezTo>
                    <a:pt x="0" y="379"/>
                    <a:pt x="16" y="406"/>
                    <a:pt x="33" y="432"/>
                  </a:cubicBezTo>
                  <a:cubicBezTo>
                    <a:pt x="53" y="461"/>
                    <a:pt x="76" y="491"/>
                    <a:pt x="116" y="509"/>
                  </a:cubicBezTo>
                  <a:cubicBezTo>
                    <a:pt x="147" y="523"/>
                    <a:pt x="180" y="528"/>
                    <a:pt x="216" y="528"/>
                  </a:cubicBezTo>
                  <a:cubicBezTo>
                    <a:pt x="270" y="528"/>
                    <a:pt x="329" y="516"/>
                    <a:pt x="389" y="504"/>
                  </a:cubicBezTo>
                  <a:cubicBezTo>
                    <a:pt x="449" y="492"/>
                    <a:pt x="510" y="479"/>
                    <a:pt x="568" y="479"/>
                  </a:cubicBezTo>
                  <a:cubicBezTo>
                    <a:pt x="586" y="479"/>
                    <a:pt x="604" y="481"/>
                    <a:pt x="622" y="483"/>
                  </a:cubicBezTo>
                  <a:cubicBezTo>
                    <a:pt x="646" y="487"/>
                    <a:pt x="670" y="493"/>
                    <a:pt x="690" y="503"/>
                  </a:cubicBezTo>
                  <a:cubicBezTo>
                    <a:pt x="695" y="506"/>
                    <a:pt x="699" y="506"/>
                    <a:pt x="705" y="507"/>
                  </a:cubicBezTo>
                  <a:cubicBezTo>
                    <a:pt x="720" y="509"/>
                    <a:pt x="733" y="512"/>
                    <a:pt x="746" y="517"/>
                  </a:cubicBezTo>
                  <a:cubicBezTo>
                    <a:pt x="770" y="527"/>
                    <a:pt x="789" y="542"/>
                    <a:pt x="796" y="561"/>
                  </a:cubicBezTo>
                  <a:cubicBezTo>
                    <a:pt x="802" y="578"/>
                    <a:pt x="799" y="596"/>
                    <a:pt x="806" y="612"/>
                  </a:cubicBezTo>
                  <a:cubicBezTo>
                    <a:pt x="812" y="627"/>
                    <a:pt x="832" y="640"/>
                    <a:pt x="854" y="640"/>
                  </a:cubicBezTo>
                  <a:cubicBezTo>
                    <a:pt x="857" y="640"/>
                    <a:pt x="861" y="639"/>
                    <a:pt x="865" y="638"/>
                  </a:cubicBezTo>
                  <a:cubicBezTo>
                    <a:pt x="872" y="637"/>
                    <a:pt x="880" y="634"/>
                    <a:pt x="887" y="634"/>
                  </a:cubicBezTo>
                  <a:cubicBezTo>
                    <a:pt x="888" y="634"/>
                    <a:pt x="889" y="634"/>
                    <a:pt x="890" y="634"/>
                  </a:cubicBezTo>
                  <a:cubicBezTo>
                    <a:pt x="894" y="635"/>
                    <a:pt x="898" y="636"/>
                    <a:pt x="901" y="638"/>
                  </a:cubicBezTo>
                  <a:cubicBezTo>
                    <a:pt x="917" y="646"/>
                    <a:pt x="934" y="655"/>
                    <a:pt x="950" y="663"/>
                  </a:cubicBezTo>
                  <a:cubicBezTo>
                    <a:pt x="955" y="666"/>
                    <a:pt x="960" y="668"/>
                    <a:pt x="963" y="672"/>
                  </a:cubicBezTo>
                  <a:cubicBezTo>
                    <a:pt x="970" y="680"/>
                    <a:pt x="963" y="691"/>
                    <a:pt x="957" y="700"/>
                  </a:cubicBezTo>
                  <a:cubicBezTo>
                    <a:pt x="945" y="717"/>
                    <a:pt x="939" y="738"/>
                    <a:pt x="953" y="754"/>
                  </a:cubicBezTo>
                  <a:cubicBezTo>
                    <a:pt x="961" y="763"/>
                    <a:pt x="978" y="768"/>
                    <a:pt x="994" y="768"/>
                  </a:cubicBezTo>
                  <a:cubicBezTo>
                    <a:pt x="1006" y="768"/>
                    <a:pt x="1019" y="765"/>
                    <a:pt x="1026" y="758"/>
                  </a:cubicBezTo>
                  <a:cubicBezTo>
                    <a:pt x="1033" y="750"/>
                    <a:pt x="1037" y="738"/>
                    <a:pt x="1051" y="738"/>
                  </a:cubicBezTo>
                  <a:cubicBezTo>
                    <a:pt x="1051" y="738"/>
                    <a:pt x="1051" y="738"/>
                    <a:pt x="1051" y="738"/>
                  </a:cubicBezTo>
                  <a:cubicBezTo>
                    <a:pt x="1063" y="738"/>
                    <a:pt x="1067" y="747"/>
                    <a:pt x="1072" y="754"/>
                  </a:cubicBezTo>
                  <a:cubicBezTo>
                    <a:pt x="1083" y="771"/>
                    <a:pt x="1114" y="780"/>
                    <a:pt x="1145" y="780"/>
                  </a:cubicBezTo>
                  <a:cubicBezTo>
                    <a:pt x="1150" y="780"/>
                    <a:pt x="1156" y="780"/>
                    <a:pt x="1162" y="780"/>
                  </a:cubicBezTo>
                  <a:cubicBezTo>
                    <a:pt x="1182" y="777"/>
                    <a:pt x="1202" y="772"/>
                    <a:pt x="1220" y="765"/>
                  </a:cubicBezTo>
                  <a:cubicBezTo>
                    <a:pt x="1232" y="760"/>
                    <a:pt x="1242" y="754"/>
                    <a:pt x="1255" y="749"/>
                  </a:cubicBezTo>
                  <a:cubicBezTo>
                    <a:pt x="1261" y="747"/>
                    <a:pt x="1267" y="743"/>
                    <a:pt x="1273" y="741"/>
                  </a:cubicBezTo>
                  <a:cubicBezTo>
                    <a:pt x="1287" y="736"/>
                    <a:pt x="1302" y="733"/>
                    <a:pt x="1318" y="733"/>
                  </a:cubicBezTo>
                  <a:cubicBezTo>
                    <a:pt x="1319" y="733"/>
                    <a:pt x="1321" y="733"/>
                    <a:pt x="1322" y="733"/>
                  </a:cubicBezTo>
                  <a:cubicBezTo>
                    <a:pt x="1342" y="734"/>
                    <a:pt x="1354" y="739"/>
                    <a:pt x="1372" y="743"/>
                  </a:cubicBezTo>
                  <a:cubicBezTo>
                    <a:pt x="1389" y="746"/>
                    <a:pt x="1407" y="749"/>
                    <a:pt x="1419" y="757"/>
                  </a:cubicBezTo>
                  <a:cubicBezTo>
                    <a:pt x="1429" y="763"/>
                    <a:pt x="1433" y="771"/>
                    <a:pt x="1438" y="779"/>
                  </a:cubicBezTo>
                  <a:cubicBezTo>
                    <a:pt x="1451" y="799"/>
                    <a:pt x="1472" y="817"/>
                    <a:pt x="1501" y="826"/>
                  </a:cubicBezTo>
                  <a:cubicBezTo>
                    <a:pt x="1519" y="832"/>
                    <a:pt x="1538" y="835"/>
                    <a:pt x="1558" y="835"/>
                  </a:cubicBezTo>
                  <a:cubicBezTo>
                    <a:pt x="1611" y="835"/>
                    <a:pt x="1669" y="816"/>
                    <a:pt x="1715" y="794"/>
                  </a:cubicBezTo>
                  <a:cubicBezTo>
                    <a:pt x="1760" y="772"/>
                    <a:pt x="1801" y="748"/>
                    <a:pt x="1842" y="723"/>
                  </a:cubicBezTo>
                  <a:cubicBezTo>
                    <a:pt x="1879" y="701"/>
                    <a:pt x="1917" y="679"/>
                    <a:pt x="1957" y="659"/>
                  </a:cubicBezTo>
                  <a:cubicBezTo>
                    <a:pt x="2032" y="622"/>
                    <a:pt x="2122" y="593"/>
                    <a:pt x="2211" y="593"/>
                  </a:cubicBezTo>
                  <a:cubicBezTo>
                    <a:pt x="2224" y="593"/>
                    <a:pt x="2237" y="593"/>
                    <a:pt x="2250" y="595"/>
                  </a:cubicBezTo>
                  <a:cubicBezTo>
                    <a:pt x="2278" y="597"/>
                    <a:pt x="2304" y="603"/>
                    <a:pt x="2331" y="609"/>
                  </a:cubicBezTo>
                  <a:cubicBezTo>
                    <a:pt x="2344" y="612"/>
                    <a:pt x="2357" y="616"/>
                    <a:pt x="2371" y="619"/>
                  </a:cubicBezTo>
                  <a:cubicBezTo>
                    <a:pt x="2381" y="621"/>
                    <a:pt x="2392" y="624"/>
                    <a:pt x="2403" y="624"/>
                  </a:cubicBezTo>
                  <a:cubicBezTo>
                    <a:pt x="2405" y="624"/>
                    <a:pt x="2407" y="624"/>
                    <a:pt x="2408" y="624"/>
                  </a:cubicBezTo>
                  <a:cubicBezTo>
                    <a:pt x="2417" y="623"/>
                    <a:pt x="2426" y="623"/>
                    <a:pt x="2435" y="623"/>
                  </a:cubicBezTo>
                  <a:cubicBezTo>
                    <a:pt x="2435" y="623"/>
                    <a:pt x="2435" y="623"/>
                    <a:pt x="2436" y="623"/>
                  </a:cubicBezTo>
                  <a:cubicBezTo>
                    <a:pt x="2454" y="623"/>
                    <a:pt x="2472" y="625"/>
                    <a:pt x="2488" y="629"/>
                  </a:cubicBezTo>
                  <a:cubicBezTo>
                    <a:pt x="2490" y="629"/>
                    <a:pt x="2492" y="630"/>
                    <a:pt x="2494" y="630"/>
                  </a:cubicBezTo>
                  <a:cubicBezTo>
                    <a:pt x="2516" y="636"/>
                    <a:pt x="2535" y="645"/>
                    <a:pt x="2557" y="650"/>
                  </a:cubicBezTo>
                  <a:cubicBezTo>
                    <a:pt x="2572" y="653"/>
                    <a:pt x="2587" y="655"/>
                    <a:pt x="2602" y="655"/>
                  </a:cubicBezTo>
                  <a:cubicBezTo>
                    <a:pt x="2636" y="655"/>
                    <a:pt x="2672" y="647"/>
                    <a:pt x="2703" y="636"/>
                  </a:cubicBezTo>
                  <a:cubicBezTo>
                    <a:pt x="2708" y="635"/>
                    <a:pt x="2713" y="633"/>
                    <a:pt x="2718" y="632"/>
                  </a:cubicBezTo>
                  <a:cubicBezTo>
                    <a:pt x="2719" y="632"/>
                    <a:pt x="2720" y="632"/>
                    <a:pt x="2721" y="632"/>
                  </a:cubicBezTo>
                  <a:cubicBezTo>
                    <a:pt x="2725" y="632"/>
                    <a:pt x="2730" y="633"/>
                    <a:pt x="2734" y="634"/>
                  </a:cubicBezTo>
                  <a:cubicBezTo>
                    <a:pt x="2750" y="638"/>
                    <a:pt x="2766" y="641"/>
                    <a:pt x="2783" y="645"/>
                  </a:cubicBezTo>
                  <a:cubicBezTo>
                    <a:pt x="2796" y="648"/>
                    <a:pt x="2809" y="651"/>
                    <a:pt x="2823" y="651"/>
                  </a:cubicBezTo>
                  <a:cubicBezTo>
                    <a:pt x="2825" y="651"/>
                    <a:pt x="2827" y="651"/>
                    <a:pt x="2829" y="651"/>
                  </a:cubicBezTo>
                  <a:cubicBezTo>
                    <a:pt x="2845" y="650"/>
                    <a:pt x="2861" y="644"/>
                    <a:pt x="2875" y="638"/>
                  </a:cubicBezTo>
                  <a:cubicBezTo>
                    <a:pt x="2907" y="625"/>
                    <a:pt x="2938" y="610"/>
                    <a:pt x="2966" y="594"/>
                  </a:cubicBezTo>
                  <a:cubicBezTo>
                    <a:pt x="2972" y="590"/>
                    <a:pt x="2978" y="586"/>
                    <a:pt x="2981" y="581"/>
                  </a:cubicBezTo>
                  <a:cubicBezTo>
                    <a:pt x="2983" y="575"/>
                    <a:pt x="2980" y="569"/>
                    <a:pt x="2980" y="563"/>
                  </a:cubicBezTo>
                  <a:cubicBezTo>
                    <a:pt x="2979" y="546"/>
                    <a:pt x="2999" y="529"/>
                    <a:pt x="3021" y="519"/>
                  </a:cubicBezTo>
                  <a:cubicBezTo>
                    <a:pt x="3044" y="508"/>
                    <a:pt x="3070" y="501"/>
                    <a:pt x="3092" y="489"/>
                  </a:cubicBezTo>
                  <a:cubicBezTo>
                    <a:pt x="3115" y="477"/>
                    <a:pt x="3132" y="460"/>
                    <a:pt x="3152" y="445"/>
                  </a:cubicBezTo>
                  <a:cubicBezTo>
                    <a:pt x="3163" y="436"/>
                    <a:pt x="3175" y="428"/>
                    <a:pt x="3190" y="422"/>
                  </a:cubicBezTo>
                  <a:cubicBezTo>
                    <a:pt x="3202" y="416"/>
                    <a:pt x="3216" y="414"/>
                    <a:pt x="3227" y="407"/>
                  </a:cubicBezTo>
                  <a:cubicBezTo>
                    <a:pt x="3250" y="394"/>
                    <a:pt x="3285" y="386"/>
                    <a:pt x="3315" y="381"/>
                  </a:cubicBezTo>
                  <a:cubicBezTo>
                    <a:pt x="3325" y="379"/>
                    <a:pt x="3335" y="378"/>
                    <a:pt x="3344" y="377"/>
                  </a:cubicBezTo>
                  <a:cubicBezTo>
                    <a:pt x="3351" y="376"/>
                    <a:pt x="3358" y="376"/>
                    <a:pt x="3364" y="375"/>
                  </a:cubicBezTo>
                  <a:cubicBezTo>
                    <a:pt x="3368" y="374"/>
                    <a:pt x="3372" y="373"/>
                    <a:pt x="3375" y="372"/>
                  </a:cubicBezTo>
                  <a:cubicBezTo>
                    <a:pt x="3383" y="369"/>
                    <a:pt x="3392" y="368"/>
                    <a:pt x="3400" y="367"/>
                  </a:cubicBezTo>
                  <a:cubicBezTo>
                    <a:pt x="3405" y="367"/>
                    <a:pt x="3409" y="367"/>
                    <a:pt x="3414" y="367"/>
                  </a:cubicBezTo>
                  <a:cubicBezTo>
                    <a:pt x="3427" y="367"/>
                    <a:pt x="3440" y="368"/>
                    <a:pt x="3452" y="370"/>
                  </a:cubicBezTo>
                  <a:cubicBezTo>
                    <a:pt x="3480" y="375"/>
                    <a:pt x="3506" y="384"/>
                    <a:pt x="3535" y="390"/>
                  </a:cubicBezTo>
                  <a:cubicBezTo>
                    <a:pt x="3557" y="395"/>
                    <a:pt x="3581" y="397"/>
                    <a:pt x="3606" y="397"/>
                  </a:cubicBezTo>
                  <a:cubicBezTo>
                    <a:pt x="3617" y="397"/>
                    <a:pt x="3628" y="396"/>
                    <a:pt x="3639" y="395"/>
                  </a:cubicBezTo>
                  <a:cubicBezTo>
                    <a:pt x="3657" y="394"/>
                    <a:pt x="3676" y="391"/>
                    <a:pt x="3690" y="382"/>
                  </a:cubicBezTo>
                  <a:cubicBezTo>
                    <a:pt x="3696" y="379"/>
                    <a:pt x="3701" y="375"/>
                    <a:pt x="3707" y="372"/>
                  </a:cubicBezTo>
                  <a:cubicBezTo>
                    <a:pt x="3715" y="369"/>
                    <a:pt x="3723" y="369"/>
                    <a:pt x="3731" y="368"/>
                  </a:cubicBezTo>
                  <a:cubicBezTo>
                    <a:pt x="3754" y="367"/>
                    <a:pt x="3778" y="365"/>
                    <a:pt x="3801" y="365"/>
                  </a:cubicBezTo>
                  <a:cubicBezTo>
                    <a:pt x="3824" y="365"/>
                    <a:pt x="3848" y="367"/>
                    <a:pt x="3870" y="372"/>
                  </a:cubicBezTo>
                  <a:cubicBezTo>
                    <a:pt x="3887" y="375"/>
                    <a:pt x="3902" y="381"/>
                    <a:pt x="3920" y="383"/>
                  </a:cubicBezTo>
                  <a:cubicBezTo>
                    <a:pt x="3926" y="384"/>
                    <a:pt x="3932" y="384"/>
                    <a:pt x="3938" y="384"/>
                  </a:cubicBezTo>
                  <a:cubicBezTo>
                    <a:pt x="3953" y="384"/>
                    <a:pt x="3968" y="382"/>
                    <a:pt x="3982" y="379"/>
                  </a:cubicBezTo>
                  <a:cubicBezTo>
                    <a:pt x="4016" y="373"/>
                    <a:pt x="4048" y="361"/>
                    <a:pt x="4075" y="345"/>
                  </a:cubicBezTo>
                  <a:cubicBezTo>
                    <a:pt x="4084" y="340"/>
                    <a:pt x="4092" y="334"/>
                    <a:pt x="4103" y="331"/>
                  </a:cubicBezTo>
                  <a:cubicBezTo>
                    <a:pt x="4109" y="329"/>
                    <a:pt x="4117" y="328"/>
                    <a:pt x="4124" y="327"/>
                  </a:cubicBezTo>
                  <a:cubicBezTo>
                    <a:pt x="4140" y="323"/>
                    <a:pt x="4151" y="315"/>
                    <a:pt x="4160" y="306"/>
                  </a:cubicBezTo>
                  <a:cubicBezTo>
                    <a:pt x="4163" y="303"/>
                    <a:pt x="4168" y="300"/>
                    <a:pt x="4171" y="297"/>
                  </a:cubicBezTo>
                  <a:cubicBezTo>
                    <a:pt x="4176" y="293"/>
                    <a:pt x="4180" y="288"/>
                    <a:pt x="4183" y="283"/>
                  </a:cubicBezTo>
                  <a:cubicBezTo>
                    <a:pt x="4198" y="266"/>
                    <a:pt x="4211" y="248"/>
                    <a:pt x="4224" y="230"/>
                  </a:cubicBezTo>
                  <a:cubicBezTo>
                    <a:pt x="4235" y="214"/>
                    <a:pt x="4246" y="198"/>
                    <a:pt x="4257" y="182"/>
                  </a:cubicBezTo>
                  <a:cubicBezTo>
                    <a:pt x="4268" y="166"/>
                    <a:pt x="4280" y="151"/>
                    <a:pt x="4292" y="135"/>
                  </a:cubicBezTo>
                  <a:cubicBezTo>
                    <a:pt x="4297" y="128"/>
                    <a:pt x="4299" y="121"/>
                    <a:pt x="4303" y="114"/>
                  </a:cubicBezTo>
                  <a:cubicBezTo>
                    <a:pt x="4307" y="106"/>
                    <a:pt x="4315" y="100"/>
                    <a:pt x="4325" y="94"/>
                  </a:cubicBezTo>
                  <a:cubicBezTo>
                    <a:pt x="4349" y="77"/>
                    <a:pt x="4376" y="63"/>
                    <a:pt x="4405" y="50"/>
                  </a:cubicBezTo>
                  <a:cubicBezTo>
                    <a:pt x="4435" y="38"/>
                    <a:pt x="4466" y="27"/>
                    <a:pt x="4498" y="19"/>
                  </a:cubicBezTo>
                  <a:cubicBezTo>
                    <a:pt x="4514" y="14"/>
                    <a:pt x="4530" y="11"/>
                    <a:pt x="4547" y="8"/>
                  </a:cubicBezTo>
                  <a:cubicBezTo>
                    <a:pt x="4563" y="5"/>
                    <a:pt x="4581" y="1"/>
                    <a:pt x="4597" y="0"/>
                  </a:cubicBezTo>
                  <a:moveTo>
                    <a:pt x="3" y="350"/>
                  </a:moveTo>
                  <a:cubicBezTo>
                    <a:pt x="3" y="350"/>
                    <a:pt x="3" y="350"/>
                    <a:pt x="3" y="350"/>
                  </a:cubicBezTo>
                  <a:cubicBezTo>
                    <a:pt x="3" y="350"/>
                    <a:pt x="3" y="350"/>
                    <a:pt x="3" y="350"/>
                  </a:cubicBezTo>
                  <a:moveTo>
                    <a:pt x="4597" y="0"/>
                  </a:moveTo>
                  <a:cubicBezTo>
                    <a:pt x="4597" y="0"/>
                    <a:pt x="4597" y="0"/>
                    <a:pt x="4597" y="0"/>
                  </a:cubicBezTo>
                  <a:cubicBezTo>
                    <a:pt x="4597" y="0"/>
                    <a:pt x="4597" y="0"/>
                    <a:pt x="4597" y="0"/>
                  </a:cubicBezTo>
                </a:path>
              </a:pathLst>
            </a:custGeom>
            <a:solidFill>
              <a:srgbClr val="C3CEFD">
                <a:alpha val="20000"/>
              </a:srgbClr>
            </a:solidFill>
            <a:ln>
              <a:noFill/>
            </a:ln>
          </p:spPr>
          <p:txBody>
            <a:bodyPr vert="horz" wrap="square" lIns="91440" tIns="45720" rIns="91440" bIns="45720" numCol="1" anchor="t" anchorCtr="0" compatLnSpc="1"/>
            <a:lstStyle/>
            <a:p>
              <a:endParaRPr lang="zh-CN" altLang="en-US"/>
            </a:p>
          </p:txBody>
        </p:sp>
        <p:sp>
          <p:nvSpPr>
            <p:cNvPr id="141" name="Freeform 17"/>
            <p:cNvSpPr/>
            <p:nvPr/>
          </p:nvSpPr>
          <p:spPr bwMode="auto">
            <a:xfrm>
              <a:off x="2964516" y="4368894"/>
              <a:ext cx="2252943" cy="539750"/>
            </a:xfrm>
            <a:custGeom>
              <a:avLst/>
              <a:gdLst>
                <a:gd name="T0" fmla="*/ 139 w 510"/>
                <a:gd name="T1" fmla="*/ 0 h 141"/>
                <a:gd name="T2" fmla="*/ 126 w 510"/>
                <a:gd name="T3" fmla="*/ 1 h 141"/>
                <a:gd name="T4" fmla="*/ 109 w 510"/>
                <a:gd name="T5" fmla="*/ 5 h 141"/>
                <a:gd name="T6" fmla="*/ 108 w 510"/>
                <a:gd name="T7" fmla="*/ 5 h 141"/>
                <a:gd name="T8" fmla="*/ 102 w 510"/>
                <a:gd name="T9" fmla="*/ 5 h 141"/>
                <a:gd name="T10" fmla="*/ 56 w 510"/>
                <a:gd name="T11" fmla="*/ 10 h 141"/>
                <a:gd name="T12" fmla="*/ 15 w 510"/>
                <a:gd name="T13" fmla="*/ 55 h 141"/>
                <a:gd name="T14" fmla="*/ 57 w 510"/>
                <a:gd name="T15" fmla="*/ 76 h 141"/>
                <a:gd name="T16" fmla="*/ 88 w 510"/>
                <a:gd name="T17" fmla="*/ 73 h 141"/>
                <a:gd name="T18" fmla="*/ 112 w 510"/>
                <a:gd name="T19" fmla="*/ 70 h 141"/>
                <a:gd name="T20" fmla="*/ 140 w 510"/>
                <a:gd name="T21" fmla="*/ 77 h 141"/>
                <a:gd name="T22" fmla="*/ 184 w 510"/>
                <a:gd name="T23" fmla="*/ 122 h 141"/>
                <a:gd name="T24" fmla="*/ 214 w 510"/>
                <a:gd name="T25" fmla="*/ 133 h 141"/>
                <a:gd name="T26" fmla="*/ 280 w 510"/>
                <a:gd name="T27" fmla="*/ 141 h 141"/>
                <a:gd name="T28" fmla="*/ 437 w 510"/>
                <a:gd name="T29" fmla="*/ 81 h 141"/>
                <a:gd name="T30" fmla="*/ 510 w 510"/>
                <a:gd name="T31" fmla="*/ 19 h 141"/>
                <a:gd name="T32" fmla="*/ 482 w 510"/>
                <a:gd name="T33" fmla="*/ 10 h 141"/>
                <a:gd name="T34" fmla="*/ 445 w 510"/>
                <a:gd name="T35" fmla="*/ 27 h 141"/>
                <a:gd name="T36" fmla="*/ 404 w 510"/>
                <a:gd name="T37" fmla="*/ 44 h 141"/>
                <a:gd name="T38" fmla="*/ 376 w 510"/>
                <a:gd name="T39" fmla="*/ 41 h 141"/>
                <a:gd name="T40" fmla="*/ 339 w 510"/>
                <a:gd name="T41" fmla="*/ 33 h 141"/>
                <a:gd name="T42" fmla="*/ 330 w 510"/>
                <a:gd name="T43" fmla="*/ 34 h 141"/>
                <a:gd name="T44" fmla="*/ 307 w 510"/>
                <a:gd name="T45" fmla="*/ 68 h 141"/>
                <a:gd name="T46" fmla="*/ 316 w 510"/>
                <a:gd name="T47" fmla="*/ 84 h 141"/>
                <a:gd name="T48" fmla="*/ 304 w 510"/>
                <a:gd name="T49" fmla="*/ 103 h 141"/>
                <a:gd name="T50" fmla="*/ 287 w 510"/>
                <a:gd name="T51" fmla="*/ 106 h 141"/>
                <a:gd name="T52" fmla="*/ 280 w 510"/>
                <a:gd name="T53" fmla="*/ 106 h 141"/>
                <a:gd name="T54" fmla="*/ 261 w 510"/>
                <a:gd name="T55" fmla="*/ 104 h 141"/>
                <a:gd name="T56" fmla="*/ 224 w 510"/>
                <a:gd name="T57" fmla="*/ 85 h 141"/>
                <a:gd name="T58" fmla="*/ 214 w 510"/>
                <a:gd name="T59" fmla="*/ 52 h 141"/>
                <a:gd name="T60" fmla="*/ 162 w 510"/>
                <a:gd name="T61" fmla="*/ 3 h 141"/>
                <a:gd name="T62" fmla="*/ 139 w 510"/>
                <a:gd name="T6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0" h="141">
                  <a:moveTo>
                    <a:pt x="139" y="0"/>
                  </a:moveTo>
                  <a:cubicBezTo>
                    <a:pt x="134" y="0"/>
                    <a:pt x="130" y="0"/>
                    <a:pt x="126" y="1"/>
                  </a:cubicBezTo>
                  <a:cubicBezTo>
                    <a:pt x="120" y="2"/>
                    <a:pt x="114" y="5"/>
                    <a:pt x="109" y="5"/>
                  </a:cubicBezTo>
                  <a:cubicBezTo>
                    <a:pt x="109" y="5"/>
                    <a:pt x="108" y="5"/>
                    <a:pt x="108" y="5"/>
                  </a:cubicBezTo>
                  <a:cubicBezTo>
                    <a:pt x="106" y="5"/>
                    <a:pt x="104" y="5"/>
                    <a:pt x="102" y="5"/>
                  </a:cubicBezTo>
                  <a:cubicBezTo>
                    <a:pt x="86" y="5"/>
                    <a:pt x="72" y="6"/>
                    <a:pt x="56" y="10"/>
                  </a:cubicBezTo>
                  <a:cubicBezTo>
                    <a:pt x="35" y="15"/>
                    <a:pt x="0" y="25"/>
                    <a:pt x="15" y="55"/>
                  </a:cubicBezTo>
                  <a:cubicBezTo>
                    <a:pt x="24" y="71"/>
                    <a:pt x="40" y="76"/>
                    <a:pt x="57" y="76"/>
                  </a:cubicBezTo>
                  <a:cubicBezTo>
                    <a:pt x="68" y="76"/>
                    <a:pt x="78" y="74"/>
                    <a:pt x="88" y="73"/>
                  </a:cubicBezTo>
                  <a:cubicBezTo>
                    <a:pt x="96" y="71"/>
                    <a:pt x="104" y="70"/>
                    <a:pt x="112" y="70"/>
                  </a:cubicBezTo>
                  <a:cubicBezTo>
                    <a:pt x="122" y="70"/>
                    <a:pt x="132" y="72"/>
                    <a:pt x="140" y="77"/>
                  </a:cubicBezTo>
                  <a:cubicBezTo>
                    <a:pt x="159" y="88"/>
                    <a:pt x="167" y="111"/>
                    <a:pt x="184" y="122"/>
                  </a:cubicBezTo>
                  <a:cubicBezTo>
                    <a:pt x="193" y="128"/>
                    <a:pt x="203" y="131"/>
                    <a:pt x="214" y="133"/>
                  </a:cubicBezTo>
                  <a:cubicBezTo>
                    <a:pt x="235" y="138"/>
                    <a:pt x="258" y="141"/>
                    <a:pt x="280" y="141"/>
                  </a:cubicBezTo>
                  <a:cubicBezTo>
                    <a:pt x="339" y="141"/>
                    <a:pt x="397" y="123"/>
                    <a:pt x="437" y="81"/>
                  </a:cubicBezTo>
                  <a:cubicBezTo>
                    <a:pt x="459" y="57"/>
                    <a:pt x="478" y="25"/>
                    <a:pt x="510" y="19"/>
                  </a:cubicBezTo>
                  <a:cubicBezTo>
                    <a:pt x="502" y="13"/>
                    <a:pt x="492" y="10"/>
                    <a:pt x="482" y="10"/>
                  </a:cubicBezTo>
                  <a:cubicBezTo>
                    <a:pt x="467" y="10"/>
                    <a:pt x="453" y="16"/>
                    <a:pt x="445" y="27"/>
                  </a:cubicBezTo>
                  <a:cubicBezTo>
                    <a:pt x="436" y="40"/>
                    <a:pt x="420" y="44"/>
                    <a:pt x="404" y="44"/>
                  </a:cubicBezTo>
                  <a:cubicBezTo>
                    <a:pt x="394" y="44"/>
                    <a:pt x="384" y="43"/>
                    <a:pt x="376" y="41"/>
                  </a:cubicBezTo>
                  <a:cubicBezTo>
                    <a:pt x="364" y="37"/>
                    <a:pt x="351" y="33"/>
                    <a:pt x="339" y="33"/>
                  </a:cubicBezTo>
                  <a:cubicBezTo>
                    <a:pt x="336" y="33"/>
                    <a:pt x="333" y="33"/>
                    <a:pt x="330" y="34"/>
                  </a:cubicBezTo>
                  <a:cubicBezTo>
                    <a:pt x="315" y="37"/>
                    <a:pt x="301" y="53"/>
                    <a:pt x="307" y="68"/>
                  </a:cubicBezTo>
                  <a:cubicBezTo>
                    <a:pt x="309" y="73"/>
                    <a:pt x="315" y="78"/>
                    <a:pt x="316" y="84"/>
                  </a:cubicBezTo>
                  <a:cubicBezTo>
                    <a:pt x="318" y="92"/>
                    <a:pt x="312" y="100"/>
                    <a:pt x="304" y="103"/>
                  </a:cubicBezTo>
                  <a:cubicBezTo>
                    <a:pt x="299" y="105"/>
                    <a:pt x="293" y="106"/>
                    <a:pt x="287" y="106"/>
                  </a:cubicBezTo>
                  <a:cubicBezTo>
                    <a:pt x="285" y="106"/>
                    <a:pt x="282" y="106"/>
                    <a:pt x="280" y="106"/>
                  </a:cubicBezTo>
                  <a:cubicBezTo>
                    <a:pt x="274" y="106"/>
                    <a:pt x="267" y="105"/>
                    <a:pt x="261" y="104"/>
                  </a:cubicBezTo>
                  <a:cubicBezTo>
                    <a:pt x="246" y="102"/>
                    <a:pt x="232" y="97"/>
                    <a:pt x="224" y="85"/>
                  </a:cubicBezTo>
                  <a:cubicBezTo>
                    <a:pt x="218" y="76"/>
                    <a:pt x="217" y="63"/>
                    <a:pt x="214" y="52"/>
                  </a:cubicBezTo>
                  <a:cubicBezTo>
                    <a:pt x="206" y="28"/>
                    <a:pt x="186" y="11"/>
                    <a:pt x="162" y="3"/>
                  </a:cubicBezTo>
                  <a:cubicBezTo>
                    <a:pt x="155" y="1"/>
                    <a:pt x="147" y="0"/>
                    <a:pt x="139" y="0"/>
                  </a:cubicBezTo>
                </a:path>
              </a:pathLst>
            </a:custGeom>
            <a:solidFill>
              <a:srgbClr val="C3CEFD">
                <a:alpha val="24000"/>
              </a:srgbClr>
            </a:solidFill>
            <a:ln>
              <a:noFill/>
            </a:ln>
          </p:spPr>
          <p:txBody>
            <a:bodyPr vert="horz" wrap="square" lIns="91440" tIns="45720" rIns="91440" bIns="45720" numCol="1" anchor="t" anchorCtr="0" compatLnSpc="1"/>
            <a:lstStyle/>
            <a:p>
              <a:endParaRPr lang="zh-CN" altLang="en-US"/>
            </a:p>
          </p:txBody>
        </p:sp>
      </p:grpSp>
      <p:grpSp>
        <p:nvGrpSpPr>
          <p:cNvPr id="97" name="组合 96"/>
          <p:cNvGrpSpPr/>
          <p:nvPr/>
        </p:nvGrpSpPr>
        <p:grpSpPr>
          <a:xfrm>
            <a:off x="8426829" y="704336"/>
            <a:ext cx="3765171" cy="3744097"/>
            <a:chOff x="7892716" y="0"/>
            <a:chExt cx="4299285" cy="4275221"/>
          </a:xfrm>
        </p:grpSpPr>
        <p:sp>
          <p:nvSpPr>
            <p:cNvPr id="92" name="任意多边形 91"/>
            <p:cNvSpPr/>
            <p:nvPr/>
          </p:nvSpPr>
          <p:spPr>
            <a:xfrm>
              <a:off x="7892716" y="0"/>
              <a:ext cx="4299285" cy="4275221"/>
            </a:xfrm>
            <a:custGeom>
              <a:avLst/>
              <a:gdLst>
                <a:gd name="connsiteX0" fmla="*/ 402056 w 4299285"/>
                <a:gd name="connsiteY0" fmla="*/ 0 h 4275221"/>
                <a:gd name="connsiteX1" fmla="*/ 4299285 w 4299285"/>
                <a:gd name="connsiteY1" fmla="*/ 0 h 4275221"/>
                <a:gd name="connsiteX2" fmla="*/ 4299285 w 4299285"/>
                <a:gd name="connsiteY2" fmla="*/ 3858546 h 4275221"/>
                <a:gd name="connsiteX3" fmla="*/ 4175139 w 4299285"/>
                <a:gd name="connsiteY3" fmla="*/ 3933967 h 4275221"/>
                <a:gd name="connsiteX4" fmla="*/ 2827422 w 4299285"/>
                <a:gd name="connsiteY4" fmla="*/ 4275221 h 4275221"/>
                <a:gd name="connsiteX5" fmla="*/ 0 w 4299285"/>
                <a:gd name="connsiteY5" fmla="*/ 1447799 h 4275221"/>
                <a:gd name="connsiteX6" fmla="*/ 341255 w 4299285"/>
                <a:gd name="connsiteY6" fmla="*/ 100082 h 427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9285" h="4275221">
                  <a:moveTo>
                    <a:pt x="402056" y="0"/>
                  </a:moveTo>
                  <a:lnTo>
                    <a:pt x="4299285" y="0"/>
                  </a:lnTo>
                  <a:lnTo>
                    <a:pt x="4299285" y="3858546"/>
                  </a:lnTo>
                  <a:lnTo>
                    <a:pt x="4175139" y="3933967"/>
                  </a:lnTo>
                  <a:cubicBezTo>
                    <a:pt x="3774513" y="4151600"/>
                    <a:pt x="3315404" y="4275221"/>
                    <a:pt x="2827422" y="4275221"/>
                  </a:cubicBezTo>
                  <a:cubicBezTo>
                    <a:pt x="1265880" y="4275221"/>
                    <a:pt x="0" y="3009341"/>
                    <a:pt x="0" y="1447799"/>
                  </a:cubicBezTo>
                  <a:cubicBezTo>
                    <a:pt x="0" y="959817"/>
                    <a:pt x="123621" y="500709"/>
                    <a:pt x="341255" y="100082"/>
                  </a:cubicBezTo>
                  <a:close/>
                </a:path>
              </a:pathLst>
            </a:custGeom>
            <a:solidFill>
              <a:srgbClr val="406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8947486" y="1"/>
              <a:ext cx="3244515" cy="3212431"/>
            </a:xfrm>
            <a:custGeom>
              <a:avLst/>
              <a:gdLst>
                <a:gd name="connsiteX0" fmla="*/ 245845 w 3244515"/>
                <a:gd name="connsiteY0" fmla="*/ 0 h 3212431"/>
                <a:gd name="connsiteX1" fmla="*/ 3244515 w 3244515"/>
                <a:gd name="connsiteY1" fmla="*/ 0 h 3212431"/>
                <a:gd name="connsiteX2" fmla="*/ 3244515 w 3244515"/>
                <a:gd name="connsiteY2" fmla="*/ 2951130 h 3212431"/>
                <a:gd name="connsiteX3" fmla="*/ 3061596 w 3244515"/>
                <a:gd name="connsiteY3" fmla="*/ 3039247 h 3212431"/>
                <a:gd name="connsiteX4" fmla="*/ 2203784 w 3244515"/>
                <a:gd name="connsiteY4" fmla="*/ 3212431 h 3212431"/>
                <a:gd name="connsiteX5" fmla="*/ 0 w 3244515"/>
                <a:gd name="connsiteY5" fmla="*/ 1008647 h 3212431"/>
                <a:gd name="connsiteX6" fmla="*/ 173184 w 3244515"/>
                <a:gd name="connsiteY6" fmla="*/ 150835 h 321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515" h="3212431">
                  <a:moveTo>
                    <a:pt x="245845" y="0"/>
                  </a:moveTo>
                  <a:lnTo>
                    <a:pt x="3244515" y="0"/>
                  </a:lnTo>
                  <a:lnTo>
                    <a:pt x="3244515" y="2951130"/>
                  </a:lnTo>
                  <a:lnTo>
                    <a:pt x="3061596" y="3039247"/>
                  </a:lnTo>
                  <a:cubicBezTo>
                    <a:pt x="2797939" y="3150764"/>
                    <a:pt x="2508063" y="3212431"/>
                    <a:pt x="2203784" y="3212431"/>
                  </a:cubicBezTo>
                  <a:cubicBezTo>
                    <a:pt x="986668" y="3212431"/>
                    <a:pt x="0" y="2225763"/>
                    <a:pt x="0" y="1008647"/>
                  </a:cubicBezTo>
                  <a:cubicBezTo>
                    <a:pt x="0" y="704368"/>
                    <a:pt x="61667" y="414492"/>
                    <a:pt x="173184" y="150835"/>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10214810" y="1"/>
              <a:ext cx="1977190" cy="2021305"/>
            </a:xfrm>
            <a:custGeom>
              <a:avLst/>
              <a:gdLst>
                <a:gd name="connsiteX0" fmla="*/ 207222 w 1977190"/>
                <a:gd name="connsiteY0" fmla="*/ 0 h 2021305"/>
                <a:gd name="connsiteX1" fmla="*/ 1977190 w 1977190"/>
                <a:gd name="connsiteY1" fmla="*/ 0 h 2021305"/>
                <a:gd name="connsiteX2" fmla="*/ 1977190 w 1977190"/>
                <a:gd name="connsiteY2" fmla="*/ 1843004 h 2021305"/>
                <a:gd name="connsiteX3" fmla="*/ 1945437 w 1977190"/>
                <a:gd name="connsiteY3" fmla="*/ 1862295 h 2021305"/>
                <a:gd name="connsiteX4" fmla="*/ 1317458 w 1977190"/>
                <a:gd name="connsiteY4" fmla="*/ 2021305 h 2021305"/>
                <a:gd name="connsiteX5" fmla="*/ 0 w 1977190"/>
                <a:gd name="connsiteY5" fmla="*/ 703847 h 2021305"/>
                <a:gd name="connsiteX6" fmla="*/ 103532 w 1977190"/>
                <a:gd name="connsiteY6" fmla="*/ 191033 h 20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7190" h="2021305">
                  <a:moveTo>
                    <a:pt x="207222" y="0"/>
                  </a:moveTo>
                  <a:lnTo>
                    <a:pt x="1977190" y="0"/>
                  </a:lnTo>
                  <a:lnTo>
                    <a:pt x="1977190" y="1843004"/>
                  </a:lnTo>
                  <a:lnTo>
                    <a:pt x="1945437" y="1862295"/>
                  </a:lnTo>
                  <a:cubicBezTo>
                    <a:pt x="1758762" y="1963703"/>
                    <a:pt x="1544837" y="2021305"/>
                    <a:pt x="1317458" y="2021305"/>
                  </a:cubicBezTo>
                  <a:cubicBezTo>
                    <a:pt x="589846" y="2021305"/>
                    <a:pt x="0" y="1431459"/>
                    <a:pt x="0" y="703847"/>
                  </a:cubicBezTo>
                  <a:cubicBezTo>
                    <a:pt x="0" y="521944"/>
                    <a:pt x="36865" y="348651"/>
                    <a:pt x="103532" y="191033"/>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10635918" y="1"/>
              <a:ext cx="1556083" cy="1708483"/>
            </a:xfrm>
            <a:custGeom>
              <a:avLst/>
              <a:gdLst>
                <a:gd name="connsiteX0" fmla="*/ 150506 w 1556083"/>
                <a:gd name="connsiteY0" fmla="*/ 0 h 1708483"/>
                <a:gd name="connsiteX1" fmla="*/ 199731 w 1556083"/>
                <a:gd name="connsiteY1" fmla="*/ 0 h 1708483"/>
                <a:gd name="connsiteX2" fmla="*/ 174983 w 1556083"/>
                <a:gd name="connsiteY2" fmla="*/ 40735 h 1708483"/>
                <a:gd name="connsiteX3" fmla="*/ 42112 w 1556083"/>
                <a:gd name="connsiteY3" fmla="*/ 565484 h 1708483"/>
                <a:gd name="connsiteX4" fmla="*/ 1143001 w 1556083"/>
                <a:gd name="connsiteY4" fmla="*/ 1666373 h 1708483"/>
                <a:gd name="connsiteX5" fmla="*/ 1470372 w 1556083"/>
                <a:gd name="connsiteY5" fmla="*/ 1616879 h 1708483"/>
                <a:gd name="connsiteX6" fmla="*/ 1556083 w 1556083"/>
                <a:gd name="connsiteY6" fmla="*/ 1585508 h 1708483"/>
                <a:gd name="connsiteX7" fmla="*/ 1556083 w 1556083"/>
                <a:gd name="connsiteY7" fmla="*/ 1630308 h 1708483"/>
                <a:gd name="connsiteX8" fmla="*/ 1482893 w 1556083"/>
                <a:gd name="connsiteY8" fmla="*/ 1657096 h 1708483"/>
                <a:gd name="connsiteX9" fmla="*/ 1143000 w 1556083"/>
                <a:gd name="connsiteY9" fmla="*/ 1708483 h 1708483"/>
                <a:gd name="connsiteX10" fmla="*/ 0 w 1556083"/>
                <a:gd name="connsiteY10" fmla="*/ 565483 h 1708483"/>
                <a:gd name="connsiteX11" fmla="*/ 137954 w 1556083"/>
                <a:gd name="connsiteY11" fmla="*/ 20662 h 17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6083" h="1708483">
                  <a:moveTo>
                    <a:pt x="150506" y="0"/>
                  </a:moveTo>
                  <a:lnTo>
                    <a:pt x="199731" y="0"/>
                  </a:lnTo>
                  <a:lnTo>
                    <a:pt x="174983" y="40735"/>
                  </a:lnTo>
                  <a:cubicBezTo>
                    <a:pt x="90245" y="196724"/>
                    <a:pt x="42112" y="375483"/>
                    <a:pt x="42112" y="565484"/>
                  </a:cubicBezTo>
                  <a:cubicBezTo>
                    <a:pt x="42112" y="1173488"/>
                    <a:pt x="534997" y="1666373"/>
                    <a:pt x="1143001" y="1666373"/>
                  </a:cubicBezTo>
                  <a:cubicBezTo>
                    <a:pt x="1257002" y="1666373"/>
                    <a:pt x="1366955" y="1649045"/>
                    <a:pt x="1470372" y="1616879"/>
                  </a:cubicBezTo>
                  <a:lnTo>
                    <a:pt x="1556083" y="1585508"/>
                  </a:lnTo>
                  <a:lnTo>
                    <a:pt x="1556083" y="1630308"/>
                  </a:lnTo>
                  <a:lnTo>
                    <a:pt x="1482893" y="1657096"/>
                  </a:lnTo>
                  <a:cubicBezTo>
                    <a:pt x="1375521" y="1690492"/>
                    <a:pt x="1261361" y="1708483"/>
                    <a:pt x="1143000" y="1708483"/>
                  </a:cubicBezTo>
                  <a:cubicBezTo>
                    <a:pt x="511739" y="1708483"/>
                    <a:pt x="0" y="1196744"/>
                    <a:pt x="0" y="565483"/>
                  </a:cubicBezTo>
                  <a:cubicBezTo>
                    <a:pt x="0" y="368214"/>
                    <a:pt x="49975" y="182617"/>
                    <a:pt x="137954" y="20662"/>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9512969" y="0"/>
              <a:ext cx="2679031" cy="2642936"/>
            </a:xfrm>
            <a:custGeom>
              <a:avLst/>
              <a:gdLst>
                <a:gd name="connsiteX0" fmla="*/ 206018 w 2679031"/>
                <a:gd name="connsiteY0" fmla="*/ 0 h 2642936"/>
                <a:gd name="connsiteX1" fmla="*/ 268502 w 2679031"/>
                <a:gd name="connsiteY1" fmla="*/ 0 h 2642936"/>
                <a:gd name="connsiteX2" fmla="*/ 267434 w 2679031"/>
                <a:gd name="connsiteY2" fmla="*/ 1758 h 2642936"/>
                <a:gd name="connsiteX3" fmla="*/ 56147 w 2679031"/>
                <a:gd name="connsiteY3" fmla="*/ 836195 h 2642936"/>
                <a:gd name="connsiteX4" fmla="*/ 1806742 w 2679031"/>
                <a:gd name="connsiteY4" fmla="*/ 2586790 h 2642936"/>
                <a:gd name="connsiteX5" fmla="*/ 2641180 w 2679031"/>
                <a:gd name="connsiteY5" fmla="*/ 2375503 h 2642936"/>
                <a:gd name="connsiteX6" fmla="*/ 2679031 w 2679031"/>
                <a:gd name="connsiteY6" fmla="*/ 2352507 h 2642936"/>
                <a:gd name="connsiteX7" fmla="*/ 2679031 w 2679031"/>
                <a:gd name="connsiteY7" fmla="*/ 2418135 h 2642936"/>
                <a:gd name="connsiteX8" fmla="*/ 2667942 w 2679031"/>
                <a:gd name="connsiteY8" fmla="*/ 2424872 h 2642936"/>
                <a:gd name="connsiteX9" fmla="*/ 1806741 w 2679031"/>
                <a:gd name="connsiteY9" fmla="*/ 2642936 h 2642936"/>
                <a:gd name="connsiteX10" fmla="*/ 0 w 2679031"/>
                <a:gd name="connsiteY10" fmla="*/ 836195 h 2642936"/>
                <a:gd name="connsiteX11" fmla="*/ 141983 w 2679031"/>
                <a:gd name="connsiteY11" fmla="*/ 132930 h 264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9031" h="2642936">
                  <a:moveTo>
                    <a:pt x="206018" y="0"/>
                  </a:moveTo>
                  <a:lnTo>
                    <a:pt x="268502" y="0"/>
                  </a:lnTo>
                  <a:lnTo>
                    <a:pt x="267434" y="1758"/>
                  </a:lnTo>
                  <a:cubicBezTo>
                    <a:pt x="132687" y="249805"/>
                    <a:pt x="56147" y="534062"/>
                    <a:pt x="56147" y="836195"/>
                  </a:cubicBezTo>
                  <a:cubicBezTo>
                    <a:pt x="56147" y="1803022"/>
                    <a:pt x="839915" y="2586790"/>
                    <a:pt x="1806742" y="2586790"/>
                  </a:cubicBezTo>
                  <a:cubicBezTo>
                    <a:pt x="2108875" y="2586790"/>
                    <a:pt x="2393132" y="2510250"/>
                    <a:pt x="2641180" y="2375503"/>
                  </a:cubicBezTo>
                  <a:lnTo>
                    <a:pt x="2679031" y="2352507"/>
                  </a:lnTo>
                  <a:lnTo>
                    <a:pt x="2679031" y="2418135"/>
                  </a:lnTo>
                  <a:lnTo>
                    <a:pt x="2667942" y="2424872"/>
                  </a:lnTo>
                  <a:cubicBezTo>
                    <a:pt x="2411938" y="2563941"/>
                    <a:pt x="2118565" y="2642936"/>
                    <a:pt x="1806741" y="2642936"/>
                  </a:cubicBezTo>
                  <a:cubicBezTo>
                    <a:pt x="808906" y="2642936"/>
                    <a:pt x="0" y="1834030"/>
                    <a:pt x="0" y="836195"/>
                  </a:cubicBezTo>
                  <a:cubicBezTo>
                    <a:pt x="0" y="586736"/>
                    <a:pt x="50557" y="349086"/>
                    <a:pt x="141983" y="132930"/>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Group 4"/>
          <p:cNvGrpSpPr>
            <a:grpSpLocks noChangeAspect="1"/>
          </p:cNvGrpSpPr>
          <p:nvPr/>
        </p:nvGrpSpPr>
        <p:grpSpPr bwMode="auto">
          <a:xfrm rot="254852">
            <a:off x="5267646" y="408258"/>
            <a:ext cx="830382" cy="830383"/>
            <a:chOff x="3539" y="1343"/>
            <a:chExt cx="615" cy="615"/>
          </a:xfrm>
        </p:grpSpPr>
        <p:sp>
          <p:nvSpPr>
            <p:cNvPr id="102"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 name="任意多边形 6"/>
          <p:cNvSpPr/>
          <p:nvPr/>
        </p:nvSpPr>
        <p:spPr>
          <a:xfrm>
            <a:off x="6965247" y="-1"/>
            <a:ext cx="5228203" cy="2594919"/>
          </a:xfrm>
          <a:custGeom>
            <a:avLst/>
            <a:gdLst>
              <a:gd name="connsiteX0" fmla="*/ 0 w 4143477"/>
              <a:gd name="connsiteY0" fmla="*/ 0 h 2056536"/>
              <a:gd name="connsiteX1" fmla="*/ 4143477 w 4143477"/>
              <a:gd name="connsiteY1" fmla="*/ 0 h 2056536"/>
              <a:gd name="connsiteX2" fmla="*/ 4143477 w 4143477"/>
              <a:gd name="connsiteY2" fmla="*/ 2056536 h 2056536"/>
              <a:gd name="connsiteX3" fmla="*/ 4111141 w 4143477"/>
              <a:gd name="connsiteY3" fmla="*/ 2036754 h 2056536"/>
              <a:gd name="connsiteX4" fmla="*/ 3289157 w 4143477"/>
              <a:gd name="connsiteY4" fmla="*/ 1436759 h 2056536"/>
              <a:gd name="connsiteX5" fmla="*/ 1559050 w 4143477"/>
              <a:gd name="connsiteY5" fmla="*/ 1495408 h 2056536"/>
              <a:gd name="connsiteX6" fmla="*/ 1089869 w 4143477"/>
              <a:gd name="connsiteY6" fmla="*/ 557043 h 2056536"/>
              <a:gd name="connsiteX7" fmla="*/ 180829 w 4143477"/>
              <a:gd name="connsiteY7" fmla="*/ 175835 h 2056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3477" h="2056536">
                <a:moveTo>
                  <a:pt x="0" y="0"/>
                </a:moveTo>
                <a:lnTo>
                  <a:pt x="4143477" y="0"/>
                </a:lnTo>
                <a:lnTo>
                  <a:pt x="4143477" y="2056536"/>
                </a:lnTo>
                <a:lnTo>
                  <a:pt x="4111141" y="2036754"/>
                </a:lnTo>
                <a:cubicBezTo>
                  <a:pt x="3878383" y="1876618"/>
                  <a:pt x="3637378" y="1513735"/>
                  <a:pt x="3289157" y="1436759"/>
                </a:cubicBezTo>
                <a:cubicBezTo>
                  <a:pt x="2824862" y="1334125"/>
                  <a:pt x="1984248" y="1847294"/>
                  <a:pt x="1559050" y="1495408"/>
                </a:cubicBezTo>
                <a:cubicBezTo>
                  <a:pt x="1133852" y="1143522"/>
                  <a:pt x="1319573" y="776973"/>
                  <a:pt x="1089869" y="557043"/>
                </a:cubicBezTo>
                <a:cubicBezTo>
                  <a:pt x="860165" y="337113"/>
                  <a:pt x="493618" y="478847"/>
                  <a:pt x="180829" y="175835"/>
                </a:cubicBezTo>
                <a:close/>
              </a:path>
            </a:pathLst>
          </a:custGeom>
          <a:solidFill>
            <a:schemeClr val="bg1"/>
          </a:solidFill>
          <a:ln>
            <a:noFill/>
          </a:ln>
          <a:effectLst>
            <a:outerShdw blurRad="127000" dist="152400" dir="8100000" algn="tr" rotWithShape="0">
              <a:srgbClr val="0A2C7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2" name="组合 131"/>
          <p:cNvGrpSpPr/>
          <p:nvPr/>
        </p:nvGrpSpPr>
        <p:grpSpPr>
          <a:xfrm rot="359810">
            <a:off x="6624013" y="3537151"/>
            <a:ext cx="546058" cy="550307"/>
            <a:chOff x="4918151" y="573505"/>
            <a:chExt cx="2869261" cy="2891589"/>
          </a:xfrm>
        </p:grpSpPr>
        <p:sp>
          <p:nvSpPr>
            <p:cNvPr id="133"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Group 34"/>
          <p:cNvGrpSpPr>
            <a:grpSpLocks noChangeAspect="1"/>
          </p:cNvGrpSpPr>
          <p:nvPr/>
        </p:nvGrpSpPr>
        <p:grpSpPr bwMode="auto">
          <a:xfrm rot="388074">
            <a:off x="10551891" y="3229148"/>
            <a:ext cx="1485729" cy="954902"/>
            <a:chOff x="878" y="2104"/>
            <a:chExt cx="2533" cy="1628"/>
          </a:xfrm>
        </p:grpSpPr>
        <p:sp>
          <p:nvSpPr>
            <p:cNvPr id="116" name="Freeform 35"/>
            <p:cNvSpPr/>
            <p:nvPr/>
          </p:nvSpPr>
          <p:spPr bwMode="auto">
            <a:xfrm>
              <a:off x="1359" y="2104"/>
              <a:ext cx="1625" cy="1628"/>
            </a:xfrm>
            <a:custGeom>
              <a:avLst/>
              <a:gdLst>
                <a:gd name="T0" fmla="*/ 633 w 686"/>
                <a:gd name="T1" fmla="*/ 438 h 686"/>
                <a:gd name="T2" fmla="*/ 247 w 686"/>
                <a:gd name="T3" fmla="*/ 633 h 686"/>
                <a:gd name="T4" fmla="*/ 53 w 686"/>
                <a:gd name="T5" fmla="*/ 247 h 686"/>
                <a:gd name="T6" fmla="*/ 438 w 686"/>
                <a:gd name="T7" fmla="*/ 52 h 686"/>
                <a:gd name="T8" fmla="*/ 633 w 686"/>
                <a:gd name="T9" fmla="*/ 438 h 686"/>
              </a:gdLst>
              <a:ahLst/>
              <a:cxnLst>
                <a:cxn ang="0">
                  <a:pos x="T0" y="T1"/>
                </a:cxn>
                <a:cxn ang="0">
                  <a:pos x="T2" y="T3"/>
                </a:cxn>
                <a:cxn ang="0">
                  <a:pos x="T4" y="T5"/>
                </a:cxn>
                <a:cxn ang="0">
                  <a:pos x="T6" y="T7"/>
                </a:cxn>
                <a:cxn ang="0">
                  <a:pos x="T8" y="T9"/>
                </a:cxn>
              </a:cxnLst>
              <a:rect l="0" t="0" r="r" b="b"/>
              <a:pathLst>
                <a:path w="686" h="686">
                  <a:moveTo>
                    <a:pt x="633" y="438"/>
                  </a:moveTo>
                  <a:cubicBezTo>
                    <a:pt x="580" y="598"/>
                    <a:pt x="408" y="686"/>
                    <a:pt x="247" y="633"/>
                  </a:cubicBezTo>
                  <a:cubicBezTo>
                    <a:pt x="87" y="580"/>
                    <a:pt x="0" y="407"/>
                    <a:pt x="53" y="247"/>
                  </a:cubicBezTo>
                  <a:cubicBezTo>
                    <a:pt x="105" y="87"/>
                    <a:pt x="278" y="0"/>
                    <a:pt x="438" y="52"/>
                  </a:cubicBezTo>
                  <a:cubicBezTo>
                    <a:pt x="599" y="105"/>
                    <a:pt x="686" y="278"/>
                    <a:pt x="633" y="438"/>
                  </a:cubicBezTo>
                </a:path>
              </a:pathLst>
            </a:custGeom>
            <a:solidFill>
              <a:srgbClr val="81EC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6"/>
            <p:cNvSpPr/>
            <p:nvPr/>
          </p:nvSpPr>
          <p:spPr bwMode="auto">
            <a:xfrm>
              <a:off x="1575" y="2379"/>
              <a:ext cx="1317" cy="494"/>
            </a:xfrm>
            <a:custGeom>
              <a:avLst/>
              <a:gdLst>
                <a:gd name="T0" fmla="*/ 556 w 556"/>
                <a:gd name="T1" fmla="*/ 194 h 208"/>
                <a:gd name="T2" fmla="*/ 545 w 556"/>
                <a:gd name="T3" fmla="*/ 140 h 208"/>
                <a:gd name="T4" fmla="*/ 47 w 556"/>
                <a:gd name="T5" fmla="*/ 0 h 208"/>
                <a:gd name="T6" fmla="*/ 0 w 556"/>
                <a:gd name="T7" fmla="*/ 54 h 208"/>
                <a:gd name="T8" fmla="*/ 556 w 556"/>
                <a:gd name="T9" fmla="*/ 194 h 208"/>
              </a:gdLst>
              <a:ahLst/>
              <a:cxnLst>
                <a:cxn ang="0">
                  <a:pos x="T0" y="T1"/>
                </a:cxn>
                <a:cxn ang="0">
                  <a:pos x="T2" y="T3"/>
                </a:cxn>
                <a:cxn ang="0">
                  <a:pos x="T4" y="T5"/>
                </a:cxn>
                <a:cxn ang="0">
                  <a:pos x="T6" y="T7"/>
                </a:cxn>
                <a:cxn ang="0">
                  <a:pos x="T8" y="T9"/>
                </a:cxn>
              </a:cxnLst>
              <a:rect l="0" t="0" r="r" b="b"/>
              <a:pathLst>
                <a:path w="556" h="208">
                  <a:moveTo>
                    <a:pt x="556" y="194"/>
                  </a:moveTo>
                  <a:cubicBezTo>
                    <a:pt x="554" y="175"/>
                    <a:pt x="550" y="157"/>
                    <a:pt x="545" y="140"/>
                  </a:cubicBezTo>
                  <a:cubicBezTo>
                    <a:pt x="370" y="148"/>
                    <a:pt x="192" y="99"/>
                    <a:pt x="47" y="0"/>
                  </a:cubicBezTo>
                  <a:cubicBezTo>
                    <a:pt x="30" y="16"/>
                    <a:pt x="14" y="34"/>
                    <a:pt x="0" y="54"/>
                  </a:cubicBezTo>
                  <a:cubicBezTo>
                    <a:pt x="164" y="159"/>
                    <a:pt x="362" y="208"/>
                    <a:pt x="556" y="194"/>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7"/>
            <p:cNvSpPr/>
            <p:nvPr/>
          </p:nvSpPr>
          <p:spPr bwMode="auto">
            <a:xfrm>
              <a:off x="1473" y="2683"/>
              <a:ext cx="1398" cy="494"/>
            </a:xfrm>
            <a:custGeom>
              <a:avLst/>
              <a:gdLst>
                <a:gd name="T0" fmla="*/ 580 w 590"/>
                <a:gd name="T1" fmla="*/ 208 h 208"/>
                <a:gd name="T2" fmla="*/ 585 w 590"/>
                <a:gd name="T3" fmla="*/ 194 h 208"/>
                <a:gd name="T4" fmla="*/ 590 w 590"/>
                <a:gd name="T5" fmla="*/ 176 h 208"/>
                <a:gd name="T6" fmla="*/ 6 w 590"/>
                <a:gd name="T7" fmla="*/ 0 h 208"/>
                <a:gd name="T8" fmla="*/ 5 w 590"/>
                <a:gd name="T9" fmla="*/ 3 h 208"/>
                <a:gd name="T10" fmla="*/ 0 w 590"/>
                <a:gd name="T11" fmla="*/ 19 h 208"/>
                <a:gd name="T12" fmla="*/ 580 w 590"/>
                <a:gd name="T13" fmla="*/ 208 h 208"/>
              </a:gdLst>
              <a:ahLst/>
              <a:cxnLst>
                <a:cxn ang="0">
                  <a:pos x="T0" y="T1"/>
                </a:cxn>
                <a:cxn ang="0">
                  <a:pos x="T2" y="T3"/>
                </a:cxn>
                <a:cxn ang="0">
                  <a:pos x="T4" y="T5"/>
                </a:cxn>
                <a:cxn ang="0">
                  <a:pos x="T6" y="T7"/>
                </a:cxn>
                <a:cxn ang="0">
                  <a:pos x="T8" y="T9"/>
                </a:cxn>
                <a:cxn ang="0">
                  <a:pos x="T10" y="T11"/>
                </a:cxn>
                <a:cxn ang="0">
                  <a:pos x="T12" y="T13"/>
                </a:cxn>
              </a:cxnLst>
              <a:rect l="0" t="0" r="r" b="b"/>
              <a:pathLst>
                <a:path w="590" h="208">
                  <a:moveTo>
                    <a:pt x="580" y="208"/>
                  </a:moveTo>
                  <a:cubicBezTo>
                    <a:pt x="582" y="203"/>
                    <a:pt x="583" y="199"/>
                    <a:pt x="585" y="194"/>
                  </a:cubicBezTo>
                  <a:cubicBezTo>
                    <a:pt x="587" y="188"/>
                    <a:pt x="589" y="182"/>
                    <a:pt x="590" y="176"/>
                  </a:cubicBezTo>
                  <a:cubicBezTo>
                    <a:pt x="386" y="163"/>
                    <a:pt x="184" y="102"/>
                    <a:pt x="6" y="0"/>
                  </a:cubicBezTo>
                  <a:cubicBezTo>
                    <a:pt x="5" y="1"/>
                    <a:pt x="5" y="2"/>
                    <a:pt x="5" y="3"/>
                  </a:cubicBezTo>
                  <a:cubicBezTo>
                    <a:pt x="3" y="8"/>
                    <a:pt x="1" y="13"/>
                    <a:pt x="0" y="19"/>
                  </a:cubicBezTo>
                  <a:cubicBezTo>
                    <a:pt x="172" y="132"/>
                    <a:pt x="374" y="198"/>
                    <a:pt x="580" y="208"/>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8"/>
            <p:cNvSpPr/>
            <p:nvPr/>
          </p:nvSpPr>
          <p:spPr bwMode="auto">
            <a:xfrm>
              <a:off x="1866" y="2220"/>
              <a:ext cx="908" cy="306"/>
            </a:xfrm>
            <a:custGeom>
              <a:avLst/>
              <a:gdLst>
                <a:gd name="T0" fmla="*/ 383 w 383"/>
                <a:gd name="T1" fmla="*/ 125 h 129"/>
                <a:gd name="T2" fmla="*/ 358 w 383"/>
                <a:gd name="T3" fmla="*/ 92 h 129"/>
                <a:gd name="T4" fmla="*/ 195 w 383"/>
                <a:gd name="T5" fmla="*/ 83 h 129"/>
                <a:gd name="T6" fmla="*/ 44 w 383"/>
                <a:gd name="T7" fmla="*/ 0 h 129"/>
                <a:gd name="T8" fmla="*/ 0 w 383"/>
                <a:gd name="T9" fmla="*/ 16 h 129"/>
                <a:gd name="T10" fmla="*/ 383 w 383"/>
                <a:gd name="T11" fmla="*/ 125 h 129"/>
              </a:gdLst>
              <a:ahLst/>
              <a:cxnLst>
                <a:cxn ang="0">
                  <a:pos x="T0" y="T1"/>
                </a:cxn>
                <a:cxn ang="0">
                  <a:pos x="T2" y="T3"/>
                </a:cxn>
                <a:cxn ang="0">
                  <a:pos x="T4" y="T5"/>
                </a:cxn>
                <a:cxn ang="0">
                  <a:pos x="T6" y="T7"/>
                </a:cxn>
                <a:cxn ang="0">
                  <a:pos x="T8" y="T9"/>
                </a:cxn>
                <a:cxn ang="0">
                  <a:pos x="T10" y="T11"/>
                </a:cxn>
              </a:cxnLst>
              <a:rect l="0" t="0" r="r" b="b"/>
              <a:pathLst>
                <a:path w="383" h="129">
                  <a:moveTo>
                    <a:pt x="383" y="125"/>
                  </a:moveTo>
                  <a:cubicBezTo>
                    <a:pt x="376" y="113"/>
                    <a:pt x="367" y="102"/>
                    <a:pt x="358" y="92"/>
                  </a:cubicBezTo>
                  <a:cubicBezTo>
                    <a:pt x="304" y="101"/>
                    <a:pt x="248" y="98"/>
                    <a:pt x="195" y="83"/>
                  </a:cubicBezTo>
                  <a:cubicBezTo>
                    <a:pt x="139" y="67"/>
                    <a:pt x="87" y="39"/>
                    <a:pt x="44" y="0"/>
                  </a:cubicBezTo>
                  <a:cubicBezTo>
                    <a:pt x="29" y="5"/>
                    <a:pt x="14" y="10"/>
                    <a:pt x="0" y="16"/>
                  </a:cubicBezTo>
                  <a:cubicBezTo>
                    <a:pt x="113" y="91"/>
                    <a:pt x="249" y="129"/>
                    <a:pt x="383" y="125"/>
                  </a:cubicBezTo>
                  <a:close/>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39"/>
            <p:cNvSpPr/>
            <p:nvPr/>
          </p:nvSpPr>
          <p:spPr bwMode="auto">
            <a:xfrm>
              <a:off x="1558" y="3303"/>
              <a:ext cx="813" cy="339"/>
            </a:xfrm>
            <a:custGeom>
              <a:avLst/>
              <a:gdLst>
                <a:gd name="T0" fmla="*/ 0 w 343"/>
                <a:gd name="T1" fmla="*/ 0 h 143"/>
                <a:gd name="T2" fmla="*/ 48 w 343"/>
                <a:gd name="T3" fmla="*/ 59 h 143"/>
                <a:gd name="T4" fmla="*/ 271 w 343"/>
                <a:gd name="T5" fmla="*/ 143 h 143"/>
                <a:gd name="T6" fmla="*/ 343 w 343"/>
                <a:gd name="T7" fmla="*/ 131 h 143"/>
                <a:gd name="T8" fmla="*/ 0 w 343"/>
                <a:gd name="T9" fmla="*/ 0 h 143"/>
              </a:gdLst>
              <a:ahLst/>
              <a:cxnLst>
                <a:cxn ang="0">
                  <a:pos x="T0" y="T1"/>
                </a:cxn>
                <a:cxn ang="0">
                  <a:pos x="T2" y="T3"/>
                </a:cxn>
                <a:cxn ang="0">
                  <a:pos x="T4" y="T5"/>
                </a:cxn>
                <a:cxn ang="0">
                  <a:pos x="T6" y="T7"/>
                </a:cxn>
                <a:cxn ang="0">
                  <a:pos x="T8" y="T9"/>
                </a:cxn>
              </a:cxnLst>
              <a:rect l="0" t="0" r="r" b="b"/>
              <a:pathLst>
                <a:path w="343" h="143">
                  <a:moveTo>
                    <a:pt x="0" y="0"/>
                  </a:moveTo>
                  <a:cubicBezTo>
                    <a:pt x="14" y="21"/>
                    <a:pt x="30" y="41"/>
                    <a:pt x="48" y="59"/>
                  </a:cubicBezTo>
                  <a:cubicBezTo>
                    <a:pt x="120" y="94"/>
                    <a:pt x="195" y="122"/>
                    <a:pt x="271" y="143"/>
                  </a:cubicBezTo>
                  <a:cubicBezTo>
                    <a:pt x="296" y="142"/>
                    <a:pt x="320" y="138"/>
                    <a:pt x="343" y="131"/>
                  </a:cubicBezTo>
                  <a:cubicBezTo>
                    <a:pt x="221" y="114"/>
                    <a:pt x="103" y="69"/>
                    <a:pt x="0" y="0"/>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0"/>
            <p:cNvSpPr/>
            <p:nvPr/>
          </p:nvSpPr>
          <p:spPr bwMode="auto">
            <a:xfrm>
              <a:off x="1447" y="2939"/>
              <a:ext cx="1293" cy="511"/>
            </a:xfrm>
            <a:custGeom>
              <a:avLst/>
              <a:gdLst>
                <a:gd name="T0" fmla="*/ 513 w 546"/>
                <a:gd name="T1" fmla="*/ 215 h 215"/>
                <a:gd name="T2" fmla="*/ 546 w 546"/>
                <a:gd name="T3" fmla="*/ 180 h 215"/>
                <a:gd name="T4" fmla="*/ 0 w 546"/>
                <a:gd name="T5" fmla="*/ 0 h 215"/>
                <a:gd name="T6" fmla="*/ 8 w 546"/>
                <a:gd name="T7" fmla="*/ 57 h 215"/>
                <a:gd name="T8" fmla="*/ 513 w 546"/>
                <a:gd name="T9" fmla="*/ 215 h 215"/>
              </a:gdLst>
              <a:ahLst/>
              <a:cxnLst>
                <a:cxn ang="0">
                  <a:pos x="T0" y="T1"/>
                </a:cxn>
                <a:cxn ang="0">
                  <a:pos x="T2" y="T3"/>
                </a:cxn>
                <a:cxn ang="0">
                  <a:pos x="T4" y="T5"/>
                </a:cxn>
                <a:cxn ang="0">
                  <a:pos x="T6" y="T7"/>
                </a:cxn>
                <a:cxn ang="0">
                  <a:pos x="T8" y="T9"/>
                </a:cxn>
              </a:cxnLst>
              <a:rect l="0" t="0" r="r" b="b"/>
              <a:pathLst>
                <a:path w="546" h="215">
                  <a:moveTo>
                    <a:pt x="513" y="215"/>
                  </a:moveTo>
                  <a:cubicBezTo>
                    <a:pt x="525" y="204"/>
                    <a:pt x="536" y="193"/>
                    <a:pt x="546" y="180"/>
                  </a:cubicBezTo>
                  <a:cubicBezTo>
                    <a:pt x="353" y="167"/>
                    <a:pt x="163" y="104"/>
                    <a:pt x="0" y="0"/>
                  </a:cubicBezTo>
                  <a:cubicBezTo>
                    <a:pt x="1" y="19"/>
                    <a:pt x="3" y="38"/>
                    <a:pt x="8" y="57"/>
                  </a:cubicBezTo>
                  <a:cubicBezTo>
                    <a:pt x="154" y="160"/>
                    <a:pt x="334" y="215"/>
                    <a:pt x="513" y="215"/>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1"/>
            <p:cNvSpPr>
              <a:spLocks noEditPoints="1"/>
            </p:cNvSpPr>
            <p:nvPr/>
          </p:nvSpPr>
          <p:spPr bwMode="auto">
            <a:xfrm>
              <a:off x="1485" y="2666"/>
              <a:ext cx="7" cy="24"/>
            </a:xfrm>
            <a:custGeom>
              <a:avLst/>
              <a:gdLst>
                <a:gd name="T0" fmla="*/ 0 w 3"/>
                <a:gd name="T1" fmla="*/ 10 h 10"/>
                <a:gd name="T2" fmla="*/ 0 w 3"/>
                <a:gd name="T3" fmla="*/ 9 h 10"/>
                <a:gd name="T4" fmla="*/ 0 w 3"/>
                <a:gd name="T5" fmla="*/ 9 h 10"/>
                <a:gd name="T6" fmla="*/ 0 w 3"/>
                <a:gd name="T7" fmla="*/ 9 h 10"/>
                <a:gd name="T8" fmla="*/ 0 w 3"/>
                <a:gd name="T9" fmla="*/ 9 h 10"/>
                <a:gd name="T10" fmla="*/ 0 w 3"/>
                <a:gd name="T11" fmla="*/ 9 h 10"/>
                <a:gd name="T12" fmla="*/ 0 w 3"/>
                <a:gd name="T13" fmla="*/ 9 h 10"/>
                <a:gd name="T14" fmla="*/ 0 w 3"/>
                <a:gd name="T15" fmla="*/ 8 h 10"/>
                <a:gd name="T16" fmla="*/ 0 w 3"/>
                <a:gd name="T17" fmla="*/ 8 h 10"/>
                <a:gd name="T18" fmla="*/ 0 w 3"/>
                <a:gd name="T19" fmla="*/ 8 h 10"/>
                <a:gd name="T20" fmla="*/ 1 w 3"/>
                <a:gd name="T21" fmla="*/ 7 h 10"/>
                <a:gd name="T22" fmla="*/ 1 w 3"/>
                <a:gd name="T23" fmla="*/ 7 h 10"/>
                <a:gd name="T24" fmla="*/ 1 w 3"/>
                <a:gd name="T25" fmla="*/ 7 h 10"/>
                <a:gd name="T26" fmla="*/ 1 w 3"/>
                <a:gd name="T27" fmla="*/ 7 h 10"/>
                <a:gd name="T28" fmla="*/ 1 w 3"/>
                <a:gd name="T29" fmla="*/ 7 h 10"/>
                <a:gd name="T30" fmla="*/ 1 w 3"/>
                <a:gd name="T31" fmla="*/ 7 h 10"/>
                <a:gd name="T32" fmla="*/ 1 w 3"/>
                <a:gd name="T33" fmla="*/ 6 h 10"/>
                <a:gd name="T34" fmla="*/ 1 w 3"/>
                <a:gd name="T35" fmla="*/ 6 h 10"/>
                <a:gd name="T36" fmla="*/ 1 w 3"/>
                <a:gd name="T37" fmla="*/ 6 h 10"/>
                <a:gd name="T38" fmla="*/ 1 w 3"/>
                <a:gd name="T39" fmla="*/ 6 h 10"/>
                <a:gd name="T40" fmla="*/ 1 w 3"/>
                <a:gd name="T41" fmla="*/ 6 h 10"/>
                <a:gd name="T42" fmla="*/ 1 w 3"/>
                <a:gd name="T43" fmla="*/ 5 h 10"/>
                <a:gd name="T44" fmla="*/ 1 w 3"/>
                <a:gd name="T45" fmla="*/ 5 h 10"/>
                <a:gd name="T46" fmla="*/ 1 w 3"/>
                <a:gd name="T47" fmla="*/ 5 h 10"/>
                <a:gd name="T48" fmla="*/ 1 w 3"/>
                <a:gd name="T49" fmla="*/ 5 h 10"/>
                <a:gd name="T50" fmla="*/ 2 w 3"/>
                <a:gd name="T51" fmla="*/ 4 h 10"/>
                <a:gd name="T52" fmla="*/ 2 w 3"/>
                <a:gd name="T53" fmla="*/ 4 h 10"/>
                <a:gd name="T54" fmla="*/ 2 w 3"/>
                <a:gd name="T55" fmla="*/ 4 h 10"/>
                <a:gd name="T56" fmla="*/ 2 w 3"/>
                <a:gd name="T57" fmla="*/ 4 h 10"/>
                <a:gd name="T58" fmla="*/ 2 w 3"/>
                <a:gd name="T59" fmla="*/ 4 h 10"/>
                <a:gd name="T60" fmla="*/ 2 w 3"/>
                <a:gd name="T61" fmla="*/ 3 h 10"/>
                <a:gd name="T62" fmla="*/ 2 w 3"/>
                <a:gd name="T63" fmla="*/ 3 h 10"/>
                <a:gd name="T64" fmla="*/ 2 w 3"/>
                <a:gd name="T65" fmla="*/ 3 h 10"/>
                <a:gd name="T66" fmla="*/ 2 w 3"/>
                <a:gd name="T67" fmla="*/ 3 h 10"/>
                <a:gd name="T68" fmla="*/ 2 w 3"/>
                <a:gd name="T69" fmla="*/ 2 h 10"/>
                <a:gd name="T70" fmla="*/ 2 w 3"/>
                <a:gd name="T71" fmla="*/ 2 h 10"/>
                <a:gd name="T72" fmla="*/ 2 w 3"/>
                <a:gd name="T73" fmla="*/ 2 h 10"/>
                <a:gd name="T74" fmla="*/ 3 w 3"/>
                <a:gd name="T75" fmla="*/ 2 h 10"/>
                <a:gd name="T76" fmla="*/ 3 w 3"/>
                <a:gd name="T77" fmla="*/ 2 h 10"/>
                <a:gd name="T78" fmla="*/ 3 w 3"/>
                <a:gd name="T79" fmla="*/ 1 h 10"/>
                <a:gd name="T80" fmla="*/ 3 w 3"/>
                <a:gd name="T81" fmla="*/ 1 h 10"/>
                <a:gd name="T82" fmla="*/ 3 w 3"/>
                <a:gd name="T83" fmla="*/ 1 h 10"/>
                <a:gd name="T84" fmla="*/ 3 w 3"/>
                <a:gd name="T85" fmla="*/ 1 h 10"/>
                <a:gd name="T86" fmla="*/ 3 w 3"/>
                <a:gd name="T87" fmla="*/ 0 h 10"/>
                <a:gd name="T88" fmla="*/ 3 w 3"/>
                <a:gd name="T8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 h="10">
                  <a:moveTo>
                    <a:pt x="0" y="10"/>
                  </a:moveTo>
                  <a:cubicBezTo>
                    <a:pt x="0" y="10"/>
                    <a:pt x="0" y="10"/>
                    <a:pt x="0" y="10"/>
                  </a:cubicBezTo>
                  <a:cubicBezTo>
                    <a:pt x="0" y="10"/>
                    <a:pt x="0" y="10"/>
                    <a:pt x="0" y="10"/>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9"/>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1" y="7"/>
                  </a:moveTo>
                  <a:cubicBezTo>
                    <a:pt x="1" y="7"/>
                    <a:pt x="1" y="8"/>
                    <a:pt x="0" y="8"/>
                  </a:cubicBezTo>
                  <a:cubicBezTo>
                    <a:pt x="1" y="8"/>
                    <a:pt x="1" y="7"/>
                    <a:pt x="1" y="7"/>
                  </a:cubicBezTo>
                  <a:moveTo>
                    <a:pt x="1" y="7"/>
                  </a:moveTo>
                  <a:cubicBezTo>
                    <a:pt x="1" y="7"/>
                    <a:pt x="1" y="7"/>
                    <a:pt x="1" y="7"/>
                  </a:cubicBezTo>
                  <a:cubicBezTo>
                    <a:pt x="1" y="7"/>
                    <a:pt x="1" y="7"/>
                    <a:pt x="1" y="7"/>
                  </a:cubicBezTo>
                  <a:moveTo>
                    <a:pt x="1" y="7"/>
                  </a:moveTo>
                  <a:cubicBezTo>
                    <a:pt x="1" y="7"/>
                    <a:pt x="1" y="7"/>
                    <a:pt x="1" y="7"/>
                  </a:cubicBezTo>
                  <a:cubicBezTo>
                    <a:pt x="1" y="7"/>
                    <a:pt x="1" y="7"/>
                    <a:pt x="1" y="7"/>
                  </a:cubicBezTo>
                  <a:moveTo>
                    <a:pt x="1" y="7"/>
                  </a:moveTo>
                  <a:cubicBezTo>
                    <a:pt x="1" y="7"/>
                    <a:pt x="1" y="7"/>
                    <a:pt x="1" y="7"/>
                  </a:cubicBezTo>
                  <a:cubicBezTo>
                    <a:pt x="1" y="7"/>
                    <a:pt x="1" y="7"/>
                    <a:pt x="1" y="7"/>
                  </a:cubicBezTo>
                  <a:moveTo>
                    <a:pt x="1" y="6"/>
                  </a:moveTo>
                  <a:cubicBezTo>
                    <a:pt x="1" y="6"/>
                    <a:pt x="1" y="6"/>
                    <a:pt x="1" y="6"/>
                  </a:cubicBezTo>
                  <a:cubicBezTo>
                    <a:pt x="1" y="6"/>
                    <a:pt x="1" y="6"/>
                    <a:pt x="1" y="6"/>
                  </a:cubicBezTo>
                  <a:moveTo>
                    <a:pt x="1" y="6"/>
                  </a:moveTo>
                  <a:cubicBezTo>
                    <a:pt x="1" y="6"/>
                    <a:pt x="1" y="6"/>
                    <a:pt x="1" y="6"/>
                  </a:cubicBezTo>
                  <a:cubicBezTo>
                    <a:pt x="1" y="6"/>
                    <a:pt x="1" y="6"/>
                    <a:pt x="1" y="6"/>
                  </a:cubicBezTo>
                  <a:moveTo>
                    <a:pt x="1" y="6"/>
                  </a:moveTo>
                  <a:cubicBezTo>
                    <a:pt x="1" y="6"/>
                    <a:pt x="1" y="6"/>
                    <a:pt x="1" y="6"/>
                  </a:cubicBezTo>
                  <a:cubicBezTo>
                    <a:pt x="1" y="6"/>
                    <a:pt x="1" y="6"/>
                    <a:pt x="1" y="6"/>
                  </a:cubicBezTo>
                  <a:moveTo>
                    <a:pt x="1" y="5"/>
                  </a:moveTo>
                  <a:cubicBezTo>
                    <a:pt x="1" y="5"/>
                    <a:pt x="1" y="5"/>
                    <a:pt x="1" y="5"/>
                  </a:cubicBezTo>
                  <a:cubicBezTo>
                    <a:pt x="1" y="5"/>
                    <a:pt x="1" y="5"/>
                    <a:pt x="1" y="5"/>
                  </a:cubicBezTo>
                  <a:moveTo>
                    <a:pt x="1" y="5"/>
                  </a:moveTo>
                  <a:cubicBezTo>
                    <a:pt x="1" y="5"/>
                    <a:pt x="1" y="5"/>
                    <a:pt x="1" y="5"/>
                  </a:cubicBezTo>
                  <a:cubicBezTo>
                    <a:pt x="1" y="5"/>
                    <a:pt x="1" y="5"/>
                    <a:pt x="1" y="5"/>
                  </a:cubicBezTo>
                  <a:moveTo>
                    <a:pt x="2" y="5"/>
                  </a:moveTo>
                  <a:cubicBezTo>
                    <a:pt x="2" y="5"/>
                    <a:pt x="2" y="5"/>
                    <a:pt x="1" y="5"/>
                  </a:cubicBezTo>
                  <a:cubicBezTo>
                    <a:pt x="2" y="5"/>
                    <a:pt x="2" y="5"/>
                    <a:pt x="2" y="5"/>
                  </a:cubicBezTo>
                  <a:moveTo>
                    <a:pt x="2" y="4"/>
                  </a:moveTo>
                  <a:cubicBezTo>
                    <a:pt x="2" y="4"/>
                    <a:pt x="2" y="4"/>
                    <a:pt x="2" y="4"/>
                  </a:cubicBezTo>
                  <a:cubicBezTo>
                    <a:pt x="2" y="4"/>
                    <a:pt x="2" y="4"/>
                    <a:pt x="2" y="4"/>
                  </a:cubicBezTo>
                  <a:moveTo>
                    <a:pt x="2" y="4"/>
                  </a:moveTo>
                  <a:cubicBezTo>
                    <a:pt x="2" y="4"/>
                    <a:pt x="2" y="4"/>
                    <a:pt x="2" y="4"/>
                  </a:cubicBezTo>
                  <a:cubicBezTo>
                    <a:pt x="2" y="4"/>
                    <a:pt x="2" y="4"/>
                    <a:pt x="2" y="4"/>
                  </a:cubicBezTo>
                  <a:moveTo>
                    <a:pt x="2" y="4"/>
                  </a:moveTo>
                  <a:cubicBezTo>
                    <a:pt x="2" y="4"/>
                    <a:pt x="2" y="4"/>
                    <a:pt x="2" y="4"/>
                  </a:cubicBezTo>
                  <a:cubicBezTo>
                    <a:pt x="2" y="4"/>
                    <a:pt x="2" y="4"/>
                    <a:pt x="2" y="4"/>
                  </a:cubicBezTo>
                  <a:moveTo>
                    <a:pt x="2" y="3"/>
                  </a:moveTo>
                  <a:cubicBezTo>
                    <a:pt x="2" y="3"/>
                    <a:pt x="2" y="3"/>
                    <a:pt x="2" y="3"/>
                  </a:cubicBezTo>
                  <a:cubicBezTo>
                    <a:pt x="2" y="3"/>
                    <a:pt x="2" y="3"/>
                    <a:pt x="2" y="3"/>
                  </a:cubicBezTo>
                  <a:moveTo>
                    <a:pt x="2" y="3"/>
                  </a:moveTo>
                  <a:cubicBezTo>
                    <a:pt x="2" y="3"/>
                    <a:pt x="2" y="3"/>
                    <a:pt x="2" y="3"/>
                  </a:cubicBezTo>
                  <a:cubicBezTo>
                    <a:pt x="2" y="3"/>
                    <a:pt x="2" y="3"/>
                    <a:pt x="2" y="3"/>
                  </a:cubicBezTo>
                  <a:moveTo>
                    <a:pt x="2" y="3"/>
                  </a:moveTo>
                  <a:cubicBezTo>
                    <a:pt x="2" y="3"/>
                    <a:pt x="2" y="3"/>
                    <a:pt x="2" y="3"/>
                  </a:cubicBezTo>
                  <a:cubicBezTo>
                    <a:pt x="2" y="3"/>
                    <a:pt x="2" y="3"/>
                    <a:pt x="2" y="3"/>
                  </a:cubicBezTo>
                  <a:moveTo>
                    <a:pt x="2" y="2"/>
                  </a:moveTo>
                  <a:cubicBezTo>
                    <a:pt x="2" y="2"/>
                    <a:pt x="2" y="2"/>
                    <a:pt x="2" y="2"/>
                  </a:cubicBezTo>
                  <a:cubicBezTo>
                    <a:pt x="2" y="2"/>
                    <a:pt x="2" y="2"/>
                    <a:pt x="2" y="2"/>
                  </a:cubicBezTo>
                  <a:moveTo>
                    <a:pt x="2" y="2"/>
                  </a:moveTo>
                  <a:cubicBezTo>
                    <a:pt x="2" y="2"/>
                    <a:pt x="2" y="2"/>
                    <a:pt x="2" y="2"/>
                  </a:cubicBezTo>
                  <a:cubicBezTo>
                    <a:pt x="2" y="2"/>
                    <a:pt x="2" y="2"/>
                    <a:pt x="2" y="2"/>
                  </a:cubicBezTo>
                  <a:moveTo>
                    <a:pt x="3" y="2"/>
                  </a:moveTo>
                  <a:cubicBezTo>
                    <a:pt x="3" y="2"/>
                    <a:pt x="3" y="2"/>
                    <a:pt x="3" y="2"/>
                  </a:cubicBezTo>
                  <a:cubicBezTo>
                    <a:pt x="3" y="2"/>
                    <a:pt x="3" y="2"/>
                    <a:pt x="3" y="2"/>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3" y="0"/>
                  </a:moveTo>
                  <a:cubicBezTo>
                    <a:pt x="3" y="1"/>
                    <a:pt x="3" y="1"/>
                    <a:pt x="3" y="1"/>
                  </a:cubicBezTo>
                  <a:cubicBezTo>
                    <a:pt x="3" y="0"/>
                    <a:pt x="3" y="0"/>
                    <a:pt x="3" y="0"/>
                  </a:cubicBezTo>
                </a:path>
              </a:pathLst>
            </a:custGeom>
            <a:solidFill>
              <a:srgbClr val="B5B2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2"/>
            <p:cNvSpPr/>
            <p:nvPr/>
          </p:nvSpPr>
          <p:spPr bwMode="auto">
            <a:xfrm>
              <a:off x="1485" y="2367"/>
              <a:ext cx="215" cy="394"/>
            </a:xfrm>
            <a:custGeom>
              <a:avLst/>
              <a:gdLst>
                <a:gd name="T0" fmla="*/ 3 w 91"/>
                <a:gd name="T1" fmla="*/ 126 h 166"/>
                <a:gd name="T2" fmla="*/ 3 w 91"/>
                <a:gd name="T3" fmla="*/ 127 h 166"/>
                <a:gd name="T4" fmla="*/ 3 w 91"/>
                <a:gd name="T5" fmla="*/ 127 h 166"/>
                <a:gd name="T6" fmla="*/ 3 w 91"/>
                <a:gd name="T7" fmla="*/ 127 h 166"/>
                <a:gd name="T8" fmla="*/ 3 w 91"/>
                <a:gd name="T9" fmla="*/ 128 h 166"/>
                <a:gd name="T10" fmla="*/ 2 w 91"/>
                <a:gd name="T11" fmla="*/ 128 h 166"/>
                <a:gd name="T12" fmla="*/ 2 w 91"/>
                <a:gd name="T13" fmla="*/ 128 h 166"/>
                <a:gd name="T14" fmla="*/ 2 w 91"/>
                <a:gd name="T15" fmla="*/ 129 h 166"/>
                <a:gd name="T16" fmla="*/ 2 w 91"/>
                <a:gd name="T17" fmla="*/ 129 h 166"/>
                <a:gd name="T18" fmla="*/ 2 w 91"/>
                <a:gd name="T19" fmla="*/ 129 h 166"/>
                <a:gd name="T20" fmla="*/ 2 w 91"/>
                <a:gd name="T21" fmla="*/ 130 h 166"/>
                <a:gd name="T22" fmla="*/ 2 w 91"/>
                <a:gd name="T23" fmla="*/ 130 h 166"/>
                <a:gd name="T24" fmla="*/ 2 w 91"/>
                <a:gd name="T25" fmla="*/ 130 h 166"/>
                <a:gd name="T26" fmla="*/ 2 w 91"/>
                <a:gd name="T27" fmla="*/ 131 h 166"/>
                <a:gd name="T28" fmla="*/ 1 w 91"/>
                <a:gd name="T29" fmla="*/ 131 h 166"/>
                <a:gd name="T30" fmla="*/ 1 w 91"/>
                <a:gd name="T31" fmla="*/ 131 h 166"/>
                <a:gd name="T32" fmla="*/ 1 w 91"/>
                <a:gd name="T33" fmla="*/ 132 h 166"/>
                <a:gd name="T34" fmla="*/ 1 w 91"/>
                <a:gd name="T35" fmla="*/ 132 h 166"/>
                <a:gd name="T36" fmla="*/ 1 w 91"/>
                <a:gd name="T37" fmla="*/ 132 h 166"/>
                <a:gd name="T38" fmla="*/ 1 w 91"/>
                <a:gd name="T39" fmla="*/ 133 h 166"/>
                <a:gd name="T40" fmla="*/ 1 w 91"/>
                <a:gd name="T41" fmla="*/ 133 h 166"/>
                <a:gd name="T42" fmla="*/ 1 w 91"/>
                <a:gd name="T43" fmla="*/ 133 h 166"/>
                <a:gd name="T44" fmla="*/ 1 w 91"/>
                <a:gd name="T45" fmla="*/ 133 h 166"/>
                <a:gd name="T46" fmla="*/ 0 w 91"/>
                <a:gd name="T47" fmla="*/ 134 h 166"/>
                <a:gd name="T48" fmla="*/ 0 w 91"/>
                <a:gd name="T49" fmla="*/ 134 h 166"/>
                <a:gd name="T50" fmla="*/ 0 w 91"/>
                <a:gd name="T51" fmla="*/ 134 h 166"/>
                <a:gd name="T52" fmla="*/ 0 w 91"/>
                <a:gd name="T53" fmla="*/ 135 h 166"/>
                <a:gd name="T54" fmla="*/ 0 w 91"/>
                <a:gd name="T55" fmla="*/ 135 h 166"/>
                <a:gd name="T56" fmla="*/ 0 w 91"/>
                <a:gd name="T57" fmla="*/ 135 h 166"/>
                <a:gd name="T58" fmla="*/ 0 w 91"/>
                <a:gd name="T59" fmla="*/ 136 h 166"/>
                <a:gd name="T60" fmla="*/ 0 w 91"/>
                <a:gd name="T61" fmla="*/ 136 h 166"/>
                <a:gd name="T62" fmla="*/ 1 w 91"/>
                <a:gd name="T63" fmla="*/ 133 h 166"/>
                <a:gd name="T64" fmla="*/ 67 w 91"/>
                <a:gd name="T65" fmla="*/ 77 h 166"/>
                <a:gd name="T66" fmla="*/ 85 w 91"/>
                <a:gd name="T67" fmla="*/ 5 h 166"/>
                <a:gd name="T68" fmla="*/ 91 w 91"/>
                <a:gd name="T69"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 h="166">
                  <a:moveTo>
                    <a:pt x="91" y="0"/>
                  </a:moveTo>
                  <a:cubicBezTo>
                    <a:pt x="52" y="33"/>
                    <a:pt x="22" y="76"/>
                    <a:pt x="3" y="126"/>
                  </a:cubicBezTo>
                  <a:cubicBezTo>
                    <a:pt x="3" y="127"/>
                    <a:pt x="3" y="127"/>
                    <a:pt x="3" y="127"/>
                  </a:cubicBezTo>
                  <a:cubicBezTo>
                    <a:pt x="3" y="127"/>
                    <a:pt x="3" y="127"/>
                    <a:pt x="3" y="127"/>
                  </a:cubicBezTo>
                  <a:cubicBezTo>
                    <a:pt x="3" y="127"/>
                    <a:pt x="3" y="127"/>
                    <a:pt x="3" y="127"/>
                  </a:cubicBezTo>
                  <a:cubicBezTo>
                    <a:pt x="3" y="127"/>
                    <a:pt x="3" y="127"/>
                    <a:pt x="3" y="127"/>
                  </a:cubicBezTo>
                  <a:cubicBezTo>
                    <a:pt x="3" y="127"/>
                    <a:pt x="3" y="127"/>
                    <a:pt x="3" y="127"/>
                  </a:cubicBezTo>
                  <a:cubicBezTo>
                    <a:pt x="3" y="127"/>
                    <a:pt x="3" y="127"/>
                    <a:pt x="3" y="127"/>
                  </a:cubicBezTo>
                  <a:cubicBezTo>
                    <a:pt x="3" y="127"/>
                    <a:pt x="3" y="127"/>
                    <a:pt x="3" y="127"/>
                  </a:cubicBezTo>
                  <a:cubicBezTo>
                    <a:pt x="3" y="128"/>
                    <a:pt x="3" y="128"/>
                    <a:pt x="3" y="128"/>
                  </a:cubicBezTo>
                  <a:cubicBezTo>
                    <a:pt x="3" y="128"/>
                    <a:pt x="3" y="128"/>
                    <a:pt x="3" y="128"/>
                  </a:cubicBezTo>
                  <a:cubicBezTo>
                    <a:pt x="2" y="128"/>
                    <a:pt x="2" y="128"/>
                    <a:pt x="2" y="128"/>
                  </a:cubicBezTo>
                  <a:cubicBezTo>
                    <a:pt x="2" y="128"/>
                    <a:pt x="2" y="128"/>
                    <a:pt x="2" y="128"/>
                  </a:cubicBezTo>
                  <a:cubicBezTo>
                    <a:pt x="2" y="128"/>
                    <a:pt x="2" y="128"/>
                    <a:pt x="2" y="128"/>
                  </a:cubicBezTo>
                  <a:cubicBezTo>
                    <a:pt x="2" y="128"/>
                    <a:pt x="2" y="128"/>
                    <a:pt x="2" y="128"/>
                  </a:cubicBezTo>
                  <a:cubicBezTo>
                    <a:pt x="2" y="129"/>
                    <a:pt x="2" y="129"/>
                    <a:pt x="2" y="129"/>
                  </a:cubicBezTo>
                  <a:cubicBezTo>
                    <a:pt x="2" y="129"/>
                    <a:pt x="2" y="129"/>
                    <a:pt x="2" y="129"/>
                  </a:cubicBezTo>
                  <a:cubicBezTo>
                    <a:pt x="2" y="129"/>
                    <a:pt x="2" y="129"/>
                    <a:pt x="2" y="129"/>
                  </a:cubicBezTo>
                  <a:cubicBezTo>
                    <a:pt x="2" y="129"/>
                    <a:pt x="2" y="129"/>
                    <a:pt x="2" y="129"/>
                  </a:cubicBezTo>
                  <a:cubicBezTo>
                    <a:pt x="2" y="129"/>
                    <a:pt x="2" y="129"/>
                    <a:pt x="2" y="129"/>
                  </a:cubicBezTo>
                  <a:cubicBezTo>
                    <a:pt x="2" y="129"/>
                    <a:pt x="2" y="129"/>
                    <a:pt x="2" y="129"/>
                  </a:cubicBezTo>
                  <a:cubicBezTo>
                    <a:pt x="2" y="129"/>
                    <a:pt x="2" y="130"/>
                    <a:pt x="2" y="130"/>
                  </a:cubicBezTo>
                  <a:cubicBezTo>
                    <a:pt x="2" y="130"/>
                    <a:pt x="2" y="130"/>
                    <a:pt x="2" y="130"/>
                  </a:cubicBezTo>
                  <a:cubicBezTo>
                    <a:pt x="2" y="130"/>
                    <a:pt x="2" y="130"/>
                    <a:pt x="2" y="130"/>
                  </a:cubicBezTo>
                  <a:cubicBezTo>
                    <a:pt x="2" y="130"/>
                    <a:pt x="2" y="130"/>
                    <a:pt x="2" y="130"/>
                  </a:cubicBezTo>
                  <a:cubicBezTo>
                    <a:pt x="2" y="130"/>
                    <a:pt x="2" y="130"/>
                    <a:pt x="2" y="130"/>
                  </a:cubicBezTo>
                  <a:cubicBezTo>
                    <a:pt x="2" y="130"/>
                    <a:pt x="2" y="130"/>
                    <a:pt x="2" y="130"/>
                  </a:cubicBezTo>
                  <a:cubicBezTo>
                    <a:pt x="2" y="130"/>
                    <a:pt x="2" y="131"/>
                    <a:pt x="2" y="131"/>
                  </a:cubicBezTo>
                  <a:cubicBezTo>
                    <a:pt x="2" y="131"/>
                    <a:pt x="2" y="131"/>
                    <a:pt x="1" y="131"/>
                  </a:cubicBezTo>
                  <a:cubicBezTo>
                    <a:pt x="1" y="131"/>
                    <a:pt x="1" y="131"/>
                    <a:pt x="1" y="131"/>
                  </a:cubicBezTo>
                  <a:cubicBezTo>
                    <a:pt x="1" y="131"/>
                    <a:pt x="1" y="131"/>
                    <a:pt x="1" y="131"/>
                  </a:cubicBezTo>
                  <a:cubicBezTo>
                    <a:pt x="1" y="131"/>
                    <a:pt x="1" y="131"/>
                    <a:pt x="1" y="131"/>
                  </a:cubicBezTo>
                  <a:cubicBezTo>
                    <a:pt x="1" y="131"/>
                    <a:pt x="1" y="131"/>
                    <a:pt x="1" y="131"/>
                  </a:cubicBezTo>
                  <a:cubicBezTo>
                    <a:pt x="1" y="131"/>
                    <a:pt x="1" y="131"/>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3"/>
                  </a:cubicBezTo>
                  <a:cubicBezTo>
                    <a:pt x="1" y="133"/>
                    <a:pt x="1" y="133"/>
                    <a:pt x="1" y="133"/>
                  </a:cubicBezTo>
                  <a:cubicBezTo>
                    <a:pt x="1" y="133"/>
                    <a:pt x="1" y="133"/>
                    <a:pt x="1" y="133"/>
                  </a:cubicBezTo>
                  <a:cubicBezTo>
                    <a:pt x="1" y="133"/>
                    <a:pt x="1" y="133"/>
                    <a:pt x="1" y="133"/>
                  </a:cubicBezTo>
                  <a:cubicBezTo>
                    <a:pt x="1" y="133"/>
                    <a:pt x="1" y="133"/>
                    <a:pt x="1" y="133"/>
                  </a:cubicBezTo>
                  <a:cubicBezTo>
                    <a:pt x="1" y="133"/>
                    <a:pt x="1" y="133"/>
                    <a:pt x="1" y="133"/>
                  </a:cubicBezTo>
                  <a:cubicBezTo>
                    <a:pt x="1" y="133"/>
                    <a:pt x="1" y="133"/>
                    <a:pt x="1" y="133"/>
                  </a:cubicBezTo>
                  <a:cubicBezTo>
                    <a:pt x="1" y="133"/>
                    <a:pt x="1" y="134"/>
                    <a:pt x="0" y="134"/>
                  </a:cubicBezTo>
                  <a:cubicBezTo>
                    <a:pt x="0" y="134"/>
                    <a:pt x="0" y="134"/>
                    <a:pt x="0" y="134"/>
                  </a:cubicBezTo>
                  <a:cubicBezTo>
                    <a:pt x="0" y="134"/>
                    <a:pt x="0" y="134"/>
                    <a:pt x="0" y="134"/>
                  </a:cubicBezTo>
                  <a:cubicBezTo>
                    <a:pt x="0" y="134"/>
                    <a:pt x="0" y="134"/>
                    <a:pt x="0" y="134"/>
                  </a:cubicBezTo>
                  <a:cubicBezTo>
                    <a:pt x="0" y="134"/>
                    <a:pt x="0" y="134"/>
                    <a:pt x="0" y="134"/>
                  </a:cubicBezTo>
                  <a:cubicBezTo>
                    <a:pt x="0" y="134"/>
                    <a:pt x="0" y="134"/>
                    <a:pt x="0" y="134"/>
                  </a:cubicBezTo>
                  <a:cubicBezTo>
                    <a:pt x="0" y="134"/>
                    <a:pt x="0" y="134"/>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6"/>
                    <a:pt x="0" y="136"/>
                    <a:pt x="0" y="136"/>
                  </a:cubicBezTo>
                  <a:cubicBezTo>
                    <a:pt x="0" y="136"/>
                    <a:pt x="0" y="136"/>
                    <a:pt x="0" y="136"/>
                  </a:cubicBezTo>
                  <a:cubicBezTo>
                    <a:pt x="0" y="136"/>
                    <a:pt x="0" y="136"/>
                    <a:pt x="0" y="136"/>
                  </a:cubicBezTo>
                  <a:cubicBezTo>
                    <a:pt x="0" y="136"/>
                    <a:pt x="0" y="136"/>
                    <a:pt x="0" y="136"/>
                  </a:cubicBezTo>
                  <a:cubicBezTo>
                    <a:pt x="0" y="135"/>
                    <a:pt x="0" y="134"/>
                    <a:pt x="1" y="133"/>
                  </a:cubicBezTo>
                  <a:cubicBezTo>
                    <a:pt x="21" y="144"/>
                    <a:pt x="42" y="155"/>
                    <a:pt x="62" y="166"/>
                  </a:cubicBezTo>
                  <a:cubicBezTo>
                    <a:pt x="60" y="137"/>
                    <a:pt x="61" y="107"/>
                    <a:pt x="67" y="77"/>
                  </a:cubicBezTo>
                  <a:cubicBezTo>
                    <a:pt x="57" y="71"/>
                    <a:pt x="47" y="65"/>
                    <a:pt x="38" y="59"/>
                  </a:cubicBezTo>
                  <a:cubicBezTo>
                    <a:pt x="52" y="39"/>
                    <a:pt x="68" y="21"/>
                    <a:pt x="85" y="5"/>
                  </a:cubicBezTo>
                  <a:cubicBezTo>
                    <a:pt x="86" y="5"/>
                    <a:pt x="87" y="6"/>
                    <a:pt x="88" y="6"/>
                  </a:cubicBezTo>
                  <a:cubicBezTo>
                    <a:pt x="89" y="4"/>
                    <a:pt x="90" y="2"/>
                    <a:pt x="91" y="0"/>
                  </a:cubicBezTo>
                </a:path>
              </a:pathLst>
            </a:custGeom>
            <a:solidFill>
              <a:srgbClr val="5D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3"/>
            <p:cNvSpPr/>
            <p:nvPr/>
          </p:nvSpPr>
          <p:spPr bwMode="auto">
            <a:xfrm>
              <a:off x="1575" y="2379"/>
              <a:ext cx="118" cy="171"/>
            </a:xfrm>
            <a:custGeom>
              <a:avLst/>
              <a:gdLst>
                <a:gd name="T0" fmla="*/ 47 w 50"/>
                <a:gd name="T1" fmla="*/ 0 h 72"/>
                <a:gd name="T2" fmla="*/ 0 w 50"/>
                <a:gd name="T3" fmla="*/ 54 h 72"/>
                <a:gd name="T4" fmla="*/ 29 w 50"/>
                <a:gd name="T5" fmla="*/ 72 h 72"/>
                <a:gd name="T6" fmla="*/ 41 w 50"/>
                <a:gd name="T7" fmla="*/ 27 h 72"/>
                <a:gd name="T8" fmla="*/ 50 w 50"/>
                <a:gd name="T9" fmla="*/ 1 h 72"/>
                <a:gd name="T10" fmla="*/ 47 w 50"/>
                <a:gd name="T11" fmla="*/ 0 h 72"/>
              </a:gdLst>
              <a:ahLst/>
              <a:cxnLst>
                <a:cxn ang="0">
                  <a:pos x="T0" y="T1"/>
                </a:cxn>
                <a:cxn ang="0">
                  <a:pos x="T2" y="T3"/>
                </a:cxn>
                <a:cxn ang="0">
                  <a:pos x="T4" y="T5"/>
                </a:cxn>
                <a:cxn ang="0">
                  <a:pos x="T6" y="T7"/>
                </a:cxn>
                <a:cxn ang="0">
                  <a:pos x="T8" y="T9"/>
                </a:cxn>
                <a:cxn ang="0">
                  <a:pos x="T10" y="T11"/>
                </a:cxn>
              </a:cxnLst>
              <a:rect l="0" t="0" r="r" b="b"/>
              <a:pathLst>
                <a:path w="50" h="72">
                  <a:moveTo>
                    <a:pt x="47" y="0"/>
                  </a:moveTo>
                  <a:cubicBezTo>
                    <a:pt x="30" y="16"/>
                    <a:pt x="14" y="34"/>
                    <a:pt x="0" y="54"/>
                  </a:cubicBezTo>
                  <a:cubicBezTo>
                    <a:pt x="9" y="60"/>
                    <a:pt x="19" y="66"/>
                    <a:pt x="29" y="72"/>
                  </a:cubicBezTo>
                  <a:cubicBezTo>
                    <a:pt x="32" y="57"/>
                    <a:pt x="36" y="42"/>
                    <a:pt x="41" y="27"/>
                  </a:cubicBezTo>
                  <a:cubicBezTo>
                    <a:pt x="43" y="18"/>
                    <a:pt x="46" y="10"/>
                    <a:pt x="50" y="1"/>
                  </a:cubicBezTo>
                  <a:cubicBezTo>
                    <a:pt x="49" y="1"/>
                    <a:pt x="48" y="0"/>
                    <a:pt x="47"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4"/>
            <p:cNvSpPr/>
            <p:nvPr/>
          </p:nvSpPr>
          <p:spPr bwMode="auto">
            <a:xfrm>
              <a:off x="1482" y="26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5D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5"/>
            <p:cNvSpPr>
              <a:spLocks noEditPoints="1"/>
            </p:cNvSpPr>
            <p:nvPr/>
          </p:nvSpPr>
          <p:spPr bwMode="auto">
            <a:xfrm>
              <a:off x="1944" y="3607"/>
              <a:ext cx="15" cy="4"/>
            </a:xfrm>
            <a:custGeom>
              <a:avLst/>
              <a:gdLst>
                <a:gd name="T0" fmla="*/ 6 w 6"/>
                <a:gd name="T1" fmla="*/ 1 h 2"/>
                <a:gd name="T2" fmla="*/ 6 w 6"/>
                <a:gd name="T3" fmla="*/ 2 h 2"/>
                <a:gd name="T4" fmla="*/ 6 w 6"/>
                <a:gd name="T5" fmla="*/ 1 h 2"/>
                <a:gd name="T6" fmla="*/ 0 w 6"/>
                <a:gd name="T7" fmla="*/ 0 h 2"/>
                <a:gd name="T8" fmla="*/ 6 w 6"/>
                <a:gd name="T9" fmla="*/ 1 h 2"/>
                <a:gd name="T10" fmla="*/ 0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1"/>
                  </a:moveTo>
                  <a:cubicBezTo>
                    <a:pt x="6" y="2"/>
                    <a:pt x="6" y="2"/>
                    <a:pt x="6" y="2"/>
                  </a:cubicBezTo>
                  <a:cubicBezTo>
                    <a:pt x="6" y="2"/>
                    <a:pt x="6" y="2"/>
                    <a:pt x="6" y="1"/>
                  </a:cubicBezTo>
                  <a:moveTo>
                    <a:pt x="0" y="0"/>
                  </a:moveTo>
                  <a:cubicBezTo>
                    <a:pt x="2" y="0"/>
                    <a:pt x="4" y="1"/>
                    <a:pt x="6" y="1"/>
                  </a:cubicBezTo>
                  <a:cubicBezTo>
                    <a:pt x="4" y="1"/>
                    <a:pt x="2" y="0"/>
                    <a:pt x="0" y="0"/>
                  </a:cubicBezTo>
                </a:path>
              </a:pathLst>
            </a:custGeom>
            <a:solidFill>
              <a:srgbClr val="B5B2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6"/>
            <p:cNvSpPr>
              <a:spLocks noEditPoints="1"/>
            </p:cNvSpPr>
            <p:nvPr/>
          </p:nvSpPr>
          <p:spPr bwMode="auto">
            <a:xfrm>
              <a:off x="1447" y="2693"/>
              <a:ext cx="1163" cy="949"/>
            </a:xfrm>
            <a:custGeom>
              <a:avLst/>
              <a:gdLst>
                <a:gd name="T0" fmla="*/ 318 w 491"/>
                <a:gd name="T1" fmla="*/ 400 h 400"/>
                <a:gd name="T2" fmla="*/ 95 w 491"/>
                <a:gd name="T3" fmla="*/ 316 h 400"/>
                <a:gd name="T4" fmla="*/ 47 w 491"/>
                <a:gd name="T5" fmla="*/ 257 h 400"/>
                <a:gd name="T6" fmla="*/ 390 w 491"/>
                <a:gd name="T7" fmla="*/ 388 h 400"/>
                <a:gd name="T8" fmla="*/ 318 w 491"/>
                <a:gd name="T9" fmla="*/ 400 h 400"/>
                <a:gd name="T10" fmla="*/ 15 w 491"/>
                <a:gd name="T11" fmla="*/ 0 h 400"/>
                <a:gd name="T12" fmla="*/ 0 w 491"/>
                <a:gd name="T13" fmla="*/ 95 h 400"/>
                <a:gd name="T14" fmla="*/ 210 w 491"/>
                <a:gd name="T15" fmla="*/ 385 h 400"/>
                <a:gd name="T16" fmla="*/ 210 w 491"/>
                <a:gd name="T17" fmla="*/ 385 h 400"/>
                <a:gd name="T18" fmla="*/ 216 w 491"/>
                <a:gd name="T19" fmla="*/ 386 h 400"/>
                <a:gd name="T20" fmla="*/ 216 w 491"/>
                <a:gd name="T21" fmla="*/ 386 h 400"/>
                <a:gd name="T22" fmla="*/ 216 w 491"/>
                <a:gd name="T23" fmla="*/ 387 h 400"/>
                <a:gd name="T24" fmla="*/ 306 w 491"/>
                <a:gd name="T25" fmla="*/ 400 h 400"/>
                <a:gd name="T26" fmla="*/ 491 w 491"/>
                <a:gd name="T27" fmla="*/ 337 h 400"/>
                <a:gd name="T28" fmla="*/ 420 w 491"/>
                <a:gd name="T29" fmla="*/ 345 h 400"/>
                <a:gd name="T30" fmla="*/ 313 w 491"/>
                <a:gd name="T31" fmla="*/ 328 h 400"/>
                <a:gd name="T32" fmla="*/ 194 w 491"/>
                <a:gd name="T33" fmla="*/ 260 h 400"/>
                <a:gd name="T34" fmla="*/ 8 w 491"/>
                <a:gd name="T35" fmla="*/ 161 h 400"/>
                <a:gd name="T36" fmla="*/ 0 w 491"/>
                <a:gd name="T37" fmla="*/ 104 h 400"/>
                <a:gd name="T38" fmla="*/ 123 w 491"/>
                <a:gd name="T39" fmla="*/ 172 h 400"/>
                <a:gd name="T40" fmla="*/ 82 w 491"/>
                <a:gd name="T41" fmla="*/ 58 h 400"/>
                <a:gd name="T42" fmla="*/ 11 w 491"/>
                <a:gd name="T43" fmla="*/ 15 h 400"/>
                <a:gd name="T44" fmla="*/ 15 w 491"/>
                <a:gd name="T4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1" h="400">
                  <a:moveTo>
                    <a:pt x="318" y="400"/>
                  </a:moveTo>
                  <a:cubicBezTo>
                    <a:pt x="242" y="379"/>
                    <a:pt x="167" y="351"/>
                    <a:pt x="95" y="316"/>
                  </a:cubicBezTo>
                  <a:cubicBezTo>
                    <a:pt x="77" y="298"/>
                    <a:pt x="61" y="278"/>
                    <a:pt x="47" y="257"/>
                  </a:cubicBezTo>
                  <a:cubicBezTo>
                    <a:pt x="150" y="326"/>
                    <a:pt x="268" y="371"/>
                    <a:pt x="390" y="388"/>
                  </a:cubicBezTo>
                  <a:cubicBezTo>
                    <a:pt x="367" y="395"/>
                    <a:pt x="343" y="399"/>
                    <a:pt x="318" y="400"/>
                  </a:cubicBezTo>
                  <a:moveTo>
                    <a:pt x="15" y="0"/>
                  </a:moveTo>
                  <a:cubicBezTo>
                    <a:pt x="5" y="31"/>
                    <a:pt x="0" y="63"/>
                    <a:pt x="0" y="95"/>
                  </a:cubicBezTo>
                  <a:cubicBezTo>
                    <a:pt x="0" y="223"/>
                    <a:pt x="82" y="342"/>
                    <a:pt x="210" y="385"/>
                  </a:cubicBezTo>
                  <a:cubicBezTo>
                    <a:pt x="210" y="385"/>
                    <a:pt x="210" y="385"/>
                    <a:pt x="210" y="385"/>
                  </a:cubicBezTo>
                  <a:cubicBezTo>
                    <a:pt x="212" y="385"/>
                    <a:pt x="214" y="386"/>
                    <a:pt x="216" y="386"/>
                  </a:cubicBezTo>
                  <a:cubicBezTo>
                    <a:pt x="216" y="386"/>
                    <a:pt x="216" y="386"/>
                    <a:pt x="216" y="386"/>
                  </a:cubicBezTo>
                  <a:cubicBezTo>
                    <a:pt x="216" y="387"/>
                    <a:pt x="216" y="387"/>
                    <a:pt x="216" y="387"/>
                  </a:cubicBezTo>
                  <a:cubicBezTo>
                    <a:pt x="246" y="396"/>
                    <a:pt x="276" y="400"/>
                    <a:pt x="306" y="400"/>
                  </a:cubicBezTo>
                  <a:cubicBezTo>
                    <a:pt x="373" y="400"/>
                    <a:pt x="439" y="378"/>
                    <a:pt x="491" y="337"/>
                  </a:cubicBezTo>
                  <a:cubicBezTo>
                    <a:pt x="468" y="342"/>
                    <a:pt x="444" y="345"/>
                    <a:pt x="420" y="345"/>
                  </a:cubicBezTo>
                  <a:cubicBezTo>
                    <a:pt x="385" y="345"/>
                    <a:pt x="349" y="339"/>
                    <a:pt x="313" y="328"/>
                  </a:cubicBezTo>
                  <a:cubicBezTo>
                    <a:pt x="268" y="313"/>
                    <a:pt x="228" y="289"/>
                    <a:pt x="194" y="260"/>
                  </a:cubicBezTo>
                  <a:cubicBezTo>
                    <a:pt x="128" y="235"/>
                    <a:pt x="65" y="201"/>
                    <a:pt x="8" y="161"/>
                  </a:cubicBezTo>
                  <a:cubicBezTo>
                    <a:pt x="3" y="142"/>
                    <a:pt x="1" y="123"/>
                    <a:pt x="0" y="104"/>
                  </a:cubicBezTo>
                  <a:cubicBezTo>
                    <a:pt x="40" y="129"/>
                    <a:pt x="81" y="152"/>
                    <a:pt x="123" y="172"/>
                  </a:cubicBezTo>
                  <a:cubicBezTo>
                    <a:pt x="102" y="137"/>
                    <a:pt x="89" y="98"/>
                    <a:pt x="82" y="58"/>
                  </a:cubicBezTo>
                  <a:cubicBezTo>
                    <a:pt x="58" y="44"/>
                    <a:pt x="34" y="30"/>
                    <a:pt x="11" y="15"/>
                  </a:cubicBezTo>
                  <a:cubicBezTo>
                    <a:pt x="12" y="10"/>
                    <a:pt x="14" y="5"/>
                    <a:pt x="15" y="0"/>
                  </a:cubicBezTo>
                </a:path>
              </a:pathLst>
            </a:custGeom>
            <a:solidFill>
              <a:srgbClr val="5D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7"/>
            <p:cNvSpPr/>
            <p:nvPr/>
          </p:nvSpPr>
          <p:spPr bwMode="auto">
            <a:xfrm>
              <a:off x="1473" y="2683"/>
              <a:ext cx="168" cy="147"/>
            </a:xfrm>
            <a:custGeom>
              <a:avLst/>
              <a:gdLst>
                <a:gd name="T0" fmla="*/ 6 w 71"/>
                <a:gd name="T1" fmla="*/ 0 h 62"/>
                <a:gd name="T2" fmla="*/ 5 w 71"/>
                <a:gd name="T3" fmla="*/ 3 h 62"/>
                <a:gd name="T4" fmla="*/ 5 w 71"/>
                <a:gd name="T5" fmla="*/ 3 h 62"/>
                <a:gd name="T6" fmla="*/ 5 w 71"/>
                <a:gd name="T7" fmla="*/ 3 h 62"/>
                <a:gd name="T8" fmla="*/ 4 w 71"/>
                <a:gd name="T9" fmla="*/ 4 h 62"/>
                <a:gd name="T10" fmla="*/ 4 w 71"/>
                <a:gd name="T11" fmla="*/ 4 h 62"/>
                <a:gd name="T12" fmla="*/ 4 w 71"/>
                <a:gd name="T13" fmla="*/ 4 h 62"/>
                <a:gd name="T14" fmla="*/ 4 w 71"/>
                <a:gd name="T15" fmla="*/ 4 h 62"/>
                <a:gd name="T16" fmla="*/ 4 w 71"/>
                <a:gd name="T17" fmla="*/ 4 h 62"/>
                <a:gd name="T18" fmla="*/ 4 w 71"/>
                <a:gd name="T19" fmla="*/ 4 h 62"/>
                <a:gd name="T20" fmla="*/ 0 w 71"/>
                <a:gd name="T21" fmla="*/ 19 h 62"/>
                <a:gd name="T22" fmla="*/ 71 w 71"/>
                <a:gd name="T23" fmla="*/ 62 h 62"/>
                <a:gd name="T24" fmla="*/ 67 w 71"/>
                <a:gd name="T25" fmla="*/ 33 h 62"/>
                <a:gd name="T26" fmla="*/ 6 w 71"/>
                <a:gd name="T2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62">
                  <a:moveTo>
                    <a:pt x="6" y="0"/>
                  </a:moveTo>
                  <a:cubicBezTo>
                    <a:pt x="5" y="1"/>
                    <a:pt x="5" y="2"/>
                    <a:pt x="5" y="3"/>
                  </a:cubicBezTo>
                  <a:cubicBezTo>
                    <a:pt x="5" y="3"/>
                    <a:pt x="5" y="3"/>
                    <a:pt x="5" y="3"/>
                  </a:cubicBezTo>
                  <a:cubicBezTo>
                    <a:pt x="5" y="3"/>
                    <a:pt x="5" y="3"/>
                    <a:pt x="5" y="3"/>
                  </a:cubicBezTo>
                  <a:cubicBezTo>
                    <a:pt x="5" y="3"/>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3" y="9"/>
                    <a:pt x="1" y="14"/>
                    <a:pt x="0" y="19"/>
                  </a:cubicBezTo>
                  <a:cubicBezTo>
                    <a:pt x="23" y="34"/>
                    <a:pt x="47" y="48"/>
                    <a:pt x="71" y="62"/>
                  </a:cubicBezTo>
                  <a:cubicBezTo>
                    <a:pt x="69" y="52"/>
                    <a:pt x="68" y="43"/>
                    <a:pt x="67" y="33"/>
                  </a:cubicBezTo>
                  <a:cubicBezTo>
                    <a:pt x="47" y="22"/>
                    <a:pt x="26" y="11"/>
                    <a:pt x="6"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8"/>
            <p:cNvSpPr/>
            <p:nvPr/>
          </p:nvSpPr>
          <p:spPr bwMode="auto">
            <a:xfrm>
              <a:off x="1558" y="3303"/>
              <a:ext cx="813" cy="339"/>
            </a:xfrm>
            <a:custGeom>
              <a:avLst/>
              <a:gdLst>
                <a:gd name="T0" fmla="*/ 0 w 343"/>
                <a:gd name="T1" fmla="*/ 0 h 143"/>
                <a:gd name="T2" fmla="*/ 48 w 343"/>
                <a:gd name="T3" fmla="*/ 59 h 143"/>
                <a:gd name="T4" fmla="*/ 271 w 343"/>
                <a:gd name="T5" fmla="*/ 143 h 143"/>
                <a:gd name="T6" fmla="*/ 343 w 343"/>
                <a:gd name="T7" fmla="*/ 131 h 143"/>
                <a:gd name="T8" fmla="*/ 0 w 343"/>
                <a:gd name="T9" fmla="*/ 0 h 143"/>
              </a:gdLst>
              <a:ahLst/>
              <a:cxnLst>
                <a:cxn ang="0">
                  <a:pos x="T0" y="T1"/>
                </a:cxn>
                <a:cxn ang="0">
                  <a:pos x="T2" y="T3"/>
                </a:cxn>
                <a:cxn ang="0">
                  <a:pos x="T4" y="T5"/>
                </a:cxn>
                <a:cxn ang="0">
                  <a:pos x="T6" y="T7"/>
                </a:cxn>
                <a:cxn ang="0">
                  <a:pos x="T8" y="T9"/>
                </a:cxn>
              </a:cxnLst>
              <a:rect l="0" t="0" r="r" b="b"/>
              <a:pathLst>
                <a:path w="343" h="143">
                  <a:moveTo>
                    <a:pt x="0" y="0"/>
                  </a:moveTo>
                  <a:cubicBezTo>
                    <a:pt x="14" y="21"/>
                    <a:pt x="30" y="41"/>
                    <a:pt x="48" y="59"/>
                  </a:cubicBezTo>
                  <a:cubicBezTo>
                    <a:pt x="120" y="94"/>
                    <a:pt x="195" y="122"/>
                    <a:pt x="271" y="143"/>
                  </a:cubicBezTo>
                  <a:cubicBezTo>
                    <a:pt x="296" y="142"/>
                    <a:pt x="320" y="138"/>
                    <a:pt x="343" y="131"/>
                  </a:cubicBezTo>
                  <a:cubicBezTo>
                    <a:pt x="221" y="114"/>
                    <a:pt x="103" y="69"/>
                    <a:pt x="0"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9"/>
            <p:cNvSpPr/>
            <p:nvPr/>
          </p:nvSpPr>
          <p:spPr bwMode="auto">
            <a:xfrm>
              <a:off x="1447" y="2939"/>
              <a:ext cx="459" cy="371"/>
            </a:xfrm>
            <a:custGeom>
              <a:avLst/>
              <a:gdLst>
                <a:gd name="T0" fmla="*/ 0 w 194"/>
                <a:gd name="T1" fmla="*/ 0 h 156"/>
                <a:gd name="T2" fmla="*/ 8 w 194"/>
                <a:gd name="T3" fmla="*/ 57 h 156"/>
                <a:gd name="T4" fmla="*/ 194 w 194"/>
                <a:gd name="T5" fmla="*/ 156 h 156"/>
                <a:gd name="T6" fmla="*/ 123 w 194"/>
                <a:gd name="T7" fmla="*/ 68 h 156"/>
                <a:gd name="T8" fmla="*/ 0 w 194"/>
                <a:gd name="T9" fmla="*/ 0 h 156"/>
              </a:gdLst>
              <a:ahLst/>
              <a:cxnLst>
                <a:cxn ang="0">
                  <a:pos x="T0" y="T1"/>
                </a:cxn>
                <a:cxn ang="0">
                  <a:pos x="T2" y="T3"/>
                </a:cxn>
                <a:cxn ang="0">
                  <a:pos x="T4" y="T5"/>
                </a:cxn>
                <a:cxn ang="0">
                  <a:pos x="T6" y="T7"/>
                </a:cxn>
                <a:cxn ang="0">
                  <a:pos x="T8" y="T9"/>
                </a:cxn>
              </a:cxnLst>
              <a:rect l="0" t="0" r="r" b="b"/>
              <a:pathLst>
                <a:path w="194" h="156">
                  <a:moveTo>
                    <a:pt x="0" y="0"/>
                  </a:moveTo>
                  <a:cubicBezTo>
                    <a:pt x="1" y="19"/>
                    <a:pt x="3" y="38"/>
                    <a:pt x="8" y="57"/>
                  </a:cubicBezTo>
                  <a:cubicBezTo>
                    <a:pt x="65" y="97"/>
                    <a:pt x="128" y="131"/>
                    <a:pt x="194" y="156"/>
                  </a:cubicBezTo>
                  <a:cubicBezTo>
                    <a:pt x="165" y="131"/>
                    <a:pt x="141" y="101"/>
                    <a:pt x="123" y="68"/>
                  </a:cubicBezTo>
                  <a:cubicBezTo>
                    <a:pt x="81" y="48"/>
                    <a:pt x="40" y="25"/>
                    <a:pt x="0"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50"/>
            <p:cNvSpPr/>
            <p:nvPr/>
          </p:nvSpPr>
          <p:spPr bwMode="auto">
            <a:xfrm>
              <a:off x="878" y="2484"/>
              <a:ext cx="2533" cy="942"/>
            </a:xfrm>
            <a:custGeom>
              <a:avLst/>
              <a:gdLst>
                <a:gd name="T0" fmla="*/ 847 w 1069"/>
                <a:gd name="T1" fmla="*/ 235 h 397"/>
                <a:gd name="T2" fmla="*/ 843 w 1069"/>
                <a:gd name="T3" fmla="*/ 254 h 397"/>
                <a:gd name="T4" fmla="*/ 898 w 1069"/>
                <a:gd name="T5" fmla="*/ 303 h 397"/>
                <a:gd name="T6" fmla="*/ 823 w 1069"/>
                <a:gd name="T7" fmla="*/ 310 h 397"/>
                <a:gd name="T8" fmla="*/ 523 w 1069"/>
                <a:gd name="T9" fmla="*/ 235 h 397"/>
                <a:gd name="T10" fmla="*/ 246 w 1069"/>
                <a:gd name="T11" fmla="*/ 123 h 397"/>
                <a:gd name="T12" fmla="*/ 180 w 1069"/>
                <a:gd name="T13" fmla="*/ 67 h 397"/>
                <a:gd name="T14" fmla="*/ 265 w 1069"/>
                <a:gd name="T15" fmla="*/ 62 h 397"/>
                <a:gd name="T16" fmla="*/ 273 w 1069"/>
                <a:gd name="T17" fmla="*/ 45 h 397"/>
                <a:gd name="T18" fmla="*/ 9 w 1069"/>
                <a:gd name="T19" fmla="*/ 25 h 397"/>
                <a:gd name="T20" fmla="*/ 241 w 1069"/>
                <a:gd name="T21" fmla="*/ 170 h 397"/>
                <a:gd name="T22" fmla="*/ 511 w 1069"/>
                <a:gd name="T23" fmla="*/ 271 h 397"/>
                <a:gd name="T24" fmla="*/ 799 w 1069"/>
                <a:gd name="T25" fmla="*/ 353 h 397"/>
                <a:gd name="T26" fmla="*/ 1061 w 1069"/>
                <a:gd name="T27" fmla="*/ 372 h 397"/>
                <a:gd name="T28" fmla="*/ 847 w 1069"/>
                <a:gd name="T29" fmla="*/ 235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9" h="397">
                  <a:moveTo>
                    <a:pt x="847" y="235"/>
                  </a:moveTo>
                  <a:cubicBezTo>
                    <a:pt x="846" y="241"/>
                    <a:pt x="844" y="248"/>
                    <a:pt x="843" y="254"/>
                  </a:cubicBezTo>
                  <a:cubicBezTo>
                    <a:pt x="881" y="276"/>
                    <a:pt x="901" y="293"/>
                    <a:pt x="898" y="303"/>
                  </a:cubicBezTo>
                  <a:cubicBezTo>
                    <a:pt x="894" y="314"/>
                    <a:pt x="867" y="316"/>
                    <a:pt x="823" y="310"/>
                  </a:cubicBezTo>
                  <a:cubicBezTo>
                    <a:pt x="754" y="301"/>
                    <a:pt x="644" y="274"/>
                    <a:pt x="523" y="235"/>
                  </a:cubicBezTo>
                  <a:cubicBezTo>
                    <a:pt x="408" y="197"/>
                    <a:pt x="308" y="156"/>
                    <a:pt x="246" y="123"/>
                  </a:cubicBezTo>
                  <a:cubicBezTo>
                    <a:pt x="202" y="99"/>
                    <a:pt x="177" y="79"/>
                    <a:pt x="180" y="67"/>
                  </a:cubicBezTo>
                  <a:cubicBezTo>
                    <a:pt x="184" y="56"/>
                    <a:pt x="216" y="55"/>
                    <a:pt x="265" y="62"/>
                  </a:cubicBezTo>
                  <a:cubicBezTo>
                    <a:pt x="268" y="56"/>
                    <a:pt x="270" y="51"/>
                    <a:pt x="273" y="45"/>
                  </a:cubicBezTo>
                  <a:cubicBezTo>
                    <a:pt x="122" y="9"/>
                    <a:pt x="17" y="0"/>
                    <a:pt x="9" y="25"/>
                  </a:cubicBezTo>
                  <a:cubicBezTo>
                    <a:pt x="0" y="52"/>
                    <a:pt x="94" y="108"/>
                    <a:pt x="241" y="170"/>
                  </a:cubicBezTo>
                  <a:cubicBezTo>
                    <a:pt x="318" y="203"/>
                    <a:pt x="411" y="238"/>
                    <a:pt x="511" y="271"/>
                  </a:cubicBezTo>
                  <a:cubicBezTo>
                    <a:pt x="616" y="305"/>
                    <a:pt x="715" y="333"/>
                    <a:pt x="799" y="353"/>
                  </a:cubicBezTo>
                  <a:cubicBezTo>
                    <a:pt x="949" y="388"/>
                    <a:pt x="1052" y="397"/>
                    <a:pt x="1061" y="372"/>
                  </a:cubicBezTo>
                  <a:cubicBezTo>
                    <a:pt x="1069" y="347"/>
                    <a:pt x="983" y="294"/>
                    <a:pt x="847" y="2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 name="任意多边形 15"/>
          <p:cNvSpPr/>
          <p:nvPr/>
        </p:nvSpPr>
        <p:spPr>
          <a:xfrm>
            <a:off x="0" y="0"/>
            <a:ext cx="7241058" cy="6858000"/>
          </a:xfrm>
          <a:custGeom>
            <a:avLst/>
            <a:gdLst>
              <a:gd name="connsiteX0" fmla="*/ 0 w 5144954"/>
              <a:gd name="connsiteY0" fmla="*/ 0 h 6858000"/>
              <a:gd name="connsiteX1" fmla="*/ 3083763 w 5144954"/>
              <a:gd name="connsiteY1" fmla="*/ 0 h 6858000"/>
              <a:gd name="connsiteX2" fmla="*/ 3120931 w 5144954"/>
              <a:gd name="connsiteY2" fmla="*/ 65461 h 6858000"/>
              <a:gd name="connsiteX3" fmla="*/ 3325416 w 5144954"/>
              <a:gd name="connsiteY3" fmla="*/ 418081 h 6858000"/>
              <a:gd name="connsiteX4" fmla="*/ 3955739 w 5144954"/>
              <a:gd name="connsiteY4" fmla="*/ 1052548 h 6858000"/>
              <a:gd name="connsiteX5" fmla="*/ 4768004 w 5144954"/>
              <a:gd name="connsiteY5" fmla="*/ 1271153 h 6858000"/>
              <a:gd name="connsiteX6" fmla="*/ 5047499 w 5144954"/>
              <a:gd name="connsiteY6" fmla="*/ 2143055 h 6858000"/>
              <a:gd name="connsiteX7" fmla="*/ 4577785 w 5144954"/>
              <a:gd name="connsiteY7" fmla="*/ 3435876 h 6858000"/>
              <a:gd name="connsiteX8" fmla="*/ 4982002 w 5144954"/>
              <a:gd name="connsiteY8" fmla="*/ 4788826 h 6858000"/>
              <a:gd name="connsiteX9" fmla="*/ 4815561 w 5144954"/>
              <a:gd name="connsiteY9" fmla="*/ 6193759 h 6858000"/>
              <a:gd name="connsiteX10" fmla="*/ 2223817 w 5144954"/>
              <a:gd name="connsiteY10" fmla="*/ 5931320 h 6858000"/>
              <a:gd name="connsiteX11" fmla="*/ 1067779 w 5144954"/>
              <a:gd name="connsiteY11" fmla="*/ 6769853 h 6858000"/>
              <a:gd name="connsiteX12" fmla="*/ 1018032 w 5144954"/>
              <a:gd name="connsiteY12" fmla="*/ 6854400 h 6858000"/>
              <a:gd name="connsiteX13" fmla="*/ 1016631 w 5144954"/>
              <a:gd name="connsiteY13" fmla="*/ 6858000 h 6858000"/>
              <a:gd name="connsiteX14" fmla="*/ 0 w 5144954"/>
              <a:gd name="connsiteY14" fmla="*/ 6858000 h 6858000"/>
              <a:gd name="connsiteX0-1" fmla="*/ 0 w 5144954"/>
              <a:gd name="connsiteY0-2" fmla="*/ 0 h 6858000"/>
              <a:gd name="connsiteX1-3" fmla="*/ 3083763 w 5144954"/>
              <a:gd name="connsiteY1-4" fmla="*/ 0 h 6858000"/>
              <a:gd name="connsiteX2-5" fmla="*/ 3120931 w 5144954"/>
              <a:gd name="connsiteY2-6" fmla="*/ 65461 h 6858000"/>
              <a:gd name="connsiteX3-7" fmla="*/ 3325416 w 5144954"/>
              <a:gd name="connsiteY3-8" fmla="*/ 418081 h 6858000"/>
              <a:gd name="connsiteX4-9" fmla="*/ 3955739 w 5144954"/>
              <a:gd name="connsiteY4-10" fmla="*/ 1052548 h 6858000"/>
              <a:gd name="connsiteX5-11" fmla="*/ 4768004 w 5144954"/>
              <a:gd name="connsiteY5-12" fmla="*/ 1308223 h 6858000"/>
              <a:gd name="connsiteX6-13" fmla="*/ 5047499 w 5144954"/>
              <a:gd name="connsiteY6-14" fmla="*/ 2143055 h 6858000"/>
              <a:gd name="connsiteX7-15" fmla="*/ 4577785 w 5144954"/>
              <a:gd name="connsiteY7-16" fmla="*/ 3435876 h 6858000"/>
              <a:gd name="connsiteX8-17" fmla="*/ 4982002 w 5144954"/>
              <a:gd name="connsiteY8-18" fmla="*/ 4788826 h 6858000"/>
              <a:gd name="connsiteX9-19" fmla="*/ 4815561 w 5144954"/>
              <a:gd name="connsiteY9-20" fmla="*/ 6193759 h 6858000"/>
              <a:gd name="connsiteX10-21" fmla="*/ 2223817 w 5144954"/>
              <a:gd name="connsiteY10-22" fmla="*/ 5931320 h 6858000"/>
              <a:gd name="connsiteX11-23" fmla="*/ 1067779 w 5144954"/>
              <a:gd name="connsiteY11-24" fmla="*/ 6769853 h 6858000"/>
              <a:gd name="connsiteX12-25" fmla="*/ 1018032 w 5144954"/>
              <a:gd name="connsiteY12-26" fmla="*/ 6854400 h 6858000"/>
              <a:gd name="connsiteX13-27" fmla="*/ 1016631 w 5144954"/>
              <a:gd name="connsiteY13-28" fmla="*/ 6858000 h 6858000"/>
              <a:gd name="connsiteX14-29" fmla="*/ 0 w 5144954"/>
              <a:gd name="connsiteY14-30" fmla="*/ 6858000 h 6858000"/>
              <a:gd name="connsiteX15" fmla="*/ 0 w 5144954"/>
              <a:gd name="connsiteY15"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 y="connsiteY15"/>
              </a:cxn>
            </a:cxnLst>
            <a:rect l="l" t="t" r="r" b="b"/>
            <a:pathLst>
              <a:path w="5144954" h="6858000">
                <a:moveTo>
                  <a:pt x="0" y="0"/>
                </a:moveTo>
                <a:lnTo>
                  <a:pt x="3083763" y="0"/>
                </a:lnTo>
                <a:lnTo>
                  <a:pt x="3120931" y="65461"/>
                </a:lnTo>
                <a:cubicBezTo>
                  <a:pt x="3195769" y="199421"/>
                  <a:pt x="3263529" y="322235"/>
                  <a:pt x="3325416" y="418081"/>
                </a:cubicBezTo>
                <a:cubicBezTo>
                  <a:pt x="3572960" y="801464"/>
                  <a:pt x="3715308" y="904191"/>
                  <a:pt x="3955739" y="1052548"/>
                </a:cubicBezTo>
                <a:cubicBezTo>
                  <a:pt x="4196170" y="1200905"/>
                  <a:pt x="4565489" y="1139469"/>
                  <a:pt x="4768004" y="1308223"/>
                </a:cubicBezTo>
                <a:cubicBezTo>
                  <a:pt x="4970519" y="1476977"/>
                  <a:pt x="5079202" y="1788446"/>
                  <a:pt x="5047499" y="2143055"/>
                </a:cubicBezTo>
                <a:cubicBezTo>
                  <a:pt x="5015796" y="2497664"/>
                  <a:pt x="4588701" y="2994915"/>
                  <a:pt x="4577785" y="3435876"/>
                </a:cubicBezTo>
                <a:cubicBezTo>
                  <a:pt x="4566868" y="3876836"/>
                  <a:pt x="4777931" y="4264202"/>
                  <a:pt x="4982002" y="4788826"/>
                </a:cubicBezTo>
                <a:cubicBezTo>
                  <a:pt x="5186072" y="5313451"/>
                  <a:pt x="5264979" y="5834403"/>
                  <a:pt x="4815561" y="6193759"/>
                </a:cubicBezTo>
                <a:cubicBezTo>
                  <a:pt x="4366141" y="6553114"/>
                  <a:pt x="2848446" y="5835303"/>
                  <a:pt x="2223817" y="5931320"/>
                </a:cubicBezTo>
                <a:cubicBezTo>
                  <a:pt x="1599187" y="6027335"/>
                  <a:pt x="1217020" y="6572227"/>
                  <a:pt x="1067779" y="6769853"/>
                </a:cubicBezTo>
                <a:cubicBezTo>
                  <a:pt x="1049124" y="6794556"/>
                  <a:pt x="1032724" y="6823070"/>
                  <a:pt x="1018032" y="6854400"/>
                </a:cubicBezTo>
                <a:lnTo>
                  <a:pt x="1016631" y="6858000"/>
                </a:lnTo>
                <a:lnTo>
                  <a:pt x="0" y="6858000"/>
                </a:lnTo>
                <a:lnTo>
                  <a:pt x="0" y="0"/>
                </a:lnTo>
                <a:close/>
              </a:path>
            </a:pathLst>
          </a:custGeom>
          <a:solidFill>
            <a:schemeClr val="bg1"/>
          </a:solidFill>
          <a:ln>
            <a:noFill/>
          </a:ln>
          <a:effectLst>
            <a:outerShdw blurRad="330200" dist="88900" algn="l" rotWithShape="0">
              <a:srgbClr val="061B46">
                <a:alpha val="6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rot="736732">
            <a:off x="7160633" y="1454820"/>
            <a:ext cx="682605" cy="687917"/>
            <a:chOff x="4918151" y="573505"/>
            <a:chExt cx="2869261" cy="2891589"/>
          </a:xfrm>
          <a:effectLst>
            <a:outerShdw blurRad="114300" dist="88900" sx="102000" sy="102000" algn="ctr" rotWithShape="0">
              <a:srgbClr val="528AF2">
                <a:alpha val="40000"/>
              </a:srgbClr>
            </a:outerShdw>
          </a:effectLst>
        </p:grpSpPr>
        <p:sp>
          <p:nvSpPr>
            <p:cNvPr id="19"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chemeClr val="accent4">
                <a:lumMod val="60000"/>
                <a:lumOff val="40000"/>
              </a:schemeClr>
            </a:solidFill>
            <a:ln>
              <a:solidFill>
                <a:srgbClr val="0B32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1152831">
            <a:off x="7842711" y="2828920"/>
            <a:ext cx="2767890" cy="3072172"/>
            <a:chOff x="6886850" y="2319557"/>
            <a:chExt cx="3672819" cy="4076583"/>
          </a:xfrm>
          <a:effectLst>
            <a:outerShdw blurRad="152400" dist="190500" dir="5400000" algn="t" rotWithShape="0">
              <a:srgbClr val="030C1F">
                <a:alpha val="40000"/>
              </a:srgbClr>
            </a:outerShdw>
          </a:effectLst>
        </p:grpSpPr>
        <p:sp>
          <p:nvSpPr>
            <p:cNvPr id="22" name="任意多边形 21"/>
            <p:cNvSpPr/>
            <p:nvPr/>
          </p:nvSpPr>
          <p:spPr>
            <a:xfrm>
              <a:off x="7968165" y="4664001"/>
              <a:ext cx="1160767" cy="1373272"/>
            </a:xfrm>
            <a:custGeom>
              <a:avLst/>
              <a:gdLst>
                <a:gd name="connsiteX0" fmla="*/ 171205 w 1151746"/>
                <a:gd name="connsiteY0" fmla="*/ 6912 h 1291161"/>
                <a:gd name="connsiteX1" fmla="*/ 9840 w 1151746"/>
                <a:gd name="connsiteY1" fmla="*/ 237433 h 1291161"/>
                <a:gd name="connsiteX2" fmla="*/ 440146 w 1151746"/>
                <a:gd name="connsiteY2" fmla="*/ 1074993 h 1291161"/>
                <a:gd name="connsiteX3" fmla="*/ 893504 w 1151746"/>
                <a:gd name="connsiteY3" fmla="*/ 1290146 h 1291161"/>
                <a:gd name="connsiteX4" fmla="*/ 1139393 w 1151746"/>
                <a:gd name="connsiteY4" fmla="*/ 1021204 h 1291161"/>
                <a:gd name="connsiteX5" fmla="*/ 1085605 w 1151746"/>
                <a:gd name="connsiteY5" fmla="*/ 544794 h 1291161"/>
                <a:gd name="connsiteX6" fmla="*/ 832032 w 1151746"/>
                <a:gd name="connsiteY6" fmla="*/ 245117 h 1291161"/>
                <a:gd name="connsiteX7" fmla="*/ 540038 w 1151746"/>
                <a:gd name="connsiteY7" fmla="*/ 76068 h 1291161"/>
                <a:gd name="connsiteX8" fmla="*/ 171205 w 1151746"/>
                <a:gd name="connsiteY8" fmla="*/ 6912 h 1291161"/>
                <a:gd name="connsiteX0-1" fmla="*/ 171205 w 1282128"/>
                <a:gd name="connsiteY0-2" fmla="*/ 6912 h 1291416"/>
                <a:gd name="connsiteX1-3" fmla="*/ 9840 w 1282128"/>
                <a:gd name="connsiteY1-4" fmla="*/ 237433 h 1291416"/>
                <a:gd name="connsiteX2-5" fmla="*/ 440146 w 1282128"/>
                <a:gd name="connsiteY2-6" fmla="*/ 1074993 h 1291416"/>
                <a:gd name="connsiteX3-7" fmla="*/ 893504 w 1282128"/>
                <a:gd name="connsiteY3-8" fmla="*/ 1290146 h 1291416"/>
                <a:gd name="connsiteX4-9" fmla="*/ 1277706 w 1282128"/>
                <a:gd name="connsiteY4-10" fmla="*/ 1013520 h 1291416"/>
                <a:gd name="connsiteX5-11" fmla="*/ 1085605 w 1282128"/>
                <a:gd name="connsiteY5-12" fmla="*/ 544794 h 1291416"/>
                <a:gd name="connsiteX6-13" fmla="*/ 832032 w 1282128"/>
                <a:gd name="connsiteY6-14" fmla="*/ 245117 h 1291416"/>
                <a:gd name="connsiteX7-15" fmla="*/ 540038 w 1282128"/>
                <a:gd name="connsiteY7-16" fmla="*/ 76068 h 1291416"/>
                <a:gd name="connsiteX8-17" fmla="*/ 171205 w 1282128"/>
                <a:gd name="connsiteY8-18" fmla="*/ 6912 h 1291416"/>
                <a:gd name="connsiteX0-19" fmla="*/ 171205 w 1279320"/>
                <a:gd name="connsiteY0-20" fmla="*/ 6912 h 1254034"/>
                <a:gd name="connsiteX1-21" fmla="*/ 9840 w 1279320"/>
                <a:gd name="connsiteY1-22" fmla="*/ 237433 h 1254034"/>
                <a:gd name="connsiteX2-23" fmla="*/ 440146 w 1279320"/>
                <a:gd name="connsiteY2-24" fmla="*/ 1074993 h 1254034"/>
                <a:gd name="connsiteX3-25" fmla="*/ 978029 w 1279320"/>
                <a:gd name="connsiteY3-26" fmla="*/ 1251725 h 1254034"/>
                <a:gd name="connsiteX4-27" fmla="*/ 1277706 w 1279320"/>
                <a:gd name="connsiteY4-28" fmla="*/ 1013520 h 1254034"/>
                <a:gd name="connsiteX5-29" fmla="*/ 1085605 w 1279320"/>
                <a:gd name="connsiteY5-30" fmla="*/ 544794 h 1254034"/>
                <a:gd name="connsiteX6-31" fmla="*/ 832032 w 1279320"/>
                <a:gd name="connsiteY6-32" fmla="*/ 245117 h 1254034"/>
                <a:gd name="connsiteX7-33" fmla="*/ 540038 w 1279320"/>
                <a:gd name="connsiteY7-34" fmla="*/ 76068 h 1254034"/>
                <a:gd name="connsiteX8-35" fmla="*/ 171205 w 1279320"/>
                <a:gd name="connsiteY8-36" fmla="*/ 6912 h 1254034"/>
                <a:gd name="connsiteX0-37" fmla="*/ 361491 w 1269821"/>
                <a:gd name="connsiteY0-38" fmla="*/ 9202 h 1233272"/>
                <a:gd name="connsiteX1-39" fmla="*/ 341 w 1269821"/>
                <a:gd name="connsiteY1-40" fmla="*/ 216671 h 1233272"/>
                <a:gd name="connsiteX2-41" fmla="*/ 430647 w 1269821"/>
                <a:gd name="connsiteY2-42" fmla="*/ 1054231 h 1233272"/>
                <a:gd name="connsiteX3-43" fmla="*/ 968530 w 1269821"/>
                <a:gd name="connsiteY3-44" fmla="*/ 1230963 h 1233272"/>
                <a:gd name="connsiteX4-45" fmla="*/ 1268207 w 1269821"/>
                <a:gd name="connsiteY4-46" fmla="*/ 992758 h 1233272"/>
                <a:gd name="connsiteX5-47" fmla="*/ 1076106 w 1269821"/>
                <a:gd name="connsiteY5-48" fmla="*/ 524032 h 1233272"/>
                <a:gd name="connsiteX6-49" fmla="*/ 822533 w 1269821"/>
                <a:gd name="connsiteY6-50" fmla="*/ 224355 h 1233272"/>
                <a:gd name="connsiteX7-51" fmla="*/ 530539 w 1269821"/>
                <a:gd name="connsiteY7-52" fmla="*/ 55306 h 1233272"/>
                <a:gd name="connsiteX8-53" fmla="*/ 361491 w 1269821"/>
                <a:gd name="connsiteY8-54" fmla="*/ 9202 h 1233272"/>
                <a:gd name="connsiteX0-55" fmla="*/ 361494 w 1269824"/>
                <a:gd name="connsiteY0-56" fmla="*/ 9202 h 1233272"/>
                <a:gd name="connsiteX1-57" fmla="*/ 344 w 1269824"/>
                <a:gd name="connsiteY1-58" fmla="*/ 216671 h 1233272"/>
                <a:gd name="connsiteX2-59" fmla="*/ 430650 w 1269824"/>
                <a:gd name="connsiteY2-60" fmla="*/ 1054231 h 1233272"/>
                <a:gd name="connsiteX3-61" fmla="*/ 968533 w 1269824"/>
                <a:gd name="connsiteY3-62" fmla="*/ 1230963 h 1233272"/>
                <a:gd name="connsiteX4-63" fmla="*/ 1268210 w 1269824"/>
                <a:gd name="connsiteY4-64" fmla="*/ 992758 h 1233272"/>
                <a:gd name="connsiteX5-65" fmla="*/ 1076109 w 1269824"/>
                <a:gd name="connsiteY5-66" fmla="*/ 524032 h 1233272"/>
                <a:gd name="connsiteX6-67" fmla="*/ 822536 w 1269824"/>
                <a:gd name="connsiteY6-68" fmla="*/ 224355 h 1233272"/>
                <a:gd name="connsiteX7-69" fmla="*/ 530542 w 1269824"/>
                <a:gd name="connsiteY7-70" fmla="*/ 55306 h 1233272"/>
                <a:gd name="connsiteX8-71" fmla="*/ 361494 w 1269824"/>
                <a:gd name="connsiteY8-72" fmla="*/ 9202 h 1233272"/>
                <a:gd name="connsiteX0-73" fmla="*/ 361360 w 1269690"/>
                <a:gd name="connsiteY0-74" fmla="*/ 9202 h 1234182"/>
                <a:gd name="connsiteX1-75" fmla="*/ 210 w 1269690"/>
                <a:gd name="connsiteY1-76" fmla="*/ 216671 h 1234182"/>
                <a:gd name="connsiteX2-77" fmla="*/ 415148 w 1269690"/>
                <a:gd name="connsiteY2-78" fmla="*/ 1061915 h 1234182"/>
                <a:gd name="connsiteX3-79" fmla="*/ 968399 w 1269690"/>
                <a:gd name="connsiteY3-80" fmla="*/ 1230963 h 1234182"/>
                <a:gd name="connsiteX4-81" fmla="*/ 1268076 w 1269690"/>
                <a:gd name="connsiteY4-82" fmla="*/ 992758 h 1234182"/>
                <a:gd name="connsiteX5-83" fmla="*/ 1075975 w 1269690"/>
                <a:gd name="connsiteY5-84" fmla="*/ 524032 h 1234182"/>
                <a:gd name="connsiteX6-85" fmla="*/ 822402 w 1269690"/>
                <a:gd name="connsiteY6-86" fmla="*/ 224355 h 1234182"/>
                <a:gd name="connsiteX7-87" fmla="*/ 530408 w 1269690"/>
                <a:gd name="connsiteY7-88" fmla="*/ 55306 h 1234182"/>
                <a:gd name="connsiteX8-89" fmla="*/ 361360 w 1269690"/>
                <a:gd name="connsiteY8-90" fmla="*/ 9202 h 1234182"/>
                <a:gd name="connsiteX0-91" fmla="*/ 361360 w 1268413"/>
                <a:gd name="connsiteY0-92" fmla="*/ 9202 h 1227044"/>
                <a:gd name="connsiteX1-93" fmla="*/ 210 w 1268413"/>
                <a:gd name="connsiteY1-94" fmla="*/ 216671 h 1227044"/>
                <a:gd name="connsiteX2-95" fmla="*/ 415148 w 1268413"/>
                <a:gd name="connsiteY2-96" fmla="*/ 1061915 h 1227044"/>
                <a:gd name="connsiteX3-97" fmla="*/ 1029871 w 1268413"/>
                <a:gd name="connsiteY3-98" fmla="*/ 1223279 h 1227044"/>
                <a:gd name="connsiteX4-99" fmla="*/ 1268076 w 1268413"/>
                <a:gd name="connsiteY4-100" fmla="*/ 992758 h 1227044"/>
                <a:gd name="connsiteX5-101" fmla="*/ 1075975 w 1268413"/>
                <a:gd name="connsiteY5-102" fmla="*/ 524032 h 1227044"/>
                <a:gd name="connsiteX6-103" fmla="*/ 822402 w 1268413"/>
                <a:gd name="connsiteY6-104" fmla="*/ 224355 h 1227044"/>
                <a:gd name="connsiteX7-105" fmla="*/ 530408 w 1268413"/>
                <a:gd name="connsiteY7-106" fmla="*/ 55306 h 1227044"/>
                <a:gd name="connsiteX8-107" fmla="*/ 361360 w 1268413"/>
                <a:gd name="connsiteY8-108" fmla="*/ 9202 h 1227044"/>
                <a:gd name="connsiteX0-109" fmla="*/ 362055 w 1269108"/>
                <a:gd name="connsiteY0-110" fmla="*/ 9202 h 1230004"/>
                <a:gd name="connsiteX1-111" fmla="*/ 905 w 1269108"/>
                <a:gd name="connsiteY1-112" fmla="*/ 216671 h 1230004"/>
                <a:gd name="connsiteX2-113" fmla="*/ 477315 w 1269108"/>
                <a:gd name="connsiteY2-114" fmla="*/ 1077283 h 1230004"/>
                <a:gd name="connsiteX3-115" fmla="*/ 1030566 w 1269108"/>
                <a:gd name="connsiteY3-116" fmla="*/ 1223279 h 1230004"/>
                <a:gd name="connsiteX4-117" fmla="*/ 1268771 w 1269108"/>
                <a:gd name="connsiteY4-118" fmla="*/ 992758 h 1230004"/>
                <a:gd name="connsiteX5-119" fmla="*/ 1076670 w 1269108"/>
                <a:gd name="connsiteY5-120" fmla="*/ 524032 h 1230004"/>
                <a:gd name="connsiteX6-121" fmla="*/ 823097 w 1269108"/>
                <a:gd name="connsiteY6-122" fmla="*/ 224355 h 1230004"/>
                <a:gd name="connsiteX7-123" fmla="*/ 531103 w 1269108"/>
                <a:gd name="connsiteY7-124" fmla="*/ 55306 h 1230004"/>
                <a:gd name="connsiteX8-125" fmla="*/ 362055 w 1269108"/>
                <a:gd name="connsiteY8-126" fmla="*/ 9202 h 1230004"/>
                <a:gd name="connsiteX0-127" fmla="*/ 445728 w 1268257"/>
                <a:gd name="connsiteY0-128" fmla="*/ 3151 h 1362266"/>
                <a:gd name="connsiteX1-129" fmla="*/ 54 w 1268257"/>
                <a:gd name="connsiteY1-130" fmla="*/ 348933 h 1362266"/>
                <a:gd name="connsiteX2-131" fmla="*/ 476464 w 1268257"/>
                <a:gd name="connsiteY2-132" fmla="*/ 1209545 h 1362266"/>
                <a:gd name="connsiteX3-133" fmla="*/ 1029715 w 1268257"/>
                <a:gd name="connsiteY3-134" fmla="*/ 1355541 h 1362266"/>
                <a:gd name="connsiteX4-135" fmla="*/ 1267920 w 1268257"/>
                <a:gd name="connsiteY4-136" fmla="*/ 1125020 h 1362266"/>
                <a:gd name="connsiteX5-137" fmla="*/ 1075819 w 1268257"/>
                <a:gd name="connsiteY5-138" fmla="*/ 656294 h 1362266"/>
                <a:gd name="connsiteX6-139" fmla="*/ 822246 w 1268257"/>
                <a:gd name="connsiteY6-140" fmla="*/ 356617 h 1362266"/>
                <a:gd name="connsiteX7-141" fmla="*/ 530252 w 1268257"/>
                <a:gd name="connsiteY7-142" fmla="*/ 187568 h 1362266"/>
                <a:gd name="connsiteX8-143" fmla="*/ 445728 w 1268257"/>
                <a:gd name="connsiteY8-144" fmla="*/ 3151 h 1362266"/>
                <a:gd name="connsiteX0-145" fmla="*/ 445735 w 1268264"/>
                <a:gd name="connsiteY0-146" fmla="*/ 4541 h 1363656"/>
                <a:gd name="connsiteX1-147" fmla="*/ 61 w 1268264"/>
                <a:gd name="connsiteY1-148" fmla="*/ 350323 h 1363656"/>
                <a:gd name="connsiteX2-149" fmla="*/ 476471 w 1268264"/>
                <a:gd name="connsiteY2-150" fmla="*/ 1210935 h 1363656"/>
                <a:gd name="connsiteX3-151" fmla="*/ 1029722 w 1268264"/>
                <a:gd name="connsiteY3-152" fmla="*/ 1356931 h 1363656"/>
                <a:gd name="connsiteX4-153" fmla="*/ 1267927 w 1268264"/>
                <a:gd name="connsiteY4-154" fmla="*/ 1126410 h 1363656"/>
                <a:gd name="connsiteX5-155" fmla="*/ 1075826 w 1268264"/>
                <a:gd name="connsiteY5-156" fmla="*/ 657684 h 1363656"/>
                <a:gd name="connsiteX6-157" fmla="*/ 822253 w 1268264"/>
                <a:gd name="connsiteY6-158" fmla="*/ 358007 h 1363656"/>
                <a:gd name="connsiteX7-159" fmla="*/ 814568 w 1268264"/>
                <a:gd name="connsiteY7-160" fmla="*/ 165906 h 1363656"/>
                <a:gd name="connsiteX8-161" fmla="*/ 445735 w 1268264"/>
                <a:gd name="connsiteY8-162" fmla="*/ 4541 h 1363656"/>
                <a:gd name="connsiteX0-163" fmla="*/ 445735 w 1268264"/>
                <a:gd name="connsiteY0-164" fmla="*/ 9 h 1359124"/>
                <a:gd name="connsiteX1-165" fmla="*/ 61 w 1268264"/>
                <a:gd name="connsiteY1-166" fmla="*/ 345791 h 1359124"/>
                <a:gd name="connsiteX2-167" fmla="*/ 476471 w 1268264"/>
                <a:gd name="connsiteY2-168" fmla="*/ 1206403 h 1359124"/>
                <a:gd name="connsiteX3-169" fmla="*/ 1029722 w 1268264"/>
                <a:gd name="connsiteY3-170" fmla="*/ 1352399 h 1359124"/>
                <a:gd name="connsiteX4-171" fmla="*/ 1267927 w 1268264"/>
                <a:gd name="connsiteY4-172" fmla="*/ 1121878 h 1359124"/>
                <a:gd name="connsiteX5-173" fmla="*/ 1075826 w 1268264"/>
                <a:gd name="connsiteY5-174" fmla="*/ 653152 h 1359124"/>
                <a:gd name="connsiteX6-175" fmla="*/ 822253 w 1268264"/>
                <a:gd name="connsiteY6-176" fmla="*/ 353475 h 1359124"/>
                <a:gd name="connsiteX7-177" fmla="*/ 445735 w 1268264"/>
                <a:gd name="connsiteY7-178" fmla="*/ 9 h 1359124"/>
                <a:gd name="connsiteX0-179" fmla="*/ 445739 w 1268233"/>
                <a:gd name="connsiteY0-180" fmla="*/ 216 h 1359331"/>
                <a:gd name="connsiteX1-181" fmla="*/ 65 w 1268233"/>
                <a:gd name="connsiteY1-182" fmla="*/ 345998 h 1359331"/>
                <a:gd name="connsiteX2-183" fmla="*/ 476475 w 1268233"/>
                <a:gd name="connsiteY2-184" fmla="*/ 1206610 h 1359331"/>
                <a:gd name="connsiteX3-185" fmla="*/ 1029726 w 1268233"/>
                <a:gd name="connsiteY3-186" fmla="*/ 1352606 h 1359331"/>
                <a:gd name="connsiteX4-187" fmla="*/ 1267931 w 1268233"/>
                <a:gd name="connsiteY4-188" fmla="*/ 1122085 h 1359331"/>
                <a:gd name="connsiteX5-189" fmla="*/ 1075830 w 1268233"/>
                <a:gd name="connsiteY5-190" fmla="*/ 653359 h 1359331"/>
                <a:gd name="connsiteX6-191" fmla="*/ 914465 w 1268233"/>
                <a:gd name="connsiteY6-192" fmla="*/ 299894 h 1359331"/>
                <a:gd name="connsiteX7-193" fmla="*/ 445739 w 1268233"/>
                <a:gd name="connsiteY7-194" fmla="*/ 216 h 1359331"/>
                <a:gd name="connsiteX0-195" fmla="*/ 545873 w 1268474"/>
                <a:gd name="connsiteY0-196" fmla="*/ 208 h 1367007"/>
                <a:gd name="connsiteX1-197" fmla="*/ 306 w 1268474"/>
                <a:gd name="connsiteY1-198" fmla="*/ 353674 h 1367007"/>
                <a:gd name="connsiteX2-199" fmla="*/ 476716 w 1268474"/>
                <a:gd name="connsiteY2-200" fmla="*/ 1214286 h 1367007"/>
                <a:gd name="connsiteX3-201" fmla="*/ 1029967 w 1268474"/>
                <a:gd name="connsiteY3-202" fmla="*/ 1360282 h 1367007"/>
                <a:gd name="connsiteX4-203" fmla="*/ 1268172 w 1268474"/>
                <a:gd name="connsiteY4-204" fmla="*/ 1129761 h 1367007"/>
                <a:gd name="connsiteX5-205" fmla="*/ 1076071 w 1268474"/>
                <a:gd name="connsiteY5-206" fmla="*/ 661035 h 1367007"/>
                <a:gd name="connsiteX6-207" fmla="*/ 914706 w 1268474"/>
                <a:gd name="connsiteY6-208" fmla="*/ 307570 h 1367007"/>
                <a:gd name="connsiteX7-209" fmla="*/ 545873 w 1268474"/>
                <a:gd name="connsiteY7-210" fmla="*/ 208 h 1367007"/>
                <a:gd name="connsiteX0-211" fmla="*/ 438413 w 1161014"/>
                <a:gd name="connsiteY0-212" fmla="*/ 208 h 1367007"/>
                <a:gd name="connsiteX1-213" fmla="*/ 423 w 1161014"/>
                <a:gd name="connsiteY1-214" fmla="*/ 353674 h 1367007"/>
                <a:gd name="connsiteX2-215" fmla="*/ 369256 w 1161014"/>
                <a:gd name="connsiteY2-216" fmla="*/ 1214286 h 1367007"/>
                <a:gd name="connsiteX3-217" fmla="*/ 922507 w 1161014"/>
                <a:gd name="connsiteY3-218" fmla="*/ 1360282 h 1367007"/>
                <a:gd name="connsiteX4-219" fmla="*/ 1160712 w 1161014"/>
                <a:gd name="connsiteY4-220" fmla="*/ 1129761 h 1367007"/>
                <a:gd name="connsiteX5-221" fmla="*/ 968611 w 1161014"/>
                <a:gd name="connsiteY5-222" fmla="*/ 661035 h 1367007"/>
                <a:gd name="connsiteX6-223" fmla="*/ 807246 w 1161014"/>
                <a:gd name="connsiteY6-224" fmla="*/ 307570 h 1367007"/>
                <a:gd name="connsiteX7-225" fmla="*/ 438413 w 1161014"/>
                <a:gd name="connsiteY7-226" fmla="*/ 208 h 1367007"/>
                <a:gd name="connsiteX0-227" fmla="*/ 438166 w 1160767"/>
                <a:gd name="connsiteY0-228" fmla="*/ 208 h 1364047"/>
                <a:gd name="connsiteX1-229" fmla="*/ 176 w 1160767"/>
                <a:gd name="connsiteY1-230" fmla="*/ 353674 h 1364047"/>
                <a:gd name="connsiteX2-231" fmla="*/ 392062 w 1160767"/>
                <a:gd name="connsiteY2-232" fmla="*/ 1198918 h 1364047"/>
                <a:gd name="connsiteX3-233" fmla="*/ 922260 w 1160767"/>
                <a:gd name="connsiteY3-234" fmla="*/ 1360282 h 1364047"/>
                <a:gd name="connsiteX4-235" fmla="*/ 1160465 w 1160767"/>
                <a:gd name="connsiteY4-236" fmla="*/ 1129761 h 1364047"/>
                <a:gd name="connsiteX5-237" fmla="*/ 968364 w 1160767"/>
                <a:gd name="connsiteY5-238" fmla="*/ 661035 h 1364047"/>
                <a:gd name="connsiteX6-239" fmla="*/ 806999 w 1160767"/>
                <a:gd name="connsiteY6-240" fmla="*/ 307570 h 1364047"/>
                <a:gd name="connsiteX7-241" fmla="*/ 438166 w 1160767"/>
                <a:gd name="connsiteY7-242" fmla="*/ 208 h 1364047"/>
                <a:gd name="connsiteX0-243" fmla="*/ 438166 w 1160767"/>
                <a:gd name="connsiteY0-244" fmla="*/ 208 h 1373272"/>
                <a:gd name="connsiteX1-245" fmla="*/ 176 w 1160767"/>
                <a:gd name="connsiteY1-246" fmla="*/ 353674 h 1373272"/>
                <a:gd name="connsiteX2-247" fmla="*/ 392062 w 1160767"/>
                <a:gd name="connsiteY2-248" fmla="*/ 1198918 h 1373272"/>
                <a:gd name="connsiteX3-249" fmla="*/ 922260 w 1160767"/>
                <a:gd name="connsiteY3-250" fmla="*/ 1360282 h 1373272"/>
                <a:gd name="connsiteX4-251" fmla="*/ 1160465 w 1160767"/>
                <a:gd name="connsiteY4-252" fmla="*/ 1129761 h 1373272"/>
                <a:gd name="connsiteX5-253" fmla="*/ 968364 w 1160767"/>
                <a:gd name="connsiteY5-254" fmla="*/ 661035 h 1373272"/>
                <a:gd name="connsiteX6-255" fmla="*/ 806999 w 1160767"/>
                <a:gd name="connsiteY6-256" fmla="*/ 307570 h 1373272"/>
                <a:gd name="connsiteX7-257" fmla="*/ 438166 w 1160767"/>
                <a:gd name="connsiteY7-258" fmla="*/ 208 h 13732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160767" h="1373272">
                  <a:moveTo>
                    <a:pt x="438166" y="208"/>
                  </a:moveTo>
                  <a:cubicBezTo>
                    <a:pt x="303696" y="7892"/>
                    <a:pt x="7860" y="153889"/>
                    <a:pt x="176" y="353674"/>
                  </a:cubicBezTo>
                  <a:cubicBezTo>
                    <a:pt x="-7508" y="553459"/>
                    <a:pt x="238381" y="1031150"/>
                    <a:pt x="392062" y="1198918"/>
                  </a:cubicBezTo>
                  <a:cubicBezTo>
                    <a:pt x="545743" y="1366686"/>
                    <a:pt x="732721" y="1394860"/>
                    <a:pt x="922260" y="1360282"/>
                  </a:cubicBezTo>
                  <a:cubicBezTo>
                    <a:pt x="1111799" y="1325704"/>
                    <a:pt x="1152781" y="1246302"/>
                    <a:pt x="1160465" y="1129761"/>
                  </a:cubicBezTo>
                  <a:cubicBezTo>
                    <a:pt x="1168149" y="1013220"/>
                    <a:pt x="1027275" y="798067"/>
                    <a:pt x="968364" y="661035"/>
                  </a:cubicBezTo>
                  <a:cubicBezTo>
                    <a:pt x="909453" y="524003"/>
                    <a:pt x="897927" y="385691"/>
                    <a:pt x="806999" y="307570"/>
                  </a:cubicBezTo>
                  <a:cubicBezTo>
                    <a:pt x="701984" y="198713"/>
                    <a:pt x="572636" y="-7476"/>
                    <a:pt x="438166" y="208"/>
                  </a:cubicBezTo>
                  <a:close/>
                </a:path>
              </a:pathLst>
            </a:custGeom>
            <a:solidFill>
              <a:schemeClr val="tx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7236461" y="2324812"/>
              <a:ext cx="2461949" cy="2165639"/>
            </a:xfrm>
            <a:custGeom>
              <a:avLst/>
              <a:gdLst>
                <a:gd name="connsiteX0" fmla="*/ 685132 w 2504933"/>
                <a:gd name="connsiteY0" fmla="*/ 2087747 h 2127556"/>
                <a:gd name="connsiteX1" fmla="*/ 13493 w 2504933"/>
                <a:gd name="connsiteY1" fmla="*/ 882034 h 2127556"/>
                <a:gd name="connsiteX2" fmla="*/ 1235390 w 2504933"/>
                <a:gd name="connsiteY2" fmla="*/ 2 h 2127556"/>
                <a:gd name="connsiteX3" fmla="*/ 2408735 w 2504933"/>
                <a:gd name="connsiteY3" fmla="*/ 873942 h 2127556"/>
                <a:gd name="connsiteX4" fmla="*/ 2238802 w 2504933"/>
                <a:gd name="connsiteY4" fmla="*/ 1747882 h 2127556"/>
                <a:gd name="connsiteX5" fmla="*/ 685132 w 2504933"/>
                <a:gd name="connsiteY5" fmla="*/ 2087747 h 2127556"/>
                <a:gd name="connsiteX0-1" fmla="*/ 684807 w 2504608"/>
                <a:gd name="connsiteY0-2" fmla="*/ 2071564 h 2111373"/>
                <a:gd name="connsiteX1-3" fmla="*/ 13168 w 2504608"/>
                <a:gd name="connsiteY1-4" fmla="*/ 865851 h 2111373"/>
                <a:gd name="connsiteX2-5" fmla="*/ 1226973 w 2504608"/>
                <a:gd name="connsiteY2-6" fmla="*/ 3 h 2111373"/>
                <a:gd name="connsiteX3-7" fmla="*/ 2408410 w 2504608"/>
                <a:gd name="connsiteY3-8" fmla="*/ 857759 h 2111373"/>
                <a:gd name="connsiteX4-9" fmla="*/ 2238477 w 2504608"/>
                <a:gd name="connsiteY4-10" fmla="*/ 1731699 h 2111373"/>
                <a:gd name="connsiteX5-11" fmla="*/ 684807 w 2504608"/>
                <a:gd name="connsiteY5-12" fmla="*/ 2071564 h 2111373"/>
                <a:gd name="connsiteX0-13" fmla="*/ 684807 w 2504608"/>
                <a:gd name="connsiteY0-14" fmla="*/ 2074418 h 2114227"/>
                <a:gd name="connsiteX1-15" fmla="*/ 13168 w 2504608"/>
                <a:gd name="connsiteY1-16" fmla="*/ 868705 h 2114227"/>
                <a:gd name="connsiteX2-17" fmla="*/ 1226973 w 2504608"/>
                <a:gd name="connsiteY2-18" fmla="*/ 2857 h 2114227"/>
                <a:gd name="connsiteX3-19" fmla="*/ 2408410 w 2504608"/>
                <a:gd name="connsiteY3-20" fmla="*/ 860613 h 2114227"/>
                <a:gd name="connsiteX4-21" fmla="*/ 2238477 w 2504608"/>
                <a:gd name="connsiteY4-22" fmla="*/ 1734553 h 2114227"/>
                <a:gd name="connsiteX5-23" fmla="*/ 684807 w 2504608"/>
                <a:gd name="connsiteY5-24" fmla="*/ 2074418 h 2114227"/>
                <a:gd name="connsiteX0-25" fmla="*/ 684807 w 2504608"/>
                <a:gd name="connsiteY0-26" fmla="*/ 2074418 h 2114227"/>
                <a:gd name="connsiteX1-27" fmla="*/ 13168 w 2504608"/>
                <a:gd name="connsiteY1-28" fmla="*/ 868705 h 2114227"/>
                <a:gd name="connsiteX2-29" fmla="*/ 1226973 w 2504608"/>
                <a:gd name="connsiteY2-30" fmla="*/ 2857 h 2114227"/>
                <a:gd name="connsiteX3-31" fmla="*/ 2408410 w 2504608"/>
                <a:gd name="connsiteY3-32" fmla="*/ 860613 h 2114227"/>
                <a:gd name="connsiteX4-33" fmla="*/ 2238477 w 2504608"/>
                <a:gd name="connsiteY4-34" fmla="*/ 1734553 h 2114227"/>
                <a:gd name="connsiteX5-35" fmla="*/ 684807 w 2504608"/>
                <a:gd name="connsiteY5-36" fmla="*/ 2074418 h 2114227"/>
                <a:gd name="connsiteX0-37" fmla="*/ 684807 w 2469365"/>
                <a:gd name="connsiteY0-38" fmla="*/ 2074418 h 2110874"/>
                <a:gd name="connsiteX1-39" fmla="*/ 13168 w 2469365"/>
                <a:gd name="connsiteY1-40" fmla="*/ 868705 h 2110874"/>
                <a:gd name="connsiteX2-41" fmla="*/ 1226973 w 2469365"/>
                <a:gd name="connsiteY2-42" fmla="*/ 2857 h 2110874"/>
                <a:gd name="connsiteX3-43" fmla="*/ 2408410 w 2469365"/>
                <a:gd name="connsiteY3-44" fmla="*/ 860613 h 2110874"/>
                <a:gd name="connsiteX4-45" fmla="*/ 2238477 w 2469365"/>
                <a:gd name="connsiteY4-46" fmla="*/ 1734553 h 2110874"/>
                <a:gd name="connsiteX5-47" fmla="*/ 684807 w 2469365"/>
                <a:gd name="connsiteY5-48" fmla="*/ 2074418 h 2110874"/>
                <a:gd name="connsiteX0-49" fmla="*/ 684807 w 2420102"/>
                <a:gd name="connsiteY0-50" fmla="*/ 2074418 h 2110874"/>
                <a:gd name="connsiteX1-51" fmla="*/ 13168 w 2420102"/>
                <a:gd name="connsiteY1-52" fmla="*/ 868705 h 2110874"/>
                <a:gd name="connsiteX2-53" fmla="*/ 1226973 w 2420102"/>
                <a:gd name="connsiteY2-54" fmla="*/ 2857 h 2110874"/>
                <a:gd name="connsiteX3-55" fmla="*/ 2408410 w 2420102"/>
                <a:gd name="connsiteY3-56" fmla="*/ 860613 h 2110874"/>
                <a:gd name="connsiteX4-57" fmla="*/ 2238477 w 2420102"/>
                <a:gd name="connsiteY4-58" fmla="*/ 1734553 h 2110874"/>
                <a:gd name="connsiteX5-59" fmla="*/ 684807 w 2420102"/>
                <a:gd name="connsiteY5-60" fmla="*/ 2074418 h 2110874"/>
                <a:gd name="connsiteX0-61" fmla="*/ 684807 w 2420102"/>
                <a:gd name="connsiteY0-62" fmla="*/ 2074418 h 2110874"/>
                <a:gd name="connsiteX1-63" fmla="*/ 13168 w 2420102"/>
                <a:gd name="connsiteY1-64" fmla="*/ 868705 h 2110874"/>
                <a:gd name="connsiteX2-65" fmla="*/ 1226973 w 2420102"/>
                <a:gd name="connsiteY2-66" fmla="*/ 2857 h 2110874"/>
                <a:gd name="connsiteX3-67" fmla="*/ 2408410 w 2420102"/>
                <a:gd name="connsiteY3-68" fmla="*/ 860613 h 2110874"/>
                <a:gd name="connsiteX4-69" fmla="*/ 2238477 w 2420102"/>
                <a:gd name="connsiteY4-70" fmla="*/ 1734553 h 2110874"/>
                <a:gd name="connsiteX5-71" fmla="*/ 684807 w 2420102"/>
                <a:gd name="connsiteY5-72" fmla="*/ 2074418 h 2110874"/>
                <a:gd name="connsiteX0-73" fmla="*/ 692651 w 2427946"/>
                <a:gd name="connsiteY0-74" fmla="*/ 2074418 h 2096975"/>
                <a:gd name="connsiteX1-75" fmla="*/ 21012 w 2427946"/>
                <a:gd name="connsiteY1-76" fmla="*/ 868705 h 2096975"/>
                <a:gd name="connsiteX2-77" fmla="*/ 1234817 w 2427946"/>
                <a:gd name="connsiteY2-78" fmla="*/ 2857 h 2096975"/>
                <a:gd name="connsiteX3-79" fmla="*/ 2416254 w 2427946"/>
                <a:gd name="connsiteY3-80" fmla="*/ 860613 h 2096975"/>
                <a:gd name="connsiteX4-81" fmla="*/ 2246321 w 2427946"/>
                <a:gd name="connsiteY4-82" fmla="*/ 1734553 h 2096975"/>
                <a:gd name="connsiteX5-83" fmla="*/ 692651 w 2427946"/>
                <a:gd name="connsiteY5-84" fmla="*/ 2074418 h 2096975"/>
                <a:gd name="connsiteX0-85" fmla="*/ 724917 w 2460212"/>
                <a:gd name="connsiteY0-86" fmla="*/ 2074418 h 2096975"/>
                <a:gd name="connsiteX1-87" fmla="*/ 53278 w 2460212"/>
                <a:gd name="connsiteY1-88" fmla="*/ 868705 h 2096975"/>
                <a:gd name="connsiteX2-89" fmla="*/ 1267083 w 2460212"/>
                <a:gd name="connsiteY2-90" fmla="*/ 2857 h 2096975"/>
                <a:gd name="connsiteX3-91" fmla="*/ 2448520 w 2460212"/>
                <a:gd name="connsiteY3-92" fmla="*/ 860613 h 2096975"/>
                <a:gd name="connsiteX4-93" fmla="*/ 2278587 w 2460212"/>
                <a:gd name="connsiteY4-94" fmla="*/ 1734553 h 2096975"/>
                <a:gd name="connsiteX5-95" fmla="*/ 724917 w 2460212"/>
                <a:gd name="connsiteY5-96" fmla="*/ 2074418 h 2096975"/>
                <a:gd name="connsiteX0-97" fmla="*/ 685541 w 2460510"/>
                <a:gd name="connsiteY0-98" fmla="*/ 2114878 h 2137530"/>
                <a:gd name="connsiteX1-99" fmla="*/ 21994 w 2460510"/>
                <a:gd name="connsiteY1-100" fmla="*/ 868705 h 2137530"/>
                <a:gd name="connsiteX2-101" fmla="*/ 1235799 w 2460510"/>
                <a:gd name="connsiteY2-102" fmla="*/ 2857 h 2137530"/>
                <a:gd name="connsiteX3-103" fmla="*/ 2417236 w 2460510"/>
                <a:gd name="connsiteY3-104" fmla="*/ 860613 h 2137530"/>
                <a:gd name="connsiteX4-105" fmla="*/ 2247303 w 2460510"/>
                <a:gd name="connsiteY4-106" fmla="*/ 1734553 h 2137530"/>
                <a:gd name="connsiteX5-107" fmla="*/ 685541 w 2460510"/>
                <a:gd name="connsiteY5-108" fmla="*/ 2114878 h 2137530"/>
                <a:gd name="connsiteX0-109" fmla="*/ 713435 w 2488404"/>
                <a:gd name="connsiteY0-110" fmla="*/ 2114878 h 2166373"/>
                <a:gd name="connsiteX1-111" fmla="*/ 49888 w 2488404"/>
                <a:gd name="connsiteY1-112" fmla="*/ 868705 h 2166373"/>
                <a:gd name="connsiteX2-113" fmla="*/ 1263693 w 2488404"/>
                <a:gd name="connsiteY2-114" fmla="*/ 2857 h 2166373"/>
                <a:gd name="connsiteX3-115" fmla="*/ 2445130 w 2488404"/>
                <a:gd name="connsiteY3-116" fmla="*/ 860613 h 2166373"/>
                <a:gd name="connsiteX4-117" fmla="*/ 2275197 w 2488404"/>
                <a:gd name="connsiteY4-118" fmla="*/ 1734553 h 2166373"/>
                <a:gd name="connsiteX5-119" fmla="*/ 713435 w 2488404"/>
                <a:gd name="connsiteY5-120" fmla="*/ 2114878 h 2166373"/>
                <a:gd name="connsiteX0-121" fmla="*/ 713435 w 2459613"/>
                <a:gd name="connsiteY0-122" fmla="*/ 2114878 h 2172955"/>
                <a:gd name="connsiteX1-123" fmla="*/ 49888 w 2459613"/>
                <a:gd name="connsiteY1-124" fmla="*/ 868705 h 2172955"/>
                <a:gd name="connsiteX2-125" fmla="*/ 1263693 w 2459613"/>
                <a:gd name="connsiteY2-126" fmla="*/ 2857 h 2172955"/>
                <a:gd name="connsiteX3-127" fmla="*/ 2445130 w 2459613"/>
                <a:gd name="connsiteY3-128" fmla="*/ 860613 h 2172955"/>
                <a:gd name="connsiteX4-129" fmla="*/ 2275197 w 2459613"/>
                <a:gd name="connsiteY4-130" fmla="*/ 1734553 h 2172955"/>
                <a:gd name="connsiteX5-131" fmla="*/ 713435 w 2459613"/>
                <a:gd name="connsiteY5-132" fmla="*/ 2114878 h 2172955"/>
                <a:gd name="connsiteX0-133" fmla="*/ 713435 w 2445805"/>
                <a:gd name="connsiteY0-134" fmla="*/ 2114878 h 2172955"/>
                <a:gd name="connsiteX1-135" fmla="*/ 49888 w 2445805"/>
                <a:gd name="connsiteY1-136" fmla="*/ 868705 h 2172955"/>
                <a:gd name="connsiteX2-137" fmla="*/ 1263693 w 2445805"/>
                <a:gd name="connsiteY2-138" fmla="*/ 2857 h 2172955"/>
                <a:gd name="connsiteX3-139" fmla="*/ 2445130 w 2445805"/>
                <a:gd name="connsiteY3-140" fmla="*/ 860613 h 2172955"/>
                <a:gd name="connsiteX4-141" fmla="*/ 2275197 w 2445805"/>
                <a:gd name="connsiteY4-142" fmla="*/ 1734553 h 2172955"/>
                <a:gd name="connsiteX5-143" fmla="*/ 713435 w 2445805"/>
                <a:gd name="connsiteY5-144" fmla="*/ 2114878 h 2172955"/>
                <a:gd name="connsiteX0-145" fmla="*/ 713435 w 2445683"/>
                <a:gd name="connsiteY0-146" fmla="*/ 2114878 h 2165639"/>
                <a:gd name="connsiteX1-147" fmla="*/ 49888 w 2445683"/>
                <a:gd name="connsiteY1-148" fmla="*/ 868705 h 2165639"/>
                <a:gd name="connsiteX2-149" fmla="*/ 1263693 w 2445683"/>
                <a:gd name="connsiteY2-150" fmla="*/ 2857 h 2165639"/>
                <a:gd name="connsiteX3-151" fmla="*/ 2445130 w 2445683"/>
                <a:gd name="connsiteY3-152" fmla="*/ 860613 h 2165639"/>
                <a:gd name="connsiteX4-153" fmla="*/ 2275197 w 2445683"/>
                <a:gd name="connsiteY4-154" fmla="*/ 1734553 h 2165639"/>
                <a:gd name="connsiteX5-155" fmla="*/ 713435 w 2445683"/>
                <a:gd name="connsiteY5-156" fmla="*/ 2114878 h 2165639"/>
                <a:gd name="connsiteX0-157" fmla="*/ 713435 w 2461949"/>
                <a:gd name="connsiteY0-158" fmla="*/ 2114878 h 2165639"/>
                <a:gd name="connsiteX1-159" fmla="*/ 49888 w 2461949"/>
                <a:gd name="connsiteY1-160" fmla="*/ 868705 h 2165639"/>
                <a:gd name="connsiteX2-161" fmla="*/ 1263693 w 2461949"/>
                <a:gd name="connsiteY2-162" fmla="*/ 2857 h 2165639"/>
                <a:gd name="connsiteX3-163" fmla="*/ 2445130 w 2461949"/>
                <a:gd name="connsiteY3-164" fmla="*/ 860613 h 2165639"/>
                <a:gd name="connsiteX4-165" fmla="*/ 2275197 w 2461949"/>
                <a:gd name="connsiteY4-166" fmla="*/ 1734553 h 2165639"/>
                <a:gd name="connsiteX5-167" fmla="*/ 713435 w 2461949"/>
                <a:gd name="connsiteY5-168" fmla="*/ 2114878 h 21656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461949" h="2165639">
                  <a:moveTo>
                    <a:pt x="713435" y="2114878"/>
                  </a:moveTo>
                  <a:cubicBezTo>
                    <a:pt x="-94420" y="1930110"/>
                    <a:pt x="-41822" y="1220708"/>
                    <a:pt x="49888" y="868705"/>
                  </a:cubicBezTo>
                  <a:cubicBezTo>
                    <a:pt x="141598" y="516702"/>
                    <a:pt x="532713" y="52758"/>
                    <a:pt x="1263693" y="2857"/>
                  </a:cubicBezTo>
                  <a:cubicBezTo>
                    <a:pt x="1994673" y="-47044"/>
                    <a:pt x="2399275" y="569300"/>
                    <a:pt x="2445130" y="860613"/>
                  </a:cubicBezTo>
                  <a:cubicBezTo>
                    <a:pt x="2499077" y="1257123"/>
                    <a:pt x="2418156" y="1533601"/>
                    <a:pt x="2275197" y="1734553"/>
                  </a:cubicBezTo>
                  <a:cubicBezTo>
                    <a:pt x="2132238" y="1935505"/>
                    <a:pt x="1521290" y="2299646"/>
                    <a:pt x="713435" y="2114878"/>
                  </a:cubicBezTo>
                  <a:close/>
                </a:path>
              </a:pathLst>
            </a:custGeom>
            <a:gradFill flip="none" rotWithShape="1">
              <a:gsLst>
                <a:gs pos="0">
                  <a:schemeClr val="accent1">
                    <a:lumMod val="5000"/>
                    <a:lumOff val="95000"/>
                    <a:alpha val="88000"/>
                  </a:schemeClr>
                </a:gs>
                <a:gs pos="57000">
                  <a:srgbClr val="0F44B3">
                    <a:alpha val="0"/>
                  </a:srgbClr>
                </a:gs>
              </a:gsLst>
              <a:path path="circle">
                <a:fillToRect l="100000" b="100000"/>
              </a:path>
              <a:tileRect t="-100000" r="-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9318222" y="4110514"/>
              <a:ext cx="943060" cy="527260"/>
            </a:xfrm>
            <a:custGeom>
              <a:avLst/>
              <a:gdLst>
                <a:gd name="connsiteX0" fmla="*/ 156308 w 936422"/>
                <a:gd name="connsiteY0" fmla="*/ 224663 h 532884"/>
                <a:gd name="connsiteX1" fmla="*/ 502089 w 936422"/>
                <a:gd name="connsiteY1" fmla="*/ 140139 h 532884"/>
                <a:gd name="connsiteX2" fmla="*/ 794083 w 936422"/>
                <a:gd name="connsiteY2" fmla="*/ 1826 h 532884"/>
                <a:gd name="connsiteX3" fmla="*/ 932395 w 936422"/>
                <a:gd name="connsiteY3" fmla="*/ 247715 h 532884"/>
                <a:gd name="connsiteX4" fmla="*/ 648086 w 936422"/>
                <a:gd name="connsiteY4" fmla="*/ 455184 h 532884"/>
                <a:gd name="connsiteX5" fmla="*/ 225464 w 936422"/>
                <a:gd name="connsiteY5" fmla="*/ 524340 h 532884"/>
                <a:gd name="connsiteX6" fmla="*/ 2627 w 936422"/>
                <a:gd name="connsiteY6" fmla="*/ 278451 h 532884"/>
                <a:gd name="connsiteX7" fmla="*/ 156308 w 936422"/>
                <a:gd name="connsiteY7" fmla="*/ 224663 h 532884"/>
                <a:gd name="connsiteX0-1" fmla="*/ 156194 w 936489"/>
                <a:gd name="connsiteY0-2" fmla="*/ 225435 h 533656"/>
                <a:gd name="connsiteX1-3" fmla="*/ 471239 w 936489"/>
                <a:gd name="connsiteY1-4" fmla="*/ 125542 h 533656"/>
                <a:gd name="connsiteX2-5" fmla="*/ 793969 w 936489"/>
                <a:gd name="connsiteY2-6" fmla="*/ 2598 h 533656"/>
                <a:gd name="connsiteX3-7" fmla="*/ 932281 w 936489"/>
                <a:gd name="connsiteY3-8" fmla="*/ 248487 h 533656"/>
                <a:gd name="connsiteX4-9" fmla="*/ 647972 w 936489"/>
                <a:gd name="connsiteY4-10" fmla="*/ 455956 h 533656"/>
                <a:gd name="connsiteX5-11" fmla="*/ 225350 w 936489"/>
                <a:gd name="connsiteY5-12" fmla="*/ 525112 h 533656"/>
                <a:gd name="connsiteX6-13" fmla="*/ 2513 w 936489"/>
                <a:gd name="connsiteY6-14" fmla="*/ 279223 h 533656"/>
                <a:gd name="connsiteX7-15" fmla="*/ 156194 w 936489"/>
                <a:gd name="connsiteY7-16" fmla="*/ 225435 h 533656"/>
                <a:gd name="connsiteX0-17" fmla="*/ 156194 w 936489"/>
                <a:gd name="connsiteY0-18" fmla="*/ 225287 h 533508"/>
                <a:gd name="connsiteX1-19" fmla="*/ 471239 w 936489"/>
                <a:gd name="connsiteY1-20" fmla="*/ 125394 h 533508"/>
                <a:gd name="connsiteX2-21" fmla="*/ 793969 w 936489"/>
                <a:gd name="connsiteY2-22" fmla="*/ 2450 h 533508"/>
                <a:gd name="connsiteX3-23" fmla="*/ 932281 w 936489"/>
                <a:gd name="connsiteY3-24" fmla="*/ 248339 h 533508"/>
                <a:gd name="connsiteX4-25" fmla="*/ 647972 w 936489"/>
                <a:gd name="connsiteY4-26" fmla="*/ 455808 h 533508"/>
                <a:gd name="connsiteX5-27" fmla="*/ 225350 w 936489"/>
                <a:gd name="connsiteY5-28" fmla="*/ 524964 h 533508"/>
                <a:gd name="connsiteX6-29" fmla="*/ 2513 w 936489"/>
                <a:gd name="connsiteY6-30" fmla="*/ 279075 h 533508"/>
                <a:gd name="connsiteX7-31" fmla="*/ 156194 w 936489"/>
                <a:gd name="connsiteY7-32" fmla="*/ 225287 h 533508"/>
                <a:gd name="connsiteX0-33" fmla="*/ 156194 w 937182"/>
                <a:gd name="connsiteY0-34" fmla="*/ 217896 h 526117"/>
                <a:gd name="connsiteX1-35" fmla="*/ 471239 w 937182"/>
                <a:gd name="connsiteY1-36" fmla="*/ 118003 h 526117"/>
                <a:gd name="connsiteX2-37" fmla="*/ 801653 w 937182"/>
                <a:gd name="connsiteY2-38" fmla="*/ 2743 h 526117"/>
                <a:gd name="connsiteX3-39" fmla="*/ 932281 w 937182"/>
                <a:gd name="connsiteY3-40" fmla="*/ 240948 h 526117"/>
                <a:gd name="connsiteX4-41" fmla="*/ 647972 w 937182"/>
                <a:gd name="connsiteY4-42" fmla="*/ 448417 h 526117"/>
                <a:gd name="connsiteX5-43" fmla="*/ 225350 w 937182"/>
                <a:gd name="connsiteY5-44" fmla="*/ 517573 h 526117"/>
                <a:gd name="connsiteX6-45" fmla="*/ 2513 w 937182"/>
                <a:gd name="connsiteY6-46" fmla="*/ 271684 h 526117"/>
                <a:gd name="connsiteX7-47" fmla="*/ 156194 w 937182"/>
                <a:gd name="connsiteY7-48" fmla="*/ 217896 h 526117"/>
                <a:gd name="connsiteX0-49" fmla="*/ 156194 w 939615"/>
                <a:gd name="connsiteY0-50" fmla="*/ 215587 h 523808"/>
                <a:gd name="connsiteX1-51" fmla="*/ 471239 w 939615"/>
                <a:gd name="connsiteY1-52" fmla="*/ 115694 h 523808"/>
                <a:gd name="connsiteX2-53" fmla="*/ 801653 w 939615"/>
                <a:gd name="connsiteY2-54" fmla="*/ 434 h 523808"/>
                <a:gd name="connsiteX3-55" fmla="*/ 932281 w 939615"/>
                <a:gd name="connsiteY3-56" fmla="*/ 238639 h 523808"/>
                <a:gd name="connsiteX4-57" fmla="*/ 647972 w 939615"/>
                <a:gd name="connsiteY4-58" fmla="*/ 446108 h 523808"/>
                <a:gd name="connsiteX5-59" fmla="*/ 225350 w 939615"/>
                <a:gd name="connsiteY5-60" fmla="*/ 515264 h 523808"/>
                <a:gd name="connsiteX6-61" fmla="*/ 2513 w 939615"/>
                <a:gd name="connsiteY6-62" fmla="*/ 269375 h 523808"/>
                <a:gd name="connsiteX7-63" fmla="*/ 156194 w 939615"/>
                <a:gd name="connsiteY7-64" fmla="*/ 215587 h 523808"/>
                <a:gd name="connsiteX0-65" fmla="*/ 156194 w 943060"/>
                <a:gd name="connsiteY0-66" fmla="*/ 215598 h 528702"/>
                <a:gd name="connsiteX1-67" fmla="*/ 471239 w 943060"/>
                <a:gd name="connsiteY1-68" fmla="*/ 115705 h 528702"/>
                <a:gd name="connsiteX2-69" fmla="*/ 801653 w 943060"/>
                <a:gd name="connsiteY2-70" fmla="*/ 445 h 528702"/>
                <a:gd name="connsiteX3-71" fmla="*/ 932281 w 943060"/>
                <a:gd name="connsiteY3-72" fmla="*/ 238650 h 528702"/>
                <a:gd name="connsiteX4-73" fmla="*/ 594184 w 943060"/>
                <a:gd name="connsiteY4-74" fmla="*/ 476855 h 528702"/>
                <a:gd name="connsiteX5-75" fmla="*/ 225350 w 943060"/>
                <a:gd name="connsiteY5-76" fmla="*/ 515275 h 528702"/>
                <a:gd name="connsiteX6-77" fmla="*/ 2513 w 943060"/>
                <a:gd name="connsiteY6-78" fmla="*/ 269386 h 528702"/>
                <a:gd name="connsiteX7-79" fmla="*/ 156194 w 943060"/>
                <a:gd name="connsiteY7-80" fmla="*/ 215598 h 528702"/>
                <a:gd name="connsiteX0-81" fmla="*/ 156194 w 943060"/>
                <a:gd name="connsiteY0-82" fmla="*/ 215598 h 527260"/>
                <a:gd name="connsiteX1-83" fmla="*/ 471239 w 943060"/>
                <a:gd name="connsiteY1-84" fmla="*/ 115705 h 527260"/>
                <a:gd name="connsiteX2-85" fmla="*/ 801653 w 943060"/>
                <a:gd name="connsiteY2-86" fmla="*/ 445 h 527260"/>
                <a:gd name="connsiteX3-87" fmla="*/ 932281 w 943060"/>
                <a:gd name="connsiteY3-88" fmla="*/ 238650 h 527260"/>
                <a:gd name="connsiteX4-89" fmla="*/ 594184 w 943060"/>
                <a:gd name="connsiteY4-90" fmla="*/ 476855 h 527260"/>
                <a:gd name="connsiteX5-91" fmla="*/ 225350 w 943060"/>
                <a:gd name="connsiteY5-92" fmla="*/ 515275 h 527260"/>
                <a:gd name="connsiteX6-93" fmla="*/ 2513 w 943060"/>
                <a:gd name="connsiteY6-94" fmla="*/ 269386 h 527260"/>
                <a:gd name="connsiteX7-95" fmla="*/ 156194 w 943060"/>
                <a:gd name="connsiteY7-96" fmla="*/ 215598 h 52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43060" h="527260">
                  <a:moveTo>
                    <a:pt x="156194" y="215598"/>
                  </a:moveTo>
                  <a:cubicBezTo>
                    <a:pt x="234315" y="189985"/>
                    <a:pt x="363663" y="151564"/>
                    <a:pt x="471239" y="115705"/>
                  </a:cubicBezTo>
                  <a:cubicBezTo>
                    <a:pt x="578815" y="79846"/>
                    <a:pt x="686393" y="10690"/>
                    <a:pt x="801653" y="445"/>
                  </a:cubicBezTo>
                  <a:cubicBezTo>
                    <a:pt x="916913" y="-9800"/>
                    <a:pt x="966859" y="159248"/>
                    <a:pt x="932281" y="238650"/>
                  </a:cubicBezTo>
                  <a:cubicBezTo>
                    <a:pt x="897703" y="318052"/>
                    <a:pt x="742742" y="438435"/>
                    <a:pt x="594184" y="476855"/>
                  </a:cubicBezTo>
                  <a:cubicBezTo>
                    <a:pt x="445626" y="515275"/>
                    <a:pt x="332926" y="544730"/>
                    <a:pt x="225350" y="515275"/>
                  </a:cubicBezTo>
                  <a:cubicBezTo>
                    <a:pt x="117774" y="485820"/>
                    <a:pt x="21723" y="321893"/>
                    <a:pt x="2513" y="269386"/>
                  </a:cubicBezTo>
                  <a:cubicBezTo>
                    <a:pt x="-16697" y="216879"/>
                    <a:pt x="78073" y="241211"/>
                    <a:pt x="156194" y="215598"/>
                  </a:cubicBezTo>
                  <a:close/>
                </a:path>
              </a:pathLst>
            </a:custGeom>
            <a:solidFill>
              <a:srgbClr val="FDF8F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8207338" y="4672904"/>
              <a:ext cx="927998" cy="1355405"/>
            </a:xfrm>
            <a:custGeom>
              <a:avLst/>
              <a:gdLst>
                <a:gd name="connsiteX0" fmla="*/ 279521 w 927998"/>
                <a:gd name="connsiteY0" fmla="*/ 0 h 1355405"/>
                <a:gd name="connsiteX1" fmla="*/ 304989 w 927998"/>
                <a:gd name="connsiteY1" fmla="*/ 11817 h 1355405"/>
                <a:gd name="connsiteX2" fmla="*/ 574230 w 927998"/>
                <a:gd name="connsiteY2" fmla="*/ 289703 h 1355405"/>
                <a:gd name="connsiteX3" fmla="*/ 735595 w 927998"/>
                <a:gd name="connsiteY3" fmla="*/ 643168 h 1355405"/>
                <a:gd name="connsiteX4" fmla="*/ 927696 w 927998"/>
                <a:gd name="connsiteY4" fmla="*/ 1111894 h 1355405"/>
                <a:gd name="connsiteX5" fmla="*/ 689491 w 927998"/>
                <a:gd name="connsiteY5" fmla="*/ 1342415 h 1355405"/>
                <a:gd name="connsiteX6" fmla="*/ 159293 w 927998"/>
                <a:gd name="connsiteY6" fmla="*/ 1181051 h 1355405"/>
                <a:gd name="connsiteX7" fmla="*/ 32146 w 927998"/>
                <a:gd name="connsiteY7" fmla="*/ 1006299 h 1355405"/>
                <a:gd name="connsiteX8" fmla="*/ 0 w 927998"/>
                <a:gd name="connsiteY8" fmla="*/ 951244 h 1355405"/>
                <a:gd name="connsiteX9" fmla="*/ 35937 w 927998"/>
                <a:gd name="connsiteY9" fmla="*/ 985970 h 1355405"/>
                <a:gd name="connsiteX10" fmla="*/ 266871 w 927998"/>
                <a:gd name="connsiteY10" fmla="*/ 1196418 h 1355405"/>
                <a:gd name="connsiteX11" fmla="*/ 604969 w 927998"/>
                <a:gd name="connsiteY11" fmla="*/ 1242522 h 1355405"/>
                <a:gd name="connsiteX12" fmla="*/ 274555 w 927998"/>
                <a:gd name="connsiteY12" fmla="*/ 827584 h 1355405"/>
                <a:gd name="connsiteX13" fmla="*/ 20982 w 927998"/>
                <a:gd name="connsiteY13" fmla="*/ 343490 h 1355405"/>
                <a:gd name="connsiteX14" fmla="*/ 159295 w 927998"/>
                <a:gd name="connsiteY14" fmla="*/ 89917 h 1355405"/>
                <a:gd name="connsiteX15" fmla="*/ 254385 w 927998"/>
                <a:gd name="connsiteY15" fmla="*/ 9715 h 135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27998" h="1355405">
                  <a:moveTo>
                    <a:pt x="279521" y="0"/>
                  </a:moveTo>
                  <a:lnTo>
                    <a:pt x="304989" y="11817"/>
                  </a:lnTo>
                  <a:cubicBezTo>
                    <a:pt x="403020" y="71668"/>
                    <a:pt x="495469" y="208060"/>
                    <a:pt x="574230" y="289703"/>
                  </a:cubicBezTo>
                  <a:cubicBezTo>
                    <a:pt x="665158" y="367824"/>
                    <a:pt x="676684" y="506136"/>
                    <a:pt x="735595" y="643168"/>
                  </a:cubicBezTo>
                  <a:cubicBezTo>
                    <a:pt x="794506" y="780200"/>
                    <a:pt x="935380" y="995353"/>
                    <a:pt x="927696" y="1111894"/>
                  </a:cubicBezTo>
                  <a:cubicBezTo>
                    <a:pt x="920012" y="1228435"/>
                    <a:pt x="879030" y="1307837"/>
                    <a:pt x="689491" y="1342415"/>
                  </a:cubicBezTo>
                  <a:cubicBezTo>
                    <a:pt x="499952" y="1376993"/>
                    <a:pt x="312974" y="1348819"/>
                    <a:pt x="159293" y="1181051"/>
                  </a:cubicBezTo>
                  <a:cubicBezTo>
                    <a:pt x="120873" y="1139109"/>
                    <a:pt x="76690" y="1077797"/>
                    <a:pt x="32146" y="1006299"/>
                  </a:cubicBezTo>
                  <a:lnTo>
                    <a:pt x="0" y="951244"/>
                  </a:lnTo>
                  <a:lnTo>
                    <a:pt x="35937" y="985970"/>
                  </a:lnTo>
                  <a:cubicBezTo>
                    <a:pt x="111289" y="1062247"/>
                    <a:pt x="194833" y="1159599"/>
                    <a:pt x="266871" y="1196418"/>
                  </a:cubicBezTo>
                  <a:cubicBezTo>
                    <a:pt x="382132" y="1255329"/>
                    <a:pt x="603688" y="1303994"/>
                    <a:pt x="604969" y="1242522"/>
                  </a:cubicBezTo>
                  <a:cubicBezTo>
                    <a:pt x="606250" y="1181050"/>
                    <a:pt x="371886" y="977423"/>
                    <a:pt x="274555" y="827584"/>
                  </a:cubicBezTo>
                  <a:cubicBezTo>
                    <a:pt x="177224" y="677745"/>
                    <a:pt x="40192" y="466435"/>
                    <a:pt x="20982" y="343490"/>
                  </a:cubicBezTo>
                  <a:cubicBezTo>
                    <a:pt x="1772" y="220545"/>
                    <a:pt x="90139" y="142424"/>
                    <a:pt x="159295" y="89917"/>
                  </a:cubicBezTo>
                  <a:cubicBezTo>
                    <a:pt x="193873" y="63663"/>
                    <a:pt x="216925" y="29725"/>
                    <a:pt x="254385" y="9715"/>
                  </a:cubicBez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9418628" y="4201792"/>
              <a:ext cx="373139" cy="528370"/>
            </a:xfrm>
            <a:custGeom>
              <a:avLst/>
              <a:gdLst>
                <a:gd name="connsiteX0" fmla="*/ 171046 w 370999"/>
                <a:gd name="connsiteY0" fmla="*/ 55163 h 528370"/>
                <a:gd name="connsiteX1" fmla="*/ 370831 w 370999"/>
                <a:gd name="connsiteY1" fmla="*/ 431680 h 528370"/>
                <a:gd name="connsiteX2" fmla="*/ 201782 w 370999"/>
                <a:gd name="connsiteY2" fmla="*/ 508521 h 528370"/>
                <a:gd name="connsiteX3" fmla="*/ 1997 w 370999"/>
                <a:gd name="connsiteY3" fmla="*/ 132003 h 528370"/>
                <a:gd name="connsiteX4" fmla="*/ 101890 w 370999"/>
                <a:gd name="connsiteY4" fmla="*/ 9058 h 528370"/>
                <a:gd name="connsiteX5" fmla="*/ 171046 w 370999"/>
                <a:gd name="connsiteY5" fmla="*/ 55163 h 528370"/>
                <a:gd name="connsiteX0-1" fmla="*/ 171046 w 370999"/>
                <a:gd name="connsiteY0-2" fmla="*/ 55163 h 528370"/>
                <a:gd name="connsiteX1-3" fmla="*/ 370831 w 370999"/>
                <a:gd name="connsiteY1-4" fmla="*/ 431680 h 528370"/>
                <a:gd name="connsiteX2-5" fmla="*/ 201782 w 370999"/>
                <a:gd name="connsiteY2-6" fmla="*/ 508521 h 528370"/>
                <a:gd name="connsiteX3-7" fmla="*/ 1997 w 370999"/>
                <a:gd name="connsiteY3-8" fmla="*/ 132003 h 528370"/>
                <a:gd name="connsiteX4-9" fmla="*/ 101890 w 370999"/>
                <a:gd name="connsiteY4-10" fmla="*/ 9058 h 528370"/>
                <a:gd name="connsiteX5-11" fmla="*/ 171046 w 370999"/>
                <a:gd name="connsiteY5-12" fmla="*/ 55163 h 528370"/>
                <a:gd name="connsiteX0-13" fmla="*/ 171046 w 373139"/>
                <a:gd name="connsiteY0-14" fmla="*/ 55163 h 528370"/>
                <a:gd name="connsiteX1-15" fmla="*/ 370831 w 373139"/>
                <a:gd name="connsiteY1-16" fmla="*/ 431680 h 528370"/>
                <a:gd name="connsiteX2-17" fmla="*/ 201782 w 373139"/>
                <a:gd name="connsiteY2-18" fmla="*/ 508521 h 528370"/>
                <a:gd name="connsiteX3-19" fmla="*/ 1997 w 373139"/>
                <a:gd name="connsiteY3-20" fmla="*/ 132003 h 528370"/>
                <a:gd name="connsiteX4-21" fmla="*/ 101890 w 373139"/>
                <a:gd name="connsiteY4-22" fmla="*/ 9058 h 528370"/>
                <a:gd name="connsiteX5-23" fmla="*/ 171046 w 373139"/>
                <a:gd name="connsiteY5-24" fmla="*/ 55163 h 528370"/>
                <a:gd name="connsiteX0-25" fmla="*/ 171046 w 373139"/>
                <a:gd name="connsiteY0-26" fmla="*/ 55163 h 551950"/>
                <a:gd name="connsiteX1-27" fmla="*/ 370831 w 373139"/>
                <a:gd name="connsiteY1-28" fmla="*/ 431680 h 551950"/>
                <a:gd name="connsiteX2-29" fmla="*/ 201782 w 373139"/>
                <a:gd name="connsiteY2-30" fmla="*/ 508521 h 551950"/>
                <a:gd name="connsiteX3-31" fmla="*/ 1997 w 373139"/>
                <a:gd name="connsiteY3-32" fmla="*/ 132003 h 551950"/>
                <a:gd name="connsiteX4-33" fmla="*/ 101890 w 373139"/>
                <a:gd name="connsiteY4-34" fmla="*/ 9058 h 551950"/>
                <a:gd name="connsiteX5-35" fmla="*/ 171046 w 373139"/>
                <a:gd name="connsiteY5-36" fmla="*/ 55163 h 551950"/>
                <a:gd name="connsiteX0-37" fmla="*/ 171046 w 373139"/>
                <a:gd name="connsiteY0-38" fmla="*/ 55163 h 528370"/>
                <a:gd name="connsiteX1-39" fmla="*/ 370831 w 373139"/>
                <a:gd name="connsiteY1-40" fmla="*/ 431680 h 528370"/>
                <a:gd name="connsiteX2-41" fmla="*/ 201782 w 373139"/>
                <a:gd name="connsiteY2-42" fmla="*/ 508521 h 528370"/>
                <a:gd name="connsiteX3-43" fmla="*/ 1997 w 373139"/>
                <a:gd name="connsiteY3-44" fmla="*/ 132003 h 528370"/>
                <a:gd name="connsiteX4-45" fmla="*/ 101890 w 373139"/>
                <a:gd name="connsiteY4-46" fmla="*/ 9058 h 528370"/>
                <a:gd name="connsiteX5-47" fmla="*/ 171046 w 373139"/>
                <a:gd name="connsiteY5-48" fmla="*/ 55163 h 52837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73139" h="528370">
                  <a:moveTo>
                    <a:pt x="171046" y="55163"/>
                  </a:moveTo>
                  <a:cubicBezTo>
                    <a:pt x="300393" y="125600"/>
                    <a:pt x="388760" y="356120"/>
                    <a:pt x="370831" y="431680"/>
                  </a:cubicBezTo>
                  <a:cubicBezTo>
                    <a:pt x="352902" y="507240"/>
                    <a:pt x="240202" y="558467"/>
                    <a:pt x="201782" y="508521"/>
                  </a:cubicBezTo>
                  <a:cubicBezTo>
                    <a:pt x="163362" y="458575"/>
                    <a:pt x="18646" y="215247"/>
                    <a:pt x="1997" y="132003"/>
                  </a:cubicBezTo>
                  <a:cubicBezTo>
                    <a:pt x="-14652" y="48759"/>
                    <a:pt x="77557" y="20584"/>
                    <a:pt x="101890" y="9058"/>
                  </a:cubicBezTo>
                  <a:cubicBezTo>
                    <a:pt x="126223" y="-2468"/>
                    <a:pt x="41699" y="-15274"/>
                    <a:pt x="171046" y="55163"/>
                  </a:cubicBezTo>
                  <a:close/>
                </a:path>
              </a:pathLst>
            </a:cu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7140184" y="4114875"/>
              <a:ext cx="3419485" cy="2281265"/>
            </a:xfrm>
            <a:custGeom>
              <a:avLst/>
              <a:gdLst>
                <a:gd name="connsiteX0" fmla="*/ 98240 w 3343729"/>
                <a:gd name="connsiteY0" fmla="*/ 3196 h 2298762"/>
                <a:gd name="connsiteX1" fmla="*/ 180547 w 3343729"/>
                <a:gd name="connsiteY1" fmla="*/ 3768 h 2298762"/>
                <a:gd name="connsiteX2" fmla="*/ 708744 w 3343729"/>
                <a:gd name="connsiteY2" fmla="*/ 271848 h 2298762"/>
                <a:gd name="connsiteX3" fmla="*/ 1260661 w 3343729"/>
                <a:gd name="connsiteY3" fmla="*/ 486724 h 2298762"/>
                <a:gd name="connsiteX4" fmla="*/ 1329676 w 3343729"/>
                <a:gd name="connsiteY4" fmla="*/ 595739 h 2298762"/>
                <a:gd name="connsiteX5" fmla="*/ 1328838 w 3343729"/>
                <a:gd name="connsiteY5" fmla="*/ 615448 h 2298762"/>
                <a:gd name="connsiteX6" fmla="*/ 1461326 w 3343729"/>
                <a:gd name="connsiteY6" fmla="*/ 603649 h 2298762"/>
                <a:gd name="connsiteX7" fmla="*/ 1593005 w 3343729"/>
                <a:gd name="connsiteY7" fmla="*/ 584003 h 2298762"/>
                <a:gd name="connsiteX8" fmla="*/ 2377788 w 3343729"/>
                <a:gd name="connsiteY8" fmla="*/ 216668 h 2298762"/>
                <a:gd name="connsiteX9" fmla="*/ 2855487 w 3343729"/>
                <a:gd name="connsiteY9" fmla="*/ 649303 h 2298762"/>
                <a:gd name="connsiteX10" fmla="*/ 3341648 w 3343729"/>
                <a:gd name="connsiteY10" fmla="*/ 1308340 h 2298762"/>
                <a:gd name="connsiteX11" fmla="*/ 3117508 w 3343729"/>
                <a:gd name="connsiteY11" fmla="*/ 1485676 h 2298762"/>
                <a:gd name="connsiteX12" fmla="*/ 2971853 w 3343729"/>
                <a:gd name="connsiteY12" fmla="*/ 1321787 h 2298762"/>
                <a:gd name="connsiteX13" fmla="*/ 2817212 w 3343729"/>
                <a:gd name="connsiteY13" fmla="*/ 1350813 h 2298762"/>
                <a:gd name="connsiteX14" fmla="*/ 2528101 w 3343729"/>
                <a:gd name="connsiteY14" fmla="*/ 1705028 h 2298762"/>
                <a:gd name="connsiteX15" fmla="*/ 2541548 w 3343729"/>
                <a:gd name="connsiteY15" fmla="*/ 1859669 h 2298762"/>
                <a:gd name="connsiteX16" fmla="*/ 2850830 w 3343729"/>
                <a:gd name="connsiteY16" fmla="*/ 2081546 h 2298762"/>
                <a:gd name="connsiteX17" fmla="*/ 2738792 w 3343729"/>
                <a:gd name="connsiteY17" fmla="*/ 2285646 h 2298762"/>
                <a:gd name="connsiteX18" fmla="*/ 2150369 w 3343729"/>
                <a:gd name="connsiteY18" fmla="*/ 2128938 h 2298762"/>
                <a:gd name="connsiteX19" fmla="*/ 1272285 w 3343729"/>
                <a:gd name="connsiteY19" fmla="*/ 1156507 h 2298762"/>
                <a:gd name="connsiteX20" fmla="*/ 1173714 w 3343729"/>
                <a:gd name="connsiteY20" fmla="*/ 977216 h 2298762"/>
                <a:gd name="connsiteX21" fmla="*/ 1128713 w 3343729"/>
                <a:gd name="connsiteY21" fmla="*/ 964158 h 2298762"/>
                <a:gd name="connsiteX22" fmla="*/ 503278 w 3343729"/>
                <a:gd name="connsiteY22" fmla="*/ 682761 h 2298762"/>
                <a:gd name="connsiteX23" fmla="*/ 14571 w 3343729"/>
                <a:gd name="connsiteY23" fmla="*/ 154681 h 2298762"/>
                <a:gd name="connsiteX24" fmla="*/ 98240 w 3343729"/>
                <a:gd name="connsiteY24" fmla="*/ 3196 h 2298762"/>
                <a:gd name="connsiteX0-1" fmla="*/ 98240 w 3386694"/>
                <a:gd name="connsiteY0-2" fmla="*/ 3196 h 2298762"/>
                <a:gd name="connsiteX1-3" fmla="*/ 180547 w 3386694"/>
                <a:gd name="connsiteY1-4" fmla="*/ 3768 h 2298762"/>
                <a:gd name="connsiteX2-5" fmla="*/ 708744 w 3386694"/>
                <a:gd name="connsiteY2-6" fmla="*/ 271848 h 2298762"/>
                <a:gd name="connsiteX3-7" fmla="*/ 1260661 w 3386694"/>
                <a:gd name="connsiteY3-8" fmla="*/ 486724 h 2298762"/>
                <a:gd name="connsiteX4-9" fmla="*/ 1329676 w 3386694"/>
                <a:gd name="connsiteY4-10" fmla="*/ 595739 h 2298762"/>
                <a:gd name="connsiteX5-11" fmla="*/ 1328838 w 3386694"/>
                <a:gd name="connsiteY5-12" fmla="*/ 615448 h 2298762"/>
                <a:gd name="connsiteX6-13" fmla="*/ 1461326 w 3386694"/>
                <a:gd name="connsiteY6-14" fmla="*/ 603649 h 2298762"/>
                <a:gd name="connsiteX7-15" fmla="*/ 1593005 w 3386694"/>
                <a:gd name="connsiteY7-16" fmla="*/ 584003 h 2298762"/>
                <a:gd name="connsiteX8-17" fmla="*/ 2377788 w 3386694"/>
                <a:gd name="connsiteY8-18" fmla="*/ 216668 h 2298762"/>
                <a:gd name="connsiteX9-19" fmla="*/ 2855487 w 3386694"/>
                <a:gd name="connsiteY9-20" fmla="*/ 649303 h 2298762"/>
                <a:gd name="connsiteX10-21" fmla="*/ 3385191 w 3386694"/>
                <a:gd name="connsiteY10-22" fmla="*/ 1314560 h 2298762"/>
                <a:gd name="connsiteX11-23" fmla="*/ 3117508 w 3386694"/>
                <a:gd name="connsiteY11-24" fmla="*/ 1485676 h 2298762"/>
                <a:gd name="connsiteX12-25" fmla="*/ 2971853 w 3386694"/>
                <a:gd name="connsiteY12-26" fmla="*/ 1321787 h 2298762"/>
                <a:gd name="connsiteX13-27" fmla="*/ 2817212 w 3386694"/>
                <a:gd name="connsiteY13-28" fmla="*/ 1350813 h 2298762"/>
                <a:gd name="connsiteX14-29" fmla="*/ 2528101 w 3386694"/>
                <a:gd name="connsiteY14-30" fmla="*/ 1705028 h 2298762"/>
                <a:gd name="connsiteX15-31" fmla="*/ 2541548 w 3386694"/>
                <a:gd name="connsiteY15-32" fmla="*/ 1859669 h 2298762"/>
                <a:gd name="connsiteX16-33" fmla="*/ 2850830 w 3386694"/>
                <a:gd name="connsiteY16-34" fmla="*/ 2081546 h 2298762"/>
                <a:gd name="connsiteX17-35" fmla="*/ 2738792 w 3386694"/>
                <a:gd name="connsiteY17-36" fmla="*/ 2285646 h 2298762"/>
                <a:gd name="connsiteX18-37" fmla="*/ 2150369 w 3386694"/>
                <a:gd name="connsiteY18-38" fmla="*/ 2128938 h 2298762"/>
                <a:gd name="connsiteX19-39" fmla="*/ 1272285 w 3386694"/>
                <a:gd name="connsiteY19-40" fmla="*/ 1156507 h 2298762"/>
                <a:gd name="connsiteX20-41" fmla="*/ 1173714 w 3386694"/>
                <a:gd name="connsiteY20-42" fmla="*/ 977216 h 2298762"/>
                <a:gd name="connsiteX21-43" fmla="*/ 1128713 w 3386694"/>
                <a:gd name="connsiteY21-44" fmla="*/ 964158 h 2298762"/>
                <a:gd name="connsiteX22-45" fmla="*/ 503278 w 3386694"/>
                <a:gd name="connsiteY22-46" fmla="*/ 682761 h 2298762"/>
                <a:gd name="connsiteX23-47" fmla="*/ 14571 w 3386694"/>
                <a:gd name="connsiteY23-48" fmla="*/ 154681 h 2298762"/>
                <a:gd name="connsiteX24-49" fmla="*/ 98240 w 3386694"/>
                <a:gd name="connsiteY24-50" fmla="*/ 3196 h 2298762"/>
                <a:gd name="connsiteX0-51" fmla="*/ 98240 w 3387165"/>
                <a:gd name="connsiteY0-52" fmla="*/ 3196 h 2298762"/>
                <a:gd name="connsiteX1-53" fmla="*/ 180547 w 3387165"/>
                <a:gd name="connsiteY1-54" fmla="*/ 3768 h 2298762"/>
                <a:gd name="connsiteX2-55" fmla="*/ 708744 w 3387165"/>
                <a:gd name="connsiteY2-56" fmla="*/ 271848 h 2298762"/>
                <a:gd name="connsiteX3-57" fmla="*/ 1260661 w 3387165"/>
                <a:gd name="connsiteY3-58" fmla="*/ 486724 h 2298762"/>
                <a:gd name="connsiteX4-59" fmla="*/ 1329676 w 3387165"/>
                <a:gd name="connsiteY4-60" fmla="*/ 595739 h 2298762"/>
                <a:gd name="connsiteX5-61" fmla="*/ 1328838 w 3387165"/>
                <a:gd name="connsiteY5-62" fmla="*/ 615448 h 2298762"/>
                <a:gd name="connsiteX6-63" fmla="*/ 1461326 w 3387165"/>
                <a:gd name="connsiteY6-64" fmla="*/ 603649 h 2298762"/>
                <a:gd name="connsiteX7-65" fmla="*/ 1593005 w 3387165"/>
                <a:gd name="connsiteY7-66" fmla="*/ 584003 h 2298762"/>
                <a:gd name="connsiteX8-67" fmla="*/ 2377788 w 3387165"/>
                <a:gd name="connsiteY8-68" fmla="*/ 216668 h 2298762"/>
                <a:gd name="connsiteX9-69" fmla="*/ 2855487 w 3387165"/>
                <a:gd name="connsiteY9-70" fmla="*/ 649303 h 2298762"/>
                <a:gd name="connsiteX10-71" fmla="*/ 3385191 w 3387165"/>
                <a:gd name="connsiteY10-72" fmla="*/ 1314560 h 2298762"/>
                <a:gd name="connsiteX11-73" fmla="*/ 3154830 w 3387165"/>
                <a:gd name="connsiteY11-74" fmla="*/ 1510558 h 2298762"/>
                <a:gd name="connsiteX12-75" fmla="*/ 2971853 w 3387165"/>
                <a:gd name="connsiteY12-76" fmla="*/ 1321787 h 2298762"/>
                <a:gd name="connsiteX13-77" fmla="*/ 2817212 w 3387165"/>
                <a:gd name="connsiteY13-78" fmla="*/ 1350813 h 2298762"/>
                <a:gd name="connsiteX14-79" fmla="*/ 2528101 w 3387165"/>
                <a:gd name="connsiteY14-80" fmla="*/ 1705028 h 2298762"/>
                <a:gd name="connsiteX15-81" fmla="*/ 2541548 w 3387165"/>
                <a:gd name="connsiteY15-82" fmla="*/ 1859669 h 2298762"/>
                <a:gd name="connsiteX16-83" fmla="*/ 2850830 w 3387165"/>
                <a:gd name="connsiteY16-84" fmla="*/ 2081546 h 2298762"/>
                <a:gd name="connsiteX17-85" fmla="*/ 2738792 w 3387165"/>
                <a:gd name="connsiteY17-86" fmla="*/ 2285646 h 2298762"/>
                <a:gd name="connsiteX18-87" fmla="*/ 2150369 w 3387165"/>
                <a:gd name="connsiteY18-88" fmla="*/ 2128938 h 2298762"/>
                <a:gd name="connsiteX19-89" fmla="*/ 1272285 w 3387165"/>
                <a:gd name="connsiteY19-90" fmla="*/ 1156507 h 2298762"/>
                <a:gd name="connsiteX20-91" fmla="*/ 1173714 w 3387165"/>
                <a:gd name="connsiteY20-92" fmla="*/ 977216 h 2298762"/>
                <a:gd name="connsiteX21-93" fmla="*/ 1128713 w 3387165"/>
                <a:gd name="connsiteY21-94" fmla="*/ 964158 h 2298762"/>
                <a:gd name="connsiteX22-95" fmla="*/ 503278 w 3387165"/>
                <a:gd name="connsiteY22-96" fmla="*/ 682761 h 2298762"/>
                <a:gd name="connsiteX23-97" fmla="*/ 14571 w 3387165"/>
                <a:gd name="connsiteY23-98" fmla="*/ 154681 h 2298762"/>
                <a:gd name="connsiteX24-99" fmla="*/ 98240 w 3387165"/>
                <a:gd name="connsiteY24-100" fmla="*/ 3196 h 2298762"/>
                <a:gd name="connsiteX0-101" fmla="*/ 98240 w 3411706"/>
                <a:gd name="connsiteY0-102" fmla="*/ 3196 h 2298762"/>
                <a:gd name="connsiteX1-103" fmla="*/ 180547 w 3411706"/>
                <a:gd name="connsiteY1-104" fmla="*/ 3768 h 2298762"/>
                <a:gd name="connsiteX2-105" fmla="*/ 708744 w 3411706"/>
                <a:gd name="connsiteY2-106" fmla="*/ 271848 h 2298762"/>
                <a:gd name="connsiteX3-107" fmla="*/ 1260661 w 3411706"/>
                <a:gd name="connsiteY3-108" fmla="*/ 486724 h 2298762"/>
                <a:gd name="connsiteX4-109" fmla="*/ 1329676 w 3411706"/>
                <a:gd name="connsiteY4-110" fmla="*/ 595739 h 2298762"/>
                <a:gd name="connsiteX5-111" fmla="*/ 1328838 w 3411706"/>
                <a:gd name="connsiteY5-112" fmla="*/ 615448 h 2298762"/>
                <a:gd name="connsiteX6-113" fmla="*/ 1461326 w 3411706"/>
                <a:gd name="connsiteY6-114" fmla="*/ 603649 h 2298762"/>
                <a:gd name="connsiteX7-115" fmla="*/ 1593005 w 3411706"/>
                <a:gd name="connsiteY7-116" fmla="*/ 584003 h 2298762"/>
                <a:gd name="connsiteX8-117" fmla="*/ 2377788 w 3411706"/>
                <a:gd name="connsiteY8-118" fmla="*/ 216668 h 2298762"/>
                <a:gd name="connsiteX9-119" fmla="*/ 2855487 w 3411706"/>
                <a:gd name="connsiteY9-120" fmla="*/ 649303 h 2298762"/>
                <a:gd name="connsiteX10-121" fmla="*/ 3410073 w 3411706"/>
                <a:gd name="connsiteY10-122" fmla="*/ 1264797 h 2298762"/>
                <a:gd name="connsiteX11-123" fmla="*/ 3154830 w 3411706"/>
                <a:gd name="connsiteY11-124" fmla="*/ 1510558 h 2298762"/>
                <a:gd name="connsiteX12-125" fmla="*/ 2971853 w 3411706"/>
                <a:gd name="connsiteY12-126" fmla="*/ 1321787 h 2298762"/>
                <a:gd name="connsiteX13-127" fmla="*/ 2817212 w 3411706"/>
                <a:gd name="connsiteY13-128" fmla="*/ 1350813 h 2298762"/>
                <a:gd name="connsiteX14-129" fmla="*/ 2528101 w 3411706"/>
                <a:gd name="connsiteY14-130" fmla="*/ 1705028 h 2298762"/>
                <a:gd name="connsiteX15-131" fmla="*/ 2541548 w 3411706"/>
                <a:gd name="connsiteY15-132" fmla="*/ 1859669 h 2298762"/>
                <a:gd name="connsiteX16-133" fmla="*/ 2850830 w 3411706"/>
                <a:gd name="connsiteY16-134" fmla="*/ 2081546 h 2298762"/>
                <a:gd name="connsiteX17-135" fmla="*/ 2738792 w 3411706"/>
                <a:gd name="connsiteY17-136" fmla="*/ 2285646 h 2298762"/>
                <a:gd name="connsiteX18-137" fmla="*/ 2150369 w 3411706"/>
                <a:gd name="connsiteY18-138" fmla="*/ 2128938 h 2298762"/>
                <a:gd name="connsiteX19-139" fmla="*/ 1272285 w 3411706"/>
                <a:gd name="connsiteY19-140" fmla="*/ 1156507 h 2298762"/>
                <a:gd name="connsiteX20-141" fmla="*/ 1173714 w 3411706"/>
                <a:gd name="connsiteY20-142" fmla="*/ 977216 h 2298762"/>
                <a:gd name="connsiteX21-143" fmla="*/ 1128713 w 3411706"/>
                <a:gd name="connsiteY21-144" fmla="*/ 964158 h 2298762"/>
                <a:gd name="connsiteX22-145" fmla="*/ 503278 w 3411706"/>
                <a:gd name="connsiteY22-146" fmla="*/ 682761 h 2298762"/>
                <a:gd name="connsiteX23-147" fmla="*/ 14571 w 3411706"/>
                <a:gd name="connsiteY23-148" fmla="*/ 154681 h 2298762"/>
                <a:gd name="connsiteX24-149" fmla="*/ 98240 w 3411706"/>
                <a:gd name="connsiteY24-150" fmla="*/ 3196 h 2298762"/>
                <a:gd name="connsiteX0-151" fmla="*/ 98240 w 3411706"/>
                <a:gd name="connsiteY0-152" fmla="*/ 3196 h 2298762"/>
                <a:gd name="connsiteX1-153" fmla="*/ 180547 w 3411706"/>
                <a:gd name="connsiteY1-154" fmla="*/ 3768 h 2298762"/>
                <a:gd name="connsiteX2-155" fmla="*/ 708744 w 3411706"/>
                <a:gd name="connsiteY2-156" fmla="*/ 271848 h 2298762"/>
                <a:gd name="connsiteX3-157" fmla="*/ 1260661 w 3411706"/>
                <a:gd name="connsiteY3-158" fmla="*/ 486724 h 2298762"/>
                <a:gd name="connsiteX4-159" fmla="*/ 1329676 w 3411706"/>
                <a:gd name="connsiteY4-160" fmla="*/ 595739 h 2298762"/>
                <a:gd name="connsiteX5-161" fmla="*/ 1328838 w 3411706"/>
                <a:gd name="connsiteY5-162" fmla="*/ 615448 h 2298762"/>
                <a:gd name="connsiteX6-163" fmla="*/ 1461326 w 3411706"/>
                <a:gd name="connsiteY6-164" fmla="*/ 603649 h 2298762"/>
                <a:gd name="connsiteX7-165" fmla="*/ 1593005 w 3411706"/>
                <a:gd name="connsiteY7-166" fmla="*/ 584003 h 2298762"/>
                <a:gd name="connsiteX8-167" fmla="*/ 2377788 w 3411706"/>
                <a:gd name="connsiteY8-168" fmla="*/ 216668 h 2298762"/>
                <a:gd name="connsiteX9-169" fmla="*/ 2855487 w 3411706"/>
                <a:gd name="connsiteY9-170" fmla="*/ 649303 h 2298762"/>
                <a:gd name="connsiteX10-171" fmla="*/ 3410073 w 3411706"/>
                <a:gd name="connsiteY10-172" fmla="*/ 1264797 h 2298762"/>
                <a:gd name="connsiteX11-173" fmla="*/ 3154830 w 3411706"/>
                <a:gd name="connsiteY11-174" fmla="*/ 1510558 h 2298762"/>
                <a:gd name="connsiteX12-175" fmla="*/ 2971853 w 3411706"/>
                <a:gd name="connsiteY12-176" fmla="*/ 1321787 h 2298762"/>
                <a:gd name="connsiteX13-177" fmla="*/ 2817212 w 3411706"/>
                <a:gd name="connsiteY13-178" fmla="*/ 1350813 h 2298762"/>
                <a:gd name="connsiteX14-179" fmla="*/ 2528101 w 3411706"/>
                <a:gd name="connsiteY14-180" fmla="*/ 1705028 h 2298762"/>
                <a:gd name="connsiteX15-181" fmla="*/ 2541548 w 3411706"/>
                <a:gd name="connsiteY15-182" fmla="*/ 1859669 h 2298762"/>
                <a:gd name="connsiteX16-183" fmla="*/ 2850830 w 3411706"/>
                <a:gd name="connsiteY16-184" fmla="*/ 2081546 h 2298762"/>
                <a:gd name="connsiteX17-185" fmla="*/ 2738792 w 3411706"/>
                <a:gd name="connsiteY17-186" fmla="*/ 2285646 h 2298762"/>
                <a:gd name="connsiteX18-187" fmla="*/ 2150369 w 3411706"/>
                <a:gd name="connsiteY18-188" fmla="*/ 2128938 h 2298762"/>
                <a:gd name="connsiteX19-189" fmla="*/ 1272285 w 3411706"/>
                <a:gd name="connsiteY19-190" fmla="*/ 1156507 h 2298762"/>
                <a:gd name="connsiteX20-191" fmla="*/ 1173714 w 3411706"/>
                <a:gd name="connsiteY20-192" fmla="*/ 977216 h 2298762"/>
                <a:gd name="connsiteX21-193" fmla="*/ 1128713 w 3411706"/>
                <a:gd name="connsiteY21-194" fmla="*/ 964158 h 2298762"/>
                <a:gd name="connsiteX22-195" fmla="*/ 503278 w 3411706"/>
                <a:gd name="connsiteY22-196" fmla="*/ 682761 h 2298762"/>
                <a:gd name="connsiteX23-197" fmla="*/ 14571 w 3411706"/>
                <a:gd name="connsiteY23-198" fmla="*/ 154681 h 2298762"/>
                <a:gd name="connsiteX24-199" fmla="*/ 98240 w 3411706"/>
                <a:gd name="connsiteY24-200" fmla="*/ 3196 h 2298762"/>
                <a:gd name="connsiteX0-201" fmla="*/ 98240 w 3469671"/>
                <a:gd name="connsiteY0-202" fmla="*/ 3196 h 2298762"/>
                <a:gd name="connsiteX1-203" fmla="*/ 180547 w 3469671"/>
                <a:gd name="connsiteY1-204" fmla="*/ 3768 h 2298762"/>
                <a:gd name="connsiteX2-205" fmla="*/ 708744 w 3469671"/>
                <a:gd name="connsiteY2-206" fmla="*/ 271848 h 2298762"/>
                <a:gd name="connsiteX3-207" fmla="*/ 1260661 w 3469671"/>
                <a:gd name="connsiteY3-208" fmla="*/ 486724 h 2298762"/>
                <a:gd name="connsiteX4-209" fmla="*/ 1329676 w 3469671"/>
                <a:gd name="connsiteY4-210" fmla="*/ 595739 h 2298762"/>
                <a:gd name="connsiteX5-211" fmla="*/ 1328838 w 3469671"/>
                <a:gd name="connsiteY5-212" fmla="*/ 615448 h 2298762"/>
                <a:gd name="connsiteX6-213" fmla="*/ 1461326 w 3469671"/>
                <a:gd name="connsiteY6-214" fmla="*/ 603649 h 2298762"/>
                <a:gd name="connsiteX7-215" fmla="*/ 1593005 w 3469671"/>
                <a:gd name="connsiteY7-216" fmla="*/ 584003 h 2298762"/>
                <a:gd name="connsiteX8-217" fmla="*/ 2377788 w 3469671"/>
                <a:gd name="connsiteY8-218" fmla="*/ 216668 h 2298762"/>
                <a:gd name="connsiteX9-219" fmla="*/ 2855487 w 3469671"/>
                <a:gd name="connsiteY9-220" fmla="*/ 649303 h 2298762"/>
                <a:gd name="connsiteX10-221" fmla="*/ 3410073 w 3469671"/>
                <a:gd name="connsiteY10-222" fmla="*/ 1264797 h 2298762"/>
                <a:gd name="connsiteX11-223" fmla="*/ 3154830 w 3469671"/>
                <a:gd name="connsiteY11-224" fmla="*/ 1510558 h 2298762"/>
                <a:gd name="connsiteX12-225" fmla="*/ 2971853 w 3469671"/>
                <a:gd name="connsiteY12-226" fmla="*/ 1321787 h 2298762"/>
                <a:gd name="connsiteX13-227" fmla="*/ 2817212 w 3469671"/>
                <a:gd name="connsiteY13-228" fmla="*/ 1350813 h 2298762"/>
                <a:gd name="connsiteX14-229" fmla="*/ 2528101 w 3469671"/>
                <a:gd name="connsiteY14-230" fmla="*/ 1705028 h 2298762"/>
                <a:gd name="connsiteX15-231" fmla="*/ 2541548 w 3469671"/>
                <a:gd name="connsiteY15-232" fmla="*/ 1859669 h 2298762"/>
                <a:gd name="connsiteX16-233" fmla="*/ 2850830 w 3469671"/>
                <a:gd name="connsiteY16-234" fmla="*/ 2081546 h 2298762"/>
                <a:gd name="connsiteX17-235" fmla="*/ 2738792 w 3469671"/>
                <a:gd name="connsiteY17-236" fmla="*/ 2285646 h 2298762"/>
                <a:gd name="connsiteX18-237" fmla="*/ 2150369 w 3469671"/>
                <a:gd name="connsiteY18-238" fmla="*/ 2128938 h 2298762"/>
                <a:gd name="connsiteX19-239" fmla="*/ 1272285 w 3469671"/>
                <a:gd name="connsiteY19-240" fmla="*/ 1156507 h 2298762"/>
                <a:gd name="connsiteX20-241" fmla="*/ 1173714 w 3469671"/>
                <a:gd name="connsiteY20-242" fmla="*/ 977216 h 2298762"/>
                <a:gd name="connsiteX21-243" fmla="*/ 1128713 w 3469671"/>
                <a:gd name="connsiteY21-244" fmla="*/ 964158 h 2298762"/>
                <a:gd name="connsiteX22-245" fmla="*/ 503278 w 3469671"/>
                <a:gd name="connsiteY22-246" fmla="*/ 682761 h 2298762"/>
                <a:gd name="connsiteX23-247" fmla="*/ 14571 w 3469671"/>
                <a:gd name="connsiteY23-248" fmla="*/ 154681 h 2298762"/>
                <a:gd name="connsiteX24-249" fmla="*/ 98240 w 3469671"/>
                <a:gd name="connsiteY24-250" fmla="*/ 3196 h 2298762"/>
                <a:gd name="connsiteX0-251" fmla="*/ 98240 w 3479843"/>
                <a:gd name="connsiteY0-252" fmla="*/ 3196 h 2298762"/>
                <a:gd name="connsiteX1-253" fmla="*/ 180547 w 3479843"/>
                <a:gd name="connsiteY1-254" fmla="*/ 3768 h 2298762"/>
                <a:gd name="connsiteX2-255" fmla="*/ 708744 w 3479843"/>
                <a:gd name="connsiteY2-256" fmla="*/ 271848 h 2298762"/>
                <a:gd name="connsiteX3-257" fmla="*/ 1260661 w 3479843"/>
                <a:gd name="connsiteY3-258" fmla="*/ 486724 h 2298762"/>
                <a:gd name="connsiteX4-259" fmla="*/ 1329676 w 3479843"/>
                <a:gd name="connsiteY4-260" fmla="*/ 595739 h 2298762"/>
                <a:gd name="connsiteX5-261" fmla="*/ 1328838 w 3479843"/>
                <a:gd name="connsiteY5-262" fmla="*/ 615448 h 2298762"/>
                <a:gd name="connsiteX6-263" fmla="*/ 1461326 w 3479843"/>
                <a:gd name="connsiteY6-264" fmla="*/ 603649 h 2298762"/>
                <a:gd name="connsiteX7-265" fmla="*/ 1593005 w 3479843"/>
                <a:gd name="connsiteY7-266" fmla="*/ 584003 h 2298762"/>
                <a:gd name="connsiteX8-267" fmla="*/ 2377788 w 3479843"/>
                <a:gd name="connsiteY8-268" fmla="*/ 216668 h 2298762"/>
                <a:gd name="connsiteX9-269" fmla="*/ 2855487 w 3479843"/>
                <a:gd name="connsiteY9-270" fmla="*/ 649303 h 2298762"/>
                <a:gd name="connsiteX10-271" fmla="*/ 3410073 w 3479843"/>
                <a:gd name="connsiteY10-272" fmla="*/ 1264797 h 2298762"/>
                <a:gd name="connsiteX11-273" fmla="*/ 3154830 w 3479843"/>
                <a:gd name="connsiteY11-274" fmla="*/ 1510558 h 2298762"/>
                <a:gd name="connsiteX12-275" fmla="*/ 2971853 w 3479843"/>
                <a:gd name="connsiteY12-276" fmla="*/ 1321787 h 2298762"/>
                <a:gd name="connsiteX13-277" fmla="*/ 2817212 w 3479843"/>
                <a:gd name="connsiteY13-278" fmla="*/ 1350813 h 2298762"/>
                <a:gd name="connsiteX14-279" fmla="*/ 2528101 w 3479843"/>
                <a:gd name="connsiteY14-280" fmla="*/ 1705028 h 2298762"/>
                <a:gd name="connsiteX15-281" fmla="*/ 2541548 w 3479843"/>
                <a:gd name="connsiteY15-282" fmla="*/ 1859669 h 2298762"/>
                <a:gd name="connsiteX16-283" fmla="*/ 2850830 w 3479843"/>
                <a:gd name="connsiteY16-284" fmla="*/ 2081546 h 2298762"/>
                <a:gd name="connsiteX17-285" fmla="*/ 2738792 w 3479843"/>
                <a:gd name="connsiteY17-286" fmla="*/ 2285646 h 2298762"/>
                <a:gd name="connsiteX18-287" fmla="*/ 2150369 w 3479843"/>
                <a:gd name="connsiteY18-288" fmla="*/ 2128938 h 2298762"/>
                <a:gd name="connsiteX19-289" fmla="*/ 1272285 w 3479843"/>
                <a:gd name="connsiteY19-290" fmla="*/ 1156507 h 2298762"/>
                <a:gd name="connsiteX20-291" fmla="*/ 1173714 w 3479843"/>
                <a:gd name="connsiteY20-292" fmla="*/ 977216 h 2298762"/>
                <a:gd name="connsiteX21-293" fmla="*/ 1128713 w 3479843"/>
                <a:gd name="connsiteY21-294" fmla="*/ 964158 h 2298762"/>
                <a:gd name="connsiteX22-295" fmla="*/ 503278 w 3479843"/>
                <a:gd name="connsiteY22-296" fmla="*/ 682761 h 2298762"/>
                <a:gd name="connsiteX23-297" fmla="*/ 14571 w 3479843"/>
                <a:gd name="connsiteY23-298" fmla="*/ 154681 h 2298762"/>
                <a:gd name="connsiteX24-299" fmla="*/ 98240 w 3479843"/>
                <a:gd name="connsiteY24-300" fmla="*/ 3196 h 2298762"/>
                <a:gd name="connsiteX0-301" fmla="*/ 98240 w 3479843"/>
                <a:gd name="connsiteY0-302" fmla="*/ 3196 h 2298762"/>
                <a:gd name="connsiteX1-303" fmla="*/ 180547 w 3479843"/>
                <a:gd name="connsiteY1-304" fmla="*/ 3768 h 2298762"/>
                <a:gd name="connsiteX2-305" fmla="*/ 708744 w 3479843"/>
                <a:gd name="connsiteY2-306" fmla="*/ 271848 h 2298762"/>
                <a:gd name="connsiteX3-307" fmla="*/ 1260661 w 3479843"/>
                <a:gd name="connsiteY3-308" fmla="*/ 486724 h 2298762"/>
                <a:gd name="connsiteX4-309" fmla="*/ 1329676 w 3479843"/>
                <a:gd name="connsiteY4-310" fmla="*/ 595739 h 2298762"/>
                <a:gd name="connsiteX5-311" fmla="*/ 1328838 w 3479843"/>
                <a:gd name="connsiteY5-312" fmla="*/ 615448 h 2298762"/>
                <a:gd name="connsiteX6-313" fmla="*/ 1461326 w 3479843"/>
                <a:gd name="connsiteY6-314" fmla="*/ 603649 h 2298762"/>
                <a:gd name="connsiteX7-315" fmla="*/ 1593005 w 3479843"/>
                <a:gd name="connsiteY7-316" fmla="*/ 584003 h 2298762"/>
                <a:gd name="connsiteX8-317" fmla="*/ 2377788 w 3479843"/>
                <a:gd name="connsiteY8-318" fmla="*/ 216668 h 2298762"/>
                <a:gd name="connsiteX9-319" fmla="*/ 2855487 w 3479843"/>
                <a:gd name="connsiteY9-320" fmla="*/ 649303 h 2298762"/>
                <a:gd name="connsiteX10-321" fmla="*/ 3410073 w 3479843"/>
                <a:gd name="connsiteY10-322" fmla="*/ 1264797 h 2298762"/>
                <a:gd name="connsiteX11-323" fmla="*/ 3154830 w 3479843"/>
                <a:gd name="connsiteY11-324" fmla="*/ 1510558 h 2298762"/>
                <a:gd name="connsiteX12-325" fmla="*/ 2965632 w 3479843"/>
                <a:gd name="connsiteY12-326" fmla="*/ 1359109 h 2298762"/>
                <a:gd name="connsiteX13-327" fmla="*/ 2817212 w 3479843"/>
                <a:gd name="connsiteY13-328" fmla="*/ 1350813 h 2298762"/>
                <a:gd name="connsiteX14-329" fmla="*/ 2528101 w 3479843"/>
                <a:gd name="connsiteY14-330" fmla="*/ 1705028 h 2298762"/>
                <a:gd name="connsiteX15-331" fmla="*/ 2541548 w 3479843"/>
                <a:gd name="connsiteY15-332" fmla="*/ 1859669 h 2298762"/>
                <a:gd name="connsiteX16-333" fmla="*/ 2850830 w 3479843"/>
                <a:gd name="connsiteY16-334" fmla="*/ 2081546 h 2298762"/>
                <a:gd name="connsiteX17-335" fmla="*/ 2738792 w 3479843"/>
                <a:gd name="connsiteY17-336" fmla="*/ 2285646 h 2298762"/>
                <a:gd name="connsiteX18-337" fmla="*/ 2150369 w 3479843"/>
                <a:gd name="connsiteY18-338" fmla="*/ 2128938 h 2298762"/>
                <a:gd name="connsiteX19-339" fmla="*/ 1272285 w 3479843"/>
                <a:gd name="connsiteY19-340" fmla="*/ 1156507 h 2298762"/>
                <a:gd name="connsiteX20-341" fmla="*/ 1173714 w 3479843"/>
                <a:gd name="connsiteY20-342" fmla="*/ 977216 h 2298762"/>
                <a:gd name="connsiteX21-343" fmla="*/ 1128713 w 3479843"/>
                <a:gd name="connsiteY21-344" fmla="*/ 964158 h 2298762"/>
                <a:gd name="connsiteX22-345" fmla="*/ 503278 w 3479843"/>
                <a:gd name="connsiteY22-346" fmla="*/ 682761 h 2298762"/>
                <a:gd name="connsiteX23-347" fmla="*/ 14571 w 3479843"/>
                <a:gd name="connsiteY23-348" fmla="*/ 154681 h 2298762"/>
                <a:gd name="connsiteX24-349" fmla="*/ 98240 w 3479843"/>
                <a:gd name="connsiteY24-350" fmla="*/ 3196 h 2298762"/>
                <a:gd name="connsiteX0-351" fmla="*/ 98240 w 3479843"/>
                <a:gd name="connsiteY0-352" fmla="*/ 3196 h 2298762"/>
                <a:gd name="connsiteX1-353" fmla="*/ 180547 w 3479843"/>
                <a:gd name="connsiteY1-354" fmla="*/ 3768 h 2298762"/>
                <a:gd name="connsiteX2-355" fmla="*/ 708744 w 3479843"/>
                <a:gd name="connsiteY2-356" fmla="*/ 271848 h 2298762"/>
                <a:gd name="connsiteX3-357" fmla="*/ 1260661 w 3479843"/>
                <a:gd name="connsiteY3-358" fmla="*/ 486724 h 2298762"/>
                <a:gd name="connsiteX4-359" fmla="*/ 1329676 w 3479843"/>
                <a:gd name="connsiteY4-360" fmla="*/ 595739 h 2298762"/>
                <a:gd name="connsiteX5-361" fmla="*/ 1328838 w 3479843"/>
                <a:gd name="connsiteY5-362" fmla="*/ 615448 h 2298762"/>
                <a:gd name="connsiteX6-363" fmla="*/ 1461326 w 3479843"/>
                <a:gd name="connsiteY6-364" fmla="*/ 603649 h 2298762"/>
                <a:gd name="connsiteX7-365" fmla="*/ 1593005 w 3479843"/>
                <a:gd name="connsiteY7-366" fmla="*/ 584003 h 2298762"/>
                <a:gd name="connsiteX8-367" fmla="*/ 2377788 w 3479843"/>
                <a:gd name="connsiteY8-368" fmla="*/ 216668 h 2298762"/>
                <a:gd name="connsiteX9-369" fmla="*/ 2855487 w 3479843"/>
                <a:gd name="connsiteY9-370" fmla="*/ 649303 h 2298762"/>
                <a:gd name="connsiteX10-371" fmla="*/ 3410073 w 3479843"/>
                <a:gd name="connsiteY10-372" fmla="*/ 1264797 h 2298762"/>
                <a:gd name="connsiteX11-373" fmla="*/ 3154830 w 3479843"/>
                <a:gd name="connsiteY11-374" fmla="*/ 1510558 h 2298762"/>
                <a:gd name="connsiteX12-375" fmla="*/ 2965632 w 3479843"/>
                <a:gd name="connsiteY12-376" fmla="*/ 1359109 h 2298762"/>
                <a:gd name="connsiteX13-377" fmla="*/ 2767449 w 3479843"/>
                <a:gd name="connsiteY13-378" fmla="*/ 1388135 h 2298762"/>
                <a:gd name="connsiteX14-379" fmla="*/ 2528101 w 3479843"/>
                <a:gd name="connsiteY14-380" fmla="*/ 1705028 h 2298762"/>
                <a:gd name="connsiteX15-381" fmla="*/ 2541548 w 3479843"/>
                <a:gd name="connsiteY15-382" fmla="*/ 1859669 h 2298762"/>
                <a:gd name="connsiteX16-383" fmla="*/ 2850830 w 3479843"/>
                <a:gd name="connsiteY16-384" fmla="*/ 2081546 h 2298762"/>
                <a:gd name="connsiteX17-385" fmla="*/ 2738792 w 3479843"/>
                <a:gd name="connsiteY17-386" fmla="*/ 2285646 h 2298762"/>
                <a:gd name="connsiteX18-387" fmla="*/ 2150369 w 3479843"/>
                <a:gd name="connsiteY18-388" fmla="*/ 2128938 h 2298762"/>
                <a:gd name="connsiteX19-389" fmla="*/ 1272285 w 3479843"/>
                <a:gd name="connsiteY19-390" fmla="*/ 1156507 h 2298762"/>
                <a:gd name="connsiteX20-391" fmla="*/ 1173714 w 3479843"/>
                <a:gd name="connsiteY20-392" fmla="*/ 977216 h 2298762"/>
                <a:gd name="connsiteX21-393" fmla="*/ 1128713 w 3479843"/>
                <a:gd name="connsiteY21-394" fmla="*/ 964158 h 2298762"/>
                <a:gd name="connsiteX22-395" fmla="*/ 503278 w 3479843"/>
                <a:gd name="connsiteY22-396" fmla="*/ 682761 h 2298762"/>
                <a:gd name="connsiteX23-397" fmla="*/ 14571 w 3479843"/>
                <a:gd name="connsiteY23-398" fmla="*/ 154681 h 2298762"/>
                <a:gd name="connsiteX24-399" fmla="*/ 98240 w 3479843"/>
                <a:gd name="connsiteY24-400" fmla="*/ 3196 h 2298762"/>
                <a:gd name="connsiteX0-401" fmla="*/ 98240 w 3479843"/>
                <a:gd name="connsiteY0-402" fmla="*/ 3196 h 2298762"/>
                <a:gd name="connsiteX1-403" fmla="*/ 180547 w 3479843"/>
                <a:gd name="connsiteY1-404" fmla="*/ 3768 h 2298762"/>
                <a:gd name="connsiteX2-405" fmla="*/ 708744 w 3479843"/>
                <a:gd name="connsiteY2-406" fmla="*/ 271848 h 2298762"/>
                <a:gd name="connsiteX3-407" fmla="*/ 1260661 w 3479843"/>
                <a:gd name="connsiteY3-408" fmla="*/ 486724 h 2298762"/>
                <a:gd name="connsiteX4-409" fmla="*/ 1329676 w 3479843"/>
                <a:gd name="connsiteY4-410" fmla="*/ 595739 h 2298762"/>
                <a:gd name="connsiteX5-411" fmla="*/ 1328838 w 3479843"/>
                <a:gd name="connsiteY5-412" fmla="*/ 615448 h 2298762"/>
                <a:gd name="connsiteX6-413" fmla="*/ 1461326 w 3479843"/>
                <a:gd name="connsiteY6-414" fmla="*/ 603649 h 2298762"/>
                <a:gd name="connsiteX7-415" fmla="*/ 1593005 w 3479843"/>
                <a:gd name="connsiteY7-416" fmla="*/ 584003 h 2298762"/>
                <a:gd name="connsiteX8-417" fmla="*/ 2377788 w 3479843"/>
                <a:gd name="connsiteY8-418" fmla="*/ 216668 h 2298762"/>
                <a:gd name="connsiteX9-419" fmla="*/ 2855487 w 3479843"/>
                <a:gd name="connsiteY9-420" fmla="*/ 649303 h 2298762"/>
                <a:gd name="connsiteX10-421" fmla="*/ 3410073 w 3479843"/>
                <a:gd name="connsiteY10-422" fmla="*/ 1264797 h 2298762"/>
                <a:gd name="connsiteX11-423" fmla="*/ 3154830 w 3479843"/>
                <a:gd name="connsiteY11-424" fmla="*/ 1510558 h 2298762"/>
                <a:gd name="connsiteX12-425" fmla="*/ 2965632 w 3479843"/>
                <a:gd name="connsiteY12-426" fmla="*/ 1377770 h 2298762"/>
                <a:gd name="connsiteX13-427" fmla="*/ 2767449 w 3479843"/>
                <a:gd name="connsiteY13-428" fmla="*/ 1388135 h 2298762"/>
                <a:gd name="connsiteX14-429" fmla="*/ 2528101 w 3479843"/>
                <a:gd name="connsiteY14-430" fmla="*/ 1705028 h 2298762"/>
                <a:gd name="connsiteX15-431" fmla="*/ 2541548 w 3479843"/>
                <a:gd name="connsiteY15-432" fmla="*/ 1859669 h 2298762"/>
                <a:gd name="connsiteX16-433" fmla="*/ 2850830 w 3479843"/>
                <a:gd name="connsiteY16-434" fmla="*/ 2081546 h 2298762"/>
                <a:gd name="connsiteX17-435" fmla="*/ 2738792 w 3479843"/>
                <a:gd name="connsiteY17-436" fmla="*/ 2285646 h 2298762"/>
                <a:gd name="connsiteX18-437" fmla="*/ 2150369 w 3479843"/>
                <a:gd name="connsiteY18-438" fmla="*/ 2128938 h 2298762"/>
                <a:gd name="connsiteX19-439" fmla="*/ 1272285 w 3479843"/>
                <a:gd name="connsiteY19-440" fmla="*/ 1156507 h 2298762"/>
                <a:gd name="connsiteX20-441" fmla="*/ 1173714 w 3479843"/>
                <a:gd name="connsiteY20-442" fmla="*/ 977216 h 2298762"/>
                <a:gd name="connsiteX21-443" fmla="*/ 1128713 w 3479843"/>
                <a:gd name="connsiteY21-444" fmla="*/ 964158 h 2298762"/>
                <a:gd name="connsiteX22-445" fmla="*/ 503278 w 3479843"/>
                <a:gd name="connsiteY22-446" fmla="*/ 682761 h 2298762"/>
                <a:gd name="connsiteX23-447" fmla="*/ 14571 w 3479843"/>
                <a:gd name="connsiteY23-448" fmla="*/ 154681 h 2298762"/>
                <a:gd name="connsiteX24-449" fmla="*/ 98240 w 3479843"/>
                <a:gd name="connsiteY24-450" fmla="*/ 3196 h 2298762"/>
                <a:gd name="connsiteX0-451" fmla="*/ 98240 w 3479843"/>
                <a:gd name="connsiteY0-452" fmla="*/ 3196 h 2298762"/>
                <a:gd name="connsiteX1-453" fmla="*/ 180547 w 3479843"/>
                <a:gd name="connsiteY1-454" fmla="*/ 3768 h 2298762"/>
                <a:gd name="connsiteX2-455" fmla="*/ 708744 w 3479843"/>
                <a:gd name="connsiteY2-456" fmla="*/ 271848 h 2298762"/>
                <a:gd name="connsiteX3-457" fmla="*/ 1260661 w 3479843"/>
                <a:gd name="connsiteY3-458" fmla="*/ 486724 h 2298762"/>
                <a:gd name="connsiteX4-459" fmla="*/ 1329676 w 3479843"/>
                <a:gd name="connsiteY4-460" fmla="*/ 595739 h 2298762"/>
                <a:gd name="connsiteX5-461" fmla="*/ 1328838 w 3479843"/>
                <a:gd name="connsiteY5-462" fmla="*/ 615448 h 2298762"/>
                <a:gd name="connsiteX6-463" fmla="*/ 1461326 w 3479843"/>
                <a:gd name="connsiteY6-464" fmla="*/ 603649 h 2298762"/>
                <a:gd name="connsiteX7-465" fmla="*/ 1593005 w 3479843"/>
                <a:gd name="connsiteY7-466" fmla="*/ 584003 h 2298762"/>
                <a:gd name="connsiteX8-467" fmla="*/ 2377788 w 3479843"/>
                <a:gd name="connsiteY8-468" fmla="*/ 216668 h 2298762"/>
                <a:gd name="connsiteX9-469" fmla="*/ 2855487 w 3479843"/>
                <a:gd name="connsiteY9-470" fmla="*/ 649303 h 2298762"/>
                <a:gd name="connsiteX10-471" fmla="*/ 3410073 w 3479843"/>
                <a:gd name="connsiteY10-472" fmla="*/ 1264797 h 2298762"/>
                <a:gd name="connsiteX11-473" fmla="*/ 3154830 w 3479843"/>
                <a:gd name="connsiteY11-474" fmla="*/ 1510558 h 2298762"/>
                <a:gd name="connsiteX12-475" fmla="*/ 2965632 w 3479843"/>
                <a:gd name="connsiteY12-476" fmla="*/ 1377770 h 2298762"/>
                <a:gd name="connsiteX13-477" fmla="*/ 2736347 w 3479843"/>
                <a:gd name="connsiteY13-478" fmla="*/ 1419237 h 2298762"/>
                <a:gd name="connsiteX14-479" fmla="*/ 2528101 w 3479843"/>
                <a:gd name="connsiteY14-480" fmla="*/ 1705028 h 2298762"/>
                <a:gd name="connsiteX15-481" fmla="*/ 2541548 w 3479843"/>
                <a:gd name="connsiteY15-482" fmla="*/ 1859669 h 2298762"/>
                <a:gd name="connsiteX16-483" fmla="*/ 2850830 w 3479843"/>
                <a:gd name="connsiteY16-484" fmla="*/ 2081546 h 2298762"/>
                <a:gd name="connsiteX17-485" fmla="*/ 2738792 w 3479843"/>
                <a:gd name="connsiteY17-486" fmla="*/ 2285646 h 2298762"/>
                <a:gd name="connsiteX18-487" fmla="*/ 2150369 w 3479843"/>
                <a:gd name="connsiteY18-488" fmla="*/ 2128938 h 2298762"/>
                <a:gd name="connsiteX19-489" fmla="*/ 1272285 w 3479843"/>
                <a:gd name="connsiteY19-490" fmla="*/ 1156507 h 2298762"/>
                <a:gd name="connsiteX20-491" fmla="*/ 1173714 w 3479843"/>
                <a:gd name="connsiteY20-492" fmla="*/ 977216 h 2298762"/>
                <a:gd name="connsiteX21-493" fmla="*/ 1128713 w 3479843"/>
                <a:gd name="connsiteY21-494" fmla="*/ 964158 h 2298762"/>
                <a:gd name="connsiteX22-495" fmla="*/ 503278 w 3479843"/>
                <a:gd name="connsiteY22-496" fmla="*/ 682761 h 2298762"/>
                <a:gd name="connsiteX23-497" fmla="*/ 14571 w 3479843"/>
                <a:gd name="connsiteY23-498" fmla="*/ 154681 h 2298762"/>
                <a:gd name="connsiteX24-499" fmla="*/ 98240 w 3479843"/>
                <a:gd name="connsiteY24-500" fmla="*/ 3196 h 2298762"/>
                <a:gd name="connsiteX0-501" fmla="*/ 98240 w 3479843"/>
                <a:gd name="connsiteY0-502" fmla="*/ 3196 h 2298762"/>
                <a:gd name="connsiteX1-503" fmla="*/ 180547 w 3479843"/>
                <a:gd name="connsiteY1-504" fmla="*/ 3768 h 2298762"/>
                <a:gd name="connsiteX2-505" fmla="*/ 708744 w 3479843"/>
                <a:gd name="connsiteY2-506" fmla="*/ 271848 h 2298762"/>
                <a:gd name="connsiteX3-507" fmla="*/ 1260661 w 3479843"/>
                <a:gd name="connsiteY3-508" fmla="*/ 486724 h 2298762"/>
                <a:gd name="connsiteX4-509" fmla="*/ 1329676 w 3479843"/>
                <a:gd name="connsiteY4-510" fmla="*/ 595739 h 2298762"/>
                <a:gd name="connsiteX5-511" fmla="*/ 1328838 w 3479843"/>
                <a:gd name="connsiteY5-512" fmla="*/ 615448 h 2298762"/>
                <a:gd name="connsiteX6-513" fmla="*/ 1461326 w 3479843"/>
                <a:gd name="connsiteY6-514" fmla="*/ 603649 h 2298762"/>
                <a:gd name="connsiteX7-515" fmla="*/ 1593005 w 3479843"/>
                <a:gd name="connsiteY7-516" fmla="*/ 584003 h 2298762"/>
                <a:gd name="connsiteX8-517" fmla="*/ 2377788 w 3479843"/>
                <a:gd name="connsiteY8-518" fmla="*/ 216668 h 2298762"/>
                <a:gd name="connsiteX9-519" fmla="*/ 2855487 w 3479843"/>
                <a:gd name="connsiteY9-520" fmla="*/ 649303 h 2298762"/>
                <a:gd name="connsiteX10-521" fmla="*/ 3410073 w 3479843"/>
                <a:gd name="connsiteY10-522" fmla="*/ 1264797 h 2298762"/>
                <a:gd name="connsiteX11-523" fmla="*/ 3154830 w 3479843"/>
                <a:gd name="connsiteY11-524" fmla="*/ 1510558 h 2298762"/>
                <a:gd name="connsiteX12-525" fmla="*/ 2965632 w 3479843"/>
                <a:gd name="connsiteY12-526" fmla="*/ 1377770 h 2298762"/>
                <a:gd name="connsiteX13-527" fmla="*/ 2736347 w 3479843"/>
                <a:gd name="connsiteY13-528" fmla="*/ 1419237 h 2298762"/>
                <a:gd name="connsiteX14-529" fmla="*/ 2528101 w 3479843"/>
                <a:gd name="connsiteY14-530" fmla="*/ 1705028 h 2298762"/>
                <a:gd name="connsiteX15-531" fmla="*/ 2541548 w 3479843"/>
                <a:gd name="connsiteY15-532" fmla="*/ 1859669 h 2298762"/>
                <a:gd name="connsiteX16-533" fmla="*/ 2850830 w 3479843"/>
                <a:gd name="connsiteY16-534" fmla="*/ 2081546 h 2298762"/>
                <a:gd name="connsiteX17-535" fmla="*/ 2738792 w 3479843"/>
                <a:gd name="connsiteY17-536" fmla="*/ 2285646 h 2298762"/>
                <a:gd name="connsiteX18-537" fmla="*/ 2150369 w 3479843"/>
                <a:gd name="connsiteY18-538" fmla="*/ 2128938 h 2298762"/>
                <a:gd name="connsiteX19-539" fmla="*/ 1272285 w 3479843"/>
                <a:gd name="connsiteY19-540" fmla="*/ 1156507 h 2298762"/>
                <a:gd name="connsiteX20-541" fmla="*/ 1173714 w 3479843"/>
                <a:gd name="connsiteY20-542" fmla="*/ 977216 h 2298762"/>
                <a:gd name="connsiteX21-543" fmla="*/ 1128713 w 3479843"/>
                <a:gd name="connsiteY21-544" fmla="*/ 964158 h 2298762"/>
                <a:gd name="connsiteX22-545" fmla="*/ 503278 w 3479843"/>
                <a:gd name="connsiteY22-546" fmla="*/ 682761 h 2298762"/>
                <a:gd name="connsiteX23-547" fmla="*/ 14571 w 3479843"/>
                <a:gd name="connsiteY23-548" fmla="*/ 154681 h 2298762"/>
                <a:gd name="connsiteX24-549" fmla="*/ 98240 w 3479843"/>
                <a:gd name="connsiteY24-550" fmla="*/ 3196 h 2298762"/>
                <a:gd name="connsiteX0-551" fmla="*/ 98240 w 3479843"/>
                <a:gd name="connsiteY0-552" fmla="*/ 3196 h 2298762"/>
                <a:gd name="connsiteX1-553" fmla="*/ 180547 w 3479843"/>
                <a:gd name="connsiteY1-554" fmla="*/ 3768 h 2298762"/>
                <a:gd name="connsiteX2-555" fmla="*/ 708744 w 3479843"/>
                <a:gd name="connsiteY2-556" fmla="*/ 271848 h 2298762"/>
                <a:gd name="connsiteX3-557" fmla="*/ 1260661 w 3479843"/>
                <a:gd name="connsiteY3-558" fmla="*/ 486724 h 2298762"/>
                <a:gd name="connsiteX4-559" fmla="*/ 1329676 w 3479843"/>
                <a:gd name="connsiteY4-560" fmla="*/ 595739 h 2298762"/>
                <a:gd name="connsiteX5-561" fmla="*/ 1328838 w 3479843"/>
                <a:gd name="connsiteY5-562" fmla="*/ 615448 h 2298762"/>
                <a:gd name="connsiteX6-563" fmla="*/ 1461326 w 3479843"/>
                <a:gd name="connsiteY6-564" fmla="*/ 603649 h 2298762"/>
                <a:gd name="connsiteX7-565" fmla="*/ 1593005 w 3479843"/>
                <a:gd name="connsiteY7-566" fmla="*/ 584003 h 2298762"/>
                <a:gd name="connsiteX8-567" fmla="*/ 2377788 w 3479843"/>
                <a:gd name="connsiteY8-568" fmla="*/ 216668 h 2298762"/>
                <a:gd name="connsiteX9-569" fmla="*/ 2855487 w 3479843"/>
                <a:gd name="connsiteY9-570" fmla="*/ 649303 h 2298762"/>
                <a:gd name="connsiteX10-571" fmla="*/ 3410073 w 3479843"/>
                <a:gd name="connsiteY10-572" fmla="*/ 1264797 h 2298762"/>
                <a:gd name="connsiteX11-573" fmla="*/ 3154830 w 3479843"/>
                <a:gd name="connsiteY11-574" fmla="*/ 1510558 h 2298762"/>
                <a:gd name="connsiteX12-575" fmla="*/ 2965632 w 3479843"/>
                <a:gd name="connsiteY12-576" fmla="*/ 1377770 h 2298762"/>
                <a:gd name="connsiteX13-577" fmla="*/ 2736347 w 3479843"/>
                <a:gd name="connsiteY13-578" fmla="*/ 1419237 h 2298762"/>
                <a:gd name="connsiteX14-579" fmla="*/ 2521881 w 3479843"/>
                <a:gd name="connsiteY14-580" fmla="*/ 1692588 h 2298762"/>
                <a:gd name="connsiteX15-581" fmla="*/ 2541548 w 3479843"/>
                <a:gd name="connsiteY15-582" fmla="*/ 1859669 h 2298762"/>
                <a:gd name="connsiteX16-583" fmla="*/ 2850830 w 3479843"/>
                <a:gd name="connsiteY16-584" fmla="*/ 2081546 h 2298762"/>
                <a:gd name="connsiteX17-585" fmla="*/ 2738792 w 3479843"/>
                <a:gd name="connsiteY17-586" fmla="*/ 2285646 h 2298762"/>
                <a:gd name="connsiteX18-587" fmla="*/ 2150369 w 3479843"/>
                <a:gd name="connsiteY18-588" fmla="*/ 2128938 h 2298762"/>
                <a:gd name="connsiteX19-589" fmla="*/ 1272285 w 3479843"/>
                <a:gd name="connsiteY19-590" fmla="*/ 1156507 h 2298762"/>
                <a:gd name="connsiteX20-591" fmla="*/ 1173714 w 3479843"/>
                <a:gd name="connsiteY20-592" fmla="*/ 977216 h 2298762"/>
                <a:gd name="connsiteX21-593" fmla="*/ 1128713 w 3479843"/>
                <a:gd name="connsiteY21-594" fmla="*/ 964158 h 2298762"/>
                <a:gd name="connsiteX22-595" fmla="*/ 503278 w 3479843"/>
                <a:gd name="connsiteY22-596" fmla="*/ 682761 h 2298762"/>
                <a:gd name="connsiteX23-597" fmla="*/ 14571 w 3479843"/>
                <a:gd name="connsiteY23-598" fmla="*/ 154681 h 2298762"/>
                <a:gd name="connsiteX24-599" fmla="*/ 98240 w 3479843"/>
                <a:gd name="connsiteY24-600" fmla="*/ 3196 h 2298762"/>
                <a:gd name="connsiteX0-601" fmla="*/ 73702 w 3455305"/>
                <a:gd name="connsiteY0-602" fmla="*/ 3196 h 2298762"/>
                <a:gd name="connsiteX1-603" fmla="*/ 156009 w 3455305"/>
                <a:gd name="connsiteY1-604" fmla="*/ 3768 h 2298762"/>
                <a:gd name="connsiteX2-605" fmla="*/ 684206 w 3455305"/>
                <a:gd name="connsiteY2-606" fmla="*/ 271848 h 2298762"/>
                <a:gd name="connsiteX3-607" fmla="*/ 1236123 w 3455305"/>
                <a:gd name="connsiteY3-608" fmla="*/ 486724 h 2298762"/>
                <a:gd name="connsiteX4-609" fmla="*/ 1305138 w 3455305"/>
                <a:gd name="connsiteY4-610" fmla="*/ 595739 h 2298762"/>
                <a:gd name="connsiteX5-611" fmla="*/ 1304300 w 3455305"/>
                <a:gd name="connsiteY5-612" fmla="*/ 615448 h 2298762"/>
                <a:gd name="connsiteX6-613" fmla="*/ 1436788 w 3455305"/>
                <a:gd name="connsiteY6-614" fmla="*/ 603649 h 2298762"/>
                <a:gd name="connsiteX7-615" fmla="*/ 1568467 w 3455305"/>
                <a:gd name="connsiteY7-616" fmla="*/ 584003 h 2298762"/>
                <a:gd name="connsiteX8-617" fmla="*/ 2353250 w 3455305"/>
                <a:gd name="connsiteY8-618" fmla="*/ 216668 h 2298762"/>
                <a:gd name="connsiteX9-619" fmla="*/ 2830949 w 3455305"/>
                <a:gd name="connsiteY9-620" fmla="*/ 649303 h 2298762"/>
                <a:gd name="connsiteX10-621" fmla="*/ 3385535 w 3455305"/>
                <a:gd name="connsiteY10-622" fmla="*/ 1264797 h 2298762"/>
                <a:gd name="connsiteX11-623" fmla="*/ 3130292 w 3455305"/>
                <a:gd name="connsiteY11-624" fmla="*/ 1510558 h 2298762"/>
                <a:gd name="connsiteX12-625" fmla="*/ 2941094 w 3455305"/>
                <a:gd name="connsiteY12-626" fmla="*/ 1377770 h 2298762"/>
                <a:gd name="connsiteX13-627" fmla="*/ 2711809 w 3455305"/>
                <a:gd name="connsiteY13-628" fmla="*/ 1419237 h 2298762"/>
                <a:gd name="connsiteX14-629" fmla="*/ 2497343 w 3455305"/>
                <a:gd name="connsiteY14-630" fmla="*/ 1692588 h 2298762"/>
                <a:gd name="connsiteX15-631" fmla="*/ 2517010 w 3455305"/>
                <a:gd name="connsiteY15-632" fmla="*/ 1859669 h 2298762"/>
                <a:gd name="connsiteX16-633" fmla="*/ 2826292 w 3455305"/>
                <a:gd name="connsiteY16-634" fmla="*/ 2081546 h 2298762"/>
                <a:gd name="connsiteX17-635" fmla="*/ 2714254 w 3455305"/>
                <a:gd name="connsiteY17-636" fmla="*/ 2285646 h 2298762"/>
                <a:gd name="connsiteX18-637" fmla="*/ 2125831 w 3455305"/>
                <a:gd name="connsiteY18-638" fmla="*/ 2128938 h 2298762"/>
                <a:gd name="connsiteX19-639" fmla="*/ 1247747 w 3455305"/>
                <a:gd name="connsiteY19-640" fmla="*/ 1156507 h 2298762"/>
                <a:gd name="connsiteX20-641" fmla="*/ 1149176 w 3455305"/>
                <a:gd name="connsiteY20-642" fmla="*/ 977216 h 2298762"/>
                <a:gd name="connsiteX21-643" fmla="*/ 1104175 w 3455305"/>
                <a:gd name="connsiteY21-644" fmla="*/ 964158 h 2298762"/>
                <a:gd name="connsiteX22-645" fmla="*/ 478740 w 3455305"/>
                <a:gd name="connsiteY22-646" fmla="*/ 682761 h 2298762"/>
                <a:gd name="connsiteX23-647" fmla="*/ 21135 w 3455305"/>
                <a:gd name="connsiteY23-648" fmla="*/ 223106 h 2298762"/>
                <a:gd name="connsiteX24-649" fmla="*/ 73702 w 3455305"/>
                <a:gd name="connsiteY24-650" fmla="*/ 3196 h 2298762"/>
                <a:gd name="connsiteX0-651" fmla="*/ 73702 w 3455305"/>
                <a:gd name="connsiteY0-652" fmla="*/ 662 h 2296228"/>
                <a:gd name="connsiteX1-653" fmla="*/ 230654 w 3455305"/>
                <a:gd name="connsiteY1-654" fmla="*/ 19896 h 2296228"/>
                <a:gd name="connsiteX2-655" fmla="*/ 684206 w 3455305"/>
                <a:gd name="connsiteY2-656" fmla="*/ 269314 h 2296228"/>
                <a:gd name="connsiteX3-657" fmla="*/ 1236123 w 3455305"/>
                <a:gd name="connsiteY3-658" fmla="*/ 484190 h 2296228"/>
                <a:gd name="connsiteX4-659" fmla="*/ 1305138 w 3455305"/>
                <a:gd name="connsiteY4-660" fmla="*/ 593205 h 2296228"/>
                <a:gd name="connsiteX5-661" fmla="*/ 1304300 w 3455305"/>
                <a:gd name="connsiteY5-662" fmla="*/ 612914 h 2296228"/>
                <a:gd name="connsiteX6-663" fmla="*/ 1436788 w 3455305"/>
                <a:gd name="connsiteY6-664" fmla="*/ 601115 h 2296228"/>
                <a:gd name="connsiteX7-665" fmla="*/ 1568467 w 3455305"/>
                <a:gd name="connsiteY7-666" fmla="*/ 581469 h 2296228"/>
                <a:gd name="connsiteX8-667" fmla="*/ 2353250 w 3455305"/>
                <a:gd name="connsiteY8-668" fmla="*/ 214134 h 2296228"/>
                <a:gd name="connsiteX9-669" fmla="*/ 2830949 w 3455305"/>
                <a:gd name="connsiteY9-670" fmla="*/ 646769 h 2296228"/>
                <a:gd name="connsiteX10-671" fmla="*/ 3385535 w 3455305"/>
                <a:gd name="connsiteY10-672" fmla="*/ 1262263 h 2296228"/>
                <a:gd name="connsiteX11-673" fmla="*/ 3130292 w 3455305"/>
                <a:gd name="connsiteY11-674" fmla="*/ 1508024 h 2296228"/>
                <a:gd name="connsiteX12-675" fmla="*/ 2941094 w 3455305"/>
                <a:gd name="connsiteY12-676" fmla="*/ 1375236 h 2296228"/>
                <a:gd name="connsiteX13-677" fmla="*/ 2711809 w 3455305"/>
                <a:gd name="connsiteY13-678" fmla="*/ 1416703 h 2296228"/>
                <a:gd name="connsiteX14-679" fmla="*/ 2497343 w 3455305"/>
                <a:gd name="connsiteY14-680" fmla="*/ 1690054 h 2296228"/>
                <a:gd name="connsiteX15-681" fmla="*/ 2517010 w 3455305"/>
                <a:gd name="connsiteY15-682" fmla="*/ 1857135 h 2296228"/>
                <a:gd name="connsiteX16-683" fmla="*/ 2826292 w 3455305"/>
                <a:gd name="connsiteY16-684" fmla="*/ 2079012 h 2296228"/>
                <a:gd name="connsiteX17-685" fmla="*/ 2714254 w 3455305"/>
                <a:gd name="connsiteY17-686" fmla="*/ 2283112 h 2296228"/>
                <a:gd name="connsiteX18-687" fmla="*/ 2125831 w 3455305"/>
                <a:gd name="connsiteY18-688" fmla="*/ 2126404 h 2296228"/>
                <a:gd name="connsiteX19-689" fmla="*/ 1247747 w 3455305"/>
                <a:gd name="connsiteY19-690" fmla="*/ 1153973 h 2296228"/>
                <a:gd name="connsiteX20-691" fmla="*/ 1149176 w 3455305"/>
                <a:gd name="connsiteY20-692" fmla="*/ 974682 h 2296228"/>
                <a:gd name="connsiteX21-693" fmla="*/ 1104175 w 3455305"/>
                <a:gd name="connsiteY21-694" fmla="*/ 961624 h 2296228"/>
                <a:gd name="connsiteX22-695" fmla="*/ 478740 w 3455305"/>
                <a:gd name="connsiteY22-696" fmla="*/ 680227 h 2296228"/>
                <a:gd name="connsiteX23-697" fmla="*/ 21135 w 3455305"/>
                <a:gd name="connsiteY23-698" fmla="*/ 220572 h 2296228"/>
                <a:gd name="connsiteX24-699" fmla="*/ 73702 w 3455305"/>
                <a:gd name="connsiteY24-700" fmla="*/ 662 h 2296228"/>
                <a:gd name="connsiteX0-701" fmla="*/ 98241 w 3448742"/>
                <a:gd name="connsiteY0-702" fmla="*/ 23236 h 2293921"/>
                <a:gd name="connsiteX1-703" fmla="*/ 224091 w 3448742"/>
                <a:gd name="connsiteY1-704" fmla="*/ 17589 h 2293921"/>
                <a:gd name="connsiteX2-705" fmla="*/ 677643 w 3448742"/>
                <a:gd name="connsiteY2-706" fmla="*/ 267007 h 2293921"/>
                <a:gd name="connsiteX3-707" fmla="*/ 1229560 w 3448742"/>
                <a:gd name="connsiteY3-708" fmla="*/ 481883 h 2293921"/>
                <a:gd name="connsiteX4-709" fmla="*/ 1298575 w 3448742"/>
                <a:gd name="connsiteY4-710" fmla="*/ 590898 h 2293921"/>
                <a:gd name="connsiteX5-711" fmla="*/ 1297737 w 3448742"/>
                <a:gd name="connsiteY5-712" fmla="*/ 610607 h 2293921"/>
                <a:gd name="connsiteX6-713" fmla="*/ 1430225 w 3448742"/>
                <a:gd name="connsiteY6-714" fmla="*/ 598808 h 2293921"/>
                <a:gd name="connsiteX7-715" fmla="*/ 1561904 w 3448742"/>
                <a:gd name="connsiteY7-716" fmla="*/ 579162 h 2293921"/>
                <a:gd name="connsiteX8-717" fmla="*/ 2346687 w 3448742"/>
                <a:gd name="connsiteY8-718" fmla="*/ 211827 h 2293921"/>
                <a:gd name="connsiteX9-719" fmla="*/ 2824386 w 3448742"/>
                <a:gd name="connsiteY9-720" fmla="*/ 644462 h 2293921"/>
                <a:gd name="connsiteX10-721" fmla="*/ 3378972 w 3448742"/>
                <a:gd name="connsiteY10-722" fmla="*/ 1259956 h 2293921"/>
                <a:gd name="connsiteX11-723" fmla="*/ 3123729 w 3448742"/>
                <a:gd name="connsiteY11-724" fmla="*/ 1505717 h 2293921"/>
                <a:gd name="connsiteX12-725" fmla="*/ 2934531 w 3448742"/>
                <a:gd name="connsiteY12-726" fmla="*/ 1372929 h 2293921"/>
                <a:gd name="connsiteX13-727" fmla="*/ 2705246 w 3448742"/>
                <a:gd name="connsiteY13-728" fmla="*/ 1414396 h 2293921"/>
                <a:gd name="connsiteX14-729" fmla="*/ 2490780 w 3448742"/>
                <a:gd name="connsiteY14-730" fmla="*/ 1687747 h 2293921"/>
                <a:gd name="connsiteX15-731" fmla="*/ 2510447 w 3448742"/>
                <a:gd name="connsiteY15-732" fmla="*/ 1854828 h 2293921"/>
                <a:gd name="connsiteX16-733" fmla="*/ 2819729 w 3448742"/>
                <a:gd name="connsiteY16-734" fmla="*/ 2076705 h 2293921"/>
                <a:gd name="connsiteX17-735" fmla="*/ 2707691 w 3448742"/>
                <a:gd name="connsiteY17-736" fmla="*/ 2280805 h 2293921"/>
                <a:gd name="connsiteX18-737" fmla="*/ 2119268 w 3448742"/>
                <a:gd name="connsiteY18-738" fmla="*/ 2124097 h 2293921"/>
                <a:gd name="connsiteX19-739" fmla="*/ 1241184 w 3448742"/>
                <a:gd name="connsiteY19-740" fmla="*/ 1151666 h 2293921"/>
                <a:gd name="connsiteX20-741" fmla="*/ 1142613 w 3448742"/>
                <a:gd name="connsiteY20-742" fmla="*/ 972375 h 2293921"/>
                <a:gd name="connsiteX21-743" fmla="*/ 1097612 w 3448742"/>
                <a:gd name="connsiteY21-744" fmla="*/ 959317 h 2293921"/>
                <a:gd name="connsiteX22-745" fmla="*/ 472177 w 3448742"/>
                <a:gd name="connsiteY22-746" fmla="*/ 677920 h 2293921"/>
                <a:gd name="connsiteX23-747" fmla="*/ 14572 w 3448742"/>
                <a:gd name="connsiteY23-748" fmla="*/ 218265 h 2293921"/>
                <a:gd name="connsiteX24-749" fmla="*/ 98241 w 3448742"/>
                <a:gd name="connsiteY24-750" fmla="*/ 23236 h 2293921"/>
                <a:gd name="connsiteX0-751" fmla="*/ 100134 w 3450635"/>
                <a:gd name="connsiteY0-752" fmla="*/ 23236 h 2293921"/>
                <a:gd name="connsiteX1-753" fmla="*/ 225984 w 3450635"/>
                <a:gd name="connsiteY1-754" fmla="*/ 17589 h 2293921"/>
                <a:gd name="connsiteX2-755" fmla="*/ 679536 w 3450635"/>
                <a:gd name="connsiteY2-756" fmla="*/ 267007 h 2293921"/>
                <a:gd name="connsiteX3-757" fmla="*/ 1231453 w 3450635"/>
                <a:gd name="connsiteY3-758" fmla="*/ 481883 h 2293921"/>
                <a:gd name="connsiteX4-759" fmla="*/ 1300468 w 3450635"/>
                <a:gd name="connsiteY4-760" fmla="*/ 590898 h 2293921"/>
                <a:gd name="connsiteX5-761" fmla="*/ 1299630 w 3450635"/>
                <a:gd name="connsiteY5-762" fmla="*/ 610607 h 2293921"/>
                <a:gd name="connsiteX6-763" fmla="*/ 1432118 w 3450635"/>
                <a:gd name="connsiteY6-764" fmla="*/ 598808 h 2293921"/>
                <a:gd name="connsiteX7-765" fmla="*/ 1563797 w 3450635"/>
                <a:gd name="connsiteY7-766" fmla="*/ 579162 h 2293921"/>
                <a:gd name="connsiteX8-767" fmla="*/ 2348580 w 3450635"/>
                <a:gd name="connsiteY8-768" fmla="*/ 211827 h 2293921"/>
                <a:gd name="connsiteX9-769" fmla="*/ 2826279 w 3450635"/>
                <a:gd name="connsiteY9-770" fmla="*/ 644462 h 2293921"/>
                <a:gd name="connsiteX10-771" fmla="*/ 3380865 w 3450635"/>
                <a:gd name="connsiteY10-772" fmla="*/ 1259956 h 2293921"/>
                <a:gd name="connsiteX11-773" fmla="*/ 3125622 w 3450635"/>
                <a:gd name="connsiteY11-774" fmla="*/ 1505717 h 2293921"/>
                <a:gd name="connsiteX12-775" fmla="*/ 2936424 w 3450635"/>
                <a:gd name="connsiteY12-776" fmla="*/ 1372929 h 2293921"/>
                <a:gd name="connsiteX13-777" fmla="*/ 2707139 w 3450635"/>
                <a:gd name="connsiteY13-778" fmla="*/ 1414396 h 2293921"/>
                <a:gd name="connsiteX14-779" fmla="*/ 2492673 w 3450635"/>
                <a:gd name="connsiteY14-780" fmla="*/ 1687747 h 2293921"/>
                <a:gd name="connsiteX15-781" fmla="*/ 2512340 w 3450635"/>
                <a:gd name="connsiteY15-782" fmla="*/ 1854828 h 2293921"/>
                <a:gd name="connsiteX16-783" fmla="*/ 2821622 w 3450635"/>
                <a:gd name="connsiteY16-784" fmla="*/ 2076705 h 2293921"/>
                <a:gd name="connsiteX17-785" fmla="*/ 2709584 w 3450635"/>
                <a:gd name="connsiteY17-786" fmla="*/ 2280805 h 2293921"/>
                <a:gd name="connsiteX18-787" fmla="*/ 2121161 w 3450635"/>
                <a:gd name="connsiteY18-788" fmla="*/ 2124097 h 2293921"/>
                <a:gd name="connsiteX19-789" fmla="*/ 1243077 w 3450635"/>
                <a:gd name="connsiteY19-790" fmla="*/ 1151666 h 2293921"/>
                <a:gd name="connsiteX20-791" fmla="*/ 1144506 w 3450635"/>
                <a:gd name="connsiteY20-792" fmla="*/ 972375 h 2293921"/>
                <a:gd name="connsiteX21-793" fmla="*/ 1099505 w 3450635"/>
                <a:gd name="connsiteY21-794" fmla="*/ 959317 h 2293921"/>
                <a:gd name="connsiteX22-795" fmla="*/ 474070 w 3450635"/>
                <a:gd name="connsiteY22-796" fmla="*/ 677920 h 2293921"/>
                <a:gd name="connsiteX23-797" fmla="*/ 16465 w 3450635"/>
                <a:gd name="connsiteY23-798" fmla="*/ 218265 h 2293921"/>
                <a:gd name="connsiteX24-799" fmla="*/ 100134 w 3450635"/>
                <a:gd name="connsiteY24-800" fmla="*/ 23236 h 2293921"/>
                <a:gd name="connsiteX0-801" fmla="*/ 68984 w 3419485"/>
                <a:gd name="connsiteY0-802" fmla="*/ 23236 h 2293921"/>
                <a:gd name="connsiteX1-803" fmla="*/ 194834 w 3419485"/>
                <a:gd name="connsiteY1-804" fmla="*/ 17589 h 2293921"/>
                <a:gd name="connsiteX2-805" fmla="*/ 648386 w 3419485"/>
                <a:gd name="connsiteY2-806" fmla="*/ 267007 h 2293921"/>
                <a:gd name="connsiteX3-807" fmla="*/ 1200303 w 3419485"/>
                <a:gd name="connsiteY3-808" fmla="*/ 481883 h 2293921"/>
                <a:gd name="connsiteX4-809" fmla="*/ 1269318 w 3419485"/>
                <a:gd name="connsiteY4-810" fmla="*/ 590898 h 2293921"/>
                <a:gd name="connsiteX5-811" fmla="*/ 1268480 w 3419485"/>
                <a:gd name="connsiteY5-812" fmla="*/ 610607 h 2293921"/>
                <a:gd name="connsiteX6-813" fmla="*/ 1400968 w 3419485"/>
                <a:gd name="connsiteY6-814" fmla="*/ 598808 h 2293921"/>
                <a:gd name="connsiteX7-815" fmla="*/ 1532647 w 3419485"/>
                <a:gd name="connsiteY7-816" fmla="*/ 579162 h 2293921"/>
                <a:gd name="connsiteX8-817" fmla="*/ 2317430 w 3419485"/>
                <a:gd name="connsiteY8-818" fmla="*/ 211827 h 2293921"/>
                <a:gd name="connsiteX9-819" fmla="*/ 2795129 w 3419485"/>
                <a:gd name="connsiteY9-820" fmla="*/ 644462 h 2293921"/>
                <a:gd name="connsiteX10-821" fmla="*/ 3349715 w 3419485"/>
                <a:gd name="connsiteY10-822" fmla="*/ 1259956 h 2293921"/>
                <a:gd name="connsiteX11-823" fmla="*/ 3094472 w 3419485"/>
                <a:gd name="connsiteY11-824" fmla="*/ 1505717 h 2293921"/>
                <a:gd name="connsiteX12-825" fmla="*/ 2905274 w 3419485"/>
                <a:gd name="connsiteY12-826" fmla="*/ 1372929 h 2293921"/>
                <a:gd name="connsiteX13-827" fmla="*/ 2675989 w 3419485"/>
                <a:gd name="connsiteY13-828" fmla="*/ 1414396 h 2293921"/>
                <a:gd name="connsiteX14-829" fmla="*/ 2461523 w 3419485"/>
                <a:gd name="connsiteY14-830" fmla="*/ 1687747 h 2293921"/>
                <a:gd name="connsiteX15-831" fmla="*/ 2481190 w 3419485"/>
                <a:gd name="connsiteY15-832" fmla="*/ 1854828 h 2293921"/>
                <a:gd name="connsiteX16-833" fmla="*/ 2790472 w 3419485"/>
                <a:gd name="connsiteY16-834" fmla="*/ 2076705 h 2293921"/>
                <a:gd name="connsiteX17-835" fmla="*/ 2678434 w 3419485"/>
                <a:gd name="connsiteY17-836" fmla="*/ 2280805 h 2293921"/>
                <a:gd name="connsiteX18-837" fmla="*/ 2090011 w 3419485"/>
                <a:gd name="connsiteY18-838" fmla="*/ 2124097 h 2293921"/>
                <a:gd name="connsiteX19-839" fmla="*/ 1211927 w 3419485"/>
                <a:gd name="connsiteY19-840" fmla="*/ 1151666 h 2293921"/>
                <a:gd name="connsiteX20-841" fmla="*/ 1113356 w 3419485"/>
                <a:gd name="connsiteY20-842" fmla="*/ 972375 h 2293921"/>
                <a:gd name="connsiteX21-843" fmla="*/ 1068355 w 3419485"/>
                <a:gd name="connsiteY21-844" fmla="*/ 959317 h 2293921"/>
                <a:gd name="connsiteX22-845" fmla="*/ 442920 w 3419485"/>
                <a:gd name="connsiteY22-846" fmla="*/ 677920 h 2293921"/>
                <a:gd name="connsiteX23-847" fmla="*/ 28858 w 3419485"/>
                <a:gd name="connsiteY23-848" fmla="*/ 261808 h 2293921"/>
                <a:gd name="connsiteX24-849" fmla="*/ 68984 w 3419485"/>
                <a:gd name="connsiteY24-850" fmla="*/ 23236 h 2293921"/>
                <a:gd name="connsiteX0-851" fmla="*/ 68984 w 3419485"/>
                <a:gd name="connsiteY0-852" fmla="*/ 10580 h 2281265"/>
                <a:gd name="connsiteX1-853" fmla="*/ 232156 w 3419485"/>
                <a:gd name="connsiteY1-854" fmla="*/ 23594 h 2281265"/>
                <a:gd name="connsiteX2-855" fmla="*/ 648386 w 3419485"/>
                <a:gd name="connsiteY2-856" fmla="*/ 254351 h 2281265"/>
                <a:gd name="connsiteX3-857" fmla="*/ 1200303 w 3419485"/>
                <a:gd name="connsiteY3-858" fmla="*/ 469227 h 2281265"/>
                <a:gd name="connsiteX4-859" fmla="*/ 1269318 w 3419485"/>
                <a:gd name="connsiteY4-860" fmla="*/ 578242 h 2281265"/>
                <a:gd name="connsiteX5-861" fmla="*/ 1268480 w 3419485"/>
                <a:gd name="connsiteY5-862" fmla="*/ 597951 h 2281265"/>
                <a:gd name="connsiteX6-863" fmla="*/ 1400968 w 3419485"/>
                <a:gd name="connsiteY6-864" fmla="*/ 586152 h 2281265"/>
                <a:gd name="connsiteX7-865" fmla="*/ 1532647 w 3419485"/>
                <a:gd name="connsiteY7-866" fmla="*/ 566506 h 2281265"/>
                <a:gd name="connsiteX8-867" fmla="*/ 2317430 w 3419485"/>
                <a:gd name="connsiteY8-868" fmla="*/ 199171 h 2281265"/>
                <a:gd name="connsiteX9-869" fmla="*/ 2795129 w 3419485"/>
                <a:gd name="connsiteY9-870" fmla="*/ 631806 h 2281265"/>
                <a:gd name="connsiteX10-871" fmla="*/ 3349715 w 3419485"/>
                <a:gd name="connsiteY10-872" fmla="*/ 1247300 h 2281265"/>
                <a:gd name="connsiteX11-873" fmla="*/ 3094472 w 3419485"/>
                <a:gd name="connsiteY11-874" fmla="*/ 1493061 h 2281265"/>
                <a:gd name="connsiteX12-875" fmla="*/ 2905274 w 3419485"/>
                <a:gd name="connsiteY12-876" fmla="*/ 1360273 h 2281265"/>
                <a:gd name="connsiteX13-877" fmla="*/ 2675989 w 3419485"/>
                <a:gd name="connsiteY13-878" fmla="*/ 1401740 h 2281265"/>
                <a:gd name="connsiteX14-879" fmla="*/ 2461523 w 3419485"/>
                <a:gd name="connsiteY14-880" fmla="*/ 1675091 h 2281265"/>
                <a:gd name="connsiteX15-881" fmla="*/ 2481190 w 3419485"/>
                <a:gd name="connsiteY15-882" fmla="*/ 1842172 h 2281265"/>
                <a:gd name="connsiteX16-883" fmla="*/ 2790472 w 3419485"/>
                <a:gd name="connsiteY16-884" fmla="*/ 2064049 h 2281265"/>
                <a:gd name="connsiteX17-885" fmla="*/ 2678434 w 3419485"/>
                <a:gd name="connsiteY17-886" fmla="*/ 2268149 h 2281265"/>
                <a:gd name="connsiteX18-887" fmla="*/ 2090011 w 3419485"/>
                <a:gd name="connsiteY18-888" fmla="*/ 2111441 h 2281265"/>
                <a:gd name="connsiteX19-889" fmla="*/ 1211927 w 3419485"/>
                <a:gd name="connsiteY19-890" fmla="*/ 1139010 h 2281265"/>
                <a:gd name="connsiteX20-891" fmla="*/ 1113356 w 3419485"/>
                <a:gd name="connsiteY20-892" fmla="*/ 959719 h 2281265"/>
                <a:gd name="connsiteX21-893" fmla="*/ 1068355 w 3419485"/>
                <a:gd name="connsiteY21-894" fmla="*/ 946661 h 2281265"/>
                <a:gd name="connsiteX22-895" fmla="*/ 442920 w 3419485"/>
                <a:gd name="connsiteY22-896" fmla="*/ 665264 h 2281265"/>
                <a:gd name="connsiteX23-897" fmla="*/ 28858 w 3419485"/>
                <a:gd name="connsiteY23-898" fmla="*/ 249152 h 2281265"/>
                <a:gd name="connsiteX24-899" fmla="*/ 68984 w 3419485"/>
                <a:gd name="connsiteY24-900" fmla="*/ 10580 h 22812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Lst>
              <a:rect l="l" t="t" r="r" b="b"/>
              <a:pathLst>
                <a:path w="3419485" h="2281265">
                  <a:moveTo>
                    <a:pt x="68984" y="10580"/>
                  </a:moveTo>
                  <a:cubicBezTo>
                    <a:pt x="94170" y="6188"/>
                    <a:pt x="135589" y="-17035"/>
                    <a:pt x="232156" y="23594"/>
                  </a:cubicBezTo>
                  <a:cubicBezTo>
                    <a:pt x="328723" y="64223"/>
                    <a:pt x="487028" y="180079"/>
                    <a:pt x="648386" y="254351"/>
                  </a:cubicBezTo>
                  <a:cubicBezTo>
                    <a:pt x="809744" y="328623"/>
                    <a:pt x="1097771" y="395544"/>
                    <a:pt x="1200303" y="469227"/>
                  </a:cubicBezTo>
                  <a:cubicBezTo>
                    <a:pt x="1251570" y="506069"/>
                    <a:pt x="1266673" y="541390"/>
                    <a:pt x="1269318" y="578242"/>
                  </a:cubicBezTo>
                  <a:cubicBezTo>
                    <a:pt x="1269039" y="584812"/>
                    <a:pt x="1268759" y="591381"/>
                    <a:pt x="1268480" y="597951"/>
                  </a:cubicBezTo>
                  <a:lnTo>
                    <a:pt x="1400968" y="586152"/>
                  </a:lnTo>
                  <a:cubicBezTo>
                    <a:pt x="1447510" y="580440"/>
                    <a:pt x="1491751" y="573613"/>
                    <a:pt x="1532647" y="566506"/>
                  </a:cubicBezTo>
                  <a:cubicBezTo>
                    <a:pt x="1989016" y="491639"/>
                    <a:pt x="2173295" y="323103"/>
                    <a:pt x="2317430" y="199171"/>
                  </a:cubicBezTo>
                  <a:cubicBezTo>
                    <a:pt x="2473690" y="402856"/>
                    <a:pt x="2621028" y="499489"/>
                    <a:pt x="2795129" y="631806"/>
                  </a:cubicBezTo>
                  <a:cubicBezTo>
                    <a:pt x="3095459" y="824722"/>
                    <a:pt x="3157044" y="1186196"/>
                    <a:pt x="3349715" y="1247300"/>
                  </a:cubicBezTo>
                  <a:cubicBezTo>
                    <a:pt x="3535136" y="1385487"/>
                    <a:pt x="3316685" y="1620501"/>
                    <a:pt x="3094472" y="1493061"/>
                  </a:cubicBezTo>
                  <a:cubicBezTo>
                    <a:pt x="3042947" y="1481549"/>
                    <a:pt x="2974641" y="1434232"/>
                    <a:pt x="2905274" y="1360273"/>
                  </a:cubicBezTo>
                  <a:cubicBezTo>
                    <a:pt x="2810184" y="1344944"/>
                    <a:pt x="2754299" y="1356381"/>
                    <a:pt x="2675989" y="1401740"/>
                  </a:cubicBezTo>
                  <a:cubicBezTo>
                    <a:pt x="2575159" y="1469259"/>
                    <a:pt x="2548972" y="1482678"/>
                    <a:pt x="2461523" y="1675091"/>
                  </a:cubicBezTo>
                  <a:cubicBezTo>
                    <a:pt x="2434781" y="1753401"/>
                    <a:pt x="2463327" y="1799546"/>
                    <a:pt x="2481190" y="1842172"/>
                  </a:cubicBezTo>
                  <a:cubicBezTo>
                    <a:pt x="2530759" y="1938433"/>
                    <a:pt x="2709681" y="1887499"/>
                    <a:pt x="2790472" y="2064049"/>
                  </a:cubicBezTo>
                  <a:cubicBezTo>
                    <a:pt x="2811112" y="2167767"/>
                    <a:pt x="2760385" y="2235800"/>
                    <a:pt x="2678434" y="2268149"/>
                  </a:cubicBezTo>
                  <a:cubicBezTo>
                    <a:pt x="2543253" y="2299175"/>
                    <a:pt x="2318862" y="2285597"/>
                    <a:pt x="2090011" y="2111441"/>
                  </a:cubicBezTo>
                  <a:cubicBezTo>
                    <a:pt x="1932804" y="1977356"/>
                    <a:pt x="1522185" y="1640040"/>
                    <a:pt x="1211927" y="1139010"/>
                  </a:cubicBezTo>
                  <a:lnTo>
                    <a:pt x="1113356" y="959719"/>
                  </a:lnTo>
                  <a:lnTo>
                    <a:pt x="1068355" y="946661"/>
                  </a:lnTo>
                  <a:cubicBezTo>
                    <a:pt x="880623" y="887187"/>
                    <a:pt x="600827" y="771221"/>
                    <a:pt x="442920" y="665264"/>
                  </a:cubicBezTo>
                  <a:cubicBezTo>
                    <a:pt x="232376" y="523988"/>
                    <a:pt x="82647" y="362318"/>
                    <a:pt x="28858" y="249152"/>
                  </a:cubicBezTo>
                  <a:cubicBezTo>
                    <a:pt x="-11483" y="164278"/>
                    <a:pt x="-19014" y="67298"/>
                    <a:pt x="68984" y="10580"/>
                  </a:cubicBezTo>
                  <a:close/>
                </a:path>
              </a:pathLst>
            </a:custGeom>
            <a:solidFill>
              <a:srgbClr val="FDF8F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8965456" y="4608141"/>
              <a:ext cx="857476" cy="937612"/>
            </a:xfrm>
            <a:custGeom>
              <a:avLst/>
              <a:gdLst>
                <a:gd name="connsiteX0" fmla="*/ 52125 w 857476"/>
                <a:gd name="connsiteY0" fmla="*/ 0 h 937612"/>
                <a:gd name="connsiteX1" fmla="*/ 80810 w 857476"/>
                <a:gd name="connsiteY1" fmla="*/ 46802 h 937612"/>
                <a:gd name="connsiteX2" fmla="*/ 274299 w 857476"/>
                <a:gd name="connsiteY2" fmla="*/ 335337 h 937612"/>
                <a:gd name="connsiteX3" fmla="*/ 581795 w 857476"/>
                <a:gd name="connsiteY3" fmla="*/ 582801 h 937612"/>
                <a:gd name="connsiteX4" fmla="*/ 767913 w 857476"/>
                <a:gd name="connsiteY4" fmla="*/ 775858 h 937612"/>
                <a:gd name="connsiteX5" fmla="*/ 823988 w 857476"/>
                <a:gd name="connsiteY5" fmla="*/ 862791 h 937612"/>
                <a:gd name="connsiteX6" fmla="*/ 857476 w 857476"/>
                <a:gd name="connsiteY6" fmla="*/ 920340 h 937612"/>
                <a:gd name="connsiteX7" fmla="*/ 832030 w 857476"/>
                <a:gd name="connsiteY7" fmla="*/ 927907 h 937612"/>
                <a:gd name="connsiteX8" fmla="*/ 812639 w 857476"/>
                <a:gd name="connsiteY8" fmla="*/ 937612 h 937612"/>
                <a:gd name="connsiteX9" fmla="*/ 759820 w 857476"/>
                <a:gd name="connsiteY9" fmla="*/ 869007 h 937612"/>
                <a:gd name="connsiteX10" fmla="*/ 597980 w 857476"/>
                <a:gd name="connsiteY10" fmla="*/ 678828 h 937612"/>
                <a:gd name="connsiteX11" fmla="*/ 258115 w 857476"/>
                <a:gd name="connsiteY11" fmla="*/ 398994 h 937612"/>
                <a:gd name="connsiteX12" fmla="*/ 12983 w 857476"/>
                <a:gd name="connsiteY12" fmla="*/ 42650 h 937612"/>
                <a:gd name="connsiteX13" fmla="*/ 0 w 857476"/>
                <a:gd name="connsiteY13" fmla="*/ 21049 h 937612"/>
                <a:gd name="connsiteX14" fmla="*/ 44056 w 857476"/>
                <a:gd name="connsiteY14" fmla="*/ 3994 h 93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7476" h="937612">
                  <a:moveTo>
                    <a:pt x="52125" y="0"/>
                  </a:moveTo>
                  <a:lnTo>
                    <a:pt x="80810" y="46802"/>
                  </a:lnTo>
                  <a:cubicBezTo>
                    <a:pt x="140696" y="145254"/>
                    <a:pt x="212766" y="265037"/>
                    <a:pt x="274299" y="335337"/>
                  </a:cubicBezTo>
                  <a:cubicBezTo>
                    <a:pt x="372752" y="447816"/>
                    <a:pt x="494131" y="503986"/>
                    <a:pt x="581795" y="582801"/>
                  </a:cubicBezTo>
                  <a:cubicBezTo>
                    <a:pt x="669459" y="661616"/>
                    <a:pt x="703177" y="685238"/>
                    <a:pt x="767913" y="775858"/>
                  </a:cubicBezTo>
                  <a:cubicBezTo>
                    <a:pt x="784097" y="798512"/>
                    <a:pt x="803568" y="829050"/>
                    <a:pt x="823988" y="862791"/>
                  </a:cubicBezTo>
                  <a:lnTo>
                    <a:pt x="857476" y="920340"/>
                  </a:lnTo>
                  <a:lnTo>
                    <a:pt x="832030" y="927907"/>
                  </a:lnTo>
                  <a:lnTo>
                    <a:pt x="812639" y="937612"/>
                  </a:lnTo>
                  <a:lnTo>
                    <a:pt x="759820" y="869007"/>
                  </a:lnTo>
                  <a:cubicBezTo>
                    <a:pt x="707896" y="802409"/>
                    <a:pt x="650578" y="731876"/>
                    <a:pt x="597980" y="678828"/>
                  </a:cubicBezTo>
                  <a:cubicBezTo>
                    <a:pt x="492784" y="572731"/>
                    <a:pt x="380844" y="542983"/>
                    <a:pt x="258115" y="398994"/>
                  </a:cubicBezTo>
                  <a:cubicBezTo>
                    <a:pt x="181409" y="309001"/>
                    <a:pt x="85211" y="160987"/>
                    <a:pt x="12983" y="42650"/>
                  </a:cubicBezTo>
                  <a:lnTo>
                    <a:pt x="0" y="21049"/>
                  </a:lnTo>
                  <a:lnTo>
                    <a:pt x="44056" y="3994"/>
                  </a:ln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158230" y="4511005"/>
              <a:ext cx="279172" cy="765407"/>
            </a:xfrm>
            <a:custGeom>
              <a:avLst/>
              <a:gdLst>
                <a:gd name="connsiteX0" fmla="*/ 5287 w 255258"/>
                <a:gd name="connsiteY0" fmla="*/ 153257 h 766712"/>
                <a:gd name="connsiteX1" fmla="*/ 20655 w 255258"/>
                <a:gd name="connsiteY1" fmla="*/ 598931 h 766712"/>
                <a:gd name="connsiteX2" fmla="*/ 205072 w 255258"/>
                <a:gd name="connsiteY2" fmla="*/ 737243 h 766712"/>
                <a:gd name="connsiteX3" fmla="*/ 243492 w 255258"/>
                <a:gd name="connsiteY3" fmla="*/ 68732 h 766712"/>
                <a:gd name="connsiteX4" fmla="*/ 28339 w 255258"/>
                <a:gd name="connsiteY4" fmla="*/ 30312 h 766712"/>
                <a:gd name="connsiteX5" fmla="*/ 5287 w 255258"/>
                <a:gd name="connsiteY5" fmla="*/ 153257 h 766712"/>
                <a:gd name="connsiteX0-1" fmla="*/ 8257 w 258228"/>
                <a:gd name="connsiteY0-2" fmla="*/ 156677 h 770132"/>
                <a:gd name="connsiteX1-3" fmla="*/ 23625 w 258228"/>
                <a:gd name="connsiteY1-4" fmla="*/ 602351 h 770132"/>
                <a:gd name="connsiteX2-5" fmla="*/ 208042 w 258228"/>
                <a:gd name="connsiteY2-6" fmla="*/ 740663 h 770132"/>
                <a:gd name="connsiteX3-7" fmla="*/ 246462 w 258228"/>
                <a:gd name="connsiteY3-8" fmla="*/ 72152 h 770132"/>
                <a:gd name="connsiteX4-9" fmla="*/ 77413 w 258228"/>
                <a:gd name="connsiteY4-10" fmla="*/ 26048 h 770132"/>
                <a:gd name="connsiteX5-11" fmla="*/ 8257 w 258228"/>
                <a:gd name="connsiteY5-12" fmla="*/ 156677 h 770132"/>
                <a:gd name="connsiteX0-13" fmla="*/ 72143 w 237590"/>
                <a:gd name="connsiteY0-14" fmla="*/ 222358 h 773092"/>
                <a:gd name="connsiteX1-15" fmla="*/ 2987 w 237590"/>
                <a:gd name="connsiteY1-16" fmla="*/ 606560 h 773092"/>
                <a:gd name="connsiteX2-17" fmla="*/ 187404 w 237590"/>
                <a:gd name="connsiteY2-18" fmla="*/ 744872 h 773092"/>
                <a:gd name="connsiteX3-19" fmla="*/ 225824 w 237590"/>
                <a:gd name="connsiteY3-20" fmla="*/ 76361 h 773092"/>
                <a:gd name="connsiteX4-21" fmla="*/ 56775 w 237590"/>
                <a:gd name="connsiteY4-22" fmla="*/ 30257 h 773092"/>
                <a:gd name="connsiteX5-23" fmla="*/ 72143 w 237590"/>
                <a:gd name="connsiteY5-24" fmla="*/ 222358 h 773092"/>
                <a:gd name="connsiteX0-25" fmla="*/ 77208 w 242655"/>
                <a:gd name="connsiteY0-26" fmla="*/ 222358 h 771376"/>
                <a:gd name="connsiteX1-27" fmla="*/ 8052 w 242655"/>
                <a:gd name="connsiteY1-28" fmla="*/ 606560 h 771376"/>
                <a:gd name="connsiteX2-29" fmla="*/ 192469 w 242655"/>
                <a:gd name="connsiteY2-30" fmla="*/ 744872 h 771376"/>
                <a:gd name="connsiteX3-31" fmla="*/ 230889 w 242655"/>
                <a:gd name="connsiteY3-32" fmla="*/ 76361 h 771376"/>
                <a:gd name="connsiteX4-33" fmla="*/ 61840 w 242655"/>
                <a:gd name="connsiteY4-34" fmla="*/ 30257 h 771376"/>
                <a:gd name="connsiteX5-35" fmla="*/ 77208 w 242655"/>
                <a:gd name="connsiteY5-36" fmla="*/ 222358 h 771376"/>
                <a:gd name="connsiteX0-37" fmla="*/ 79054 w 256241"/>
                <a:gd name="connsiteY0-38" fmla="*/ 222358 h 765407"/>
                <a:gd name="connsiteX1-39" fmla="*/ 9898 w 256241"/>
                <a:gd name="connsiteY1-40" fmla="*/ 606560 h 765407"/>
                <a:gd name="connsiteX2-41" fmla="*/ 194315 w 256241"/>
                <a:gd name="connsiteY2-42" fmla="*/ 744872 h 765407"/>
                <a:gd name="connsiteX3-43" fmla="*/ 232735 w 256241"/>
                <a:gd name="connsiteY3-44" fmla="*/ 76361 h 765407"/>
                <a:gd name="connsiteX4-45" fmla="*/ 63686 w 256241"/>
                <a:gd name="connsiteY4-46" fmla="*/ 30257 h 765407"/>
                <a:gd name="connsiteX5-47" fmla="*/ 79054 w 256241"/>
                <a:gd name="connsiteY5-48" fmla="*/ 222358 h 765407"/>
                <a:gd name="connsiteX0-49" fmla="*/ 79054 w 279172"/>
                <a:gd name="connsiteY0-50" fmla="*/ 222358 h 765407"/>
                <a:gd name="connsiteX1-51" fmla="*/ 9898 w 279172"/>
                <a:gd name="connsiteY1-52" fmla="*/ 606560 h 765407"/>
                <a:gd name="connsiteX2-53" fmla="*/ 194315 w 279172"/>
                <a:gd name="connsiteY2-54" fmla="*/ 744872 h 765407"/>
                <a:gd name="connsiteX3-55" fmla="*/ 232735 w 279172"/>
                <a:gd name="connsiteY3-56" fmla="*/ 76361 h 765407"/>
                <a:gd name="connsiteX4-57" fmla="*/ 63686 w 279172"/>
                <a:gd name="connsiteY4-58" fmla="*/ 30257 h 765407"/>
                <a:gd name="connsiteX5-59" fmla="*/ 79054 w 279172"/>
                <a:gd name="connsiteY5-60" fmla="*/ 222358 h 7654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79172" h="765407">
                  <a:moveTo>
                    <a:pt x="79054" y="222358"/>
                  </a:moveTo>
                  <a:cubicBezTo>
                    <a:pt x="70089" y="318408"/>
                    <a:pt x="59844" y="534842"/>
                    <a:pt x="9898" y="606560"/>
                  </a:cubicBezTo>
                  <a:cubicBezTo>
                    <a:pt x="-40048" y="678278"/>
                    <a:pt x="111071" y="817871"/>
                    <a:pt x="194315" y="744872"/>
                  </a:cubicBezTo>
                  <a:cubicBezTo>
                    <a:pt x="277559" y="671873"/>
                    <a:pt x="315978" y="263339"/>
                    <a:pt x="232735" y="76361"/>
                  </a:cubicBezTo>
                  <a:cubicBezTo>
                    <a:pt x="203280" y="-41461"/>
                    <a:pt x="89300" y="5924"/>
                    <a:pt x="63686" y="30257"/>
                  </a:cubicBezTo>
                  <a:cubicBezTo>
                    <a:pt x="38072" y="54590"/>
                    <a:pt x="88019" y="126308"/>
                    <a:pt x="79054" y="222358"/>
                  </a:cubicBezTo>
                  <a:close/>
                </a:path>
              </a:pathLst>
            </a:cu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7583674" y="2937826"/>
              <a:ext cx="1900188" cy="1548479"/>
            </a:xfrm>
            <a:custGeom>
              <a:avLst/>
              <a:gdLst>
                <a:gd name="connsiteX0" fmla="*/ 1491656 w 1894408"/>
                <a:gd name="connsiteY0" fmla="*/ 280 h 1548479"/>
                <a:gd name="connsiteX1" fmla="*/ 1693799 w 1894408"/>
                <a:gd name="connsiteY1" fmla="*/ 181567 h 1548479"/>
                <a:gd name="connsiteX2" fmla="*/ 1680510 w 1894408"/>
                <a:gd name="connsiteY2" fmla="*/ 347238 h 1548479"/>
                <a:gd name="connsiteX3" fmla="*/ 1673015 w 1894408"/>
                <a:gd name="connsiteY3" fmla="*/ 369163 h 1548479"/>
                <a:gd name="connsiteX4" fmla="*/ 1699497 w 1894408"/>
                <a:gd name="connsiteY4" fmla="*/ 411547 h 1548479"/>
                <a:gd name="connsiteX5" fmla="*/ 1894408 w 1894408"/>
                <a:gd name="connsiteY5" fmla="*/ 1122827 h 1548479"/>
                <a:gd name="connsiteX6" fmla="*/ 386701 w 1894408"/>
                <a:gd name="connsiteY6" fmla="*/ 1513333 h 1548479"/>
                <a:gd name="connsiteX7" fmla="*/ 201833 w 1894408"/>
                <a:gd name="connsiteY7" fmla="*/ 861078 h 1548479"/>
                <a:gd name="connsiteX8" fmla="*/ 199274 w 1894408"/>
                <a:gd name="connsiteY8" fmla="*/ 772772 h 1548479"/>
                <a:gd name="connsiteX9" fmla="*/ 164157 w 1894408"/>
                <a:gd name="connsiteY9" fmla="*/ 755931 h 1548479"/>
                <a:gd name="connsiteX10" fmla="*/ 132633 w 1894408"/>
                <a:gd name="connsiteY10" fmla="*/ 724862 h 1548479"/>
                <a:gd name="connsiteX11" fmla="*/ 18148 w 1894408"/>
                <a:gd name="connsiteY11" fmla="*/ 577321 h 1548479"/>
                <a:gd name="connsiteX12" fmla="*/ 27046 w 1894408"/>
                <a:gd name="connsiteY12" fmla="*/ 360348 h 1548479"/>
                <a:gd name="connsiteX13" fmla="*/ 241196 w 1894408"/>
                <a:gd name="connsiteY13" fmla="*/ 236682 h 1548479"/>
                <a:gd name="connsiteX14" fmla="*/ 303205 w 1894408"/>
                <a:gd name="connsiteY14" fmla="*/ 247916 h 1548479"/>
                <a:gd name="connsiteX15" fmla="*/ 363279 w 1894408"/>
                <a:gd name="connsiteY15" fmla="*/ 276260 h 1548479"/>
                <a:gd name="connsiteX16" fmla="*/ 394636 w 1894408"/>
                <a:gd name="connsiteY16" fmla="*/ 246179 h 1548479"/>
                <a:gd name="connsiteX17" fmla="*/ 1023509 w 1894408"/>
                <a:gd name="connsiteY17" fmla="*/ 48933 h 1548479"/>
                <a:gd name="connsiteX18" fmla="*/ 1178868 w 1894408"/>
                <a:gd name="connsiteY18" fmla="*/ 68266 h 1548479"/>
                <a:gd name="connsiteX19" fmla="*/ 1317689 w 1894408"/>
                <a:gd name="connsiteY19" fmla="*/ 109516 h 1548479"/>
                <a:gd name="connsiteX20" fmla="*/ 1324672 w 1894408"/>
                <a:gd name="connsiteY20" fmla="*/ 92522 h 1548479"/>
                <a:gd name="connsiteX21" fmla="*/ 1491656 w 1894408"/>
                <a:gd name="connsiteY21" fmla="*/ 280 h 1548479"/>
                <a:gd name="connsiteX0-1" fmla="*/ 1491656 w 1894408"/>
                <a:gd name="connsiteY0-2" fmla="*/ 280 h 1548479"/>
                <a:gd name="connsiteX1-3" fmla="*/ 1693799 w 1894408"/>
                <a:gd name="connsiteY1-4" fmla="*/ 181567 h 1548479"/>
                <a:gd name="connsiteX2-5" fmla="*/ 1680510 w 1894408"/>
                <a:gd name="connsiteY2-6" fmla="*/ 347238 h 1548479"/>
                <a:gd name="connsiteX3-7" fmla="*/ 1673015 w 1894408"/>
                <a:gd name="connsiteY3-8" fmla="*/ 369163 h 1548479"/>
                <a:gd name="connsiteX4-9" fmla="*/ 1699497 w 1894408"/>
                <a:gd name="connsiteY4-10" fmla="*/ 411547 h 1548479"/>
                <a:gd name="connsiteX5-11" fmla="*/ 1894408 w 1894408"/>
                <a:gd name="connsiteY5-12" fmla="*/ 1122827 h 1548479"/>
                <a:gd name="connsiteX6-13" fmla="*/ 386701 w 1894408"/>
                <a:gd name="connsiteY6-14" fmla="*/ 1513333 h 1548479"/>
                <a:gd name="connsiteX7-15" fmla="*/ 201833 w 1894408"/>
                <a:gd name="connsiteY7-16" fmla="*/ 861078 h 1548479"/>
                <a:gd name="connsiteX8-17" fmla="*/ 199274 w 1894408"/>
                <a:gd name="connsiteY8-18" fmla="*/ 772772 h 1548479"/>
                <a:gd name="connsiteX9-19" fmla="*/ 132633 w 1894408"/>
                <a:gd name="connsiteY9-20" fmla="*/ 724862 h 1548479"/>
                <a:gd name="connsiteX10-21" fmla="*/ 18148 w 1894408"/>
                <a:gd name="connsiteY10-22" fmla="*/ 577321 h 1548479"/>
                <a:gd name="connsiteX11-23" fmla="*/ 27046 w 1894408"/>
                <a:gd name="connsiteY11-24" fmla="*/ 360348 h 1548479"/>
                <a:gd name="connsiteX12-25" fmla="*/ 241196 w 1894408"/>
                <a:gd name="connsiteY12-26" fmla="*/ 236682 h 1548479"/>
                <a:gd name="connsiteX13-27" fmla="*/ 303205 w 1894408"/>
                <a:gd name="connsiteY13-28" fmla="*/ 247916 h 1548479"/>
                <a:gd name="connsiteX14-29" fmla="*/ 363279 w 1894408"/>
                <a:gd name="connsiteY14-30" fmla="*/ 276260 h 1548479"/>
                <a:gd name="connsiteX15-31" fmla="*/ 394636 w 1894408"/>
                <a:gd name="connsiteY15-32" fmla="*/ 246179 h 1548479"/>
                <a:gd name="connsiteX16-33" fmla="*/ 1023509 w 1894408"/>
                <a:gd name="connsiteY16-34" fmla="*/ 48933 h 1548479"/>
                <a:gd name="connsiteX17-35" fmla="*/ 1178868 w 1894408"/>
                <a:gd name="connsiteY17-36" fmla="*/ 68266 h 1548479"/>
                <a:gd name="connsiteX18-37" fmla="*/ 1317689 w 1894408"/>
                <a:gd name="connsiteY18-38" fmla="*/ 109516 h 1548479"/>
                <a:gd name="connsiteX19-39" fmla="*/ 1324672 w 1894408"/>
                <a:gd name="connsiteY19-40" fmla="*/ 92522 h 1548479"/>
                <a:gd name="connsiteX20-41" fmla="*/ 1491656 w 1894408"/>
                <a:gd name="connsiteY20-42" fmla="*/ 280 h 1548479"/>
                <a:gd name="connsiteX0-43" fmla="*/ 1491656 w 1894408"/>
                <a:gd name="connsiteY0-44" fmla="*/ 280 h 1548479"/>
                <a:gd name="connsiteX1-45" fmla="*/ 1693799 w 1894408"/>
                <a:gd name="connsiteY1-46" fmla="*/ 181567 h 1548479"/>
                <a:gd name="connsiteX2-47" fmla="*/ 1680510 w 1894408"/>
                <a:gd name="connsiteY2-48" fmla="*/ 347238 h 1548479"/>
                <a:gd name="connsiteX3-49" fmla="*/ 1673015 w 1894408"/>
                <a:gd name="connsiteY3-50" fmla="*/ 369163 h 1548479"/>
                <a:gd name="connsiteX4-51" fmla="*/ 1699497 w 1894408"/>
                <a:gd name="connsiteY4-52" fmla="*/ 411547 h 1548479"/>
                <a:gd name="connsiteX5-53" fmla="*/ 1894408 w 1894408"/>
                <a:gd name="connsiteY5-54" fmla="*/ 1122827 h 1548479"/>
                <a:gd name="connsiteX6-55" fmla="*/ 386701 w 1894408"/>
                <a:gd name="connsiteY6-56" fmla="*/ 1513333 h 1548479"/>
                <a:gd name="connsiteX7-57" fmla="*/ 201833 w 1894408"/>
                <a:gd name="connsiteY7-58" fmla="*/ 861078 h 1548479"/>
                <a:gd name="connsiteX8-59" fmla="*/ 199274 w 1894408"/>
                <a:gd name="connsiteY8-60" fmla="*/ 772772 h 1548479"/>
                <a:gd name="connsiteX9-61" fmla="*/ 132633 w 1894408"/>
                <a:gd name="connsiteY9-62" fmla="*/ 724862 h 1548479"/>
                <a:gd name="connsiteX10-63" fmla="*/ 18148 w 1894408"/>
                <a:gd name="connsiteY10-64" fmla="*/ 577321 h 1548479"/>
                <a:gd name="connsiteX11-65" fmla="*/ 27046 w 1894408"/>
                <a:gd name="connsiteY11-66" fmla="*/ 360348 h 1548479"/>
                <a:gd name="connsiteX12-67" fmla="*/ 241196 w 1894408"/>
                <a:gd name="connsiteY12-68" fmla="*/ 236682 h 1548479"/>
                <a:gd name="connsiteX13-69" fmla="*/ 303205 w 1894408"/>
                <a:gd name="connsiteY13-70" fmla="*/ 247916 h 1548479"/>
                <a:gd name="connsiteX14-71" fmla="*/ 363279 w 1894408"/>
                <a:gd name="connsiteY14-72" fmla="*/ 276260 h 1548479"/>
                <a:gd name="connsiteX15-73" fmla="*/ 394636 w 1894408"/>
                <a:gd name="connsiteY15-74" fmla="*/ 246179 h 1548479"/>
                <a:gd name="connsiteX16-75" fmla="*/ 1023509 w 1894408"/>
                <a:gd name="connsiteY16-76" fmla="*/ 48933 h 1548479"/>
                <a:gd name="connsiteX17-77" fmla="*/ 1178868 w 1894408"/>
                <a:gd name="connsiteY17-78" fmla="*/ 68266 h 1548479"/>
                <a:gd name="connsiteX18-79" fmla="*/ 1317689 w 1894408"/>
                <a:gd name="connsiteY18-80" fmla="*/ 109516 h 1548479"/>
                <a:gd name="connsiteX19-81" fmla="*/ 1324672 w 1894408"/>
                <a:gd name="connsiteY19-82" fmla="*/ 92522 h 1548479"/>
                <a:gd name="connsiteX20-83" fmla="*/ 1491656 w 1894408"/>
                <a:gd name="connsiteY20-84" fmla="*/ 280 h 1548479"/>
                <a:gd name="connsiteX0-85" fmla="*/ 1495867 w 1898619"/>
                <a:gd name="connsiteY0-86" fmla="*/ 280 h 1548479"/>
                <a:gd name="connsiteX1-87" fmla="*/ 1698010 w 1898619"/>
                <a:gd name="connsiteY1-88" fmla="*/ 181567 h 1548479"/>
                <a:gd name="connsiteX2-89" fmla="*/ 1684721 w 1898619"/>
                <a:gd name="connsiteY2-90" fmla="*/ 347238 h 1548479"/>
                <a:gd name="connsiteX3-91" fmla="*/ 1677226 w 1898619"/>
                <a:gd name="connsiteY3-92" fmla="*/ 369163 h 1548479"/>
                <a:gd name="connsiteX4-93" fmla="*/ 1703708 w 1898619"/>
                <a:gd name="connsiteY4-94" fmla="*/ 411547 h 1548479"/>
                <a:gd name="connsiteX5-95" fmla="*/ 1898619 w 1898619"/>
                <a:gd name="connsiteY5-96" fmla="*/ 1122827 h 1548479"/>
                <a:gd name="connsiteX6-97" fmla="*/ 390912 w 1898619"/>
                <a:gd name="connsiteY6-98" fmla="*/ 1513333 h 1548479"/>
                <a:gd name="connsiteX7-99" fmla="*/ 206044 w 1898619"/>
                <a:gd name="connsiteY7-100" fmla="*/ 861078 h 1548479"/>
                <a:gd name="connsiteX8-101" fmla="*/ 203485 w 1898619"/>
                <a:gd name="connsiteY8-102" fmla="*/ 772772 h 1548479"/>
                <a:gd name="connsiteX9-103" fmla="*/ 136844 w 1898619"/>
                <a:gd name="connsiteY9-104" fmla="*/ 724862 h 1548479"/>
                <a:gd name="connsiteX10-105" fmla="*/ 12631 w 1898619"/>
                <a:gd name="connsiteY10-106" fmla="*/ 567593 h 1548479"/>
                <a:gd name="connsiteX11-107" fmla="*/ 31257 w 1898619"/>
                <a:gd name="connsiteY11-108" fmla="*/ 360348 h 1548479"/>
                <a:gd name="connsiteX12-109" fmla="*/ 245407 w 1898619"/>
                <a:gd name="connsiteY12-110" fmla="*/ 236682 h 1548479"/>
                <a:gd name="connsiteX13-111" fmla="*/ 307416 w 1898619"/>
                <a:gd name="connsiteY13-112" fmla="*/ 247916 h 1548479"/>
                <a:gd name="connsiteX14-113" fmla="*/ 367490 w 1898619"/>
                <a:gd name="connsiteY14-114" fmla="*/ 276260 h 1548479"/>
                <a:gd name="connsiteX15-115" fmla="*/ 398847 w 1898619"/>
                <a:gd name="connsiteY15-116" fmla="*/ 246179 h 1548479"/>
                <a:gd name="connsiteX16-117" fmla="*/ 1027720 w 1898619"/>
                <a:gd name="connsiteY16-118" fmla="*/ 48933 h 1548479"/>
                <a:gd name="connsiteX17-119" fmla="*/ 1183079 w 1898619"/>
                <a:gd name="connsiteY17-120" fmla="*/ 68266 h 1548479"/>
                <a:gd name="connsiteX18-121" fmla="*/ 1321900 w 1898619"/>
                <a:gd name="connsiteY18-122" fmla="*/ 109516 h 1548479"/>
                <a:gd name="connsiteX19-123" fmla="*/ 1328883 w 1898619"/>
                <a:gd name="connsiteY19-124" fmla="*/ 92522 h 1548479"/>
                <a:gd name="connsiteX20-125" fmla="*/ 1495867 w 1898619"/>
                <a:gd name="connsiteY20-126" fmla="*/ 280 h 1548479"/>
                <a:gd name="connsiteX0-127" fmla="*/ 1497436 w 1900188"/>
                <a:gd name="connsiteY0-128" fmla="*/ 280 h 1548479"/>
                <a:gd name="connsiteX1-129" fmla="*/ 1699579 w 1900188"/>
                <a:gd name="connsiteY1-130" fmla="*/ 181567 h 1548479"/>
                <a:gd name="connsiteX2-131" fmla="*/ 1686290 w 1900188"/>
                <a:gd name="connsiteY2-132" fmla="*/ 347238 h 1548479"/>
                <a:gd name="connsiteX3-133" fmla="*/ 1678795 w 1900188"/>
                <a:gd name="connsiteY3-134" fmla="*/ 369163 h 1548479"/>
                <a:gd name="connsiteX4-135" fmla="*/ 1705277 w 1900188"/>
                <a:gd name="connsiteY4-136" fmla="*/ 411547 h 1548479"/>
                <a:gd name="connsiteX5-137" fmla="*/ 1900188 w 1900188"/>
                <a:gd name="connsiteY5-138" fmla="*/ 1122827 h 1548479"/>
                <a:gd name="connsiteX6-139" fmla="*/ 392481 w 1900188"/>
                <a:gd name="connsiteY6-140" fmla="*/ 1513333 h 1548479"/>
                <a:gd name="connsiteX7-141" fmla="*/ 207613 w 1900188"/>
                <a:gd name="connsiteY7-142" fmla="*/ 861078 h 1548479"/>
                <a:gd name="connsiteX8-143" fmla="*/ 205054 w 1900188"/>
                <a:gd name="connsiteY8-144" fmla="*/ 772772 h 1548479"/>
                <a:gd name="connsiteX9-145" fmla="*/ 138413 w 1900188"/>
                <a:gd name="connsiteY9-146" fmla="*/ 724862 h 1548479"/>
                <a:gd name="connsiteX10-147" fmla="*/ 14200 w 1900188"/>
                <a:gd name="connsiteY10-148" fmla="*/ 567593 h 1548479"/>
                <a:gd name="connsiteX11-149" fmla="*/ 32826 w 1900188"/>
                <a:gd name="connsiteY11-150" fmla="*/ 360348 h 1548479"/>
                <a:gd name="connsiteX12-151" fmla="*/ 246976 w 1900188"/>
                <a:gd name="connsiteY12-152" fmla="*/ 236682 h 1548479"/>
                <a:gd name="connsiteX13-153" fmla="*/ 308985 w 1900188"/>
                <a:gd name="connsiteY13-154" fmla="*/ 247916 h 1548479"/>
                <a:gd name="connsiteX14-155" fmla="*/ 369059 w 1900188"/>
                <a:gd name="connsiteY14-156" fmla="*/ 276260 h 1548479"/>
                <a:gd name="connsiteX15-157" fmla="*/ 400416 w 1900188"/>
                <a:gd name="connsiteY15-158" fmla="*/ 246179 h 1548479"/>
                <a:gd name="connsiteX16-159" fmla="*/ 1029289 w 1900188"/>
                <a:gd name="connsiteY16-160" fmla="*/ 48933 h 1548479"/>
                <a:gd name="connsiteX17-161" fmla="*/ 1184648 w 1900188"/>
                <a:gd name="connsiteY17-162" fmla="*/ 68266 h 1548479"/>
                <a:gd name="connsiteX18-163" fmla="*/ 1323469 w 1900188"/>
                <a:gd name="connsiteY18-164" fmla="*/ 109516 h 1548479"/>
                <a:gd name="connsiteX19-165" fmla="*/ 1330452 w 1900188"/>
                <a:gd name="connsiteY19-166" fmla="*/ 92522 h 1548479"/>
                <a:gd name="connsiteX20-167" fmla="*/ 1497436 w 1900188"/>
                <a:gd name="connsiteY20-168" fmla="*/ 280 h 15484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900188" h="1548479">
                  <a:moveTo>
                    <a:pt x="1497436" y="280"/>
                  </a:moveTo>
                  <a:cubicBezTo>
                    <a:pt x="1560771" y="5842"/>
                    <a:pt x="1683823" y="78373"/>
                    <a:pt x="1699579" y="181567"/>
                  </a:cubicBezTo>
                  <a:cubicBezTo>
                    <a:pt x="1709065" y="219231"/>
                    <a:pt x="1702822" y="288290"/>
                    <a:pt x="1686290" y="347238"/>
                  </a:cubicBezTo>
                  <a:lnTo>
                    <a:pt x="1678795" y="369163"/>
                  </a:lnTo>
                  <a:lnTo>
                    <a:pt x="1705277" y="411547"/>
                  </a:lnTo>
                  <a:cubicBezTo>
                    <a:pt x="1805956" y="599329"/>
                    <a:pt x="1884317" y="903665"/>
                    <a:pt x="1900188" y="1122827"/>
                  </a:cubicBezTo>
                  <a:cubicBezTo>
                    <a:pt x="1646258" y="1444265"/>
                    <a:pt x="1074917" y="1630220"/>
                    <a:pt x="392481" y="1513333"/>
                  </a:cubicBezTo>
                  <a:cubicBezTo>
                    <a:pt x="287338" y="1280225"/>
                    <a:pt x="226831" y="1060565"/>
                    <a:pt x="207613" y="861078"/>
                  </a:cubicBezTo>
                  <a:lnTo>
                    <a:pt x="205054" y="772772"/>
                  </a:lnTo>
                  <a:cubicBezTo>
                    <a:pt x="182840" y="756802"/>
                    <a:pt x="170222" y="759059"/>
                    <a:pt x="138413" y="724862"/>
                  </a:cubicBezTo>
                  <a:cubicBezTo>
                    <a:pt x="106604" y="690665"/>
                    <a:pt x="32647" y="616636"/>
                    <a:pt x="14200" y="567593"/>
                  </a:cubicBezTo>
                  <a:cubicBezTo>
                    <a:pt x="-4248" y="518550"/>
                    <a:pt x="-10834" y="444683"/>
                    <a:pt x="32826" y="360348"/>
                  </a:cubicBezTo>
                  <a:cubicBezTo>
                    <a:pt x="76486" y="276013"/>
                    <a:pt x="169378" y="234471"/>
                    <a:pt x="246976" y="236682"/>
                  </a:cubicBezTo>
                  <a:cubicBezTo>
                    <a:pt x="266375" y="237234"/>
                    <a:pt x="287739" y="241101"/>
                    <a:pt x="308985" y="247916"/>
                  </a:cubicBezTo>
                  <a:lnTo>
                    <a:pt x="369059" y="276260"/>
                  </a:lnTo>
                  <a:lnTo>
                    <a:pt x="400416" y="246179"/>
                  </a:lnTo>
                  <a:cubicBezTo>
                    <a:pt x="598799" y="101399"/>
                    <a:pt x="819003" y="40299"/>
                    <a:pt x="1029289" y="48933"/>
                  </a:cubicBezTo>
                  <a:cubicBezTo>
                    <a:pt x="1081861" y="51092"/>
                    <a:pt x="1133812" y="57608"/>
                    <a:pt x="1184648" y="68266"/>
                  </a:cubicBezTo>
                  <a:lnTo>
                    <a:pt x="1323469" y="109516"/>
                  </a:lnTo>
                  <a:lnTo>
                    <a:pt x="1330452" y="92522"/>
                  </a:lnTo>
                  <a:cubicBezTo>
                    <a:pt x="1362964" y="39025"/>
                    <a:pt x="1449935" y="-3891"/>
                    <a:pt x="1497436" y="280"/>
                  </a:cubicBezTo>
                  <a:close/>
                </a:path>
              </a:pathLst>
            </a:cu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893302" y="4041033"/>
              <a:ext cx="1679053" cy="696349"/>
            </a:xfrm>
            <a:custGeom>
              <a:avLst/>
              <a:gdLst>
                <a:gd name="connsiteX0" fmla="*/ 0 w 1634591"/>
                <a:gd name="connsiteY0" fmla="*/ 347957 h 695915"/>
                <a:gd name="connsiteX1" fmla="*/ 113288 w 1634591"/>
                <a:gd name="connsiteY1" fmla="*/ 679731 h 695915"/>
                <a:gd name="connsiteX2" fmla="*/ 453154 w 1634591"/>
                <a:gd name="connsiteY2" fmla="*/ 695915 h 695915"/>
                <a:gd name="connsiteX3" fmla="*/ 1634591 w 1634591"/>
                <a:gd name="connsiteY3" fmla="*/ 250853 h 695915"/>
                <a:gd name="connsiteX4" fmla="*/ 1561762 w 1634591"/>
                <a:gd name="connsiteY4" fmla="*/ 0 h 695915"/>
                <a:gd name="connsiteX5" fmla="*/ 0 w 1634591"/>
                <a:gd name="connsiteY5" fmla="*/ 347957 h 695915"/>
                <a:gd name="connsiteX0-1" fmla="*/ 0 w 1634591"/>
                <a:gd name="connsiteY0-2" fmla="*/ 396476 h 695915"/>
                <a:gd name="connsiteX1-3" fmla="*/ 113288 w 1634591"/>
                <a:gd name="connsiteY1-4" fmla="*/ 679731 h 695915"/>
                <a:gd name="connsiteX2-5" fmla="*/ 453154 w 1634591"/>
                <a:gd name="connsiteY2-6" fmla="*/ 695915 h 695915"/>
                <a:gd name="connsiteX3-7" fmla="*/ 1634591 w 1634591"/>
                <a:gd name="connsiteY3-8" fmla="*/ 250853 h 695915"/>
                <a:gd name="connsiteX4-9" fmla="*/ 1561762 w 1634591"/>
                <a:gd name="connsiteY4-10" fmla="*/ 0 h 695915"/>
                <a:gd name="connsiteX5-11" fmla="*/ 0 w 1634591"/>
                <a:gd name="connsiteY5-12" fmla="*/ 396476 h 695915"/>
                <a:gd name="connsiteX0-13" fmla="*/ 0 w 1634591"/>
                <a:gd name="connsiteY0-14" fmla="*/ 396476 h 695915"/>
                <a:gd name="connsiteX1-15" fmla="*/ 113288 w 1634591"/>
                <a:gd name="connsiteY1-16" fmla="*/ 679731 h 695915"/>
                <a:gd name="connsiteX2-17" fmla="*/ 453154 w 1634591"/>
                <a:gd name="connsiteY2-18" fmla="*/ 695915 h 695915"/>
                <a:gd name="connsiteX3-19" fmla="*/ 1634591 w 1634591"/>
                <a:gd name="connsiteY3-20" fmla="*/ 250853 h 695915"/>
                <a:gd name="connsiteX4-21" fmla="*/ 1561762 w 1634591"/>
                <a:gd name="connsiteY4-22" fmla="*/ 0 h 695915"/>
                <a:gd name="connsiteX5-23" fmla="*/ 0 w 1634591"/>
                <a:gd name="connsiteY5-24" fmla="*/ 396476 h 695915"/>
                <a:gd name="connsiteX0-25" fmla="*/ 0 w 1634591"/>
                <a:gd name="connsiteY0-26" fmla="*/ 396476 h 695915"/>
                <a:gd name="connsiteX1-27" fmla="*/ 113288 w 1634591"/>
                <a:gd name="connsiteY1-28" fmla="*/ 679731 h 695915"/>
                <a:gd name="connsiteX2-29" fmla="*/ 453154 w 1634591"/>
                <a:gd name="connsiteY2-30" fmla="*/ 695915 h 695915"/>
                <a:gd name="connsiteX3-31" fmla="*/ 1634591 w 1634591"/>
                <a:gd name="connsiteY3-32" fmla="*/ 250853 h 695915"/>
                <a:gd name="connsiteX4-33" fmla="*/ 1561762 w 1634591"/>
                <a:gd name="connsiteY4-34" fmla="*/ 0 h 695915"/>
                <a:gd name="connsiteX5-35" fmla="*/ 0 w 1634591"/>
                <a:gd name="connsiteY5-36" fmla="*/ 396476 h 695915"/>
                <a:gd name="connsiteX0-37" fmla="*/ 0 w 1640338"/>
                <a:gd name="connsiteY0-38" fmla="*/ 396476 h 695915"/>
                <a:gd name="connsiteX1-39" fmla="*/ 113288 w 1640338"/>
                <a:gd name="connsiteY1-40" fmla="*/ 679731 h 695915"/>
                <a:gd name="connsiteX2-41" fmla="*/ 453154 w 1640338"/>
                <a:gd name="connsiteY2-42" fmla="*/ 695915 h 695915"/>
                <a:gd name="connsiteX3-43" fmla="*/ 1634591 w 1640338"/>
                <a:gd name="connsiteY3-44" fmla="*/ 250853 h 695915"/>
                <a:gd name="connsiteX4-45" fmla="*/ 1561762 w 1640338"/>
                <a:gd name="connsiteY4-46" fmla="*/ 0 h 695915"/>
                <a:gd name="connsiteX5-47" fmla="*/ 0 w 1640338"/>
                <a:gd name="connsiteY5-48" fmla="*/ 396476 h 695915"/>
                <a:gd name="connsiteX0-49" fmla="*/ 0 w 1638680"/>
                <a:gd name="connsiteY0-50" fmla="*/ 396476 h 695915"/>
                <a:gd name="connsiteX1-51" fmla="*/ 113288 w 1638680"/>
                <a:gd name="connsiteY1-52" fmla="*/ 679731 h 695915"/>
                <a:gd name="connsiteX2-53" fmla="*/ 453154 w 1638680"/>
                <a:gd name="connsiteY2-54" fmla="*/ 695915 h 695915"/>
                <a:gd name="connsiteX3-55" fmla="*/ 1630858 w 1638680"/>
                <a:gd name="connsiteY3-56" fmla="*/ 265782 h 695915"/>
                <a:gd name="connsiteX4-57" fmla="*/ 1561762 w 1638680"/>
                <a:gd name="connsiteY4-58" fmla="*/ 0 h 695915"/>
                <a:gd name="connsiteX5-59" fmla="*/ 0 w 1638680"/>
                <a:gd name="connsiteY5-60" fmla="*/ 396476 h 695915"/>
                <a:gd name="connsiteX0-61" fmla="*/ 0 w 1664581"/>
                <a:gd name="connsiteY0-62" fmla="*/ 396476 h 695915"/>
                <a:gd name="connsiteX1-63" fmla="*/ 113288 w 1664581"/>
                <a:gd name="connsiteY1-64" fmla="*/ 679731 h 695915"/>
                <a:gd name="connsiteX2-65" fmla="*/ 453154 w 1664581"/>
                <a:gd name="connsiteY2-66" fmla="*/ 695915 h 695915"/>
                <a:gd name="connsiteX3-67" fmla="*/ 1630858 w 1664581"/>
                <a:gd name="connsiteY3-68" fmla="*/ 265782 h 695915"/>
                <a:gd name="connsiteX4-69" fmla="*/ 1561762 w 1664581"/>
                <a:gd name="connsiteY4-70" fmla="*/ 0 h 695915"/>
                <a:gd name="connsiteX5-71" fmla="*/ 0 w 1664581"/>
                <a:gd name="connsiteY5-72" fmla="*/ 396476 h 695915"/>
                <a:gd name="connsiteX0-73" fmla="*/ 0 w 1664581"/>
                <a:gd name="connsiteY0-74" fmla="*/ 396476 h 695915"/>
                <a:gd name="connsiteX1-75" fmla="*/ 113288 w 1664581"/>
                <a:gd name="connsiteY1-76" fmla="*/ 679731 h 695915"/>
                <a:gd name="connsiteX2-77" fmla="*/ 453154 w 1664581"/>
                <a:gd name="connsiteY2-78" fmla="*/ 695915 h 695915"/>
                <a:gd name="connsiteX3-79" fmla="*/ 1630858 w 1664581"/>
                <a:gd name="connsiteY3-80" fmla="*/ 265782 h 695915"/>
                <a:gd name="connsiteX4-81" fmla="*/ 1561762 w 1664581"/>
                <a:gd name="connsiteY4-82" fmla="*/ 0 h 695915"/>
                <a:gd name="connsiteX5-83" fmla="*/ 0 w 1664581"/>
                <a:gd name="connsiteY5-84" fmla="*/ 396476 h 695915"/>
                <a:gd name="connsiteX0-85" fmla="*/ 0 w 1664581"/>
                <a:gd name="connsiteY0-86" fmla="*/ 396476 h 692183"/>
                <a:gd name="connsiteX1-87" fmla="*/ 113288 w 1664581"/>
                <a:gd name="connsiteY1-88" fmla="*/ 679731 h 692183"/>
                <a:gd name="connsiteX2-89" fmla="*/ 445690 w 1664581"/>
                <a:gd name="connsiteY2-90" fmla="*/ 692183 h 692183"/>
                <a:gd name="connsiteX3-91" fmla="*/ 1630858 w 1664581"/>
                <a:gd name="connsiteY3-92" fmla="*/ 265782 h 692183"/>
                <a:gd name="connsiteX4-93" fmla="*/ 1561762 w 1664581"/>
                <a:gd name="connsiteY4-94" fmla="*/ 0 h 692183"/>
                <a:gd name="connsiteX5-95" fmla="*/ 0 w 1664581"/>
                <a:gd name="connsiteY5-96" fmla="*/ 396476 h 692183"/>
                <a:gd name="connsiteX0-97" fmla="*/ 0 w 1664581"/>
                <a:gd name="connsiteY0-98" fmla="*/ 396476 h 692183"/>
                <a:gd name="connsiteX1-99" fmla="*/ 113288 w 1664581"/>
                <a:gd name="connsiteY1-100" fmla="*/ 679731 h 692183"/>
                <a:gd name="connsiteX2-101" fmla="*/ 445690 w 1664581"/>
                <a:gd name="connsiteY2-102" fmla="*/ 692183 h 692183"/>
                <a:gd name="connsiteX3-103" fmla="*/ 1630858 w 1664581"/>
                <a:gd name="connsiteY3-104" fmla="*/ 265782 h 692183"/>
                <a:gd name="connsiteX4-105" fmla="*/ 1561762 w 1664581"/>
                <a:gd name="connsiteY4-106" fmla="*/ 0 h 692183"/>
                <a:gd name="connsiteX5-107" fmla="*/ 0 w 1664581"/>
                <a:gd name="connsiteY5-108" fmla="*/ 396476 h 692183"/>
                <a:gd name="connsiteX0-109" fmla="*/ 0 w 1664581"/>
                <a:gd name="connsiteY0-110" fmla="*/ 396476 h 696956"/>
                <a:gd name="connsiteX1-111" fmla="*/ 113288 w 1664581"/>
                <a:gd name="connsiteY1-112" fmla="*/ 679731 h 696956"/>
                <a:gd name="connsiteX2-113" fmla="*/ 445690 w 1664581"/>
                <a:gd name="connsiteY2-114" fmla="*/ 692183 h 696956"/>
                <a:gd name="connsiteX3-115" fmla="*/ 1630858 w 1664581"/>
                <a:gd name="connsiteY3-116" fmla="*/ 265782 h 696956"/>
                <a:gd name="connsiteX4-117" fmla="*/ 1561762 w 1664581"/>
                <a:gd name="connsiteY4-118" fmla="*/ 0 h 696956"/>
                <a:gd name="connsiteX5-119" fmla="*/ 0 w 1664581"/>
                <a:gd name="connsiteY5-120" fmla="*/ 396476 h 696956"/>
                <a:gd name="connsiteX0-121" fmla="*/ 0 w 1664581"/>
                <a:gd name="connsiteY0-122" fmla="*/ 396476 h 699671"/>
                <a:gd name="connsiteX1-123" fmla="*/ 113288 w 1664581"/>
                <a:gd name="connsiteY1-124" fmla="*/ 679731 h 699671"/>
                <a:gd name="connsiteX2-125" fmla="*/ 445690 w 1664581"/>
                <a:gd name="connsiteY2-126" fmla="*/ 692183 h 699671"/>
                <a:gd name="connsiteX3-127" fmla="*/ 1630858 w 1664581"/>
                <a:gd name="connsiteY3-128" fmla="*/ 265782 h 699671"/>
                <a:gd name="connsiteX4-129" fmla="*/ 1561762 w 1664581"/>
                <a:gd name="connsiteY4-130" fmla="*/ 0 h 699671"/>
                <a:gd name="connsiteX5-131" fmla="*/ 0 w 1664581"/>
                <a:gd name="connsiteY5-132" fmla="*/ 396476 h 699671"/>
                <a:gd name="connsiteX0-133" fmla="*/ 5033 w 1669614"/>
                <a:gd name="connsiteY0-134" fmla="*/ 396476 h 699671"/>
                <a:gd name="connsiteX1-135" fmla="*/ 118321 w 1669614"/>
                <a:gd name="connsiteY1-136" fmla="*/ 679731 h 699671"/>
                <a:gd name="connsiteX2-137" fmla="*/ 450723 w 1669614"/>
                <a:gd name="connsiteY2-138" fmla="*/ 692183 h 699671"/>
                <a:gd name="connsiteX3-139" fmla="*/ 1635891 w 1669614"/>
                <a:gd name="connsiteY3-140" fmla="*/ 265782 h 699671"/>
                <a:gd name="connsiteX4-141" fmla="*/ 1566795 w 1669614"/>
                <a:gd name="connsiteY4-142" fmla="*/ 0 h 699671"/>
                <a:gd name="connsiteX5-143" fmla="*/ 5033 w 1669614"/>
                <a:gd name="connsiteY5-144" fmla="*/ 396476 h 699671"/>
                <a:gd name="connsiteX0-145" fmla="*/ 31377 w 1695958"/>
                <a:gd name="connsiteY0-146" fmla="*/ 396476 h 699671"/>
                <a:gd name="connsiteX1-147" fmla="*/ 144665 w 1695958"/>
                <a:gd name="connsiteY1-148" fmla="*/ 679731 h 699671"/>
                <a:gd name="connsiteX2-149" fmla="*/ 477067 w 1695958"/>
                <a:gd name="connsiteY2-150" fmla="*/ 692183 h 699671"/>
                <a:gd name="connsiteX3-151" fmla="*/ 1662235 w 1695958"/>
                <a:gd name="connsiteY3-152" fmla="*/ 265782 h 699671"/>
                <a:gd name="connsiteX4-153" fmla="*/ 1593139 w 1695958"/>
                <a:gd name="connsiteY4-154" fmla="*/ 0 h 699671"/>
                <a:gd name="connsiteX5-155" fmla="*/ 31377 w 1695958"/>
                <a:gd name="connsiteY5-156" fmla="*/ 396476 h 699671"/>
                <a:gd name="connsiteX0-157" fmla="*/ 19584 w 1684165"/>
                <a:gd name="connsiteY0-158" fmla="*/ 396476 h 699671"/>
                <a:gd name="connsiteX1-159" fmla="*/ 132872 w 1684165"/>
                <a:gd name="connsiteY1-160" fmla="*/ 679731 h 699671"/>
                <a:gd name="connsiteX2-161" fmla="*/ 465274 w 1684165"/>
                <a:gd name="connsiteY2-162" fmla="*/ 692183 h 699671"/>
                <a:gd name="connsiteX3-163" fmla="*/ 1650442 w 1684165"/>
                <a:gd name="connsiteY3-164" fmla="*/ 265782 h 699671"/>
                <a:gd name="connsiteX4-165" fmla="*/ 1581346 w 1684165"/>
                <a:gd name="connsiteY4-166" fmla="*/ 0 h 699671"/>
                <a:gd name="connsiteX5-167" fmla="*/ 19584 w 1684165"/>
                <a:gd name="connsiteY5-168" fmla="*/ 396476 h 699671"/>
                <a:gd name="connsiteX0-169" fmla="*/ 16979 w 1681560"/>
                <a:gd name="connsiteY0-170" fmla="*/ 396476 h 699671"/>
                <a:gd name="connsiteX1-171" fmla="*/ 130267 w 1681560"/>
                <a:gd name="connsiteY1-172" fmla="*/ 679731 h 699671"/>
                <a:gd name="connsiteX2-173" fmla="*/ 462669 w 1681560"/>
                <a:gd name="connsiteY2-174" fmla="*/ 692183 h 699671"/>
                <a:gd name="connsiteX3-175" fmla="*/ 1647837 w 1681560"/>
                <a:gd name="connsiteY3-176" fmla="*/ 265782 h 699671"/>
                <a:gd name="connsiteX4-177" fmla="*/ 1578741 w 1681560"/>
                <a:gd name="connsiteY4-178" fmla="*/ 0 h 699671"/>
                <a:gd name="connsiteX5-179" fmla="*/ 16979 w 1681560"/>
                <a:gd name="connsiteY5-180" fmla="*/ 396476 h 699671"/>
                <a:gd name="connsiteX0-181" fmla="*/ 16979 w 1681560"/>
                <a:gd name="connsiteY0-182" fmla="*/ 396476 h 699671"/>
                <a:gd name="connsiteX1-183" fmla="*/ 130267 w 1681560"/>
                <a:gd name="connsiteY1-184" fmla="*/ 679731 h 699671"/>
                <a:gd name="connsiteX2-185" fmla="*/ 462669 w 1681560"/>
                <a:gd name="connsiteY2-186" fmla="*/ 692183 h 699671"/>
                <a:gd name="connsiteX3-187" fmla="*/ 1647837 w 1681560"/>
                <a:gd name="connsiteY3-188" fmla="*/ 265782 h 699671"/>
                <a:gd name="connsiteX4-189" fmla="*/ 1578741 w 1681560"/>
                <a:gd name="connsiteY4-190" fmla="*/ 0 h 699671"/>
                <a:gd name="connsiteX5-191" fmla="*/ 16979 w 1681560"/>
                <a:gd name="connsiteY5-192" fmla="*/ 396476 h 699671"/>
                <a:gd name="connsiteX0-193" fmla="*/ 16979 w 1681560"/>
                <a:gd name="connsiteY0-194" fmla="*/ 396476 h 705387"/>
                <a:gd name="connsiteX1-195" fmla="*/ 130267 w 1681560"/>
                <a:gd name="connsiteY1-196" fmla="*/ 679731 h 705387"/>
                <a:gd name="connsiteX2-197" fmla="*/ 470134 w 1681560"/>
                <a:gd name="connsiteY2-198" fmla="*/ 699647 h 705387"/>
                <a:gd name="connsiteX3-199" fmla="*/ 1647837 w 1681560"/>
                <a:gd name="connsiteY3-200" fmla="*/ 265782 h 705387"/>
                <a:gd name="connsiteX4-201" fmla="*/ 1578741 w 1681560"/>
                <a:gd name="connsiteY4-202" fmla="*/ 0 h 705387"/>
                <a:gd name="connsiteX5-203" fmla="*/ 16979 w 1681560"/>
                <a:gd name="connsiteY5-204" fmla="*/ 396476 h 705387"/>
                <a:gd name="connsiteX0-205" fmla="*/ 16979 w 1681560"/>
                <a:gd name="connsiteY0-206" fmla="*/ 396476 h 705387"/>
                <a:gd name="connsiteX1-207" fmla="*/ 130267 w 1681560"/>
                <a:gd name="connsiteY1-208" fmla="*/ 679731 h 705387"/>
                <a:gd name="connsiteX2-209" fmla="*/ 470134 w 1681560"/>
                <a:gd name="connsiteY2-210" fmla="*/ 699647 h 705387"/>
                <a:gd name="connsiteX3-211" fmla="*/ 1647837 w 1681560"/>
                <a:gd name="connsiteY3-212" fmla="*/ 265782 h 705387"/>
                <a:gd name="connsiteX4-213" fmla="*/ 1578741 w 1681560"/>
                <a:gd name="connsiteY4-214" fmla="*/ 0 h 705387"/>
                <a:gd name="connsiteX5-215" fmla="*/ 16979 w 1681560"/>
                <a:gd name="connsiteY5-216" fmla="*/ 396476 h 705387"/>
                <a:gd name="connsiteX0-217" fmla="*/ 17961 w 1682542"/>
                <a:gd name="connsiteY0-218" fmla="*/ 396476 h 704241"/>
                <a:gd name="connsiteX1-219" fmla="*/ 127517 w 1682542"/>
                <a:gd name="connsiteY1-220" fmla="*/ 672267 h 704241"/>
                <a:gd name="connsiteX2-221" fmla="*/ 471116 w 1682542"/>
                <a:gd name="connsiteY2-222" fmla="*/ 699647 h 704241"/>
                <a:gd name="connsiteX3-223" fmla="*/ 1648819 w 1682542"/>
                <a:gd name="connsiteY3-224" fmla="*/ 265782 h 704241"/>
                <a:gd name="connsiteX4-225" fmla="*/ 1579723 w 1682542"/>
                <a:gd name="connsiteY4-226" fmla="*/ 0 h 704241"/>
                <a:gd name="connsiteX5-227" fmla="*/ 17961 w 1682542"/>
                <a:gd name="connsiteY5-228" fmla="*/ 396476 h 704241"/>
                <a:gd name="connsiteX0-229" fmla="*/ 16978 w 1685291"/>
                <a:gd name="connsiteY0-230" fmla="*/ 407673 h 704241"/>
                <a:gd name="connsiteX1-231" fmla="*/ 130266 w 1685291"/>
                <a:gd name="connsiteY1-232" fmla="*/ 672267 h 704241"/>
                <a:gd name="connsiteX2-233" fmla="*/ 473865 w 1685291"/>
                <a:gd name="connsiteY2-234" fmla="*/ 699647 h 704241"/>
                <a:gd name="connsiteX3-235" fmla="*/ 1651568 w 1685291"/>
                <a:gd name="connsiteY3-236" fmla="*/ 265782 h 704241"/>
                <a:gd name="connsiteX4-237" fmla="*/ 1582472 w 1685291"/>
                <a:gd name="connsiteY4-238" fmla="*/ 0 h 704241"/>
                <a:gd name="connsiteX5-239" fmla="*/ 16978 w 1685291"/>
                <a:gd name="connsiteY5-240" fmla="*/ 407673 h 704241"/>
                <a:gd name="connsiteX0-241" fmla="*/ 16978 w 1685291"/>
                <a:gd name="connsiteY0-242" fmla="*/ 407673 h 707546"/>
                <a:gd name="connsiteX1-243" fmla="*/ 130266 w 1685291"/>
                <a:gd name="connsiteY1-244" fmla="*/ 672267 h 707546"/>
                <a:gd name="connsiteX2-245" fmla="*/ 496258 w 1685291"/>
                <a:gd name="connsiteY2-246" fmla="*/ 703379 h 707546"/>
                <a:gd name="connsiteX3-247" fmla="*/ 1651568 w 1685291"/>
                <a:gd name="connsiteY3-248" fmla="*/ 265782 h 707546"/>
                <a:gd name="connsiteX4-249" fmla="*/ 1582472 w 1685291"/>
                <a:gd name="connsiteY4-250" fmla="*/ 0 h 707546"/>
                <a:gd name="connsiteX5-251" fmla="*/ 16978 w 1685291"/>
                <a:gd name="connsiteY5-252" fmla="*/ 407673 h 707546"/>
                <a:gd name="connsiteX0-253" fmla="*/ 16978 w 1685291"/>
                <a:gd name="connsiteY0-254" fmla="*/ 407673 h 707546"/>
                <a:gd name="connsiteX1-255" fmla="*/ 130266 w 1685291"/>
                <a:gd name="connsiteY1-256" fmla="*/ 672267 h 707546"/>
                <a:gd name="connsiteX2-257" fmla="*/ 496258 w 1685291"/>
                <a:gd name="connsiteY2-258" fmla="*/ 703379 h 707546"/>
                <a:gd name="connsiteX3-259" fmla="*/ 1651568 w 1685291"/>
                <a:gd name="connsiteY3-260" fmla="*/ 265782 h 707546"/>
                <a:gd name="connsiteX4-261" fmla="*/ 1582472 w 1685291"/>
                <a:gd name="connsiteY4-262" fmla="*/ 0 h 707546"/>
                <a:gd name="connsiteX5-263" fmla="*/ 16978 w 1685291"/>
                <a:gd name="connsiteY5-264" fmla="*/ 407673 h 707546"/>
                <a:gd name="connsiteX0-265" fmla="*/ 16978 w 1685291"/>
                <a:gd name="connsiteY0-266" fmla="*/ 407673 h 707546"/>
                <a:gd name="connsiteX1-267" fmla="*/ 130266 w 1685291"/>
                <a:gd name="connsiteY1-268" fmla="*/ 672267 h 707546"/>
                <a:gd name="connsiteX2-269" fmla="*/ 496258 w 1685291"/>
                <a:gd name="connsiteY2-270" fmla="*/ 703379 h 707546"/>
                <a:gd name="connsiteX3-271" fmla="*/ 1651568 w 1685291"/>
                <a:gd name="connsiteY3-272" fmla="*/ 265782 h 707546"/>
                <a:gd name="connsiteX4-273" fmla="*/ 1582472 w 1685291"/>
                <a:gd name="connsiteY4-274" fmla="*/ 0 h 707546"/>
                <a:gd name="connsiteX5-275" fmla="*/ 16978 w 1685291"/>
                <a:gd name="connsiteY5-276" fmla="*/ 407673 h 707546"/>
                <a:gd name="connsiteX0-277" fmla="*/ 16978 w 1685291"/>
                <a:gd name="connsiteY0-278" fmla="*/ 407673 h 707546"/>
                <a:gd name="connsiteX1-279" fmla="*/ 130266 w 1685291"/>
                <a:gd name="connsiteY1-280" fmla="*/ 672267 h 707546"/>
                <a:gd name="connsiteX2-281" fmla="*/ 496258 w 1685291"/>
                <a:gd name="connsiteY2-282" fmla="*/ 703379 h 707546"/>
                <a:gd name="connsiteX3-283" fmla="*/ 1651568 w 1685291"/>
                <a:gd name="connsiteY3-284" fmla="*/ 265782 h 707546"/>
                <a:gd name="connsiteX4-285" fmla="*/ 1582472 w 1685291"/>
                <a:gd name="connsiteY4-286" fmla="*/ 0 h 707546"/>
                <a:gd name="connsiteX5-287" fmla="*/ 16978 w 1685291"/>
                <a:gd name="connsiteY5-288" fmla="*/ 407673 h 707546"/>
                <a:gd name="connsiteX0-289" fmla="*/ 16978 w 1688414"/>
                <a:gd name="connsiteY0-290" fmla="*/ 396476 h 696349"/>
                <a:gd name="connsiteX1-291" fmla="*/ 130266 w 1688414"/>
                <a:gd name="connsiteY1-292" fmla="*/ 661070 h 696349"/>
                <a:gd name="connsiteX2-293" fmla="*/ 496258 w 1688414"/>
                <a:gd name="connsiteY2-294" fmla="*/ 692182 h 696349"/>
                <a:gd name="connsiteX3-295" fmla="*/ 1651568 w 1688414"/>
                <a:gd name="connsiteY3-296" fmla="*/ 254585 h 696349"/>
                <a:gd name="connsiteX4-297" fmla="*/ 1589937 w 1688414"/>
                <a:gd name="connsiteY4-298" fmla="*/ 0 h 696349"/>
                <a:gd name="connsiteX5-299" fmla="*/ 16978 w 1688414"/>
                <a:gd name="connsiteY5-300" fmla="*/ 396476 h 696349"/>
                <a:gd name="connsiteX0-301" fmla="*/ 16978 w 1679053"/>
                <a:gd name="connsiteY0-302" fmla="*/ 396476 h 696349"/>
                <a:gd name="connsiteX1-303" fmla="*/ 130266 w 1679053"/>
                <a:gd name="connsiteY1-304" fmla="*/ 661070 h 696349"/>
                <a:gd name="connsiteX2-305" fmla="*/ 496258 w 1679053"/>
                <a:gd name="connsiteY2-306" fmla="*/ 692182 h 696349"/>
                <a:gd name="connsiteX3-307" fmla="*/ 1651568 w 1679053"/>
                <a:gd name="connsiteY3-308" fmla="*/ 254585 h 696349"/>
                <a:gd name="connsiteX4-309" fmla="*/ 1589937 w 1679053"/>
                <a:gd name="connsiteY4-310" fmla="*/ 0 h 696349"/>
                <a:gd name="connsiteX5-311" fmla="*/ 16978 w 1679053"/>
                <a:gd name="connsiteY5-312" fmla="*/ 396476 h 696349"/>
                <a:gd name="connsiteX0-313" fmla="*/ 16978 w 1679053"/>
                <a:gd name="connsiteY0-314" fmla="*/ 396476 h 696349"/>
                <a:gd name="connsiteX1-315" fmla="*/ 130266 w 1679053"/>
                <a:gd name="connsiteY1-316" fmla="*/ 661070 h 696349"/>
                <a:gd name="connsiteX2-317" fmla="*/ 496258 w 1679053"/>
                <a:gd name="connsiteY2-318" fmla="*/ 692182 h 696349"/>
                <a:gd name="connsiteX3-319" fmla="*/ 1651568 w 1679053"/>
                <a:gd name="connsiteY3-320" fmla="*/ 254585 h 696349"/>
                <a:gd name="connsiteX4-321" fmla="*/ 1589937 w 1679053"/>
                <a:gd name="connsiteY4-322" fmla="*/ 0 h 696349"/>
                <a:gd name="connsiteX5-323" fmla="*/ 16978 w 1679053"/>
                <a:gd name="connsiteY5-324" fmla="*/ 396476 h 6963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679053" h="696349">
                  <a:moveTo>
                    <a:pt x="16978" y="396476"/>
                  </a:moveTo>
                  <a:cubicBezTo>
                    <a:pt x="-12439" y="453571"/>
                    <a:pt x="-19465" y="607707"/>
                    <a:pt x="130266" y="661070"/>
                  </a:cubicBezTo>
                  <a:cubicBezTo>
                    <a:pt x="203745" y="680150"/>
                    <a:pt x="340671" y="706692"/>
                    <a:pt x="496258" y="692182"/>
                  </a:cubicBezTo>
                  <a:cubicBezTo>
                    <a:pt x="855236" y="686897"/>
                    <a:pt x="1389629" y="509930"/>
                    <a:pt x="1651568" y="254585"/>
                  </a:cubicBezTo>
                  <a:cubicBezTo>
                    <a:pt x="1694473" y="215754"/>
                    <a:pt x="1696323" y="68689"/>
                    <a:pt x="1589937" y="0"/>
                  </a:cubicBezTo>
                  <a:cubicBezTo>
                    <a:pt x="1479897" y="176946"/>
                    <a:pt x="907058" y="603951"/>
                    <a:pt x="16978" y="396476"/>
                  </a:cubicBezTo>
                  <a:close/>
                </a:path>
              </a:pathLst>
            </a:custGeom>
            <a:solidFill>
              <a:srgbClr val="FDF8F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7847435" y="3503579"/>
              <a:ext cx="1638048" cy="974619"/>
            </a:xfrm>
            <a:custGeom>
              <a:avLst/>
              <a:gdLst>
                <a:gd name="connsiteX0" fmla="*/ 1001492 w 1638048"/>
                <a:gd name="connsiteY0" fmla="*/ 0 h 974619"/>
                <a:gd name="connsiteX1" fmla="*/ 1508335 w 1638048"/>
                <a:gd name="connsiteY1" fmla="*/ 135984 h 974619"/>
                <a:gd name="connsiteX2" fmla="*/ 1573393 w 1638048"/>
                <a:gd name="connsiteY2" fmla="*/ 186009 h 974619"/>
                <a:gd name="connsiteX3" fmla="*/ 1615056 w 1638048"/>
                <a:gd name="connsiteY3" fmla="*/ 371778 h 974619"/>
                <a:gd name="connsiteX4" fmla="*/ 1638048 w 1638048"/>
                <a:gd name="connsiteY4" fmla="*/ 548967 h 974619"/>
                <a:gd name="connsiteX5" fmla="*/ 130341 w 1638048"/>
                <a:gd name="connsiteY5" fmla="*/ 939473 h 974619"/>
                <a:gd name="connsiteX6" fmla="*/ 5685 w 1638048"/>
                <a:gd name="connsiteY6" fmla="*/ 600738 h 974619"/>
                <a:gd name="connsiteX7" fmla="*/ 0 w 1638048"/>
                <a:gd name="connsiteY7" fmla="*/ 576769 h 974619"/>
                <a:gd name="connsiteX8" fmla="*/ 1236 w 1638048"/>
                <a:gd name="connsiteY8" fmla="*/ 573143 h 974619"/>
                <a:gd name="connsiteX9" fmla="*/ 1001492 w 1638048"/>
                <a:gd name="connsiteY9" fmla="*/ 0 h 974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8048" h="974619">
                  <a:moveTo>
                    <a:pt x="1001492" y="0"/>
                  </a:moveTo>
                  <a:cubicBezTo>
                    <a:pt x="1198929" y="0"/>
                    <a:pt x="1370720" y="50364"/>
                    <a:pt x="1508335" y="135984"/>
                  </a:cubicBezTo>
                  <a:lnTo>
                    <a:pt x="1573393" y="186009"/>
                  </a:lnTo>
                  <a:lnTo>
                    <a:pt x="1615056" y="371778"/>
                  </a:lnTo>
                  <a:cubicBezTo>
                    <a:pt x="1626207" y="434063"/>
                    <a:pt x="1634080" y="494177"/>
                    <a:pt x="1638048" y="548967"/>
                  </a:cubicBezTo>
                  <a:cubicBezTo>
                    <a:pt x="1384118" y="870405"/>
                    <a:pt x="812777" y="1056360"/>
                    <a:pt x="130341" y="939473"/>
                  </a:cubicBezTo>
                  <a:cubicBezTo>
                    <a:pt x="77770" y="822919"/>
                    <a:pt x="36357" y="709727"/>
                    <a:pt x="5685" y="600738"/>
                  </a:cubicBezTo>
                  <a:lnTo>
                    <a:pt x="0" y="576769"/>
                  </a:lnTo>
                  <a:lnTo>
                    <a:pt x="1236" y="573143"/>
                  </a:lnTo>
                  <a:cubicBezTo>
                    <a:pt x="130933" y="267573"/>
                    <a:pt x="573712" y="0"/>
                    <a:pt x="1001492"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8686200" y="3886334"/>
              <a:ext cx="523722" cy="435965"/>
            </a:xfrm>
            <a:custGeom>
              <a:avLst/>
              <a:gdLst>
                <a:gd name="connsiteX0" fmla="*/ 564450 w 585220"/>
                <a:gd name="connsiteY0" fmla="*/ 127042 h 390360"/>
                <a:gd name="connsiteX1" fmla="*/ 540131 w 585220"/>
                <a:gd name="connsiteY1" fmla="*/ 272956 h 390360"/>
                <a:gd name="connsiteX2" fmla="*/ 126705 w 585220"/>
                <a:gd name="connsiteY2" fmla="*/ 389688 h 390360"/>
                <a:gd name="connsiteX3" fmla="*/ 5110 w 585220"/>
                <a:gd name="connsiteY3" fmla="*/ 219454 h 390360"/>
                <a:gd name="connsiteX4" fmla="*/ 262893 w 585220"/>
                <a:gd name="connsiteY4" fmla="*/ 34629 h 390360"/>
                <a:gd name="connsiteX5" fmla="*/ 452582 w 585220"/>
                <a:gd name="connsiteY5" fmla="*/ 5446 h 390360"/>
                <a:gd name="connsiteX6" fmla="*/ 564450 w 585220"/>
                <a:gd name="connsiteY6" fmla="*/ 127042 h 390360"/>
                <a:gd name="connsiteX0-1" fmla="*/ 546251 w 567021"/>
                <a:gd name="connsiteY0-2" fmla="*/ 127042 h 391803"/>
                <a:gd name="connsiteX1-3" fmla="*/ 521932 w 567021"/>
                <a:gd name="connsiteY1-4" fmla="*/ 272956 h 391803"/>
                <a:gd name="connsiteX2-5" fmla="*/ 108506 w 567021"/>
                <a:gd name="connsiteY2-6" fmla="*/ 389688 h 391803"/>
                <a:gd name="connsiteX3-7" fmla="*/ 6367 w 567021"/>
                <a:gd name="connsiteY3-8" fmla="*/ 170815 h 391803"/>
                <a:gd name="connsiteX4-9" fmla="*/ 244694 w 567021"/>
                <a:gd name="connsiteY4-10" fmla="*/ 34629 h 391803"/>
                <a:gd name="connsiteX5-11" fmla="*/ 434383 w 567021"/>
                <a:gd name="connsiteY5-12" fmla="*/ 5446 h 391803"/>
                <a:gd name="connsiteX6-13" fmla="*/ 546251 w 567021"/>
                <a:gd name="connsiteY6-14" fmla="*/ 127042 h 391803"/>
                <a:gd name="connsiteX0-15" fmla="*/ 543328 w 562515"/>
                <a:gd name="connsiteY0-16" fmla="*/ 127042 h 425395"/>
                <a:gd name="connsiteX1-17" fmla="*/ 519009 w 562515"/>
                <a:gd name="connsiteY1-18" fmla="*/ 272956 h 425395"/>
                <a:gd name="connsiteX2-19" fmla="*/ 129902 w 562515"/>
                <a:gd name="connsiteY2-20" fmla="*/ 423735 h 425395"/>
                <a:gd name="connsiteX3-21" fmla="*/ 3444 w 562515"/>
                <a:gd name="connsiteY3-22" fmla="*/ 170815 h 425395"/>
                <a:gd name="connsiteX4-23" fmla="*/ 241771 w 562515"/>
                <a:gd name="connsiteY4-24" fmla="*/ 34629 h 425395"/>
                <a:gd name="connsiteX5-25" fmla="*/ 431460 w 562515"/>
                <a:gd name="connsiteY5-26" fmla="*/ 5446 h 425395"/>
                <a:gd name="connsiteX6-27" fmla="*/ 543328 w 562515"/>
                <a:gd name="connsiteY6-28" fmla="*/ 127042 h 425395"/>
                <a:gd name="connsiteX0-29" fmla="*/ 545421 w 564608"/>
                <a:gd name="connsiteY0-30" fmla="*/ 127042 h 429804"/>
                <a:gd name="connsiteX1-31" fmla="*/ 521102 w 564608"/>
                <a:gd name="connsiteY1-32" fmla="*/ 272956 h 429804"/>
                <a:gd name="connsiteX2-33" fmla="*/ 131995 w 564608"/>
                <a:gd name="connsiteY2-34" fmla="*/ 423735 h 429804"/>
                <a:gd name="connsiteX3-35" fmla="*/ 5537 w 564608"/>
                <a:gd name="connsiteY3-36" fmla="*/ 170815 h 429804"/>
                <a:gd name="connsiteX4-37" fmla="*/ 243864 w 564608"/>
                <a:gd name="connsiteY4-38" fmla="*/ 34629 h 429804"/>
                <a:gd name="connsiteX5-39" fmla="*/ 433553 w 564608"/>
                <a:gd name="connsiteY5-40" fmla="*/ 5446 h 429804"/>
                <a:gd name="connsiteX6-41" fmla="*/ 545421 w 564608"/>
                <a:gd name="connsiteY6-42" fmla="*/ 127042 h 429804"/>
                <a:gd name="connsiteX0-43" fmla="*/ 545421 w 560945"/>
                <a:gd name="connsiteY0-44" fmla="*/ 127042 h 431784"/>
                <a:gd name="connsiteX1-45" fmla="*/ 521102 w 560945"/>
                <a:gd name="connsiteY1-46" fmla="*/ 272956 h 431784"/>
                <a:gd name="connsiteX2-47" fmla="*/ 131995 w 560945"/>
                <a:gd name="connsiteY2-48" fmla="*/ 423735 h 431784"/>
                <a:gd name="connsiteX3-49" fmla="*/ 5537 w 560945"/>
                <a:gd name="connsiteY3-50" fmla="*/ 170815 h 431784"/>
                <a:gd name="connsiteX4-51" fmla="*/ 243864 w 560945"/>
                <a:gd name="connsiteY4-52" fmla="*/ 34629 h 431784"/>
                <a:gd name="connsiteX5-53" fmla="*/ 433553 w 560945"/>
                <a:gd name="connsiteY5-54" fmla="*/ 5446 h 431784"/>
                <a:gd name="connsiteX6-55" fmla="*/ 545421 w 560945"/>
                <a:gd name="connsiteY6-56" fmla="*/ 127042 h 431784"/>
                <a:gd name="connsiteX0-57" fmla="*/ 543431 w 567737"/>
                <a:gd name="connsiteY0-58" fmla="*/ 127042 h 428259"/>
                <a:gd name="connsiteX1-59" fmla="*/ 533704 w 567737"/>
                <a:gd name="connsiteY1-60" fmla="*/ 297275 h 428259"/>
                <a:gd name="connsiteX2-61" fmla="*/ 130005 w 567737"/>
                <a:gd name="connsiteY2-62" fmla="*/ 423735 h 428259"/>
                <a:gd name="connsiteX3-63" fmla="*/ 3547 w 567737"/>
                <a:gd name="connsiteY3-64" fmla="*/ 170815 h 428259"/>
                <a:gd name="connsiteX4-65" fmla="*/ 241874 w 567737"/>
                <a:gd name="connsiteY4-66" fmla="*/ 34629 h 428259"/>
                <a:gd name="connsiteX5-67" fmla="*/ 431563 w 567737"/>
                <a:gd name="connsiteY5-68" fmla="*/ 5446 h 428259"/>
                <a:gd name="connsiteX6-69" fmla="*/ 543431 w 567737"/>
                <a:gd name="connsiteY6-70" fmla="*/ 127042 h 428259"/>
                <a:gd name="connsiteX0-71" fmla="*/ 543431 w 573917"/>
                <a:gd name="connsiteY0-72" fmla="*/ 127042 h 427061"/>
                <a:gd name="connsiteX1-73" fmla="*/ 533704 w 573917"/>
                <a:gd name="connsiteY1-74" fmla="*/ 297275 h 427061"/>
                <a:gd name="connsiteX2-75" fmla="*/ 130005 w 573917"/>
                <a:gd name="connsiteY2-76" fmla="*/ 423735 h 427061"/>
                <a:gd name="connsiteX3-77" fmla="*/ 3547 w 573917"/>
                <a:gd name="connsiteY3-78" fmla="*/ 170815 h 427061"/>
                <a:gd name="connsiteX4-79" fmla="*/ 241874 w 573917"/>
                <a:gd name="connsiteY4-80" fmla="*/ 34629 h 427061"/>
                <a:gd name="connsiteX5-81" fmla="*/ 431563 w 573917"/>
                <a:gd name="connsiteY5-82" fmla="*/ 5446 h 427061"/>
                <a:gd name="connsiteX6-83" fmla="*/ 543431 w 573917"/>
                <a:gd name="connsiteY6-84" fmla="*/ 127042 h 427061"/>
                <a:gd name="connsiteX0-85" fmla="*/ 567750 w 584627"/>
                <a:gd name="connsiteY0-86" fmla="*/ 92279 h 426088"/>
                <a:gd name="connsiteX1-87" fmla="*/ 533704 w 584627"/>
                <a:gd name="connsiteY1-88" fmla="*/ 296559 h 426088"/>
                <a:gd name="connsiteX2-89" fmla="*/ 130005 w 584627"/>
                <a:gd name="connsiteY2-90" fmla="*/ 423019 h 426088"/>
                <a:gd name="connsiteX3-91" fmla="*/ 3547 w 584627"/>
                <a:gd name="connsiteY3-92" fmla="*/ 170099 h 426088"/>
                <a:gd name="connsiteX4-93" fmla="*/ 241874 w 584627"/>
                <a:gd name="connsiteY4-94" fmla="*/ 33913 h 426088"/>
                <a:gd name="connsiteX5-95" fmla="*/ 431563 w 584627"/>
                <a:gd name="connsiteY5-96" fmla="*/ 4730 h 426088"/>
                <a:gd name="connsiteX6-97" fmla="*/ 567750 w 584627"/>
                <a:gd name="connsiteY6-98" fmla="*/ 92279 h 426088"/>
                <a:gd name="connsiteX0-99" fmla="*/ 540126 w 557003"/>
                <a:gd name="connsiteY0-100" fmla="*/ 92279 h 425337"/>
                <a:gd name="connsiteX1-101" fmla="*/ 506080 w 557003"/>
                <a:gd name="connsiteY1-102" fmla="*/ 296559 h 425337"/>
                <a:gd name="connsiteX2-103" fmla="*/ 102381 w 557003"/>
                <a:gd name="connsiteY2-104" fmla="*/ 423019 h 425337"/>
                <a:gd name="connsiteX3-105" fmla="*/ 5106 w 557003"/>
                <a:gd name="connsiteY3-106" fmla="*/ 189554 h 425337"/>
                <a:gd name="connsiteX4-107" fmla="*/ 214250 w 557003"/>
                <a:gd name="connsiteY4-108" fmla="*/ 33913 h 425337"/>
                <a:gd name="connsiteX5-109" fmla="*/ 403939 w 557003"/>
                <a:gd name="connsiteY5-110" fmla="*/ 4730 h 425337"/>
                <a:gd name="connsiteX6-111" fmla="*/ 540126 w 557003"/>
                <a:gd name="connsiteY6-112" fmla="*/ 92279 h 425337"/>
                <a:gd name="connsiteX0-113" fmla="*/ 544455 w 561332"/>
                <a:gd name="connsiteY0-114" fmla="*/ 92279 h 435494"/>
                <a:gd name="connsiteX1-115" fmla="*/ 510409 w 561332"/>
                <a:gd name="connsiteY1-116" fmla="*/ 296559 h 435494"/>
                <a:gd name="connsiteX2-117" fmla="*/ 106710 w 561332"/>
                <a:gd name="connsiteY2-118" fmla="*/ 423019 h 435494"/>
                <a:gd name="connsiteX3-119" fmla="*/ 9435 w 561332"/>
                <a:gd name="connsiteY3-120" fmla="*/ 189554 h 435494"/>
                <a:gd name="connsiteX4-121" fmla="*/ 218579 w 561332"/>
                <a:gd name="connsiteY4-122" fmla="*/ 33913 h 435494"/>
                <a:gd name="connsiteX5-123" fmla="*/ 408268 w 561332"/>
                <a:gd name="connsiteY5-124" fmla="*/ 4730 h 435494"/>
                <a:gd name="connsiteX6-125" fmla="*/ 544455 w 561332"/>
                <a:gd name="connsiteY6-126" fmla="*/ 92279 h 435494"/>
                <a:gd name="connsiteX0-127" fmla="*/ 544455 w 563052"/>
                <a:gd name="connsiteY0-128" fmla="*/ 92279 h 437432"/>
                <a:gd name="connsiteX1-129" fmla="*/ 510409 w 563052"/>
                <a:gd name="connsiteY1-130" fmla="*/ 296559 h 437432"/>
                <a:gd name="connsiteX2-131" fmla="*/ 106710 w 563052"/>
                <a:gd name="connsiteY2-132" fmla="*/ 423019 h 437432"/>
                <a:gd name="connsiteX3-133" fmla="*/ 9435 w 563052"/>
                <a:gd name="connsiteY3-134" fmla="*/ 189554 h 437432"/>
                <a:gd name="connsiteX4-135" fmla="*/ 218579 w 563052"/>
                <a:gd name="connsiteY4-136" fmla="*/ 33913 h 437432"/>
                <a:gd name="connsiteX5-137" fmla="*/ 408268 w 563052"/>
                <a:gd name="connsiteY5-138" fmla="*/ 4730 h 437432"/>
                <a:gd name="connsiteX6-139" fmla="*/ 544455 w 563052"/>
                <a:gd name="connsiteY6-140" fmla="*/ 92279 h 437432"/>
                <a:gd name="connsiteX0-141" fmla="*/ 540198 w 561681"/>
                <a:gd name="connsiteY0-142" fmla="*/ 92279 h 428574"/>
                <a:gd name="connsiteX1-143" fmla="*/ 511369 w 561681"/>
                <a:gd name="connsiteY1-144" fmla="*/ 320879 h 428574"/>
                <a:gd name="connsiteX2-145" fmla="*/ 102453 w 561681"/>
                <a:gd name="connsiteY2-146" fmla="*/ 423019 h 428574"/>
                <a:gd name="connsiteX3-147" fmla="*/ 5178 w 561681"/>
                <a:gd name="connsiteY3-148" fmla="*/ 189554 h 428574"/>
                <a:gd name="connsiteX4-149" fmla="*/ 214322 w 561681"/>
                <a:gd name="connsiteY4-150" fmla="*/ 33913 h 428574"/>
                <a:gd name="connsiteX5-151" fmla="*/ 404011 w 561681"/>
                <a:gd name="connsiteY5-152" fmla="*/ 4730 h 428574"/>
                <a:gd name="connsiteX6-153" fmla="*/ 540198 w 561681"/>
                <a:gd name="connsiteY6-154" fmla="*/ 92279 h 428574"/>
                <a:gd name="connsiteX0-155" fmla="*/ 540198 w 561681"/>
                <a:gd name="connsiteY0-156" fmla="*/ 92279 h 435965"/>
                <a:gd name="connsiteX1-157" fmla="*/ 511369 w 561681"/>
                <a:gd name="connsiteY1-158" fmla="*/ 320879 h 435965"/>
                <a:gd name="connsiteX2-159" fmla="*/ 102453 w 561681"/>
                <a:gd name="connsiteY2-160" fmla="*/ 423019 h 435965"/>
                <a:gd name="connsiteX3-161" fmla="*/ 5178 w 561681"/>
                <a:gd name="connsiteY3-162" fmla="*/ 189554 h 435965"/>
                <a:gd name="connsiteX4-163" fmla="*/ 214322 w 561681"/>
                <a:gd name="connsiteY4-164" fmla="*/ 33913 h 435965"/>
                <a:gd name="connsiteX5-165" fmla="*/ 404011 w 561681"/>
                <a:gd name="connsiteY5-166" fmla="*/ 4730 h 435965"/>
                <a:gd name="connsiteX6-167" fmla="*/ 540198 w 561681"/>
                <a:gd name="connsiteY6-168" fmla="*/ 92279 h 4359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61681" h="435965">
                  <a:moveTo>
                    <a:pt x="540198" y="92279"/>
                  </a:moveTo>
                  <a:cubicBezTo>
                    <a:pt x="558091" y="144971"/>
                    <a:pt x="589191" y="241437"/>
                    <a:pt x="511369" y="320879"/>
                  </a:cubicBezTo>
                  <a:cubicBezTo>
                    <a:pt x="433547" y="400321"/>
                    <a:pt x="186818" y="464362"/>
                    <a:pt x="102453" y="423019"/>
                  </a:cubicBezTo>
                  <a:cubicBezTo>
                    <a:pt x="18088" y="381676"/>
                    <a:pt x="-13467" y="254405"/>
                    <a:pt x="5178" y="189554"/>
                  </a:cubicBezTo>
                  <a:cubicBezTo>
                    <a:pt x="23823" y="124703"/>
                    <a:pt x="139743" y="69581"/>
                    <a:pt x="214322" y="33913"/>
                  </a:cubicBezTo>
                  <a:cubicBezTo>
                    <a:pt x="288901" y="-1755"/>
                    <a:pt x="349698" y="-4998"/>
                    <a:pt x="404011" y="4730"/>
                  </a:cubicBezTo>
                  <a:cubicBezTo>
                    <a:pt x="458324" y="14458"/>
                    <a:pt x="522305" y="39588"/>
                    <a:pt x="540198" y="9227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8828598" y="3467159"/>
              <a:ext cx="486382" cy="579426"/>
            </a:xfrm>
            <a:custGeom>
              <a:avLst/>
              <a:gdLst>
                <a:gd name="connsiteX0" fmla="*/ 98070 w 519041"/>
                <a:gd name="connsiteY0" fmla="*/ 10115 h 607071"/>
                <a:gd name="connsiteX1" fmla="*/ 365581 w 519041"/>
                <a:gd name="connsiteY1" fmla="*/ 68481 h 607071"/>
                <a:gd name="connsiteX2" fmla="*/ 511496 w 519041"/>
                <a:gd name="connsiteY2" fmla="*/ 530545 h 607071"/>
                <a:gd name="connsiteX3" fmla="*/ 136981 w 519041"/>
                <a:gd name="connsiteY3" fmla="*/ 559728 h 607071"/>
                <a:gd name="connsiteX4" fmla="*/ 794 w 519041"/>
                <a:gd name="connsiteY4" fmla="*/ 58753 h 607071"/>
                <a:gd name="connsiteX5" fmla="*/ 98070 w 519041"/>
                <a:gd name="connsiteY5" fmla="*/ 10115 h 607071"/>
                <a:gd name="connsiteX0-1" fmla="*/ 83722 w 504693"/>
                <a:gd name="connsiteY0-2" fmla="*/ 9036 h 605992"/>
                <a:gd name="connsiteX1-3" fmla="*/ 351233 w 504693"/>
                <a:gd name="connsiteY1-4" fmla="*/ 67402 h 605992"/>
                <a:gd name="connsiteX2-5" fmla="*/ 497148 w 504693"/>
                <a:gd name="connsiteY2-6" fmla="*/ 529466 h 605992"/>
                <a:gd name="connsiteX3-7" fmla="*/ 122633 w 504693"/>
                <a:gd name="connsiteY3-8" fmla="*/ 558649 h 605992"/>
                <a:gd name="connsiteX4-9" fmla="*/ 1037 w 504693"/>
                <a:gd name="connsiteY4-10" fmla="*/ 130631 h 605992"/>
                <a:gd name="connsiteX5-11" fmla="*/ 83722 w 504693"/>
                <a:gd name="connsiteY5-12" fmla="*/ 9036 h 605992"/>
                <a:gd name="connsiteX0-13" fmla="*/ 83906 w 509942"/>
                <a:gd name="connsiteY0-14" fmla="*/ 4265 h 600488"/>
                <a:gd name="connsiteX1-15" fmla="*/ 390327 w 509942"/>
                <a:gd name="connsiteY1-16" fmla="*/ 77222 h 600488"/>
                <a:gd name="connsiteX2-17" fmla="*/ 497332 w 509942"/>
                <a:gd name="connsiteY2-18" fmla="*/ 524695 h 600488"/>
                <a:gd name="connsiteX3-19" fmla="*/ 122817 w 509942"/>
                <a:gd name="connsiteY3-20" fmla="*/ 553878 h 600488"/>
                <a:gd name="connsiteX4-21" fmla="*/ 1221 w 509942"/>
                <a:gd name="connsiteY4-22" fmla="*/ 125860 h 600488"/>
                <a:gd name="connsiteX5-23" fmla="*/ 83906 w 509942"/>
                <a:gd name="connsiteY5-24" fmla="*/ 4265 h 600488"/>
                <a:gd name="connsiteX0-25" fmla="*/ 83906 w 488074"/>
                <a:gd name="connsiteY0-26" fmla="*/ 4007 h 596834"/>
                <a:gd name="connsiteX1-27" fmla="*/ 390327 w 488074"/>
                <a:gd name="connsiteY1-28" fmla="*/ 76964 h 596834"/>
                <a:gd name="connsiteX2-29" fmla="*/ 473013 w 488074"/>
                <a:gd name="connsiteY2-30" fmla="*/ 514709 h 596834"/>
                <a:gd name="connsiteX3-31" fmla="*/ 122817 w 488074"/>
                <a:gd name="connsiteY3-32" fmla="*/ 553620 h 596834"/>
                <a:gd name="connsiteX4-33" fmla="*/ 1221 w 488074"/>
                <a:gd name="connsiteY4-34" fmla="*/ 125602 h 596834"/>
                <a:gd name="connsiteX5-35" fmla="*/ 83906 w 488074"/>
                <a:gd name="connsiteY5-36" fmla="*/ 4007 h 596834"/>
                <a:gd name="connsiteX0-37" fmla="*/ 97583 w 486855"/>
                <a:gd name="connsiteY0-38" fmla="*/ 9787 h 578295"/>
                <a:gd name="connsiteX1-39" fmla="*/ 389412 w 486855"/>
                <a:gd name="connsiteY1-40" fmla="*/ 58425 h 578295"/>
                <a:gd name="connsiteX2-41" fmla="*/ 472098 w 486855"/>
                <a:gd name="connsiteY2-42" fmla="*/ 496170 h 578295"/>
                <a:gd name="connsiteX3-43" fmla="*/ 121902 w 486855"/>
                <a:gd name="connsiteY3-44" fmla="*/ 535081 h 578295"/>
                <a:gd name="connsiteX4-45" fmla="*/ 306 w 486855"/>
                <a:gd name="connsiteY4-46" fmla="*/ 107063 h 578295"/>
                <a:gd name="connsiteX5-47" fmla="*/ 97583 w 486855"/>
                <a:gd name="connsiteY5-48" fmla="*/ 9787 h 578295"/>
                <a:gd name="connsiteX0-49" fmla="*/ 97672 w 486944"/>
                <a:gd name="connsiteY0-50" fmla="*/ 16031 h 584539"/>
                <a:gd name="connsiteX1-51" fmla="*/ 389501 w 486944"/>
                <a:gd name="connsiteY1-52" fmla="*/ 64669 h 584539"/>
                <a:gd name="connsiteX2-53" fmla="*/ 472187 w 486944"/>
                <a:gd name="connsiteY2-54" fmla="*/ 502414 h 584539"/>
                <a:gd name="connsiteX3-55" fmla="*/ 121991 w 486944"/>
                <a:gd name="connsiteY3-56" fmla="*/ 541325 h 584539"/>
                <a:gd name="connsiteX4-57" fmla="*/ 395 w 486944"/>
                <a:gd name="connsiteY4-58" fmla="*/ 113307 h 584539"/>
                <a:gd name="connsiteX5-59" fmla="*/ 97672 w 486944"/>
                <a:gd name="connsiteY5-60" fmla="*/ 16031 h 584539"/>
                <a:gd name="connsiteX0-61" fmla="*/ 101395 w 490667"/>
                <a:gd name="connsiteY0-62" fmla="*/ 16031 h 584539"/>
                <a:gd name="connsiteX1-63" fmla="*/ 393224 w 490667"/>
                <a:gd name="connsiteY1-64" fmla="*/ 64669 h 584539"/>
                <a:gd name="connsiteX2-65" fmla="*/ 475910 w 490667"/>
                <a:gd name="connsiteY2-66" fmla="*/ 502414 h 584539"/>
                <a:gd name="connsiteX3-67" fmla="*/ 125714 w 490667"/>
                <a:gd name="connsiteY3-68" fmla="*/ 541325 h 584539"/>
                <a:gd name="connsiteX4-69" fmla="*/ 4118 w 490667"/>
                <a:gd name="connsiteY4-70" fmla="*/ 113307 h 584539"/>
                <a:gd name="connsiteX5-71" fmla="*/ 101395 w 490667"/>
                <a:gd name="connsiteY5-72" fmla="*/ 16031 h 584539"/>
                <a:gd name="connsiteX0-73" fmla="*/ 101395 w 496898"/>
                <a:gd name="connsiteY0-74" fmla="*/ 27375 h 595883"/>
                <a:gd name="connsiteX1-75" fmla="*/ 393224 w 496898"/>
                <a:gd name="connsiteY1-76" fmla="*/ 76013 h 595883"/>
                <a:gd name="connsiteX2-77" fmla="*/ 475910 w 496898"/>
                <a:gd name="connsiteY2-78" fmla="*/ 513758 h 595883"/>
                <a:gd name="connsiteX3-79" fmla="*/ 125714 w 496898"/>
                <a:gd name="connsiteY3-80" fmla="*/ 552669 h 595883"/>
                <a:gd name="connsiteX4-81" fmla="*/ 4118 w 496898"/>
                <a:gd name="connsiteY4-82" fmla="*/ 124651 h 595883"/>
                <a:gd name="connsiteX5-83" fmla="*/ 101395 w 496898"/>
                <a:gd name="connsiteY5-84" fmla="*/ 27375 h 595883"/>
                <a:gd name="connsiteX0-85" fmla="*/ 101395 w 498968"/>
                <a:gd name="connsiteY0-86" fmla="*/ 20550 h 589058"/>
                <a:gd name="connsiteX1-87" fmla="*/ 393224 w 498968"/>
                <a:gd name="connsiteY1-88" fmla="*/ 69188 h 589058"/>
                <a:gd name="connsiteX2-89" fmla="*/ 475910 w 498968"/>
                <a:gd name="connsiteY2-90" fmla="*/ 506933 h 589058"/>
                <a:gd name="connsiteX3-91" fmla="*/ 125714 w 498968"/>
                <a:gd name="connsiteY3-92" fmla="*/ 545844 h 589058"/>
                <a:gd name="connsiteX4-93" fmla="*/ 4118 w 498968"/>
                <a:gd name="connsiteY4-94" fmla="*/ 117826 h 589058"/>
                <a:gd name="connsiteX5-95" fmla="*/ 101395 w 498968"/>
                <a:gd name="connsiteY5-96" fmla="*/ 20550 h 589058"/>
                <a:gd name="connsiteX0-97" fmla="*/ 101395 w 486382"/>
                <a:gd name="connsiteY0-98" fmla="*/ 15345 h 579426"/>
                <a:gd name="connsiteX1-99" fmla="*/ 393224 w 486382"/>
                <a:gd name="connsiteY1-100" fmla="*/ 63983 h 579426"/>
                <a:gd name="connsiteX2-101" fmla="*/ 471046 w 486382"/>
                <a:gd name="connsiteY2-102" fmla="*/ 487137 h 579426"/>
                <a:gd name="connsiteX3-103" fmla="*/ 125714 w 486382"/>
                <a:gd name="connsiteY3-104" fmla="*/ 540639 h 579426"/>
                <a:gd name="connsiteX4-105" fmla="*/ 4118 w 486382"/>
                <a:gd name="connsiteY4-106" fmla="*/ 112621 h 579426"/>
                <a:gd name="connsiteX5-107" fmla="*/ 101395 w 486382"/>
                <a:gd name="connsiteY5-108" fmla="*/ 15345 h 579426"/>
                <a:gd name="connsiteX0-109" fmla="*/ 101395 w 486382"/>
                <a:gd name="connsiteY0-110" fmla="*/ 9044 h 573125"/>
                <a:gd name="connsiteX1-111" fmla="*/ 393224 w 486382"/>
                <a:gd name="connsiteY1-112" fmla="*/ 57682 h 573125"/>
                <a:gd name="connsiteX2-113" fmla="*/ 471046 w 486382"/>
                <a:gd name="connsiteY2-114" fmla="*/ 480836 h 573125"/>
                <a:gd name="connsiteX3-115" fmla="*/ 125714 w 486382"/>
                <a:gd name="connsiteY3-116" fmla="*/ 534338 h 573125"/>
                <a:gd name="connsiteX4-117" fmla="*/ 4118 w 486382"/>
                <a:gd name="connsiteY4-118" fmla="*/ 106320 h 573125"/>
                <a:gd name="connsiteX5-119" fmla="*/ 101395 w 486382"/>
                <a:gd name="connsiteY5-120" fmla="*/ 9044 h 573125"/>
                <a:gd name="connsiteX0-121" fmla="*/ 101395 w 486382"/>
                <a:gd name="connsiteY0-122" fmla="*/ 15345 h 579426"/>
                <a:gd name="connsiteX1-123" fmla="*/ 393224 w 486382"/>
                <a:gd name="connsiteY1-124" fmla="*/ 63983 h 579426"/>
                <a:gd name="connsiteX2-125" fmla="*/ 471046 w 486382"/>
                <a:gd name="connsiteY2-126" fmla="*/ 487137 h 579426"/>
                <a:gd name="connsiteX3-127" fmla="*/ 125714 w 486382"/>
                <a:gd name="connsiteY3-128" fmla="*/ 540639 h 579426"/>
                <a:gd name="connsiteX4-129" fmla="*/ 4118 w 486382"/>
                <a:gd name="connsiteY4-130" fmla="*/ 112621 h 579426"/>
                <a:gd name="connsiteX5-131" fmla="*/ 101395 w 486382"/>
                <a:gd name="connsiteY5-132" fmla="*/ 15345 h 5794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86382" h="579426">
                  <a:moveTo>
                    <a:pt x="101395" y="15345"/>
                  </a:moveTo>
                  <a:cubicBezTo>
                    <a:pt x="166246" y="-7353"/>
                    <a:pt x="331616" y="-14649"/>
                    <a:pt x="393224" y="63983"/>
                  </a:cubicBezTo>
                  <a:cubicBezTo>
                    <a:pt x="454832" y="142615"/>
                    <a:pt x="515631" y="407694"/>
                    <a:pt x="471046" y="487137"/>
                  </a:cubicBezTo>
                  <a:cubicBezTo>
                    <a:pt x="426461" y="566580"/>
                    <a:pt x="210831" y="619271"/>
                    <a:pt x="125714" y="540639"/>
                  </a:cubicBezTo>
                  <a:cubicBezTo>
                    <a:pt x="40597" y="462007"/>
                    <a:pt x="-16148" y="156396"/>
                    <a:pt x="4118" y="112621"/>
                  </a:cubicBezTo>
                  <a:cubicBezTo>
                    <a:pt x="24384" y="68846"/>
                    <a:pt x="36544" y="38043"/>
                    <a:pt x="101395" y="15345"/>
                  </a:cubicBezTo>
                  <a:close/>
                </a:path>
              </a:pathLst>
            </a:custGeom>
            <a:solidFill>
              <a:srgbClr val="EFB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8350326" y="3518920"/>
              <a:ext cx="606606" cy="657528"/>
            </a:xfrm>
            <a:custGeom>
              <a:avLst/>
              <a:gdLst>
                <a:gd name="connsiteX0" fmla="*/ 433415 w 584628"/>
                <a:gd name="connsiteY0" fmla="*/ 47731 h 680530"/>
                <a:gd name="connsiteX1" fmla="*/ 579330 w 584628"/>
                <a:gd name="connsiteY1" fmla="*/ 456293 h 680530"/>
                <a:gd name="connsiteX2" fmla="*/ 233998 w 584628"/>
                <a:gd name="connsiteY2" fmla="*/ 675165 h 680530"/>
                <a:gd name="connsiteX3" fmla="*/ 534 w 584628"/>
                <a:gd name="connsiteY3" fmla="*/ 242284 h 680530"/>
                <a:gd name="connsiteX4" fmla="*/ 297228 w 584628"/>
                <a:gd name="connsiteY4" fmla="*/ 28276 h 680530"/>
                <a:gd name="connsiteX5" fmla="*/ 433415 w 584628"/>
                <a:gd name="connsiteY5" fmla="*/ 47731 h 680530"/>
                <a:gd name="connsiteX0-1" fmla="*/ 443117 w 594330"/>
                <a:gd name="connsiteY0-2" fmla="*/ 47134 h 680966"/>
                <a:gd name="connsiteX1-3" fmla="*/ 589032 w 594330"/>
                <a:gd name="connsiteY1-4" fmla="*/ 455696 h 680966"/>
                <a:gd name="connsiteX2-5" fmla="*/ 243700 w 594330"/>
                <a:gd name="connsiteY2-6" fmla="*/ 674568 h 680966"/>
                <a:gd name="connsiteX3-7" fmla="*/ 508 w 594330"/>
                <a:gd name="connsiteY3-8" fmla="*/ 217368 h 680966"/>
                <a:gd name="connsiteX4-9" fmla="*/ 306930 w 594330"/>
                <a:gd name="connsiteY4-10" fmla="*/ 27679 h 680966"/>
                <a:gd name="connsiteX5-11" fmla="*/ 443117 w 594330"/>
                <a:gd name="connsiteY5-12" fmla="*/ 47134 h 680966"/>
                <a:gd name="connsiteX0-13" fmla="*/ 443117 w 594719"/>
                <a:gd name="connsiteY0-14" fmla="*/ 49876 h 683708"/>
                <a:gd name="connsiteX1-15" fmla="*/ 589032 w 594719"/>
                <a:gd name="connsiteY1-16" fmla="*/ 458438 h 683708"/>
                <a:gd name="connsiteX2-17" fmla="*/ 243700 w 594719"/>
                <a:gd name="connsiteY2-18" fmla="*/ 677310 h 683708"/>
                <a:gd name="connsiteX3-19" fmla="*/ 508 w 594719"/>
                <a:gd name="connsiteY3-20" fmla="*/ 220110 h 683708"/>
                <a:gd name="connsiteX4-21" fmla="*/ 238836 w 594719"/>
                <a:gd name="connsiteY4-22" fmla="*/ 25557 h 683708"/>
                <a:gd name="connsiteX5-23" fmla="*/ 443117 w 594719"/>
                <a:gd name="connsiteY5-24" fmla="*/ 49876 h 683708"/>
                <a:gd name="connsiteX0-25" fmla="*/ 472300 w 597694"/>
                <a:gd name="connsiteY0-26" fmla="*/ 57228 h 676390"/>
                <a:gd name="connsiteX1-27" fmla="*/ 589032 w 597694"/>
                <a:gd name="connsiteY1-28" fmla="*/ 451198 h 676390"/>
                <a:gd name="connsiteX2-29" fmla="*/ 243700 w 597694"/>
                <a:gd name="connsiteY2-30" fmla="*/ 670070 h 676390"/>
                <a:gd name="connsiteX3-31" fmla="*/ 508 w 597694"/>
                <a:gd name="connsiteY3-32" fmla="*/ 212870 h 676390"/>
                <a:gd name="connsiteX4-33" fmla="*/ 238836 w 597694"/>
                <a:gd name="connsiteY4-34" fmla="*/ 18317 h 676390"/>
                <a:gd name="connsiteX5-35" fmla="*/ 472300 w 597694"/>
                <a:gd name="connsiteY5-36" fmla="*/ 57228 h 676390"/>
                <a:gd name="connsiteX0-37" fmla="*/ 472303 w 602296"/>
                <a:gd name="connsiteY0-38" fmla="*/ 59781 h 683731"/>
                <a:gd name="connsiteX1-39" fmla="*/ 593899 w 602296"/>
                <a:gd name="connsiteY1-40" fmla="*/ 502390 h 683731"/>
                <a:gd name="connsiteX2-41" fmla="*/ 243703 w 602296"/>
                <a:gd name="connsiteY2-42" fmla="*/ 672623 h 683731"/>
                <a:gd name="connsiteX3-43" fmla="*/ 511 w 602296"/>
                <a:gd name="connsiteY3-44" fmla="*/ 215423 h 683731"/>
                <a:gd name="connsiteX4-45" fmla="*/ 238839 w 602296"/>
                <a:gd name="connsiteY4-46" fmla="*/ 20870 h 683731"/>
                <a:gd name="connsiteX5-47" fmla="*/ 472303 w 602296"/>
                <a:gd name="connsiteY5-48" fmla="*/ 59781 h 683731"/>
                <a:gd name="connsiteX0-49" fmla="*/ 472371 w 603444"/>
                <a:gd name="connsiteY0-50" fmla="*/ 59781 h 697537"/>
                <a:gd name="connsiteX1-51" fmla="*/ 593967 w 603444"/>
                <a:gd name="connsiteY1-52" fmla="*/ 502390 h 697537"/>
                <a:gd name="connsiteX2-53" fmla="*/ 224316 w 603444"/>
                <a:gd name="connsiteY2-54" fmla="*/ 687215 h 697537"/>
                <a:gd name="connsiteX3-55" fmla="*/ 579 w 603444"/>
                <a:gd name="connsiteY3-56" fmla="*/ 215423 h 697537"/>
                <a:gd name="connsiteX4-57" fmla="*/ 238907 w 603444"/>
                <a:gd name="connsiteY4-58" fmla="*/ 20870 h 697537"/>
                <a:gd name="connsiteX5-59" fmla="*/ 472371 w 603444"/>
                <a:gd name="connsiteY5-60" fmla="*/ 59781 h 697537"/>
                <a:gd name="connsiteX0-61" fmla="*/ 472371 w 603444"/>
                <a:gd name="connsiteY0-62" fmla="*/ 62381 h 695228"/>
                <a:gd name="connsiteX1-63" fmla="*/ 593967 w 603444"/>
                <a:gd name="connsiteY1-64" fmla="*/ 500126 h 695228"/>
                <a:gd name="connsiteX2-65" fmla="*/ 224316 w 603444"/>
                <a:gd name="connsiteY2-66" fmla="*/ 684951 h 695228"/>
                <a:gd name="connsiteX3-67" fmla="*/ 579 w 603444"/>
                <a:gd name="connsiteY3-68" fmla="*/ 213159 h 695228"/>
                <a:gd name="connsiteX4-69" fmla="*/ 238907 w 603444"/>
                <a:gd name="connsiteY4-70" fmla="*/ 18606 h 695228"/>
                <a:gd name="connsiteX5-71" fmla="*/ 472371 w 603444"/>
                <a:gd name="connsiteY5-72" fmla="*/ 62381 h 695228"/>
                <a:gd name="connsiteX0-73" fmla="*/ 472662 w 606545"/>
                <a:gd name="connsiteY0-74" fmla="*/ 62381 h 654186"/>
                <a:gd name="connsiteX1-75" fmla="*/ 594258 w 606545"/>
                <a:gd name="connsiteY1-76" fmla="*/ 500126 h 654186"/>
                <a:gd name="connsiteX2-77" fmla="*/ 175969 w 606545"/>
                <a:gd name="connsiteY2-78" fmla="*/ 641177 h 654186"/>
                <a:gd name="connsiteX3-79" fmla="*/ 870 w 606545"/>
                <a:gd name="connsiteY3-80" fmla="*/ 213159 h 654186"/>
                <a:gd name="connsiteX4-81" fmla="*/ 239198 w 606545"/>
                <a:gd name="connsiteY4-82" fmla="*/ 18606 h 654186"/>
                <a:gd name="connsiteX5-83" fmla="*/ 472662 w 606545"/>
                <a:gd name="connsiteY5-84" fmla="*/ 62381 h 654186"/>
                <a:gd name="connsiteX0-85" fmla="*/ 472662 w 606545"/>
                <a:gd name="connsiteY0-86" fmla="*/ 62381 h 654186"/>
                <a:gd name="connsiteX1-87" fmla="*/ 594258 w 606545"/>
                <a:gd name="connsiteY1-88" fmla="*/ 500126 h 654186"/>
                <a:gd name="connsiteX2-89" fmla="*/ 175969 w 606545"/>
                <a:gd name="connsiteY2-90" fmla="*/ 641177 h 654186"/>
                <a:gd name="connsiteX3-91" fmla="*/ 870 w 606545"/>
                <a:gd name="connsiteY3-92" fmla="*/ 213159 h 654186"/>
                <a:gd name="connsiteX4-93" fmla="*/ 239198 w 606545"/>
                <a:gd name="connsiteY4-94" fmla="*/ 18606 h 654186"/>
                <a:gd name="connsiteX5-95" fmla="*/ 472662 w 606545"/>
                <a:gd name="connsiteY5-96" fmla="*/ 62381 h 654186"/>
                <a:gd name="connsiteX0-97" fmla="*/ 472662 w 606545"/>
                <a:gd name="connsiteY0-98" fmla="*/ 62381 h 654186"/>
                <a:gd name="connsiteX1-99" fmla="*/ 594258 w 606545"/>
                <a:gd name="connsiteY1-100" fmla="*/ 500126 h 654186"/>
                <a:gd name="connsiteX2-101" fmla="*/ 175969 w 606545"/>
                <a:gd name="connsiteY2-102" fmla="*/ 641177 h 654186"/>
                <a:gd name="connsiteX3-103" fmla="*/ 870 w 606545"/>
                <a:gd name="connsiteY3-104" fmla="*/ 213159 h 654186"/>
                <a:gd name="connsiteX4-105" fmla="*/ 239198 w 606545"/>
                <a:gd name="connsiteY4-106" fmla="*/ 18606 h 654186"/>
                <a:gd name="connsiteX5-107" fmla="*/ 472662 w 606545"/>
                <a:gd name="connsiteY5-108" fmla="*/ 62381 h 654186"/>
                <a:gd name="connsiteX0-109" fmla="*/ 472662 w 606606"/>
                <a:gd name="connsiteY0-110" fmla="*/ 65723 h 657528"/>
                <a:gd name="connsiteX1-111" fmla="*/ 594258 w 606606"/>
                <a:gd name="connsiteY1-112" fmla="*/ 503468 h 657528"/>
                <a:gd name="connsiteX2-113" fmla="*/ 175969 w 606606"/>
                <a:gd name="connsiteY2-114" fmla="*/ 644519 h 657528"/>
                <a:gd name="connsiteX3-115" fmla="*/ 870 w 606606"/>
                <a:gd name="connsiteY3-116" fmla="*/ 216501 h 657528"/>
                <a:gd name="connsiteX4-117" fmla="*/ 234334 w 606606"/>
                <a:gd name="connsiteY4-118" fmla="*/ 17084 h 657528"/>
                <a:gd name="connsiteX5-119" fmla="*/ 472662 w 606606"/>
                <a:gd name="connsiteY5-120" fmla="*/ 65723 h 6575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6606" h="657528">
                  <a:moveTo>
                    <a:pt x="472662" y="65723"/>
                  </a:moveTo>
                  <a:cubicBezTo>
                    <a:pt x="532649" y="146787"/>
                    <a:pt x="643707" y="407002"/>
                    <a:pt x="594258" y="503468"/>
                  </a:cubicBezTo>
                  <a:cubicBezTo>
                    <a:pt x="544809" y="599934"/>
                    <a:pt x="274867" y="692347"/>
                    <a:pt x="175969" y="644519"/>
                  </a:cubicBezTo>
                  <a:cubicBezTo>
                    <a:pt x="77071" y="596691"/>
                    <a:pt x="-9668" y="324316"/>
                    <a:pt x="870" y="216501"/>
                  </a:cubicBezTo>
                  <a:cubicBezTo>
                    <a:pt x="6544" y="89231"/>
                    <a:pt x="155702" y="42214"/>
                    <a:pt x="234334" y="17084"/>
                  </a:cubicBezTo>
                  <a:cubicBezTo>
                    <a:pt x="312966" y="-8046"/>
                    <a:pt x="412675" y="-15341"/>
                    <a:pt x="472662" y="65723"/>
                  </a:cubicBezTo>
                  <a:close/>
                </a:path>
              </a:pathLst>
            </a:custGeom>
            <a:solidFill>
              <a:srgbClr val="EFB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146"/>
            <p:cNvSpPr/>
            <p:nvPr/>
          </p:nvSpPr>
          <p:spPr>
            <a:xfrm rot="21390291">
              <a:off x="8665697" y="3418031"/>
              <a:ext cx="269491" cy="166442"/>
            </a:xfrm>
            <a:custGeom>
              <a:avLst/>
              <a:gdLst>
                <a:gd name="connsiteX0" fmla="*/ 0 w 247562"/>
                <a:gd name="connsiteY0" fmla="*/ 71794 h 143587"/>
                <a:gd name="connsiteX1" fmla="*/ 123781 w 247562"/>
                <a:gd name="connsiteY1" fmla="*/ 0 h 143587"/>
                <a:gd name="connsiteX2" fmla="*/ 247562 w 247562"/>
                <a:gd name="connsiteY2" fmla="*/ 71794 h 143587"/>
                <a:gd name="connsiteX3" fmla="*/ 123781 w 247562"/>
                <a:gd name="connsiteY3" fmla="*/ 143588 h 143587"/>
                <a:gd name="connsiteX4" fmla="*/ 0 w 247562"/>
                <a:gd name="connsiteY4" fmla="*/ 71794 h 143587"/>
                <a:gd name="connsiteX0-1" fmla="*/ 0 w 247562"/>
                <a:gd name="connsiteY0-2" fmla="*/ 71824 h 143618"/>
                <a:gd name="connsiteX1-3" fmla="*/ 123781 w 247562"/>
                <a:gd name="connsiteY1-4" fmla="*/ 30 h 143618"/>
                <a:gd name="connsiteX2-5" fmla="*/ 247562 w 247562"/>
                <a:gd name="connsiteY2-6" fmla="*/ 71824 h 143618"/>
                <a:gd name="connsiteX3-7" fmla="*/ 123781 w 247562"/>
                <a:gd name="connsiteY3-8" fmla="*/ 143618 h 143618"/>
                <a:gd name="connsiteX4-9" fmla="*/ 0 w 247562"/>
                <a:gd name="connsiteY4-10" fmla="*/ 71824 h 143618"/>
                <a:gd name="connsiteX0-11" fmla="*/ 0 w 247562"/>
                <a:gd name="connsiteY0-12" fmla="*/ 71824 h 143618"/>
                <a:gd name="connsiteX1-13" fmla="*/ 123781 w 247562"/>
                <a:gd name="connsiteY1-14" fmla="*/ 30 h 143618"/>
                <a:gd name="connsiteX2-15" fmla="*/ 247562 w 247562"/>
                <a:gd name="connsiteY2-16" fmla="*/ 71824 h 143618"/>
                <a:gd name="connsiteX3-17" fmla="*/ 123781 w 247562"/>
                <a:gd name="connsiteY3-18" fmla="*/ 143618 h 143618"/>
                <a:gd name="connsiteX4-19" fmla="*/ 0 w 247562"/>
                <a:gd name="connsiteY4-20" fmla="*/ 71824 h 143618"/>
                <a:gd name="connsiteX0-21" fmla="*/ 0 w 232701"/>
                <a:gd name="connsiteY0-22" fmla="*/ 71804 h 143609"/>
                <a:gd name="connsiteX1-23" fmla="*/ 123781 w 232701"/>
                <a:gd name="connsiteY1-24" fmla="*/ 10 h 143609"/>
                <a:gd name="connsiteX2-25" fmla="*/ 232701 w 232701"/>
                <a:gd name="connsiteY2-26" fmla="*/ 75770 h 143609"/>
                <a:gd name="connsiteX3-27" fmla="*/ 123781 w 232701"/>
                <a:gd name="connsiteY3-28" fmla="*/ 143598 h 143609"/>
                <a:gd name="connsiteX4-29" fmla="*/ 0 w 232701"/>
                <a:gd name="connsiteY4-30" fmla="*/ 71804 h 143609"/>
                <a:gd name="connsiteX0-31" fmla="*/ 0 w 232701"/>
                <a:gd name="connsiteY0-32" fmla="*/ 71915 h 143720"/>
                <a:gd name="connsiteX1-33" fmla="*/ 123781 w 232701"/>
                <a:gd name="connsiteY1-34" fmla="*/ 121 h 143720"/>
                <a:gd name="connsiteX2-35" fmla="*/ 232701 w 232701"/>
                <a:gd name="connsiteY2-36" fmla="*/ 75881 h 143720"/>
                <a:gd name="connsiteX3-37" fmla="*/ 123781 w 232701"/>
                <a:gd name="connsiteY3-38" fmla="*/ 143709 h 143720"/>
                <a:gd name="connsiteX4-39" fmla="*/ 0 w 232701"/>
                <a:gd name="connsiteY4-40" fmla="*/ 71915 h 1437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2701" h="143720">
                  <a:moveTo>
                    <a:pt x="0" y="71915"/>
                  </a:moveTo>
                  <a:cubicBezTo>
                    <a:pt x="0" y="32264"/>
                    <a:pt x="55869" y="-2319"/>
                    <a:pt x="123781" y="121"/>
                  </a:cubicBezTo>
                  <a:cubicBezTo>
                    <a:pt x="191693" y="2561"/>
                    <a:pt x="229032" y="16513"/>
                    <a:pt x="232701" y="75881"/>
                  </a:cubicBezTo>
                  <a:cubicBezTo>
                    <a:pt x="232701" y="115532"/>
                    <a:pt x="162565" y="144370"/>
                    <a:pt x="123781" y="143709"/>
                  </a:cubicBezTo>
                  <a:cubicBezTo>
                    <a:pt x="84998" y="143048"/>
                    <a:pt x="0" y="111566"/>
                    <a:pt x="0" y="71915"/>
                  </a:cubicBezTo>
                  <a:close/>
                </a:path>
              </a:pathLst>
            </a:custGeom>
            <a:solidFill>
              <a:srgbClr val="710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8387393" y="3373635"/>
              <a:ext cx="98210" cy="98210"/>
              <a:chOff x="7608498" y="4140680"/>
              <a:chExt cx="212784" cy="212784"/>
            </a:xfrm>
          </p:grpSpPr>
          <p:sp>
            <p:nvSpPr>
              <p:cNvPr id="87" name="椭圆 331"/>
              <p:cNvSpPr/>
              <p:nvPr/>
            </p:nvSpPr>
            <p:spPr>
              <a:xfrm>
                <a:off x="7608498" y="4140680"/>
                <a:ext cx="212784" cy="212784"/>
              </a:xfrm>
              <a:custGeom>
                <a:avLst/>
                <a:gdLst>
                  <a:gd name="connsiteX0" fmla="*/ 0 w 212784"/>
                  <a:gd name="connsiteY0" fmla="*/ 106392 h 212784"/>
                  <a:gd name="connsiteX1" fmla="*/ 106392 w 212784"/>
                  <a:gd name="connsiteY1" fmla="*/ 0 h 212784"/>
                  <a:gd name="connsiteX2" fmla="*/ 212784 w 212784"/>
                  <a:gd name="connsiteY2" fmla="*/ 106392 h 212784"/>
                  <a:gd name="connsiteX3" fmla="*/ 106392 w 212784"/>
                  <a:gd name="connsiteY3" fmla="*/ 212784 h 212784"/>
                  <a:gd name="connsiteX4" fmla="*/ 0 w 212784"/>
                  <a:gd name="connsiteY4" fmla="*/ 106392 h 212784"/>
                  <a:gd name="connsiteX0-1" fmla="*/ 0 w 212784"/>
                  <a:gd name="connsiteY0-2" fmla="*/ 106392 h 212784"/>
                  <a:gd name="connsiteX1-3" fmla="*/ 106392 w 212784"/>
                  <a:gd name="connsiteY1-4" fmla="*/ 0 h 212784"/>
                  <a:gd name="connsiteX2-5" fmla="*/ 212784 w 212784"/>
                  <a:gd name="connsiteY2-6" fmla="*/ 106392 h 212784"/>
                  <a:gd name="connsiteX3-7" fmla="*/ 106392 w 212784"/>
                  <a:gd name="connsiteY3-8" fmla="*/ 212784 h 212784"/>
                  <a:gd name="connsiteX4-9" fmla="*/ 0 w 212784"/>
                  <a:gd name="connsiteY4-10" fmla="*/ 106392 h 212784"/>
                  <a:gd name="connsiteX0-11" fmla="*/ 0 w 212784"/>
                  <a:gd name="connsiteY0-12" fmla="*/ 106392 h 212784"/>
                  <a:gd name="connsiteX1-13" fmla="*/ 106392 w 212784"/>
                  <a:gd name="connsiteY1-14" fmla="*/ 0 h 212784"/>
                  <a:gd name="connsiteX2-15" fmla="*/ 212784 w 212784"/>
                  <a:gd name="connsiteY2-16" fmla="*/ 106392 h 212784"/>
                  <a:gd name="connsiteX3-17" fmla="*/ 106392 w 212784"/>
                  <a:gd name="connsiteY3-18" fmla="*/ 212784 h 212784"/>
                  <a:gd name="connsiteX4-19" fmla="*/ 0 w 212784"/>
                  <a:gd name="connsiteY4-20" fmla="*/ 106392 h 21278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2784" h="212784">
                    <a:moveTo>
                      <a:pt x="0" y="106392"/>
                    </a:moveTo>
                    <a:cubicBezTo>
                      <a:pt x="0" y="70928"/>
                      <a:pt x="70928" y="0"/>
                      <a:pt x="106392" y="0"/>
                    </a:cubicBezTo>
                    <a:cubicBezTo>
                      <a:pt x="141856" y="0"/>
                      <a:pt x="212784" y="47633"/>
                      <a:pt x="212784" y="106392"/>
                    </a:cubicBezTo>
                    <a:cubicBezTo>
                      <a:pt x="212784" y="165151"/>
                      <a:pt x="141856" y="212784"/>
                      <a:pt x="106392" y="212784"/>
                    </a:cubicBezTo>
                    <a:cubicBezTo>
                      <a:pt x="70928" y="212784"/>
                      <a:pt x="0" y="141856"/>
                      <a:pt x="0" y="106392"/>
                    </a:cubicBezTo>
                    <a:close/>
                  </a:path>
                </a:pathLst>
              </a:custGeom>
              <a:solidFill>
                <a:srgbClr val="710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7689011" y="4169434"/>
                <a:ext cx="69011" cy="690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8922736" y="3286625"/>
              <a:ext cx="98210" cy="98210"/>
              <a:chOff x="8341744" y="4143556"/>
              <a:chExt cx="212784" cy="212784"/>
            </a:xfrm>
          </p:grpSpPr>
          <p:sp>
            <p:nvSpPr>
              <p:cNvPr id="85" name="椭圆 331"/>
              <p:cNvSpPr/>
              <p:nvPr/>
            </p:nvSpPr>
            <p:spPr>
              <a:xfrm>
                <a:off x="8341744" y="4143556"/>
                <a:ext cx="212784" cy="212784"/>
              </a:xfrm>
              <a:custGeom>
                <a:avLst/>
                <a:gdLst>
                  <a:gd name="connsiteX0" fmla="*/ 0 w 212784"/>
                  <a:gd name="connsiteY0" fmla="*/ 106392 h 212784"/>
                  <a:gd name="connsiteX1" fmla="*/ 106392 w 212784"/>
                  <a:gd name="connsiteY1" fmla="*/ 0 h 212784"/>
                  <a:gd name="connsiteX2" fmla="*/ 212784 w 212784"/>
                  <a:gd name="connsiteY2" fmla="*/ 106392 h 212784"/>
                  <a:gd name="connsiteX3" fmla="*/ 106392 w 212784"/>
                  <a:gd name="connsiteY3" fmla="*/ 212784 h 212784"/>
                  <a:gd name="connsiteX4" fmla="*/ 0 w 212784"/>
                  <a:gd name="connsiteY4" fmla="*/ 106392 h 212784"/>
                  <a:gd name="connsiteX0-1" fmla="*/ 0 w 212784"/>
                  <a:gd name="connsiteY0-2" fmla="*/ 106392 h 212784"/>
                  <a:gd name="connsiteX1-3" fmla="*/ 106392 w 212784"/>
                  <a:gd name="connsiteY1-4" fmla="*/ 0 h 212784"/>
                  <a:gd name="connsiteX2-5" fmla="*/ 212784 w 212784"/>
                  <a:gd name="connsiteY2-6" fmla="*/ 106392 h 212784"/>
                  <a:gd name="connsiteX3-7" fmla="*/ 106392 w 212784"/>
                  <a:gd name="connsiteY3-8" fmla="*/ 212784 h 212784"/>
                  <a:gd name="connsiteX4-9" fmla="*/ 0 w 212784"/>
                  <a:gd name="connsiteY4-10" fmla="*/ 106392 h 212784"/>
                  <a:gd name="connsiteX0-11" fmla="*/ 0 w 212784"/>
                  <a:gd name="connsiteY0-12" fmla="*/ 106392 h 212784"/>
                  <a:gd name="connsiteX1-13" fmla="*/ 106392 w 212784"/>
                  <a:gd name="connsiteY1-14" fmla="*/ 0 h 212784"/>
                  <a:gd name="connsiteX2-15" fmla="*/ 212784 w 212784"/>
                  <a:gd name="connsiteY2-16" fmla="*/ 106392 h 212784"/>
                  <a:gd name="connsiteX3-17" fmla="*/ 106392 w 212784"/>
                  <a:gd name="connsiteY3-18" fmla="*/ 212784 h 212784"/>
                  <a:gd name="connsiteX4-19" fmla="*/ 0 w 212784"/>
                  <a:gd name="connsiteY4-20" fmla="*/ 106392 h 21278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2784" h="212784">
                    <a:moveTo>
                      <a:pt x="0" y="106392"/>
                    </a:moveTo>
                    <a:cubicBezTo>
                      <a:pt x="0" y="70928"/>
                      <a:pt x="70928" y="0"/>
                      <a:pt x="106392" y="0"/>
                    </a:cubicBezTo>
                    <a:cubicBezTo>
                      <a:pt x="141856" y="0"/>
                      <a:pt x="212784" y="47633"/>
                      <a:pt x="212784" y="106392"/>
                    </a:cubicBezTo>
                    <a:cubicBezTo>
                      <a:pt x="212784" y="165151"/>
                      <a:pt x="141856" y="212784"/>
                      <a:pt x="106392" y="212784"/>
                    </a:cubicBezTo>
                    <a:cubicBezTo>
                      <a:pt x="70928" y="212784"/>
                      <a:pt x="0" y="141856"/>
                      <a:pt x="0" y="106392"/>
                    </a:cubicBezTo>
                    <a:close/>
                  </a:path>
                </a:pathLst>
              </a:custGeom>
              <a:solidFill>
                <a:srgbClr val="710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8399252" y="4201064"/>
                <a:ext cx="69011" cy="690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任意多边形 38"/>
            <p:cNvSpPr/>
            <p:nvPr/>
          </p:nvSpPr>
          <p:spPr>
            <a:xfrm>
              <a:off x="8124002" y="2987581"/>
              <a:ext cx="759699" cy="289753"/>
            </a:xfrm>
            <a:custGeom>
              <a:avLst/>
              <a:gdLst>
                <a:gd name="connsiteX0" fmla="*/ 485719 w 759699"/>
                <a:gd name="connsiteY0" fmla="*/ 799 h 289753"/>
                <a:gd name="connsiteX1" fmla="*/ 641078 w 759699"/>
                <a:gd name="connsiteY1" fmla="*/ 20132 h 289753"/>
                <a:gd name="connsiteX2" fmla="*/ 759699 w 759699"/>
                <a:gd name="connsiteY2" fmla="*/ 55380 h 289753"/>
                <a:gd name="connsiteX3" fmla="*/ 753593 w 759699"/>
                <a:gd name="connsiteY3" fmla="*/ 61572 h 289753"/>
                <a:gd name="connsiteX4" fmla="*/ 606876 w 759699"/>
                <a:gd name="connsiteY4" fmla="*/ 70359 h 289753"/>
                <a:gd name="connsiteX5" fmla="*/ 532649 w 759699"/>
                <a:gd name="connsiteY5" fmla="*/ 71162 h 289753"/>
                <a:gd name="connsiteX6" fmla="*/ 520646 w 759699"/>
                <a:gd name="connsiteY6" fmla="*/ 88007 h 289753"/>
                <a:gd name="connsiteX7" fmla="*/ 534922 w 759699"/>
                <a:gd name="connsiteY7" fmla="*/ 107922 h 289753"/>
                <a:gd name="connsiteX8" fmla="*/ 546952 w 759699"/>
                <a:gd name="connsiteY8" fmla="*/ 107437 h 289753"/>
                <a:gd name="connsiteX9" fmla="*/ 734354 w 759699"/>
                <a:gd name="connsiteY9" fmla="*/ 156074 h 289753"/>
                <a:gd name="connsiteX10" fmla="*/ 575074 w 759699"/>
                <a:gd name="connsiteY10" fmla="*/ 169297 h 289753"/>
                <a:gd name="connsiteX11" fmla="*/ 571514 w 759699"/>
                <a:gd name="connsiteY11" fmla="*/ 169629 h 289753"/>
                <a:gd name="connsiteX12" fmla="*/ 579012 w 759699"/>
                <a:gd name="connsiteY12" fmla="*/ 196357 h 289753"/>
                <a:gd name="connsiteX13" fmla="*/ 608802 w 759699"/>
                <a:gd name="connsiteY13" fmla="*/ 225137 h 289753"/>
                <a:gd name="connsiteX14" fmla="*/ 620663 w 759699"/>
                <a:gd name="connsiteY14" fmla="*/ 236436 h 289753"/>
                <a:gd name="connsiteX15" fmla="*/ 670513 w 759699"/>
                <a:gd name="connsiteY15" fmla="*/ 233287 h 289753"/>
                <a:gd name="connsiteX16" fmla="*/ 710336 w 759699"/>
                <a:gd name="connsiteY16" fmla="*/ 238760 h 289753"/>
                <a:gd name="connsiteX17" fmla="*/ 535238 w 759699"/>
                <a:gd name="connsiteY17" fmla="*/ 287397 h 289753"/>
                <a:gd name="connsiteX18" fmla="*/ 384458 w 759699"/>
                <a:gd name="connsiteY18" fmla="*/ 277670 h 289753"/>
                <a:gd name="connsiteX19" fmla="*/ 466840 w 759699"/>
                <a:gd name="connsiteY19" fmla="*/ 257607 h 289753"/>
                <a:gd name="connsiteX20" fmla="*/ 495796 w 759699"/>
                <a:gd name="connsiteY20" fmla="*/ 252560 h 289753"/>
                <a:gd name="connsiteX21" fmla="*/ 485132 w 759699"/>
                <a:gd name="connsiteY21" fmla="*/ 235147 h 289753"/>
                <a:gd name="connsiteX22" fmla="*/ 469843 w 759699"/>
                <a:gd name="connsiteY22" fmla="*/ 202453 h 289753"/>
                <a:gd name="connsiteX23" fmla="*/ 457478 w 759699"/>
                <a:gd name="connsiteY23" fmla="*/ 185607 h 289753"/>
                <a:gd name="connsiteX24" fmla="*/ 442450 w 759699"/>
                <a:gd name="connsiteY24" fmla="*/ 188601 h 289753"/>
                <a:gd name="connsiteX25" fmla="*/ 271154 w 759699"/>
                <a:gd name="connsiteY25" fmla="*/ 224169 h 289753"/>
                <a:gd name="connsiteX26" fmla="*/ 338335 w 759699"/>
                <a:gd name="connsiteY26" fmla="*/ 146347 h 289753"/>
                <a:gd name="connsiteX27" fmla="*/ 400062 w 759699"/>
                <a:gd name="connsiteY27" fmla="*/ 126753 h 289753"/>
                <a:gd name="connsiteX28" fmla="*/ 408778 w 759699"/>
                <a:gd name="connsiteY28" fmla="*/ 98841 h 289753"/>
                <a:gd name="connsiteX29" fmla="*/ 393578 w 759699"/>
                <a:gd name="connsiteY29" fmla="*/ 86016 h 289753"/>
                <a:gd name="connsiteX30" fmla="*/ 387101 w 759699"/>
                <a:gd name="connsiteY30" fmla="*/ 82926 h 289753"/>
                <a:gd name="connsiteX31" fmla="*/ 357215 w 759699"/>
                <a:gd name="connsiteY31" fmla="*/ 86060 h 289753"/>
                <a:gd name="connsiteX32" fmla="*/ 39024 w 759699"/>
                <a:gd name="connsiteY32" fmla="*/ 140155 h 289753"/>
                <a:gd name="connsiteX33" fmla="*/ 1631 w 759699"/>
                <a:gd name="connsiteY33" fmla="*/ 119205 h 289753"/>
                <a:gd name="connsiteX34" fmla="*/ 0 w 759699"/>
                <a:gd name="connsiteY34" fmla="*/ 110050 h 289753"/>
                <a:gd name="connsiteX35" fmla="*/ 9229 w 759699"/>
                <a:gd name="connsiteY35" fmla="*/ 104932 h 289753"/>
                <a:gd name="connsiteX36" fmla="*/ 485719 w 759699"/>
                <a:gd name="connsiteY36" fmla="*/ 799 h 28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59699" h="289753">
                  <a:moveTo>
                    <a:pt x="485719" y="799"/>
                  </a:moveTo>
                  <a:cubicBezTo>
                    <a:pt x="538291" y="2958"/>
                    <a:pt x="590242" y="9474"/>
                    <a:pt x="641078" y="20132"/>
                  </a:cubicBezTo>
                  <a:lnTo>
                    <a:pt x="759699" y="55380"/>
                  </a:lnTo>
                  <a:lnTo>
                    <a:pt x="753593" y="61572"/>
                  </a:lnTo>
                  <a:cubicBezTo>
                    <a:pt x="723125" y="75364"/>
                    <a:pt x="695551" y="71115"/>
                    <a:pt x="606876" y="70359"/>
                  </a:cubicBezTo>
                  <a:lnTo>
                    <a:pt x="532649" y="71162"/>
                  </a:lnTo>
                  <a:lnTo>
                    <a:pt x="520646" y="88007"/>
                  </a:lnTo>
                  <a:lnTo>
                    <a:pt x="534922" y="107922"/>
                  </a:lnTo>
                  <a:lnTo>
                    <a:pt x="546952" y="107437"/>
                  </a:lnTo>
                  <a:cubicBezTo>
                    <a:pt x="641243" y="109058"/>
                    <a:pt x="740836" y="144726"/>
                    <a:pt x="734354" y="156074"/>
                  </a:cubicBezTo>
                  <a:cubicBezTo>
                    <a:pt x="729492" y="164586"/>
                    <a:pt x="648056" y="164890"/>
                    <a:pt x="575074" y="169297"/>
                  </a:cubicBezTo>
                  <a:lnTo>
                    <a:pt x="571514" y="169629"/>
                  </a:lnTo>
                  <a:lnTo>
                    <a:pt x="579012" y="196357"/>
                  </a:lnTo>
                  <a:cubicBezTo>
                    <a:pt x="584281" y="205386"/>
                    <a:pt x="597454" y="215544"/>
                    <a:pt x="608802" y="225137"/>
                  </a:cubicBezTo>
                  <a:lnTo>
                    <a:pt x="620663" y="236436"/>
                  </a:lnTo>
                  <a:lnTo>
                    <a:pt x="670513" y="233287"/>
                  </a:lnTo>
                  <a:cubicBezTo>
                    <a:pt x="696351" y="233086"/>
                    <a:pt x="714388" y="234707"/>
                    <a:pt x="710336" y="238760"/>
                  </a:cubicBezTo>
                  <a:cubicBezTo>
                    <a:pt x="702229" y="246865"/>
                    <a:pt x="591171" y="280912"/>
                    <a:pt x="535238" y="287397"/>
                  </a:cubicBezTo>
                  <a:cubicBezTo>
                    <a:pt x="479304" y="293882"/>
                    <a:pt x="376353" y="285777"/>
                    <a:pt x="384458" y="277670"/>
                  </a:cubicBezTo>
                  <a:cubicBezTo>
                    <a:pt x="388512" y="273617"/>
                    <a:pt x="424788" y="265511"/>
                    <a:pt x="466840" y="257607"/>
                  </a:cubicBezTo>
                  <a:lnTo>
                    <a:pt x="495796" y="252560"/>
                  </a:lnTo>
                  <a:lnTo>
                    <a:pt x="485132" y="235147"/>
                  </a:lnTo>
                  <a:cubicBezTo>
                    <a:pt x="480207" y="224375"/>
                    <a:pt x="475410" y="212525"/>
                    <a:pt x="469843" y="202453"/>
                  </a:cubicBezTo>
                  <a:lnTo>
                    <a:pt x="457478" y="185607"/>
                  </a:lnTo>
                  <a:lnTo>
                    <a:pt x="442450" y="188601"/>
                  </a:lnTo>
                  <a:cubicBezTo>
                    <a:pt x="371595" y="205016"/>
                    <a:pt x="292369" y="227816"/>
                    <a:pt x="271154" y="224169"/>
                  </a:cubicBezTo>
                  <a:cubicBezTo>
                    <a:pt x="242866" y="219304"/>
                    <a:pt x="292369" y="165803"/>
                    <a:pt x="338335" y="146347"/>
                  </a:cubicBezTo>
                  <a:lnTo>
                    <a:pt x="400062" y="126753"/>
                  </a:lnTo>
                  <a:lnTo>
                    <a:pt x="408778" y="98841"/>
                  </a:lnTo>
                  <a:cubicBezTo>
                    <a:pt x="406750" y="94326"/>
                    <a:pt x="400976" y="90094"/>
                    <a:pt x="393578" y="86016"/>
                  </a:cubicBezTo>
                  <a:lnTo>
                    <a:pt x="387101" y="82926"/>
                  </a:lnTo>
                  <a:lnTo>
                    <a:pt x="357215" y="86060"/>
                  </a:lnTo>
                  <a:cubicBezTo>
                    <a:pt x="219687" y="108676"/>
                    <a:pt x="91640" y="148416"/>
                    <a:pt x="39024" y="140155"/>
                  </a:cubicBezTo>
                  <a:cubicBezTo>
                    <a:pt x="21486" y="137401"/>
                    <a:pt x="9004" y="129714"/>
                    <a:pt x="1631" y="119205"/>
                  </a:cubicBezTo>
                  <a:lnTo>
                    <a:pt x="0" y="110050"/>
                  </a:lnTo>
                  <a:lnTo>
                    <a:pt x="9229" y="104932"/>
                  </a:lnTo>
                  <a:cubicBezTo>
                    <a:pt x="164711" y="27073"/>
                    <a:pt x="328005" y="-5676"/>
                    <a:pt x="485719" y="799"/>
                  </a:cubicBez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797456" y="3598933"/>
              <a:ext cx="438630" cy="810228"/>
            </a:xfrm>
            <a:custGeom>
              <a:avLst/>
              <a:gdLst>
                <a:gd name="connsiteX0" fmla="*/ 438630 w 438630"/>
                <a:gd name="connsiteY0" fmla="*/ 356983 h 810228"/>
                <a:gd name="connsiteX1" fmla="*/ 176324 w 438630"/>
                <a:gd name="connsiteY1" fmla="*/ 792449 h 810228"/>
                <a:gd name="connsiteX2" fmla="*/ 160303 w 438630"/>
                <a:gd name="connsiteY2" fmla="*/ 810228 h 810228"/>
                <a:gd name="connsiteX3" fmla="*/ 116265 w 438630"/>
                <a:gd name="connsiteY3" fmla="*/ 702720 h 810228"/>
                <a:gd name="connsiteX4" fmla="*/ 87669 w 438630"/>
                <a:gd name="connsiteY4" fmla="*/ 614723 h 810228"/>
                <a:gd name="connsiteX5" fmla="*/ 94931 w 438630"/>
                <a:gd name="connsiteY5" fmla="*/ 605153 h 810228"/>
                <a:gd name="connsiteX6" fmla="*/ 438630 w 438630"/>
                <a:gd name="connsiteY6" fmla="*/ 356983 h 810228"/>
                <a:gd name="connsiteX7" fmla="*/ 356534 w 438630"/>
                <a:gd name="connsiteY7" fmla="*/ 150871 h 810228"/>
                <a:gd name="connsiteX8" fmla="*/ 360808 w 438630"/>
                <a:gd name="connsiteY8" fmla="*/ 152701 h 810228"/>
                <a:gd name="connsiteX9" fmla="*/ 90979 w 438630"/>
                <a:gd name="connsiteY9" fmla="*/ 561719 h 810228"/>
                <a:gd name="connsiteX10" fmla="*/ 76753 w 438630"/>
                <a:gd name="connsiteY10" fmla="*/ 581129 h 810228"/>
                <a:gd name="connsiteX11" fmla="*/ 62149 w 438630"/>
                <a:gd name="connsiteY11" fmla="*/ 536189 h 810228"/>
                <a:gd name="connsiteX12" fmla="*/ 24145 w 438630"/>
                <a:gd name="connsiteY12" fmla="*/ 375962 h 810228"/>
                <a:gd name="connsiteX13" fmla="*/ 22665 w 438630"/>
                <a:gd name="connsiteY13" fmla="*/ 365750 h 810228"/>
                <a:gd name="connsiteX14" fmla="*/ 39842 w 438630"/>
                <a:gd name="connsiteY14" fmla="*/ 351059 h 810228"/>
                <a:gd name="connsiteX15" fmla="*/ 356534 w 438630"/>
                <a:gd name="connsiteY15" fmla="*/ 150871 h 810228"/>
                <a:gd name="connsiteX16" fmla="*/ 280018 w 438630"/>
                <a:gd name="connsiteY16" fmla="*/ 13 h 810228"/>
                <a:gd name="connsiteX17" fmla="*/ 273259 w 438630"/>
                <a:gd name="connsiteY17" fmla="*/ 6786 h 810228"/>
                <a:gd name="connsiteX18" fmla="*/ 51750 w 438630"/>
                <a:gd name="connsiteY18" fmla="*/ 260713 h 810228"/>
                <a:gd name="connsiteX19" fmla="*/ 15270 w 438630"/>
                <a:gd name="connsiteY19" fmla="*/ 314707 h 810228"/>
                <a:gd name="connsiteX20" fmla="*/ 1937 w 438630"/>
                <a:gd name="connsiteY20" fmla="*/ 222669 h 810228"/>
                <a:gd name="connsiteX21" fmla="*/ 0 w 438630"/>
                <a:gd name="connsiteY21" fmla="*/ 155835 h 810228"/>
                <a:gd name="connsiteX22" fmla="*/ 927 w 438630"/>
                <a:gd name="connsiteY22" fmla="*/ 154982 h 810228"/>
                <a:gd name="connsiteX23" fmla="*/ 280018 w 438630"/>
                <a:gd name="connsiteY23" fmla="*/ 13 h 810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8630" h="810228">
                  <a:moveTo>
                    <a:pt x="438630" y="356983"/>
                  </a:moveTo>
                  <a:cubicBezTo>
                    <a:pt x="354730" y="549105"/>
                    <a:pt x="251220" y="703836"/>
                    <a:pt x="176324" y="792449"/>
                  </a:cubicBezTo>
                  <a:lnTo>
                    <a:pt x="160303" y="810228"/>
                  </a:lnTo>
                  <a:lnTo>
                    <a:pt x="116265" y="702720"/>
                  </a:lnTo>
                  <a:lnTo>
                    <a:pt x="87669" y="614723"/>
                  </a:lnTo>
                  <a:lnTo>
                    <a:pt x="94931" y="605153"/>
                  </a:lnTo>
                  <a:cubicBezTo>
                    <a:pt x="172791" y="507610"/>
                    <a:pt x="300011" y="380087"/>
                    <a:pt x="438630" y="356983"/>
                  </a:cubicBezTo>
                  <a:close/>
                  <a:moveTo>
                    <a:pt x="356534" y="150871"/>
                  </a:moveTo>
                  <a:cubicBezTo>
                    <a:pt x="359181" y="150602"/>
                    <a:pt x="360656" y="151181"/>
                    <a:pt x="360808" y="152701"/>
                  </a:cubicBezTo>
                  <a:cubicBezTo>
                    <a:pt x="260492" y="269433"/>
                    <a:pt x="161999" y="456387"/>
                    <a:pt x="90979" y="561719"/>
                  </a:cubicBezTo>
                  <a:lnTo>
                    <a:pt x="76753" y="581129"/>
                  </a:lnTo>
                  <a:lnTo>
                    <a:pt x="62149" y="536189"/>
                  </a:lnTo>
                  <a:cubicBezTo>
                    <a:pt x="46813" y="481694"/>
                    <a:pt x="34162" y="428250"/>
                    <a:pt x="24145" y="375962"/>
                  </a:cubicBezTo>
                  <a:lnTo>
                    <a:pt x="22665" y="365750"/>
                  </a:lnTo>
                  <a:lnTo>
                    <a:pt x="39842" y="351059"/>
                  </a:lnTo>
                  <a:cubicBezTo>
                    <a:pt x="148775" y="264304"/>
                    <a:pt x="326759" y="153897"/>
                    <a:pt x="356534" y="150871"/>
                  </a:cubicBezTo>
                  <a:close/>
                  <a:moveTo>
                    <a:pt x="280018" y="13"/>
                  </a:moveTo>
                  <a:cubicBezTo>
                    <a:pt x="282531" y="-181"/>
                    <a:pt x="280656" y="1922"/>
                    <a:pt x="273259" y="6786"/>
                  </a:cubicBezTo>
                  <a:cubicBezTo>
                    <a:pt x="236273" y="31106"/>
                    <a:pt x="128990" y="152955"/>
                    <a:pt x="51750" y="260713"/>
                  </a:cubicBezTo>
                  <a:lnTo>
                    <a:pt x="15270" y="314707"/>
                  </a:lnTo>
                  <a:lnTo>
                    <a:pt x="1937" y="222669"/>
                  </a:lnTo>
                  <a:lnTo>
                    <a:pt x="0" y="155835"/>
                  </a:lnTo>
                  <a:lnTo>
                    <a:pt x="927" y="154982"/>
                  </a:lnTo>
                  <a:cubicBezTo>
                    <a:pt x="84647" y="88506"/>
                    <a:pt x="264629" y="1196"/>
                    <a:pt x="280018" y="13"/>
                  </a:cubicBez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9218448" y="3411714"/>
              <a:ext cx="237878" cy="438783"/>
            </a:xfrm>
            <a:custGeom>
              <a:avLst/>
              <a:gdLst>
                <a:gd name="connsiteX0" fmla="*/ 193165 w 237878"/>
                <a:gd name="connsiteY0" fmla="*/ 334143 h 438783"/>
                <a:gd name="connsiteX1" fmla="*/ 214802 w 237878"/>
                <a:gd name="connsiteY1" fmla="*/ 335888 h 438783"/>
                <a:gd name="connsiteX2" fmla="*/ 237878 w 237878"/>
                <a:gd name="connsiteY2" fmla="*/ 438783 h 438783"/>
                <a:gd name="connsiteX3" fmla="*/ 234318 w 237878"/>
                <a:gd name="connsiteY3" fmla="*/ 437119 h 438783"/>
                <a:gd name="connsiteX4" fmla="*/ 112000 w 237878"/>
                <a:gd name="connsiteY4" fmla="*/ 344782 h 438783"/>
                <a:gd name="connsiteX5" fmla="*/ 193165 w 237878"/>
                <a:gd name="connsiteY5" fmla="*/ 334143 h 438783"/>
                <a:gd name="connsiteX6" fmla="*/ 124159 w 237878"/>
                <a:gd name="connsiteY6" fmla="*/ 165126 h 438783"/>
                <a:gd name="connsiteX7" fmla="*/ 165168 w 237878"/>
                <a:gd name="connsiteY7" fmla="*/ 168437 h 438783"/>
                <a:gd name="connsiteX8" fmla="*/ 193685 w 237878"/>
                <a:gd name="connsiteY8" fmla="*/ 258200 h 438783"/>
                <a:gd name="connsiteX9" fmla="*/ 134191 w 237878"/>
                <a:gd name="connsiteY9" fmla="*/ 228660 h 438783"/>
                <a:gd name="connsiteX10" fmla="*/ 53634 w 237878"/>
                <a:gd name="connsiteY10" fmla="*/ 174550 h 438783"/>
                <a:gd name="connsiteX11" fmla="*/ 124159 w 237878"/>
                <a:gd name="connsiteY11" fmla="*/ 165126 h 438783"/>
                <a:gd name="connsiteX12" fmla="*/ 99373 w 237878"/>
                <a:gd name="connsiteY12" fmla="*/ 0 h 438783"/>
                <a:gd name="connsiteX13" fmla="*/ 113619 w 237878"/>
                <a:gd name="connsiteY13" fmla="*/ 29359 h 438783"/>
                <a:gd name="connsiteX14" fmla="*/ 139200 w 237878"/>
                <a:gd name="connsiteY14" fmla="*/ 92472 h 438783"/>
                <a:gd name="connsiteX15" fmla="*/ 82210 w 237878"/>
                <a:gd name="connsiteY15" fmla="*/ 70892 h 438783"/>
                <a:gd name="connsiteX16" fmla="*/ 133 w 237878"/>
                <a:gd name="connsiteY16" fmla="*/ 23773 h 438783"/>
                <a:gd name="connsiteX17" fmla="*/ 78443 w 237878"/>
                <a:gd name="connsiteY17" fmla="*/ 822 h 43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878" h="438783">
                  <a:moveTo>
                    <a:pt x="193165" y="334143"/>
                  </a:moveTo>
                  <a:lnTo>
                    <a:pt x="214802" y="335888"/>
                  </a:lnTo>
                  <a:lnTo>
                    <a:pt x="237878" y="438783"/>
                  </a:lnTo>
                  <a:lnTo>
                    <a:pt x="234318" y="437119"/>
                  </a:lnTo>
                  <a:cubicBezTo>
                    <a:pt x="184197" y="410900"/>
                    <a:pt x="109568" y="357550"/>
                    <a:pt x="112000" y="344782"/>
                  </a:cubicBezTo>
                  <a:cubicBezTo>
                    <a:pt x="113622" y="336271"/>
                    <a:pt x="151924" y="333028"/>
                    <a:pt x="193165" y="334143"/>
                  </a:cubicBezTo>
                  <a:close/>
                  <a:moveTo>
                    <a:pt x="124159" y="165126"/>
                  </a:moveTo>
                  <a:lnTo>
                    <a:pt x="165168" y="168437"/>
                  </a:lnTo>
                  <a:lnTo>
                    <a:pt x="193685" y="258200"/>
                  </a:lnTo>
                  <a:lnTo>
                    <a:pt x="134191" y="228660"/>
                  </a:lnTo>
                  <a:cubicBezTo>
                    <a:pt x="92950" y="206368"/>
                    <a:pt x="54850" y="182251"/>
                    <a:pt x="53634" y="174550"/>
                  </a:cubicBezTo>
                  <a:cubicBezTo>
                    <a:pt x="52418" y="166849"/>
                    <a:pt x="86262" y="164012"/>
                    <a:pt x="124159" y="165126"/>
                  </a:cubicBezTo>
                  <a:close/>
                  <a:moveTo>
                    <a:pt x="99373" y="0"/>
                  </a:moveTo>
                  <a:lnTo>
                    <a:pt x="113619" y="29359"/>
                  </a:lnTo>
                  <a:lnTo>
                    <a:pt x="139200" y="92472"/>
                  </a:lnTo>
                  <a:lnTo>
                    <a:pt x="82210" y="70892"/>
                  </a:lnTo>
                  <a:cubicBezTo>
                    <a:pt x="41071" y="53362"/>
                    <a:pt x="2565" y="33096"/>
                    <a:pt x="133" y="23773"/>
                  </a:cubicBezTo>
                  <a:cubicBezTo>
                    <a:pt x="-2603" y="13285"/>
                    <a:pt x="37495" y="4336"/>
                    <a:pt x="78443" y="822"/>
                  </a:cubicBez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9029228" y="3011757"/>
              <a:ext cx="178030" cy="174064"/>
            </a:xfrm>
            <a:custGeom>
              <a:avLst/>
              <a:gdLst>
                <a:gd name="connsiteX0" fmla="*/ 29 w 199476"/>
                <a:gd name="connsiteY0" fmla="*/ 49534 h 151779"/>
                <a:gd name="connsiteX1" fmla="*/ 97305 w 199476"/>
                <a:gd name="connsiteY1" fmla="*/ 896 h 151779"/>
                <a:gd name="connsiteX2" fmla="*/ 199446 w 199476"/>
                <a:gd name="connsiteY2" fmla="*/ 88445 h 151779"/>
                <a:gd name="connsiteX3" fmla="*/ 107033 w 199476"/>
                <a:gd name="connsiteY3" fmla="*/ 151675 h 151779"/>
                <a:gd name="connsiteX4" fmla="*/ 29 w 199476"/>
                <a:gd name="connsiteY4" fmla="*/ 49534 h 151779"/>
                <a:gd name="connsiteX0-1" fmla="*/ 47 w 170310"/>
                <a:gd name="connsiteY0-2" fmla="*/ 82694 h 150800"/>
                <a:gd name="connsiteX1-3" fmla="*/ 68140 w 170310"/>
                <a:gd name="connsiteY1-4" fmla="*/ 9 h 150800"/>
                <a:gd name="connsiteX2-5" fmla="*/ 170281 w 170310"/>
                <a:gd name="connsiteY2-6" fmla="*/ 87558 h 150800"/>
                <a:gd name="connsiteX3-7" fmla="*/ 77868 w 170310"/>
                <a:gd name="connsiteY3-8" fmla="*/ 150788 h 150800"/>
                <a:gd name="connsiteX4-9" fmla="*/ 47 w 170310"/>
                <a:gd name="connsiteY4-10" fmla="*/ 82694 h 150800"/>
                <a:gd name="connsiteX0-11" fmla="*/ 2863 w 173126"/>
                <a:gd name="connsiteY0-12" fmla="*/ 102147 h 170253"/>
                <a:gd name="connsiteX1-13" fmla="*/ 32045 w 173126"/>
                <a:gd name="connsiteY1-14" fmla="*/ 6 h 170253"/>
                <a:gd name="connsiteX2-15" fmla="*/ 173097 w 173126"/>
                <a:gd name="connsiteY2-16" fmla="*/ 107011 h 170253"/>
                <a:gd name="connsiteX3-17" fmla="*/ 80684 w 173126"/>
                <a:gd name="connsiteY3-18" fmla="*/ 170241 h 170253"/>
                <a:gd name="connsiteX4-19" fmla="*/ 2863 w 173126"/>
                <a:gd name="connsiteY4-20" fmla="*/ 102147 h 170253"/>
                <a:gd name="connsiteX0-21" fmla="*/ 7008 w 177271"/>
                <a:gd name="connsiteY0-22" fmla="*/ 104432 h 172538"/>
                <a:gd name="connsiteX1-23" fmla="*/ 36190 w 177271"/>
                <a:gd name="connsiteY1-24" fmla="*/ 2291 h 172538"/>
                <a:gd name="connsiteX2-25" fmla="*/ 177242 w 177271"/>
                <a:gd name="connsiteY2-26" fmla="*/ 109296 h 172538"/>
                <a:gd name="connsiteX3-27" fmla="*/ 84829 w 177271"/>
                <a:gd name="connsiteY3-28" fmla="*/ 172526 h 172538"/>
                <a:gd name="connsiteX4-29" fmla="*/ 7008 w 177271"/>
                <a:gd name="connsiteY4-30" fmla="*/ 104432 h 172538"/>
                <a:gd name="connsiteX0-31" fmla="*/ 2374 w 177501"/>
                <a:gd name="connsiteY0-32" fmla="*/ 102148 h 170254"/>
                <a:gd name="connsiteX1-33" fmla="*/ 36420 w 177501"/>
                <a:gd name="connsiteY1-34" fmla="*/ 7 h 170254"/>
                <a:gd name="connsiteX2-35" fmla="*/ 177472 w 177501"/>
                <a:gd name="connsiteY2-36" fmla="*/ 107012 h 170254"/>
                <a:gd name="connsiteX3-37" fmla="*/ 85059 w 177501"/>
                <a:gd name="connsiteY3-38" fmla="*/ 170242 h 170254"/>
                <a:gd name="connsiteX4-39" fmla="*/ 2374 w 177501"/>
                <a:gd name="connsiteY4-40" fmla="*/ 102148 h 170254"/>
                <a:gd name="connsiteX0-41" fmla="*/ 2374 w 177501"/>
                <a:gd name="connsiteY0-42" fmla="*/ 102148 h 170254"/>
                <a:gd name="connsiteX1-43" fmla="*/ 36420 w 177501"/>
                <a:gd name="connsiteY1-44" fmla="*/ 7 h 170254"/>
                <a:gd name="connsiteX2-45" fmla="*/ 177472 w 177501"/>
                <a:gd name="connsiteY2-46" fmla="*/ 107012 h 170254"/>
                <a:gd name="connsiteX3-47" fmla="*/ 85059 w 177501"/>
                <a:gd name="connsiteY3-48" fmla="*/ 170242 h 170254"/>
                <a:gd name="connsiteX4-49" fmla="*/ 2374 w 177501"/>
                <a:gd name="connsiteY4-50" fmla="*/ 102148 h 170254"/>
                <a:gd name="connsiteX0-51" fmla="*/ 2903 w 178030"/>
                <a:gd name="connsiteY0-52" fmla="*/ 105958 h 174064"/>
                <a:gd name="connsiteX1-53" fmla="*/ 36949 w 178030"/>
                <a:gd name="connsiteY1-54" fmla="*/ 3817 h 174064"/>
                <a:gd name="connsiteX2-55" fmla="*/ 178001 w 178030"/>
                <a:gd name="connsiteY2-56" fmla="*/ 110822 h 174064"/>
                <a:gd name="connsiteX3-57" fmla="*/ 85588 w 178030"/>
                <a:gd name="connsiteY3-58" fmla="*/ 174052 h 174064"/>
                <a:gd name="connsiteX4-59" fmla="*/ 2903 w 178030"/>
                <a:gd name="connsiteY4-60" fmla="*/ 105958 h 1740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8030" h="174064">
                  <a:moveTo>
                    <a:pt x="2903" y="105958"/>
                  </a:moveTo>
                  <a:cubicBezTo>
                    <a:pt x="-5204" y="77586"/>
                    <a:pt x="2902" y="22461"/>
                    <a:pt x="36949" y="3817"/>
                  </a:cubicBezTo>
                  <a:cubicBezTo>
                    <a:pt x="70996" y="-14827"/>
                    <a:pt x="166652" y="37054"/>
                    <a:pt x="178001" y="110822"/>
                  </a:cubicBezTo>
                  <a:cubicBezTo>
                    <a:pt x="179622" y="135952"/>
                    <a:pt x="114771" y="174863"/>
                    <a:pt x="85588" y="174052"/>
                  </a:cubicBezTo>
                  <a:cubicBezTo>
                    <a:pt x="56405" y="173241"/>
                    <a:pt x="11010" y="134331"/>
                    <a:pt x="2903" y="105958"/>
                  </a:cubicBezTo>
                  <a:close/>
                </a:path>
              </a:pathLst>
            </a:custGeom>
            <a:solidFill>
              <a:srgbClr val="EBA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7679240" y="3286534"/>
              <a:ext cx="181409" cy="240850"/>
            </a:xfrm>
            <a:custGeom>
              <a:avLst/>
              <a:gdLst>
                <a:gd name="connsiteX0" fmla="*/ 175499 w 180834"/>
                <a:gd name="connsiteY0" fmla="*/ 59781 h 271096"/>
                <a:gd name="connsiteX1" fmla="*/ 112269 w 180834"/>
                <a:gd name="connsiteY1" fmla="*/ 1415 h 271096"/>
                <a:gd name="connsiteX2" fmla="*/ 401 w 180834"/>
                <a:gd name="connsiteY2" fmla="*/ 113283 h 271096"/>
                <a:gd name="connsiteX3" fmla="*/ 78223 w 180834"/>
                <a:gd name="connsiteY3" fmla="*/ 268926 h 271096"/>
                <a:gd name="connsiteX4" fmla="*/ 165771 w 180834"/>
                <a:gd name="connsiteY4" fmla="*/ 195968 h 271096"/>
                <a:gd name="connsiteX5" fmla="*/ 175499 w 180834"/>
                <a:gd name="connsiteY5" fmla="*/ 59781 h 271096"/>
                <a:gd name="connsiteX0-1" fmla="*/ 175845 w 181409"/>
                <a:gd name="connsiteY0-2" fmla="*/ 59781 h 238926"/>
                <a:gd name="connsiteX1-3" fmla="*/ 112615 w 181409"/>
                <a:gd name="connsiteY1-4" fmla="*/ 1415 h 238926"/>
                <a:gd name="connsiteX2-5" fmla="*/ 747 w 181409"/>
                <a:gd name="connsiteY2-6" fmla="*/ 113283 h 238926"/>
                <a:gd name="connsiteX3-7" fmla="*/ 68841 w 181409"/>
                <a:gd name="connsiteY3-8" fmla="*/ 234879 h 238926"/>
                <a:gd name="connsiteX4-9" fmla="*/ 166117 w 181409"/>
                <a:gd name="connsiteY4-10" fmla="*/ 195968 h 238926"/>
                <a:gd name="connsiteX5-11" fmla="*/ 175845 w 181409"/>
                <a:gd name="connsiteY5-12" fmla="*/ 59781 h 238926"/>
                <a:gd name="connsiteX0-13" fmla="*/ 175845 w 181409"/>
                <a:gd name="connsiteY0-14" fmla="*/ 59781 h 238926"/>
                <a:gd name="connsiteX1-15" fmla="*/ 112615 w 181409"/>
                <a:gd name="connsiteY1-16" fmla="*/ 1415 h 238926"/>
                <a:gd name="connsiteX2-17" fmla="*/ 747 w 181409"/>
                <a:gd name="connsiteY2-18" fmla="*/ 113283 h 238926"/>
                <a:gd name="connsiteX3-19" fmla="*/ 68841 w 181409"/>
                <a:gd name="connsiteY3-20" fmla="*/ 234879 h 238926"/>
                <a:gd name="connsiteX4-21" fmla="*/ 166117 w 181409"/>
                <a:gd name="connsiteY4-22" fmla="*/ 195968 h 238926"/>
                <a:gd name="connsiteX5-23" fmla="*/ 175845 w 181409"/>
                <a:gd name="connsiteY5-24" fmla="*/ 59781 h 238926"/>
                <a:gd name="connsiteX0-25" fmla="*/ 175845 w 181409"/>
                <a:gd name="connsiteY0-26" fmla="*/ 59781 h 240850"/>
                <a:gd name="connsiteX1-27" fmla="*/ 112615 w 181409"/>
                <a:gd name="connsiteY1-28" fmla="*/ 1415 h 240850"/>
                <a:gd name="connsiteX2-29" fmla="*/ 747 w 181409"/>
                <a:gd name="connsiteY2-30" fmla="*/ 113283 h 240850"/>
                <a:gd name="connsiteX3-31" fmla="*/ 68841 w 181409"/>
                <a:gd name="connsiteY3-32" fmla="*/ 234879 h 240850"/>
                <a:gd name="connsiteX4-33" fmla="*/ 166117 w 181409"/>
                <a:gd name="connsiteY4-34" fmla="*/ 195968 h 240850"/>
                <a:gd name="connsiteX5-35" fmla="*/ 175845 w 181409"/>
                <a:gd name="connsiteY5-36" fmla="*/ 59781 h 240850"/>
                <a:gd name="connsiteX0-37" fmla="*/ 175845 w 181409"/>
                <a:gd name="connsiteY0-38" fmla="*/ 59781 h 240850"/>
                <a:gd name="connsiteX1-39" fmla="*/ 112615 w 181409"/>
                <a:gd name="connsiteY1-40" fmla="*/ 1415 h 240850"/>
                <a:gd name="connsiteX2-41" fmla="*/ 747 w 181409"/>
                <a:gd name="connsiteY2-42" fmla="*/ 113283 h 240850"/>
                <a:gd name="connsiteX3-43" fmla="*/ 68841 w 181409"/>
                <a:gd name="connsiteY3-44" fmla="*/ 234879 h 240850"/>
                <a:gd name="connsiteX4-45" fmla="*/ 166117 w 181409"/>
                <a:gd name="connsiteY4-46" fmla="*/ 195968 h 240850"/>
                <a:gd name="connsiteX5-47" fmla="*/ 175845 w 181409"/>
                <a:gd name="connsiteY5-48" fmla="*/ 59781 h 240850"/>
                <a:gd name="connsiteX0-49" fmla="*/ 175845 w 181409"/>
                <a:gd name="connsiteY0-50" fmla="*/ 59781 h 240850"/>
                <a:gd name="connsiteX1-51" fmla="*/ 112615 w 181409"/>
                <a:gd name="connsiteY1-52" fmla="*/ 1415 h 240850"/>
                <a:gd name="connsiteX2-53" fmla="*/ 747 w 181409"/>
                <a:gd name="connsiteY2-54" fmla="*/ 113283 h 240850"/>
                <a:gd name="connsiteX3-55" fmla="*/ 68841 w 181409"/>
                <a:gd name="connsiteY3-56" fmla="*/ 234879 h 240850"/>
                <a:gd name="connsiteX4-57" fmla="*/ 166117 w 181409"/>
                <a:gd name="connsiteY4-58" fmla="*/ 195968 h 240850"/>
                <a:gd name="connsiteX5-59" fmla="*/ 175845 w 181409"/>
                <a:gd name="connsiteY5-60" fmla="*/ 59781 h 2408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1409" h="240850">
                  <a:moveTo>
                    <a:pt x="175845" y="59781"/>
                  </a:moveTo>
                  <a:cubicBezTo>
                    <a:pt x="166928" y="27355"/>
                    <a:pt x="161253" y="-7502"/>
                    <a:pt x="112615" y="1415"/>
                  </a:cubicBezTo>
                  <a:cubicBezTo>
                    <a:pt x="63977" y="10332"/>
                    <a:pt x="8043" y="54917"/>
                    <a:pt x="747" y="113283"/>
                  </a:cubicBezTo>
                  <a:cubicBezTo>
                    <a:pt x="-6549" y="171649"/>
                    <a:pt x="41279" y="221098"/>
                    <a:pt x="68841" y="234879"/>
                  </a:cubicBezTo>
                  <a:cubicBezTo>
                    <a:pt x="125586" y="253524"/>
                    <a:pt x="148283" y="225151"/>
                    <a:pt x="166117" y="195968"/>
                  </a:cubicBezTo>
                  <a:cubicBezTo>
                    <a:pt x="183951" y="166785"/>
                    <a:pt x="184762" y="92207"/>
                    <a:pt x="175845" y="59781"/>
                  </a:cubicBezTo>
                  <a:close/>
                </a:path>
              </a:pathLst>
            </a:custGeom>
            <a:solidFill>
              <a:srgbClr val="EBA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flipH="1">
              <a:off x="8977138" y="3577565"/>
              <a:ext cx="196043" cy="220890"/>
              <a:chOff x="7357099" y="2263865"/>
              <a:chExt cx="1696113" cy="1911076"/>
            </a:xfrm>
            <a:solidFill>
              <a:schemeClr val="accent2">
                <a:lumMod val="75000"/>
              </a:schemeClr>
            </a:solidFill>
          </p:grpSpPr>
          <p:sp>
            <p:nvSpPr>
              <p:cNvPr id="80" name="椭圆 362"/>
              <p:cNvSpPr/>
              <p:nvPr/>
            </p:nvSpPr>
            <p:spPr>
              <a:xfrm>
                <a:off x="7946978" y="3898338"/>
                <a:ext cx="270303" cy="276603"/>
              </a:xfrm>
              <a:custGeom>
                <a:avLst/>
                <a:gdLst>
                  <a:gd name="connsiteX0" fmla="*/ 0 w 293298"/>
                  <a:gd name="connsiteY0" fmla="*/ 146649 h 293298"/>
                  <a:gd name="connsiteX1" fmla="*/ 146649 w 293298"/>
                  <a:gd name="connsiteY1" fmla="*/ 0 h 293298"/>
                  <a:gd name="connsiteX2" fmla="*/ 293298 w 293298"/>
                  <a:gd name="connsiteY2" fmla="*/ 146649 h 293298"/>
                  <a:gd name="connsiteX3" fmla="*/ 146649 w 293298"/>
                  <a:gd name="connsiteY3" fmla="*/ 293298 h 293298"/>
                  <a:gd name="connsiteX4" fmla="*/ 0 w 293298"/>
                  <a:gd name="connsiteY4" fmla="*/ 146649 h 293298"/>
                  <a:gd name="connsiteX0-1" fmla="*/ 10 w 293308"/>
                  <a:gd name="connsiteY0-2" fmla="*/ 146649 h 276045"/>
                  <a:gd name="connsiteX1-3" fmla="*/ 146659 w 293308"/>
                  <a:gd name="connsiteY1-4" fmla="*/ 0 h 276045"/>
                  <a:gd name="connsiteX2-5" fmla="*/ 293308 w 293308"/>
                  <a:gd name="connsiteY2-6" fmla="*/ 146649 h 276045"/>
                  <a:gd name="connsiteX3-7" fmla="*/ 152410 w 293308"/>
                  <a:gd name="connsiteY3-8" fmla="*/ 276045 h 276045"/>
                  <a:gd name="connsiteX4-9" fmla="*/ 10 w 293308"/>
                  <a:gd name="connsiteY4-10" fmla="*/ 146649 h 276045"/>
                  <a:gd name="connsiteX0-11" fmla="*/ 7 w 270301"/>
                  <a:gd name="connsiteY0-12" fmla="*/ 147020 h 276603"/>
                  <a:gd name="connsiteX1-13" fmla="*/ 146656 w 270301"/>
                  <a:gd name="connsiteY1-14" fmla="*/ 371 h 276603"/>
                  <a:gd name="connsiteX2-15" fmla="*/ 270301 w 270301"/>
                  <a:gd name="connsiteY2-16" fmla="*/ 118265 h 276603"/>
                  <a:gd name="connsiteX3-17" fmla="*/ 152407 w 270301"/>
                  <a:gd name="connsiteY3-18" fmla="*/ 276416 h 276603"/>
                  <a:gd name="connsiteX4-19" fmla="*/ 7 w 270301"/>
                  <a:gd name="connsiteY4-20" fmla="*/ 147020 h 2766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01" h="276603">
                    <a:moveTo>
                      <a:pt x="7" y="147020"/>
                    </a:moveTo>
                    <a:cubicBezTo>
                      <a:pt x="-951" y="101013"/>
                      <a:pt x="101607" y="5164"/>
                      <a:pt x="146656" y="371"/>
                    </a:cubicBezTo>
                    <a:cubicBezTo>
                      <a:pt x="191705" y="-4422"/>
                      <a:pt x="270301" y="37273"/>
                      <a:pt x="270301" y="118265"/>
                    </a:cubicBezTo>
                    <a:cubicBezTo>
                      <a:pt x="270301" y="199257"/>
                      <a:pt x="197456" y="271624"/>
                      <a:pt x="152407" y="276416"/>
                    </a:cubicBezTo>
                    <a:cubicBezTo>
                      <a:pt x="107358" y="281209"/>
                      <a:pt x="965" y="193027"/>
                      <a:pt x="7" y="1470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362"/>
              <p:cNvSpPr/>
              <p:nvPr/>
            </p:nvSpPr>
            <p:spPr>
              <a:xfrm>
                <a:off x="7357099" y="2502112"/>
                <a:ext cx="270303" cy="276603"/>
              </a:xfrm>
              <a:custGeom>
                <a:avLst/>
                <a:gdLst>
                  <a:gd name="connsiteX0" fmla="*/ 0 w 293298"/>
                  <a:gd name="connsiteY0" fmla="*/ 146649 h 293298"/>
                  <a:gd name="connsiteX1" fmla="*/ 146649 w 293298"/>
                  <a:gd name="connsiteY1" fmla="*/ 0 h 293298"/>
                  <a:gd name="connsiteX2" fmla="*/ 293298 w 293298"/>
                  <a:gd name="connsiteY2" fmla="*/ 146649 h 293298"/>
                  <a:gd name="connsiteX3" fmla="*/ 146649 w 293298"/>
                  <a:gd name="connsiteY3" fmla="*/ 293298 h 293298"/>
                  <a:gd name="connsiteX4" fmla="*/ 0 w 293298"/>
                  <a:gd name="connsiteY4" fmla="*/ 146649 h 293298"/>
                  <a:gd name="connsiteX0-1" fmla="*/ 10 w 293308"/>
                  <a:gd name="connsiteY0-2" fmla="*/ 146649 h 276045"/>
                  <a:gd name="connsiteX1-3" fmla="*/ 146659 w 293308"/>
                  <a:gd name="connsiteY1-4" fmla="*/ 0 h 276045"/>
                  <a:gd name="connsiteX2-5" fmla="*/ 293308 w 293308"/>
                  <a:gd name="connsiteY2-6" fmla="*/ 146649 h 276045"/>
                  <a:gd name="connsiteX3-7" fmla="*/ 152410 w 293308"/>
                  <a:gd name="connsiteY3-8" fmla="*/ 276045 h 276045"/>
                  <a:gd name="connsiteX4-9" fmla="*/ 10 w 293308"/>
                  <a:gd name="connsiteY4-10" fmla="*/ 146649 h 276045"/>
                  <a:gd name="connsiteX0-11" fmla="*/ 7 w 270301"/>
                  <a:gd name="connsiteY0-12" fmla="*/ 147020 h 276603"/>
                  <a:gd name="connsiteX1-13" fmla="*/ 146656 w 270301"/>
                  <a:gd name="connsiteY1-14" fmla="*/ 371 h 276603"/>
                  <a:gd name="connsiteX2-15" fmla="*/ 270301 w 270301"/>
                  <a:gd name="connsiteY2-16" fmla="*/ 118265 h 276603"/>
                  <a:gd name="connsiteX3-17" fmla="*/ 152407 w 270301"/>
                  <a:gd name="connsiteY3-18" fmla="*/ 276416 h 276603"/>
                  <a:gd name="connsiteX4-19" fmla="*/ 7 w 270301"/>
                  <a:gd name="connsiteY4-20" fmla="*/ 147020 h 2766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01" h="276603">
                    <a:moveTo>
                      <a:pt x="7" y="147020"/>
                    </a:moveTo>
                    <a:cubicBezTo>
                      <a:pt x="-951" y="101013"/>
                      <a:pt x="101607" y="5164"/>
                      <a:pt x="146656" y="371"/>
                    </a:cubicBezTo>
                    <a:cubicBezTo>
                      <a:pt x="191705" y="-4422"/>
                      <a:pt x="270301" y="37273"/>
                      <a:pt x="270301" y="118265"/>
                    </a:cubicBezTo>
                    <a:cubicBezTo>
                      <a:pt x="270301" y="199257"/>
                      <a:pt x="197456" y="271624"/>
                      <a:pt x="152407" y="276416"/>
                    </a:cubicBezTo>
                    <a:cubicBezTo>
                      <a:pt x="107358" y="281209"/>
                      <a:pt x="965" y="193027"/>
                      <a:pt x="7" y="1470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362"/>
              <p:cNvSpPr/>
              <p:nvPr/>
            </p:nvSpPr>
            <p:spPr>
              <a:xfrm>
                <a:off x="8041443" y="3101849"/>
                <a:ext cx="270303" cy="276603"/>
              </a:xfrm>
              <a:custGeom>
                <a:avLst/>
                <a:gdLst>
                  <a:gd name="connsiteX0" fmla="*/ 0 w 293298"/>
                  <a:gd name="connsiteY0" fmla="*/ 146649 h 293298"/>
                  <a:gd name="connsiteX1" fmla="*/ 146649 w 293298"/>
                  <a:gd name="connsiteY1" fmla="*/ 0 h 293298"/>
                  <a:gd name="connsiteX2" fmla="*/ 293298 w 293298"/>
                  <a:gd name="connsiteY2" fmla="*/ 146649 h 293298"/>
                  <a:gd name="connsiteX3" fmla="*/ 146649 w 293298"/>
                  <a:gd name="connsiteY3" fmla="*/ 293298 h 293298"/>
                  <a:gd name="connsiteX4" fmla="*/ 0 w 293298"/>
                  <a:gd name="connsiteY4" fmla="*/ 146649 h 293298"/>
                  <a:gd name="connsiteX0-1" fmla="*/ 10 w 293308"/>
                  <a:gd name="connsiteY0-2" fmla="*/ 146649 h 276045"/>
                  <a:gd name="connsiteX1-3" fmla="*/ 146659 w 293308"/>
                  <a:gd name="connsiteY1-4" fmla="*/ 0 h 276045"/>
                  <a:gd name="connsiteX2-5" fmla="*/ 293308 w 293308"/>
                  <a:gd name="connsiteY2-6" fmla="*/ 146649 h 276045"/>
                  <a:gd name="connsiteX3-7" fmla="*/ 152410 w 293308"/>
                  <a:gd name="connsiteY3-8" fmla="*/ 276045 h 276045"/>
                  <a:gd name="connsiteX4-9" fmla="*/ 10 w 293308"/>
                  <a:gd name="connsiteY4-10" fmla="*/ 146649 h 276045"/>
                  <a:gd name="connsiteX0-11" fmla="*/ 7 w 270301"/>
                  <a:gd name="connsiteY0-12" fmla="*/ 147020 h 276603"/>
                  <a:gd name="connsiteX1-13" fmla="*/ 146656 w 270301"/>
                  <a:gd name="connsiteY1-14" fmla="*/ 371 h 276603"/>
                  <a:gd name="connsiteX2-15" fmla="*/ 270301 w 270301"/>
                  <a:gd name="connsiteY2-16" fmla="*/ 118265 h 276603"/>
                  <a:gd name="connsiteX3-17" fmla="*/ 152407 w 270301"/>
                  <a:gd name="connsiteY3-18" fmla="*/ 276416 h 276603"/>
                  <a:gd name="connsiteX4-19" fmla="*/ 7 w 270301"/>
                  <a:gd name="connsiteY4-20" fmla="*/ 147020 h 2766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01" h="276603">
                    <a:moveTo>
                      <a:pt x="7" y="147020"/>
                    </a:moveTo>
                    <a:cubicBezTo>
                      <a:pt x="-951" y="101013"/>
                      <a:pt x="101607" y="5164"/>
                      <a:pt x="146656" y="371"/>
                    </a:cubicBezTo>
                    <a:cubicBezTo>
                      <a:pt x="191705" y="-4422"/>
                      <a:pt x="270301" y="37273"/>
                      <a:pt x="270301" y="118265"/>
                    </a:cubicBezTo>
                    <a:cubicBezTo>
                      <a:pt x="270301" y="199257"/>
                      <a:pt x="197456" y="271624"/>
                      <a:pt x="152407" y="276416"/>
                    </a:cubicBezTo>
                    <a:cubicBezTo>
                      <a:pt x="107358" y="281209"/>
                      <a:pt x="965" y="193027"/>
                      <a:pt x="7" y="1470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362"/>
              <p:cNvSpPr/>
              <p:nvPr/>
            </p:nvSpPr>
            <p:spPr>
              <a:xfrm>
                <a:off x="8627626" y="2263865"/>
                <a:ext cx="270303" cy="276603"/>
              </a:xfrm>
              <a:custGeom>
                <a:avLst/>
                <a:gdLst>
                  <a:gd name="connsiteX0" fmla="*/ 0 w 293298"/>
                  <a:gd name="connsiteY0" fmla="*/ 146649 h 293298"/>
                  <a:gd name="connsiteX1" fmla="*/ 146649 w 293298"/>
                  <a:gd name="connsiteY1" fmla="*/ 0 h 293298"/>
                  <a:gd name="connsiteX2" fmla="*/ 293298 w 293298"/>
                  <a:gd name="connsiteY2" fmla="*/ 146649 h 293298"/>
                  <a:gd name="connsiteX3" fmla="*/ 146649 w 293298"/>
                  <a:gd name="connsiteY3" fmla="*/ 293298 h 293298"/>
                  <a:gd name="connsiteX4" fmla="*/ 0 w 293298"/>
                  <a:gd name="connsiteY4" fmla="*/ 146649 h 293298"/>
                  <a:gd name="connsiteX0-1" fmla="*/ 10 w 293308"/>
                  <a:gd name="connsiteY0-2" fmla="*/ 146649 h 276045"/>
                  <a:gd name="connsiteX1-3" fmla="*/ 146659 w 293308"/>
                  <a:gd name="connsiteY1-4" fmla="*/ 0 h 276045"/>
                  <a:gd name="connsiteX2-5" fmla="*/ 293308 w 293308"/>
                  <a:gd name="connsiteY2-6" fmla="*/ 146649 h 276045"/>
                  <a:gd name="connsiteX3-7" fmla="*/ 152410 w 293308"/>
                  <a:gd name="connsiteY3-8" fmla="*/ 276045 h 276045"/>
                  <a:gd name="connsiteX4-9" fmla="*/ 10 w 293308"/>
                  <a:gd name="connsiteY4-10" fmla="*/ 146649 h 276045"/>
                  <a:gd name="connsiteX0-11" fmla="*/ 7 w 270301"/>
                  <a:gd name="connsiteY0-12" fmla="*/ 147020 h 276603"/>
                  <a:gd name="connsiteX1-13" fmla="*/ 146656 w 270301"/>
                  <a:gd name="connsiteY1-14" fmla="*/ 371 h 276603"/>
                  <a:gd name="connsiteX2-15" fmla="*/ 270301 w 270301"/>
                  <a:gd name="connsiteY2-16" fmla="*/ 118265 h 276603"/>
                  <a:gd name="connsiteX3-17" fmla="*/ 152407 w 270301"/>
                  <a:gd name="connsiteY3-18" fmla="*/ 276416 h 276603"/>
                  <a:gd name="connsiteX4-19" fmla="*/ 7 w 270301"/>
                  <a:gd name="connsiteY4-20" fmla="*/ 147020 h 2766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01" h="276603">
                    <a:moveTo>
                      <a:pt x="7" y="147020"/>
                    </a:moveTo>
                    <a:cubicBezTo>
                      <a:pt x="-951" y="101013"/>
                      <a:pt x="101607" y="5164"/>
                      <a:pt x="146656" y="371"/>
                    </a:cubicBezTo>
                    <a:cubicBezTo>
                      <a:pt x="191705" y="-4422"/>
                      <a:pt x="270301" y="37273"/>
                      <a:pt x="270301" y="118265"/>
                    </a:cubicBezTo>
                    <a:cubicBezTo>
                      <a:pt x="270301" y="199257"/>
                      <a:pt x="197456" y="271624"/>
                      <a:pt x="152407" y="276416"/>
                    </a:cubicBezTo>
                    <a:cubicBezTo>
                      <a:pt x="107358" y="281209"/>
                      <a:pt x="965" y="193027"/>
                      <a:pt x="7" y="1470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362"/>
              <p:cNvSpPr/>
              <p:nvPr/>
            </p:nvSpPr>
            <p:spPr>
              <a:xfrm>
                <a:off x="8782909" y="3255059"/>
                <a:ext cx="270303" cy="276603"/>
              </a:xfrm>
              <a:custGeom>
                <a:avLst/>
                <a:gdLst>
                  <a:gd name="connsiteX0" fmla="*/ 0 w 293298"/>
                  <a:gd name="connsiteY0" fmla="*/ 146649 h 293298"/>
                  <a:gd name="connsiteX1" fmla="*/ 146649 w 293298"/>
                  <a:gd name="connsiteY1" fmla="*/ 0 h 293298"/>
                  <a:gd name="connsiteX2" fmla="*/ 293298 w 293298"/>
                  <a:gd name="connsiteY2" fmla="*/ 146649 h 293298"/>
                  <a:gd name="connsiteX3" fmla="*/ 146649 w 293298"/>
                  <a:gd name="connsiteY3" fmla="*/ 293298 h 293298"/>
                  <a:gd name="connsiteX4" fmla="*/ 0 w 293298"/>
                  <a:gd name="connsiteY4" fmla="*/ 146649 h 293298"/>
                  <a:gd name="connsiteX0-1" fmla="*/ 10 w 293308"/>
                  <a:gd name="connsiteY0-2" fmla="*/ 146649 h 276045"/>
                  <a:gd name="connsiteX1-3" fmla="*/ 146659 w 293308"/>
                  <a:gd name="connsiteY1-4" fmla="*/ 0 h 276045"/>
                  <a:gd name="connsiteX2-5" fmla="*/ 293308 w 293308"/>
                  <a:gd name="connsiteY2-6" fmla="*/ 146649 h 276045"/>
                  <a:gd name="connsiteX3-7" fmla="*/ 152410 w 293308"/>
                  <a:gd name="connsiteY3-8" fmla="*/ 276045 h 276045"/>
                  <a:gd name="connsiteX4-9" fmla="*/ 10 w 293308"/>
                  <a:gd name="connsiteY4-10" fmla="*/ 146649 h 276045"/>
                  <a:gd name="connsiteX0-11" fmla="*/ 7 w 270301"/>
                  <a:gd name="connsiteY0-12" fmla="*/ 147020 h 276603"/>
                  <a:gd name="connsiteX1-13" fmla="*/ 146656 w 270301"/>
                  <a:gd name="connsiteY1-14" fmla="*/ 371 h 276603"/>
                  <a:gd name="connsiteX2-15" fmla="*/ 270301 w 270301"/>
                  <a:gd name="connsiteY2-16" fmla="*/ 118265 h 276603"/>
                  <a:gd name="connsiteX3-17" fmla="*/ 152407 w 270301"/>
                  <a:gd name="connsiteY3-18" fmla="*/ 276416 h 276603"/>
                  <a:gd name="connsiteX4-19" fmla="*/ 7 w 270301"/>
                  <a:gd name="connsiteY4-20" fmla="*/ 147020 h 2766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01" h="276603">
                    <a:moveTo>
                      <a:pt x="7" y="147020"/>
                    </a:moveTo>
                    <a:cubicBezTo>
                      <a:pt x="-951" y="101013"/>
                      <a:pt x="101607" y="5164"/>
                      <a:pt x="146656" y="371"/>
                    </a:cubicBezTo>
                    <a:cubicBezTo>
                      <a:pt x="191705" y="-4422"/>
                      <a:pt x="270301" y="37273"/>
                      <a:pt x="270301" y="118265"/>
                    </a:cubicBezTo>
                    <a:cubicBezTo>
                      <a:pt x="270301" y="199257"/>
                      <a:pt x="197456" y="271624"/>
                      <a:pt x="152407" y="276416"/>
                    </a:cubicBezTo>
                    <a:cubicBezTo>
                      <a:pt x="107358" y="281209"/>
                      <a:pt x="965" y="193027"/>
                      <a:pt x="7" y="1470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8598497" y="3637782"/>
              <a:ext cx="229109" cy="258146"/>
              <a:chOff x="7357099" y="2263865"/>
              <a:chExt cx="1696113" cy="1911076"/>
            </a:xfrm>
            <a:solidFill>
              <a:schemeClr val="accent2">
                <a:lumMod val="75000"/>
              </a:schemeClr>
            </a:solidFill>
          </p:grpSpPr>
          <p:sp>
            <p:nvSpPr>
              <p:cNvPr id="75" name="椭圆 362"/>
              <p:cNvSpPr/>
              <p:nvPr/>
            </p:nvSpPr>
            <p:spPr>
              <a:xfrm>
                <a:off x="7946978" y="3898338"/>
                <a:ext cx="270303" cy="276603"/>
              </a:xfrm>
              <a:custGeom>
                <a:avLst/>
                <a:gdLst>
                  <a:gd name="connsiteX0" fmla="*/ 0 w 293298"/>
                  <a:gd name="connsiteY0" fmla="*/ 146649 h 293298"/>
                  <a:gd name="connsiteX1" fmla="*/ 146649 w 293298"/>
                  <a:gd name="connsiteY1" fmla="*/ 0 h 293298"/>
                  <a:gd name="connsiteX2" fmla="*/ 293298 w 293298"/>
                  <a:gd name="connsiteY2" fmla="*/ 146649 h 293298"/>
                  <a:gd name="connsiteX3" fmla="*/ 146649 w 293298"/>
                  <a:gd name="connsiteY3" fmla="*/ 293298 h 293298"/>
                  <a:gd name="connsiteX4" fmla="*/ 0 w 293298"/>
                  <a:gd name="connsiteY4" fmla="*/ 146649 h 293298"/>
                  <a:gd name="connsiteX0-1" fmla="*/ 10 w 293308"/>
                  <a:gd name="connsiteY0-2" fmla="*/ 146649 h 276045"/>
                  <a:gd name="connsiteX1-3" fmla="*/ 146659 w 293308"/>
                  <a:gd name="connsiteY1-4" fmla="*/ 0 h 276045"/>
                  <a:gd name="connsiteX2-5" fmla="*/ 293308 w 293308"/>
                  <a:gd name="connsiteY2-6" fmla="*/ 146649 h 276045"/>
                  <a:gd name="connsiteX3-7" fmla="*/ 152410 w 293308"/>
                  <a:gd name="connsiteY3-8" fmla="*/ 276045 h 276045"/>
                  <a:gd name="connsiteX4-9" fmla="*/ 10 w 293308"/>
                  <a:gd name="connsiteY4-10" fmla="*/ 146649 h 276045"/>
                  <a:gd name="connsiteX0-11" fmla="*/ 7 w 270301"/>
                  <a:gd name="connsiteY0-12" fmla="*/ 147020 h 276603"/>
                  <a:gd name="connsiteX1-13" fmla="*/ 146656 w 270301"/>
                  <a:gd name="connsiteY1-14" fmla="*/ 371 h 276603"/>
                  <a:gd name="connsiteX2-15" fmla="*/ 270301 w 270301"/>
                  <a:gd name="connsiteY2-16" fmla="*/ 118265 h 276603"/>
                  <a:gd name="connsiteX3-17" fmla="*/ 152407 w 270301"/>
                  <a:gd name="connsiteY3-18" fmla="*/ 276416 h 276603"/>
                  <a:gd name="connsiteX4-19" fmla="*/ 7 w 270301"/>
                  <a:gd name="connsiteY4-20" fmla="*/ 147020 h 2766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01" h="276603">
                    <a:moveTo>
                      <a:pt x="7" y="147020"/>
                    </a:moveTo>
                    <a:cubicBezTo>
                      <a:pt x="-951" y="101013"/>
                      <a:pt x="101607" y="5164"/>
                      <a:pt x="146656" y="371"/>
                    </a:cubicBezTo>
                    <a:cubicBezTo>
                      <a:pt x="191705" y="-4422"/>
                      <a:pt x="270301" y="37273"/>
                      <a:pt x="270301" y="118265"/>
                    </a:cubicBezTo>
                    <a:cubicBezTo>
                      <a:pt x="270301" y="199257"/>
                      <a:pt x="197456" y="271624"/>
                      <a:pt x="152407" y="276416"/>
                    </a:cubicBezTo>
                    <a:cubicBezTo>
                      <a:pt x="107358" y="281209"/>
                      <a:pt x="965" y="193027"/>
                      <a:pt x="7" y="1470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362"/>
              <p:cNvSpPr/>
              <p:nvPr/>
            </p:nvSpPr>
            <p:spPr>
              <a:xfrm>
                <a:off x="7357099" y="2502112"/>
                <a:ext cx="270303" cy="276603"/>
              </a:xfrm>
              <a:custGeom>
                <a:avLst/>
                <a:gdLst>
                  <a:gd name="connsiteX0" fmla="*/ 0 w 293298"/>
                  <a:gd name="connsiteY0" fmla="*/ 146649 h 293298"/>
                  <a:gd name="connsiteX1" fmla="*/ 146649 w 293298"/>
                  <a:gd name="connsiteY1" fmla="*/ 0 h 293298"/>
                  <a:gd name="connsiteX2" fmla="*/ 293298 w 293298"/>
                  <a:gd name="connsiteY2" fmla="*/ 146649 h 293298"/>
                  <a:gd name="connsiteX3" fmla="*/ 146649 w 293298"/>
                  <a:gd name="connsiteY3" fmla="*/ 293298 h 293298"/>
                  <a:gd name="connsiteX4" fmla="*/ 0 w 293298"/>
                  <a:gd name="connsiteY4" fmla="*/ 146649 h 293298"/>
                  <a:gd name="connsiteX0-1" fmla="*/ 10 w 293308"/>
                  <a:gd name="connsiteY0-2" fmla="*/ 146649 h 276045"/>
                  <a:gd name="connsiteX1-3" fmla="*/ 146659 w 293308"/>
                  <a:gd name="connsiteY1-4" fmla="*/ 0 h 276045"/>
                  <a:gd name="connsiteX2-5" fmla="*/ 293308 w 293308"/>
                  <a:gd name="connsiteY2-6" fmla="*/ 146649 h 276045"/>
                  <a:gd name="connsiteX3-7" fmla="*/ 152410 w 293308"/>
                  <a:gd name="connsiteY3-8" fmla="*/ 276045 h 276045"/>
                  <a:gd name="connsiteX4-9" fmla="*/ 10 w 293308"/>
                  <a:gd name="connsiteY4-10" fmla="*/ 146649 h 276045"/>
                  <a:gd name="connsiteX0-11" fmla="*/ 7 w 270301"/>
                  <a:gd name="connsiteY0-12" fmla="*/ 147020 h 276603"/>
                  <a:gd name="connsiteX1-13" fmla="*/ 146656 w 270301"/>
                  <a:gd name="connsiteY1-14" fmla="*/ 371 h 276603"/>
                  <a:gd name="connsiteX2-15" fmla="*/ 270301 w 270301"/>
                  <a:gd name="connsiteY2-16" fmla="*/ 118265 h 276603"/>
                  <a:gd name="connsiteX3-17" fmla="*/ 152407 w 270301"/>
                  <a:gd name="connsiteY3-18" fmla="*/ 276416 h 276603"/>
                  <a:gd name="connsiteX4-19" fmla="*/ 7 w 270301"/>
                  <a:gd name="connsiteY4-20" fmla="*/ 147020 h 2766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01" h="276603">
                    <a:moveTo>
                      <a:pt x="7" y="147020"/>
                    </a:moveTo>
                    <a:cubicBezTo>
                      <a:pt x="-951" y="101013"/>
                      <a:pt x="101607" y="5164"/>
                      <a:pt x="146656" y="371"/>
                    </a:cubicBezTo>
                    <a:cubicBezTo>
                      <a:pt x="191705" y="-4422"/>
                      <a:pt x="270301" y="37273"/>
                      <a:pt x="270301" y="118265"/>
                    </a:cubicBezTo>
                    <a:cubicBezTo>
                      <a:pt x="270301" y="199257"/>
                      <a:pt x="197456" y="271624"/>
                      <a:pt x="152407" y="276416"/>
                    </a:cubicBezTo>
                    <a:cubicBezTo>
                      <a:pt x="107358" y="281209"/>
                      <a:pt x="965" y="193027"/>
                      <a:pt x="7" y="1470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362"/>
              <p:cNvSpPr/>
              <p:nvPr/>
            </p:nvSpPr>
            <p:spPr>
              <a:xfrm>
                <a:off x="8041443" y="3101849"/>
                <a:ext cx="270303" cy="276603"/>
              </a:xfrm>
              <a:custGeom>
                <a:avLst/>
                <a:gdLst>
                  <a:gd name="connsiteX0" fmla="*/ 0 w 293298"/>
                  <a:gd name="connsiteY0" fmla="*/ 146649 h 293298"/>
                  <a:gd name="connsiteX1" fmla="*/ 146649 w 293298"/>
                  <a:gd name="connsiteY1" fmla="*/ 0 h 293298"/>
                  <a:gd name="connsiteX2" fmla="*/ 293298 w 293298"/>
                  <a:gd name="connsiteY2" fmla="*/ 146649 h 293298"/>
                  <a:gd name="connsiteX3" fmla="*/ 146649 w 293298"/>
                  <a:gd name="connsiteY3" fmla="*/ 293298 h 293298"/>
                  <a:gd name="connsiteX4" fmla="*/ 0 w 293298"/>
                  <a:gd name="connsiteY4" fmla="*/ 146649 h 293298"/>
                  <a:gd name="connsiteX0-1" fmla="*/ 10 w 293308"/>
                  <a:gd name="connsiteY0-2" fmla="*/ 146649 h 276045"/>
                  <a:gd name="connsiteX1-3" fmla="*/ 146659 w 293308"/>
                  <a:gd name="connsiteY1-4" fmla="*/ 0 h 276045"/>
                  <a:gd name="connsiteX2-5" fmla="*/ 293308 w 293308"/>
                  <a:gd name="connsiteY2-6" fmla="*/ 146649 h 276045"/>
                  <a:gd name="connsiteX3-7" fmla="*/ 152410 w 293308"/>
                  <a:gd name="connsiteY3-8" fmla="*/ 276045 h 276045"/>
                  <a:gd name="connsiteX4-9" fmla="*/ 10 w 293308"/>
                  <a:gd name="connsiteY4-10" fmla="*/ 146649 h 276045"/>
                  <a:gd name="connsiteX0-11" fmla="*/ 7 w 270301"/>
                  <a:gd name="connsiteY0-12" fmla="*/ 147020 h 276603"/>
                  <a:gd name="connsiteX1-13" fmla="*/ 146656 w 270301"/>
                  <a:gd name="connsiteY1-14" fmla="*/ 371 h 276603"/>
                  <a:gd name="connsiteX2-15" fmla="*/ 270301 w 270301"/>
                  <a:gd name="connsiteY2-16" fmla="*/ 118265 h 276603"/>
                  <a:gd name="connsiteX3-17" fmla="*/ 152407 w 270301"/>
                  <a:gd name="connsiteY3-18" fmla="*/ 276416 h 276603"/>
                  <a:gd name="connsiteX4-19" fmla="*/ 7 w 270301"/>
                  <a:gd name="connsiteY4-20" fmla="*/ 147020 h 2766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01" h="276603">
                    <a:moveTo>
                      <a:pt x="7" y="147020"/>
                    </a:moveTo>
                    <a:cubicBezTo>
                      <a:pt x="-951" y="101013"/>
                      <a:pt x="101607" y="5164"/>
                      <a:pt x="146656" y="371"/>
                    </a:cubicBezTo>
                    <a:cubicBezTo>
                      <a:pt x="191705" y="-4422"/>
                      <a:pt x="270301" y="37273"/>
                      <a:pt x="270301" y="118265"/>
                    </a:cubicBezTo>
                    <a:cubicBezTo>
                      <a:pt x="270301" y="199257"/>
                      <a:pt x="197456" y="271624"/>
                      <a:pt x="152407" y="276416"/>
                    </a:cubicBezTo>
                    <a:cubicBezTo>
                      <a:pt x="107358" y="281209"/>
                      <a:pt x="965" y="193027"/>
                      <a:pt x="7" y="1470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362"/>
              <p:cNvSpPr/>
              <p:nvPr/>
            </p:nvSpPr>
            <p:spPr>
              <a:xfrm>
                <a:off x="8627626" y="2263865"/>
                <a:ext cx="270303" cy="276603"/>
              </a:xfrm>
              <a:custGeom>
                <a:avLst/>
                <a:gdLst>
                  <a:gd name="connsiteX0" fmla="*/ 0 w 293298"/>
                  <a:gd name="connsiteY0" fmla="*/ 146649 h 293298"/>
                  <a:gd name="connsiteX1" fmla="*/ 146649 w 293298"/>
                  <a:gd name="connsiteY1" fmla="*/ 0 h 293298"/>
                  <a:gd name="connsiteX2" fmla="*/ 293298 w 293298"/>
                  <a:gd name="connsiteY2" fmla="*/ 146649 h 293298"/>
                  <a:gd name="connsiteX3" fmla="*/ 146649 w 293298"/>
                  <a:gd name="connsiteY3" fmla="*/ 293298 h 293298"/>
                  <a:gd name="connsiteX4" fmla="*/ 0 w 293298"/>
                  <a:gd name="connsiteY4" fmla="*/ 146649 h 293298"/>
                  <a:gd name="connsiteX0-1" fmla="*/ 10 w 293308"/>
                  <a:gd name="connsiteY0-2" fmla="*/ 146649 h 276045"/>
                  <a:gd name="connsiteX1-3" fmla="*/ 146659 w 293308"/>
                  <a:gd name="connsiteY1-4" fmla="*/ 0 h 276045"/>
                  <a:gd name="connsiteX2-5" fmla="*/ 293308 w 293308"/>
                  <a:gd name="connsiteY2-6" fmla="*/ 146649 h 276045"/>
                  <a:gd name="connsiteX3-7" fmla="*/ 152410 w 293308"/>
                  <a:gd name="connsiteY3-8" fmla="*/ 276045 h 276045"/>
                  <a:gd name="connsiteX4-9" fmla="*/ 10 w 293308"/>
                  <a:gd name="connsiteY4-10" fmla="*/ 146649 h 276045"/>
                  <a:gd name="connsiteX0-11" fmla="*/ 7 w 270301"/>
                  <a:gd name="connsiteY0-12" fmla="*/ 147020 h 276603"/>
                  <a:gd name="connsiteX1-13" fmla="*/ 146656 w 270301"/>
                  <a:gd name="connsiteY1-14" fmla="*/ 371 h 276603"/>
                  <a:gd name="connsiteX2-15" fmla="*/ 270301 w 270301"/>
                  <a:gd name="connsiteY2-16" fmla="*/ 118265 h 276603"/>
                  <a:gd name="connsiteX3-17" fmla="*/ 152407 w 270301"/>
                  <a:gd name="connsiteY3-18" fmla="*/ 276416 h 276603"/>
                  <a:gd name="connsiteX4-19" fmla="*/ 7 w 270301"/>
                  <a:gd name="connsiteY4-20" fmla="*/ 147020 h 2766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01" h="276603">
                    <a:moveTo>
                      <a:pt x="7" y="147020"/>
                    </a:moveTo>
                    <a:cubicBezTo>
                      <a:pt x="-951" y="101013"/>
                      <a:pt x="101607" y="5164"/>
                      <a:pt x="146656" y="371"/>
                    </a:cubicBezTo>
                    <a:cubicBezTo>
                      <a:pt x="191705" y="-4422"/>
                      <a:pt x="270301" y="37273"/>
                      <a:pt x="270301" y="118265"/>
                    </a:cubicBezTo>
                    <a:cubicBezTo>
                      <a:pt x="270301" y="199257"/>
                      <a:pt x="197456" y="271624"/>
                      <a:pt x="152407" y="276416"/>
                    </a:cubicBezTo>
                    <a:cubicBezTo>
                      <a:pt x="107358" y="281209"/>
                      <a:pt x="965" y="193027"/>
                      <a:pt x="7" y="1470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362"/>
              <p:cNvSpPr/>
              <p:nvPr/>
            </p:nvSpPr>
            <p:spPr>
              <a:xfrm>
                <a:off x="8782909" y="3255059"/>
                <a:ext cx="270303" cy="276603"/>
              </a:xfrm>
              <a:custGeom>
                <a:avLst/>
                <a:gdLst>
                  <a:gd name="connsiteX0" fmla="*/ 0 w 293298"/>
                  <a:gd name="connsiteY0" fmla="*/ 146649 h 293298"/>
                  <a:gd name="connsiteX1" fmla="*/ 146649 w 293298"/>
                  <a:gd name="connsiteY1" fmla="*/ 0 h 293298"/>
                  <a:gd name="connsiteX2" fmla="*/ 293298 w 293298"/>
                  <a:gd name="connsiteY2" fmla="*/ 146649 h 293298"/>
                  <a:gd name="connsiteX3" fmla="*/ 146649 w 293298"/>
                  <a:gd name="connsiteY3" fmla="*/ 293298 h 293298"/>
                  <a:gd name="connsiteX4" fmla="*/ 0 w 293298"/>
                  <a:gd name="connsiteY4" fmla="*/ 146649 h 293298"/>
                  <a:gd name="connsiteX0-1" fmla="*/ 10 w 293308"/>
                  <a:gd name="connsiteY0-2" fmla="*/ 146649 h 276045"/>
                  <a:gd name="connsiteX1-3" fmla="*/ 146659 w 293308"/>
                  <a:gd name="connsiteY1-4" fmla="*/ 0 h 276045"/>
                  <a:gd name="connsiteX2-5" fmla="*/ 293308 w 293308"/>
                  <a:gd name="connsiteY2-6" fmla="*/ 146649 h 276045"/>
                  <a:gd name="connsiteX3-7" fmla="*/ 152410 w 293308"/>
                  <a:gd name="connsiteY3-8" fmla="*/ 276045 h 276045"/>
                  <a:gd name="connsiteX4-9" fmla="*/ 10 w 293308"/>
                  <a:gd name="connsiteY4-10" fmla="*/ 146649 h 276045"/>
                  <a:gd name="connsiteX0-11" fmla="*/ 7 w 270301"/>
                  <a:gd name="connsiteY0-12" fmla="*/ 147020 h 276603"/>
                  <a:gd name="connsiteX1-13" fmla="*/ 146656 w 270301"/>
                  <a:gd name="connsiteY1-14" fmla="*/ 371 h 276603"/>
                  <a:gd name="connsiteX2-15" fmla="*/ 270301 w 270301"/>
                  <a:gd name="connsiteY2-16" fmla="*/ 118265 h 276603"/>
                  <a:gd name="connsiteX3-17" fmla="*/ 152407 w 270301"/>
                  <a:gd name="connsiteY3-18" fmla="*/ 276416 h 276603"/>
                  <a:gd name="connsiteX4-19" fmla="*/ 7 w 270301"/>
                  <a:gd name="connsiteY4-20" fmla="*/ 147020 h 2766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01" h="276603">
                    <a:moveTo>
                      <a:pt x="7" y="147020"/>
                    </a:moveTo>
                    <a:cubicBezTo>
                      <a:pt x="-951" y="101013"/>
                      <a:pt x="101607" y="5164"/>
                      <a:pt x="146656" y="371"/>
                    </a:cubicBezTo>
                    <a:cubicBezTo>
                      <a:pt x="191705" y="-4422"/>
                      <a:pt x="270301" y="37273"/>
                      <a:pt x="270301" y="118265"/>
                    </a:cubicBezTo>
                    <a:cubicBezTo>
                      <a:pt x="270301" y="199257"/>
                      <a:pt x="197456" y="271624"/>
                      <a:pt x="152407" y="276416"/>
                    </a:cubicBezTo>
                    <a:cubicBezTo>
                      <a:pt x="107358" y="281209"/>
                      <a:pt x="965" y="193027"/>
                      <a:pt x="7" y="1470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任意多边形 45"/>
            <p:cNvSpPr/>
            <p:nvPr/>
          </p:nvSpPr>
          <p:spPr>
            <a:xfrm>
              <a:off x="7963883" y="3681919"/>
              <a:ext cx="596457" cy="72956"/>
            </a:xfrm>
            <a:custGeom>
              <a:avLst/>
              <a:gdLst>
                <a:gd name="connsiteX0" fmla="*/ 749005 w 761788"/>
                <a:gd name="connsiteY0" fmla="*/ 23500 h 86873"/>
                <a:gd name="connsiteX1" fmla="*/ 4839 w 761788"/>
                <a:gd name="connsiteY1" fmla="*/ 86730 h 86873"/>
                <a:gd name="connsiteX2" fmla="*/ 442584 w 761788"/>
                <a:gd name="connsiteY2" fmla="*/ 4045 h 86873"/>
                <a:gd name="connsiteX3" fmla="*/ 749005 w 761788"/>
                <a:gd name="connsiteY3" fmla="*/ 23500 h 86873"/>
                <a:gd name="connsiteX0-1" fmla="*/ 749005 w 761788"/>
                <a:gd name="connsiteY0-2" fmla="*/ 23500 h 86730"/>
                <a:gd name="connsiteX1-3" fmla="*/ 4839 w 761788"/>
                <a:gd name="connsiteY1-4" fmla="*/ 86730 h 86730"/>
                <a:gd name="connsiteX2-5" fmla="*/ 442584 w 761788"/>
                <a:gd name="connsiteY2-6" fmla="*/ 4045 h 86730"/>
                <a:gd name="connsiteX3-7" fmla="*/ 749005 w 761788"/>
                <a:gd name="connsiteY3-8" fmla="*/ 23500 h 86730"/>
                <a:gd name="connsiteX0-9" fmla="*/ 751673 w 773978"/>
                <a:gd name="connsiteY0-10" fmla="*/ 25535 h 88765"/>
                <a:gd name="connsiteX1-11" fmla="*/ 7507 w 773978"/>
                <a:gd name="connsiteY1-12" fmla="*/ 88765 h 88765"/>
                <a:gd name="connsiteX2-13" fmla="*/ 445252 w 773978"/>
                <a:gd name="connsiteY2-14" fmla="*/ 6080 h 88765"/>
                <a:gd name="connsiteX3-15" fmla="*/ 751673 w 773978"/>
                <a:gd name="connsiteY3-16" fmla="*/ 25535 h 88765"/>
                <a:gd name="connsiteX0-17" fmla="*/ 752098 w 772004"/>
                <a:gd name="connsiteY0-18" fmla="*/ 66264 h 129494"/>
                <a:gd name="connsiteX1-19" fmla="*/ 7932 w 772004"/>
                <a:gd name="connsiteY1-20" fmla="*/ 129494 h 129494"/>
                <a:gd name="connsiteX2-21" fmla="*/ 431085 w 772004"/>
                <a:gd name="connsiteY2-22" fmla="*/ 3035 h 129494"/>
                <a:gd name="connsiteX3-23" fmla="*/ 752098 w 772004"/>
                <a:gd name="connsiteY3-24" fmla="*/ 66264 h 129494"/>
                <a:gd name="connsiteX0-25" fmla="*/ 752098 w 779433"/>
                <a:gd name="connsiteY0-26" fmla="*/ 64927 h 128157"/>
                <a:gd name="connsiteX1-27" fmla="*/ 7932 w 779433"/>
                <a:gd name="connsiteY1-28" fmla="*/ 128157 h 128157"/>
                <a:gd name="connsiteX2-29" fmla="*/ 431085 w 779433"/>
                <a:gd name="connsiteY2-30" fmla="*/ 1698 h 128157"/>
                <a:gd name="connsiteX3-31" fmla="*/ 752098 w 779433"/>
                <a:gd name="connsiteY3-32" fmla="*/ 64927 h 128157"/>
                <a:gd name="connsiteX0-33" fmla="*/ 752098 w 779433"/>
                <a:gd name="connsiteY0-34" fmla="*/ 64927 h 128157"/>
                <a:gd name="connsiteX1-35" fmla="*/ 7932 w 779433"/>
                <a:gd name="connsiteY1-36" fmla="*/ 128157 h 128157"/>
                <a:gd name="connsiteX2-37" fmla="*/ 431085 w 779433"/>
                <a:gd name="connsiteY2-38" fmla="*/ 1698 h 128157"/>
                <a:gd name="connsiteX3-39" fmla="*/ 752098 w 779433"/>
                <a:gd name="connsiteY3-40" fmla="*/ 64927 h 128157"/>
              </a:gdLst>
              <a:ahLst/>
              <a:cxnLst>
                <a:cxn ang="0">
                  <a:pos x="connsiteX0-1" y="connsiteY0-2"/>
                </a:cxn>
                <a:cxn ang="0">
                  <a:pos x="connsiteX1-3" y="connsiteY1-4"/>
                </a:cxn>
                <a:cxn ang="0">
                  <a:pos x="connsiteX2-5" y="connsiteY2-6"/>
                </a:cxn>
                <a:cxn ang="0">
                  <a:pos x="connsiteX3-7" y="connsiteY3-8"/>
                </a:cxn>
              </a:cxnLst>
              <a:rect l="l" t="t" r="r" b="b"/>
              <a:pathLst>
                <a:path w="779433" h="128157">
                  <a:moveTo>
                    <a:pt x="752098" y="64927"/>
                  </a:moveTo>
                  <a:cubicBezTo>
                    <a:pt x="662116" y="27638"/>
                    <a:pt x="370286" y="-33970"/>
                    <a:pt x="7932" y="128157"/>
                  </a:cubicBezTo>
                  <a:cubicBezTo>
                    <a:pt x="-43138" y="124915"/>
                    <a:pt x="158710" y="18721"/>
                    <a:pt x="431085" y="1698"/>
                  </a:cubicBezTo>
                  <a:cubicBezTo>
                    <a:pt x="703460" y="-15325"/>
                    <a:pt x="842080" y="102216"/>
                    <a:pt x="752098" y="64927"/>
                  </a:cubicBezTo>
                  <a:close/>
                </a:path>
              </a:pathLst>
            </a:custGeom>
            <a:solidFill>
              <a:srgbClr val="710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20331699">
              <a:off x="7965504" y="3873229"/>
              <a:ext cx="596457" cy="72956"/>
            </a:xfrm>
            <a:custGeom>
              <a:avLst/>
              <a:gdLst>
                <a:gd name="connsiteX0" fmla="*/ 749005 w 761788"/>
                <a:gd name="connsiteY0" fmla="*/ 23500 h 86873"/>
                <a:gd name="connsiteX1" fmla="*/ 4839 w 761788"/>
                <a:gd name="connsiteY1" fmla="*/ 86730 h 86873"/>
                <a:gd name="connsiteX2" fmla="*/ 442584 w 761788"/>
                <a:gd name="connsiteY2" fmla="*/ 4045 h 86873"/>
                <a:gd name="connsiteX3" fmla="*/ 749005 w 761788"/>
                <a:gd name="connsiteY3" fmla="*/ 23500 h 86873"/>
                <a:gd name="connsiteX0-1" fmla="*/ 749005 w 761788"/>
                <a:gd name="connsiteY0-2" fmla="*/ 23500 h 86730"/>
                <a:gd name="connsiteX1-3" fmla="*/ 4839 w 761788"/>
                <a:gd name="connsiteY1-4" fmla="*/ 86730 h 86730"/>
                <a:gd name="connsiteX2-5" fmla="*/ 442584 w 761788"/>
                <a:gd name="connsiteY2-6" fmla="*/ 4045 h 86730"/>
                <a:gd name="connsiteX3-7" fmla="*/ 749005 w 761788"/>
                <a:gd name="connsiteY3-8" fmla="*/ 23500 h 86730"/>
                <a:gd name="connsiteX0-9" fmla="*/ 751673 w 773978"/>
                <a:gd name="connsiteY0-10" fmla="*/ 25535 h 88765"/>
                <a:gd name="connsiteX1-11" fmla="*/ 7507 w 773978"/>
                <a:gd name="connsiteY1-12" fmla="*/ 88765 h 88765"/>
                <a:gd name="connsiteX2-13" fmla="*/ 445252 w 773978"/>
                <a:gd name="connsiteY2-14" fmla="*/ 6080 h 88765"/>
                <a:gd name="connsiteX3-15" fmla="*/ 751673 w 773978"/>
                <a:gd name="connsiteY3-16" fmla="*/ 25535 h 88765"/>
                <a:gd name="connsiteX0-17" fmla="*/ 752098 w 772004"/>
                <a:gd name="connsiteY0-18" fmla="*/ 66264 h 129494"/>
                <a:gd name="connsiteX1-19" fmla="*/ 7932 w 772004"/>
                <a:gd name="connsiteY1-20" fmla="*/ 129494 h 129494"/>
                <a:gd name="connsiteX2-21" fmla="*/ 431085 w 772004"/>
                <a:gd name="connsiteY2-22" fmla="*/ 3035 h 129494"/>
                <a:gd name="connsiteX3-23" fmla="*/ 752098 w 772004"/>
                <a:gd name="connsiteY3-24" fmla="*/ 66264 h 129494"/>
                <a:gd name="connsiteX0-25" fmla="*/ 752098 w 779433"/>
                <a:gd name="connsiteY0-26" fmla="*/ 64927 h 128157"/>
                <a:gd name="connsiteX1-27" fmla="*/ 7932 w 779433"/>
                <a:gd name="connsiteY1-28" fmla="*/ 128157 h 128157"/>
                <a:gd name="connsiteX2-29" fmla="*/ 431085 w 779433"/>
                <a:gd name="connsiteY2-30" fmla="*/ 1698 h 128157"/>
                <a:gd name="connsiteX3-31" fmla="*/ 752098 w 779433"/>
                <a:gd name="connsiteY3-32" fmla="*/ 64927 h 128157"/>
                <a:gd name="connsiteX0-33" fmla="*/ 752098 w 779433"/>
                <a:gd name="connsiteY0-34" fmla="*/ 64927 h 128157"/>
                <a:gd name="connsiteX1-35" fmla="*/ 7932 w 779433"/>
                <a:gd name="connsiteY1-36" fmla="*/ 128157 h 128157"/>
                <a:gd name="connsiteX2-37" fmla="*/ 431085 w 779433"/>
                <a:gd name="connsiteY2-38" fmla="*/ 1698 h 128157"/>
                <a:gd name="connsiteX3-39" fmla="*/ 752098 w 779433"/>
                <a:gd name="connsiteY3-40" fmla="*/ 64927 h 128157"/>
              </a:gdLst>
              <a:ahLst/>
              <a:cxnLst>
                <a:cxn ang="0">
                  <a:pos x="connsiteX0-1" y="connsiteY0-2"/>
                </a:cxn>
                <a:cxn ang="0">
                  <a:pos x="connsiteX1-3" y="connsiteY1-4"/>
                </a:cxn>
                <a:cxn ang="0">
                  <a:pos x="connsiteX2-5" y="connsiteY2-6"/>
                </a:cxn>
                <a:cxn ang="0">
                  <a:pos x="connsiteX3-7" y="connsiteY3-8"/>
                </a:cxn>
              </a:cxnLst>
              <a:rect l="l" t="t" r="r" b="b"/>
              <a:pathLst>
                <a:path w="779433" h="128157">
                  <a:moveTo>
                    <a:pt x="752098" y="64927"/>
                  </a:moveTo>
                  <a:cubicBezTo>
                    <a:pt x="662116" y="27638"/>
                    <a:pt x="370286" y="-33970"/>
                    <a:pt x="7932" y="128157"/>
                  </a:cubicBezTo>
                  <a:cubicBezTo>
                    <a:pt x="-43138" y="124915"/>
                    <a:pt x="158710" y="18721"/>
                    <a:pt x="431085" y="1698"/>
                  </a:cubicBezTo>
                  <a:cubicBezTo>
                    <a:pt x="703460" y="-15325"/>
                    <a:pt x="842080" y="102216"/>
                    <a:pt x="752098" y="64927"/>
                  </a:cubicBezTo>
                  <a:close/>
                </a:path>
              </a:pathLst>
            </a:custGeom>
            <a:solidFill>
              <a:srgbClr val="710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19824415">
              <a:off x="8139888" y="4015119"/>
              <a:ext cx="463134" cy="67671"/>
            </a:xfrm>
            <a:custGeom>
              <a:avLst/>
              <a:gdLst>
                <a:gd name="connsiteX0" fmla="*/ 749005 w 761788"/>
                <a:gd name="connsiteY0" fmla="*/ 23500 h 86873"/>
                <a:gd name="connsiteX1" fmla="*/ 4839 w 761788"/>
                <a:gd name="connsiteY1" fmla="*/ 86730 h 86873"/>
                <a:gd name="connsiteX2" fmla="*/ 442584 w 761788"/>
                <a:gd name="connsiteY2" fmla="*/ 4045 h 86873"/>
                <a:gd name="connsiteX3" fmla="*/ 749005 w 761788"/>
                <a:gd name="connsiteY3" fmla="*/ 23500 h 86873"/>
                <a:gd name="connsiteX0-1" fmla="*/ 749005 w 761788"/>
                <a:gd name="connsiteY0-2" fmla="*/ 23500 h 86730"/>
                <a:gd name="connsiteX1-3" fmla="*/ 4839 w 761788"/>
                <a:gd name="connsiteY1-4" fmla="*/ 86730 h 86730"/>
                <a:gd name="connsiteX2-5" fmla="*/ 442584 w 761788"/>
                <a:gd name="connsiteY2-6" fmla="*/ 4045 h 86730"/>
                <a:gd name="connsiteX3-7" fmla="*/ 749005 w 761788"/>
                <a:gd name="connsiteY3-8" fmla="*/ 23500 h 86730"/>
                <a:gd name="connsiteX0-9" fmla="*/ 751673 w 773978"/>
                <a:gd name="connsiteY0-10" fmla="*/ 25535 h 88765"/>
                <a:gd name="connsiteX1-11" fmla="*/ 7507 w 773978"/>
                <a:gd name="connsiteY1-12" fmla="*/ 88765 h 88765"/>
                <a:gd name="connsiteX2-13" fmla="*/ 445252 w 773978"/>
                <a:gd name="connsiteY2-14" fmla="*/ 6080 h 88765"/>
                <a:gd name="connsiteX3-15" fmla="*/ 751673 w 773978"/>
                <a:gd name="connsiteY3-16" fmla="*/ 25535 h 88765"/>
                <a:gd name="connsiteX0-17" fmla="*/ 752098 w 772004"/>
                <a:gd name="connsiteY0-18" fmla="*/ 66264 h 129494"/>
                <a:gd name="connsiteX1-19" fmla="*/ 7932 w 772004"/>
                <a:gd name="connsiteY1-20" fmla="*/ 129494 h 129494"/>
                <a:gd name="connsiteX2-21" fmla="*/ 431085 w 772004"/>
                <a:gd name="connsiteY2-22" fmla="*/ 3035 h 129494"/>
                <a:gd name="connsiteX3-23" fmla="*/ 752098 w 772004"/>
                <a:gd name="connsiteY3-24" fmla="*/ 66264 h 129494"/>
                <a:gd name="connsiteX0-25" fmla="*/ 752098 w 779433"/>
                <a:gd name="connsiteY0-26" fmla="*/ 64927 h 128157"/>
                <a:gd name="connsiteX1-27" fmla="*/ 7932 w 779433"/>
                <a:gd name="connsiteY1-28" fmla="*/ 128157 h 128157"/>
                <a:gd name="connsiteX2-29" fmla="*/ 431085 w 779433"/>
                <a:gd name="connsiteY2-30" fmla="*/ 1698 h 128157"/>
                <a:gd name="connsiteX3-31" fmla="*/ 752098 w 779433"/>
                <a:gd name="connsiteY3-32" fmla="*/ 64927 h 128157"/>
                <a:gd name="connsiteX0-33" fmla="*/ 752098 w 779433"/>
                <a:gd name="connsiteY0-34" fmla="*/ 64927 h 128157"/>
                <a:gd name="connsiteX1-35" fmla="*/ 7932 w 779433"/>
                <a:gd name="connsiteY1-36" fmla="*/ 128157 h 128157"/>
                <a:gd name="connsiteX2-37" fmla="*/ 431085 w 779433"/>
                <a:gd name="connsiteY2-38" fmla="*/ 1698 h 128157"/>
                <a:gd name="connsiteX3-39" fmla="*/ 752098 w 779433"/>
                <a:gd name="connsiteY3-40" fmla="*/ 64927 h 128157"/>
              </a:gdLst>
              <a:ahLst/>
              <a:cxnLst>
                <a:cxn ang="0">
                  <a:pos x="connsiteX0-1" y="connsiteY0-2"/>
                </a:cxn>
                <a:cxn ang="0">
                  <a:pos x="connsiteX1-3" y="connsiteY1-4"/>
                </a:cxn>
                <a:cxn ang="0">
                  <a:pos x="connsiteX2-5" y="connsiteY2-6"/>
                </a:cxn>
                <a:cxn ang="0">
                  <a:pos x="connsiteX3-7" y="connsiteY3-8"/>
                </a:cxn>
              </a:cxnLst>
              <a:rect l="l" t="t" r="r" b="b"/>
              <a:pathLst>
                <a:path w="779433" h="128157">
                  <a:moveTo>
                    <a:pt x="752098" y="64927"/>
                  </a:moveTo>
                  <a:cubicBezTo>
                    <a:pt x="662116" y="27638"/>
                    <a:pt x="370286" y="-33970"/>
                    <a:pt x="7932" y="128157"/>
                  </a:cubicBezTo>
                  <a:cubicBezTo>
                    <a:pt x="-43138" y="124915"/>
                    <a:pt x="158710" y="18721"/>
                    <a:pt x="431085" y="1698"/>
                  </a:cubicBezTo>
                  <a:cubicBezTo>
                    <a:pt x="703460" y="-15325"/>
                    <a:pt x="842080" y="102216"/>
                    <a:pt x="752098" y="64927"/>
                  </a:cubicBezTo>
                  <a:close/>
                </a:path>
              </a:pathLst>
            </a:custGeom>
            <a:solidFill>
              <a:srgbClr val="710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20633069">
              <a:off x="9057599" y="3520280"/>
              <a:ext cx="434717" cy="50929"/>
            </a:xfrm>
            <a:custGeom>
              <a:avLst/>
              <a:gdLst>
                <a:gd name="connsiteX0" fmla="*/ 749005 w 761788"/>
                <a:gd name="connsiteY0" fmla="*/ 23500 h 86873"/>
                <a:gd name="connsiteX1" fmla="*/ 4839 w 761788"/>
                <a:gd name="connsiteY1" fmla="*/ 86730 h 86873"/>
                <a:gd name="connsiteX2" fmla="*/ 442584 w 761788"/>
                <a:gd name="connsiteY2" fmla="*/ 4045 h 86873"/>
                <a:gd name="connsiteX3" fmla="*/ 749005 w 761788"/>
                <a:gd name="connsiteY3" fmla="*/ 23500 h 86873"/>
                <a:gd name="connsiteX0-1" fmla="*/ 749005 w 761788"/>
                <a:gd name="connsiteY0-2" fmla="*/ 23500 h 86730"/>
                <a:gd name="connsiteX1-3" fmla="*/ 4839 w 761788"/>
                <a:gd name="connsiteY1-4" fmla="*/ 86730 h 86730"/>
                <a:gd name="connsiteX2-5" fmla="*/ 442584 w 761788"/>
                <a:gd name="connsiteY2-6" fmla="*/ 4045 h 86730"/>
                <a:gd name="connsiteX3-7" fmla="*/ 749005 w 761788"/>
                <a:gd name="connsiteY3-8" fmla="*/ 23500 h 86730"/>
                <a:gd name="connsiteX0-9" fmla="*/ 751673 w 773978"/>
                <a:gd name="connsiteY0-10" fmla="*/ 25535 h 88765"/>
                <a:gd name="connsiteX1-11" fmla="*/ 7507 w 773978"/>
                <a:gd name="connsiteY1-12" fmla="*/ 88765 h 88765"/>
                <a:gd name="connsiteX2-13" fmla="*/ 445252 w 773978"/>
                <a:gd name="connsiteY2-14" fmla="*/ 6080 h 88765"/>
                <a:gd name="connsiteX3-15" fmla="*/ 751673 w 773978"/>
                <a:gd name="connsiteY3-16" fmla="*/ 25535 h 88765"/>
                <a:gd name="connsiteX0-17" fmla="*/ 752098 w 772004"/>
                <a:gd name="connsiteY0-18" fmla="*/ 66264 h 129494"/>
                <a:gd name="connsiteX1-19" fmla="*/ 7932 w 772004"/>
                <a:gd name="connsiteY1-20" fmla="*/ 129494 h 129494"/>
                <a:gd name="connsiteX2-21" fmla="*/ 431085 w 772004"/>
                <a:gd name="connsiteY2-22" fmla="*/ 3035 h 129494"/>
                <a:gd name="connsiteX3-23" fmla="*/ 752098 w 772004"/>
                <a:gd name="connsiteY3-24" fmla="*/ 66264 h 129494"/>
                <a:gd name="connsiteX0-25" fmla="*/ 752098 w 779433"/>
                <a:gd name="connsiteY0-26" fmla="*/ 64927 h 128157"/>
                <a:gd name="connsiteX1-27" fmla="*/ 7932 w 779433"/>
                <a:gd name="connsiteY1-28" fmla="*/ 128157 h 128157"/>
                <a:gd name="connsiteX2-29" fmla="*/ 431085 w 779433"/>
                <a:gd name="connsiteY2-30" fmla="*/ 1698 h 128157"/>
                <a:gd name="connsiteX3-31" fmla="*/ 752098 w 779433"/>
                <a:gd name="connsiteY3-32" fmla="*/ 64927 h 128157"/>
                <a:gd name="connsiteX0-33" fmla="*/ 752098 w 779433"/>
                <a:gd name="connsiteY0-34" fmla="*/ 64927 h 128157"/>
                <a:gd name="connsiteX1-35" fmla="*/ 7932 w 779433"/>
                <a:gd name="connsiteY1-36" fmla="*/ 128157 h 128157"/>
                <a:gd name="connsiteX2-37" fmla="*/ 431085 w 779433"/>
                <a:gd name="connsiteY2-38" fmla="*/ 1698 h 128157"/>
                <a:gd name="connsiteX3-39" fmla="*/ 752098 w 779433"/>
                <a:gd name="connsiteY3-40" fmla="*/ 64927 h 128157"/>
              </a:gdLst>
              <a:ahLst/>
              <a:cxnLst>
                <a:cxn ang="0">
                  <a:pos x="connsiteX0-1" y="connsiteY0-2"/>
                </a:cxn>
                <a:cxn ang="0">
                  <a:pos x="connsiteX1-3" y="connsiteY1-4"/>
                </a:cxn>
                <a:cxn ang="0">
                  <a:pos x="connsiteX2-5" y="connsiteY2-6"/>
                </a:cxn>
                <a:cxn ang="0">
                  <a:pos x="connsiteX3-7" y="connsiteY3-8"/>
                </a:cxn>
              </a:cxnLst>
              <a:rect l="l" t="t" r="r" b="b"/>
              <a:pathLst>
                <a:path w="779433" h="128157">
                  <a:moveTo>
                    <a:pt x="752098" y="64927"/>
                  </a:moveTo>
                  <a:cubicBezTo>
                    <a:pt x="662116" y="27638"/>
                    <a:pt x="370286" y="-33970"/>
                    <a:pt x="7932" y="128157"/>
                  </a:cubicBezTo>
                  <a:cubicBezTo>
                    <a:pt x="-43138" y="124915"/>
                    <a:pt x="158710" y="18721"/>
                    <a:pt x="431085" y="1698"/>
                  </a:cubicBezTo>
                  <a:cubicBezTo>
                    <a:pt x="703460" y="-15325"/>
                    <a:pt x="842080" y="102216"/>
                    <a:pt x="752098" y="64927"/>
                  </a:cubicBezTo>
                  <a:close/>
                </a:path>
              </a:pathLst>
            </a:custGeom>
            <a:solidFill>
              <a:srgbClr val="710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rot="21403436">
              <a:off x="9083716" y="3666455"/>
              <a:ext cx="482160" cy="58472"/>
            </a:xfrm>
            <a:custGeom>
              <a:avLst/>
              <a:gdLst>
                <a:gd name="connsiteX0" fmla="*/ 749005 w 761788"/>
                <a:gd name="connsiteY0" fmla="*/ 23500 h 86873"/>
                <a:gd name="connsiteX1" fmla="*/ 4839 w 761788"/>
                <a:gd name="connsiteY1" fmla="*/ 86730 h 86873"/>
                <a:gd name="connsiteX2" fmla="*/ 442584 w 761788"/>
                <a:gd name="connsiteY2" fmla="*/ 4045 h 86873"/>
                <a:gd name="connsiteX3" fmla="*/ 749005 w 761788"/>
                <a:gd name="connsiteY3" fmla="*/ 23500 h 86873"/>
                <a:gd name="connsiteX0-1" fmla="*/ 749005 w 761788"/>
                <a:gd name="connsiteY0-2" fmla="*/ 23500 h 86730"/>
                <a:gd name="connsiteX1-3" fmla="*/ 4839 w 761788"/>
                <a:gd name="connsiteY1-4" fmla="*/ 86730 h 86730"/>
                <a:gd name="connsiteX2-5" fmla="*/ 442584 w 761788"/>
                <a:gd name="connsiteY2-6" fmla="*/ 4045 h 86730"/>
                <a:gd name="connsiteX3-7" fmla="*/ 749005 w 761788"/>
                <a:gd name="connsiteY3-8" fmla="*/ 23500 h 86730"/>
                <a:gd name="connsiteX0-9" fmla="*/ 751673 w 773978"/>
                <a:gd name="connsiteY0-10" fmla="*/ 25535 h 88765"/>
                <a:gd name="connsiteX1-11" fmla="*/ 7507 w 773978"/>
                <a:gd name="connsiteY1-12" fmla="*/ 88765 h 88765"/>
                <a:gd name="connsiteX2-13" fmla="*/ 445252 w 773978"/>
                <a:gd name="connsiteY2-14" fmla="*/ 6080 h 88765"/>
                <a:gd name="connsiteX3-15" fmla="*/ 751673 w 773978"/>
                <a:gd name="connsiteY3-16" fmla="*/ 25535 h 88765"/>
                <a:gd name="connsiteX0-17" fmla="*/ 752098 w 772004"/>
                <a:gd name="connsiteY0-18" fmla="*/ 66264 h 129494"/>
                <a:gd name="connsiteX1-19" fmla="*/ 7932 w 772004"/>
                <a:gd name="connsiteY1-20" fmla="*/ 129494 h 129494"/>
                <a:gd name="connsiteX2-21" fmla="*/ 431085 w 772004"/>
                <a:gd name="connsiteY2-22" fmla="*/ 3035 h 129494"/>
                <a:gd name="connsiteX3-23" fmla="*/ 752098 w 772004"/>
                <a:gd name="connsiteY3-24" fmla="*/ 66264 h 129494"/>
                <a:gd name="connsiteX0-25" fmla="*/ 752098 w 779433"/>
                <a:gd name="connsiteY0-26" fmla="*/ 64927 h 128157"/>
                <a:gd name="connsiteX1-27" fmla="*/ 7932 w 779433"/>
                <a:gd name="connsiteY1-28" fmla="*/ 128157 h 128157"/>
                <a:gd name="connsiteX2-29" fmla="*/ 431085 w 779433"/>
                <a:gd name="connsiteY2-30" fmla="*/ 1698 h 128157"/>
                <a:gd name="connsiteX3-31" fmla="*/ 752098 w 779433"/>
                <a:gd name="connsiteY3-32" fmla="*/ 64927 h 128157"/>
                <a:gd name="connsiteX0-33" fmla="*/ 752098 w 779433"/>
                <a:gd name="connsiteY0-34" fmla="*/ 64927 h 128157"/>
                <a:gd name="connsiteX1-35" fmla="*/ 7932 w 779433"/>
                <a:gd name="connsiteY1-36" fmla="*/ 128157 h 128157"/>
                <a:gd name="connsiteX2-37" fmla="*/ 431085 w 779433"/>
                <a:gd name="connsiteY2-38" fmla="*/ 1698 h 128157"/>
                <a:gd name="connsiteX3-39" fmla="*/ 752098 w 779433"/>
                <a:gd name="connsiteY3-40" fmla="*/ 64927 h 128157"/>
              </a:gdLst>
              <a:ahLst/>
              <a:cxnLst>
                <a:cxn ang="0">
                  <a:pos x="connsiteX0-1" y="connsiteY0-2"/>
                </a:cxn>
                <a:cxn ang="0">
                  <a:pos x="connsiteX1-3" y="connsiteY1-4"/>
                </a:cxn>
                <a:cxn ang="0">
                  <a:pos x="connsiteX2-5" y="connsiteY2-6"/>
                </a:cxn>
                <a:cxn ang="0">
                  <a:pos x="connsiteX3-7" y="connsiteY3-8"/>
                </a:cxn>
              </a:cxnLst>
              <a:rect l="l" t="t" r="r" b="b"/>
              <a:pathLst>
                <a:path w="779433" h="128157">
                  <a:moveTo>
                    <a:pt x="752098" y="64927"/>
                  </a:moveTo>
                  <a:cubicBezTo>
                    <a:pt x="662116" y="27638"/>
                    <a:pt x="370286" y="-33970"/>
                    <a:pt x="7932" y="128157"/>
                  </a:cubicBezTo>
                  <a:cubicBezTo>
                    <a:pt x="-43138" y="124915"/>
                    <a:pt x="158710" y="18721"/>
                    <a:pt x="431085" y="1698"/>
                  </a:cubicBezTo>
                  <a:cubicBezTo>
                    <a:pt x="703460" y="-15325"/>
                    <a:pt x="842080" y="102216"/>
                    <a:pt x="752098" y="64927"/>
                  </a:cubicBezTo>
                  <a:close/>
                </a:path>
              </a:pathLst>
            </a:custGeom>
            <a:solidFill>
              <a:srgbClr val="710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7900918" y="4047437"/>
              <a:ext cx="1662171" cy="516408"/>
            </a:xfrm>
            <a:custGeom>
              <a:avLst/>
              <a:gdLst>
                <a:gd name="connsiteX0" fmla="*/ 1588724 w 1662171"/>
                <a:gd name="connsiteY0" fmla="*/ 0 h 516408"/>
                <a:gd name="connsiteX1" fmla="*/ 1649269 w 1662171"/>
                <a:gd name="connsiteY1" fmla="*/ 63297 h 516408"/>
                <a:gd name="connsiteX2" fmla="*/ 1662171 w 1662171"/>
                <a:gd name="connsiteY2" fmla="*/ 100247 h 516408"/>
                <a:gd name="connsiteX3" fmla="*/ 1659658 w 1662171"/>
                <a:gd name="connsiteY3" fmla="*/ 103070 h 516408"/>
                <a:gd name="connsiteX4" fmla="*/ 1134224 w 1662171"/>
                <a:gd name="connsiteY4" fmla="*/ 392654 h 516408"/>
                <a:gd name="connsiteX5" fmla="*/ 465714 w 1662171"/>
                <a:gd name="connsiteY5" fmla="*/ 515599 h 516408"/>
                <a:gd name="connsiteX6" fmla="*/ 28984 w 1662171"/>
                <a:gd name="connsiteY6" fmla="*/ 466974 h 516408"/>
                <a:gd name="connsiteX7" fmla="*/ 316 w 1662171"/>
                <a:gd name="connsiteY7" fmla="*/ 458977 h 516408"/>
                <a:gd name="connsiteX8" fmla="*/ 0 w 1662171"/>
                <a:gd name="connsiteY8" fmla="*/ 454402 h 516408"/>
                <a:gd name="connsiteX9" fmla="*/ 15765 w 1662171"/>
                <a:gd name="connsiteY9" fmla="*/ 396476 h 516408"/>
                <a:gd name="connsiteX10" fmla="*/ 1588724 w 1662171"/>
                <a:gd name="connsiteY10" fmla="*/ 0 h 516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2171" h="516408">
                  <a:moveTo>
                    <a:pt x="1588724" y="0"/>
                  </a:moveTo>
                  <a:cubicBezTo>
                    <a:pt x="1615321" y="17172"/>
                    <a:pt x="1635152" y="39243"/>
                    <a:pt x="1649269" y="63297"/>
                  </a:cubicBezTo>
                  <a:lnTo>
                    <a:pt x="1662171" y="100247"/>
                  </a:lnTo>
                  <a:lnTo>
                    <a:pt x="1659658" y="103070"/>
                  </a:lnTo>
                  <a:cubicBezTo>
                    <a:pt x="1542118" y="216022"/>
                    <a:pt x="1314639" y="325419"/>
                    <a:pt x="1134224" y="392654"/>
                  </a:cubicBezTo>
                  <a:cubicBezTo>
                    <a:pt x="928036" y="469494"/>
                    <a:pt x="666780" y="507915"/>
                    <a:pt x="465714" y="515599"/>
                  </a:cubicBezTo>
                  <a:cubicBezTo>
                    <a:pt x="314915" y="521362"/>
                    <a:pt x="148267" y="495429"/>
                    <a:pt x="28984" y="466974"/>
                  </a:cubicBezTo>
                  <a:lnTo>
                    <a:pt x="316" y="458977"/>
                  </a:lnTo>
                  <a:lnTo>
                    <a:pt x="0" y="454402"/>
                  </a:lnTo>
                  <a:cubicBezTo>
                    <a:pt x="2456" y="431089"/>
                    <a:pt x="8411" y="410750"/>
                    <a:pt x="15765" y="396476"/>
                  </a:cubicBezTo>
                  <a:cubicBezTo>
                    <a:pt x="905845" y="603951"/>
                    <a:pt x="1478684" y="176946"/>
                    <a:pt x="1588724" y="0"/>
                  </a:cubicBezTo>
                  <a:close/>
                </a:path>
              </a:pathLst>
            </a:custGeom>
            <a:solidFill>
              <a:srgbClr val="DA1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740585">
              <a:off x="9124248" y="3799401"/>
              <a:ext cx="482160" cy="58472"/>
            </a:xfrm>
            <a:custGeom>
              <a:avLst/>
              <a:gdLst>
                <a:gd name="connsiteX0" fmla="*/ 749005 w 761788"/>
                <a:gd name="connsiteY0" fmla="*/ 23500 h 86873"/>
                <a:gd name="connsiteX1" fmla="*/ 4839 w 761788"/>
                <a:gd name="connsiteY1" fmla="*/ 86730 h 86873"/>
                <a:gd name="connsiteX2" fmla="*/ 442584 w 761788"/>
                <a:gd name="connsiteY2" fmla="*/ 4045 h 86873"/>
                <a:gd name="connsiteX3" fmla="*/ 749005 w 761788"/>
                <a:gd name="connsiteY3" fmla="*/ 23500 h 86873"/>
                <a:gd name="connsiteX0-1" fmla="*/ 749005 w 761788"/>
                <a:gd name="connsiteY0-2" fmla="*/ 23500 h 86730"/>
                <a:gd name="connsiteX1-3" fmla="*/ 4839 w 761788"/>
                <a:gd name="connsiteY1-4" fmla="*/ 86730 h 86730"/>
                <a:gd name="connsiteX2-5" fmla="*/ 442584 w 761788"/>
                <a:gd name="connsiteY2-6" fmla="*/ 4045 h 86730"/>
                <a:gd name="connsiteX3-7" fmla="*/ 749005 w 761788"/>
                <a:gd name="connsiteY3-8" fmla="*/ 23500 h 86730"/>
                <a:gd name="connsiteX0-9" fmla="*/ 751673 w 773978"/>
                <a:gd name="connsiteY0-10" fmla="*/ 25535 h 88765"/>
                <a:gd name="connsiteX1-11" fmla="*/ 7507 w 773978"/>
                <a:gd name="connsiteY1-12" fmla="*/ 88765 h 88765"/>
                <a:gd name="connsiteX2-13" fmla="*/ 445252 w 773978"/>
                <a:gd name="connsiteY2-14" fmla="*/ 6080 h 88765"/>
                <a:gd name="connsiteX3-15" fmla="*/ 751673 w 773978"/>
                <a:gd name="connsiteY3-16" fmla="*/ 25535 h 88765"/>
                <a:gd name="connsiteX0-17" fmla="*/ 752098 w 772004"/>
                <a:gd name="connsiteY0-18" fmla="*/ 66264 h 129494"/>
                <a:gd name="connsiteX1-19" fmla="*/ 7932 w 772004"/>
                <a:gd name="connsiteY1-20" fmla="*/ 129494 h 129494"/>
                <a:gd name="connsiteX2-21" fmla="*/ 431085 w 772004"/>
                <a:gd name="connsiteY2-22" fmla="*/ 3035 h 129494"/>
                <a:gd name="connsiteX3-23" fmla="*/ 752098 w 772004"/>
                <a:gd name="connsiteY3-24" fmla="*/ 66264 h 129494"/>
                <a:gd name="connsiteX0-25" fmla="*/ 752098 w 779433"/>
                <a:gd name="connsiteY0-26" fmla="*/ 64927 h 128157"/>
                <a:gd name="connsiteX1-27" fmla="*/ 7932 w 779433"/>
                <a:gd name="connsiteY1-28" fmla="*/ 128157 h 128157"/>
                <a:gd name="connsiteX2-29" fmla="*/ 431085 w 779433"/>
                <a:gd name="connsiteY2-30" fmla="*/ 1698 h 128157"/>
                <a:gd name="connsiteX3-31" fmla="*/ 752098 w 779433"/>
                <a:gd name="connsiteY3-32" fmla="*/ 64927 h 128157"/>
                <a:gd name="connsiteX0-33" fmla="*/ 752098 w 779433"/>
                <a:gd name="connsiteY0-34" fmla="*/ 64927 h 128157"/>
                <a:gd name="connsiteX1-35" fmla="*/ 7932 w 779433"/>
                <a:gd name="connsiteY1-36" fmla="*/ 128157 h 128157"/>
                <a:gd name="connsiteX2-37" fmla="*/ 431085 w 779433"/>
                <a:gd name="connsiteY2-38" fmla="*/ 1698 h 128157"/>
                <a:gd name="connsiteX3-39" fmla="*/ 752098 w 779433"/>
                <a:gd name="connsiteY3-40" fmla="*/ 64927 h 128157"/>
              </a:gdLst>
              <a:ahLst/>
              <a:cxnLst>
                <a:cxn ang="0">
                  <a:pos x="connsiteX0-1" y="connsiteY0-2"/>
                </a:cxn>
                <a:cxn ang="0">
                  <a:pos x="connsiteX1-3" y="connsiteY1-4"/>
                </a:cxn>
                <a:cxn ang="0">
                  <a:pos x="connsiteX2-5" y="connsiteY2-6"/>
                </a:cxn>
                <a:cxn ang="0">
                  <a:pos x="connsiteX3-7" y="connsiteY3-8"/>
                </a:cxn>
              </a:cxnLst>
              <a:rect l="l" t="t" r="r" b="b"/>
              <a:pathLst>
                <a:path w="779433" h="128157">
                  <a:moveTo>
                    <a:pt x="752098" y="64927"/>
                  </a:moveTo>
                  <a:cubicBezTo>
                    <a:pt x="662116" y="27638"/>
                    <a:pt x="370286" y="-33970"/>
                    <a:pt x="7932" y="128157"/>
                  </a:cubicBezTo>
                  <a:cubicBezTo>
                    <a:pt x="-43138" y="124915"/>
                    <a:pt x="158710" y="18721"/>
                    <a:pt x="431085" y="1698"/>
                  </a:cubicBezTo>
                  <a:cubicBezTo>
                    <a:pt x="703460" y="-15325"/>
                    <a:pt x="842080" y="102216"/>
                    <a:pt x="752098" y="64927"/>
                  </a:cubicBezTo>
                  <a:close/>
                </a:path>
              </a:pathLst>
            </a:custGeom>
            <a:solidFill>
              <a:srgbClr val="7102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8866286" y="3628132"/>
              <a:ext cx="111686" cy="375243"/>
            </a:xfrm>
            <a:custGeom>
              <a:avLst/>
              <a:gdLst>
                <a:gd name="connsiteX0" fmla="*/ 78297 w 111686"/>
                <a:gd name="connsiteY0" fmla="*/ 374800 h 375243"/>
                <a:gd name="connsiteX1" fmla="*/ 68569 w 111686"/>
                <a:gd name="connsiteY1" fmla="*/ 189974 h 375243"/>
                <a:gd name="connsiteX2" fmla="*/ 476 w 111686"/>
                <a:gd name="connsiteY2" fmla="*/ 285 h 375243"/>
                <a:gd name="connsiteX3" fmla="*/ 107480 w 111686"/>
                <a:gd name="connsiteY3" fmla="*/ 233749 h 375243"/>
                <a:gd name="connsiteX4" fmla="*/ 78297 w 111686"/>
                <a:gd name="connsiteY4" fmla="*/ 374800 h 375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86" h="375243">
                  <a:moveTo>
                    <a:pt x="78297" y="374800"/>
                  </a:moveTo>
                  <a:cubicBezTo>
                    <a:pt x="71812" y="367504"/>
                    <a:pt x="81539" y="252393"/>
                    <a:pt x="68569" y="189974"/>
                  </a:cubicBezTo>
                  <a:cubicBezTo>
                    <a:pt x="55599" y="127555"/>
                    <a:pt x="-6009" y="-7011"/>
                    <a:pt x="476" y="285"/>
                  </a:cubicBezTo>
                  <a:cubicBezTo>
                    <a:pt x="6961" y="7581"/>
                    <a:pt x="90457" y="169709"/>
                    <a:pt x="107480" y="233749"/>
                  </a:cubicBezTo>
                  <a:cubicBezTo>
                    <a:pt x="124503" y="297789"/>
                    <a:pt x="84782" y="382096"/>
                    <a:pt x="78297" y="374800"/>
                  </a:cubicBezTo>
                  <a:close/>
                </a:path>
              </a:pathLst>
            </a:custGeom>
            <a:solidFill>
              <a:srgbClr val="E79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7241717" y="2319557"/>
              <a:ext cx="2461949" cy="2165639"/>
            </a:xfrm>
            <a:custGeom>
              <a:avLst/>
              <a:gdLst>
                <a:gd name="connsiteX0" fmla="*/ 685132 w 2504933"/>
                <a:gd name="connsiteY0" fmla="*/ 2087747 h 2127556"/>
                <a:gd name="connsiteX1" fmla="*/ 13493 w 2504933"/>
                <a:gd name="connsiteY1" fmla="*/ 882034 h 2127556"/>
                <a:gd name="connsiteX2" fmla="*/ 1235390 w 2504933"/>
                <a:gd name="connsiteY2" fmla="*/ 2 h 2127556"/>
                <a:gd name="connsiteX3" fmla="*/ 2408735 w 2504933"/>
                <a:gd name="connsiteY3" fmla="*/ 873942 h 2127556"/>
                <a:gd name="connsiteX4" fmla="*/ 2238802 w 2504933"/>
                <a:gd name="connsiteY4" fmla="*/ 1747882 h 2127556"/>
                <a:gd name="connsiteX5" fmla="*/ 685132 w 2504933"/>
                <a:gd name="connsiteY5" fmla="*/ 2087747 h 2127556"/>
                <a:gd name="connsiteX0-1" fmla="*/ 684807 w 2504608"/>
                <a:gd name="connsiteY0-2" fmla="*/ 2071564 h 2111373"/>
                <a:gd name="connsiteX1-3" fmla="*/ 13168 w 2504608"/>
                <a:gd name="connsiteY1-4" fmla="*/ 865851 h 2111373"/>
                <a:gd name="connsiteX2-5" fmla="*/ 1226973 w 2504608"/>
                <a:gd name="connsiteY2-6" fmla="*/ 3 h 2111373"/>
                <a:gd name="connsiteX3-7" fmla="*/ 2408410 w 2504608"/>
                <a:gd name="connsiteY3-8" fmla="*/ 857759 h 2111373"/>
                <a:gd name="connsiteX4-9" fmla="*/ 2238477 w 2504608"/>
                <a:gd name="connsiteY4-10" fmla="*/ 1731699 h 2111373"/>
                <a:gd name="connsiteX5-11" fmla="*/ 684807 w 2504608"/>
                <a:gd name="connsiteY5-12" fmla="*/ 2071564 h 2111373"/>
                <a:gd name="connsiteX0-13" fmla="*/ 684807 w 2504608"/>
                <a:gd name="connsiteY0-14" fmla="*/ 2074418 h 2114227"/>
                <a:gd name="connsiteX1-15" fmla="*/ 13168 w 2504608"/>
                <a:gd name="connsiteY1-16" fmla="*/ 868705 h 2114227"/>
                <a:gd name="connsiteX2-17" fmla="*/ 1226973 w 2504608"/>
                <a:gd name="connsiteY2-18" fmla="*/ 2857 h 2114227"/>
                <a:gd name="connsiteX3-19" fmla="*/ 2408410 w 2504608"/>
                <a:gd name="connsiteY3-20" fmla="*/ 860613 h 2114227"/>
                <a:gd name="connsiteX4-21" fmla="*/ 2238477 w 2504608"/>
                <a:gd name="connsiteY4-22" fmla="*/ 1734553 h 2114227"/>
                <a:gd name="connsiteX5-23" fmla="*/ 684807 w 2504608"/>
                <a:gd name="connsiteY5-24" fmla="*/ 2074418 h 2114227"/>
                <a:gd name="connsiteX0-25" fmla="*/ 684807 w 2504608"/>
                <a:gd name="connsiteY0-26" fmla="*/ 2074418 h 2114227"/>
                <a:gd name="connsiteX1-27" fmla="*/ 13168 w 2504608"/>
                <a:gd name="connsiteY1-28" fmla="*/ 868705 h 2114227"/>
                <a:gd name="connsiteX2-29" fmla="*/ 1226973 w 2504608"/>
                <a:gd name="connsiteY2-30" fmla="*/ 2857 h 2114227"/>
                <a:gd name="connsiteX3-31" fmla="*/ 2408410 w 2504608"/>
                <a:gd name="connsiteY3-32" fmla="*/ 860613 h 2114227"/>
                <a:gd name="connsiteX4-33" fmla="*/ 2238477 w 2504608"/>
                <a:gd name="connsiteY4-34" fmla="*/ 1734553 h 2114227"/>
                <a:gd name="connsiteX5-35" fmla="*/ 684807 w 2504608"/>
                <a:gd name="connsiteY5-36" fmla="*/ 2074418 h 2114227"/>
                <a:gd name="connsiteX0-37" fmla="*/ 684807 w 2469365"/>
                <a:gd name="connsiteY0-38" fmla="*/ 2074418 h 2110874"/>
                <a:gd name="connsiteX1-39" fmla="*/ 13168 w 2469365"/>
                <a:gd name="connsiteY1-40" fmla="*/ 868705 h 2110874"/>
                <a:gd name="connsiteX2-41" fmla="*/ 1226973 w 2469365"/>
                <a:gd name="connsiteY2-42" fmla="*/ 2857 h 2110874"/>
                <a:gd name="connsiteX3-43" fmla="*/ 2408410 w 2469365"/>
                <a:gd name="connsiteY3-44" fmla="*/ 860613 h 2110874"/>
                <a:gd name="connsiteX4-45" fmla="*/ 2238477 w 2469365"/>
                <a:gd name="connsiteY4-46" fmla="*/ 1734553 h 2110874"/>
                <a:gd name="connsiteX5-47" fmla="*/ 684807 w 2469365"/>
                <a:gd name="connsiteY5-48" fmla="*/ 2074418 h 2110874"/>
                <a:gd name="connsiteX0-49" fmla="*/ 684807 w 2420102"/>
                <a:gd name="connsiteY0-50" fmla="*/ 2074418 h 2110874"/>
                <a:gd name="connsiteX1-51" fmla="*/ 13168 w 2420102"/>
                <a:gd name="connsiteY1-52" fmla="*/ 868705 h 2110874"/>
                <a:gd name="connsiteX2-53" fmla="*/ 1226973 w 2420102"/>
                <a:gd name="connsiteY2-54" fmla="*/ 2857 h 2110874"/>
                <a:gd name="connsiteX3-55" fmla="*/ 2408410 w 2420102"/>
                <a:gd name="connsiteY3-56" fmla="*/ 860613 h 2110874"/>
                <a:gd name="connsiteX4-57" fmla="*/ 2238477 w 2420102"/>
                <a:gd name="connsiteY4-58" fmla="*/ 1734553 h 2110874"/>
                <a:gd name="connsiteX5-59" fmla="*/ 684807 w 2420102"/>
                <a:gd name="connsiteY5-60" fmla="*/ 2074418 h 2110874"/>
                <a:gd name="connsiteX0-61" fmla="*/ 684807 w 2420102"/>
                <a:gd name="connsiteY0-62" fmla="*/ 2074418 h 2110874"/>
                <a:gd name="connsiteX1-63" fmla="*/ 13168 w 2420102"/>
                <a:gd name="connsiteY1-64" fmla="*/ 868705 h 2110874"/>
                <a:gd name="connsiteX2-65" fmla="*/ 1226973 w 2420102"/>
                <a:gd name="connsiteY2-66" fmla="*/ 2857 h 2110874"/>
                <a:gd name="connsiteX3-67" fmla="*/ 2408410 w 2420102"/>
                <a:gd name="connsiteY3-68" fmla="*/ 860613 h 2110874"/>
                <a:gd name="connsiteX4-69" fmla="*/ 2238477 w 2420102"/>
                <a:gd name="connsiteY4-70" fmla="*/ 1734553 h 2110874"/>
                <a:gd name="connsiteX5-71" fmla="*/ 684807 w 2420102"/>
                <a:gd name="connsiteY5-72" fmla="*/ 2074418 h 2110874"/>
                <a:gd name="connsiteX0-73" fmla="*/ 692651 w 2427946"/>
                <a:gd name="connsiteY0-74" fmla="*/ 2074418 h 2096975"/>
                <a:gd name="connsiteX1-75" fmla="*/ 21012 w 2427946"/>
                <a:gd name="connsiteY1-76" fmla="*/ 868705 h 2096975"/>
                <a:gd name="connsiteX2-77" fmla="*/ 1234817 w 2427946"/>
                <a:gd name="connsiteY2-78" fmla="*/ 2857 h 2096975"/>
                <a:gd name="connsiteX3-79" fmla="*/ 2416254 w 2427946"/>
                <a:gd name="connsiteY3-80" fmla="*/ 860613 h 2096975"/>
                <a:gd name="connsiteX4-81" fmla="*/ 2246321 w 2427946"/>
                <a:gd name="connsiteY4-82" fmla="*/ 1734553 h 2096975"/>
                <a:gd name="connsiteX5-83" fmla="*/ 692651 w 2427946"/>
                <a:gd name="connsiteY5-84" fmla="*/ 2074418 h 2096975"/>
                <a:gd name="connsiteX0-85" fmla="*/ 724917 w 2460212"/>
                <a:gd name="connsiteY0-86" fmla="*/ 2074418 h 2096975"/>
                <a:gd name="connsiteX1-87" fmla="*/ 53278 w 2460212"/>
                <a:gd name="connsiteY1-88" fmla="*/ 868705 h 2096975"/>
                <a:gd name="connsiteX2-89" fmla="*/ 1267083 w 2460212"/>
                <a:gd name="connsiteY2-90" fmla="*/ 2857 h 2096975"/>
                <a:gd name="connsiteX3-91" fmla="*/ 2448520 w 2460212"/>
                <a:gd name="connsiteY3-92" fmla="*/ 860613 h 2096975"/>
                <a:gd name="connsiteX4-93" fmla="*/ 2278587 w 2460212"/>
                <a:gd name="connsiteY4-94" fmla="*/ 1734553 h 2096975"/>
                <a:gd name="connsiteX5-95" fmla="*/ 724917 w 2460212"/>
                <a:gd name="connsiteY5-96" fmla="*/ 2074418 h 2096975"/>
                <a:gd name="connsiteX0-97" fmla="*/ 685541 w 2460510"/>
                <a:gd name="connsiteY0-98" fmla="*/ 2114878 h 2137530"/>
                <a:gd name="connsiteX1-99" fmla="*/ 21994 w 2460510"/>
                <a:gd name="connsiteY1-100" fmla="*/ 868705 h 2137530"/>
                <a:gd name="connsiteX2-101" fmla="*/ 1235799 w 2460510"/>
                <a:gd name="connsiteY2-102" fmla="*/ 2857 h 2137530"/>
                <a:gd name="connsiteX3-103" fmla="*/ 2417236 w 2460510"/>
                <a:gd name="connsiteY3-104" fmla="*/ 860613 h 2137530"/>
                <a:gd name="connsiteX4-105" fmla="*/ 2247303 w 2460510"/>
                <a:gd name="connsiteY4-106" fmla="*/ 1734553 h 2137530"/>
                <a:gd name="connsiteX5-107" fmla="*/ 685541 w 2460510"/>
                <a:gd name="connsiteY5-108" fmla="*/ 2114878 h 2137530"/>
                <a:gd name="connsiteX0-109" fmla="*/ 713435 w 2488404"/>
                <a:gd name="connsiteY0-110" fmla="*/ 2114878 h 2166373"/>
                <a:gd name="connsiteX1-111" fmla="*/ 49888 w 2488404"/>
                <a:gd name="connsiteY1-112" fmla="*/ 868705 h 2166373"/>
                <a:gd name="connsiteX2-113" fmla="*/ 1263693 w 2488404"/>
                <a:gd name="connsiteY2-114" fmla="*/ 2857 h 2166373"/>
                <a:gd name="connsiteX3-115" fmla="*/ 2445130 w 2488404"/>
                <a:gd name="connsiteY3-116" fmla="*/ 860613 h 2166373"/>
                <a:gd name="connsiteX4-117" fmla="*/ 2275197 w 2488404"/>
                <a:gd name="connsiteY4-118" fmla="*/ 1734553 h 2166373"/>
                <a:gd name="connsiteX5-119" fmla="*/ 713435 w 2488404"/>
                <a:gd name="connsiteY5-120" fmla="*/ 2114878 h 2166373"/>
                <a:gd name="connsiteX0-121" fmla="*/ 713435 w 2459613"/>
                <a:gd name="connsiteY0-122" fmla="*/ 2114878 h 2172955"/>
                <a:gd name="connsiteX1-123" fmla="*/ 49888 w 2459613"/>
                <a:gd name="connsiteY1-124" fmla="*/ 868705 h 2172955"/>
                <a:gd name="connsiteX2-125" fmla="*/ 1263693 w 2459613"/>
                <a:gd name="connsiteY2-126" fmla="*/ 2857 h 2172955"/>
                <a:gd name="connsiteX3-127" fmla="*/ 2445130 w 2459613"/>
                <a:gd name="connsiteY3-128" fmla="*/ 860613 h 2172955"/>
                <a:gd name="connsiteX4-129" fmla="*/ 2275197 w 2459613"/>
                <a:gd name="connsiteY4-130" fmla="*/ 1734553 h 2172955"/>
                <a:gd name="connsiteX5-131" fmla="*/ 713435 w 2459613"/>
                <a:gd name="connsiteY5-132" fmla="*/ 2114878 h 2172955"/>
                <a:gd name="connsiteX0-133" fmla="*/ 713435 w 2445805"/>
                <a:gd name="connsiteY0-134" fmla="*/ 2114878 h 2172955"/>
                <a:gd name="connsiteX1-135" fmla="*/ 49888 w 2445805"/>
                <a:gd name="connsiteY1-136" fmla="*/ 868705 h 2172955"/>
                <a:gd name="connsiteX2-137" fmla="*/ 1263693 w 2445805"/>
                <a:gd name="connsiteY2-138" fmla="*/ 2857 h 2172955"/>
                <a:gd name="connsiteX3-139" fmla="*/ 2445130 w 2445805"/>
                <a:gd name="connsiteY3-140" fmla="*/ 860613 h 2172955"/>
                <a:gd name="connsiteX4-141" fmla="*/ 2275197 w 2445805"/>
                <a:gd name="connsiteY4-142" fmla="*/ 1734553 h 2172955"/>
                <a:gd name="connsiteX5-143" fmla="*/ 713435 w 2445805"/>
                <a:gd name="connsiteY5-144" fmla="*/ 2114878 h 2172955"/>
                <a:gd name="connsiteX0-145" fmla="*/ 713435 w 2445683"/>
                <a:gd name="connsiteY0-146" fmla="*/ 2114878 h 2165639"/>
                <a:gd name="connsiteX1-147" fmla="*/ 49888 w 2445683"/>
                <a:gd name="connsiteY1-148" fmla="*/ 868705 h 2165639"/>
                <a:gd name="connsiteX2-149" fmla="*/ 1263693 w 2445683"/>
                <a:gd name="connsiteY2-150" fmla="*/ 2857 h 2165639"/>
                <a:gd name="connsiteX3-151" fmla="*/ 2445130 w 2445683"/>
                <a:gd name="connsiteY3-152" fmla="*/ 860613 h 2165639"/>
                <a:gd name="connsiteX4-153" fmla="*/ 2275197 w 2445683"/>
                <a:gd name="connsiteY4-154" fmla="*/ 1734553 h 2165639"/>
                <a:gd name="connsiteX5-155" fmla="*/ 713435 w 2445683"/>
                <a:gd name="connsiteY5-156" fmla="*/ 2114878 h 2165639"/>
                <a:gd name="connsiteX0-157" fmla="*/ 713435 w 2461949"/>
                <a:gd name="connsiteY0-158" fmla="*/ 2114878 h 2165639"/>
                <a:gd name="connsiteX1-159" fmla="*/ 49888 w 2461949"/>
                <a:gd name="connsiteY1-160" fmla="*/ 868705 h 2165639"/>
                <a:gd name="connsiteX2-161" fmla="*/ 1263693 w 2461949"/>
                <a:gd name="connsiteY2-162" fmla="*/ 2857 h 2165639"/>
                <a:gd name="connsiteX3-163" fmla="*/ 2445130 w 2461949"/>
                <a:gd name="connsiteY3-164" fmla="*/ 860613 h 2165639"/>
                <a:gd name="connsiteX4-165" fmla="*/ 2275197 w 2461949"/>
                <a:gd name="connsiteY4-166" fmla="*/ 1734553 h 2165639"/>
                <a:gd name="connsiteX5-167" fmla="*/ 713435 w 2461949"/>
                <a:gd name="connsiteY5-168" fmla="*/ 2114878 h 21656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461949" h="2165639">
                  <a:moveTo>
                    <a:pt x="713435" y="2114878"/>
                  </a:moveTo>
                  <a:cubicBezTo>
                    <a:pt x="-94420" y="1930110"/>
                    <a:pt x="-41822" y="1220708"/>
                    <a:pt x="49888" y="868705"/>
                  </a:cubicBezTo>
                  <a:cubicBezTo>
                    <a:pt x="141598" y="516702"/>
                    <a:pt x="532713" y="52758"/>
                    <a:pt x="1263693" y="2857"/>
                  </a:cubicBezTo>
                  <a:cubicBezTo>
                    <a:pt x="1994673" y="-47044"/>
                    <a:pt x="2399275" y="569300"/>
                    <a:pt x="2445130" y="860613"/>
                  </a:cubicBezTo>
                  <a:cubicBezTo>
                    <a:pt x="2499077" y="1257123"/>
                    <a:pt x="2418156" y="1533601"/>
                    <a:pt x="2275197" y="1734553"/>
                  </a:cubicBezTo>
                  <a:cubicBezTo>
                    <a:pt x="2132238" y="1935505"/>
                    <a:pt x="1521290" y="2299646"/>
                    <a:pt x="713435" y="2114878"/>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7916887" y="4237193"/>
              <a:ext cx="1658275" cy="506592"/>
            </a:xfrm>
            <a:custGeom>
              <a:avLst/>
              <a:gdLst>
                <a:gd name="connsiteX0" fmla="*/ 1658275 w 1658275"/>
                <a:gd name="connsiteY0" fmla="*/ 0 h 506592"/>
                <a:gd name="connsiteX1" fmla="*/ 1657817 w 1658275"/>
                <a:gd name="connsiteY1" fmla="*/ 18327 h 506592"/>
                <a:gd name="connsiteX2" fmla="*/ 1634386 w 1658275"/>
                <a:gd name="connsiteY2" fmla="*/ 64828 h 506592"/>
                <a:gd name="connsiteX3" fmla="*/ 479076 w 1658275"/>
                <a:gd name="connsiteY3" fmla="*/ 502425 h 506592"/>
                <a:gd name="connsiteX4" fmla="*/ 113084 w 1658275"/>
                <a:gd name="connsiteY4" fmla="*/ 471313 h 506592"/>
                <a:gd name="connsiteX5" fmla="*/ 28078 w 1658275"/>
                <a:gd name="connsiteY5" fmla="*/ 415487 h 506592"/>
                <a:gd name="connsiteX6" fmla="*/ 0 w 1658275"/>
                <a:gd name="connsiteY6" fmla="*/ 361186 h 506592"/>
                <a:gd name="connsiteX7" fmla="*/ 77969 w 1658275"/>
                <a:gd name="connsiteY7" fmla="*/ 371646 h 506592"/>
                <a:gd name="connsiteX8" fmla="*/ 526585 w 1658275"/>
                <a:gd name="connsiteY8" fmla="*/ 410366 h 506592"/>
                <a:gd name="connsiteX9" fmla="*/ 1148992 w 1658275"/>
                <a:gd name="connsiteY9" fmla="*/ 302790 h 506592"/>
                <a:gd name="connsiteX10" fmla="*/ 1600489 w 1658275"/>
                <a:gd name="connsiteY10" fmla="*/ 43994 h 50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8275" h="506592">
                  <a:moveTo>
                    <a:pt x="1658275" y="0"/>
                  </a:moveTo>
                  <a:lnTo>
                    <a:pt x="1657817" y="18327"/>
                  </a:lnTo>
                  <a:cubicBezTo>
                    <a:pt x="1653273" y="38648"/>
                    <a:pt x="1645112" y="55120"/>
                    <a:pt x="1634386" y="64828"/>
                  </a:cubicBezTo>
                  <a:cubicBezTo>
                    <a:pt x="1372447" y="320173"/>
                    <a:pt x="838054" y="497140"/>
                    <a:pt x="479076" y="502425"/>
                  </a:cubicBezTo>
                  <a:cubicBezTo>
                    <a:pt x="323489" y="516935"/>
                    <a:pt x="186563" y="490393"/>
                    <a:pt x="113084" y="471313"/>
                  </a:cubicBezTo>
                  <a:cubicBezTo>
                    <a:pt x="75651" y="457972"/>
                    <a:pt x="48016" y="438333"/>
                    <a:pt x="28078" y="415487"/>
                  </a:cubicBezTo>
                  <a:lnTo>
                    <a:pt x="0" y="361186"/>
                  </a:lnTo>
                  <a:lnTo>
                    <a:pt x="77969" y="371646"/>
                  </a:lnTo>
                  <a:cubicBezTo>
                    <a:pt x="202654" y="392117"/>
                    <a:pt x="361378" y="422853"/>
                    <a:pt x="526585" y="410366"/>
                  </a:cubicBezTo>
                  <a:cubicBezTo>
                    <a:pt x="746861" y="393717"/>
                    <a:pt x="877490" y="398840"/>
                    <a:pt x="1148992" y="302790"/>
                  </a:cubicBezTo>
                  <a:cubicBezTo>
                    <a:pt x="1352619" y="230753"/>
                    <a:pt x="1495014" y="125577"/>
                    <a:pt x="1600489" y="43994"/>
                  </a:cubicBezTo>
                  <a:close/>
                </a:path>
              </a:pathLst>
            </a:custGeom>
            <a:solidFill>
              <a:srgbClr val="DA1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7892022" y="4055120"/>
              <a:ext cx="1679053" cy="696349"/>
            </a:xfrm>
            <a:custGeom>
              <a:avLst/>
              <a:gdLst>
                <a:gd name="connsiteX0" fmla="*/ 0 w 1634591"/>
                <a:gd name="connsiteY0" fmla="*/ 347957 h 695915"/>
                <a:gd name="connsiteX1" fmla="*/ 113288 w 1634591"/>
                <a:gd name="connsiteY1" fmla="*/ 679731 h 695915"/>
                <a:gd name="connsiteX2" fmla="*/ 453154 w 1634591"/>
                <a:gd name="connsiteY2" fmla="*/ 695915 h 695915"/>
                <a:gd name="connsiteX3" fmla="*/ 1634591 w 1634591"/>
                <a:gd name="connsiteY3" fmla="*/ 250853 h 695915"/>
                <a:gd name="connsiteX4" fmla="*/ 1561762 w 1634591"/>
                <a:gd name="connsiteY4" fmla="*/ 0 h 695915"/>
                <a:gd name="connsiteX5" fmla="*/ 0 w 1634591"/>
                <a:gd name="connsiteY5" fmla="*/ 347957 h 695915"/>
                <a:gd name="connsiteX0-1" fmla="*/ 0 w 1634591"/>
                <a:gd name="connsiteY0-2" fmla="*/ 396476 h 695915"/>
                <a:gd name="connsiteX1-3" fmla="*/ 113288 w 1634591"/>
                <a:gd name="connsiteY1-4" fmla="*/ 679731 h 695915"/>
                <a:gd name="connsiteX2-5" fmla="*/ 453154 w 1634591"/>
                <a:gd name="connsiteY2-6" fmla="*/ 695915 h 695915"/>
                <a:gd name="connsiteX3-7" fmla="*/ 1634591 w 1634591"/>
                <a:gd name="connsiteY3-8" fmla="*/ 250853 h 695915"/>
                <a:gd name="connsiteX4-9" fmla="*/ 1561762 w 1634591"/>
                <a:gd name="connsiteY4-10" fmla="*/ 0 h 695915"/>
                <a:gd name="connsiteX5-11" fmla="*/ 0 w 1634591"/>
                <a:gd name="connsiteY5-12" fmla="*/ 396476 h 695915"/>
                <a:gd name="connsiteX0-13" fmla="*/ 0 w 1634591"/>
                <a:gd name="connsiteY0-14" fmla="*/ 396476 h 695915"/>
                <a:gd name="connsiteX1-15" fmla="*/ 113288 w 1634591"/>
                <a:gd name="connsiteY1-16" fmla="*/ 679731 h 695915"/>
                <a:gd name="connsiteX2-17" fmla="*/ 453154 w 1634591"/>
                <a:gd name="connsiteY2-18" fmla="*/ 695915 h 695915"/>
                <a:gd name="connsiteX3-19" fmla="*/ 1634591 w 1634591"/>
                <a:gd name="connsiteY3-20" fmla="*/ 250853 h 695915"/>
                <a:gd name="connsiteX4-21" fmla="*/ 1561762 w 1634591"/>
                <a:gd name="connsiteY4-22" fmla="*/ 0 h 695915"/>
                <a:gd name="connsiteX5-23" fmla="*/ 0 w 1634591"/>
                <a:gd name="connsiteY5-24" fmla="*/ 396476 h 695915"/>
                <a:gd name="connsiteX0-25" fmla="*/ 0 w 1634591"/>
                <a:gd name="connsiteY0-26" fmla="*/ 396476 h 695915"/>
                <a:gd name="connsiteX1-27" fmla="*/ 113288 w 1634591"/>
                <a:gd name="connsiteY1-28" fmla="*/ 679731 h 695915"/>
                <a:gd name="connsiteX2-29" fmla="*/ 453154 w 1634591"/>
                <a:gd name="connsiteY2-30" fmla="*/ 695915 h 695915"/>
                <a:gd name="connsiteX3-31" fmla="*/ 1634591 w 1634591"/>
                <a:gd name="connsiteY3-32" fmla="*/ 250853 h 695915"/>
                <a:gd name="connsiteX4-33" fmla="*/ 1561762 w 1634591"/>
                <a:gd name="connsiteY4-34" fmla="*/ 0 h 695915"/>
                <a:gd name="connsiteX5-35" fmla="*/ 0 w 1634591"/>
                <a:gd name="connsiteY5-36" fmla="*/ 396476 h 695915"/>
                <a:gd name="connsiteX0-37" fmla="*/ 0 w 1640338"/>
                <a:gd name="connsiteY0-38" fmla="*/ 396476 h 695915"/>
                <a:gd name="connsiteX1-39" fmla="*/ 113288 w 1640338"/>
                <a:gd name="connsiteY1-40" fmla="*/ 679731 h 695915"/>
                <a:gd name="connsiteX2-41" fmla="*/ 453154 w 1640338"/>
                <a:gd name="connsiteY2-42" fmla="*/ 695915 h 695915"/>
                <a:gd name="connsiteX3-43" fmla="*/ 1634591 w 1640338"/>
                <a:gd name="connsiteY3-44" fmla="*/ 250853 h 695915"/>
                <a:gd name="connsiteX4-45" fmla="*/ 1561762 w 1640338"/>
                <a:gd name="connsiteY4-46" fmla="*/ 0 h 695915"/>
                <a:gd name="connsiteX5-47" fmla="*/ 0 w 1640338"/>
                <a:gd name="connsiteY5-48" fmla="*/ 396476 h 695915"/>
                <a:gd name="connsiteX0-49" fmla="*/ 0 w 1638680"/>
                <a:gd name="connsiteY0-50" fmla="*/ 396476 h 695915"/>
                <a:gd name="connsiteX1-51" fmla="*/ 113288 w 1638680"/>
                <a:gd name="connsiteY1-52" fmla="*/ 679731 h 695915"/>
                <a:gd name="connsiteX2-53" fmla="*/ 453154 w 1638680"/>
                <a:gd name="connsiteY2-54" fmla="*/ 695915 h 695915"/>
                <a:gd name="connsiteX3-55" fmla="*/ 1630858 w 1638680"/>
                <a:gd name="connsiteY3-56" fmla="*/ 265782 h 695915"/>
                <a:gd name="connsiteX4-57" fmla="*/ 1561762 w 1638680"/>
                <a:gd name="connsiteY4-58" fmla="*/ 0 h 695915"/>
                <a:gd name="connsiteX5-59" fmla="*/ 0 w 1638680"/>
                <a:gd name="connsiteY5-60" fmla="*/ 396476 h 695915"/>
                <a:gd name="connsiteX0-61" fmla="*/ 0 w 1664581"/>
                <a:gd name="connsiteY0-62" fmla="*/ 396476 h 695915"/>
                <a:gd name="connsiteX1-63" fmla="*/ 113288 w 1664581"/>
                <a:gd name="connsiteY1-64" fmla="*/ 679731 h 695915"/>
                <a:gd name="connsiteX2-65" fmla="*/ 453154 w 1664581"/>
                <a:gd name="connsiteY2-66" fmla="*/ 695915 h 695915"/>
                <a:gd name="connsiteX3-67" fmla="*/ 1630858 w 1664581"/>
                <a:gd name="connsiteY3-68" fmla="*/ 265782 h 695915"/>
                <a:gd name="connsiteX4-69" fmla="*/ 1561762 w 1664581"/>
                <a:gd name="connsiteY4-70" fmla="*/ 0 h 695915"/>
                <a:gd name="connsiteX5-71" fmla="*/ 0 w 1664581"/>
                <a:gd name="connsiteY5-72" fmla="*/ 396476 h 695915"/>
                <a:gd name="connsiteX0-73" fmla="*/ 0 w 1664581"/>
                <a:gd name="connsiteY0-74" fmla="*/ 396476 h 695915"/>
                <a:gd name="connsiteX1-75" fmla="*/ 113288 w 1664581"/>
                <a:gd name="connsiteY1-76" fmla="*/ 679731 h 695915"/>
                <a:gd name="connsiteX2-77" fmla="*/ 453154 w 1664581"/>
                <a:gd name="connsiteY2-78" fmla="*/ 695915 h 695915"/>
                <a:gd name="connsiteX3-79" fmla="*/ 1630858 w 1664581"/>
                <a:gd name="connsiteY3-80" fmla="*/ 265782 h 695915"/>
                <a:gd name="connsiteX4-81" fmla="*/ 1561762 w 1664581"/>
                <a:gd name="connsiteY4-82" fmla="*/ 0 h 695915"/>
                <a:gd name="connsiteX5-83" fmla="*/ 0 w 1664581"/>
                <a:gd name="connsiteY5-84" fmla="*/ 396476 h 695915"/>
                <a:gd name="connsiteX0-85" fmla="*/ 0 w 1664581"/>
                <a:gd name="connsiteY0-86" fmla="*/ 396476 h 692183"/>
                <a:gd name="connsiteX1-87" fmla="*/ 113288 w 1664581"/>
                <a:gd name="connsiteY1-88" fmla="*/ 679731 h 692183"/>
                <a:gd name="connsiteX2-89" fmla="*/ 445690 w 1664581"/>
                <a:gd name="connsiteY2-90" fmla="*/ 692183 h 692183"/>
                <a:gd name="connsiteX3-91" fmla="*/ 1630858 w 1664581"/>
                <a:gd name="connsiteY3-92" fmla="*/ 265782 h 692183"/>
                <a:gd name="connsiteX4-93" fmla="*/ 1561762 w 1664581"/>
                <a:gd name="connsiteY4-94" fmla="*/ 0 h 692183"/>
                <a:gd name="connsiteX5-95" fmla="*/ 0 w 1664581"/>
                <a:gd name="connsiteY5-96" fmla="*/ 396476 h 692183"/>
                <a:gd name="connsiteX0-97" fmla="*/ 0 w 1664581"/>
                <a:gd name="connsiteY0-98" fmla="*/ 396476 h 692183"/>
                <a:gd name="connsiteX1-99" fmla="*/ 113288 w 1664581"/>
                <a:gd name="connsiteY1-100" fmla="*/ 679731 h 692183"/>
                <a:gd name="connsiteX2-101" fmla="*/ 445690 w 1664581"/>
                <a:gd name="connsiteY2-102" fmla="*/ 692183 h 692183"/>
                <a:gd name="connsiteX3-103" fmla="*/ 1630858 w 1664581"/>
                <a:gd name="connsiteY3-104" fmla="*/ 265782 h 692183"/>
                <a:gd name="connsiteX4-105" fmla="*/ 1561762 w 1664581"/>
                <a:gd name="connsiteY4-106" fmla="*/ 0 h 692183"/>
                <a:gd name="connsiteX5-107" fmla="*/ 0 w 1664581"/>
                <a:gd name="connsiteY5-108" fmla="*/ 396476 h 692183"/>
                <a:gd name="connsiteX0-109" fmla="*/ 0 w 1664581"/>
                <a:gd name="connsiteY0-110" fmla="*/ 396476 h 696956"/>
                <a:gd name="connsiteX1-111" fmla="*/ 113288 w 1664581"/>
                <a:gd name="connsiteY1-112" fmla="*/ 679731 h 696956"/>
                <a:gd name="connsiteX2-113" fmla="*/ 445690 w 1664581"/>
                <a:gd name="connsiteY2-114" fmla="*/ 692183 h 696956"/>
                <a:gd name="connsiteX3-115" fmla="*/ 1630858 w 1664581"/>
                <a:gd name="connsiteY3-116" fmla="*/ 265782 h 696956"/>
                <a:gd name="connsiteX4-117" fmla="*/ 1561762 w 1664581"/>
                <a:gd name="connsiteY4-118" fmla="*/ 0 h 696956"/>
                <a:gd name="connsiteX5-119" fmla="*/ 0 w 1664581"/>
                <a:gd name="connsiteY5-120" fmla="*/ 396476 h 696956"/>
                <a:gd name="connsiteX0-121" fmla="*/ 0 w 1664581"/>
                <a:gd name="connsiteY0-122" fmla="*/ 396476 h 699671"/>
                <a:gd name="connsiteX1-123" fmla="*/ 113288 w 1664581"/>
                <a:gd name="connsiteY1-124" fmla="*/ 679731 h 699671"/>
                <a:gd name="connsiteX2-125" fmla="*/ 445690 w 1664581"/>
                <a:gd name="connsiteY2-126" fmla="*/ 692183 h 699671"/>
                <a:gd name="connsiteX3-127" fmla="*/ 1630858 w 1664581"/>
                <a:gd name="connsiteY3-128" fmla="*/ 265782 h 699671"/>
                <a:gd name="connsiteX4-129" fmla="*/ 1561762 w 1664581"/>
                <a:gd name="connsiteY4-130" fmla="*/ 0 h 699671"/>
                <a:gd name="connsiteX5-131" fmla="*/ 0 w 1664581"/>
                <a:gd name="connsiteY5-132" fmla="*/ 396476 h 699671"/>
                <a:gd name="connsiteX0-133" fmla="*/ 5033 w 1669614"/>
                <a:gd name="connsiteY0-134" fmla="*/ 396476 h 699671"/>
                <a:gd name="connsiteX1-135" fmla="*/ 118321 w 1669614"/>
                <a:gd name="connsiteY1-136" fmla="*/ 679731 h 699671"/>
                <a:gd name="connsiteX2-137" fmla="*/ 450723 w 1669614"/>
                <a:gd name="connsiteY2-138" fmla="*/ 692183 h 699671"/>
                <a:gd name="connsiteX3-139" fmla="*/ 1635891 w 1669614"/>
                <a:gd name="connsiteY3-140" fmla="*/ 265782 h 699671"/>
                <a:gd name="connsiteX4-141" fmla="*/ 1566795 w 1669614"/>
                <a:gd name="connsiteY4-142" fmla="*/ 0 h 699671"/>
                <a:gd name="connsiteX5-143" fmla="*/ 5033 w 1669614"/>
                <a:gd name="connsiteY5-144" fmla="*/ 396476 h 699671"/>
                <a:gd name="connsiteX0-145" fmla="*/ 31377 w 1695958"/>
                <a:gd name="connsiteY0-146" fmla="*/ 396476 h 699671"/>
                <a:gd name="connsiteX1-147" fmla="*/ 144665 w 1695958"/>
                <a:gd name="connsiteY1-148" fmla="*/ 679731 h 699671"/>
                <a:gd name="connsiteX2-149" fmla="*/ 477067 w 1695958"/>
                <a:gd name="connsiteY2-150" fmla="*/ 692183 h 699671"/>
                <a:gd name="connsiteX3-151" fmla="*/ 1662235 w 1695958"/>
                <a:gd name="connsiteY3-152" fmla="*/ 265782 h 699671"/>
                <a:gd name="connsiteX4-153" fmla="*/ 1593139 w 1695958"/>
                <a:gd name="connsiteY4-154" fmla="*/ 0 h 699671"/>
                <a:gd name="connsiteX5-155" fmla="*/ 31377 w 1695958"/>
                <a:gd name="connsiteY5-156" fmla="*/ 396476 h 699671"/>
                <a:gd name="connsiteX0-157" fmla="*/ 19584 w 1684165"/>
                <a:gd name="connsiteY0-158" fmla="*/ 396476 h 699671"/>
                <a:gd name="connsiteX1-159" fmla="*/ 132872 w 1684165"/>
                <a:gd name="connsiteY1-160" fmla="*/ 679731 h 699671"/>
                <a:gd name="connsiteX2-161" fmla="*/ 465274 w 1684165"/>
                <a:gd name="connsiteY2-162" fmla="*/ 692183 h 699671"/>
                <a:gd name="connsiteX3-163" fmla="*/ 1650442 w 1684165"/>
                <a:gd name="connsiteY3-164" fmla="*/ 265782 h 699671"/>
                <a:gd name="connsiteX4-165" fmla="*/ 1581346 w 1684165"/>
                <a:gd name="connsiteY4-166" fmla="*/ 0 h 699671"/>
                <a:gd name="connsiteX5-167" fmla="*/ 19584 w 1684165"/>
                <a:gd name="connsiteY5-168" fmla="*/ 396476 h 699671"/>
                <a:gd name="connsiteX0-169" fmla="*/ 16979 w 1681560"/>
                <a:gd name="connsiteY0-170" fmla="*/ 396476 h 699671"/>
                <a:gd name="connsiteX1-171" fmla="*/ 130267 w 1681560"/>
                <a:gd name="connsiteY1-172" fmla="*/ 679731 h 699671"/>
                <a:gd name="connsiteX2-173" fmla="*/ 462669 w 1681560"/>
                <a:gd name="connsiteY2-174" fmla="*/ 692183 h 699671"/>
                <a:gd name="connsiteX3-175" fmla="*/ 1647837 w 1681560"/>
                <a:gd name="connsiteY3-176" fmla="*/ 265782 h 699671"/>
                <a:gd name="connsiteX4-177" fmla="*/ 1578741 w 1681560"/>
                <a:gd name="connsiteY4-178" fmla="*/ 0 h 699671"/>
                <a:gd name="connsiteX5-179" fmla="*/ 16979 w 1681560"/>
                <a:gd name="connsiteY5-180" fmla="*/ 396476 h 699671"/>
                <a:gd name="connsiteX0-181" fmla="*/ 16979 w 1681560"/>
                <a:gd name="connsiteY0-182" fmla="*/ 396476 h 699671"/>
                <a:gd name="connsiteX1-183" fmla="*/ 130267 w 1681560"/>
                <a:gd name="connsiteY1-184" fmla="*/ 679731 h 699671"/>
                <a:gd name="connsiteX2-185" fmla="*/ 462669 w 1681560"/>
                <a:gd name="connsiteY2-186" fmla="*/ 692183 h 699671"/>
                <a:gd name="connsiteX3-187" fmla="*/ 1647837 w 1681560"/>
                <a:gd name="connsiteY3-188" fmla="*/ 265782 h 699671"/>
                <a:gd name="connsiteX4-189" fmla="*/ 1578741 w 1681560"/>
                <a:gd name="connsiteY4-190" fmla="*/ 0 h 699671"/>
                <a:gd name="connsiteX5-191" fmla="*/ 16979 w 1681560"/>
                <a:gd name="connsiteY5-192" fmla="*/ 396476 h 699671"/>
                <a:gd name="connsiteX0-193" fmla="*/ 16979 w 1681560"/>
                <a:gd name="connsiteY0-194" fmla="*/ 396476 h 705387"/>
                <a:gd name="connsiteX1-195" fmla="*/ 130267 w 1681560"/>
                <a:gd name="connsiteY1-196" fmla="*/ 679731 h 705387"/>
                <a:gd name="connsiteX2-197" fmla="*/ 470134 w 1681560"/>
                <a:gd name="connsiteY2-198" fmla="*/ 699647 h 705387"/>
                <a:gd name="connsiteX3-199" fmla="*/ 1647837 w 1681560"/>
                <a:gd name="connsiteY3-200" fmla="*/ 265782 h 705387"/>
                <a:gd name="connsiteX4-201" fmla="*/ 1578741 w 1681560"/>
                <a:gd name="connsiteY4-202" fmla="*/ 0 h 705387"/>
                <a:gd name="connsiteX5-203" fmla="*/ 16979 w 1681560"/>
                <a:gd name="connsiteY5-204" fmla="*/ 396476 h 705387"/>
                <a:gd name="connsiteX0-205" fmla="*/ 16979 w 1681560"/>
                <a:gd name="connsiteY0-206" fmla="*/ 396476 h 705387"/>
                <a:gd name="connsiteX1-207" fmla="*/ 130267 w 1681560"/>
                <a:gd name="connsiteY1-208" fmla="*/ 679731 h 705387"/>
                <a:gd name="connsiteX2-209" fmla="*/ 470134 w 1681560"/>
                <a:gd name="connsiteY2-210" fmla="*/ 699647 h 705387"/>
                <a:gd name="connsiteX3-211" fmla="*/ 1647837 w 1681560"/>
                <a:gd name="connsiteY3-212" fmla="*/ 265782 h 705387"/>
                <a:gd name="connsiteX4-213" fmla="*/ 1578741 w 1681560"/>
                <a:gd name="connsiteY4-214" fmla="*/ 0 h 705387"/>
                <a:gd name="connsiteX5-215" fmla="*/ 16979 w 1681560"/>
                <a:gd name="connsiteY5-216" fmla="*/ 396476 h 705387"/>
                <a:gd name="connsiteX0-217" fmla="*/ 17961 w 1682542"/>
                <a:gd name="connsiteY0-218" fmla="*/ 396476 h 704241"/>
                <a:gd name="connsiteX1-219" fmla="*/ 127517 w 1682542"/>
                <a:gd name="connsiteY1-220" fmla="*/ 672267 h 704241"/>
                <a:gd name="connsiteX2-221" fmla="*/ 471116 w 1682542"/>
                <a:gd name="connsiteY2-222" fmla="*/ 699647 h 704241"/>
                <a:gd name="connsiteX3-223" fmla="*/ 1648819 w 1682542"/>
                <a:gd name="connsiteY3-224" fmla="*/ 265782 h 704241"/>
                <a:gd name="connsiteX4-225" fmla="*/ 1579723 w 1682542"/>
                <a:gd name="connsiteY4-226" fmla="*/ 0 h 704241"/>
                <a:gd name="connsiteX5-227" fmla="*/ 17961 w 1682542"/>
                <a:gd name="connsiteY5-228" fmla="*/ 396476 h 704241"/>
                <a:gd name="connsiteX0-229" fmla="*/ 16978 w 1685291"/>
                <a:gd name="connsiteY0-230" fmla="*/ 407673 h 704241"/>
                <a:gd name="connsiteX1-231" fmla="*/ 130266 w 1685291"/>
                <a:gd name="connsiteY1-232" fmla="*/ 672267 h 704241"/>
                <a:gd name="connsiteX2-233" fmla="*/ 473865 w 1685291"/>
                <a:gd name="connsiteY2-234" fmla="*/ 699647 h 704241"/>
                <a:gd name="connsiteX3-235" fmla="*/ 1651568 w 1685291"/>
                <a:gd name="connsiteY3-236" fmla="*/ 265782 h 704241"/>
                <a:gd name="connsiteX4-237" fmla="*/ 1582472 w 1685291"/>
                <a:gd name="connsiteY4-238" fmla="*/ 0 h 704241"/>
                <a:gd name="connsiteX5-239" fmla="*/ 16978 w 1685291"/>
                <a:gd name="connsiteY5-240" fmla="*/ 407673 h 704241"/>
                <a:gd name="connsiteX0-241" fmla="*/ 16978 w 1685291"/>
                <a:gd name="connsiteY0-242" fmla="*/ 407673 h 707546"/>
                <a:gd name="connsiteX1-243" fmla="*/ 130266 w 1685291"/>
                <a:gd name="connsiteY1-244" fmla="*/ 672267 h 707546"/>
                <a:gd name="connsiteX2-245" fmla="*/ 496258 w 1685291"/>
                <a:gd name="connsiteY2-246" fmla="*/ 703379 h 707546"/>
                <a:gd name="connsiteX3-247" fmla="*/ 1651568 w 1685291"/>
                <a:gd name="connsiteY3-248" fmla="*/ 265782 h 707546"/>
                <a:gd name="connsiteX4-249" fmla="*/ 1582472 w 1685291"/>
                <a:gd name="connsiteY4-250" fmla="*/ 0 h 707546"/>
                <a:gd name="connsiteX5-251" fmla="*/ 16978 w 1685291"/>
                <a:gd name="connsiteY5-252" fmla="*/ 407673 h 707546"/>
                <a:gd name="connsiteX0-253" fmla="*/ 16978 w 1685291"/>
                <a:gd name="connsiteY0-254" fmla="*/ 407673 h 707546"/>
                <a:gd name="connsiteX1-255" fmla="*/ 130266 w 1685291"/>
                <a:gd name="connsiteY1-256" fmla="*/ 672267 h 707546"/>
                <a:gd name="connsiteX2-257" fmla="*/ 496258 w 1685291"/>
                <a:gd name="connsiteY2-258" fmla="*/ 703379 h 707546"/>
                <a:gd name="connsiteX3-259" fmla="*/ 1651568 w 1685291"/>
                <a:gd name="connsiteY3-260" fmla="*/ 265782 h 707546"/>
                <a:gd name="connsiteX4-261" fmla="*/ 1582472 w 1685291"/>
                <a:gd name="connsiteY4-262" fmla="*/ 0 h 707546"/>
                <a:gd name="connsiteX5-263" fmla="*/ 16978 w 1685291"/>
                <a:gd name="connsiteY5-264" fmla="*/ 407673 h 707546"/>
                <a:gd name="connsiteX0-265" fmla="*/ 16978 w 1685291"/>
                <a:gd name="connsiteY0-266" fmla="*/ 407673 h 707546"/>
                <a:gd name="connsiteX1-267" fmla="*/ 130266 w 1685291"/>
                <a:gd name="connsiteY1-268" fmla="*/ 672267 h 707546"/>
                <a:gd name="connsiteX2-269" fmla="*/ 496258 w 1685291"/>
                <a:gd name="connsiteY2-270" fmla="*/ 703379 h 707546"/>
                <a:gd name="connsiteX3-271" fmla="*/ 1651568 w 1685291"/>
                <a:gd name="connsiteY3-272" fmla="*/ 265782 h 707546"/>
                <a:gd name="connsiteX4-273" fmla="*/ 1582472 w 1685291"/>
                <a:gd name="connsiteY4-274" fmla="*/ 0 h 707546"/>
                <a:gd name="connsiteX5-275" fmla="*/ 16978 w 1685291"/>
                <a:gd name="connsiteY5-276" fmla="*/ 407673 h 707546"/>
                <a:gd name="connsiteX0-277" fmla="*/ 16978 w 1685291"/>
                <a:gd name="connsiteY0-278" fmla="*/ 407673 h 707546"/>
                <a:gd name="connsiteX1-279" fmla="*/ 130266 w 1685291"/>
                <a:gd name="connsiteY1-280" fmla="*/ 672267 h 707546"/>
                <a:gd name="connsiteX2-281" fmla="*/ 496258 w 1685291"/>
                <a:gd name="connsiteY2-282" fmla="*/ 703379 h 707546"/>
                <a:gd name="connsiteX3-283" fmla="*/ 1651568 w 1685291"/>
                <a:gd name="connsiteY3-284" fmla="*/ 265782 h 707546"/>
                <a:gd name="connsiteX4-285" fmla="*/ 1582472 w 1685291"/>
                <a:gd name="connsiteY4-286" fmla="*/ 0 h 707546"/>
                <a:gd name="connsiteX5-287" fmla="*/ 16978 w 1685291"/>
                <a:gd name="connsiteY5-288" fmla="*/ 407673 h 707546"/>
                <a:gd name="connsiteX0-289" fmla="*/ 16978 w 1688414"/>
                <a:gd name="connsiteY0-290" fmla="*/ 396476 h 696349"/>
                <a:gd name="connsiteX1-291" fmla="*/ 130266 w 1688414"/>
                <a:gd name="connsiteY1-292" fmla="*/ 661070 h 696349"/>
                <a:gd name="connsiteX2-293" fmla="*/ 496258 w 1688414"/>
                <a:gd name="connsiteY2-294" fmla="*/ 692182 h 696349"/>
                <a:gd name="connsiteX3-295" fmla="*/ 1651568 w 1688414"/>
                <a:gd name="connsiteY3-296" fmla="*/ 254585 h 696349"/>
                <a:gd name="connsiteX4-297" fmla="*/ 1589937 w 1688414"/>
                <a:gd name="connsiteY4-298" fmla="*/ 0 h 696349"/>
                <a:gd name="connsiteX5-299" fmla="*/ 16978 w 1688414"/>
                <a:gd name="connsiteY5-300" fmla="*/ 396476 h 696349"/>
                <a:gd name="connsiteX0-301" fmla="*/ 16978 w 1679053"/>
                <a:gd name="connsiteY0-302" fmla="*/ 396476 h 696349"/>
                <a:gd name="connsiteX1-303" fmla="*/ 130266 w 1679053"/>
                <a:gd name="connsiteY1-304" fmla="*/ 661070 h 696349"/>
                <a:gd name="connsiteX2-305" fmla="*/ 496258 w 1679053"/>
                <a:gd name="connsiteY2-306" fmla="*/ 692182 h 696349"/>
                <a:gd name="connsiteX3-307" fmla="*/ 1651568 w 1679053"/>
                <a:gd name="connsiteY3-308" fmla="*/ 254585 h 696349"/>
                <a:gd name="connsiteX4-309" fmla="*/ 1589937 w 1679053"/>
                <a:gd name="connsiteY4-310" fmla="*/ 0 h 696349"/>
                <a:gd name="connsiteX5-311" fmla="*/ 16978 w 1679053"/>
                <a:gd name="connsiteY5-312" fmla="*/ 396476 h 696349"/>
                <a:gd name="connsiteX0-313" fmla="*/ 16978 w 1679053"/>
                <a:gd name="connsiteY0-314" fmla="*/ 396476 h 696349"/>
                <a:gd name="connsiteX1-315" fmla="*/ 130266 w 1679053"/>
                <a:gd name="connsiteY1-316" fmla="*/ 661070 h 696349"/>
                <a:gd name="connsiteX2-317" fmla="*/ 496258 w 1679053"/>
                <a:gd name="connsiteY2-318" fmla="*/ 692182 h 696349"/>
                <a:gd name="connsiteX3-319" fmla="*/ 1651568 w 1679053"/>
                <a:gd name="connsiteY3-320" fmla="*/ 254585 h 696349"/>
                <a:gd name="connsiteX4-321" fmla="*/ 1589937 w 1679053"/>
                <a:gd name="connsiteY4-322" fmla="*/ 0 h 696349"/>
                <a:gd name="connsiteX5-323" fmla="*/ 16978 w 1679053"/>
                <a:gd name="connsiteY5-324" fmla="*/ 396476 h 6963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679053" h="696349">
                  <a:moveTo>
                    <a:pt x="16978" y="396476"/>
                  </a:moveTo>
                  <a:cubicBezTo>
                    <a:pt x="-12439" y="453571"/>
                    <a:pt x="-19465" y="607707"/>
                    <a:pt x="130266" y="661070"/>
                  </a:cubicBezTo>
                  <a:cubicBezTo>
                    <a:pt x="203745" y="680150"/>
                    <a:pt x="340671" y="706692"/>
                    <a:pt x="496258" y="692182"/>
                  </a:cubicBezTo>
                  <a:cubicBezTo>
                    <a:pt x="855236" y="686897"/>
                    <a:pt x="1389629" y="509930"/>
                    <a:pt x="1651568" y="254585"/>
                  </a:cubicBezTo>
                  <a:cubicBezTo>
                    <a:pt x="1694473" y="215754"/>
                    <a:pt x="1696323" y="68689"/>
                    <a:pt x="1589937" y="0"/>
                  </a:cubicBezTo>
                  <a:cubicBezTo>
                    <a:pt x="1479897" y="176946"/>
                    <a:pt x="907058" y="603951"/>
                    <a:pt x="16978" y="396476"/>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9887241" y="4109233"/>
              <a:ext cx="395813" cy="449326"/>
            </a:xfrm>
            <a:custGeom>
              <a:avLst/>
              <a:gdLst>
                <a:gd name="connsiteX0" fmla="*/ 254406 w 395813"/>
                <a:gd name="connsiteY0" fmla="*/ 445 h 449326"/>
                <a:gd name="connsiteX1" fmla="*/ 385034 w 395813"/>
                <a:gd name="connsiteY1" fmla="*/ 238650 h 449326"/>
                <a:gd name="connsiteX2" fmla="*/ 157575 w 395813"/>
                <a:gd name="connsiteY2" fmla="*/ 434593 h 449326"/>
                <a:gd name="connsiteX3" fmla="*/ 124238 w 395813"/>
                <a:gd name="connsiteY3" fmla="*/ 449326 h 449326"/>
                <a:gd name="connsiteX4" fmla="*/ 92206 w 395813"/>
                <a:gd name="connsiteY4" fmla="*/ 382454 h 449326"/>
                <a:gd name="connsiteX5" fmla="*/ 5693 w 395813"/>
                <a:gd name="connsiteY5" fmla="*/ 115465 h 449326"/>
                <a:gd name="connsiteX6" fmla="*/ 0 w 395813"/>
                <a:gd name="connsiteY6" fmla="*/ 85889 h 449326"/>
                <a:gd name="connsiteX7" fmla="*/ 4794 w 395813"/>
                <a:gd name="connsiteY7" fmla="*/ 84008 h 449326"/>
                <a:gd name="connsiteX8" fmla="*/ 254406 w 395813"/>
                <a:gd name="connsiteY8" fmla="*/ 445 h 44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813" h="449326">
                  <a:moveTo>
                    <a:pt x="254406" y="445"/>
                  </a:moveTo>
                  <a:cubicBezTo>
                    <a:pt x="369666" y="-9800"/>
                    <a:pt x="419612" y="159248"/>
                    <a:pt x="385034" y="238650"/>
                  </a:cubicBezTo>
                  <a:cubicBezTo>
                    <a:pt x="359100" y="298202"/>
                    <a:pt x="265452" y="380805"/>
                    <a:pt x="157575" y="434593"/>
                  </a:cubicBezTo>
                  <a:lnTo>
                    <a:pt x="124238" y="449326"/>
                  </a:lnTo>
                  <a:lnTo>
                    <a:pt x="92206" y="382454"/>
                  </a:lnTo>
                  <a:cubicBezTo>
                    <a:pt x="56074" y="298140"/>
                    <a:pt x="24873" y="199148"/>
                    <a:pt x="5693" y="115465"/>
                  </a:cubicBezTo>
                  <a:lnTo>
                    <a:pt x="0" y="85889"/>
                  </a:lnTo>
                  <a:lnTo>
                    <a:pt x="4794" y="84008"/>
                  </a:lnTo>
                  <a:cubicBezTo>
                    <a:pt x="85837" y="48950"/>
                    <a:pt x="167961" y="8129"/>
                    <a:pt x="254406" y="445"/>
                  </a:cubicBezTo>
                  <a:close/>
                </a:path>
              </a:pathLst>
            </a:cu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7158114" y="4121279"/>
              <a:ext cx="415473" cy="490289"/>
            </a:xfrm>
            <a:custGeom>
              <a:avLst/>
              <a:gdLst>
                <a:gd name="connsiteX0" fmla="*/ 123802 w 415473"/>
                <a:gd name="connsiteY0" fmla="*/ 204 h 490289"/>
                <a:gd name="connsiteX1" fmla="*/ 232156 w 415473"/>
                <a:gd name="connsiteY1" fmla="*/ 23594 h 490289"/>
                <a:gd name="connsiteX2" fmla="*/ 315240 w 415473"/>
                <a:gd name="connsiteY2" fmla="*/ 66346 h 490289"/>
                <a:gd name="connsiteX3" fmla="*/ 415473 w 415473"/>
                <a:gd name="connsiteY3" fmla="*/ 126058 h 490289"/>
                <a:gd name="connsiteX4" fmla="*/ 397276 w 415473"/>
                <a:gd name="connsiteY4" fmla="*/ 200755 h 490289"/>
                <a:gd name="connsiteX5" fmla="*/ 267405 w 415473"/>
                <a:gd name="connsiteY5" fmla="*/ 456106 h 490289"/>
                <a:gd name="connsiteX6" fmla="*/ 224683 w 415473"/>
                <a:gd name="connsiteY6" fmla="*/ 490289 h 490289"/>
                <a:gd name="connsiteX7" fmla="*/ 177106 w 415473"/>
                <a:gd name="connsiteY7" fmla="*/ 446667 h 490289"/>
                <a:gd name="connsiteX8" fmla="*/ 28858 w 415473"/>
                <a:gd name="connsiteY8" fmla="*/ 249152 h 490289"/>
                <a:gd name="connsiteX9" fmla="*/ 68984 w 415473"/>
                <a:gd name="connsiteY9" fmla="*/ 10580 h 490289"/>
                <a:gd name="connsiteX10" fmla="*/ 123802 w 415473"/>
                <a:gd name="connsiteY10" fmla="*/ 204 h 49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5473" h="490289">
                  <a:moveTo>
                    <a:pt x="123802" y="204"/>
                  </a:moveTo>
                  <a:cubicBezTo>
                    <a:pt x="149376" y="-1072"/>
                    <a:pt x="183873" y="3280"/>
                    <a:pt x="232156" y="23594"/>
                  </a:cubicBezTo>
                  <a:cubicBezTo>
                    <a:pt x="256298" y="33751"/>
                    <a:pt x="284298" y="48610"/>
                    <a:pt x="315240" y="66346"/>
                  </a:cubicBezTo>
                  <a:lnTo>
                    <a:pt x="415473" y="126058"/>
                  </a:lnTo>
                  <a:lnTo>
                    <a:pt x="397276" y="200755"/>
                  </a:lnTo>
                  <a:cubicBezTo>
                    <a:pt x="374606" y="285061"/>
                    <a:pt x="339353" y="380377"/>
                    <a:pt x="267405" y="456106"/>
                  </a:cubicBezTo>
                  <a:lnTo>
                    <a:pt x="224683" y="490289"/>
                  </a:lnTo>
                  <a:lnTo>
                    <a:pt x="177106" y="446667"/>
                  </a:lnTo>
                  <a:cubicBezTo>
                    <a:pt x="106632" y="374444"/>
                    <a:pt x="55753" y="305735"/>
                    <a:pt x="28858" y="249152"/>
                  </a:cubicBezTo>
                  <a:cubicBezTo>
                    <a:pt x="-11483" y="164278"/>
                    <a:pt x="-19014" y="67298"/>
                    <a:pt x="68984" y="10580"/>
                  </a:cubicBezTo>
                  <a:cubicBezTo>
                    <a:pt x="81577" y="8384"/>
                    <a:pt x="98228" y="1480"/>
                    <a:pt x="123802" y="204"/>
                  </a:cubicBezTo>
                  <a:close/>
                </a:path>
              </a:pathLst>
            </a:cu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7580431" y="2939447"/>
              <a:ext cx="1900188" cy="1548479"/>
            </a:xfrm>
            <a:custGeom>
              <a:avLst/>
              <a:gdLst>
                <a:gd name="connsiteX0" fmla="*/ 1491656 w 1894408"/>
                <a:gd name="connsiteY0" fmla="*/ 280 h 1548479"/>
                <a:gd name="connsiteX1" fmla="*/ 1693799 w 1894408"/>
                <a:gd name="connsiteY1" fmla="*/ 181567 h 1548479"/>
                <a:gd name="connsiteX2" fmla="*/ 1680510 w 1894408"/>
                <a:gd name="connsiteY2" fmla="*/ 347238 h 1548479"/>
                <a:gd name="connsiteX3" fmla="*/ 1673015 w 1894408"/>
                <a:gd name="connsiteY3" fmla="*/ 369163 h 1548479"/>
                <a:gd name="connsiteX4" fmla="*/ 1699497 w 1894408"/>
                <a:gd name="connsiteY4" fmla="*/ 411547 h 1548479"/>
                <a:gd name="connsiteX5" fmla="*/ 1894408 w 1894408"/>
                <a:gd name="connsiteY5" fmla="*/ 1122827 h 1548479"/>
                <a:gd name="connsiteX6" fmla="*/ 386701 w 1894408"/>
                <a:gd name="connsiteY6" fmla="*/ 1513333 h 1548479"/>
                <a:gd name="connsiteX7" fmla="*/ 201833 w 1894408"/>
                <a:gd name="connsiteY7" fmla="*/ 861078 h 1548479"/>
                <a:gd name="connsiteX8" fmla="*/ 199274 w 1894408"/>
                <a:gd name="connsiteY8" fmla="*/ 772772 h 1548479"/>
                <a:gd name="connsiteX9" fmla="*/ 164157 w 1894408"/>
                <a:gd name="connsiteY9" fmla="*/ 755931 h 1548479"/>
                <a:gd name="connsiteX10" fmla="*/ 132633 w 1894408"/>
                <a:gd name="connsiteY10" fmla="*/ 724862 h 1548479"/>
                <a:gd name="connsiteX11" fmla="*/ 18148 w 1894408"/>
                <a:gd name="connsiteY11" fmla="*/ 577321 h 1548479"/>
                <a:gd name="connsiteX12" fmla="*/ 27046 w 1894408"/>
                <a:gd name="connsiteY12" fmla="*/ 360348 h 1548479"/>
                <a:gd name="connsiteX13" fmla="*/ 241196 w 1894408"/>
                <a:gd name="connsiteY13" fmla="*/ 236682 h 1548479"/>
                <a:gd name="connsiteX14" fmla="*/ 303205 w 1894408"/>
                <a:gd name="connsiteY14" fmla="*/ 247916 h 1548479"/>
                <a:gd name="connsiteX15" fmla="*/ 363279 w 1894408"/>
                <a:gd name="connsiteY15" fmla="*/ 276260 h 1548479"/>
                <a:gd name="connsiteX16" fmla="*/ 394636 w 1894408"/>
                <a:gd name="connsiteY16" fmla="*/ 246179 h 1548479"/>
                <a:gd name="connsiteX17" fmla="*/ 1023509 w 1894408"/>
                <a:gd name="connsiteY17" fmla="*/ 48933 h 1548479"/>
                <a:gd name="connsiteX18" fmla="*/ 1178868 w 1894408"/>
                <a:gd name="connsiteY18" fmla="*/ 68266 h 1548479"/>
                <a:gd name="connsiteX19" fmla="*/ 1317689 w 1894408"/>
                <a:gd name="connsiteY19" fmla="*/ 109516 h 1548479"/>
                <a:gd name="connsiteX20" fmla="*/ 1324672 w 1894408"/>
                <a:gd name="connsiteY20" fmla="*/ 92522 h 1548479"/>
                <a:gd name="connsiteX21" fmla="*/ 1491656 w 1894408"/>
                <a:gd name="connsiteY21" fmla="*/ 280 h 1548479"/>
                <a:gd name="connsiteX0-1" fmla="*/ 1491656 w 1894408"/>
                <a:gd name="connsiteY0-2" fmla="*/ 280 h 1548479"/>
                <a:gd name="connsiteX1-3" fmla="*/ 1693799 w 1894408"/>
                <a:gd name="connsiteY1-4" fmla="*/ 181567 h 1548479"/>
                <a:gd name="connsiteX2-5" fmla="*/ 1680510 w 1894408"/>
                <a:gd name="connsiteY2-6" fmla="*/ 347238 h 1548479"/>
                <a:gd name="connsiteX3-7" fmla="*/ 1673015 w 1894408"/>
                <a:gd name="connsiteY3-8" fmla="*/ 369163 h 1548479"/>
                <a:gd name="connsiteX4-9" fmla="*/ 1699497 w 1894408"/>
                <a:gd name="connsiteY4-10" fmla="*/ 411547 h 1548479"/>
                <a:gd name="connsiteX5-11" fmla="*/ 1894408 w 1894408"/>
                <a:gd name="connsiteY5-12" fmla="*/ 1122827 h 1548479"/>
                <a:gd name="connsiteX6-13" fmla="*/ 386701 w 1894408"/>
                <a:gd name="connsiteY6-14" fmla="*/ 1513333 h 1548479"/>
                <a:gd name="connsiteX7-15" fmla="*/ 201833 w 1894408"/>
                <a:gd name="connsiteY7-16" fmla="*/ 861078 h 1548479"/>
                <a:gd name="connsiteX8-17" fmla="*/ 199274 w 1894408"/>
                <a:gd name="connsiteY8-18" fmla="*/ 772772 h 1548479"/>
                <a:gd name="connsiteX9-19" fmla="*/ 132633 w 1894408"/>
                <a:gd name="connsiteY9-20" fmla="*/ 724862 h 1548479"/>
                <a:gd name="connsiteX10-21" fmla="*/ 18148 w 1894408"/>
                <a:gd name="connsiteY10-22" fmla="*/ 577321 h 1548479"/>
                <a:gd name="connsiteX11-23" fmla="*/ 27046 w 1894408"/>
                <a:gd name="connsiteY11-24" fmla="*/ 360348 h 1548479"/>
                <a:gd name="connsiteX12-25" fmla="*/ 241196 w 1894408"/>
                <a:gd name="connsiteY12-26" fmla="*/ 236682 h 1548479"/>
                <a:gd name="connsiteX13-27" fmla="*/ 303205 w 1894408"/>
                <a:gd name="connsiteY13-28" fmla="*/ 247916 h 1548479"/>
                <a:gd name="connsiteX14-29" fmla="*/ 363279 w 1894408"/>
                <a:gd name="connsiteY14-30" fmla="*/ 276260 h 1548479"/>
                <a:gd name="connsiteX15-31" fmla="*/ 394636 w 1894408"/>
                <a:gd name="connsiteY15-32" fmla="*/ 246179 h 1548479"/>
                <a:gd name="connsiteX16-33" fmla="*/ 1023509 w 1894408"/>
                <a:gd name="connsiteY16-34" fmla="*/ 48933 h 1548479"/>
                <a:gd name="connsiteX17-35" fmla="*/ 1178868 w 1894408"/>
                <a:gd name="connsiteY17-36" fmla="*/ 68266 h 1548479"/>
                <a:gd name="connsiteX18-37" fmla="*/ 1317689 w 1894408"/>
                <a:gd name="connsiteY18-38" fmla="*/ 109516 h 1548479"/>
                <a:gd name="connsiteX19-39" fmla="*/ 1324672 w 1894408"/>
                <a:gd name="connsiteY19-40" fmla="*/ 92522 h 1548479"/>
                <a:gd name="connsiteX20-41" fmla="*/ 1491656 w 1894408"/>
                <a:gd name="connsiteY20-42" fmla="*/ 280 h 1548479"/>
                <a:gd name="connsiteX0-43" fmla="*/ 1491656 w 1894408"/>
                <a:gd name="connsiteY0-44" fmla="*/ 280 h 1548479"/>
                <a:gd name="connsiteX1-45" fmla="*/ 1693799 w 1894408"/>
                <a:gd name="connsiteY1-46" fmla="*/ 181567 h 1548479"/>
                <a:gd name="connsiteX2-47" fmla="*/ 1680510 w 1894408"/>
                <a:gd name="connsiteY2-48" fmla="*/ 347238 h 1548479"/>
                <a:gd name="connsiteX3-49" fmla="*/ 1673015 w 1894408"/>
                <a:gd name="connsiteY3-50" fmla="*/ 369163 h 1548479"/>
                <a:gd name="connsiteX4-51" fmla="*/ 1699497 w 1894408"/>
                <a:gd name="connsiteY4-52" fmla="*/ 411547 h 1548479"/>
                <a:gd name="connsiteX5-53" fmla="*/ 1894408 w 1894408"/>
                <a:gd name="connsiteY5-54" fmla="*/ 1122827 h 1548479"/>
                <a:gd name="connsiteX6-55" fmla="*/ 386701 w 1894408"/>
                <a:gd name="connsiteY6-56" fmla="*/ 1513333 h 1548479"/>
                <a:gd name="connsiteX7-57" fmla="*/ 201833 w 1894408"/>
                <a:gd name="connsiteY7-58" fmla="*/ 861078 h 1548479"/>
                <a:gd name="connsiteX8-59" fmla="*/ 199274 w 1894408"/>
                <a:gd name="connsiteY8-60" fmla="*/ 772772 h 1548479"/>
                <a:gd name="connsiteX9-61" fmla="*/ 132633 w 1894408"/>
                <a:gd name="connsiteY9-62" fmla="*/ 724862 h 1548479"/>
                <a:gd name="connsiteX10-63" fmla="*/ 18148 w 1894408"/>
                <a:gd name="connsiteY10-64" fmla="*/ 577321 h 1548479"/>
                <a:gd name="connsiteX11-65" fmla="*/ 27046 w 1894408"/>
                <a:gd name="connsiteY11-66" fmla="*/ 360348 h 1548479"/>
                <a:gd name="connsiteX12-67" fmla="*/ 241196 w 1894408"/>
                <a:gd name="connsiteY12-68" fmla="*/ 236682 h 1548479"/>
                <a:gd name="connsiteX13-69" fmla="*/ 303205 w 1894408"/>
                <a:gd name="connsiteY13-70" fmla="*/ 247916 h 1548479"/>
                <a:gd name="connsiteX14-71" fmla="*/ 363279 w 1894408"/>
                <a:gd name="connsiteY14-72" fmla="*/ 276260 h 1548479"/>
                <a:gd name="connsiteX15-73" fmla="*/ 394636 w 1894408"/>
                <a:gd name="connsiteY15-74" fmla="*/ 246179 h 1548479"/>
                <a:gd name="connsiteX16-75" fmla="*/ 1023509 w 1894408"/>
                <a:gd name="connsiteY16-76" fmla="*/ 48933 h 1548479"/>
                <a:gd name="connsiteX17-77" fmla="*/ 1178868 w 1894408"/>
                <a:gd name="connsiteY17-78" fmla="*/ 68266 h 1548479"/>
                <a:gd name="connsiteX18-79" fmla="*/ 1317689 w 1894408"/>
                <a:gd name="connsiteY18-80" fmla="*/ 109516 h 1548479"/>
                <a:gd name="connsiteX19-81" fmla="*/ 1324672 w 1894408"/>
                <a:gd name="connsiteY19-82" fmla="*/ 92522 h 1548479"/>
                <a:gd name="connsiteX20-83" fmla="*/ 1491656 w 1894408"/>
                <a:gd name="connsiteY20-84" fmla="*/ 280 h 1548479"/>
                <a:gd name="connsiteX0-85" fmla="*/ 1495867 w 1898619"/>
                <a:gd name="connsiteY0-86" fmla="*/ 280 h 1548479"/>
                <a:gd name="connsiteX1-87" fmla="*/ 1698010 w 1898619"/>
                <a:gd name="connsiteY1-88" fmla="*/ 181567 h 1548479"/>
                <a:gd name="connsiteX2-89" fmla="*/ 1684721 w 1898619"/>
                <a:gd name="connsiteY2-90" fmla="*/ 347238 h 1548479"/>
                <a:gd name="connsiteX3-91" fmla="*/ 1677226 w 1898619"/>
                <a:gd name="connsiteY3-92" fmla="*/ 369163 h 1548479"/>
                <a:gd name="connsiteX4-93" fmla="*/ 1703708 w 1898619"/>
                <a:gd name="connsiteY4-94" fmla="*/ 411547 h 1548479"/>
                <a:gd name="connsiteX5-95" fmla="*/ 1898619 w 1898619"/>
                <a:gd name="connsiteY5-96" fmla="*/ 1122827 h 1548479"/>
                <a:gd name="connsiteX6-97" fmla="*/ 390912 w 1898619"/>
                <a:gd name="connsiteY6-98" fmla="*/ 1513333 h 1548479"/>
                <a:gd name="connsiteX7-99" fmla="*/ 206044 w 1898619"/>
                <a:gd name="connsiteY7-100" fmla="*/ 861078 h 1548479"/>
                <a:gd name="connsiteX8-101" fmla="*/ 203485 w 1898619"/>
                <a:gd name="connsiteY8-102" fmla="*/ 772772 h 1548479"/>
                <a:gd name="connsiteX9-103" fmla="*/ 136844 w 1898619"/>
                <a:gd name="connsiteY9-104" fmla="*/ 724862 h 1548479"/>
                <a:gd name="connsiteX10-105" fmla="*/ 12631 w 1898619"/>
                <a:gd name="connsiteY10-106" fmla="*/ 567593 h 1548479"/>
                <a:gd name="connsiteX11-107" fmla="*/ 31257 w 1898619"/>
                <a:gd name="connsiteY11-108" fmla="*/ 360348 h 1548479"/>
                <a:gd name="connsiteX12-109" fmla="*/ 245407 w 1898619"/>
                <a:gd name="connsiteY12-110" fmla="*/ 236682 h 1548479"/>
                <a:gd name="connsiteX13-111" fmla="*/ 307416 w 1898619"/>
                <a:gd name="connsiteY13-112" fmla="*/ 247916 h 1548479"/>
                <a:gd name="connsiteX14-113" fmla="*/ 367490 w 1898619"/>
                <a:gd name="connsiteY14-114" fmla="*/ 276260 h 1548479"/>
                <a:gd name="connsiteX15-115" fmla="*/ 398847 w 1898619"/>
                <a:gd name="connsiteY15-116" fmla="*/ 246179 h 1548479"/>
                <a:gd name="connsiteX16-117" fmla="*/ 1027720 w 1898619"/>
                <a:gd name="connsiteY16-118" fmla="*/ 48933 h 1548479"/>
                <a:gd name="connsiteX17-119" fmla="*/ 1183079 w 1898619"/>
                <a:gd name="connsiteY17-120" fmla="*/ 68266 h 1548479"/>
                <a:gd name="connsiteX18-121" fmla="*/ 1321900 w 1898619"/>
                <a:gd name="connsiteY18-122" fmla="*/ 109516 h 1548479"/>
                <a:gd name="connsiteX19-123" fmla="*/ 1328883 w 1898619"/>
                <a:gd name="connsiteY19-124" fmla="*/ 92522 h 1548479"/>
                <a:gd name="connsiteX20-125" fmla="*/ 1495867 w 1898619"/>
                <a:gd name="connsiteY20-126" fmla="*/ 280 h 1548479"/>
                <a:gd name="connsiteX0-127" fmla="*/ 1497436 w 1900188"/>
                <a:gd name="connsiteY0-128" fmla="*/ 280 h 1548479"/>
                <a:gd name="connsiteX1-129" fmla="*/ 1699579 w 1900188"/>
                <a:gd name="connsiteY1-130" fmla="*/ 181567 h 1548479"/>
                <a:gd name="connsiteX2-131" fmla="*/ 1686290 w 1900188"/>
                <a:gd name="connsiteY2-132" fmla="*/ 347238 h 1548479"/>
                <a:gd name="connsiteX3-133" fmla="*/ 1678795 w 1900188"/>
                <a:gd name="connsiteY3-134" fmla="*/ 369163 h 1548479"/>
                <a:gd name="connsiteX4-135" fmla="*/ 1705277 w 1900188"/>
                <a:gd name="connsiteY4-136" fmla="*/ 411547 h 1548479"/>
                <a:gd name="connsiteX5-137" fmla="*/ 1900188 w 1900188"/>
                <a:gd name="connsiteY5-138" fmla="*/ 1122827 h 1548479"/>
                <a:gd name="connsiteX6-139" fmla="*/ 392481 w 1900188"/>
                <a:gd name="connsiteY6-140" fmla="*/ 1513333 h 1548479"/>
                <a:gd name="connsiteX7-141" fmla="*/ 207613 w 1900188"/>
                <a:gd name="connsiteY7-142" fmla="*/ 861078 h 1548479"/>
                <a:gd name="connsiteX8-143" fmla="*/ 205054 w 1900188"/>
                <a:gd name="connsiteY8-144" fmla="*/ 772772 h 1548479"/>
                <a:gd name="connsiteX9-145" fmla="*/ 138413 w 1900188"/>
                <a:gd name="connsiteY9-146" fmla="*/ 724862 h 1548479"/>
                <a:gd name="connsiteX10-147" fmla="*/ 14200 w 1900188"/>
                <a:gd name="connsiteY10-148" fmla="*/ 567593 h 1548479"/>
                <a:gd name="connsiteX11-149" fmla="*/ 32826 w 1900188"/>
                <a:gd name="connsiteY11-150" fmla="*/ 360348 h 1548479"/>
                <a:gd name="connsiteX12-151" fmla="*/ 246976 w 1900188"/>
                <a:gd name="connsiteY12-152" fmla="*/ 236682 h 1548479"/>
                <a:gd name="connsiteX13-153" fmla="*/ 308985 w 1900188"/>
                <a:gd name="connsiteY13-154" fmla="*/ 247916 h 1548479"/>
                <a:gd name="connsiteX14-155" fmla="*/ 369059 w 1900188"/>
                <a:gd name="connsiteY14-156" fmla="*/ 276260 h 1548479"/>
                <a:gd name="connsiteX15-157" fmla="*/ 400416 w 1900188"/>
                <a:gd name="connsiteY15-158" fmla="*/ 246179 h 1548479"/>
                <a:gd name="connsiteX16-159" fmla="*/ 1029289 w 1900188"/>
                <a:gd name="connsiteY16-160" fmla="*/ 48933 h 1548479"/>
                <a:gd name="connsiteX17-161" fmla="*/ 1184648 w 1900188"/>
                <a:gd name="connsiteY17-162" fmla="*/ 68266 h 1548479"/>
                <a:gd name="connsiteX18-163" fmla="*/ 1323469 w 1900188"/>
                <a:gd name="connsiteY18-164" fmla="*/ 109516 h 1548479"/>
                <a:gd name="connsiteX19-165" fmla="*/ 1330452 w 1900188"/>
                <a:gd name="connsiteY19-166" fmla="*/ 92522 h 1548479"/>
                <a:gd name="connsiteX20-167" fmla="*/ 1497436 w 1900188"/>
                <a:gd name="connsiteY20-168" fmla="*/ 280 h 15484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900188" h="1548479">
                  <a:moveTo>
                    <a:pt x="1497436" y="280"/>
                  </a:moveTo>
                  <a:cubicBezTo>
                    <a:pt x="1560771" y="5842"/>
                    <a:pt x="1683823" y="78373"/>
                    <a:pt x="1699579" y="181567"/>
                  </a:cubicBezTo>
                  <a:cubicBezTo>
                    <a:pt x="1709065" y="219231"/>
                    <a:pt x="1702822" y="288290"/>
                    <a:pt x="1686290" y="347238"/>
                  </a:cubicBezTo>
                  <a:lnTo>
                    <a:pt x="1678795" y="369163"/>
                  </a:lnTo>
                  <a:lnTo>
                    <a:pt x="1705277" y="411547"/>
                  </a:lnTo>
                  <a:cubicBezTo>
                    <a:pt x="1805956" y="599329"/>
                    <a:pt x="1884317" y="903665"/>
                    <a:pt x="1900188" y="1122827"/>
                  </a:cubicBezTo>
                  <a:cubicBezTo>
                    <a:pt x="1646258" y="1444265"/>
                    <a:pt x="1074917" y="1630220"/>
                    <a:pt x="392481" y="1513333"/>
                  </a:cubicBezTo>
                  <a:cubicBezTo>
                    <a:pt x="287338" y="1280225"/>
                    <a:pt x="226831" y="1060565"/>
                    <a:pt x="207613" y="861078"/>
                  </a:cubicBezTo>
                  <a:lnTo>
                    <a:pt x="205054" y="772772"/>
                  </a:lnTo>
                  <a:cubicBezTo>
                    <a:pt x="182840" y="756802"/>
                    <a:pt x="170222" y="759059"/>
                    <a:pt x="138413" y="724862"/>
                  </a:cubicBezTo>
                  <a:cubicBezTo>
                    <a:pt x="106604" y="690665"/>
                    <a:pt x="32647" y="616636"/>
                    <a:pt x="14200" y="567593"/>
                  </a:cubicBezTo>
                  <a:cubicBezTo>
                    <a:pt x="-4248" y="518550"/>
                    <a:pt x="-10834" y="444683"/>
                    <a:pt x="32826" y="360348"/>
                  </a:cubicBezTo>
                  <a:cubicBezTo>
                    <a:pt x="76486" y="276013"/>
                    <a:pt x="169378" y="234471"/>
                    <a:pt x="246976" y="236682"/>
                  </a:cubicBezTo>
                  <a:cubicBezTo>
                    <a:pt x="266375" y="237234"/>
                    <a:pt x="287739" y="241101"/>
                    <a:pt x="308985" y="247916"/>
                  </a:cubicBezTo>
                  <a:lnTo>
                    <a:pt x="369059" y="276260"/>
                  </a:lnTo>
                  <a:lnTo>
                    <a:pt x="400416" y="246179"/>
                  </a:lnTo>
                  <a:cubicBezTo>
                    <a:pt x="598799" y="101399"/>
                    <a:pt x="819003" y="40299"/>
                    <a:pt x="1029289" y="48933"/>
                  </a:cubicBezTo>
                  <a:cubicBezTo>
                    <a:pt x="1081861" y="51092"/>
                    <a:pt x="1133812" y="57608"/>
                    <a:pt x="1184648" y="68266"/>
                  </a:cubicBezTo>
                  <a:lnTo>
                    <a:pt x="1323469" y="109516"/>
                  </a:lnTo>
                  <a:lnTo>
                    <a:pt x="1330452" y="92522"/>
                  </a:lnTo>
                  <a:cubicBezTo>
                    <a:pt x="1362964" y="39025"/>
                    <a:pt x="1449935" y="-3891"/>
                    <a:pt x="1497436" y="28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8252121" y="5417703"/>
              <a:ext cx="407329" cy="505327"/>
            </a:xfrm>
            <a:custGeom>
              <a:avLst/>
              <a:gdLst>
                <a:gd name="connsiteX0" fmla="*/ 10577 w 487609"/>
                <a:gd name="connsiteY0" fmla="*/ 78866 h 633913"/>
                <a:gd name="connsiteX1" fmla="*/ 118154 w 487609"/>
                <a:gd name="connsiteY1" fmla="*/ 48130 h 633913"/>
                <a:gd name="connsiteX2" fmla="*/ 479303 w 487609"/>
                <a:gd name="connsiteY2" fmla="*/ 524540 h 633913"/>
                <a:gd name="connsiteX3" fmla="*/ 340991 w 487609"/>
                <a:gd name="connsiteY3" fmla="*/ 601380 h 633913"/>
                <a:gd name="connsiteX4" fmla="*/ 10577 w 487609"/>
                <a:gd name="connsiteY4" fmla="*/ 78866 h 633913"/>
                <a:gd name="connsiteX0-1" fmla="*/ 9408 w 501808"/>
                <a:gd name="connsiteY0-2" fmla="*/ 135678 h 601090"/>
                <a:gd name="connsiteX1-3" fmla="*/ 132353 w 501808"/>
                <a:gd name="connsiteY1-4" fmla="*/ 20418 h 601090"/>
                <a:gd name="connsiteX2-5" fmla="*/ 493502 w 501808"/>
                <a:gd name="connsiteY2-6" fmla="*/ 496828 h 601090"/>
                <a:gd name="connsiteX3-7" fmla="*/ 355190 w 501808"/>
                <a:gd name="connsiteY3-8" fmla="*/ 573668 h 601090"/>
                <a:gd name="connsiteX4-9" fmla="*/ 9408 w 501808"/>
                <a:gd name="connsiteY4-10" fmla="*/ 135678 h 601090"/>
                <a:gd name="connsiteX0-11" fmla="*/ 6750 w 499150"/>
                <a:gd name="connsiteY0-12" fmla="*/ 144623 h 610035"/>
                <a:gd name="connsiteX1-13" fmla="*/ 129695 w 499150"/>
                <a:gd name="connsiteY1-14" fmla="*/ 29363 h 610035"/>
                <a:gd name="connsiteX2-15" fmla="*/ 490844 w 499150"/>
                <a:gd name="connsiteY2-16" fmla="*/ 505773 h 610035"/>
                <a:gd name="connsiteX3-17" fmla="*/ 352532 w 499150"/>
                <a:gd name="connsiteY3-18" fmla="*/ 582613 h 610035"/>
                <a:gd name="connsiteX4-19" fmla="*/ 6750 w 499150"/>
                <a:gd name="connsiteY4-20" fmla="*/ 144623 h 610035"/>
                <a:gd name="connsiteX0-21" fmla="*/ 6750 w 500768"/>
                <a:gd name="connsiteY0-22" fmla="*/ 144623 h 599828"/>
                <a:gd name="connsiteX1-23" fmla="*/ 129695 w 500768"/>
                <a:gd name="connsiteY1-24" fmla="*/ 29363 h 599828"/>
                <a:gd name="connsiteX2-25" fmla="*/ 490844 w 500768"/>
                <a:gd name="connsiteY2-26" fmla="*/ 505773 h 599828"/>
                <a:gd name="connsiteX3-27" fmla="*/ 352532 w 500768"/>
                <a:gd name="connsiteY3-28" fmla="*/ 582613 h 599828"/>
                <a:gd name="connsiteX4-29" fmla="*/ 6750 w 500768"/>
                <a:gd name="connsiteY4-30" fmla="*/ 144623 h 599828"/>
                <a:gd name="connsiteX0-31" fmla="*/ 9408 w 503426"/>
                <a:gd name="connsiteY0-32" fmla="*/ 142480 h 597685"/>
                <a:gd name="connsiteX1-33" fmla="*/ 132353 w 503426"/>
                <a:gd name="connsiteY1-34" fmla="*/ 19536 h 597685"/>
                <a:gd name="connsiteX2-35" fmla="*/ 493502 w 503426"/>
                <a:gd name="connsiteY2-36" fmla="*/ 503630 h 597685"/>
                <a:gd name="connsiteX3-37" fmla="*/ 355190 w 503426"/>
                <a:gd name="connsiteY3-38" fmla="*/ 580470 h 597685"/>
                <a:gd name="connsiteX4-39" fmla="*/ 9408 w 503426"/>
                <a:gd name="connsiteY4-40" fmla="*/ 142480 h 597685"/>
                <a:gd name="connsiteX0-41" fmla="*/ 8860 w 502878"/>
                <a:gd name="connsiteY0-42" fmla="*/ 133409 h 588614"/>
                <a:gd name="connsiteX1-43" fmla="*/ 131805 w 502878"/>
                <a:gd name="connsiteY1-44" fmla="*/ 10465 h 588614"/>
                <a:gd name="connsiteX2-45" fmla="*/ 492954 w 502878"/>
                <a:gd name="connsiteY2-46" fmla="*/ 494559 h 588614"/>
                <a:gd name="connsiteX3-47" fmla="*/ 354642 w 502878"/>
                <a:gd name="connsiteY3-48" fmla="*/ 571399 h 588614"/>
                <a:gd name="connsiteX4-49" fmla="*/ 8860 w 502878"/>
                <a:gd name="connsiteY4-50" fmla="*/ 133409 h 588614"/>
                <a:gd name="connsiteX0-51" fmla="*/ 8860 w 499137"/>
                <a:gd name="connsiteY0-52" fmla="*/ 133409 h 581832"/>
                <a:gd name="connsiteX1-53" fmla="*/ 131805 w 499137"/>
                <a:gd name="connsiteY1-54" fmla="*/ 10465 h 581832"/>
                <a:gd name="connsiteX2-55" fmla="*/ 492954 w 499137"/>
                <a:gd name="connsiteY2-56" fmla="*/ 494559 h 581832"/>
                <a:gd name="connsiteX3-57" fmla="*/ 354642 w 499137"/>
                <a:gd name="connsiteY3-58" fmla="*/ 571399 h 581832"/>
                <a:gd name="connsiteX4-59" fmla="*/ 8860 w 499137"/>
                <a:gd name="connsiteY4-60" fmla="*/ 133409 h 581832"/>
                <a:gd name="connsiteX0-61" fmla="*/ 8860 w 502878"/>
                <a:gd name="connsiteY0-62" fmla="*/ 133409 h 588614"/>
                <a:gd name="connsiteX1-63" fmla="*/ 131805 w 502878"/>
                <a:gd name="connsiteY1-64" fmla="*/ 10465 h 588614"/>
                <a:gd name="connsiteX2-65" fmla="*/ 492954 w 502878"/>
                <a:gd name="connsiteY2-66" fmla="*/ 494559 h 588614"/>
                <a:gd name="connsiteX3-67" fmla="*/ 354642 w 502878"/>
                <a:gd name="connsiteY3-68" fmla="*/ 571399 h 588614"/>
                <a:gd name="connsiteX4-69" fmla="*/ 8860 w 502878"/>
                <a:gd name="connsiteY4-70" fmla="*/ 133409 h 588614"/>
                <a:gd name="connsiteX0-71" fmla="*/ 497 w 494515"/>
                <a:gd name="connsiteY0-72" fmla="*/ 134138 h 589343"/>
                <a:gd name="connsiteX1-73" fmla="*/ 123442 w 494515"/>
                <a:gd name="connsiteY1-74" fmla="*/ 11194 h 589343"/>
                <a:gd name="connsiteX2-75" fmla="*/ 484591 w 494515"/>
                <a:gd name="connsiteY2-76" fmla="*/ 495288 h 589343"/>
                <a:gd name="connsiteX3-77" fmla="*/ 346279 w 494515"/>
                <a:gd name="connsiteY3-78" fmla="*/ 572128 h 589343"/>
                <a:gd name="connsiteX4-79" fmla="*/ 497 w 494515"/>
                <a:gd name="connsiteY4-80" fmla="*/ 134138 h 589343"/>
                <a:gd name="connsiteX0-81" fmla="*/ 536 w 476061"/>
                <a:gd name="connsiteY0-82" fmla="*/ 139136 h 590595"/>
                <a:gd name="connsiteX1-83" fmla="*/ 123481 w 476061"/>
                <a:gd name="connsiteY1-84" fmla="*/ 16192 h 590595"/>
                <a:gd name="connsiteX2-85" fmla="*/ 466669 w 476061"/>
                <a:gd name="connsiteY2-86" fmla="*/ 437420 h 590595"/>
                <a:gd name="connsiteX3-87" fmla="*/ 346318 w 476061"/>
                <a:gd name="connsiteY3-88" fmla="*/ 577126 h 590595"/>
                <a:gd name="connsiteX4-89" fmla="*/ 536 w 476061"/>
                <a:gd name="connsiteY4-90" fmla="*/ 139136 h 5905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6061" h="590595">
                  <a:moveTo>
                    <a:pt x="536" y="139136"/>
                  </a:moveTo>
                  <a:cubicBezTo>
                    <a:pt x="-5867" y="37963"/>
                    <a:pt x="45792" y="-33522"/>
                    <a:pt x="123481" y="16192"/>
                  </a:cubicBezTo>
                  <a:cubicBezTo>
                    <a:pt x="201170" y="65906"/>
                    <a:pt x="429530" y="345212"/>
                    <a:pt x="466669" y="437420"/>
                  </a:cubicBezTo>
                  <a:cubicBezTo>
                    <a:pt x="503809" y="529628"/>
                    <a:pt x="424007" y="626840"/>
                    <a:pt x="346318" y="577126"/>
                  </a:cubicBezTo>
                  <a:cubicBezTo>
                    <a:pt x="268629" y="527412"/>
                    <a:pt x="6939" y="240309"/>
                    <a:pt x="536" y="139136"/>
                  </a:cubicBezTo>
                  <a:close/>
                </a:path>
              </a:pathLst>
            </a:cu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9515226" y="6007241"/>
              <a:ext cx="410596" cy="387549"/>
            </a:xfrm>
            <a:custGeom>
              <a:avLst/>
              <a:gdLst>
                <a:gd name="connsiteX0" fmla="*/ 157644 w 410596"/>
                <a:gd name="connsiteY0" fmla="*/ 0 h 387549"/>
                <a:gd name="connsiteX1" fmla="*/ 239641 w 410596"/>
                <a:gd name="connsiteY1" fmla="*/ 29286 h 387549"/>
                <a:gd name="connsiteX2" fmla="*/ 405990 w 410596"/>
                <a:gd name="connsiteY2" fmla="*/ 170333 h 387549"/>
                <a:gd name="connsiteX3" fmla="*/ 293952 w 410596"/>
                <a:gd name="connsiteY3" fmla="*/ 374433 h 387549"/>
                <a:gd name="connsiteX4" fmla="*/ 34867 w 410596"/>
                <a:gd name="connsiteY4" fmla="*/ 373022 h 387549"/>
                <a:gd name="connsiteX5" fmla="*/ 0 w 410596"/>
                <a:gd name="connsiteY5" fmla="*/ 363663 h 387549"/>
                <a:gd name="connsiteX6" fmla="*/ 25453 w 410596"/>
                <a:gd name="connsiteY6" fmla="*/ 324944 h 387549"/>
                <a:gd name="connsiteX7" fmla="*/ 104856 w 410596"/>
                <a:gd name="connsiteY7" fmla="*/ 189908 h 387549"/>
                <a:gd name="connsiteX8" fmla="*/ 145317 w 410596"/>
                <a:gd name="connsiteY8" fmla="*/ 49309 h 387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596" h="387549">
                  <a:moveTo>
                    <a:pt x="157644" y="0"/>
                  </a:moveTo>
                  <a:lnTo>
                    <a:pt x="239641" y="29286"/>
                  </a:lnTo>
                  <a:cubicBezTo>
                    <a:pt x="300666" y="50654"/>
                    <a:pt x="365595" y="82058"/>
                    <a:pt x="405990" y="170333"/>
                  </a:cubicBezTo>
                  <a:cubicBezTo>
                    <a:pt x="426630" y="274051"/>
                    <a:pt x="375903" y="342084"/>
                    <a:pt x="293952" y="374433"/>
                  </a:cubicBezTo>
                  <a:cubicBezTo>
                    <a:pt x="226362" y="389946"/>
                    <a:pt x="136469" y="394308"/>
                    <a:pt x="34867" y="373022"/>
                  </a:cubicBezTo>
                  <a:lnTo>
                    <a:pt x="0" y="363663"/>
                  </a:lnTo>
                  <a:lnTo>
                    <a:pt x="25453" y="324944"/>
                  </a:lnTo>
                  <a:cubicBezTo>
                    <a:pt x="54618" y="280943"/>
                    <a:pt x="85975" y="232391"/>
                    <a:pt x="104856" y="189908"/>
                  </a:cubicBezTo>
                  <a:cubicBezTo>
                    <a:pt x="123737" y="147425"/>
                    <a:pt x="134527" y="97187"/>
                    <a:pt x="145317" y="49309"/>
                  </a:cubicBezTo>
                  <a:close/>
                </a:path>
              </a:pathLst>
            </a:cu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10219984" y="5292537"/>
              <a:ext cx="337707" cy="351671"/>
            </a:xfrm>
            <a:custGeom>
              <a:avLst/>
              <a:gdLst>
                <a:gd name="connsiteX0" fmla="*/ 167846 w 337707"/>
                <a:gd name="connsiteY0" fmla="*/ 0 h 351671"/>
                <a:gd name="connsiteX1" fmla="*/ 201108 w 337707"/>
                <a:gd name="connsiteY1" fmla="*/ 33187 h 351671"/>
                <a:gd name="connsiteX2" fmla="*/ 267937 w 337707"/>
                <a:gd name="connsiteY2" fmla="*/ 69265 h 351671"/>
                <a:gd name="connsiteX3" fmla="*/ 12694 w 337707"/>
                <a:gd name="connsiteY3" fmla="*/ 315026 h 351671"/>
                <a:gd name="connsiteX4" fmla="*/ 0 w 337707"/>
                <a:gd name="connsiteY4" fmla="*/ 310380 h 351671"/>
                <a:gd name="connsiteX5" fmla="*/ 31152 w 337707"/>
                <a:gd name="connsiteY5" fmla="*/ 274411 h 351671"/>
                <a:gd name="connsiteX6" fmla="*/ 87291 w 337707"/>
                <a:gd name="connsiteY6" fmla="*/ 209674 h 351671"/>
                <a:gd name="connsiteX7" fmla="*/ 154557 w 337707"/>
                <a:gd name="connsiteY7" fmla="*/ 52891 h 35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707" h="351671">
                  <a:moveTo>
                    <a:pt x="167846" y="0"/>
                  </a:moveTo>
                  <a:lnTo>
                    <a:pt x="201108" y="33187"/>
                  </a:lnTo>
                  <a:cubicBezTo>
                    <a:pt x="221817" y="49296"/>
                    <a:pt x="243853" y="61627"/>
                    <a:pt x="267937" y="69265"/>
                  </a:cubicBezTo>
                  <a:cubicBezTo>
                    <a:pt x="453358" y="207452"/>
                    <a:pt x="234907" y="442466"/>
                    <a:pt x="12694" y="315026"/>
                  </a:cubicBezTo>
                  <a:lnTo>
                    <a:pt x="0" y="310380"/>
                  </a:lnTo>
                  <a:lnTo>
                    <a:pt x="31152" y="274411"/>
                  </a:lnTo>
                  <a:cubicBezTo>
                    <a:pt x="49191" y="254180"/>
                    <a:pt x="68410" y="232602"/>
                    <a:pt x="87291" y="209674"/>
                  </a:cubicBezTo>
                  <a:cubicBezTo>
                    <a:pt x="125054" y="163819"/>
                    <a:pt x="141576" y="106501"/>
                    <a:pt x="154557" y="52891"/>
                  </a:cubicBezTo>
                  <a:close/>
                </a:path>
              </a:pathLst>
            </a:cu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8638202">
              <a:off x="9437044" y="6028923"/>
              <a:ext cx="116018" cy="1758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rot="18638202">
              <a:off x="10212090" y="5227785"/>
              <a:ext cx="116018" cy="1758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8798751" y="5461461"/>
              <a:ext cx="397896" cy="471986"/>
            </a:xfrm>
            <a:custGeom>
              <a:avLst/>
              <a:gdLst>
                <a:gd name="connsiteX0" fmla="*/ 298144 w 397896"/>
                <a:gd name="connsiteY0" fmla="*/ 0 h 471986"/>
                <a:gd name="connsiteX1" fmla="*/ 397896 w 397896"/>
                <a:gd name="connsiteY1" fmla="*/ 77585 h 471986"/>
                <a:gd name="connsiteX2" fmla="*/ 114604 w 397896"/>
                <a:gd name="connsiteY2" fmla="*/ 457937 h 471986"/>
                <a:gd name="connsiteX3" fmla="*/ 107372 w 397896"/>
                <a:gd name="connsiteY3" fmla="*/ 471986 h 471986"/>
                <a:gd name="connsiteX4" fmla="*/ 19316 w 397896"/>
                <a:gd name="connsiteY4" fmla="*/ 385764 h 471986"/>
                <a:gd name="connsiteX5" fmla="*/ 0 w 397896"/>
                <a:gd name="connsiteY5" fmla="*/ 365261 h 471986"/>
                <a:gd name="connsiteX6" fmla="*/ 19094 w 397896"/>
                <a:gd name="connsiteY6" fmla="*/ 321101 h 471986"/>
                <a:gd name="connsiteX7" fmla="*/ 298144 w 397896"/>
                <a:gd name="connsiteY7" fmla="*/ 0 h 471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896" h="471986">
                  <a:moveTo>
                    <a:pt x="298144" y="0"/>
                  </a:moveTo>
                  <a:lnTo>
                    <a:pt x="397896" y="77585"/>
                  </a:lnTo>
                  <a:cubicBezTo>
                    <a:pt x="271821" y="192347"/>
                    <a:pt x="200903" y="294380"/>
                    <a:pt x="114604" y="457937"/>
                  </a:cubicBezTo>
                  <a:lnTo>
                    <a:pt x="107372" y="471986"/>
                  </a:lnTo>
                  <a:lnTo>
                    <a:pt x="19316" y="385764"/>
                  </a:lnTo>
                  <a:lnTo>
                    <a:pt x="0" y="365261"/>
                  </a:lnTo>
                  <a:lnTo>
                    <a:pt x="19094" y="321101"/>
                  </a:lnTo>
                  <a:cubicBezTo>
                    <a:pt x="94078" y="161031"/>
                    <a:pt x="183383" y="61422"/>
                    <a:pt x="298144" y="0"/>
                  </a:cubicBezTo>
                  <a:close/>
                </a:path>
              </a:pathLst>
            </a:cu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9695410" y="4727352"/>
              <a:ext cx="300585" cy="174386"/>
            </a:xfrm>
            <a:custGeom>
              <a:avLst/>
              <a:gdLst>
                <a:gd name="connsiteX0" fmla="*/ 207993 w 300585"/>
                <a:gd name="connsiteY0" fmla="*/ 0 h 174386"/>
                <a:gd name="connsiteX1" fmla="*/ 267243 w 300585"/>
                <a:gd name="connsiteY1" fmla="*/ 46011 h 174386"/>
                <a:gd name="connsiteX2" fmla="*/ 300585 w 300585"/>
                <a:gd name="connsiteY2" fmla="*/ 81545 h 174386"/>
                <a:gd name="connsiteX3" fmla="*/ 236220 w 300585"/>
                <a:gd name="connsiteY3" fmla="*/ 92644 h 174386"/>
                <a:gd name="connsiteX4" fmla="*/ 49877 w 300585"/>
                <a:gd name="connsiteY4" fmla="*/ 174386 h 174386"/>
                <a:gd name="connsiteX5" fmla="*/ 0 w 300585"/>
                <a:gd name="connsiteY5" fmla="*/ 85716 h 174386"/>
                <a:gd name="connsiteX6" fmla="*/ 182880 w 300585"/>
                <a:gd name="connsiteY6" fmla="*/ 2069 h 17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585" h="174386">
                  <a:moveTo>
                    <a:pt x="207993" y="0"/>
                  </a:moveTo>
                  <a:lnTo>
                    <a:pt x="267243" y="46011"/>
                  </a:lnTo>
                  <a:lnTo>
                    <a:pt x="300585" y="81545"/>
                  </a:lnTo>
                  <a:lnTo>
                    <a:pt x="236220" y="92644"/>
                  </a:lnTo>
                  <a:cubicBezTo>
                    <a:pt x="172720" y="107422"/>
                    <a:pt x="107142" y="131899"/>
                    <a:pt x="49877" y="174386"/>
                  </a:cubicBezTo>
                  <a:lnTo>
                    <a:pt x="0" y="85716"/>
                  </a:lnTo>
                  <a:cubicBezTo>
                    <a:pt x="60960" y="34455"/>
                    <a:pt x="121920" y="11248"/>
                    <a:pt x="182880" y="2069"/>
                  </a:cubicBezTo>
                  <a:close/>
                </a:path>
              </a:pathLst>
            </a:custGeom>
            <a:solidFill>
              <a:schemeClr val="accent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9353005" y="4493623"/>
              <a:ext cx="294848" cy="205273"/>
            </a:xfrm>
            <a:custGeom>
              <a:avLst/>
              <a:gdLst>
                <a:gd name="connsiteX0" fmla="*/ 0 w 354563"/>
                <a:gd name="connsiteY0" fmla="*/ 70912 h 223934"/>
                <a:gd name="connsiteX1" fmla="*/ 138093 w 354563"/>
                <a:gd name="connsiteY1" fmla="*/ 223934 h 223934"/>
                <a:gd name="connsiteX2" fmla="*/ 354563 w 354563"/>
                <a:gd name="connsiteY2" fmla="*/ 134360 h 223934"/>
                <a:gd name="connsiteX3" fmla="*/ 201541 w 354563"/>
                <a:gd name="connsiteY3" fmla="*/ 0 h 223934"/>
                <a:gd name="connsiteX4" fmla="*/ 0 w 354563"/>
                <a:gd name="connsiteY4" fmla="*/ 70912 h 223934"/>
                <a:gd name="connsiteX0-1" fmla="*/ 0 w 343367"/>
                <a:gd name="connsiteY0-2" fmla="*/ 100770 h 223934"/>
                <a:gd name="connsiteX1-3" fmla="*/ 126897 w 343367"/>
                <a:gd name="connsiteY1-4" fmla="*/ 223934 h 223934"/>
                <a:gd name="connsiteX2-5" fmla="*/ 343367 w 343367"/>
                <a:gd name="connsiteY2-6" fmla="*/ 134360 h 223934"/>
                <a:gd name="connsiteX3-7" fmla="*/ 190345 w 343367"/>
                <a:gd name="connsiteY3-8" fmla="*/ 0 h 223934"/>
                <a:gd name="connsiteX4-9" fmla="*/ 0 w 343367"/>
                <a:gd name="connsiteY4-10" fmla="*/ 100770 h 223934"/>
                <a:gd name="connsiteX0-11" fmla="*/ 0 w 343367"/>
                <a:gd name="connsiteY0-12" fmla="*/ 100770 h 223934"/>
                <a:gd name="connsiteX1-13" fmla="*/ 126897 w 343367"/>
                <a:gd name="connsiteY1-14" fmla="*/ 223934 h 223934"/>
                <a:gd name="connsiteX2-15" fmla="*/ 343367 w 343367"/>
                <a:gd name="connsiteY2-16" fmla="*/ 134360 h 223934"/>
                <a:gd name="connsiteX3-17" fmla="*/ 190345 w 343367"/>
                <a:gd name="connsiteY3-18" fmla="*/ 0 h 223934"/>
                <a:gd name="connsiteX4-19" fmla="*/ 0 w 343367"/>
                <a:gd name="connsiteY4-20" fmla="*/ 100770 h 223934"/>
                <a:gd name="connsiteX0-21" fmla="*/ 0 w 343367"/>
                <a:gd name="connsiteY0-22" fmla="*/ 74644 h 197808"/>
                <a:gd name="connsiteX1-23" fmla="*/ 126897 w 343367"/>
                <a:gd name="connsiteY1-24" fmla="*/ 197808 h 197808"/>
                <a:gd name="connsiteX2-25" fmla="*/ 343367 w 343367"/>
                <a:gd name="connsiteY2-26" fmla="*/ 108234 h 197808"/>
                <a:gd name="connsiteX3-27" fmla="*/ 216470 w 343367"/>
                <a:gd name="connsiteY3-28" fmla="*/ 0 h 197808"/>
                <a:gd name="connsiteX4-29" fmla="*/ 0 w 343367"/>
                <a:gd name="connsiteY4-30" fmla="*/ 74644 h 197808"/>
                <a:gd name="connsiteX0-31" fmla="*/ 0 w 343367"/>
                <a:gd name="connsiteY0-32" fmla="*/ 74644 h 197808"/>
                <a:gd name="connsiteX1-33" fmla="*/ 126897 w 343367"/>
                <a:gd name="connsiteY1-34" fmla="*/ 197808 h 197808"/>
                <a:gd name="connsiteX2-35" fmla="*/ 343367 w 343367"/>
                <a:gd name="connsiteY2-36" fmla="*/ 108234 h 197808"/>
                <a:gd name="connsiteX3-37" fmla="*/ 216470 w 343367"/>
                <a:gd name="connsiteY3-38" fmla="*/ 0 h 197808"/>
                <a:gd name="connsiteX4-39" fmla="*/ 0 w 343367"/>
                <a:gd name="connsiteY4-40" fmla="*/ 74644 h 197808"/>
                <a:gd name="connsiteX0-41" fmla="*/ 0 w 343367"/>
                <a:gd name="connsiteY0-42" fmla="*/ 74644 h 171682"/>
                <a:gd name="connsiteX1-43" fmla="*/ 89575 w 343367"/>
                <a:gd name="connsiteY1-44" fmla="*/ 171682 h 171682"/>
                <a:gd name="connsiteX2-45" fmla="*/ 343367 w 343367"/>
                <a:gd name="connsiteY2-46" fmla="*/ 108234 h 171682"/>
                <a:gd name="connsiteX3-47" fmla="*/ 216470 w 343367"/>
                <a:gd name="connsiteY3-48" fmla="*/ 0 h 171682"/>
                <a:gd name="connsiteX4-49" fmla="*/ 0 w 343367"/>
                <a:gd name="connsiteY4-50" fmla="*/ 74644 h 171682"/>
                <a:gd name="connsiteX0-51" fmla="*/ 0 w 343367"/>
                <a:gd name="connsiteY0-52" fmla="*/ 74644 h 171682"/>
                <a:gd name="connsiteX1-53" fmla="*/ 89575 w 343367"/>
                <a:gd name="connsiteY1-54" fmla="*/ 171682 h 171682"/>
                <a:gd name="connsiteX2-55" fmla="*/ 343367 w 343367"/>
                <a:gd name="connsiteY2-56" fmla="*/ 108234 h 171682"/>
                <a:gd name="connsiteX3-57" fmla="*/ 216470 w 343367"/>
                <a:gd name="connsiteY3-58" fmla="*/ 0 h 171682"/>
                <a:gd name="connsiteX4-59" fmla="*/ 0 w 343367"/>
                <a:gd name="connsiteY4-60" fmla="*/ 74644 h 171682"/>
                <a:gd name="connsiteX0-61" fmla="*/ 0 w 320974"/>
                <a:gd name="connsiteY0-62" fmla="*/ 74644 h 171682"/>
                <a:gd name="connsiteX1-63" fmla="*/ 89575 w 320974"/>
                <a:gd name="connsiteY1-64" fmla="*/ 171682 h 171682"/>
                <a:gd name="connsiteX2-65" fmla="*/ 320974 w 320974"/>
                <a:gd name="connsiteY2-66" fmla="*/ 100769 h 171682"/>
                <a:gd name="connsiteX3-67" fmla="*/ 216470 w 320974"/>
                <a:gd name="connsiteY3-68" fmla="*/ 0 h 171682"/>
                <a:gd name="connsiteX4-69" fmla="*/ 0 w 320974"/>
                <a:gd name="connsiteY4-70" fmla="*/ 74644 h 171682"/>
                <a:gd name="connsiteX0-71" fmla="*/ 0 w 320974"/>
                <a:gd name="connsiteY0-72" fmla="*/ 74644 h 171682"/>
                <a:gd name="connsiteX1-73" fmla="*/ 89575 w 320974"/>
                <a:gd name="connsiteY1-74" fmla="*/ 171682 h 171682"/>
                <a:gd name="connsiteX2-75" fmla="*/ 320974 w 320974"/>
                <a:gd name="connsiteY2-76" fmla="*/ 100769 h 171682"/>
                <a:gd name="connsiteX3-77" fmla="*/ 216470 w 320974"/>
                <a:gd name="connsiteY3-78" fmla="*/ 0 h 171682"/>
                <a:gd name="connsiteX4-79" fmla="*/ 0 w 320974"/>
                <a:gd name="connsiteY4-80" fmla="*/ 74644 h 171682"/>
                <a:gd name="connsiteX0-81" fmla="*/ 0 w 320974"/>
                <a:gd name="connsiteY0-82" fmla="*/ 97038 h 194076"/>
                <a:gd name="connsiteX1-83" fmla="*/ 89575 w 320974"/>
                <a:gd name="connsiteY1-84" fmla="*/ 194076 h 194076"/>
                <a:gd name="connsiteX2-85" fmla="*/ 320974 w 320974"/>
                <a:gd name="connsiteY2-86" fmla="*/ 123163 h 194076"/>
                <a:gd name="connsiteX3-87" fmla="*/ 164219 w 320974"/>
                <a:gd name="connsiteY3-88" fmla="*/ 0 h 194076"/>
                <a:gd name="connsiteX4-89" fmla="*/ 0 w 320974"/>
                <a:gd name="connsiteY4-90" fmla="*/ 97038 h 194076"/>
                <a:gd name="connsiteX0-91" fmla="*/ 0 w 294848"/>
                <a:gd name="connsiteY0-92" fmla="*/ 97038 h 194076"/>
                <a:gd name="connsiteX1-93" fmla="*/ 89575 w 294848"/>
                <a:gd name="connsiteY1-94" fmla="*/ 194076 h 194076"/>
                <a:gd name="connsiteX2-95" fmla="*/ 294848 w 294848"/>
                <a:gd name="connsiteY2-96" fmla="*/ 97037 h 194076"/>
                <a:gd name="connsiteX3-97" fmla="*/ 164219 w 294848"/>
                <a:gd name="connsiteY3-98" fmla="*/ 0 h 194076"/>
                <a:gd name="connsiteX4-99" fmla="*/ 0 w 294848"/>
                <a:gd name="connsiteY4-100" fmla="*/ 97038 h 194076"/>
                <a:gd name="connsiteX0-101" fmla="*/ 0 w 294848"/>
                <a:gd name="connsiteY0-102" fmla="*/ 97038 h 205273"/>
                <a:gd name="connsiteX1-103" fmla="*/ 104504 w 294848"/>
                <a:gd name="connsiteY1-104" fmla="*/ 205273 h 205273"/>
                <a:gd name="connsiteX2-105" fmla="*/ 294848 w 294848"/>
                <a:gd name="connsiteY2-106" fmla="*/ 97037 h 205273"/>
                <a:gd name="connsiteX3-107" fmla="*/ 164219 w 294848"/>
                <a:gd name="connsiteY3-108" fmla="*/ 0 h 205273"/>
                <a:gd name="connsiteX4-109" fmla="*/ 0 w 294848"/>
                <a:gd name="connsiteY4-110" fmla="*/ 97038 h 205273"/>
                <a:gd name="connsiteX0-111" fmla="*/ 0 w 294848"/>
                <a:gd name="connsiteY0-112" fmla="*/ 97038 h 205273"/>
                <a:gd name="connsiteX1-113" fmla="*/ 104504 w 294848"/>
                <a:gd name="connsiteY1-114" fmla="*/ 205273 h 205273"/>
                <a:gd name="connsiteX2-115" fmla="*/ 294848 w 294848"/>
                <a:gd name="connsiteY2-116" fmla="*/ 97037 h 205273"/>
                <a:gd name="connsiteX3-117" fmla="*/ 164219 w 294848"/>
                <a:gd name="connsiteY3-118" fmla="*/ 0 h 205273"/>
                <a:gd name="connsiteX4-119" fmla="*/ 0 w 294848"/>
                <a:gd name="connsiteY4-120" fmla="*/ 97038 h 205273"/>
                <a:gd name="connsiteX0-121" fmla="*/ 0 w 294848"/>
                <a:gd name="connsiteY0-122" fmla="*/ 97038 h 205273"/>
                <a:gd name="connsiteX1-123" fmla="*/ 104504 w 294848"/>
                <a:gd name="connsiteY1-124" fmla="*/ 205273 h 205273"/>
                <a:gd name="connsiteX2-125" fmla="*/ 294848 w 294848"/>
                <a:gd name="connsiteY2-126" fmla="*/ 97037 h 205273"/>
                <a:gd name="connsiteX3-127" fmla="*/ 164219 w 294848"/>
                <a:gd name="connsiteY3-128" fmla="*/ 0 h 205273"/>
                <a:gd name="connsiteX4-129" fmla="*/ 0 w 294848"/>
                <a:gd name="connsiteY4-130" fmla="*/ 97038 h 2052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4848" h="205273">
                  <a:moveTo>
                    <a:pt x="0" y="97038"/>
                  </a:moveTo>
                  <a:cubicBezTo>
                    <a:pt x="12442" y="136848"/>
                    <a:pt x="43543" y="169195"/>
                    <a:pt x="104504" y="205273"/>
                  </a:cubicBezTo>
                  <a:cubicBezTo>
                    <a:pt x="166708" y="154266"/>
                    <a:pt x="221448" y="136847"/>
                    <a:pt x="294848" y="97037"/>
                  </a:cubicBezTo>
                  <a:lnTo>
                    <a:pt x="164219" y="0"/>
                  </a:lnTo>
                  <a:cubicBezTo>
                    <a:pt x="74646" y="37323"/>
                    <a:pt x="29858" y="26126"/>
                    <a:pt x="0" y="97038"/>
                  </a:cubicBezTo>
                  <a:close/>
                </a:path>
              </a:pathLst>
            </a:custGeom>
            <a:solidFill>
              <a:srgbClr val="DA1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319"/>
            <p:cNvSpPr/>
            <p:nvPr/>
          </p:nvSpPr>
          <p:spPr>
            <a:xfrm>
              <a:off x="9175093" y="4739951"/>
              <a:ext cx="68434" cy="74650"/>
            </a:xfrm>
            <a:custGeom>
              <a:avLst/>
              <a:gdLst>
                <a:gd name="connsiteX0" fmla="*/ 0 w 391886"/>
                <a:gd name="connsiteY0" fmla="*/ 205274 h 410547"/>
                <a:gd name="connsiteX1" fmla="*/ 195943 w 391886"/>
                <a:gd name="connsiteY1" fmla="*/ 0 h 410547"/>
                <a:gd name="connsiteX2" fmla="*/ 391886 w 391886"/>
                <a:gd name="connsiteY2" fmla="*/ 205274 h 410547"/>
                <a:gd name="connsiteX3" fmla="*/ 195943 w 391886"/>
                <a:gd name="connsiteY3" fmla="*/ 410548 h 410547"/>
                <a:gd name="connsiteX4" fmla="*/ 0 w 391886"/>
                <a:gd name="connsiteY4" fmla="*/ 205274 h 410547"/>
                <a:gd name="connsiteX0-1" fmla="*/ 9 w 391895"/>
                <a:gd name="connsiteY0-2" fmla="*/ 205274 h 398107"/>
                <a:gd name="connsiteX1-3" fmla="*/ 195952 w 391895"/>
                <a:gd name="connsiteY1-4" fmla="*/ 0 h 398107"/>
                <a:gd name="connsiteX2-5" fmla="*/ 391895 w 391895"/>
                <a:gd name="connsiteY2-6" fmla="*/ 205274 h 398107"/>
                <a:gd name="connsiteX3-7" fmla="*/ 189732 w 391895"/>
                <a:gd name="connsiteY3-8" fmla="*/ 398107 h 398107"/>
                <a:gd name="connsiteX4-9" fmla="*/ 9 w 391895"/>
                <a:gd name="connsiteY4-10" fmla="*/ 205274 h 398107"/>
                <a:gd name="connsiteX0-11" fmla="*/ 7 w 379452"/>
                <a:gd name="connsiteY0-12" fmla="*/ 205283 h 398122"/>
                <a:gd name="connsiteX1-13" fmla="*/ 195950 w 379452"/>
                <a:gd name="connsiteY1-14" fmla="*/ 9 h 398122"/>
                <a:gd name="connsiteX2-15" fmla="*/ 379452 w 379452"/>
                <a:gd name="connsiteY2-16" fmla="*/ 199063 h 398122"/>
                <a:gd name="connsiteX3-17" fmla="*/ 189730 w 379452"/>
                <a:gd name="connsiteY3-18" fmla="*/ 398116 h 398122"/>
                <a:gd name="connsiteX4-19" fmla="*/ 7 w 379452"/>
                <a:gd name="connsiteY4-20" fmla="*/ 205283 h 3981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9452" h="398122">
                  <a:moveTo>
                    <a:pt x="7" y="205283"/>
                  </a:moveTo>
                  <a:cubicBezTo>
                    <a:pt x="1044" y="138932"/>
                    <a:pt x="132709" y="1046"/>
                    <a:pt x="195950" y="9"/>
                  </a:cubicBezTo>
                  <a:cubicBezTo>
                    <a:pt x="259191" y="-1028"/>
                    <a:pt x="379452" y="85693"/>
                    <a:pt x="379452" y="199063"/>
                  </a:cubicBezTo>
                  <a:cubicBezTo>
                    <a:pt x="379452" y="312433"/>
                    <a:pt x="252971" y="397079"/>
                    <a:pt x="189730" y="398116"/>
                  </a:cubicBezTo>
                  <a:cubicBezTo>
                    <a:pt x="126489" y="399153"/>
                    <a:pt x="-1030" y="271634"/>
                    <a:pt x="7" y="205283"/>
                  </a:cubicBezTo>
                  <a:close/>
                </a:path>
              </a:pathLst>
            </a:cu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319"/>
            <p:cNvSpPr/>
            <p:nvPr/>
          </p:nvSpPr>
          <p:spPr>
            <a:xfrm>
              <a:off x="9327493" y="4929673"/>
              <a:ext cx="68434" cy="74650"/>
            </a:xfrm>
            <a:custGeom>
              <a:avLst/>
              <a:gdLst>
                <a:gd name="connsiteX0" fmla="*/ 0 w 391886"/>
                <a:gd name="connsiteY0" fmla="*/ 205274 h 410547"/>
                <a:gd name="connsiteX1" fmla="*/ 195943 w 391886"/>
                <a:gd name="connsiteY1" fmla="*/ 0 h 410547"/>
                <a:gd name="connsiteX2" fmla="*/ 391886 w 391886"/>
                <a:gd name="connsiteY2" fmla="*/ 205274 h 410547"/>
                <a:gd name="connsiteX3" fmla="*/ 195943 w 391886"/>
                <a:gd name="connsiteY3" fmla="*/ 410548 h 410547"/>
                <a:gd name="connsiteX4" fmla="*/ 0 w 391886"/>
                <a:gd name="connsiteY4" fmla="*/ 205274 h 410547"/>
                <a:gd name="connsiteX0-1" fmla="*/ 9 w 391895"/>
                <a:gd name="connsiteY0-2" fmla="*/ 205274 h 398107"/>
                <a:gd name="connsiteX1-3" fmla="*/ 195952 w 391895"/>
                <a:gd name="connsiteY1-4" fmla="*/ 0 h 398107"/>
                <a:gd name="connsiteX2-5" fmla="*/ 391895 w 391895"/>
                <a:gd name="connsiteY2-6" fmla="*/ 205274 h 398107"/>
                <a:gd name="connsiteX3-7" fmla="*/ 189732 w 391895"/>
                <a:gd name="connsiteY3-8" fmla="*/ 398107 h 398107"/>
                <a:gd name="connsiteX4-9" fmla="*/ 9 w 391895"/>
                <a:gd name="connsiteY4-10" fmla="*/ 205274 h 398107"/>
                <a:gd name="connsiteX0-11" fmla="*/ 7 w 379452"/>
                <a:gd name="connsiteY0-12" fmla="*/ 205283 h 398122"/>
                <a:gd name="connsiteX1-13" fmla="*/ 195950 w 379452"/>
                <a:gd name="connsiteY1-14" fmla="*/ 9 h 398122"/>
                <a:gd name="connsiteX2-15" fmla="*/ 379452 w 379452"/>
                <a:gd name="connsiteY2-16" fmla="*/ 199063 h 398122"/>
                <a:gd name="connsiteX3-17" fmla="*/ 189730 w 379452"/>
                <a:gd name="connsiteY3-18" fmla="*/ 398116 h 398122"/>
                <a:gd name="connsiteX4-19" fmla="*/ 7 w 379452"/>
                <a:gd name="connsiteY4-20" fmla="*/ 205283 h 3981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9452" h="398122">
                  <a:moveTo>
                    <a:pt x="7" y="205283"/>
                  </a:moveTo>
                  <a:cubicBezTo>
                    <a:pt x="1044" y="138932"/>
                    <a:pt x="132709" y="1046"/>
                    <a:pt x="195950" y="9"/>
                  </a:cubicBezTo>
                  <a:cubicBezTo>
                    <a:pt x="259191" y="-1028"/>
                    <a:pt x="379452" y="85693"/>
                    <a:pt x="379452" y="199063"/>
                  </a:cubicBezTo>
                  <a:cubicBezTo>
                    <a:pt x="379452" y="312433"/>
                    <a:pt x="252971" y="397079"/>
                    <a:pt x="189730" y="398116"/>
                  </a:cubicBezTo>
                  <a:cubicBezTo>
                    <a:pt x="126489" y="399153"/>
                    <a:pt x="-1030" y="271634"/>
                    <a:pt x="7" y="205283"/>
                  </a:cubicBezTo>
                  <a:close/>
                </a:path>
              </a:pathLst>
            </a:cu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319"/>
            <p:cNvSpPr/>
            <p:nvPr/>
          </p:nvSpPr>
          <p:spPr>
            <a:xfrm>
              <a:off x="9523436" y="5057192"/>
              <a:ext cx="68434" cy="74650"/>
            </a:xfrm>
            <a:custGeom>
              <a:avLst/>
              <a:gdLst>
                <a:gd name="connsiteX0" fmla="*/ 0 w 391886"/>
                <a:gd name="connsiteY0" fmla="*/ 205274 h 410547"/>
                <a:gd name="connsiteX1" fmla="*/ 195943 w 391886"/>
                <a:gd name="connsiteY1" fmla="*/ 0 h 410547"/>
                <a:gd name="connsiteX2" fmla="*/ 391886 w 391886"/>
                <a:gd name="connsiteY2" fmla="*/ 205274 h 410547"/>
                <a:gd name="connsiteX3" fmla="*/ 195943 w 391886"/>
                <a:gd name="connsiteY3" fmla="*/ 410548 h 410547"/>
                <a:gd name="connsiteX4" fmla="*/ 0 w 391886"/>
                <a:gd name="connsiteY4" fmla="*/ 205274 h 410547"/>
                <a:gd name="connsiteX0-1" fmla="*/ 9 w 391895"/>
                <a:gd name="connsiteY0-2" fmla="*/ 205274 h 398107"/>
                <a:gd name="connsiteX1-3" fmla="*/ 195952 w 391895"/>
                <a:gd name="connsiteY1-4" fmla="*/ 0 h 398107"/>
                <a:gd name="connsiteX2-5" fmla="*/ 391895 w 391895"/>
                <a:gd name="connsiteY2-6" fmla="*/ 205274 h 398107"/>
                <a:gd name="connsiteX3-7" fmla="*/ 189732 w 391895"/>
                <a:gd name="connsiteY3-8" fmla="*/ 398107 h 398107"/>
                <a:gd name="connsiteX4-9" fmla="*/ 9 w 391895"/>
                <a:gd name="connsiteY4-10" fmla="*/ 205274 h 398107"/>
                <a:gd name="connsiteX0-11" fmla="*/ 7 w 379452"/>
                <a:gd name="connsiteY0-12" fmla="*/ 205283 h 398122"/>
                <a:gd name="connsiteX1-13" fmla="*/ 195950 w 379452"/>
                <a:gd name="connsiteY1-14" fmla="*/ 9 h 398122"/>
                <a:gd name="connsiteX2-15" fmla="*/ 379452 w 379452"/>
                <a:gd name="connsiteY2-16" fmla="*/ 199063 h 398122"/>
                <a:gd name="connsiteX3-17" fmla="*/ 189730 w 379452"/>
                <a:gd name="connsiteY3-18" fmla="*/ 398116 h 398122"/>
                <a:gd name="connsiteX4-19" fmla="*/ 7 w 379452"/>
                <a:gd name="connsiteY4-20" fmla="*/ 205283 h 3981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9452" h="398122">
                  <a:moveTo>
                    <a:pt x="7" y="205283"/>
                  </a:moveTo>
                  <a:cubicBezTo>
                    <a:pt x="1044" y="138932"/>
                    <a:pt x="132709" y="1046"/>
                    <a:pt x="195950" y="9"/>
                  </a:cubicBezTo>
                  <a:cubicBezTo>
                    <a:pt x="259191" y="-1028"/>
                    <a:pt x="379452" y="85693"/>
                    <a:pt x="379452" y="199063"/>
                  </a:cubicBezTo>
                  <a:cubicBezTo>
                    <a:pt x="379452" y="312433"/>
                    <a:pt x="252971" y="397079"/>
                    <a:pt x="189730" y="398116"/>
                  </a:cubicBezTo>
                  <a:cubicBezTo>
                    <a:pt x="126489" y="399153"/>
                    <a:pt x="-1030" y="271634"/>
                    <a:pt x="7" y="205283"/>
                  </a:cubicBezTo>
                  <a:close/>
                </a:path>
              </a:pathLst>
            </a:cu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6909373" y="2526987"/>
              <a:ext cx="597159" cy="379444"/>
            </a:xfrm>
            <a:custGeom>
              <a:avLst/>
              <a:gdLst>
                <a:gd name="connsiteX0" fmla="*/ 597159 w 597159"/>
                <a:gd name="connsiteY0" fmla="*/ 267477 h 379444"/>
                <a:gd name="connsiteX1" fmla="*/ 0 w 597159"/>
                <a:gd name="connsiteY1" fmla="*/ 0 h 379444"/>
                <a:gd name="connsiteX2" fmla="*/ 516293 w 597159"/>
                <a:gd name="connsiteY2" fmla="*/ 379444 h 379444"/>
                <a:gd name="connsiteX3" fmla="*/ 597159 w 597159"/>
                <a:gd name="connsiteY3" fmla="*/ 267477 h 379444"/>
                <a:gd name="connsiteX0-1" fmla="*/ 597159 w 597159"/>
                <a:gd name="connsiteY0-2" fmla="*/ 267477 h 379444"/>
                <a:gd name="connsiteX1-3" fmla="*/ 0 w 597159"/>
                <a:gd name="connsiteY1-4" fmla="*/ 0 h 379444"/>
                <a:gd name="connsiteX2-5" fmla="*/ 516293 w 597159"/>
                <a:gd name="connsiteY2-6" fmla="*/ 379444 h 379444"/>
                <a:gd name="connsiteX3-7" fmla="*/ 597159 w 597159"/>
                <a:gd name="connsiteY3-8" fmla="*/ 267477 h 379444"/>
                <a:gd name="connsiteX0-9" fmla="*/ 597159 w 597159"/>
                <a:gd name="connsiteY0-10" fmla="*/ 267477 h 379444"/>
                <a:gd name="connsiteX1-11" fmla="*/ 0 w 597159"/>
                <a:gd name="connsiteY1-12" fmla="*/ 0 h 379444"/>
                <a:gd name="connsiteX2-13" fmla="*/ 516293 w 597159"/>
                <a:gd name="connsiteY2-14" fmla="*/ 379444 h 379444"/>
                <a:gd name="connsiteX3-15" fmla="*/ 597159 w 597159"/>
                <a:gd name="connsiteY3-16" fmla="*/ 267477 h 379444"/>
                <a:gd name="connsiteX0-17" fmla="*/ 597159 w 597159"/>
                <a:gd name="connsiteY0-18" fmla="*/ 267477 h 379444"/>
                <a:gd name="connsiteX1-19" fmla="*/ 0 w 597159"/>
                <a:gd name="connsiteY1-20" fmla="*/ 0 h 379444"/>
                <a:gd name="connsiteX2-21" fmla="*/ 516293 w 597159"/>
                <a:gd name="connsiteY2-22" fmla="*/ 379444 h 379444"/>
                <a:gd name="connsiteX3-23" fmla="*/ 597159 w 597159"/>
                <a:gd name="connsiteY3-24" fmla="*/ 267477 h 379444"/>
                <a:gd name="connsiteX0-25" fmla="*/ 597159 w 597159"/>
                <a:gd name="connsiteY0-26" fmla="*/ 267477 h 379444"/>
                <a:gd name="connsiteX1-27" fmla="*/ 0 w 597159"/>
                <a:gd name="connsiteY1-28" fmla="*/ 0 h 379444"/>
                <a:gd name="connsiteX2-29" fmla="*/ 516293 w 597159"/>
                <a:gd name="connsiteY2-30" fmla="*/ 379444 h 379444"/>
                <a:gd name="connsiteX3-31" fmla="*/ 597159 w 597159"/>
                <a:gd name="connsiteY3-32" fmla="*/ 267477 h 379444"/>
                <a:gd name="connsiteX0-33" fmla="*/ 597159 w 597159"/>
                <a:gd name="connsiteY0-34" fmla="*/ 267477 h 379444"/>
                <a:gd name="connsiteX1-35" fmla="*/ 0 w 597159"/>
                <a:gd name="connsiteY1-36" fmla="*/ 0 h 379444"/>
                <a:gd name="connsiteX2-37" fmla="*/ 516293 w 597159"/>
                <a:gd name="connsiteY2-38" fmla="*/ 379444 h 379444"/>
                <a:gd name="connsiteX3-39" fmla="*/ 597159 w 597159"/>
                <a:gd name="connsiteY3-40" fmla="*/ 267477 h 379444"/>
              </a:gdLst>
              <a:ahLst/>
              <a:cxnLst>
                <a:cxn ang="0">
                  <a:pos x="connsiteX0-1" y="connsiteY0-2"/>
                </a:cxn>
                <a:cxn ang="0">
                  <a:pos x="connsiteX1-3" y="connsiteY1-4"/>
                </a:cxn>
                <a:cxn ang="0">
                  <a:pos x="connsiteX2-5" y="connsiteY2-6"/>
                </a:cxn>
                <a:cxn ang="0">
                  <a:pos x="connsiteX3-7" y="connsiteY3-8"/>
                </a:cxn>
              </a:cxnLst>
              <a:rect l="l" t="t" r="r" b="b"/>
              <a:pathLst>
                <a:path w="597159" h="379444">
                  <a:moveTo>
                    <a:pt x="597159" y="267477"/>
                  </a:moveTo>
                  <a:cubicBezTo>
                    <a:pt x="398106" y="159657"/>
                    <a:pt x="261258" y="26955"/>
                    <a:pt x="0" y="0"/>
                  </a:cubicBezTo>
                  <a:cubicBezTo>
                    <a:pt x="228081" y="120261"/>
                    <a:pt x="418840" y="259183"/>
                    <a:pt x="516293" y="379444"/>
                  </a:cubicBezTo>
                  <a:lnTo>
                    <a:pt x="597159" y="267477"/>
                  </a:lnTo>
                  <a:close/>
                </a:path>
              </a:pathLst>
            </a:custGeom>
            <a:solidFill>
              <a:srgbClr val="D0CEC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6886850" y="2475293"/>
              <a:ext cx="130629" cy="130629"/>
            </a:xfrm>
            <a:prstGeom prst="ellipse">
              <a:avLst/>
            </a:prstGeom>
            <a:solidFill>
              <a:srgbClr val="DA181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7301479" y="2693025"/>
              <a:ext cx="529973" cy="885840"/>
            </a:xfrm>
            <a:custGeom>
              <a:avLst/>
              <a:gdLst>
                <a:gd name="connsiteX0" fmla="*/ 443749 w 529973"/>
                <a:gd name="connsiteY0" fmla="*/ 0 h 885840"/>
                <a:gd name="connsiteX1" fmla="*/ 529973 w 529973"/>
                <a:gd name="connsiteY1" fmla="*/ 47032 h 885840"/>
                <a:gd name="connsiteX2" fmla="*/ 480830 w 529973"/>
                <a:gd name="connsiteY2" fmla="*/ 88968 h 885840"/>
                <a:gd name="connsiteX3" fmla="*/ 188997 w 529973"/>
                <a:gd name="connsiteY3" fmla="*/ 582726 h 885840"/>
                <a:gd name="connsiteX4" fmla="*/ 151288 w 529973"/>
                <a:gd name="connsiteY4" fmla="*/ 819306 h 885840"/>
                <a:gd name="connsiteX5" fmla="*/ 148980 w 529973"/>
                <a:gd name="connsiteY5" fmla="*/ 885840 h 885840"/>
                <a:gd name="connsiteX6" fmla="*/ 133 w 529973"/>
                <a:gd name="connsiteY6" fmla="*/ 860256 h 885840"/>
                <a:gd name="connsiteX7" fmla="*/ 0 w 529973"/>
                <a:gd name="connsiteY7" fmla="*/ 833298 h 885840"/>
                <a:gd name="connsiteX8" fmla="*/ 38282 w 529973"/>
                <a:gd name="connsiteY8" fmla="*/ 570988 h 885840"/>
                <a:gd name="connsiteX9" fmla="*/ 423600 w 529973"/>
                <a:gd name="connsiteY9" fmla="*/ 12450 h 88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9973" h="885840">
                  <a:moveTo>
                    <a:pt x="443749" y="0"/>
                  </a:moveTo>
                  <a:lnTo>
                    <a:pt x="529973" y="47032"/>
                  </a:lnTo>
                  <a:lnTo>
                    <a:pt x="480830" y="88968"/>
                  </a:lnTo>
                  <a:cubicBezTo>
                    <a:pt x="322487" y="241516"/>
                    <a:pt x="226471" y="424185"/>
                    <a:pt x="188997" y="582726"/>
                  </a:cubicBezTo>
                  <a:cubicBezTo>
                    <a:pt x="173090" y="650026"/>
                    <a:pt x="158561" y="731205"/>
                    <a:pt x="151288" y="819306"/>
                  </a:cubicBezTo>
                  <a:lnTo>
                    <a:pt x="148980" y="885840"/>
                  </a:lnTo>
                  <a:lnTo>
                    <a:pt x="133" y="860256"/>
                  </a:lnTo>
                  <a:lnTo>
                    <a:pt x="0" y="833298"/>
                  </a:lnTo>
                  <a:cubicBezTo>
                    <a:pt x="5342" y="735137"/>
                    <a:pt x="20946" y="644336"/>
                    <a:pt x="38282" y="570988"/>
                  </a:cubicBezTo>
                  <a:cubicBezTo>
                    <a:pt x="81624" y="387620"/>
                    <a:pt x="207875" y="170084"/>
                    <a:pt x="423600" y="124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8555307" y="2477307"/>
              <a:ext cx="594518" cy="106271"/>
            </a:xfrm>
            <a:custGeom>
              <a:avLst/>
              <a:gdLst>
                <a:gd name="connsiteX0" fmla="*/ 5707 w 644547"/>
                <a:gd name="connsiteY0" fmla="*/ 11942 h 148596"/>
                <a:gd name="connsiteX1" fmla="*/ 342038 w 644547"/>
                <a:gd name="connsiteY1" fmla="*/ 22452 h 148596"/>
                <a:gd name="connsiteX2" fmla="*/ 636328 w 644547"/>
                <a:gd name="connsiteY2" fmla="*/ 148577 h 148596"/>
                <a:gd name="connsiteX3" fmla="*/ 5707 w 644547"/>
                <a:gd name="connsiteY3" fmla="*/ 11942 h 148596"/>
                <a:gd name="connsiteX0-1" fmla="*/ 5300 w 669688"/>
                <a:gd name="connsiteY0-2" fmla="*/ 27481 h 136555"/>
                <a:gd name="connsiteX1-3" fmla="*/ 366164 w 669688"/>
                <a:gd name="connsiteY1-4" fmla="*/ 10364 h 136555"/>
                <a:gd name="connsiteX2-5" fmla="*/ 660454 w 669688"/>
                <a:gd name="connsiteY2-6" fmla="*/ 136489 h 136555"/>
                <a:gd name="connsiteX3-7" fmla="*/ 5300 w 669688"/>
                <a:gd name="connsiteY3-8" fmla="*/ 27481 h 136555"/>
                <a:gd name="connsiteX0-9" fmla="*/ 24187 w 688575"/>
                <a:gd name="connsiteY0-10" fmla="*/ 23448 h 132506"/>
                <a:gd name="connsiteX1-11" fmla="*/ 385051 w 688575"/>
                <a:gd name="connsiteY1-12" fmla="*/ 6331 h 132506"/>
                <a:gd name="connsiteX2-13" fmla="*/ 679341 w 688575"/>
                <a:gd name="connsiteY2-14" fmla="*/ 132456 h 132506"/>
                <a:gd name="connsiteX3-15" fmla="*/ 24187 w 688575"/>
                <a:gd name="connsiteY3-16" fmla="*/ 23448 h 132506"/>
                <a:gd name="connsiteX0-17" fmla="*/ 31821 w 696209"/>
                <a:gd name="connsiteY0-18" fmla="*/ 23448 h 132506"/>
                <a:gd name="connsiteX1-19" fmla="*/ 392685 w 696209"/>
                <a:gd name="connsiteY1-20" fmla="*/ 6331 h 132506"/>
                <a:gd name="connsiteX2-21" fmla="*/ 686975 w 696209"/>
                <a:gd name="connsiteY2-22" fmla="*/ 132456 h 132506"/>
                <a:gd name="connsiteX3-23" fmla="*/ 31821 w 696209"/>
                <a:gd name="connsiteY3-24" fmla="*/ 23448 h 132506"/>
                <a:gd name="connsiteX0-25" fmla="*/ 8584 w 684875"/>
                <a:gd name="connsiteY0-26" fmla="*/ 27162 h 127033"/>
                <a:gd name="connsiteX1-27" fmla="*/ 369448 w 684875"/>
                <a:gd name="connsiteY1-28" fmla="*/ 10045 h 127033"/>
                <a:gd name="connsiteX2-29" fmla="*/ 676004 w 684875"/>
                <a:gd name="connsiteY2-30" fmla="*/ 126962 h 127033"/>
                <a:gd name="connsiteX3-31" fmla="*/ 8584 w 684875"/>
                <a:gd name="connsiteY3-32" fmla="*/ 27162 h 127033"/>
                <a:gd name="connsiteX0-33" fmla="*/ 6987 w 647667"/>
                <a:gd name="connsiteY0-34" fmla="*/ 26020 h 89097"/>
                <a:gd name="connsiteX1-35" fmla="*/ 367851 w 647667"/>
                <a:gd name="connsiteY1-36" fmla="*/ 8903 h 89097"/>
                <a:gd name="connsiteX2-37" fmla="*/ 637606 w 647667"/>
                <a:gd name="connsiteY2-38" fmla="*/ 88985 h 89097"/>
                <a:gd name="connsiteX3-39" fmla="*/ 6987 w 647667"/>
                <a:gd name="connsiteY3-40" fmla="*/ 26020 h 89097"/>
                <a:gd name="connsiteX0-41" fmla="*/ 6987 w 685486"/>
                <a:gd name="connsiteY0-42" fmla="*/ 26020 h 96488"/>
                <a:gd name="connsiteX1-43" fmla="*/ 367851 w 685486"/>
                <a:gd name="connsiteY1-44" fmla="*/ 8903 h 96488"/>
                <a:gd name="connsiteX2-45" fmla="*/ 637606 w 685486"/>
                <a:gd name="connsiteY2-46" fmla="*/ 88985 h 96488"/>
                <a:gd name="connsiteX3-47" fmla="*/ 6987 w 685486"/>
                <a:gd name="connsiteY3-48" fmla="*/ 26020 h 96488"/>
                <a:gd name="connsiteX0-49" fmla="*/ 11445 w 689944"/>
                <a:gd name="connsiteY0-50" fmla="*/ 22642 h 93110"/>
                <a:gd name="connsiteX1-51" fmla="*/ 372309 w 689944"/>
                <a:gd name="connsiteY1-52" fmla="*/ 5525 h 93110"/>
                <a:gd name="connsiteX2-53" fmla="*/ 642064 w 689944"/>
                <a:gd name="connsiteY2-54" fmla="*/ 85607 h 93110"/>
                <a:gd name="connsiteX3-55" fmla="*/ 11445 w 689944"/>
                <a:gd name="connsiteY3-56" fmla="*/ 22642 h 93110"/>
                <a:gd name="connsiteX0-57" fmla="*/ 11446 w 693885"/>
                <a:gd name="connsiteY0-58" fmla="*/ 22642 h 93110"/>
                <a:gd name="connsiteX1-59" fmla="*/ 372310 w 693885"/>
                <a:gd name="connsiteY1-60" fmla="*/ 5525 h 93110"/>
                <a:gd name="connsiteX2-61" fmla="*/ 642065 w 693885"/>
                <a:gd name="connsiteY2-62" fmla="*/ 85607 h 93110"/>
                <a:gd name="connsiteX3-63" fmla="*/ 11446 w 693885"/>
                <a:gd name="connsiteY3-64" fmla="*/ 22642 h 93110"/>
              </a:gdLst>
              <a:ahLst/>
              <a:cxnLst>
                <a:cxn ang="0">
                  <a:pos x="connsiteX0-1" y="connsiteY0-2"/>
                </a:cxn>
                <a:cxn ang="0">
                  <a:pos x="connsiteX1-3" y="connsiteY1-4"/>
                </a:cxn>
                <a:cxn ang="0">
                  <a:pos x="connsiteX2-5" y="connsiteY2-6"/>
                </a:cxn>
                <a:cxn ang="0">
                  <a:pos x="connsiteX3-7" y="connsiteY3-8"/>
                </a:cxn>
              </a:cxnLst>
              <a:rect l="l" t="t" r="r" b="b"/>
              <a:pathLst>
                <a:path w="693885" h="93110">
                  <a:moveTo>
                    <a:pt x="11446" y="22642"/>
                  </a:moveTo>
                  <a:cubicBezTo>
                    <a:pt x="-49882" y="38785"/>
                    <a:pt x="144536" y="-17247"/>
                    <a:pt x="372310" y="5525"/>
                  </a:cubicBezTo>
                  <a:cubicBezTo>
                    <a:pt x="516698" y="28297"/>
                    <a:pt x="813515" y="119617"/>
                    <a:pt x="642065" y="85607"/>
                  </a:cubicBezTo>
                  <a:cubicBezTo>
                    <a:pt x="470615" y="51597"/>
                    <a:pt x="72774" y="6499"/>
                    <a:pt x="11446" y="2264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文本框 88"/>
          <p:cNvSpPr txBox="1"/>
          <p:nvPr/>
        </p:nvSpPr>
        <p:spPr>
          <a:xfrm>
            <a:off x="1911008" y="2524048"/>
            <a:ext cx="3877985" cy="1200329"/>
          </a:xfrm>
          <a:prstGeom prst="rect">
            <a:avLst/>
          </a:prstGeom>
          <a:noFill/>
          <a:effectLst/>
        </p:spPr>
        <p:txBody>
          <a:bodyPr wrap="none" rtlCol="0">
            <a:spAutoFit/>
          </a:bodyPr>
          <a:lstStyle/>
          <a:p>
            <a:r>
              <a:rPr lang="zh-CN" altLang="en-US" sz="7200" smtClean="0">
                <a:solidFill>
                  <a:srgbClr val="002060"/>
                </a:solidFill>
                <a:latin typeface="汉仪雅酷黑 55W" panose="020B0504020202020204" pitchFamily="34" charset="-122"/>
                <a:ea typeface="汉仪雅酷黑 55W" panose="020B0504020202020204" pitchFamily="34" charset="-122"/>
              </a:rPr>
              <a:t>新年计划</a:t>
            </a:r>
            <a:endParaRPr lang="zh-CN" altLang="en-US" sz="7200">
              <a:solidFill>
                <a:srgbClr val="002060"/>
              </a:solidFill>
              <a:latin typeface="汉仪雅酷黑 55W" panose="020B0504020202020204" pitchFamily="34" charset="-122"/>
              <a:ea typeface="汉仪雅酷黑 55W" panose="020B0504020202020204" pitchFamily="34" charset="-122"/>
            </a:endParaRPr>
          </a:p>
        </p:txBody>
      </p:sp>
      <p:sp>
        <p:nvSpPr>
          <p:cNvPr id="90" name="Rectangle 8"/>
          <p:cNvSpPr>
            <a:spLocks noChangeArrowheads="1"/>
          </p:cNvSpPr>
          <p:nvPr/>
        </p:nvSpPr>
        <p:spPr bwMode="auto">
          <a:xfrm>
            <a:off x="1821738" y="3723683"/>
            <a:ext cx="40892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a:solidFill>
                  <a:schemeClr val="bg2">
                    <a:lumMod val="50000"/>
                  </a:schemeClr>
                </a:solidFill>
                <a:latin typeface="汉仪典雅体简" panose="00020600040101010101" pitchFamily="18" charset="-122"/>
                <a:ea typeface="汉仪典雅体简" panose="00020600040101010101" pitchFamily="18" charset="-122"/>
              </a:rPr>
              <a:t>年终</a:t>
            </a:r>
            <a:r>
              <a:rPr lang="zh-CN" altLang="en-US" smtClean="0">
                <a:solidFill>
                  <a:schemeClr val="bg2">
                    <a:lumMod val="50000"/>
                  </a:schemeClr>
                </a:solidFill>
                <a:latin typeface="汉仪典雅体简" panose="00020600040101010101" pitchFamily="18" charset="-122"/>
                <a:ea typeface="汉仪典雅体简" panose="00020600040101010101" pitchFamily="18" charset="-122"/>
              </a:rPr>
              <a:t>总结 </a:t>
            </a:r>
            <a:r>
              <a:rPr lang="en-US" altLang="zh-CN" smtClean="0">
                <a:solidFill>
                  <a:schemeClr val="bg2">
                    <a:lumMod val="50000"/>
                  </a:schemeClr>
                </a:solidFill>
                <a:latin typeface="汉仪典雅体简" panose="00020600040101010101" pitchFamily="18" charset="-122"/>
                <a:ea typeface="汉仪典雅体简" panose="00020600040101010101" pitchFamily="18" charset="-122"/>
              </a:rPr>
              <a:t>| </a:t>
            </a:r>
            <a:r>
              <a:rPr lang="zh-CN" altLang="en-US">
                <a:solidFill>
                  <a:schemeClr val="bg2">
                    <a:lumMod val="50000"/>
                  </a:schemeClr>
                </a:solidFill>
                <a:latin typeface="汉仪典雅体简" panose="00020600040101010101" pitchFamily="18" charset="-122"/>
                <a:ea typeface="汉仪典雅体简" panose="00020600040101010101" pitchFamily="18" charset="-122"/>
              </a:rPr>
              <a:t>新年</a:t>
            </a:r>
            <a:r>
              <a:rPr lang="zh-CN" altLang="en-US" smtClean="0">
                <a:solidFill>
                  <a:schemeClr val="bg2">
                    <a:lumMod val="50000"/>
                  </a:schemeClr>
                </a:solidFill>
                <a:latin typeface="汉仪典雅体简" panose="00020600040101010101" pitchFamily="18" charset="-122"/>
                <a:ea typeface="汉仪典雅体简" panose="00020600040101010101" pitchFamily="18" charset="-122"/>
              </a:rPr>
              <a:t>计划 </a:t>
            </a:r>
            <a:r>
              <a:rPr lang="en-US" altLang="zh-CN" smtClean="0">
                <a:solidFill>
                  <a:schemeClr val="bg2">
                    <a:lumMod val="50000"/>
                  </a:schemeClr>
                </a:solidFill>
                <a:latin typeface="汉仪典雅体简" panose="00020600040101010101" pitchFamily="18" charset="-122"/>
                <a:ea typeface="汉仪典雅体简" panose="00020600040101010101" pitchFamily="18" charset="-122"/>
              </a:rPr>
              <a:t>| </a:t>
            </a:r>
            <a:r>
              <a:rPr lang="zh-CN" altLang="en-US">
                <a:solidFill>
                  <a:schemeClr val="bg2">
                    <a:lumMod val="50000"/>
                  </a:schemeClr>
                </a:solidFill>
                <a:latin typeface="汉仪典雅体简" panose="00020600040101010101" pitchFamily="18" charset="-122"/>
                <a:ea typeface="汉仪典雅体简" panose="00020600040101010101" pitchFamily="18" charset="-122"/>
              </a:rPr>
              <a:t>财务</a:t>
            </a:r>
            <a:r>
              <a:rPr lang="zh-CN" altLang="en-US" smtClean="0">
                <a:solidFill>
                  <a:schemeClr val="bg2">
                    <a:lumMod val="50000"/>
                  </a:schemeClr>
                </a:solidFill>
                <a:latin typeface="汉仪典雅体简" panose="00020600040101010101" pitchFamily="18" charset="-122"/>
                <a:ea typeface="汉仪典雅体简" panose="00020600040101010101" pitchFamily="18" charset="-122"/>
              </a:rPr>
              <a:t>报告 </a:t>
            </a:r>
            <a:r>
              <a:rPr lang="en-US" altLang="zh-CN" smtClean="0">
                <a:solidFill>
                  <a:schemeClr val="bg2">
                    <a:lumMod val="50000"/>
                  </a:schemeClr>
                </a:solidFill>
                <a:latin typeface="汉仪典雅体简" panose="00020600040101010101" pitchFamily="18" charset="-122"/>
                <a:ea typeface="汉仪典雅体简" panose="00020600040101010101" pitchFamily="18" charset="-122"/>
              </a:rPr>
              <a:t>|</a:t>
            </a:r>
            <a:r>
              <a:rPr lang="zh-CN" altLang="en-US" smtClean="0">
                <a:solidFill>
                  <a:schemeClr val="bg2">
                    <a:lumMod val="50000"/>
                  </a:schemeClr>
                </a:solidFill>
                <a:latin typeface="汉仪典雅体简" panose="00020600040101010101" pitchFamily="18" charset="-122"/>
                <a:ea typeface="汉仪典雅体简" panose="00020600040101010101" pitchFamily="18" charset="-122"/>
              </a:rPr>
              <a:t>年度汇报</a:t>
            </a:r>
            <a:endParaRPr lang="zh-CN" altLang="zh-CN" dirty="0">
              <a:solidFill>
                <a:schemeClr val="bg2">
                  <a:lumMod val="50000"/>
                </a:schemeClr>
              </a:solidFill>
              <a:latin typeface="汉仪典雅体简" panose="00020600040101010101" pitchFamily="18" charset="-122"/>
              <a:ea typeface="汉仪典雅体简" panose="00020600040101010101" pitchFamily="18" charset="-122"/>
            </a:endParaRPr>
          </a:p>
        </p:txBody>
      </p:sp>
      <p:sp>
        <p:nvSpPr>
          <p:cNvPr id="98" name="文本框 97"/>
          <p:cNvSpPr txBox="1"/>
          <p:nvPr/>
        </p:nvSpPr>
        <p:spPr>
          <a:xfrm>
            <a:off x="2789098" y="2047118"/>
            <a:ext cx="2145139" cy="461665"/>
          </a:xfrm>
          <a:prstGeom prst="rect">
            <a:avLst/>
          </a:prstGeom>
          <a:noFill/>
        </p:spPr>
        <p:txBody>
          <a:bodyPr wrap="none" rtlCol="0">
            <a:spAutoFit/>
          </a:bodyPr>
          <a:lstStyle/>
          <a:p>
            <a:r>
              <a:rPr lang="en-US" altLang="zh-CN" sz="2400" smtClean="0">
                <a:solidFill>
                  <a:srgbClr val="F45656"/>
                </a:solidFill>
                <a:latin typeface="汉仪旗黑Y3-85W" panose="00020600040101010101" pitchFamily="18" charset="-122"/>
                <a:ea typeface="汉仪旗黑Y3-85W" panose="00020600040101010101" pitchFamily="18" charset="-122"/>
              </a:rPr>
              <a:t>20XX/</a:t>
            </a:r>
            <a:r>
              <a:rPr lang="zh-CN" altLang="en-US" sz="2400" smtClean="0">
                <a:solidFill>
                  <a:srgbClr val="F45656"/>
                </a:solidFill>
                <a:latin typeface="汉仪旗黑Y3-85W" panose="00020600040101010101" pitchFamily="18" charset="-122"/>
                <a:ea typeface="汉仪旗黑Y3-85W" panose="00020600040101010101" pitchFamily="18" charset="-122"/>
              </a:rPr>
              <a:t>壬寅年</a:t>
            </a:r>
            <a:endParaRPr lang="zh-CN" altLang="en-US" sz="2400">
              <a:solidFill>
                <a:srgbClr val="F45656"/>
              </a:solidFill>
              <a:latin typeface="汉仪旗黑Y3-85W" panose="00020600040101010101" pitchFamily="18" charset="-122"/>
              <a:ea typeface="汉仪旗黑Y3-85W" panose="00020600040101010101" pitchFamily="18" charset="-122"/>
            </a:endParaRPr>
          </a:p>
        </p:txBody>
      </p:sp>
      <p:sp>
        <p:nvSpPr>
          <p:cNvPr id="99" name="文本框 98"/>
          <p:cNvSpPr txBox="1"/>
          <p:nvPr/>
        </p:nvSpPr>
        <p:spPr>
          <a:xfrm>
            <a:off x="590522" y="324526"/>
            <a:ext cx="1018227"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ＬＯＧＯ</a:t>
            </a:r>
            <a:endParaRPr lang="zh-CN" altLang="en-US">
              <a:latin typeface="汉仪典雅体简" panose="00020600040101010101" pitchFamily="18" charset="-122"/>
              <a:ea typeface="汉仪典雅体简" panose="00020600040101010101" pitchFamily="18" charset="-122"/>
            </a:endParaRPr>
          </a:p>
        </p:txBody>
      </p:sp>
      <p:sp>
        <p:nvSpPr>
          <p:cNvPr id="100" name="任意多边形 99"/>
          <p:cNvSpPr/>
          <p:nvPr/>
        </p:nvSpPr>
        <p:spPr>
          <a:xfrm rot="863286">
            <a:off x="7230771" y="2152226"/>
            <a:ext cx="1136821" cy="1594022"/>
          </a:xfrm>
          <a:custGeom>
            <a:avLst/>
            <a:gdLst>
              <a:gd name="connsiteX0" fmla="*/ 0 w 1136821"/>
              <a:gd name="connsiteY0" fmla="*/ 0 h 1594022"/>
              <a:gd name="connsiteX1" fmla="*/ 1136821 w 1136821"/>
              <a:gd name="connsiteY1" fmla="*/ 1594022 h 1594022"/>
              <a:gd name="connsiteX0-1" fmla="*/ 0 w 1136821"/>
              <a:gd name="connsiteY0-2" fmla="*/ 0 h 1594022"/>
              <a:gd name="connsiteX1-3" fmla="*/ 1136821 w 1136821"/>
              <a:gd name="connsiteY1-4" fmla="*/ 1594022 h 1594022"/>
              <a:gd name="connsiteX0-5" fmla="*/ 0 w 1136821"/>
              <a:gd name="connsiteY0-6" fmla="*/ 0 h 1594022"/>
              <a:gd name="connsiteX1-7" fmla="*/ 1136821 w 1136821"/>
              <a:gd name="connsiteY1-8" fmla="*/ 1594022 h 1594022"/>
            </a:gdLst>
            <a:ahLst/>
            <a:cxnLst>
              <a:cxn ang="0">
                <a:pos x="connsiteX0-1" y="connsiteY0-2"/>
              </a:cxn>
              <a:cxn ang="0">
                <a:pos x="connsiteX1-3" y="connsiteY1-4"/>
              </a:cxn>
            </a:cxnLst>
            <a:rect l="l" t="t" r="r" b="b"/>
            <a:pathLst>
              <a:path w="1136821" h="1594022">
                <a:moveTo>
                  <a:pt x="0" y="0"/>
                </a:moveTo>
                <a:cubicBezTo>
                  <a:pt x="255372" y="803190"/>
                  <a:pt x="770238" y="1322173"/>
                  <a:pt x="1136821" y="1594022"/>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五角星 37"/>
          <p:cNvSpPr/>
          <p:nvPr/>
        </p:nvSpPr>
        <p:spPr>
          <a:xfrm rot="19828527">
            <a:off x="10891028" y="5533776"/>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a:off x="2565626" y="4200041"/>
            <a:ext cx="963827" cy="173415"/>
          </a:xfrm>
          <a:prstGeom prst="roundRect">
            <a:avLst>
              <a:gd name="adj" fmla="val 50000"/>
            </a:avLst>
          </a:pr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a:off x="4075175" y="4231037"/>
            <a:ext cx="963827" cy="173415"/>
          </a:xfrm>
          <a:prstGeom prst="roundRect">
            <a:avLst>
              <a:gd name="adj" fmla="val 50000"/>
            </a:avLst>
          </a:prstGeom>
          <a:solidFill>
            <a:srgbClr val="F4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7200" y="-535578"/>
            <a:ext cx="6074229" cy="53557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p:cNvSpPr/>
          <p:nvPr/>
        </p:nvSpPr>
        <p:spPr>
          <a:xfrm>
            <a:off x="-291737" y="6858000"/>
            <a:ext cx="6074229" cy="535577"/>
          </a:xfrm>
          <a:prstGeom prst="rect">
            <a:avLst/>
          </a:prstGeom>
          <a:solidFill>
            <a:srgbClr val="C6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7454685" y="-1"/>
            <a:ext cx="4742481" cy="2402237"/>
          </a:xfrm>
          <a:custGeom>
            <a:avLst/>
            <a:gdLst>
              <a:gd name="connsiteX0" fmla="*/ 0 w 4742481"/>
              <a:gd name="connsiteY0" fmla="*/ 0 h 2541722"/>
              <a:gd name="connsiteX1" fmla="*/ 309966 w 4742481"/>
              <a:gd name="connsiteY1" fmla="*/ 464949 h 2541722"/>
              <a:gd name="connsiteX2" fmla="*/ 1115878 w 4742481"/>
              <a:gd name="connsiteY2" fmla="*/ 821410 h 2541722"/>
              <a:gd name="connsiteX3" fmla="*/ 1642820 w 4742481"/>
              <a:gd name="connsiteY3" fmla="*/ 1890793 h 2541722"/>
              <a:gd name="connsiteX4" fmla="*/ 3595607 w 4742481"/>
              <a:gd name="connsiteY4" fmla="*/ 1720312 h 2541722"/>
              <a:gd name="connsiteX5" fmla="*/ 4742481 w 4742481"/>
              <a:gd name="connsiteY5" fmla="*/ 2541722 h 2541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42481" h="2541722">
                <a:moveTo>
                  <a:pt x="0" y="0"/>
                </a:moveTo>
                <a:cubicBezTo>
                  <a:pt x="61993" y="164023"/>
                  <a:pt x="123986" y="328047"/>
                  <a:pt x="309966" y="464949"/>
                </a:cubicBezTo>
                <a:cubicBezTo>
                  <a:pt x="495946" y="601851"/>
                  <a:pt x="893736" y="583769"/>
                  <a:pt x="1115878" y="821410"/>
                </a:cubicBezTo>
                <a:cubicBezTo>
                  <a:pt x="1338020" y="1059051"/>
                  <a:pt x="1229532" y="1740976"/>
                  <a:pt x="1642820" y="1890793"/>
                </a:cubicBezTo>
                <a:cubicBezTo>
                  <a:pt x="2056108" y="2040610"/>
                  <a:pt x="3078997" y="1611824"/>
                  <a:pt x="3595607" y="1720312"/>
                </a:cubicBezTo>
                <a:cubicBezTo>
                  <a:pt x="4112217" y="1828800"/>
                  <a:pt x="4427349" y="2185261"/>
                  <a:pt x="4742481" y="2541722"/>
                </a:cubicBezTo>
              </a:path>
            </a:pathLst>
          </a:custGeom>
          <a:noFill/>
          <a:ln>
            <a:solidFill>
              <a:srgbClr val="2187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193180" y="-11151"/>
            <a:ext cx="5935581" cy="6869151"/>
          </a:xfrm>
          <a:custGeom>
            <a:avLst/>
            <a:gdLst>
              <a:gd name="connsiteX0" fmla="*/ 3122342 w 5935581"/>
              <a:gd name="connsiteY0" fmla="*/ 0 h 6869151"/>
              <a:gd name="connsiteX1" fmla="*/ 4192859 w 5935581"/>
              <a:gd name="connsiteY1" fmla="*/ 1260088 h 6869151"/>
              <a:gd name="connsiteX2" fmla="*/ 5664820 w 5935581"/>
              <a:gd name="connsiteY2" fmla="*/ 1550019 h 6869151"/>
              <a:gd name="connsiteX3" fmla="*/ 5140713 w 5935581"/>
              <a:gd name="connsiteY3" fmla="*/ 3133492 h 6869151"/>
              <a:gd name="connsiteX4" fmla="*/ 5932449 w 5935581"/>
              <a:gd name="connsiteY4" fmla="*/ 5374888 h 6869151"/>
              <a:gd name="connsiteX5" fmla="*/ 4783874 w 5935581"/>
              <a:gd name="connsiteY5" fmla="*/ 6244683 h 6869151"/>
              <a:gd name="connsiteX6" fmla="*/ 1449659 w 5935581"/>
              <a:gd name="connsiteY6" fmla="*/ 5943600 h 6869151"/>
              <a:gd name="connsiteX7" fmla="*/ 0 w 5935581"/>
              <a:gd name="connsiteY7" fmla="*/ 6869151 h 6869151"/>
              <a:gd name="connsiteX8" fmla="*/ 0 w 5935581"/>
              <a:gd name="connsiteY8" fmla="*/ 6869151 h 6869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35581" h="6869151">
                <a:moveTo>
                  <a:pt x="3122342" y="0"/>
                </a:moveTo>
                <a:cubicBezTo>
                  <a:pt x="3445727" y="500876"/>
                  <a:pt x="3769113" y="1001752"/>
                  <a:pt x="4192859" y="1260088"/>
                </a:cubicBezTo>
                <a:cubicBezTo>
                  <a:pt x="4616605" y="1518424"/>
                  <a:pt x="5506844" y="1237785"/>
                  <a:pt x="5664820" y="1550019"/>
                </a:cubicBezTo>
                <a:cubicBezTo>
                  <a:pt x="5822796" y="1862253"/>
                  <a:pt x="5096108" y="2496014"/>
                  <a:pt x="5140713" y="3133492"/>
                </a:cubicBezTo>
                <a:cubicBezTo>
                  <a:pt x="5185318" y="3770970"/>
                  <a:pt x="5991922" y="4856356"/>
                  <a:pt x="5932449" y="5374888"/>
                </a:cubicBezTo>
                <a:cubicBezTo>
                  <a:pt x="5872976" y="5893420"/>
                  <a:pt x="5531006" y="6149898"/>
                  <a:pt x="4783874" y="6244683"/>
                </a:cubicBezTo>
                <a:cubicBezTo>
                  <a:pt x="4036742" y="6339468"/>
                  <a:pt x="2246971" y="5839522"/>
                  <a:pt x="1449659" y="5943600"/>
                </a:cubicBezTo>
                <a:cubicBezTo>
                  <a:pt x="652347" y="6047678"/>
                  <a:pt x="0" y="6869151"/>
                  <a:pt x="0" y="6869151"/>
                </a:cubicBezTo>
                <a:lnTo>
                  <a:pt x="0" y="6869151"/>
                </a:lnTo>
              </a:path>
            </a:pathLst>
          </a:custGeom>
          <a:noFill/>
          <a:ln>
            <a:solidFill>
              <a:srgbClr val="13AD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4" name="组合 143"/>
          <p:cNvGrpSpPr/>
          <p:nvPr/>
        </p:nvGrpSpPr>
        <p:grpSpPr>
          <a:xfrm rot="11537701">
            <a:off x="2238587" y="2019304"/>
            <a:ext cx="517534" cy="517534"/>
            <a:chOff x="9207497" y="-738188"/>
            <a:chExt cx="1514475" cy="1514475"/>
          </a:xfrm>
        </p:grpSpPr>
        <p:sp>
          <p:nvSpPr>
            <p:cNvPr id="145" name="Freeform 5"/>
            <p:cNvSpPr/>
            <p:nvPr/>
          </p:nvSpPr>
          <p:spPr bwMode="auto">
            <a:xfrm>
              <a:off x="9207497" y="-515938"/>
              <a:ext cx="1287463" cy="1292225"/>
            </a:xfrm>
            <a:custGeom>
              <a:avLst/>
              <a:gdLst>
                <a:gd name="T0" fmla="*/ 28 w 341"/>
                <a:gd name="T1" fmla="*/ 314 h 342"/>
                <a:gd name="T2" fmla="*/ 201 w 341"/>
                <a:gd name="T3" fmla="*/ 291 h 342"/>
                <a:gd name="T4" fmla="*/ 341 w 341"/>
                <a:gd name="T5" fmla="*/ 151 h 342"/>
                <a:gd name="T6" fmla="*/ 266 w 341"/>
                <a:gd name="T7" fmla="*/ 76 h 342"/>
                <a:gd name="T8" fmla="*/ 190 w 341"/>
                <a:gd name="T9" fmla="*/ 0 h 342"/>
                <a:gd name="T10" fmla="*/ 50 w 341"/>
                <a:gd name="T11" fmla="*/ 141 h 342"/>
                <a:gd name="T12" fmla="*/ 28 w 341"/>
                <a:gd name="T13" fmla="*/ 314 h 342"/>
              </a:gdLst>
              <a:ahLst/>
              <a:cxnLst>
                <a:cxn ang="0">
                  <a:pos x="T0" y="T1"/>
                </a:cxn>
                <a:cxn ang="0">
                  <a:pos x="T2" y="T3"/>
                </a:cxn>
                <a:cxn ang="0">
                  <a:pos x="T4" y="T5"/>
                </a:cxn>
                <a:cxn ang="0">
                  <a:pos x="T6" y="T7"/>
                </a:cxn>
                <a:cxn ang="0">
                  <a:pos x="T8" y="T9"/>
                </a:cxn>
                <a:cxn ang="0">
                  <a:pos x="T10" y="T11"/>
                </a:cxn>
                <a:cxn ang="0">
                  <a:pos x="T12" y="T13"/>
                </a:cxn>
              </a:cxnLst>
              <a:rect l="0" t="0" r="r" b="b"/>
              <a:pathLst>
                <a:path w="341" h="342">
                  <a:moveTo>
                    <a:pt x="28" y="314"/>
                  </a:moveTo>
                  <a:cubicBezTo>
                    <a:pt x="56" y="342"/>
                    <a:pt x="161" y="332"/>
                    <a:pt x="201" y="291"/>
                  </a:cubicBezTo>
                  <a:cubicBezTo>
                    <a:pt x="341" y="151"/>
                    <a:pt x="341" y="151"/>
                    <a:pt x="341" y="151"/>
                  </a:cubicBezTo>
                  <a:cubicBezTo>
                    <a:pt x="266" y="76"/>
                    <a:pt x="266" y="76"/>
                    <a:pt x="266" y="76"/>
                  </a:cubicBezTo>
                  <a:cubicBezTo>
                    <a:pt x="190" y="0"/>
                    <a:pt x="190" y="0"/>
                    <a:pt x="190" y="0"/>
                  </a:cubicBezTo>
                  <a:cubicBezTo>
                    <a:pt x="50" y="141"/>
                    <a:pt x="50" y="141"/>
                    <a:pt x="50" y="141"/>
                  </a:cubicBezTo>
                  <a:cubicBezTo>
                    <a:pt x="10" y="181"/>
                    <a:pt x="0" y="286"/>
                    <a:pt x="28" y="314"/>
                  </a:cubicBezTo>
                  <a:close/>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6" name="Line 6"/>
            <p:cNvSpPr>
              <a:spLocks noChangeShapeType="1"/>
            </p:cNvSpPr>
            <p:nvPr/>
          </p:nvSpPr>
          <p:spPr bwMode="auto">
            <a:xfrm flipH="1" flipV="1">
              <a:off x="9385297" y="47625"/>
              <a:ext cx="569913" cy="569913"/>
            </a:xfrm>
            <a:prstGeom prst="line">
              <a:avLst/>
            </a:prstGeom>
            <a:noFill/>
            <a:ln w="25400" cap="flat">
              <a:solidFill>
                <a:srgbClr val="2187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7" name="Freeform 7"/>
            <p:cNvSpPr/>
            <p:nvPr/>
          </p:nvSpPr>
          <p:spPr bwMode="auto">
            <a:xfrm>
              <a:off x="9675810" y="-217488"/>
              <a:ext cx="328613" cy="328613"/>
            </a:xfrm>
            <a:custGeom>
              <a:avLst/>
              <a:gdLst>
                <a:gd name="T0" fmla="*/ 105 w 207"/>
                <a:gd name="T1" fmla="*/ 0 h 207"/>
                <a:gd name="T2" fmla="*/ 207 w 207"/>
                <a:gd name="T3" fmla="*/ 100 h 207"/>
                <a:gd name="T4" fmla="*/ 103 w 207"/>
                <a:gd name="T5" fmla="*/ 207 h 207"/>
                <a:gd name="T6" fmla="*/ 0 w 207"/>
                <a:gd name="T7" fmla="*/ 110 h 207"/>
                <a:gd name="T8" fmla="*/ 105 w 207"/>
                <a:gd name="T9" fmla="*/ 0 h 207"/>
              </a:gdLst>
              <a:ahLst/>
              <a:cxnLst>
                <a:cxn ang="0">
                  <a:pos x="T0" y="T1"/>
                </a:cxn>
                <a:cxn ang="0">
                  <a:pos x="T2" y="T3"/>
                </a:cxn>
                <a:cxn ang="0">
                  <a:pos x="T4" y="T5"/>
                </a:cxn>
                <a:cxn ang="0">
                  <a:pos x="T6" y="T7"/>
                </a:cxn>
                <a:cxn ang="0">
                  <a:pos x="T8" y="T9"/>
                </a:cxn>
              </a:cxnLst>
              <a:rect l="0" t="0" r="r" b="b"/>
              <a:pathLst>
                <a:path w="207" h="207">
                  <a:moveTo>
                    <a:pt x="105" y="0"/>
                  </a:moveTo>
                  <a:lnTo>
                    <a:pt x="207" y="100"/>
                  </a:lnTo>
                  <a:lnTo>
                    <a:pt x="103" y="207"/>
                  </a:lnTo>
                  <a:lnTo>
                    <a:pt x="0" y="110"/>
                  </a:lnTo>
                  <a:lnTo>
                    <a:pt x="105" y="0"/>
                  </a:lnTo>
                  <a:close/>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Freeform 8"/>
            <p:cNvSpPr/>
            <p:nvPr/>
          </p:nvSpPr>
          <p:spPr bwMode="auto">
            <a:xfrm>
              <a:off x="10001247" y="84137"/>
              <a:ext cx="304800" cy="311150"/>
            </a:xfrm>
            <a:custGeom>
              <a:avLst/>
              <a:gdLst>
                <a:gd name="T0" fmla="*/ 0 w 81"/>
                <a:gd name="T1" fmla="*/ 82 h 82"/>
                <a:gd name="T2" fmla="*/ 81 w 81"/>
                <a:gd name="T3" fmla="*/ 0 h 82"/>
              </a:gdLst>
              <a:ahLst/>
              <a:cxnLst>
                <a:cxn ang="0">
                  <a:pos x="T0" y="T1"/>
                </a:cxn>
                <a:cxn ang="0">
                  <a:pos x="T2" y="T3"/>
                </a:cxn>
              </a:cxnLst>
              <a:rect l="0" t="0" r="r" b="b"/>
              <a:pathLst>
                <a:path w="81" h="82">
                  <a:moveTo>
                    <a:pt x="0" y="82"/>
                  </a:moveTo>
                  <a:cubicBezTo>
                    <a:pt x="27" y="55"/>
                    <a:pt x="54" y="27"/>
                    <a:pt x="81" y="0"/>
                  </a:cubicBezTo>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9" name="Freeform 9"/>
            <p:cNvSpPr/>
            <p:nvPr/>
          </p:nvSpPr>
          <p:spPr bwMode="auto">
            <a:xfrm>
              <a:off x="10102847" y="-738188"/>
              <a:ext cx="619125" cy="615950"/>
            </a:xfrm>
            <a:custGeom>
              <a:avLst/>
              <a:gdLst>
                <a:gd name="T0" fmla="*/ 1 w 164"/>
                <a:gd name="T1" fmla="*/ 99 h 163"/>
                <a:gd name="T2" fmla="*/ 3 w 164"/>
                <a:gd name="T3" fmla="*/ 105 h 163"/>
                <a:gd name="T4" fmla="*/ 58 w 164"/>
                <a:gd name="T5" fmla="*/ 161 h 163"/>
                <a:gd name="T6" fmla="*/ 65 w 164"/>
                <a:gd name="T7" fmla="*/ 163 h 163"/>
                <a:gd name="T8" fmla="*/ 67 w 164"/>
                <a:gd name="T9" fmla="*/ 162 h 163"/>
                <a:gd name="T10" fmla="*/ 75 w 164"/>
                <a:gd name="T11" fmla="*/ 160 h 163"/>
                <a:gd name="T12" fmla="*/ 161 w 164"/>
                <a:gd name="T13" fmla="*/ 136 h 163"/>
                <a:gd name="T14" fmla="*/ 162 w 164"/>
                <a:gd name="T15" fmla="*/ 133 h 163"/>
                <a:gd name="T16" fmla="*/ 31 w 164"/>
                <a:gd name="T17" fmla="*/ 2 h 163"/>
                <a:gd name="T18" fmla="*/ 27 w 164"/>
                <a:gd name="T19" fmla="*/ 3 h 163"/>
                <a:gd name="T20" fmla="*/ 4 w 164"/>
                <a:gd name="T21" fmla="*/ 89 h 163"/>
                <a:gd name="T22" fmla="*/ 2 w 164"/>
                <a:gd name="T23" fmla="*/ 97 h 163"/>
                <a:gd name="T24" fmla="*/ 1 w 164"/>
                <a:gd name="T25" fmla="*/ 9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163">
                  <a:moveTo>
                    <a:pt x="1" y="99"/>
                  </a:moveTo>
                  <a:cubicBezTo>
                    <a:pt x="0" y="101"/>
                    <a:pt x="1" y="104"/>
                    <a:pt x="3" y="105"/>
                  </a:cubicBezTo>
                  <a:cubicBezTo>
                    <a:pt x="58" y="161"/>
                    <a:pt x="58" y="161"/>
                    <a:pt x="58" y="161"/>
                  </a:cubicBezTo>
                  <a:cubicBezTo>
                    <a:pt x="60" y="162"/>
                    <a:pt x="63" y="163"/>
                    <a:pt x="65" y="163"/>
                  </a:cubicBezTo>
                  <a:cubicBezTo>
                    <a:pt x="67" y="162"/>
                    <a:pt x="67" y="162"/>
                    <a:pt x="67" y="162"/>
                  </a:cubicBezTo>
                  <a:cubicBezTo>
                    <a:pt x="69" y="162"/>
                    <a:pt x="73" y="161"/>
                    <a:pt x="75" y="160"/>
                  </a:cubicBezTo>
                  <a:cubicBezTo>
                    <a:pt x="161" y="136"/>
                    <a:pt x="161" y="136"/>
                    <a:pt x="161" y="136"/>
                  </a:cubicBezTo>
                  <a:cubicBezTo>
                    <a:pt x="163" y="136"/>
                    <a:pt x="164" y="134"/>
                    <a:pt x="162" y="133"/>
                  </a:cubicBezTo>
                  <a:cubicBezTo>
                    <a:pt x="31" y="2"/>
                    <a:pt x="31" y="2"/>
                    <a:pt x="31" y="2"/>
                  </a:cubicBezTo>
                  <a:cubicBezTo>
                    <a:pt x="30" y="0"/>
                    <a:pt x="28" y="1"/>
                    <a:pt x="27" y="3"/>
                  </a:cubicBezTo>
                  <a:cubicBezTo>
                    <a:pt x="4" y="89"/>
                    <a:pt x="4" y="89"/>
                    <a:pt x="4" y="89"/>
                  </a:cubicBezTo>
                  <a:cubicBezTo>
                    <a:pt x="3" y="91"/>
                    <a:pt x="2" y="95"/>
                    <a:pt x="2" y="97"/>
                  </a:cubicBezTo>
                  <a:lnTo>
                    <a:pt x="1" y="99"/>
                  </a:lnTo>
                  <a:close/>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0" name="Line 10"/>
            <p:cNvSpPr>
              <a:spLocks noChangeShapeType="1"/>
            </p:cNvSpPr>
            <p:nvPr/>
          </p:nvSpPr>
          <p:spPr bwMode="auto">
            <a:xfrm flipH="1" flipV="1">
              <a:off x="10152060" y="-523876"/>
              <a:ext cx="354013" cy="352425"/>
            </a:xfrm>
            <a:prstGeom prst="line">
              <a:avLst/>
            </a:prstGeom>
            <a:noFill/>
            <a:ln w="25400" cap="flat">
              <a:solidFill>
                <a:srgbClr val="2187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1" name="Line 11"/>
            <p:cNvSpPr>
              <a:spLocks noChangeShapeType="1"/>
            </p:cNvSpPr>
            <p:nvPr/>
          </p:nvSpPr>
          <p:spPr bwMode="auto">
            <a:xfrm flipH="1" flipV="1">
              <a:off x="9623422" y="431800"/>
              <a:ext cx="215900" cy="219075"/>
            </a:xfrm>
            <a:prstGeom prst="line">
              <a:avLst/>
            </a:prstGeom>
            <a:noFill/>
            <a:ln w="25400" cap="flat">
              <a:solidFill>
                <a:srgbClr val="2187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356811" y="0"/>
            <a:ext cx="6338032" cy="2082472"/>
            <a:chOff x="3356811" y="0"/>
            <a:chExt cx="6338032" cy="2082472"/>
          </a:xfrm>
        </p:grpSpPr>
        <p:sp>
          <p:nvSpPr>
            <p:cNvPr id="43" name="任意多边形 42"/>
            <p:cNvSpPr/>
            <p:nvPr/>
          </p:nvSpPr>
          <p:spPr>
            <a:xfrm>
              <a:off x="3579541" y="2"/>
              <a:ext cx="6115302" cy="2082470"/>
            </a:xfrm>
            <a:custGeom>
              <a:avLst/>
              <a:gdLst>
                <a:gd name="connsiteX0" fmla="*/ 0 w 6158528"/>
                <a:gd name="connsiteY0" fmla="*/ 0 h 2130640"/>
                <a:gd name="connsiteX1" fmla="*/ 6158528 w 6158528"/>
                <a:gd name="connsiteY1" fmla="*/ 0 h 2130640"/>
                <a:gd name="connsiteX2" fmla="*/ 6142559 w 6158528"/>
                <a:gd name="connsiteY2" fmla="*/ 30046 h 2130640"/>
                <a:gd name="connsiteX3" fmla="*/ 5920340 w 6158528"/>
                <a:gd name="connsiteY3" fmla="*/ 256478 h 2130640"/>
                <a:gd name="connsiteX4" fmla="*/ 4794067 w 6158528"/>
                <a:gd name="connsiteY4" fmla="*/ 501805 h 2130640"/>
                <a:gd name="connsiteX5" fmla="*/ 4158447 w 6158528"/>
                <a:gd name="connsiteY5" fmla="*/ 1795346 h 2130640"/>
                <a:gd name="connsiteX6" fmla="*/ 3455920 w 6158528"/>
                <a:gd name="connsiteY6" fmla="*/ 1694985 h 2130640"/>
                <a:gd name="connsiteX7" fmla="*/ 2128925 w 6158528"/>
                <a:gd name="connsiteY7" fmla="*/ 2129883 h 2130640"/>
                <a:gd name="connsiteX8" fmla="*/ 1326038 w 6158528"/>
                <a:gd name="connsiteY8" fmla="*/ 1572322 h 2130640"/>
                <a:gd name="connsiteX9" fmla="*/ 445091 w 6158528"/>
                <a:gd name="connsiteY9" fmla="*/ 1260088 h 2130640"/>
                <a:gd name="connsiteX10" fmla="*/ 288974 w 6158528"/>
                <a:gd name="connsiteY10" fmla="*/ 345688 h 2130640"/>
                <a:gd name="connsiteX11" fmla="*/ 51314 w 6158528"/>
                <a:gd name="connsiteY11" fmla="*/ 52271 h 2130640"/>
                <a:gd name="connsiteX0-1" fmla="*/ 0 w 6158528"/>
                <a:gd name="connsiteY0-2" fmla="*/ 0 h 2130679"/>
                <a:gd name="connsiteX1-3" fmla="*/ 6158528 w 6158528"/>
                <a:gd name="connsiteY1-4" fmla="*/ 0 h 2130679"/>
                <a:gd name="connsiteX2-5" fmla="*/ 6142559 w 6158528"/>
                <a:gd name="connsiteY2-6" fmla="*/ 30046 h 2130679"/>
                <a:gd name="connsiteX3-7" fmla="*/ 5920340 w 6158528"/>
                <a:gd name="connsiteY3-8" fmla="*/ 256478 h 2130679"/>
                <a:gd name="connsiteX4-9" fmla="*/ 4794067 w 6158528"/>
                <a:gd name="connsiteY4-10" fmla="*/ 501805 h 2130679"/>
                <a:gd name="connsiteX5-11" fmla="*/ 4504135 w 6158528"/>
                <a:gd name="connsiteY5-12" fmla="*/ 1672683 h 2130679"/>
                <a:gd name="connsiteX6-13" fmla="*/ 3455920 w 6158528"/>
                <a:gd name="connsiteY6-14" fmla="*/ 1694985 h 2130679"/>
                <a:gd name="connsiteX7-15" fmla="*/ 2128925 w 6158528"/>
                <a:gd name="connsiteY7-16" fmla="*/ 2129883 h 2130679"/>
                <a:gd name="connsiteX8-17" fmla="*/ 1326038 w 6158528"/>
                <a:gd name="connsiteY8-18" fmla="*/ 1572322 h 2130679"/>
                <a:gd name="connsiteX9-19" fmla="*/ 445091 w 6158528"/>
                <a:gd name="connsiteY9-20" fmla="*/ 1260088 h 2130679"/>
                <a:gd name="connsiteX10-21" fmla="*/ 288974 w 6158528"/>
                <a:gd name="connsiteY10-22" fmla="*/ 345688 h 2130679"/>
                <a:gd name="connsiteX11-23" fmla="*/ 51314 w 6158528"/>
                <a:gd name="connsiteY11-24" fmla="*/ 52271 h 2130679"/>
                <a:gd name="connsiteX12" fmla="*/ 0 w 6158528"/>
                <a:gd name="connsiteY12" fmla="*/ 0 h 2130679"/>
                <a:gd name="connsiteX0-25" fmla="*/ 0 w 6158528"/>
                <a:gd name="connsiteY0-26" fmla="*/ 0 h 2130683"/>
                <a:gd name="connsiteX1-27" fmla="*/ 6158528 w 6158528"/>
                <a:gd name="connsiteY1-28" fmla="*/ 0 h 2130683"/>
                <a:gd name="connsiteX2-29" fmla="*/ 6142559 w 6158528"/>
                <a:gd name="connsiteY2-30" fmla="*/ 30046 h 2130683"/>
                <a:gd name="connsiteX3-31" fmla="*/ 5920340 w 6158528"/>
                <a:gd name="connsiteY3-32" fmla="*/ 256478 h 2130683"/>
                <a:gd name="connsiteX4-33" fmla="*/ 4794067 w 6158528"/>
                <a:gd name="connsiteY4-34" fmla="*/ 501805 h 2130683"/>
                <a:gd name="connsiteX5-35" fmla="*/ 4559891 w 6158528"/>
                <a:gd name="connsiteY5-36" fmla="*/ 1661532 h 2130683"/>
                <a:gd name="connsiteX6-37" fmla="*/ 3455920 w 6158528"/>
                <a:gd name="connsiteY6-38" fmla="*/ 1694985 h 2130683"/>
                <a:gd name="connsiteX7-39" fmla="*/ 2128925 w 6158528"/>
                <a:gd name="connsiteY7-40" fmla="*/ 2129883 h 2130683"/>
                <a:gd name="connsiteX8-41" fmla="*/ 1326038 w 6158528"/>
                <a:gd name="connsiteY8-42" fmla="*/ 1572322 h 2130683"/>
                <a:gd name="connsiteX9-43" fmla="*/ 445091 w 6158528"/>
                <a:gd name="connsiteY9-44" fmla="*/ 1260088 h 2130683"/>
                <a:gd name="connsiteX10-45" fmla="*/ 288974 w 6158528"/>
                <a:gd name="connsiteY10-46" fmla="*/ 345688 h 2130683"/>
                <a:gd name="connsiteX11-47" fmla="*/ 51314 w 6158528"/>
                <a:gd name="connsiteY11-48" fmla="*/ 52271 h 2130683"/>
                <a:gd name="connsiteX12-49" fmla="*/ 0 w 6158528"/>
                <a:gd name="connsiteY12-50" fmla="*/ 0 h 2130683"/>
                <a:gd name="connsiteX0-51" fmla="*/ 0 w 6158528"/>
                <a:gd name="connsiteY0-52" fmla="*/ 0 h 2130683"/>
                <a:gd name="connsiteX1-53" fmla="*/ 6158528 w 6158528"/>
                <a:gd name="connsiteY1-54" fmla="*/ 0 h 2130683"/>
                <a:gd name="connsiteX2-55" fmla="*/ 6142559 w 6158528"/>
                <a:gd name="connsiteY2-56" fmla="*/ 30046 h 2130683"/>
                <a:gd name="connsiteX3-57" fmla="*/ 5920340 w 6158528"/>
                <a:gd name="connsiteY3-58" fmla="*/ 256478 h 2130683"/>
                <a:gd name="connsiteX4-59" fmla="*/ 4794067 w 6158528"/>
                <a:gd name="connsiteY4-60" fmla="*/ 501805 h 2130683"/>
                <a:gd name="connsiteX5-61" fmla="*/ 4559891 w 6158528"/>
                <a:gd name="connsiteY5-62" fmla="*/ 1661532 h 2130683"/>
                <a:gd name="connsiteX6-63" fmla="*/ 3455920 w 6158528"/>
                <a:gd name="connsiteY6-64" fmla="*/ 1694985 h 2130683"/>
                <a:gd name="connsiteX7-65" fmla="*/ 2128925 w 6158528"/>
                <a:gd name="connsiteY7-66" fmla="*/ 2129883 h 2130683"/>
                <a:gd name="connsiteX8-67" fmla="*/ 1326038 w 6158528"/>
                <a:gd name="connsiteY8-68" fmla="*/ 1572322 h 2130683"/>
                <a:gd name="connsiteX9-69" fmla="*/ 445091 w 6158528"/>
                <a:gd name="connsiteY9-70" fmla="*/ 1260088 h 2130683"/>
                <a:gd name="connsiteX10-71" fmla="*/ 288974 w 6158528"/>
                <a:gd name="connsiteY10-72" fmla="*/ 345688 h 2130683"/>
                <a:gd name="connsiteX11-73" fmla="*/ 51314 w 6158528"/>
                <a:gd name="connsiteY11-74" fmla="*/ 52271 h 2130683"/>
                <a:gd name="connsiteX12-75" fmla="*/ 0 w 6158528"/>
                <a:gd name="connsiteY12-76" fmla="*/ 0 h 2130683"/>
                <a:gd name="connsiteX0-77" fmla="*/ 0 w 6158528"/>
                <a:gd name="connsiteY0-78" fmla="*/ 0 h 2164084"/>
                <a:gd name="connsiteX1-79" fmla="*/ 6158528 w 6158528"/>
                <a:gd name="connsiteY1-80" fmla="*/ 0 h 2164084"/>
                <a:gd name="connsiteX2-81" fmla="*/ 6142559 w 6158528"/>
                <a:gd name="connsiteY2-82" fmla="*/ 30046 h 2164084"/>
                <a:gd name="connsiteX3-83" fmla="*/ 5920340 w 6158528"/>
                <a:gd name="connsiteY3-84" fmla="*/ 256478 h 2164084"/>
                <a:gd name="connsiteX4-85" fmla="*/ 4794067 w 6158528"/>
                <a:gd name="connsiteY4-86" fmla="*/ 501805 h 2164084"/>
                <a:gd name="connsiteX5-87" fmla="*/ 4559891 w 6158528"/>
                <a:gd name="connsiteY5-88" fmla="*/ 1661532 h 2164084"/>
                <a:gd name="connsiteX6-89" fmla="*/ 3455920 w 6158528"/>
                <a:gd name="connsiteY6-90" fmla="*/ 1694985 h 2164084"/>
                <a:gd name="connsiteX7-91" fmla="*/ 2262739 w 6158528"/>
                <a:gd name="connsiteY7-92" fmla="*/ 2163337 h 2164084"/>
                <a:gd name="connsiteX8-93" fmla="*/ 1326038 w 6158528"/>
                <a:gd name="connsiteY8-94" fmla="*/ 1572322 h 2164084"/>
                <a:gd name="connsiteX9-95" fmla="*/ 445091 w 6158528"/>
                <a:gd name="connsiteY9-96" fmla="*/ 1260088 h 2164084"/>
                <a:gd name="connsiteX10-97" fmla="*/ 288974 w 6158528"/>
                <a:gd name="connsiteY10-98" fmla="*/ 345688 h 2164084"/>
                <a:gd name="connsiteX11-99" fmla="*/ 51314 w 6158528"/>
                <a:gd name="connsiteY11-100" fmla="*/ 52271 h 2164084"/>
                <a:gd name="connsiteX12-101" fmla="*/ 0 w 6158528"/>
                <a:gd name="connsiteY12-102" fmla="*/ 0 h 2164084"/>
                <a:gd name="connsiteX0-103" fmla="*/ 0 w 6158528"/>
                <a:gd name="connsiteY0-104" fmla="*/ 0 h 2165869"/>
                <a:gd name="connsiteX1-105" fmla="*/ 6158528 w 6158528"/>
                <a:gd name="connsiteY1-106" fmla="*/ 0 h 2165869"/>
                <a:gd name="connsiteX2-107" fmla="*/ 6142559 w 6158528"/>
                <a:gd name="connsiteY2-108" fmla="*/ 30046 h 2165869"/>
                <a:gd name="connsiteX3-109" fmla="*/ 5920340 w 6158528"/>
                <a:gd name="connsiteY3-110" fmla="*/ 256478 h 2165869"/>
                <a:gd name="connsiteX4-111" fmla="*/ 4794067 w 6158528"/>
                <a:gd name="connsiteY4-112" fmla="*/ 501805 h 2165869"/>
                <a:gd name="connsiteX5-113" fmla="*/ 4559891 w 6158528"/>
                <a:gd name="connsiteY5-114" fmla="*/ 1661532 h 2165869"/>
                <a:gd name="connsiteX6-115" fmla="*/ 3455920 w 6158528"/>
                <a:gd name="connsiteY6-116" fmla="*/ 1694985 h 2165869"/>
                <a:gd name="connsiteX7-117" fmla="*/ 2262739 w 6158528"/>
                <a:gd name="connsiteY7-118" fmla="*/ 2163337 h 2165869"/>
                <a:gd name="connsiteX8-119" fmla="*/ 1392946 w 6158528"/>
                <a:gd name="connsiteY8-120" fmla="*/ 1460810 h 2165869"/>
                <a:gd name="connsiteX9-121" fmla="*/ 445091 w 6158528"/>
                <a:gd name="connsiteY9-122" fmla="*/ 1260088 h 2165869"/>
                <a:gd name="connsiteX10-123" fmla="*/ 288974 w 6158528"/>
                <a:gd name="connsiteY10-124" fmla="*/ 345688 h 2165869"/>
                <a:gd name="connsiteX11-125" fmla="*/ 51314 w 6158528"/>
                <a:gd name="connsiteY11-126" fmla="*/ 52271 h 2165869"/>
                <a:gd name="connsiteX12-127" fmla="*/ 0 w 6158528"/>
                <a:gd name="connsiteY12-128" fmla="*/ 0 h 2165869"/>
                <a:gd name="connsiteX0-129" fmla="*/ 0 w 6158528"/>
                <a:gd name="connsiteY0-130" fmla="*/ 0 h 2165869"/>
                <a:gd name="connsiteX1-131" fmla="*/ 6158528 w 6158528"/>
                <a:gd name="connsiteY1-132" fmla="*/ 0 h 2165869"/>
                <a:gd name="connsiteX2-133" fmla="*/ 6142559 w 6158528"/>
                <a:gd name="connsiteY2-134" fmla="*/ 30046 h 2165869"/>
                <a:gd name="connsiteX3-135" fmla="*/ 5920340 w 6158528"/>
                <a:gd name="connsiteY3-136" fmla="*/ 256478 h 2165869"/>
                <a:gd name="connsiteX4-137" fmla="*/ 4794067 w 6158528"/>
                <a:gd name="connsiteY4-138" fmla="*/ 501805 h 2165869"/>
                <a:gd name="connsiteX5-139" fmla="*/ 4559891 w 6158528"/>
                <a:gd name="connsiteY5-140" fmla="*/ 1661532 h 2165869"/>
                <a:gd name="connsiteX6-141" fmla="*/ 3455920 w 6158528"/>
                <a:gd name="connsiteY6-142" fmla="*/ 1694985 h 2165869"/>
                <a:gd name="connsiteX7-143" fmla="*/ 2262739 w 6158528"/>
                <a:gd name="connsiteY7-144" fmla="*/ 2163337 h 2165869"/>
                <a:gd name="connsiteX8-145" fmla="*/ 1392946 w 6158528"/>
                <a:gd name="connsiteY8-146" fmla="*/ 1460810 h 2165869"/>
                <a:gd name="connsiteX9-147" fmla="*/ 445091 w 6158528"/>
                <a:gd name="connsiteY9-148" fmla="*/ 1260088 h 2165869"/>
                <a:gd name="connsiteX10-149" fmla="*/ 322428 w 6158528"/>
                <a:gd name="connsiteY10-150" fmla="*/ 334537 h 2165869"/>
                <a:gd name="connsiteX11-151" fmla="*/ 51314 w 6158528"/>
                <a:gd name="connsiteY11-152" fmla="*/ 52271 h 2165869"/>
                <a:gd name="connsiteX12-153" fmla="*/ 0 w 6158528"/>
                <a:gd name="connsiteY12-154" fmla="*/ 0 h 2165869"/>
                <a:gd name="connsiteX0-155" fmla="*/ 0 w 6158528"/>
                <a:gd name="connsiteY0-156" fmla="*/ 0 h 2165869"/>
                <a:gd name="connsiteX1-157" fmla="*/ 6158528 w 6158528"/>
                <a:gd name="connsiteY1-158" fmla="*/ 0 h 2165869"/>
                <a:gd name="connsiteX2-159" fmla="*/ 6142559 w 6158528"/>
                <a:gd name="connsiteY2-160" fmla="*/ 30046 h 2165869"/>
                <a:gd name="connsiteX3-161" fmla="*/ 5864584 w 6158528"/>
                <a:gd name="connsiteY3-162" fmla="*/ 356839 h 2165869"/>
                <a:gd name="connsiteX4-163" fmla="*/ 4794067 w 6158528"/>
                <a:gd name="connsiteY4-164" fmla="*/ 501805 h 2165869"/>
                <a:gd name="connsiteX5-165" fmla="*/ 4559891 w 6158528"/>
                <a:gd name="connsiteY5-166" fmla="*/ 1661532 h 2165869"/>
                <a:gd name="connsiteX6-167" fmla="*/ 3455920 w 6158528"/>
                <a:gd name="connsiteY6-168" fmla="*/ 1694985 h 2165869"/>
                <a:gd name="connsiteX7-169" fmla="*/ 2262739 w 6158528"/>
                <a:gd name="connsiteY7-170" fmla="*/ 2163337 h 2165869"/>
                <a:gd name="connsiteX8-171" fmla="*/ 1392946 w 6158528"/>
                <a:gd name="connsiteY8-172" fmla="*/ 1460810 h 2165869"/>
                <a:gd name="connsiteX9-173" fmla="*/ 445091 w 6158528"/>
                <a:gd name="connsiteY9-174" fmla="*/ 1260088 h 2165869"/>
                <a:gd name="connsiteX10-175" fmla="*/ 322428 w 6158528"/>
                <a:gd name="connsiteY10-176" fmla="*/ 334537 h 2165869"/>
                <a:gd name="connsiteX11-177" fmla="*/ 51314 w 6158528"/>
                <a:gd name="connsiteY11-178" fmla="*/ 52271 h 2165869"/>
                <a:gd name="connsiteX12-179" fmla="*/ 0 w 6158528"/>
                <a:gd name="connsiteY12-180" fmla="*/ 0 h 2165869"/>
                <a:gd name="connsiteX0-181" fmla="*/ 0 w 6158528"/>
                <a:gd name="connsiteY0-182" fmla="*/ 0 h 2165869"/>
                <a:gd name="connsiteX1-183" fmla="*/ 6158528 w 6158528"/>
                <a:gd name="connsiteY1-184" fmla="*/ 0 h 2165869"/>
                <a:gd name="connsiteX2-185" fmla="*/ 6142559 w 6158528"/>
                <a:gd name="connsiteY2-186" fmla="*/ 30046 h 2165869"/>
                <a:gd name="connsiteX3-187" fmla="*/ 5786526 w 6158528"/>
                <a:gd name="connsiteY3-188" fmla="*/ 412595 h 2165869"/>
                <a:gd name="connsiteX4-189" fmla="*/ 4794067 w 6158528"/>
                <a:gd name="connsiteY4-190" fmla="*/ 501805 h 2165869"/>
                <a:gd name="connsiteX5-191" fmla="*/ 4559891 w 6158528"/>
                <a:gd name="connsiteY5-192" fmla="*/ 1661532 h 2165869"/>
                <a:gd name="connsiteX6-193" fmla="*/ 3455920 w 6158528"/>
                <a:gd name="connsiteY6-194" fmla="*/ 1694985 h 2165869"/>
                <a:gd name="connsiteX7-195" fmla="*/ 2262739 w 6158528"/>
                <a:gd name="connsiteY7-196" fmla="*/ 2163337 h 2165869"/>
                <a:gd name="connsiteX8-197" fmla="*/ 1392946 w 6158528"/>
                <a:gd name="connsiteY8-198" fmla="*/ 1460810 h 2165869"/>
                <a:gd name="connsiteX9-199" fmla="*/ 445091 w 6158528"/>
                <a:gd name="connsiteY9-200" fmla="*/ 1260088 h 2165869"/>
                <a:gd name="connsiteX10-201" fmla="*/ 322428 w 6158528"/>
                <a:gd name="connsiteY10-202" fmla="*/ 334537 h 2165869"/>
                <a:gd name="connsiteX11-203" fmla="*/ 51314 w 6158528"/>
                <a:gd name="connsiteY11-204" fmla="*/ 52271 h 2165869"/>
                <a:gd name="connsiteX12-205" fmla="*/ 0 w 6158528"/>
                <a:gd name="connsiteY12-206" fmla="*/ 0 h 2165869"/>
                <a:gd name="connsiteX0-207" fmla="*/ 0 w 6158528"/>
                <a:gd name="connsiteY0-208" fmla="*/ 0 h 2165869"/>
                <a:gd name="connsiteX1-209" fmla="*/ 6158528 w 6158528"/>
                <a:gd name="connsiteY1-210" fmla="*/ 0 h 2165869"/>
                <a:gd name="connsiteX2-211" fmla="*/ 6142559 w 6158528"/>
                <a:gd name="connsiteY2-212" fmla="*/ 30046 h 2165869"/>
                <a:gd name="connsiteX3-213" fmla="*/ 5786526 w 6158528"/>
                <a:gd name="connsiteY3-214" fmla="*/ 412595 h 2165869"/>
                <a:gd name="connsiteX4-215" fmla="*/ 4794067 w 6158528"/>
                <a:gd name="connsiteY4-216" fmla="*/ 501805 h 2165869"/>
                <a:gd name="connsiteX5-217" fmla="*/ 4559891 w 6158528"/>
                <a:gd name="connsiteY5-218" fmla="*/ 1661532 h 2165869"/>
                <a:gd name="connsiteX6-219" fmla="*/ 3455920 w 6158528"/>
                <a:gd name="connsiteY6-220" fmla="*/ 1694985 h 2165869"/>
                <a:gd name="connsiteX7-221" fmla="*/ 2262739 w 6158528"/>
                <a:gd name="connsiteY7-222" fmla="*/ 2163337 h 2165869"/>
                <a:gd name="connsiteX8-223" fmla="*/ 1392946 w 6158528"/>
                <a:gd name="connsiteY8-224" fmla="*/ 1460810 h 2165869"/>
                <a:gd name="connsiteX9-225" fmla="*/ 445091 w 6158528"/>
                <a:gd name="connsiteY9-226" fmla="*/ 1260088 h 2165869"/>
                <a:gd name="connsiteX10-227" fmla="*/ 322428 w 6158528"/>
                <a:gd name="connsiteY10-228" fmla="*/ 334537 h 2165869"/>
                <a:gd name="connsiteX11-229" fmla="*/ 51314 w 6158528"/>
                <a:gd name="connsiteY11-230" fmla="*/ 52271 h 2165869"/>
                <a:gd name="connsiteX12-231" fmla="*/ 0 w 6158528"/>
                <a:gd name="connsiteY12-232" fmla="*/ 0 h 21658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49" y="connsiteY12-50"/>
                </a:cxn>
              </a:cxnLst>
              <a:rect l="l" t="t" r="r" b="b"/>
              <a:pathLst>
                <a:path w="6158528" h="2165869">
                  <a:moveTo>
                    <a:pt x="0" y="0"/>
                  </a:moveTo>
                  <a:lnTo>
                    <a:pt x="6158528" y="0"/>
                  </a:lnTo>
                  <a:lnTo>
                    <a:pt x="6142559" y="30046"/>
                  </a:lnTo>
                  <a:cubicBezTo>
                    <a:pt x="6084559" y="119179"/>
                    <a:pt x="5922431" y="368687"/>
                    <a:pt x="5786526" y="412595"/>
                  </a:cubicBezTo>
                  <a:cubicBezTo>
                    <a:pt x="5539780" y="492313"/>
                    <a:pt x="4998506" y="293649"/>
                    <a:pt x="4794067" y="501805"/>
                  </a:cubicBezTo>
                  <a:cubicBezTo>
                    <a:pt x="4589628" y="709961"/>
                    <a:pt x="4894428" y="1429215"/>
                    <a:pt x="4559891" y="1661532"/>
                  </a:cubicBezTo>
                  <a:cubicBezTo>
                    <a:pt x="4225354" y="1893849"/>
                    <a:pt x="3838779" y="1611351"/>
                    <a:pt x="3455920" y="1694985"/>
                  </a:cubicBezTo>
                  <a:cubicBezTo>
                    <a:pt x="3073061" y="1778619"/>
                    <a:pt x="2606568" y="2202366"/>
                    <a:pt x="2262739" y="2163337"/>
                  </a:cubicBezTo>
                  <a:cubicBezTo>
                    <a:pt x="1918910" y="2124308"/>
                    <a:pt x="1695887" y="1611351"/>
                    <a:pt x="1392946" y="1460810"/>
                  </a:cubicBezTo>
                  <a:cubicBezTo>
                    <a:pt x="1090005" y="1310269"/>
                    <a:pt x="617935" y="1464527"/>
                    <a:pt x="445091" y="1260088"/>
                  </a:cubicBezTo>
                  <a:cubicBezTo>
                    <a:pt x="272247" y="1055649"/>
                    <a:pt x="402345" y="574288"/>
                    <a:pt x="322428" y="334537"/>
                  </a:cubicBezTo>
                  <a:cubicBezTo>
                    <a:pt x="282470" y="214662"/>
                    <a:pt x="137503" y="133815"/>
                    <a:pt x="51314" y="52271"/>
                  </a:cubicBezTo>
                  <a:lnTo>
                    <a:pt x="0" y="0"/>
                  </a:lnTo>
                  <a:close/>
                </a:path>
              </a:pathLst>
            </a:custGeom>
            <a:gradFill flip="none" rotWithShape="1">
              <a:gsLst>
                <a:gs pos="0">
                  <a:srgbClr val="0A2C70"/>
                </a:gs>
                <a:gs pos="40000">
                  <a:srgbClr val="0A2C70"/>
                </a:gs>
                <a:gs pos="100000">
                  <a:srgbClr val="0F44B3"/>
                </a:gs>
              </a:gsLst>
              <a:lin ang="4200000" scaled="0"/>
              <a:tileRect/>
            </a:gradFill>
            <a:ln>
              <a:noFill/>
            </a:ln>
            <a:effectLst>
              <a:innerShdw blurRad="139700" dist="139700" dir="16200000">
                <a:srgbClr val="061B46">
                  <a:alpha val="5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8400878" y="592064"/>
              <a:ext cx="402809" cy="595457"/>
            </a:xfrm>
            <a:custGeom>
              <a:avLst/>
              <a:gdLst>
                <a:gd name="connsiteX0" fmla="*/ 202032 w 347199"/>
                <a:gd name="connsiteY0" fmla="*/ 34 h 754156"/>
                <a:gd name="connsiteX1" fmla="*/ 57066 w 347199"/>
                <a:gd name="connsiteY1" fmla="*/ 156152 h 754156"/>
                <a:gd name="connsiteX2" fmla="*/ 34764 w 347199"/>
                <a:gd name="connsiteY2" fmla="*/ 501839 h 754156"/>
                <a:gd name="connsiteX3" fmla="*/ 12462 w 347199"/>
                <a:gd name="connsiteY3" fmla="*/ 657956 h 754156"/>
                <a:gd name="connsiteX4" fmla="*/ 246637 w 347199"/>
                <a:gd name="connsiteY4" fmla="*/ 724864 h 754156"/>
                <a:gd name="connsiteX5" fmla="*/ 346998 w 347199"/>
                <a:gd name="connsiteY5" fmla="*/ 167303 h 754156"/>
                <a:gd name="connsiteX6" fmla="*/ 202032 w 347199"/>
                <a:gd name="connsiteY6" fmla="*/ 34 h 754156"/>
                <a:gd name="connsiteX0-1" fmla="*/ 204993 w 354755"/>
                <a:gd name="connsiteY0-2" fmla="*/ 34 h 659757"/>
                <a:gd name="connsiteX1-3" fmla="*/ 60027 w 354755"/>
                <a:gd name="connsiteY1-4" fmla="*/ 156152 h 659757"/>
                <a:gd name="connsiteX2-5" fmla="*/ 37725 w 354755"/>
                <a:gd name="connsiteY2-6" fmla="*/ 501839 h 659757"/>
                <a:gd name="connsiteX3-7" fmla="*/ 15423 w 354755"/>
                <a:gd name="connsiteY3-8" fmla="*/ 657956 h 659757"/>
                <a:gd name="connsiteX4-9" fmla="*/ 291162 w 354755"/>
                <a:gd name="connsiteY4-10" fmla="*/ 558609 h 659757"/>
                <a:gd name="connsiteX5-11" fmla="*/ 349959 w 354755"/>
                <a:gd name="connsiteY5-12" fmla="*/ 167303 h 659757"/>
                <a:gd name="connsiteX6-13" fmla="*/ 204993 w 354755"/>
                <a:gd name="connsiteY6-14" fmla="*/ 34 h 659757"/>
                <a:gd name="connsiteX0-15" fmla="*/ 213163 w 362925"/>
                <a:gd name="connsiteY0-16" fmla="*/ 33 h 661095"/>
                <a:gd name="connsiteX1-17" fmla="*/ 68197 w 362925"/>
                <a:gd name="connsiteY1-18" fmla="*/ 156151 h 661095"/>
                <a:gd name="connsiteX2-19" fmla="*/ 19917 w 362925"/>
                <a:gd name="connsiteY2-20" fmla="*/ 475860 h 661095"/>
                <a:gd name="connsiteX3-21" fmla="*/ 23593 w 362925"/>
                <a:gd name="connsiteY3-22" fmla="*/ 657955 h 661095"/>
                <a:gd name="connsiteX4-23" fmla="*/ 299332 w 362925"/>
                <a:gd name="connsiteY4-24" fmla="*/ 558608 h 661095"/>
                <a:gd name="connsiteX5-25" fmla="*/ 358129 w 362925"/>
                <a:gd name="connsiteY5-26" fmla="*/ 167302 h 661095"/>
                <a:gd name="connsiteX6-27" fmla="*/ 213163 w 362925"/>
                <a:gd name="connsiteY6-28" fmla="*/ 33 h 661095"/>
                <a:gd name="connsiteX0-29" fmla="*/ 197565 w 347327"/>
                <a:gd name="connsiteY0-30" fmla="*/ 33 h 691040"/>
                <a:gd name="connsiteX1-31" fmla="*/ 52599 w 347327"/>
                <a:gd name="connsiteY1-32" fmla="*/ 156151 h 691040"/>
                <a:gd name="connsiteX2-33" fmla="*/ 4319 w 347327"/>
                <a:gd name="connsiteY2-34" fmla="*/ 475860 h 691040"/>
                <a:gd name="connsiteX3-35" fmla="*/ 33972 w 347327"/>
                <a:gd name="connsiteY3-36" fmla="*/ 689127 h 691040"/>
                <a:gd name="connsiteX4-37" fmla="*/ 283734 w 347327"/>
                <a:gd name="connsiteY4-38" fmla="*/ 558608 h 691040"/>
                <a:gd name="connsiteX5-39" fmla="*/ 342531 w 347327"/>
                <a:gd name="connsiteY5-40" fmla="*/ 167302 h 691040"/>
                <a:gd name="connsiteX6-41" fmla="*/ 197565 w 347327"/>
                <a:gd name="connsiteY6-42" fmla="*/ 33 h 691040"/>
                <a:gd name="connsiteX0-43" fmla="*/ 196153 w 345915"/>
                <a:gd name="connsiteY0-44" fmla="*/ 33 h 708675"/>
                <a:gd name="connsiteX1-45" fmla="*/ 51187 w 345915"/>
                <a:gd name="connsiteY1-46" fmla="*/ 156151 h 708675"/>
                <a:gd name="connsiteX2-47" fmla="*/ 2907 w 345915"/>
                <a:gd name="connsiteY2-48" fmla="*/ 475860 h 708675"/>
                <a:gd name="connsiteX3-49" fmla="*/ 32560 w 345915"/>
                <a:gd name="connsiteY3-50" fmla="*/ 689127 h 708675"/>
                <a:gd name="connsiteX4-51" fmla="*/ 282322 w 345915"/>
                <a:gd name="connsiteY4-52" fmla="*/ 558608 h 708675"/>
                <a:gd name="connsiteX5-53" fmla="*/ 341119 w 345915"/>
                <a:gd name="connsiteY5-54" fmla="*/ 167302 h 708675"/>
                <a:gd name="connsiteX6-55" fmla="*/ 196153 w 345915"/>
                <a:gd name="connsiteY6-56" fmla="*/ 33 h 708675"/>
                <a:gd name="connsiteX0-57" fmla="*/ 196825 w 344300"/>
                <a:gd name="connsiteY0-58" fmla="*/ 33 h 694047"/>
                <a:gd name="connsiteX1-59" fmla="*/ 51859 w 344300"/>
                <a:gd name="connsiteY1-60" fmla="*/ 156151 h 694047"/>
                <a:gd name="connsiteX2-61" fmla="*/ 3579 w 344300"/>
                <a:gd name="connsiteY2-62" fmla="*/ 475860 h 694047"/>
                <a:gd name="connsiteX3-63" fmla="*/ 33232 w 344300"/>
                <a:gd name="connsiteY3-64" fmla="*/ 689127 h 694047"/>
                <a:gd name="connsiteX4-65" fmla="*/ 267408 w 344300"/>
                <a:gd name="connsiteY4-66" fmla="*/ 589780 h 694047"/>
                <a:gd name="connsiteX5-67" fmla="*/ 341791 w 344300"/>
                <a:gd name="connsiteY5-68" fmla="*/ 167302 h 694047"/>
                <a:gd name="connsiteX6-69" fmla="*/ 196825 w 344300"/>
                <a:gd name="connsiteY6-70" fmla="*/ 33 h 694047"/>
                <a:gd name="connsiteX0-71" fmla="*/ 196825 w 344300"/>
                <a:gd name="connsiteY0-72" fmla="*/ 33 h 702746"/>
                <a:gd name="connsiteX1-73" fmla="*/ 51859 w 344300"/>
                <a:gd name="connsiteY1-74" fmla="*/ 156151 h 702746"/>
                <a:gd name="connsiteX2-75" fmla="*/ 3579 w 344300"/>
                <a:gd name="connsiteY2-76" fmla="*/ 475860 h 702746"/>
                <a:gd name="connsiteX3-77" fmla="*/ 33232 w 344300"/>
                <a:gd name="connsiteY3-78" fmla="*/ 689127 h 702746"/>
                <a:gd name="connsiteX4-79" fmla="*/ 267408 w 344300"/>
                <a:gd name="connsiteY4-80" fmla="*/ 589780 h 702746"/>
                <a:gd name="connsiteX5-81" fmla="*/ 341791 w 344300"/>
                <a:gd name="connsiteY5-82" fmla="*/ 167302 h 702746"/>
                <a:gd name="connsiteX6-83" fmla="*/ 196825 w 344300"/>
                <a:gd name="connsiteY6-84" fmla="*/ 33 h 702746"/>
                <a:gd name="connsiteX0-85" fmla="*/ 195018 w 342493"/>
                <a:gd name="connsiteY0-86" fmla="*/ 33 h 702746"/>
                <a:gd name="connsiteX1-87" fmla="*/ 50052 w 342493"/>
                <a:gd name="connsiteY1-88" fmla="*/ 156151 h 702746"/>
                <a:gd name="connsiteX2-89" fmla="*/ 1772 w 342493"/>
                <a:gd name="connsiteY2-90" fmla="*/ 475860 h 702746"/>
                <a:gd name="connsiteX3-91" fmla="*/ 36620 w 342493"/>
                <a:gd name="connsiteY3-92" fmla="*/ 689127 h 702746"/>
                <a:gd name="connsiteX4-93" fmla="*/ 265601 w 342493"/>
                <a:gd name="connsiteY4-94" fmla="*/ 589780 h 702746"/>
                <a:gd name="connsiteX5-95" fmla="*/ 339984 w 342493"/>
                <a:gd name="connsiteY5-96" fmla="*/ 167302 h 702746"/>
                <a:gd name="connsiteX6-97" fmla="*/ 195018 w 342493"/>
                <a:gd name="connsiteY6-98" fmla="*/ 33 h 702746"/>
                <a:gd name="connsiteX0-99" fmla="*/ 195018 w 342493"/>
                <a:gd name="connsiteY0-100" fmla="*/ 33 h 702746"/>
                <a:gd name="connsiteX1-101" fmla="*/ 50052 w 342493"/>
                <a:gd name="connsiteY1-102" fmla="*/ 156151 h 702746"/>
                <a:gd name="connsiteX2-103" fmla="*/ 1772 w 342493"/>
                <a:gd name="connsiteY2-104" fmla="*/ 475860 h 702746"/>
                <a:gd name="connsiteX3-105" fmla="*/ 36620 w 342493"/>
                <a:gd name="connsiteY3-106" fmla="*/ 689127 h 702746"/>
                <a:gd name="connsiteX4-107" fmla="*/ 265601 w 342493"/>
                <a:gd name="connsiteY4-108" fmla="*/ 589780 h 702746"/>
                <a:gd name="connsiteX5-109" fmla="*/ 339984 w 342493"/>
                <a:gd name="connsiteY5-110" fmla="*/ 167302 h 702746"/>
                <a:gd name="connsiteX6-111" fmla="*/ 195018 w 342493"/>
                <a:gd name="connsiteY6-112" fmla="*/ 33 h 702746"/>
                <a:gd name="connsiteX0-113" fmla="*/ 195018 w 342493"/>
                <a:gd name="connsiteY0-114" fmla="*/ 33 h 702746"/>
                <a:gd name="connsiteX1-115" fmla="*/ 50052 w 342493"/>
                <a:gd name="connsiteY1-116" fmla="*/ 156151 h 702746"/>
                <a:gd name="connsiteX2-117" fmla="*/ 1772 w 342493"/>
                <a:gd name="connsiteY2-118" fmla="*/ 475860 h 702746"/>
                <a:gd name="connsiteX3-119" fmla="*/ 36620 w 342493"/>
                <a:gd name="connsiteY3-120" fmla="*/ 689127 h 702746"/>
                <a:gd name="connsiteX4-121" fmla="*/ 265601 w 342493"/>
                <a:gd name="connsiteY4-122" fmla="*/ 589780 h 702746"/>
                <a:gd name="connsiteX5-123" fmla="*/ 339984 w 342493"/>
                <a:gd name="connsiteY5-124" fmla="*/ 167302 h 702746"/>
                <a:gd name="connsiteX6-125" fmla="*/ 195018 w 342493"/>
                <a:gd name="connsiteY6-126" fmla="*/ 33 h 702746"/>
                <a:gd name="connsiteX0-127" fmla="*/ 193636 w 341111"/>
                <a:gd name="connsiteY0-128" fmla="*/ 33 h 702746"/>
                <a:gd name="connsiteX1-129" fmla="*/ 48670 w 341111"/>
                <a:gd name="connsiteY1-130" fmla="*/ 156151 h 702746"/>
                <a:gd name="connsiteX2-131" fmla="*/ 390 w 341111"/>
                <a:gd name="connsiteY2-132" fmla="*/ 475860 h 702746"/>
                <a:gd name="connsiteX3-133" fmla="*/ 69275 w 341111"/>
                <a:gd name="connsiteY3-134" fmla="*/ 689127 h 702746"/>
                <a:gd name="connsiteX4-135" fmla="*/ 264219 w 341111"/>
                <a:gd name="connsiteY4-136" fmla="*/ 589780 h 702746"/>
                <a:gd name="connsiteX5-137" fmla="*/ 338602 w 341111"/>
                <a:gd name="connsiteY5-138" fmla="*/ 167302 h 702746"/>
                <a:gd name="connsiteX6-139" fmla="*/ 193636 w 341111"/>
                <a:gd name="connsiteY6-140" fmla="*/ 33 h 7027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1111" h="702746">
                  <a:moveTo>
                    <a:pt x="193636" y="33"/>
                  </a:moveTo>
                  <a:cubicBezTo>
                    <a:pt x="119337" y="-1826"/>
                    <a:pt x="80878" y="76847"/>
                    <a:pt x="48670" y="156151"/>
                  </a:cubicBezTo>
                  <a:cubicBezTo>
                    <a:pt x="16462" y="235455"/>
                    <a:pt x="-3044" y="387031"/>
                    <a:pt x="390" y="475860"/>
                  </a:cubicBezTo>
                  <a:cubicBezTo>
                    <a:pt x="3824" y="564689"/>
                    <a:pt x="25303" y="670140"/>
                    <a:pt x="69275" y="689127"/>
                  </a:cubicBezTo>
                  <a:cubicBezTo>
                    <a:pt x="113247" y="708114"/>
                    <a:pt x="166900" y="728705"/>
                    <a:pt x="264219" y="589780"/>
                  </a:cubicBezTo>
                  <a:cubicBezTo>
                    <a:pt x="319975" y="508005"/>
                    <a:pt x="350366" y="265593"/>
                    <a:pt x="338602" y="167302"/>
                  </a:cubicBezTo>
                  <a:cubicBezTo>
                    <a:pt x="326838" y="69011"/>
                    <a:pt x="267935" y="1892"/>
                    <a:pt x="193636" y="33"/>
                  </a:cubicBez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1"/>
            <p:cNvSpPr/>
            <p:nvPr/>
          </p:nvSpPr>
          <p:spPr>
            <a:xfrm>
              <a:off x="3356811" y="0"/>
              <a:ext cx="6027821" cy="1997875"/>
            </a:xfrm>
            <a:custGeom>
              <a:avLst/>
              <a:gdLst>
                <a:gd name="connsiteX0" fmla="*/ 0 w 6027821"/>
                <a:gd name="connsiteY0" fmla="*/ 0 h 1997875"/>
                <a:gd name="connsiteX1" fmla="*/ 493294 w 6027821"/>
                <a:gd name="connsiteY1" fmla="*/ 336884 h 1997875"/>
                <a:gd name="connsiteX2" fmla="*/ 770021 w 6027821"/>
                <a:gd name="connsiteY2" fmla="*/ 1203158 h 1997875"/>
                <a:gd name="connsiteX3" fmla="*/ 1528010 w 6027821"/>
                <a:gd name="connsiteY3" fmla="*/ 1455821 h 1997875"/>
                <a:gd name="connsiteX4" fmla="*/ 2249905 w 6027821"/>
                <a:gd name="connsiteY4" fmla="*/ 1997242 h 1997875"/>
                <a:gd name="connsiteX5" fmla="*/ 3416968 w 6027821"/>
                <a:gd name="connsiteY5" fmla="*/ 1564105 h 1997875"/>
                <a:gd name="connsiteX6" fmla="*/ 4608094 w 6027821"/>
                <a:gd name="connsiteY6" fmla="*/ 1528011 h 1997875"/>
                <a:gd name="connsiteX7" fmla="*/ 4957010 w 6027821"/>
                <a:gd name="connsiteY7" fmla="*/ 601579 h 1997875"/>
                <a:gd name="connsiteX8" fmla="*/ 5763126 w 6027821"/>
                <a:gd name="connsiteY8" fmla="*/ 324853 h 1997875"/>
                <a:gd name="connsiteX9" fmla="*/ 6027821 w 6027821"/>
                <a:gd name="connsiteY9" fmla="*/ 12032 h 199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27821" h="1997875">
                  <a:moveTo>
                    <a:pt x="0" y="0"/>
                  </a:moveTo>
                  <a:cubicBezTo>
                    <a:pt x="182478" y="68179"/>
                    <a:pt x="364957" y="136358"/>
                    <a:pt x="493294" y="336884"/>
                  </a:cubicBezTo>
                  <a:cubicBezTo>
                    <a:pt x="621631" y="537410"/>
                    <a:pt x="597568" y="1016669"/>
                    <a:pt x="770021" y="1203158"/>
                  </a:cubicBezTo>
                  <a:cubicBezTo>
                    <a:pt x="942474" y="1389647"/>
                    <a:pt x="1281363" y="1323474"/>
                    <a:pt x="1528010" y="1455821"/>
                  </a:cubicBezTo>
                  <a:cubicBezTo>
                    <a:pt x="1774657" y="1588168"/>
                    <a:pt x="1935079" y="1979195"/>
                    <a:pt x="2249905" y="1997242"/>
                  </a:cubicBezTo>
                  <a:cubicBezTo>
                    <a:pt x="2564731" y="2015289"/>
                    <a:pt x="3023937" y="1642310"/>
                    <a:pt x="3416968" y="1564105"/>
                  </a:cubicBezTo>
                  <a:cubicBezTo>
                    <a:pt x="3809999" y="1485900"/>
                    <a:pt x="4351420" y="1688432"/>
                    <a:pt x="4608094" y="1528011"/>
                  </a:cubicBezTo>
                  <a:cubicBezTo>
                    <a:pt x="4864768" y="1367590"/>
                    <a:pt x="4764505" y="802105"/>
                    <a:pt x="4957010" y="601579"/>
                  </a:cubicBezTo>
                  <a:cubicBezTo>
                    <a:pt x="5149515" y="401053"/>
                    <a:pt x="5584658" y="423111"/>
                    <a:pt x="5763126" y="324853"/>
                  </a:cubicBezTo>
                  <a:cubicBezTo>
                    <a:pt x="5941594" y="226595"/>
                    <a:pt x="5984707" y="119313"/>
                    <a:pt x="6027821" y="12032"/>
                  </a:cubicBezTo>
                </a:path>
              </a:pathLst>
            </a:custGeom>
            <a:noFill/>
            <a:ln>
              <a:solidFill>
                <a:srgbClr val="70C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617479" y="3574384"/>
            <a:ext cx="2133769" cy="1486570"/>
            <a:chOff x="1617479" y="3574384"/>
            <a:chExt cx="2133769" cy="1486570"/>
          </a:xfrm>
        </p:grpSpPr>
        <p:sp>
          <p:nvSpPr>
            <p:cNvPr id="4" name="Shape 547"/>
            <p:cNvSpPr>
              <a:spLocks noChangeArrowheads="1"/>
            </p:cNvSpPr>
            <p:nvPr/>
          </p:nvSpPr>
          <p:spPr bwMode="auto">
            <a:xfrm>
              <a:off x="1642135" y="3608201"/>
              <a:ext cx="2109113" cy="1452753"/>
            </a:xfrm>
            <a:prstGeom prst="rect">
              <a:avLst/>
            </a:prstGeom>
            <a:solidFill>
              <a:srgbClr val="0F44B3"/>
            </a:solidFill>
            <a:ln>
              <a:noFill/>
            </a:ln>
            <a:effectLst/>
          </p:spPr>
          <p:txBody>
            <a:bodyPr lIns="0" tIns="0" rIns="0" bIns="0" anchor="ctr"/>
            <a:lstStyle/>
            <a:p>
              <a:pPr algn="ctr"/>
              <a:endParaRPr lang="zh-CN" altLang="en-US" sz="3200">
                <a:solidFill>
                  <a:srgbClr val="FFFFFF"/>
                </a:solidFill>
              </a:endParaRPr>
            </a:p>
          </p:txBody>
        </p:sp>
        <p:grpSp>
          <p:nvGrpSpPr>
            <p:cNvPr id="5" name="组合 4"/>
            <p:cNvGrpSpPr/>
            <p:nvPr/>
          </p:nvGrpSpPr>
          <p:grpSpPr>
            <a:xfrm>
              <a:off x="1617479" y="3574384"/>
              <a:ext cx="2062174" cy="1378031"/>
              <a:chOff x="1910554" y="3393630"/>
              <a:chExt cx="2062174" cy="1378031"/>
            </a:xfrm>
          </p:grpSpPr>
          <p:sp>
            <p:nvSpPr>
              <p:cNvPr id="6" name="Shape 550"/>
              <p:cNvSpPr>
                <a:spLocks noChangeArrowheads="1"/>
              </p:cNvSpPr>
              <p:nvPr/>
            </p:nvSpPr>
            <p:spPr bwMode="auto">
              <a:xfrm>
                <a:off x="2164427" y="3848331"/>
                <a:ext cx="16498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text of the printing and typesetting industry. Lorem Ipsum has been the industry's</a:t>
                </a:r>
                <a:endParaRPr lang="zh-CN" altLang="en-US" sz="120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7" name="Shape 551"/>
              <p:cNvSpPr>
                <a:spLocks noChangeArrowheads="1"/>
              </p:cNvSpPr>
              <p:nvPr/>
            </p:nvSpPr>
            <p:spPr bwMode="auto">
              <a:xfrm>
                <a:off x="1910554" y="3393630"/>
                <a:ext cx="20621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a:r>
                  <a:rPr lang="zh-CN" altLang="en-US" sz="2400" smtClean="0">
                    <a:solidFill>
                      <a:schemeClr val="bg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rPr>
                  <a:t>项目一</a:t>
                </a:r>
                <a:endParaRPr lang="zh-CN" altLang="en-US" sz="2400">
                  <a:solidFill>
                    <a:schemeClr val="bg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endParaRPr>
              </a:p>
            </p:txBody>
          </p:sp>
        </p:grpSp>
      </p:grpSp>
      <p:grpSp>
        <p:nvGrpSpPr>
          <p:cNvPr id="8" name="组合 7"/>
          <p:cNvGrpSpPr/>
          <p:nvPr/>
        </p:nvGrpSpPr>
        <p:grpSpPr>
          <a:xfrm>
            <a:off x="4868283" y="2152319"/>
            <a:ext cx="2121596" cy="1452753"/>
            <a:chOff x="4868283" y="2152319"/>
            <a:chExt cx="2121596" cy="1452753"/>
          </a:xfrm>
        </p:grpSpPr>
        <p:sp>
          <p:nvSpPr>
            <p:cNvPr id="9" name="Shape 548"/>
            <p:cNvSpPr>
              <a:spLocks noChangeArrowheads="1"/>
            </p:cNvSpPr>
            <p:nvPr/>
          </p:nvSpPr>
          <p:spPr bwMode="auto">
            <a:xfrm>
              <a:off x="4878419" y="2152319"/>
              <a:ext cx="2111460" cy="1452753"/>
            </a:xfrm>
            <a:prstGeom prst="rect">
              <a:avLst/>
            </a:prstGeom>
            <a:solidFill>
              <a:srgbClr val="2187C5"/>
            </a:solidFill>
            <a:ln>
              <a:noFill/>
            </a:ln>
            <a:effectLst/>
          </p:spPr>
          <p:txBody>
            <a:bodyPr lIns="0" tIns="0" rIns="0" bIns="0" anchor="ctr"/>
            <a:lstStyle/>
            <a:p>
              <a:pPr algn="ctr"/>
              <a:endParaRPr lang="zh-CN" altLang="en-US" sz="3200">
                <a:solidFill>
                  <a:srgbClr val="FFFFFF"/>
                </a:solidFill>
              </a:endParaRPr>
            </a:p>
          </p:txBody>
        </p:sp>
        <p:grpSp>
          <p:nvGrpSpPr>
            <p:cNvPr id="10" name="组合 9"/>
            <p:cNvGrpSpPr/>
            <p:nvPr/>
          </p:nvGrpSpPr>
          <p:grpSpPr>
            <a:xfrm>
              <a:off x="4868283" y="2166938"/>
              <a:ext cx="2061392" cy="1329594"/>
              <a:chOff x="5020682" y="1986184"/>
              <a:chExt cx="2061392" cy="1329594"/>
            </a:xfrm>
          </p:grpSpPr>
          <p:sp>
            <p:nvSpPr>
              <p:cNvPr id="11" name="Shape 552"/>
              <p:cNvSpPr>
                <a:spLocks noChangeArrowheads="1"/>
              </p:cNvSpPr>
              <p:nvPr/>
            </p:nvSpPr>
            <p:spPr bwMode="auto">
              <a:xfrm>
                <a:off x="5261600" y="2392448"/>
                <a:ext cx="16498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text of the printing and typesetting industry. Lorem Ipsum has been the industry's</a:t>
                </a:r>
                <a:endParaRPr lang="zh-CN" altLang="en-US" sz="120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12" name="Shape 553"/>
              <p:cNvSpPr>
                <a:spLocks noChangeArrowheads="1"/>
              </p:cNvSpPr>
              <p:nvPr/>
            </p:nvSpPr>
            <p:spPr bwMode="auto">
              <a:xfrm>
                <a:off x="5020682" y="1986184"/>
                <a:ext cx="20613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a:r>
                  <a:rPr lang="zh-CN" altLang="en-US" sz="2400" smtClean="0">
                    <a:solidFill>
                      <a:schemeClr val="bg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rPr>
                  <a:t>项目二</a:t>
                </a:r>
                <a:endParaRPr lang="zh-CN" altLang="en-US" sz="2400">
                  <a:solidFill>
                    <a:schemeClr val="bg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endParaRPr>
              </a:p>
            </p:txBody>
          </p:sp>
        </p:grpSp>
      </p:grpSp>
      <p:grpSp>
        <p:nvGrpSpPr>
          <p:cNvPr id="13" name="组合 12"/>
          <p:cNvGrpSpPr/>
          <p:nvPr/>
        </p:nvGrpSpPr>
        <p:grpSpPr>
          <a:xfrm>
            <a:off x="8178547" y="3584791"/>
            <a:ext cx="2122064" cy="1476163"/>
            <a:chOff x="8178547" y="3584791"/>
            <a:chExt cx="2122064" cy="1476163"/>
          </a:xfrm>
        </p:grpSpPr>
        <p:sp>
          <p:nvSpPr>
            <p:cNvPr id="14" name="Shape 549"/>
            <p:cNvSpPr>
              <a:spLocks noChangeArrowheads="1"/>
            </p:cNvSpPr>
            <p:nvPr/>
          </p:nvSpPr>
          <p:spPr bwMode="auto">
            <a:xfrm>
              <a:off x="8190716" y="3608201"/>
              <a:ext cx="2109895" cy="1452753"/>
            </a:xfrm>
            <a:prstGeom prst="rect">
              <a:avLst/>
            </a:prstGeom>
            <a:solidFill>
              <a:srgbClr val="1CB2B6"/>
            </a:solidFill>
            <a:ln>
              <a:noFill/>
            </a:ln>
            <a:effectLst/>
          </p:spPr>
          <p:txBody>
            <a:bodyPr lIns="0" tIns="0" rIns="0" bIns="0" anchor="ctr"/>
            <a:lstStyle/>
            <a:p>
              <a:pPr algn="ctr"/>
              <a:endParaRPr lang="zh-CN" altLang="en-US" sz="3200">
                <a:solidFill>
                  <a:srgbClr val="FFFFFF"/>
                </a:solidFill>
              </a:endParaRPr>
            </a:p>
          </p:txBody>
        </p:sp>
        <p:grpSp>
          <p:nvGrpSpPr>
            <p:cNvPr id="15" name="组合 14"/>
            <p:cNvGrpSpPr/>
            <p:nvPr/>
          </p:nvGrpSpPr>
          <p:grpSpPr>
            <a:xfrm>
              <a:off x="8178547" y="3584791"/>
              <a:ext cx="2061392" cy="1359673"/>
              <a:chOff x="8319223" y="3404037"/>
              <a:chExt cx="2061392" cy="1359673"/>
            </a:xfrm>
          </p:grpSpPr>
          <p:sp>
            <p:nvSpPr>
              <p:cNvPr id="16" name="Shape 554"/>
              <p:cNvSpPr>
                <a:spLocks noChangeArrowheads="1"/>
              </p:cNvSpPr>
              <p:nvPr/>
            </p:nvSpPr>
            <p:spPr bwMode="auto">
              <a:xfrm>
                <a:off x="8617050" y="3840380"/>
                <a:ext cx="165067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text of the printing and typesetting industry. Lorem Ipsum has been the industry's</a:t>
                </a:r>
                <a:endParaRPr lang="zh-CN" altLang="en-US" sz="120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17" name="Shape 555"/>
              <p:cNvSpPr>
                <a:spLocks noChangeArrowheads="1"/>
              </p:cNvSpPr>
              <p:nvPr/>
            </p:nvSpPr>
            <p:spPr bwMode="auto">
              <a:xfrm>
                <a:off x="8319223" y="3404037"/>
                <a:ext cx="20613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a:r>
                  <a:rPr lang="zh-CN" altLang="en-US" sz="2400" smtClean="0">
                    <a:solidFill>
                      <a:schemeClr val="bg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rPr>
                  <a:t>项目三</a:t>
                </a:r>
                <a:endParaRPr lang="zh-CN" altLang="en-US" sz="2400">
                  <a:solidFill>
                    <a:schemeClr val="bg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endParaRPr>
              </a:p>
            </p:txBody>
          </p:sp>
        </p:grpSp>
      </p:grpSp>
      <p:sp>
        <p:nvSpPr>
          <p:cNvPr id="20" name="Rectangle 1"/>
          <p:cNvSpPr/>
          <p:nvPr/>
        </p:nvSpPr>
        <p:spPr bwMode="auto">
          <a:xfrm>
            <a:off x="4704648" y="956360"/>
            <a:ext cx="27699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r>
              <a:rPr lang="zh-CN" altLang="en-US" smtClean="0">
                <a:solidFill>
                  <a:schemeClr val="bg1"/>
                </a:solidFill>
                <a:latin typeface="汉仪雅酷黑 55W" panose="020B0504020202020204" pitchFamily="34" charset="-122"/>
                <a:ea typeface="汉仪雅酷黑 55W" panose="020B0504020202020204" pitchFamily="34" charset="-122"/>
                <a:sym typeface="Bebas Neue" charset="0"/>
              </a:rPr>
              <a:t>项目具体内容</a:t>
            </a:r>
            <a:endParaRPr lang="en-US" altLang="zh-CN">
              <a:solidFill>
                <a:schemeClr val="bg1"/>
              </a:solidFill>
              <a:latin typeface="汉仪雅酷黑 55W" panose="020B0504020202020204" pitchFamily="34" charset="-122"/>
              <a:ea typeface="汉仪雅酷黑 55W" panose="020B0504020202020204" pitchFamily="34" charset="-122"/>
              <a:sym typeface="Bebas Neue" charset="0"/>
            </a:endParaRPr>
          </a:p>
        </p:txBody>
      </p:sp>
      <p:sp>
        <p:nvSpPr>
          <p:cNvPr id="21" name="文本框 20"/>
          <p:cNvSpPr txBox="1"/>
          <p:nvPr/>
        </p:nvSpPr>
        <p:spPr>
          <a:xfrm>
            <a:off x="5004444" y="532392"/>
            <a:ext cx="1989647" cy="369332"/>
          </a:xfrm>
          <a:prstGeom prst="rect">
            <a:avLst/>
          </a:prstGeom>
          <a:noFill/>
        </p:spPr>
        <p:txBody>
          <a:bodyPr wrap="none" rtlCol="0">
            <a:spAutoFit/>
          </a:bodyPr>
          <a:lstStyle/>
          <a:p>
            <a:r>
              <a:rPr lang="en-US" altLang="zh-CN" smtClean="0">
                <a:solidFill>
                  <a:srgbClr val="70CCEC"/>
                </a:solidFill>
                <a:latin typeface="汉仪典雅体简" panose="00020600040101010101" pitchFamily="18" charset="-122"/>
                <a:ea typeface="汉仪典雅体简" panose="00020600040101010101" pitchFamily="18" charset="-122"/>
              </a:rPr>
              <a:t>Input the title words</a:t>
            </a:r>
            <a:endParaRPr lang="zh-CN" altLang="en-US">
              <a:solidFill>
                <a:srgbClr val="70CCEC"/>
              </a:solidFill>
              <a:latin typeface="汉仪典雅体简" panose="00020600040101010101" pitchFamily="18" charset="-122"/>
              <a:ea typeface="汉仪典雅体简" panose="00020600040101010101" pitchFamily="18" charset="-122"/>
            </a:endParaRPr>
          </a:p>
        </p:txBody>
      </p:sp>
      <p:cxnSp>
        <p:nvCxnSpPr>
          <p:cNvPr id="22" name="直接连接符 21"/>
          <p:cNvCxnSpPr/>
          <p:nvPr/>
        </p:nvCxnSpPr>
        <p:spPr>
          <a:xfrm>
            <a:off x="1598352" y="5613077"/>
            <a:ext cx="878058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650381" y="2174488"/>
            <a:ext cx="2084804" cy="1427356"/>
          </a:xfrm>
          <a:prstGeom prst="rect">
            <a:avLst/>
          </a:prstGeom>
          <a:noFill/>
          <a:ln w="28575">
            <a:solidFill>
              <a:srgbClr val="0F44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889776" y="3609278"/>
            <a:ext cx="2081561" cy="1427356"/>
          </a:xfrm>
          <a:prstGeom prst="rect">
            <a:avLst/>
          </a:prstGeom>
          <a:noFill/>
          <a:ln w="28575">
            <a:solidFill>
              <a:srgbClr val="2187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203580" y="2178205"/>
            <a:ext cx="2081561" cy="1427356"/>
          </a:xfrm>
          <a:prstGeom prst="rect">
            <a:avLst/>
          </a:prstGeom>
          <a:noFill/>
          <a:ln w="28575">
            <a:solidFill>
              <a:srgbClr val="1CB2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4"/>
          <p:cNvGrpSpPr>
            <a:grpSpLocks noChangeAspect="1"/>
          </p:cNvGrpSpPr>
          <p:nvPr/>
        </p:nvGrpSpPr>
        <p:grpSpPr bwMode="auto">
          <a:xfrm>
            <a:off x="2303768" y="2523537"/>
            <a:ext cx="698925" cy="891109"/>
            <a:chOff x="3957" y="-1065"/>
            <a:chExt cx="3484" cy="4442"/>
          </a:xfrm>
          <a:solidFill>
            <a:srgbClr val="0C368B"/>
          </a:solidFill>
        </p:grpSpPr>
        <p:sp>
          <p:nvSpPr>
            <p:cNvPr id="27" name="Freeform 5"/>
            <p:cNvSpPr/>
            <p:nvPr/>
          </p:nvSpPr>
          <p:spPr bwMode="auto">
            <a:xfrm>
              <a:off x="5420" y="2821"/>
              <a:ext cx="558" cy="139"/>
            </a:xfrm>
            <a:custGeom>
              <a:avLst/>
              <a:gdLst>
                <a:gd name="T0" fmla="*/ 37 w 298"/>
                <a:gd name="T1" fmla="*/ 74 h 74"/>
                <a:gd name="T2" fmla="*/ 261 w 298"/>
                <a:gd name="T3" fmla="*/ 74 h 74"/>
                <a:gd name="T4" fmla="*/ 298 w 298"/>
                <a:gd name="T5" fmla="*/ 37 h 74"/>
                <a:gd name="T6" fmla="*/ 261 w 298"/>
                <a:gd name="T7" fmla="*/ 0 h 74"/>
                <a:gd name="T8" fmla="*/ 37 w 298"/>
                <a:gd name="T9" fmla="*/ 0 h 74"/>
                <a:gd name="T10" fmla="*/ 0 w 298"/>
                <a:gd name="T11" fmla="*/ 37 h 74"/>
                <a:gd name="T12" fmla="*/ 37 w 298"/>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98" h="74">
                  <a:moveTo>
                    <a:pt x="37" y="74"/>
                  </a:moveTo>
                  <a:cubicBezTo>
                    <a:pt x="261" y="74"/>
                    <a:pt x="261" y="74"/>
                    <a:pt x="261" y="74"/>
                  </a:cubicBezTo>
                  <a:cubicBezTo>
                    <a:pt x="281" y="74"/>
                    <a:pt x="298" y="57"/>
                    <a:pt x="298" y="37"/>
                  </a:cubicBezTo>
                  <a:cubicBezTo>
                    <a:pt x="298" y="16"/>
                    <a:pt x="281" y="0"/>
                    <a:pt x="261" y="0"/>
                  </a:cubicBezTo>
                  <a:cubicBezTo>
                    <a:pt x="37" y="0"/>
                    <a:pt x="37" y="0"/>
                    <a:pt x="37" y="0"/>
                  </a:cubicBezTo>
                  <a:cubicBezTo>
                    <a:pt x="17" y="0"/>
                    <a:pt x="0" y="16"/>
                    <a:pt x="0" y="37"/>
                  </a:cubicBezTo>
                  <a:cubicBezTo>
                    <a:pt x="0" y="57"/>
                    <a:pt x="17" y="74"/>
                    <a:pt x="37"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6"/>
            <p:cNvSpPr>
              <a:spLocks noEditPoints="1"/>
            </p:cNvSpPr>
            <p:nvPr/>
          </p:nvSpPr>
          <p:spPr bwMode="auto">
            <a:xfrm>
              <a:off x="4792" y="-316"/>
              <a:ext cx="1814" cy="1324"/>
            </a:xfrm>
            <a:custGeom>
              <a:avLst/>
              <a:gdLst>
                <a:gd name="T0" fmla="*/ 856 w 968"/>
                <a:gd name="T1" fmla="*/ 0 h 707"/>
                <a:gd name="T2" fmla="*/ 112 w 968"/>
                <a:gd name="T3" fmla="*/ 0 h 707"/>
                <a:gd name="T4" fmla="*/ 0 w 968"/>
                <a:gd name="T5" fmla="*/ 112 h 707"/>
                <a:gd name="T6" fmla="*/ 0 w 968"/>
                <a:gd name="T7" fmla="*/ 596 h 707"/>
                <a:gd name="T8" fmla="*/ 112 w 968"/>
                <a:gd name="T9" fmla="*/ 707 h 707"/>
                <a:gd name="T10" fmla="*/ 856 w 968"/>
                <a:gd name="T11" fmla="*/ 707 h 707"/>
                <a:gd name="T12" fmla="*/ 968 w 968"/>
                <a:gd name="T13" fmla="*/ 596 h 707"/>
                <a:gd name="T14" fmla="*/ 968 w 968"/>
                <a:gd name="T15" fmla="*/ 112 h 707"/>
                <a:gd name="T16" fmla="*/ 856 w 968"/>
                <a:gd name="T17" fmla="*/ 0 h 707"/>
                <a:gd name="T18" fmla="*/ 893 w 968"/>
                <a:gd name="T19" fmla="*/ 596 h 707"/>
                <a:gd name="T20" fmla="*/ 856 w 968"/>
                <a:gd name="T21" fmla="*/ 633 h 707"/>
                <a:gd name="T22" fmla="*/ 112 w 968"/>
                <a:gd name="T23" fmla="*/ 633 h 707"/>
                <a:gd name="T24" fmla="*/ 75 w 968"/>
                <a:gd name="T25" fmla="*/ 596 h 707"/>
                <a:gd name="T26" fmla="*/ 75 w 968"/>
                <a:gd name="T27" fmla="*/ 112 h 707"/>
                <a:gd name="T28" fmla="*/ 112 w 968"/>
                <a:gd name="T29" fmla="*/ 75 h 707"/>
                <a:gd name="T30" fmla="*/ 856 w 968"/>
                <a:gd name="T31" fmla="*/ 75 h 707"/>
                <a:gd name="T32" fmla="*/ 893 w 968"/>
                <a:gd name="T33" fmla="*/ 112 h 707"/>
                <a:gd name="T34" fmla="*/ 893 w 968"/>
                <a:gd name="T35" fmla="*/ 596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8" h="707">
                  <a:moveTo>
                    <a:pt x="856" y="0"/>
                  </a:moveTo>
                  <a:cubicBezTo>
                    <a:pt x="112" y="0"/>
                    <a:pt x="112" y="0"/>
                    <a:pt x="112" y="0"/>
                  </a:cubicBezTo>
                  <a:cubicBezTo>
                    <a:pt x="50" y="1"/>
                    <a:pt x="0" y="50"/>
                    <a:pt x="0" y="112"/>
                  </a:cubicBezTo>
                  <a:cubicBezTo>
                    <a:pt x="0" y="596"/>
                    <a:pt x="0" y="596"/>
                    <a:pt x="0" y="596"/>
                  </a:cubicBezTo>
                  <a:cubicBezTo>
                    <a:pt x="0" y="657"/>
                    <a:pt x="50" y="707"/>
                    <a:pt x="112" y="707"/>
                  </a:cubicBezTo>
                  <a:cubicBezTo>
                    <a:pt x="856" y="707"/>
                    <a:pt x="856" y="707"/>
                    <a:pt x="856" y="707"/>
                  </a:cubicBezTo>
                  <a:cubicBezTo>
                    <a:pt x="918" y="707"/>
                    <a:pt x="968" y="657"/>
                    <a:pt x="968" y="596"/>
                  </a:cubicBezTo>
                  <a:cubicBezTo>
                    <a:pt x="968" y="112"/>
                    <a:pt x="968" y="112"/>
                    <a:pt x="968" y="112"/>
                  </a:cubicBezTo>
                  <a:cubicBezTo>
                    <a:pt x="968" y="50"/>
                    <a:pt x="918" y="1"/>
                    <a:pt x="856" y="0"/>
                  </a:cubicBezTo>
                  <a:close/>
                  <a:moveTo>
                    <a:pt x="893" y="596"/>
                  </a:moveTo>
                  <a:cubicBezTo>
                    <a:pt x="893" y="616"/>
                    <a:pt x="877" y="633"/>
                    <a:pt x="856" y="633"/>
                  </a:cubicBezTo>
                  <a:cubicBezTo>
                    <a:pt x="112" y="633"/>
                    <a:pt x="112" y="633"/>
                    <a:pt x="112" y="633"/>
                  </a:cubicBezTo>
                  <a:cubicBezTo>
                    <a:pt x="91" y="633"/>
                    <a:pt x="75" y="616"/>
                    <a:pt x="75" y="596"/>
                  </a:cubicBezTo>
                  <a:cubicBezTo>
                    <a:pt x="75" y="112"/>
                    <a:pt x="75" y="112"/>
                    <a:pt x="75" y="112"/>
                  </a:cubicBezTo>
                  <a:cubicBezTo>
                    <a:pt x="75" y="92"/>
                    <a:pt x="91" y="75"/>
                    <a:pt x="112" y="75"/>
                  </a:cubicBezTo>
                  <a:cubicBezTo>
                    <a:pt x="856" y="75"/>
                    <a:pt x="856" y="75"/>
                    <a:pt x="856" y="75"/>
                  </a:cubicBezTo>
                  <a:cubicBezTo>
                    <a:pt x="877" y="75"/>
                    <a:pt x="893" y="92"/>
                    <a:pt x="893" y="112"/>
                  </a:cubicBezTo>
                  <a:lnTo>
                    <a:pt x="893" y="5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
            <p:cNvSpPr>
              <a:spLocks noEditPoints="1"/>
            </p:cNvSpPr>
            <p:nvPr/>
          </p:nvSpPr>
          <p:spPr bwMode="auto">
            <a:xfrm>
              <a:off x="3957" y="-1065"/>
              <a:ext cx="3484" cy="4442"/>
            </a:xfrm>
            <a:custGeom>
              <a:avLst/>
              <a:gdLst>
                <a:gd name="T0" fmla="*/ 1711 w 1860"/>
                <a:gd name="T1" fmla="*/ 400 h 2372"/>
                <a:gd name="T2" fmla="*/ 1621 w 1860"/>
                <a:gd name="T3" fmla="*/ 624 h 2372"/>
                <a:gd name="T4" fmla="*/ 186 w 1860"/>
                <a:gd name="T5" fmla="*/ 624 h 2372"/>
                <a:gd name="T6" fmla="*/ 111 w 1860"/>
                <a:gd name="T7" fmla="*/ 438 h 2372"/>
                <a:gd name="T8" fmla="*/ 0 w 1860"/>
                <a:gd name="T9" fmla="*/ 810 h 2372"/>
                <a:gd name="T10" fmla="*/ 413 w 1860"/>
                <a:gd name="T11" fmla="*/ 1254 h 2372"/>
                <a:gd name="T12" fmla="*/ 372 w 1860"/>
                <a:gd name="T13" fmla="*/ 1405 h 2372"/>
                <a:gd name="T14" fmla="*/ 100 w 1860"/>
                <a:gd name="T15" fmla="*/ 1545 h 2372"/>
                <a:gd name="T16" fmla="*/ 74 w 1860"/>
                <a:gd name="T17" fmla="*/ 2372 h 2372"/>
                <a:gd name="T18" fmla="*/ 1823 w 1860"/>
                <a:gd name="T19" fmla="*/ 1740 h 2372"/>
                <a:gd name="T20" fmla="*/ 1614 w 1860"/>
                <a:gd name="T21" fmla="*/ 1430 h 2372"/>
                <a:gd name="T22" fmla="*/ 1446 w 1860"/>
                <a:gd name="T23" fmla="*/ 1254 h 2372"/>
                <a:gd name="T24" fmla="*/ 1860 w 1860"/>
                <a:gd name="T25" fmla="*/ 810 h 2372"/>
                <a:gd name="T26" fmla="*/ 227 w 1860"/>
                <a:gd name="T27" fmla="*/ 840 h 2372"/>
                <a:gd name="T28" fmla="*/ 74 w 1860"/>
                <a:gd name="T29" fmla="*/ 810 h 2372"/>
                <a:gd name="T30" fmla="*/ 227 w 1860"/>
                <a:gd name="T31" fmla="*/ 698 h 2372"/>
                <a:gd name="T32" fmla="*/ 227 w 1860"/>
                <a:gd name="T33" fmla="*/ 840 h 2372"/>
                <a:gd name="T34" fmla="*/ 228 w 1860"/>
                <a:gd name="T35" fmla="*/ 1503 h 2372"/>
                <a:gd name="T36" fmla="*/ 552 w 1860"/>
                <a:gd name="T37" fmla="*/ 1689 h 2372"/>
                <a:gd name="T38" fmla="*/ 514 w 1860"/>
                <a:gd name="T39" fmla="*/ 1753 h 2372"/>
                <a:gd name="T40" fmla="*/ 175 w 1860"/>
                <a:gd name="T41" fmla="*/ 1545 h 2372"/>
                <a:gd name="T42" fmla="*/ 670 w 1860"/>
                <a:gd name="T43" fmla="*/ 2298 h 2372"/>
                <a:gd name="T44" fmla="*/ 1190 w 1860"/>
                <a:gd name="T45" fmla="*/ 2298 h 2372"/>
                <a:gd name="T46" fmla="*/ 1681 w 1860"/>
                <a:gd name="T47" fmla="*/ 1517 h 2372"/>
                <a:gd name="T48" fmla="*/ 1668 w 1860"/>
                <a:gd name="T49" fmla="*/ 1567 h 2372"/>
                <a:gd name="T50" fmla="*/ 1291 w 1860"/>
                <a:gd name="T51" fmla="*/ 1712 h 2372"/>
                <a:gd name="T52" fmla="*/ 1488 w 1860"/>
                <a:gd name="T53" fmla="*/ 1479 h 2372"/>
                <a:gd name="T54" fmla="*/ 1219 w 1860"/>
                <a:gd name="T55" fmla="*/ 1692 h 2372"/>
                <a:gd name="T56" fmla="*/ 1298 w 1860"/>
                <a:gd name="T57" fmla="*/ 1829 h 2372"/>
                <a:gd name="T58" fmla="*/ 1327 w 1860"/>
                <a:gd name="T59" fmla="*/ 1833 h 2372"/>
                <a:gd name="T60" fmla="*/ 1339 w 1860"/>
                <a:gd name="T61" fmla="*/ 2186 h 2372"/>
                <a:gd name="T62" fmla="*/ 1414 w 1860"/>
                <a:gd name="T63" fmla="*/ 1800 h 2372"/>
                <a:gd name="T64" fmla="*/ 1749 w 1860"/>
                <a:gd name="T65" fmla="*/ 1740 h 2372"/>
                <a:gd name="T66" fmla="*/ 1265 w 1860"/>
                <a:gd name="T67" fmla="*/ 1889 h 2372"/>
                <a:gd name="T68" fmla="*/ 595 w 1860"/>
                <a:gd name="T69" fmla="*/ 1889 h 2372"/>
                <a:gd name="T70" fmla="*/ 111 w 1860"/>
                <a:gd name="T71" fmla="*/ 1740 h 2372"/>
                <a:gd name="T72" fmla="*/ 446 w 1860"/>
                <a:gd name="T73" fmla="*/ 1800 h 2372"/>
                <a:gd name="T74" fmla="*/ 521 w 1860"/>
                <a:gd name="T75" fmla="*/ 2186 h 2372"/>
                <a:gd name="T76" fmla="*/ 533 w 1860"/>
                <a:gd name="T77" fmla="*/ 1833 h 2372"/>
                <a:gd name="T78" fmla="*/ 562 w 1860"/>
                <a:gd name="T79" fmla="*/ 1829 h 2372"/>
                <a:gd name="T80" fmla="*/ 644 w 1860"/>
                <a:gd name="T81" fmla="*/ 1714 h 2372"/>
                <a:gd name="T82" fmla="*/ 589 w 1860"/>
                <a:gd name="T83" fmla="*/ 1625 h 2372"/>
                <a:gd name="T84" fmla="*/ 1488 w 1860"/>
                <a:gd name="T85" fmla="*/ 1479 h 2372"/>
                <a:gd name="T86" fmla="*/ 484 w 1860"/>
                <a:gd name="T87" fmla="*/ 1296 h 2372"/>
                <a:gd name="T88" fmla="*/ 1376 w 1860"/>
                <a:gd name="T89" fmla="*/ 1296 h 2372"/>
                <a:gd name="T90" fmla="*/ 502 w 1860"/>
                <a:gd name="T91" fmla="*/ 1405 h 2372"/>
                <a:gd name="T92" fmla="*/ 1556 w 1860"/>
                <a:gd name="T93" fmla="*/ 857 h 2372"/>
                <a:gd name="T94" fmla="*/ 502 w 1860"/>
                <a:gd name="T95" fmla="*/ 1219 h 2372"/>
                <a:gd name="T96" fmla="*/ 298 w 1860"/>
                <a:gd name="T97" fmla="*/ 773 h 2372"/>
                <a:gd name="T98" fmla="*/ 307 w 1860"/>
                <a:gd name="T99" fmla="*/ 667 h 2372"/>
                <a:gd name="T100" fmla="*/ 1556 w 1860"/>
                <a:gd name="T101" fmla="*/ 684 h 2372"/>
                <a:gd name="T102" fmla="*/ 1560 w 1860"/>
                <a:gd name="T103" fmla="*/ 830 h 2372"/>
                <a:gd name="T104" fmla="*/ 1633 w 1860"/>
                <a:gd name="T105" fmla="*/ 847 h 2372"/>
                <a:gd name="T106" fmla="*/ 1633 w 1860"/>
                <a:gd name="T107" fmla="*/ 698 h 2372"/>
                <a:gd name="T108" fmla="*/ 1786 w 1860"/>
                <a:gd name="T109" fmla="*/ 810 h 2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60" h="2372">
                  <a:moveTo>
                    <a:pt x="1749" y="624"/>
                  </a:moveTo>
                  <a:cubicBezTo>
                    <a:pt x="1749" y="438"/>
                    <a:pt x="1749" y="438"/>
                    <a:pt x="1749" y="438"/>
                  </a:cubicBezTo>
                  <a:cubicBezTo>
                    <a:pt x="1749" y="417"/>
                    <a:pt x="1732" y="400"/>
                    <a:pt x="1711" y="400"/>
                  </a:cubicBezTo>
                  <a:cubicBezTo>
                    <a:pt x="1691" y="400"/>
                    <a:pt x="1674" y="417"/>
                    <a:pt x="1674" y="438"/>
                  </a:cubicBezTo>
                  <a:cubicBezTo>
                    <a:pt x="1674" y="624"/>
                    <a:pt x="1674" y="624"/>
                    <a:pt x="1674" y="624"/>
                  </a:cubicBezTo>
                  <a:cubicBezTo>
                    <a:pt x="1621" y="624"/>
                    <a:pt x="1621" y="624"/>
                    <a:pt x="1621" y="624"/>
                  </a:cubicBezTo>
                  <a:cubicBezTo>
                    <a:pt x="1539" y="242"/>
                    <a:pt x="1164" y="0"/>
                    <a:pt x="782" y="81"/>
                  </a:cubicBezTo>
                  <a:cubicBezTo>
                    <a:pt x="510" y="140"/>
                    <a:pt x="298" y="352"/>
                    <a:pt x="240" y="624"/>
                  </a:cubicBezTo>
                  <a:cubicBezTo>
                    <a:pt x="186" y="624"/>
                    <a:pt x="186" y="624"/>
                    <a:pt x="186" y="624"/>
                  </a:cubicBezTo>
                  <a:cubicBezTo>
                    <a:pt x="186" y="438"/>
                    <a:pt x="186" y="438"/>
                    <a:pt x="186" y="438"/>
                  </a:cubicBezTo>
                  <a:cubicBezTo>
                    <a:pt x="186" y="417"/>
                    <a:pt x="169" y="400"/>
                    <a:pt x="149" y="400"/>
                  </a:cubicBezTo>
                  <a:cubicBezTo>
                    <a:pt x="128" y="400"/>
                    <a:pt x="111" y="417"/>
                    <a:pt x="111" y="438"/>
                  </a:cubicBezTo>
                  <a:cubicBezTo>
                    <a:pt x="111" y="624"/>
                    <a:pt x="111" y="624"/>
                    <a:pt x="111" y="624"/>
                  </a:cubicBezTo>
                  <a:cubicBezTo>
                    <a:pt x="50" y="624"/>
                    <a:pt x="0" y="674"/>
                    <a:pt x="0" y="735"/>
                  </a:cubicBezTo>
                  <a:cubicBezTo>
                    <a:pt x="0" y="810"/>
                    <a:pt x="0" y="810"/>
                    <a:pt x="0" y="810"/>
                  </a:cubicBezTo>
                  <a:cubicBezTo>
                    <a:pt x="0" y="871"/>
                    <a:pt x="50" y="921"/>
                    <a:pt x="111" y="921"/>
                  </a:cubicBezTo>
                  <a:cubicBezTo>
                    <a:pt x="240" y="921"/>
                    <a:pt x="240" y="921"/>
                    <a:pt x="240" y="921"/>
                  </a:cubicBezTo>
                  <a:cubicBezTo>
                    <a:pt x="266" y="1046"/>
                    <a:pt x="326" y="1161"/>
                    <a:pt x="413" y="1254"/>
                  </a:cubicBezTo>
                  <a:cubicBezTo>
                    <a:pt x="412" y="1255"/>
                    <a:pt x="411" y="1256"/>
                    <a:pt x="410" y="1257"/>
                  </a:cubicBezTo>
                  <a:cubicBezTo>
                    <a:pt x="371" y="1296"/>
                    <a:pt x="361" y="1355"/>
                    <a:pt x="385" y="1405"/>
                  </a:cubicBezTo>
                  <a:cubicBezTo>
                    <a:pt x="372" y="1405"/>
                    <a:pt x="372" y="1405"/>
                    <a:pt x="372" y="1405"/>
                  </a:cubicBezTo>
                  <a:cubicBezTo>
                    <a:pt x="329" y="1405"/>
                    <a:pt x="286" y="1414"/>
                    <a:pt x="246" y="1430"/>
                  </a:cubicBezTo>
                  <a:cubicBezTo>
                    <a:pt x="196" y="1414"/>
                    <a:pt x="141" y="1434"/>
                    <a:pt x="114" y="1479"/>
                  </a:cubicBezTo>
                  <a:cubicBezTo>
                    <a:pt x="103" y="1499"/>
                    <a:pt x="98" y="1522"/>
                    <a:pt x="100" y="1545"/>
                  </a:cubicBezTo>
                  <a:cubicBezTo>
                    <a:pt x="59" y="1602"/>
                    <a:pt x="37" y="1670"/>
                    <a:pt x="37" y="1740"/>
                  </a:cubicBezTo>
                  <a:cubicBezTo>
                    <a:pt x="37" y="2335"/>
                    <a:pt x="37" y="2335"/>
                    <a:pt x="37" y="2335"/>
                  </a:cubicBezTo>
                  <a:cubicBezTo>
                    <a:pt x="37" y="2356"/>
                    <a:pt x="54" y="2372"/>
                    <a:pt x="74" y="2372"/>
                  </a:cubicBezTo>
                  <a:cubicBezTo>
                    <a:pt x="1786" y="2372"/>
                    <a:pt x="1786" y="2372"/>
                    <a:pt x="1786" y="2372"/>
                  </a:cubicBezTo>
                  <a:cubicBezTo>
                    <a:pt x="1806" y="2372"/>
                    <a:pt x="1823" y="2356"/>
                    <a:pt x="1823" y="2335"/>
                  </a:cubicBezTo>
                  <a:cubicBezTo>
                    <a:pt x="1823" y="1740"/>
                    <a:pt x="1823" y="1740"/>
                    <a:pt x="1823" y="1740"/>
                  </a:cubicBezTo>
                  <a:cubicBezTo>
                    <a:pt x="1823" y="1670"/>
                    <a:pt x="1801" y="1602"/>
                    <a:pt x="1760" y="1545"/>
                  </a:cubicBezTo>
                  <a:cubicBezTo>
                    <a:pt x="1762" y="1522"/>
                    <a:pt x="1757" y="1499"/>
                    <a:pt x="1746" y="1479"/>
                  </a:cubicBezTo>
                  <a:cubicBezTo>
                    <a:pt x="1719" y="1434"/>
                    <a:pt x="1664" y="1414"/>
                    <a:pt x="1614" y="1430"/>
                  </a:cubicBezTo>
                  <a:cubicBezTo>
                    <a:pt x="1574" y="1414"/>
                    <a:pt x="1531" y="1405"/>
                    <a:pt x="1488" y="1405"/>
                  </a:cubicBezTo>
                  <a:cubicBezTo>
                    <a:pt x="1475" y="1405"/>
                    <a:pt x="1475" y="1405"/>
                    <a:pt x="1475" y="1405"/>
                  </a:cubicBezTo>
                  <a:cubicBezTo>
                    <a:pt x="1500" y="1354"/>
                    <a:pt x="1488" y="1292"/>
                    <a:pt x="1446" y="1254"/>
                  </a:cubicBezTo>
                  <a:cubicBezTo>
                    <a:pt x="1533" y="1161"/>
                    <a:pt x="1594" y="1046"/>
                    <a:pt x="1621" y="921"/>
                  </a:cubicBezTo>
                  <a:cubicBezTo>
                    <a:pt x="1749" y="921"/>
                    <a:pt x="1749" y="921"/>
                    <a:pt x="1749" y="921"/>
                  </a:cubicBezTo>
                  <a:cubicBezTo>
                    <a:pt x="1810" y="921"/>
                    <a:pt x="1860" y="871"/>
                    <a:pt x="1860" y="810"/>
                  </a:cubicBezTo>
                  <a:cubicBezTo>
                    <a:pt x="1860" y="735"/>
                    <a:pt x="1860" y="735"/>
                    <a:pt x="1860" y="735"/>
                  </a:cubicBezTo>
                  <a:cubicBezTo>
                    <a:pt x="1860" y="674"/>
                    <a:pt x="1810" y="624"/>
                    <a:pt x="1749" y="624"/>
                  </a:cubicBezTo>
                  <a:close/>
                  <a:moveTo>
                    <a:pt x="227" y="840"/>
                  </a:moveTo>
                  <a:cubicBezTo>
                    <a:pt x="227" y="843"/>
                    <a:pt x="227" y="845"/>
                    <a:pt x="227" y="847"/>
                  </a:cubicBezTo>
                  <a:cubicBezTo>
                    <a:pt x="111" y="847"/>
                    <a:pt x="111" y="847"/>
                    <a:pt x="111" y="847"/>
                  </a:cubicBezTo>
                  <a:cubicBezTo>
                    <a:pt x="91" y="847"/>
                    <a:pt x="74" y="830"/>
                    <a:pt x="74" y="810"/>
                  </a:cubicBezTo>
                  <a:cubicBezTo>
                    <a:pt x="74" y="735"/>
                    <a:pt x="74" y="735"/>
                    <a:pt x="74" y="735"/>
                  </a:cubicBezTo>
                  <a:cubicBezTo>
                    <a:pt x="74" y="715"/>
                    <a:pt x="91" y="698"/>
                    <a:pt x="111" y="698"/>
                  </a:cubicBezTo>
                  <a:cubicBezTo>
                    <a:pt x="227" y="698"/>
                    <a:pt x="227" y="698"/>
                    <a:pt x="227" y="698"/>
                  </a:cubicBezTo>
                  <a:cubicBezTo>
                    <a:pt x="227" y="700"/>
                    <a:pt x="227" y="703"/>
                    <a:pt x="227" y="705"/>
                  </a:cubicBezTo>
                  <a:cubicBezTo>
                    <a:pt x="225" y="727"/>
                    <a:pt x="223" y="750"/>
                    <a:pt x="223" y="773"/>
                  </a:cubicBezTo>
                  <a:cubicBezTo>
                    <a:pt x="223" y="795"/>
                    <a:pt x="225" y="818"/>
                    <a:pt x="227" y="840"/>
                  </a:cubicBezTo>
                  <a:close/>
                  <a:moveTo>
                    <a:pt x="179" y="1517"/>
                  </a:moveTo>
                  <a:cubicBezTo>
                    <a:pt x="185" y="1505"/>
                    <a:pt x="198" y="1498"/>
                    <a:pt x="211" y="1498"/>
                  </a:cubicBezTo>
                  <a:cubicBezTo>
                    <a:pt x="217" y="1498"/>
                    <a:pt x="223" y="1500"/>
                    <a:pt x="228" y="1503"/>
                  </a:cubicBezTo>
                  <a:cubicBezTo>
                    <a:pt x="229" y="1503"/>
                    <a:pt x="230" y="1504"/>
                    <a:pt x="232" y="1504"/>
                  </a:cubicBezTo>
                  <a:cubicBezTo>
                    <a:pt x="232" y="1504"/>
                    <a:pt x="232" y="1504"/>
                    <a:pt x="232" y="1504"/>
                  </a:cubicBezTo>
                  <a:cubicBezTo>
                    <a:pt x="552" y="1689"/>
                    <a:pt x="552" y="1689"/>
                    <a:pt x="552" y="1689"/>
                  </a:cubicBezTo>
                  <a:cubicBezTo>
                    <a:pt x="560" y="1694"/>
                    <a:pt x="566" y="1702"/>
                    <a:pt x="569" y="1712"/>
                  </a:cubicBezTo>
                  <a:cubicBezTo>
                    <a:pt x="574" y="1731"/>
                    <a:pt x="562" y="1752"/>
                    <a:pt x="543" y="1757"/>
                  </a:cubicBezTo>
                  <a:cubicBezTo>
                    <a:pt x="533" y="1760"/>
                    <a:pt x="523" y="1758"/>
                    <a:pt x="514" y="1753"/>
                  </a:cubicBezTo>
                  <a:cubicBezTo>
                    <a:pt x="192" y="1567"/>
                    <a:pt x="192" y="1567"/>
                    <a:pt x="192" y="1567"/>
                  </a:cubicBezTo>
                  <a:cubicBezTo>
                    <a:pt x="184" y="1563"/>
                    <a:pt x="178" y="1555"/>
                    <a:pt x="175" y="1545"/>
                  </a:cubicBezTo>
                  <a:cubicBezTo>
                    <a:pt x="175" y="1545"/>
                    <a:pt x="175" y="1545"/>
                    <a:pt x="175" y="1545"/>
                  </a:cubicBezTo>
                  <a:cubicBezTo>
                    <a:pt x="172" y="1535"/>
                    <a:pt x="174" y="1525"/>
                    <a:pt x="179" y="1517"/>
                  </a:cubicBezTo>
                  <a:close/>
                  <a:moveTo>
                    <a:pt x="1190" y="2298"/>
                  </a:moveTo>
                  <a:cubicBezTo>
                    <a:pt x="670" y="2298"/>
                    <a:pt x="670" y="2298"/>
                    <a:pt x="670" y="2298"/>
                  </a:cubicBezTo>
                  <a:cubicBezTo>
                    <a:pt x="670" y="1926"/>
                    <a:pt x="670" y="1926"/>
                    <a:pt x="670" y="1926"/>
                  </a:cubicBezTo>
                  <a:cubicBezTo>
                    <a:pt x="1190" y="1926"/>
                    <a:pt x="1190" y="1926"/>
                    <a:pt x="1190" y="1926"/>
                  </a:cubicBezTo>
                  <a:lnTo>
                    <a:pt x="1190" y="2298"/>
                  </a:lnTo>
                  <a:close/>
                  <a:moveTo>
                    <a:pt x="1628" y="1504"/>
                  </a:moveTo>
                  <a:cubicBezTo>
                    <a:pt x="1630" y="1504"/>
                    <a:pt x="1631" y="1503"/>
                    <a:pt x="1632" y="1503"/>
                  </a:cubicBezTo>
                  <a:cubicBezTo>
                    <a:pt x="1649" y="1493"/>
                    <a:pt x="1671" y="1499"/>
                    <a:pt x="1681" y="1517"/>
                  </a:cubicBezTo>
                  <a:cubicBezTo>
                    <a:pt x="1681" y="1517"/>
                    <a:pt x="1681" y="1517"/>
                    <a:pt x="1681" y="1517"/>
                  </a:cubicBezTo>
                  <a:cubicBezTo>
                    <a:pt x="1686" y="1525"/>
                    <a:pt x="1688" y="1536"/>
                    <a:pt x="1685" y="1545"/>
                  </a:cubicBezTo>
                  <a:cubicBezTo>
                    <a:pt x="1682" y="1554"/>
                    <a:pt x="1676" y="1563"/>
                    <a:pt x="1668" y="1567"/>
                  </a:cubicBezTo>
                  <a:cubicBezTo>
                    <a:pt x="1346" y="1753"/>
                    <a:pt x="1346" y="1753"/>
                    <a:pt x="1346" y="1753"/>
                  </a:cubicBezTo>
                  <a:cubicBezTo>
                    <a:pt x="1328" y="1764"/>
                    <a:pt x="1305" y="1758"/>
                    <a:pt x="1295" y="1740"/>
                  </a:cubicBezTo>
                  <a:cubicBezTo>
                    <a:pt x="1290" y="1731"/>
                    <a:pt x="1289" y="1721"/>
                    <a:pt x="1291" y="1712"/>
                  </a:cubicBezTo>
                  <a:cubicBezTo>
                    <a:pt x="1294" y="1702"/>
                    <a:pt x="1300" y="1694"/>
                    <a:pt x="1308" y="1689"/>
                  </a:cubicBezTo>
                  <a:lnTo>
                    <a:pt x="1628" y="1504"/>
                  </a:lnTo>
                  <a:close/>
                  <a:moveTo>
                    <a:pt x="1488" y="1479"/>
                  </a:moveTo>
                  <a:cubicBezTo>
                    <a:pt x="1499" y="1479"/>
                    <a:pt x="1509" y="1480"/>
                    <a:pt x="1519" y="1481"/>
                  </a:cubicBezTo>
                  <a:cubicBezTo>
                    <a:pt x="1271" y="1625"/>
                    <a:pt x="1271" y="1625"/>
                    <a:pt x="1271" y="1625"/>
                  </a:cubicBezTo>
                  <a:cubicBezTo>
                    <a:pt x="1246" y="1639"/>
                    <a:pt x="1227" y="1664"/>
                    <a:pt x="1219" y="1692"/>
                  </a:cubicBezTo>
                  <a:cubicBezTo>
                    <a:pt x="1210" y="1729"/>
                    <a:pt x="1219" y="1767"/>
                    <a:pt x="1243" y="1795"/>
                  </a:cubicBezTo>
                  <a:cubicBezTo>
                    <a:pt x="1244" y="1796"/>
                    <a:pt x="1244" y="1796"/>
                    <a:pt x="1244" y="1796"/>
                  </a:cubicBezTo>
                  <a:cubicBezTo>
                    <a:pt x="1259" y="1812"/>
                    <a:pt x="1277" y="1824"/>
                    <a:pt x="1298" y="1829"/>
                  </a:cubicBezTo>
                  <a:cubicBezTo>
                    <a:pt x="1299" y="1829"/>
                    <a:pt x="1301" y="1829"/>
                    <a:pt x="1302" y="1830"/>
                  </a:cubicBezTo>
                  <a:cubicBezTo>
                    <a:pt x="1309" y="1831"/>
                    <a:pt x="1316" y="1832"/>
                    <a:pt x="1323" y="1832"/>
                  </a:cubicBezTo>
                  <a:cubicBezTo>
                    <a:pt x="1324" y="1832"/>
                    <a:pt x="1326" y="1833"/>
                    <a:pt x="1327" y="1833"/>
                  </a:cubicBezTo>
                  <a:cubicBezTo>
                    <a:pt x="1329" y="1833"/>
                    <a:pt x="1331" y="1832"/>
                    <a:pt x="1333" y="1832"/>
                  </a:cubicBezTo>
                  <a:cubicBezTo>
                    <a:pt x="1335" y="1832"/>
                    <a:pt x="1337" y="1832"/>
                    <a:pt x="1339" y="1832"/>
                  </a:cubicBezTo>
                  <a:cubicBezTo>
                    <a:pt x="1339" y="2186"/>
                    <a:pt x="1339" y="2186"/>
                    <a:pt x="1339" y="2186"/>
                  </a:cubicBezTo>
                  <a:cubicBezTo>
                    <a:pt x="1339" y="2207"/>
                    <a:pt x="1356" y="2224"/>
                    <a:pt x="1376" y="2224"/>
                  </a:cubicBezTo>
                  <a:cubicBezTo>
                    <a:pt x="1397" y="2224"/>
                    <a:pt x="1414" y="2207"/>
                    <a:pt x="1414" y="2186"/>
                  </a:cubicBezTo>
                  <a:cubicBezTo>
                    <a:pt x="1414" y="1800"/>
                    <a:pt x="1414" y="1800"/>
                    <a:pt x="1414" y="1800"/>
                  </a:cubicBezTo>
                  <a:cubicBezTo>
                    <a:pt x="1705" y="1632"/>
                    <a:pt x="1705" y="1632"/>
                    <a:pt x="1705" y="1632"/>
                  </a:cubicBezTo>
                  <a:cubicBezTo>
                    <a:pt x="1710" y="1629"/>
                    <a:pt x="1715" y="1625"/>
                    <a:pt x="1720" y="1621"/>
                  </a:cubicBezTo>
                  <a:cubicBezTo>
                    <a:pt x="1739" y="1658"/>
                    <a:pt x="1749" y="1699"/>
                    <a:pt x="1749" y="1740"/>
                  </a:cubicBezTo>
                  <a:cubicBezTo>
                    <a:pt x="1749" y="2298"/>
                    <a:pt x="1749" y="2298"/>
                    <a:pt x="1749" y="2298"/>
                  </a:cubicBezTo>
                  <a:cubicBezTo>
                    <a:pt x="1265" y="2298"/>
                    <a:pt x="1265" y="2298"/>
                    <a:pt x="1265" y="2298"/>
                  </a:cubicBezTo>
                  <a:cubicBezTo>
                    <a:pt x="1265" y="1889"/>
                    <a:pt x="1265" y="1889"/>
                    <a:pt x="1265" y="1889"/>
                  </a:cubicBezTo>
                  <a:cubicBezTo>
                    <a:pt x="1265" y="1868"/>
                    <a:pt x="1248" y="1851"/>
                    <a:pt x="1228" y="1851"/>
                  </a:cubicBezTo>
                  <a:cubicBezTo>
                    <a:pt x="632" y="1851"/>
                    <a:pt x="632" y="1851"/>
                    <a:pt x="632" y="1851"/>
                  </a:cubicBezTo>
                  <a:cubicBezTo>
                    <a:pt x="612" y="1851"/>
                    <a:pt x="595" y="1868"/>
                    <a:pt x="595" y="1889"/>
                  </a:cubicBezTo>
                  <a:cubicBezTo>
                    <a:pt x="595" y="2298"/>
                    <a:pt x="595" y="2298"/>
                    <a:pt x="595" y="2298"/>
                  </a:cubicBezTo>
                  <a:cubicBezTo>
                    <a:pt x="111" y="2298"/>
                    <a:pt x="111" y="2298"/>
                    <a:pt x="111" y="2298"/>
                  </a:cubicBezTo>
                  <a:cubicBezTo>
                    <a:pt x="111" y="1740"/>
                    <a:pt x="111" y="1740"/>
                    <a:pt x="111" y="1740"/>
                  </a:cubicBezTo>
                  <a:cubicBezTo>
                    <a:pt x="111" y="1699"/>
                    <a:pt x="121" y="1658"/>
                    <a:pt x="140" y="1621"/>
                  </a:cubicBezTo>
                  <a:cubicBezTo>
                    <a:pt x="145" y="1625"/>
                    <a:pt x="150" y="1629"/>
                    <a:pt x="155" y="1632"/>
                  </a:cubicBezTo>
                  <a:cubicBezTo>
                    <a:pt x="446" y="1800"/>
                    <a:pt x="446" y="1800"/>
                    <a:pt x="446" y="1800"/>
                  </a:cubicBezTo>
                  <a:cubicBezTo>
                    <a:pt x="446" y="2186"/>
                    <a:pt x="446" y="2186"/>
                    <a:pt x="446" y="2186"/>
                  </a:cubicBezTo>
                  <a:cubicBezTo>
                    <a:pt x="446" y="2207"/>
                    <a:pt x="463" y="2224"/>
                    <a:pt x="484" y="2224"/>
                  </a:cubicBezTo>
                  <a:cubicBezTo>
                    <a:pt x="504" y="2224"/>
                    <a:pt x="521" y="2207"/>
                    <a:pt x="521" y="2186"/>
                  </a:cubicBezTo>
                  <a:cubicBezTo>
                    <a:pt x="521" y="1832"/>
                    <a:pt x="521" y="1832"/>
                    <a:pt x="521" y="1832"/>
                  </a:cubicBezTo>
                  <a:cubicBezTo>
                    <a:pt x="523" y="1832"/>
                    <a:pt x="525" y="1832"/>
                    <a:pt x="528" y="1832"/>
                  </a:cubicBezTo>
                  <a:cubicBezTo>
                    <a:pt x="529" y="1832"/>
                    <a:pt x="531" y="1833"/>
                    <a:pt x="533" y="1833"/>
                  </a:cubicBezTo>
                  <a:cubicBezTo>
                    <a:pt x="534" y="1833"/>
                    <a:pt x="536" y="1832"/>
                    <a:pt x="537" y="1832"/>
                  </a:cubicBezTo>
                  <a:cubicBezTo>
                    <a:pt x="544" y="1832"/>
                    <a:pt x="551" y="1831"/>
                    <a:pt x="559" y="1829"/>
                  </a:cubicBezTo>
                  <a:cubicBezTo>
                    <a:pt x="560" y="1829"/>
                    <a:pt x="561" y="1829"/>
                    <a:pt x="562" y="1829"/>
                  </a:cubicBezTo>
                  <a:cubicBezTo>
                    <a:pt x="583" y="1824"/>
                    <a:pt x="601" y="1812"/>
                    <a:pt x="616" y="1796"/>
                  </a:cubicBezTo>
                  <a:cubicBezTo>
                    <a:pt x="616" y="1796"/>
                    <a:pt x="616" y="1796"/>
                    <a:pt x="617" y="1795"/>
                  </a:cubicBezTo>
                  <a:cubicBezTo>
                    <a:pt x="636" y="1773"/>
                    <a:pt x="646" y="1744"/>
                    <a:pt x="644" y="1714"/>
                  </a:cubicBezTo>
                  <a:cubicBezTo>
                    <a:pt x="644" y="1714"/>
                    <a:pt x="644" y="1714"/>
                    <a:pt x="644" y="1714"/>
                  </a:cubicBezTo>
                  <a:cubicBezTo>
                    <a:pt x="644" y="1707"/>
                    <a:pt x="643" y="1699"/>
                    <a:pt x="641" y="1692"/>
                  </a:cubicBezTo>
                  <a:cubicBezTo>
                    <a:pt x="633" y="1664"/>
                    <a:pt x="615" y="1639"/>
                    <a:pt x="589" y="1625"/>
                  </a:cubicBezTo>
                  <a:cubicBezTo>
                    <a:pt x="341" y="1481"/>
                    <a:pt x="341" y="1481"/>
                    <a:pt x="341" y="1481"/>
                  </a:cubicBezTo>
                  <a:cubicBezTo>
                    <a:pt x="351" y="1480"/>
                    <a:pt x="361" y="1479"/>
                    <a:pt x="372" y="1479"/>
                  </a:cubicBezTo>
                  <a:lnTo>
                    <a:pt x="1488" y="1479"/>
                  </a:lnTo>
                  <a:close/>
                  <a:moveTo>
                    <a:pt x="446" y="1349"/>
                  </a:moveTo>
                  <a:cubicBezTo>
                    <a:pt x="446" y="1334"/>
                    <a:pt x="452" y="1320"/>
                    <a:pt x="463" y="1310"/>
                  </a:cubicBezTo>
                  <a:cubicBezTo>
                    <a:pt x="469" y="1304"/>
                    <a:pt x="476" y="1299"/>
                    <a:pt x="484" y="1296"/>
                  </a:cubicBezTo>
                  <a:cubicBezTo>
                    <a:pt x="490" y="1295"/>
                    <a:pt x="496" y="1293"/>
                    <a:pt x="502" y="1293"/>
                  </a:cubicBezTo>
                  <a:cubicBezTo>
                    <a:pt x="1358" y="1293"/>
                    <a:pt x="1358" y="1293"/>
                    <a:pt x="1358" y="1293"/>
                  </a:cubicBezTo>
                  <a:cubicBezTo>
                    <a:pt x="1364" y="1293"/>
                    <a:pt x="1370" y="1294"/>
                    <a:pt x="1376" y="1296"/>
                  </a:cubicBezTo>
                  <a:cubicBezTo>
                    <a:pt x="1405" y="1306"/>
                    <a:pt x="1421" y="1338"/>
                    <a:pt x="1411" y="1367"/>
                  </a:cubicBezTo>
                  <a:cubicBezTo>
                    <a:pt x="1403" y="1390"/>
                    <a:pt x="1382" y="1405"/>
                    <a:pt x="1358" y="1405"/>
                  </a:cubicBezTo>
                  <a:cubicBezTo>
                    <a:pt x="502" y="1405"/>
                    <a:pt x="502" y="1405"/>
                    <a:pt x="502" y="1405"/>
                  </a:cubicBezTo>
                  <a:cubicBezTo>
                    <a:pt x="471" y="1405"/>
                    <a:pt x="446" y="1380"/>
                    <a:pt x="446" y="1349"/>
                  </a:cubicBezTo>
                  <a:close/>
                  <a:moveTo>
                    <a:pt x="1560" y="830"/>
                  </a:moveTo>
                  <a:cubicBezTo>
                    <a:pt x="1559" y="839"/>
                    <a:pt x="1557" y="848"/>
                    <a:pt x="1556" y="857"/>
                  </a:cubicBezTo>
                  <a:cubicBezTo>
                    <a:pt x="1538" y="994"/>
                    <a:pt x="1475" y="1122"/>
                    <a:pt x="1376" y="1220"/>
                  </a:cubicBezTo>
                  <a:cubicBezTo>
                    <a:pt x="1370" y="1219"/>
                    <a:pt x="1364" y="1219"/>
                    <a:pt x="1358" y="1219"/>
                  </a:cubicBezTo>
                  <a:cubicBezTo>
                    <a:pt x="502" y="1219"/>
                    <a:pt x="502" y="1219"/>
                    <a:pt x="502" y="1219"/>
                  </a:cubicBezTo>
                  <a:cubicBezTo>
                    <a:pt x="496" y="1219"/>
                    <a:pt x="490" y="1219"/>
                    <a:pt x="484" y="1220"/>
                  </a:cubicBezTo>
                  <a:cubicBezTo>
                    <a:pt x="390" y="1128"/>
                    <a:pt x="328" y="1008"/>
                    <a:pt x="307" y="878"/>
                  </a:cubicBezTo>
                  <a:cubicBezTo>
                    <a:pt x="301" y="843"/>
                    <a:pt x="298" y="808"/>
                    <a:pt x="298" y="773"/>
                  </a:cubicBezTo>
                  <a:cubicBezTo>
                    <a:pt x="298" y="755"/>
                    <a:pt x="298" y="737"/>
                    <a:pt x="300" y="720"/>
                  </a:cubicBezTo>
                  <a:cubicBezTo>
                    <a:pt x="301" y="702"/>
                    <a:pt x="304" y="685"/>
                    <a:pt x="307" y="667"/>
                  </a:cubicBezTo>
                  <a:cubicBezTo>
                    <a:pt x="307" y="667"/>
                    <a:pt x="307" y="667"/>
                    <a:pt x="307" y="667"/>
                  </a:cubicBezTo>
                  <a:cubicBezTo>
                    <a:pt x="307" y="667"/>
                    <a:pt x="307" y="667"/>
                    <a:pt x="307" y="667"/>
                  </a:cubicBezTo>
                  <a:cubicBezTo>
                    <a:pt x="365" y="323"/>
                    <a:pt x="691" y="91"/>
                    <a:pt x="1035" y="149"/>
                  </a:cubicBezTo>
                  <a:cubicBezTo>
                    <a:pt x="1306" y="195"/>
                    <a:pt x="1517" y="411"/>
                    <a:pt x="1556" y="684"/>
                  </a:cubicBezTo>
                  <a:cubicBezTo>
                    <a:pt x="1557" y="694"/>
                    <a:pt x="1559" y="704"/>
                    <a:pt x="1560" y="715"/>
                  </a:cubicBezTo>
                  <a:cubicBezTo>
                    <a:pt x="1561" y="734"/>
                    <a:pt x="1562" y="753"/>
                    <a:pt x="1562" y="773"/>
                  </a:cubicBezTo>
                  <a:cubicBezTo>
                    <a:pt x="1562" y="792"/>
                    <a:pt x="1561" y="811"/>
                    <a:pt x="1560" y="830"/>
                  </a:cubicBezTo>
                  <a:close/>
                  <a:moveTo>
                    <a:pt x="1786" y="810"/>
                  </a:moveTo>
                  <a:cubicBezTo>
                    <a:pt x="1786" y="830"/>
                    <a:pt x="1769" y="847"/>
                    <a:pt x="1749" y="847"/>
                  </a:cubicBezTo>
                  <a:cubicBezTo>
                    <a:pt x="1633" y="847"/>
                    <a:pt x="1633" y="847"/>
                    <a:pt x="1633" y="847"/>
                  </a:cubicBezTo>
                  <a:cubicBezTo>
                    <a:pt x="1633" y="847"/>
                    <a:pt x="1633" y="847"/>
                    <a:pt x="1633" y="847"/>
                  </a:cubicBezTo>
                  <a:cubicBezTo>
                    <a:pt x="1636" y="822"/>
                    <a:pt x="1637" y="797"/>
                    <a:pt x="1637" y="773"/>
                  </a:cubicBezTo>
                  <a:cubicBezTo>
                    <a:pt x="1637" y="748"/>
                    <a:pt x="1636" y="723"/>
                    <a:pt x="1633" y="698"/>
                  </a:cubicBezTo>
                  <a:cubicBezTo>
                    <a:pt x="1749" y="698"/>
                    <a:pt x="1749" y="698"/>
                    <a:pt x="1749" y="698"/>
                  </a:cubicBezTo>
                  <a:cubicBezTo>
                    <a:pt x="1769" y="698"/>
                    <a:pt x="1786" y="715"/>
                    <a:pt x="1786" y="735"/>
                  </a:cubicBezTo>
                  <a:lnTo>
                    <a:pt x="1786" y="8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0" name="Group 18"/>
          <p:cNvGrpSpPr>
            <a:grpSpLocks noChangeAspect="1"/>
          </p:cNvGrpSpPr>
          <p:nvPr/>
        </p:nvGrpSpPr>
        <p:grpSpPr bwMode="auto">
          <a:xfrm>
            <a:off x="5465001" y="3771304"/>
            <a:ext cx="987036" cy="935100"/>
            <a:chOff x="1900" y="299"/>
            <a:chExt cx="3877" cy="3673"/>
          </a:xfrm>
          <a:solidFill>
            <a:srgbClr val="2187C5"/>
          </a:solidFill>
        </p:grpSpPr>
        <p:sp>
          <p:nvSpPr>
            <p:cNvPr id="31" name="Freeform 19"/>
            <p:cNvSpPr>
              <a:spLocks noEditPoints="1"/>
            </p:cNvSpPr>
            <p:nvPr/>
          </p:nvSpPr>
          <p:spPr bwMode="auto">
            <a:xfrm>
              <a:off x="4809" y="521"/>
              <a:ext cx="483" cy="483"/>
            </a:xfrm>
            <a:custGeom>
              <a:avLst/>
              <a:gdLst>
                <a:gd name="T0" fmla="*/ 102 w 204"/>
                <a:gd name="T1" fmla="*/ 204 h 204"/>
                <a:gd name="T2" fmla="*/ 0 w 204"/>
                <a:gd name="T3" fmla="*/ 102 h 204"/>
                <a:gd name="T4" fmla="*/ 102 w 204"/>
                <a:gd name="T5" fmla="*/ 0 h 204"/>
                <a:gd name="T6" fmla="*/ 204 w 204"/>
                <a:gd name="T7" fmla="*/ 102 h 204"/>
                <a:gd name="T8" fmla="*/ 102 w 204"/>
                <a:gd name="T9" fmla="*/ 204 h 204"/>
                <a:gd name="T10" fmla="*/ 102 w 204"/>
                <a:gd name="T11" fmla="*/ 50 h 204"/>
                <a:gd name="T12" fmla="*/ 51 w 204"/>
                <a:gd name="T13" fmla="*/ 102 h 204"/>
                <a:gd name="T14" fmla="*/ 102 w 204"/>
                <a:gd name="T15" fmla="*/ 153 h 204"/>
                <a:gd name="T16" fmla="*/ 154 w 204"/>
                <a:gd name="T17" fmla="*/ 102 h 204"/>
                <a:gd name="T18" fmla="*/ 102 w 204"/>
                <a:gd name="T19" fmla="*/ 50 h 204"/>
                <a:gd name="T20" fmla="*/ 102 w 204"/>
                <a:gd name="T21" fmla="*/ 50 h 204"/>
                <a:gd name="T22" fmla="*/ 102 w 204"/>
                <a:gd name="T23" fmla="*/ 5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204"/>
                  </a:moveTo>
                  <a:cubicBezTo>
                    <a:pt x="46" y="204"/>
                    <a:pt x="0" y="158"/>
                    <a:pt x="0" y="102"/>
                  </a:cubicBezTo>
                  <a:cubicBezTo>
                    <a:pt x="0" y="45"/>
                    <a:pt x="46" y="0"/>
                    <a:pt x="102" y="0"/>
                  </a:cubicBezTo>
                  <a:cubicBezTo>
                    <a:pt x="158" y="0"/>
                    <a:pt x="204" y="45"/>
                    <a:pt x="204" y="102"/>
                  </a:cubicBezTo>
                  <a:cubicBezTo>
                    <a:pt x="204" y="158"/>
                    <a:pt x="158" y="204"/>
                    <a:pt x="102" y="204"/>
                  </a:cubicBezTo>
                  <a:close/>
                  <a:moveTo>
                    <a:pt x="102" y="50"/>
                  </a:moveTo>
                  <a:cubicBezTo>
                    <a:pt x="74" y="50"/>
                    <a:pt x="51" y="73"/>
                    <a:pt x="51" y="102"/>
                  </a:cubicBezTo>
                  <a:cubicBezTo>
                    <a:pt x="51" y="130"/>
                    <a:pt x="74" y="153"/>
                    <a:pt x="102" y="153"/>
                  </a:cubicBezTo>
                  <a:cubicBezTo>
                    <a:pt x="131" y="153"/>
                    <a:pt x="154" y="130"/>
                    <a:pt x="154" y="102"/>
                  </a:cubicBezTo>
                  <a:cubicBezTo>
                    <a:pt x="154" y="73"/>
                    <a:pt x="131" y="50"/>
                    <a:pt x="102" y="50"/>
                  </a:cubicBezTo>
                  <a:close/>
                  <a:moveTo>
                    <a:pt x="102" y="50"/>
                  </a:moveTo>
                  <a:cubicBezTo>
                    <a:pt x="102" y="50"/>
                    <a:pt x="102" y="50"/>
                    <a:pt x="102" y="5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0"/>
            <p:cNvSpPr>
              <a:spLocks noEditPoints="1"/>
            </p:cNvSpPr>
            <p:nvPr/>
          </p:nvSpPr>
          <p:spPr bwMode="auto">
            <a:xfrm>
              <a:off x="3053" y="2459"/>
              <a:ext cx="1815" cy="604"/>
            </a:xfrm>
            <a:custGeom>
              <a:avLst/>
              <a:gdLst>
                <a:gd name="T0" fmla="*/ 1815 w 1815"/>
                <a:gd name="T1" fmla="*/ 604 h 604"/>
                <a:gd name="T2" fmla="*/ 0 w 1815"/>
                <a:gd name="T3" fmla="*/ 604 h 604"/>
                <a:gd name="T4" fmla="*/ 0 w 1815"/>
                <a:gd name="T5" fmla="*/ 0 h 604"/>
                <a:gd name="T6" fmla="*/ 1815 w 1815"/>
                <a:gd name="T7" fmla="*/ 0 h 604"/>
                <a:gd name="T8" fmla="*/ 1815 w 1815"/>
                <a:gd name="T9" fmla="*/ 604 h 604"/>
                <a:gd name="T10" fmla="*/ 118 w 1815"/>
                <a:gd name="T11" fmla="*/ 486 h 604"/>
                <a:gd name="T12" fmla="*/ 1697 w 1815"/>
                <a:gd name="T13" fmla="*/ 486 h 604"/>
                <a:gd name="T14" fmla="*/ 1697 w 1815"/>
                <a:gd name="T15" fmla="*/ 119 h 604"/>
                <a:gd name="T16" fmla="*/ 118 w 1815"/>
                <a:gd name="T17" fmla="*/ 119 h 604"/>
                <a:gd name="T18" fmla="*/ 118 w 1815"/>
                <a:gd name="T19" fmla="*/ 486 h 604"/>
                <a:gd name="T20" fmla="*/ 118 w 1815"/>
                <a:gd name="T21" fmla="*/ 486 h 604"/>
                <a:gd name="T22" fmla="*/ 118 w 1815"/>
                <a:gd name="T23" fmla="*/ 4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5" h="604">
                  <a:moveTo>
                    <a:pt x="1815" y="604"/>
                  </a:moveTo>
                  <a:lnTo>
                    <a:pt x="0" y="604"/>
                  </a:lnTo>
                  <a:lnTo>
                    <a:pt x="0" y="0"/>
                  </a:lnTo>
                  <a:lnTo>
                    <a:pt x="1815" y="0"/>
                  </a:lnTo>
                  <a:lnTo>
                    <a:pt x="1815" y="604"/>
                  </a:lnTo>
                  <a:close/>
                  <a:moveTo>
                    <a:pt x="118" y="486"/>
                  </a:moveTo>
                  <a:lnTo>
                    <a:pt x="1697" y="486"/>
                  </a:lnTo>
                  <a:lnTo>
                    <a:pt x="1697" y="119"/>
                  </a:lnTo>
                  <a:lnTo>
                    <a:pt x="118" y="119"/>
                  </a:lnTo>
                  <a:lnTo>
                    <a:pt x="118" y="486"/>
                  </a:lnTo>
                  <a:close/>
                  <a:moveTo>
                    <a:pt x="118" y="486"/>
                  </a:moveTo>
                  <a:lnTo>
                    <a:pt x="118" y="4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1"/>
            <p:cNvSpPr>
              <a:spLocks noEditPoints="1"/>
            </p:cNvSpPr>
            <p:nvPr/>
          </p:nvSpPr>
          <p:spPr bwMode="auto">
            <a:xfrm>
              <a:off x="3053" y="2459"/>
              <a:ext cx="1815" cy="604"/>
            </a:xfrm>
            <a:custGeom>
              <a:avLst/>
              <a:gdLst>
                <a:gd name="T0" fmla="*/ 1815 w 1815"/>
                <a:gd name="T1" fmla="*/ 604 h 604"/>
                <a:gd name="T2" fmla="*/ 0 w 1815"/>
                <a:gd name="T3" fmla="*/ 604 h 604"/>
                <a:gd name="T4" fmla="*/ 0 w 1815"/>
                <a:gd name="T5" fmla="*/ 0 h 604"/>
                <a:gd name="T6" fmla="*/ 1815 w 1815"/>
                <a:gd name="T7" fmla="*/ 0 h 604"/>
                <a:gd name="T8" fmla="*/ 1815 w 1815"/>
                <a:gd name="T9" fmla="*/ 604 h 604"/>
                <a:gd name="T10" fmla="*/ 118 w 1815"/>
                <a:gd name="T11" fmla="*/ 486 h 604"/>
                <a:gd name="T12" fmla="*/ 1697 w 1815"/>
                <a:gd name="T13" fmla="*/ 486 h 604"/>
                <a:gd name="T14" fmla="*/ 1697 w 1815"/>
                <a:gd name="T15" fmla="*/ 119 h 604"/>
                <a:gd name="T16" fmla="*/ 118 w 1815"/>
                <a:gd name="T17" fmla="*/ 119 h 604"/>
                <a:gd name="T18" fmla="*/ 118 w 1815"/>
                <a:gd name="T19" fmla="*/ 486 h 604"/>
                <a:gd name="T20" fmla="*/ 118 w 1815"/>
                <a:gd name="T21" fmla="*/ 486 h 604"/>
                <a:gd name="T22" fmla="*/ 118 w 1815"/>
                <a:gd name="T23" fmla="*/ 4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5" h="604">
                  <a:moveTo>
                    <a:pt x="1815" y="604"/>
                  </a:moveTo>
                  <a:lnTo>
                    <a:pt x="0" y="604"/>
                  </a:lnTo>
                  <a:lnTo>
                    <a:pt x="0" y="0"/>
                  </a:lnTo>
                  <a:lnTo>
                    <a:pt x="1815" y="0"/>
                  </a:lnTo>
                  <a:lnTo>
                    <a:pt x="1815" y="604"/>
                  </a:lnTo>
                  <a:moveTo>
                    <a:pt x="118" y="486"/>
                  </a:moveTo>
                  <a:lnTo>
                    <a:pt x="1697" y="486"/>
                  </a:lnTo>
                  <a:lnTo>
                    <a:pt x="1697" y="119"/>
                  </a:lnTo>
                  <a:lnTo>
                    <a:pt x="118" y="119"/>
                  </a:lnTo>
                  <a:lnTo>
                    <a:pt x="118" y="486"/>
                  </a:lnTo>
                  <a:moveTo>
                    <a:pt x="118" y="486"/>
                  </a:moveTo>
                  <a:lnTo>
                    <a:pt x="118" y="486"/>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Rectangle 22"/>
            <p:cNvSpPr>
              <a:spLocks noChangeArrowheads="1"/>
            </p:cNvSpPr>
            <p:nvPr/>
          </p:nvSpPr>
          <p:spPr bwMode="auto">
            <a:xfrm>
              <a:off x="3051" y="3186"/>
              <a:ext cx="1091" cy="1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Rectangle 23"/>
            <p:cNvSpPr>
              <a:spLocks noChangeArrowheads="1"/>
            </p:cNvSpPr>
            <p:nvPr/>
          </p:nvSpPr>
          <p:spPr bwMode="auto">
            <a:xfrm>
              <a:off x="4748" y="3186"/>
              <a:ext cx="120" cy="1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Freeform 24"/>
            <p:cNvSpPr>
              <a:spLocks noEditPoints="1"/>
            </p:cNvSpPr>
            <p:nvPr/>
          </p:nvSpPr>
          <p:spPr bwMode="auto">
            <a:xfrm>
              <a:off x="1900" y="299"/>
              <a:ext cx="3877" cy="3673"/>
            </a:xfrm>
            <a:custGeom>
              <a:avLst/>
              <a:gdLst>
                <a:gd name="T0" fmla="*/ 1408 w 1638"/>
                <a:gd name="T1" fmla="*/ 1348 h 1552"/>
                <a:gd name="T2" fmla="*/ 1356 w 1638"/>
                <a:gd name="T3" fmla="*/ 861 h 1552"/>
                <a:gd name="T4" fmla="*/ 1433 w 1638"/>
                <a:gd name="T5" fmla="*/ 657 h 1552"/>
                <a:gd name="T6" fmla="*/ 1327 w 1638"/>
                <a:gd name="T7" fmla="*/ 450 h 1552"/>
                <a:gd name="T8" fmla="*/ 1458 w 1638"/>
                <a:gd name="T9" fmla="*/ 323 h 1552"/>
                <a:gd name="T10" fmla="*/ 1205 w 1638"/>
                <a:gd name="T11" fmla="*/ 70 h 1552"/>
                <a:gd name="T12" fmla="*/ 1071 w 1638"/>
                <a:gd name="T13" fmla="*/ 211 h 1552"/>
                <a:gd name="T14" fmla="*/ 870 w 1638"/>
                <a:gd name="T15" fmla="*/ 171 h 1552"/>
                <a:gd name="T16" fmla="*/ 308 w 1638"/>
                <a:gd name="T17" fmla="*/ 657 h 1552"/>
                <a:gd name="T18" fmla="*/ 384 w 1638"/>
                <a:gd name="T19" fmla="*/ 861 h 1552"/>
                <a:gd name="T20" fmla="*/ 256 w 1638"/>
                <a:gd name="T21" fmla="*/ 1067 h 1552"/>
                <a:gd name="T22" fmla="*/ 205 w 1638"/>
                <a:gd name="T23" fmla="*/ 887 h 1552"/>
                <a:gd name="T24" fmla="*/ 128 w 1638"/>
                <a:gd name="T25" fmla="*/ 1067 h 1552"/>
                <a:gd name="T26" fmla="*/ 0 w 1638"/>
                <a:gd name="T27" fmla="*/ 1502 h 1552"/>
                <a:gd name="T28" fmla="*/ 1638 w 1638"/>
                <a:gd name="T29" fmla="*/ 1552 h 1552"/>
                <a:gd name="T30" fmla="*/ 1408 w 1638"/>
                <a:gd name="T31" fmla="*/ 1502 h 1552"/>
                <a:gd name="T32" fmla="*/ 384 w 1638"/>
                <a:gd name="T33" fmla="*/ 1502 h 1552"/>
                <a:gd name="T34" fmla="*/ 1357 w 1638"/>
                <a:gd name="T35" fmla="*/ 1398 h 1552"/>
                <a:gd name="T36" fmla="*/ 435 w 1638"/>
                <a:gd name="T37" fmla="*/ 1348 h 1552"/>
                <a:gd name="T38" fmla="*/ 1306 w 1638"/>
                <a:gd name="T39" fmla="*/ 861 h 1552"/>
                <a:gd name="T40" fmla="*/ 435 w 1638"/>
                <a:gd name="T41" fmla="*/ 1348 h 1552"/>
                <a:gd name="T42" fmla="*/ 1228 w 1638"/>
                <a:gd name="T43" fmla="*/ 657 h 1552"/>
                <a:gd name="T44" fmla="*/ 1282 w 1638"/>
                <a:gd name="T45" fmla="*/ 474 h 1552"/>
                <a:gd name="T46" fmla="*/ 1240 w 1638"/>
                <a:gd name="T47" fmla="*/ 106 h 1552"/>
                <a:gd name="T48" fmla="*/ 1422 w 1638"/>
                <a:gd name="T49" fmla="*/ 106 h 1552"/>
                <a:gd name="T50" fmla="*/ 1240 w 1638"/>
                <a:gd name="T51" fmla="*/ 287 h 1552"/>
                <a:gd name="T52" fmla="*/ 1132 w 1638"/>
                <a:gd name="T53" fmla="*/ 214 h 1552"/>
                <a:gd name="T54" fmla="*/ 1205 w 1638"/>
                <a:gd name="T55" fmla="*/ 323 h 1552"/>
                <a:gd name="T56" fmla="*/ 1334 w 1638"/>
                <a:gd name="T57" fmla="*/ 375 h 1552"/>
                <a:gd name="T58" fmla="*/ 1132 w 1638"/>
                <a:gd name="T59" fmla="*/ 396 h 1552"/>
                <a:gd name="T60" fmla="*/ 844 w 1638"/>
                <a:gd name="T61" fmla="*/ 222 h 1552"/>
                <a:gd name="T62" fmla="*/ 1040 w 1638"/>
                <a:gd name="T63" fmla="*/ 253 h 1552"/>
                <a:gd name="T64" fmla="*/ 1047 w 1638"/>
                <a:gd name="T65" fmla="*/ 337 h 1552"/>
                <a:gd name="T66" fmla="*/ 844 w 1638"/>
                <a:gd name="T67" fmla="*/ 222 h 1552"/>
                <a:gd name="T68" fmla="*/ 1065 w 1638"/>
                <a:gd name="T69" fmla="*/ 389 h 1552"/>
                <a:gd name="T70" fmla="*/ 1138 w 1638"/>
                <a:gd name="T71" fmla="*/ 463 h 1552"/>
                <a:gd name="T72" fmla="*/ 844 w 1638"/>
                <a:gd name="T73" fmla="*/ 657 h 1552"/>
                <a:gd name="T74" fmla="*/ 1178 w 1638"/>
                <a:gd name="T75" fmla="*/ 494 h 1552"/>
                <a:gd name="T76" fmla="*/ 1015 w 1638"/>
                <a:gd name="T77" fmla="*/ 657 h 1552"/>
                <a:gd name="T78" fmla="*/ 794 w 1638"/>
                <a:gd name="T79" fmla="*/ 227 h 1552"/>
                <a:gd name="T80" fmla="*/ 410 w 1638"/>
                <a:gd name="T81" fmla="*/ 657 h 1552"/>
                <a:gd name="T82" fmla="*/ 358 w 1638"/>
                <a:gd name="T83" fmla="*/ 811 h 1552"/>
                <a:gd name="T84" fmla="*/ 1383 w 1638"/>
                <a:gd name="T85" fmla="*/ 707 h 1552"/>
                <a:gd name="T86" fmla="*/ 358 w 1638"/>
                <a:gd name="T87" fmla="*/ 811 h 1552"/>
                <a:gd name="T88" fmla="*/ 384 w 1638"/>
                <a:gd name="T89" fmla="*/ 1117 h 1552"/>
                <a:gd name="T90" fmla="*/ 334 w 1638"/>
                <a:gd name="T91" fmla="*/ 1348 h 1552"/>
                <a:gd name="T92" fmla="*/ 179 w 1638"/>
                <a:gd name="T93" fmla="*/ 1502 h 1552"/>
                <a:gd name="T94" fmla="*/ 179 w 1638"/>
                <a:gd name="T95" fmla="*/ 1117 h 1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8" h="1552">
                  <a:moveTo>
                    <a:pt x="1408" y="1502"/>
                  </a:moveTo>
                  <a:cubicBezTo>
                    <a:pt x="1408" y="1348"/>
                    <a:pt x="1408" y="1348"/>
                    <a:pt x="1408" y="1348"/>
                  </a:cubicBezTo>
                  <a:cubicBezTo>
                    <a:pt x="1356" y="1348"/>
                    <a:pt x="1356" y="1348"/>
                    <a:pt x="1356" y="1348"/>
                  </a:cubicBezTo>
                  <a:cubicBezTo>
                    <a:pt x="1356" y="861"/>
                    <a:pt x="1356" y="861"/>
                    <a:pt x="1356" y="861"/>
                  </a:cubicBezTo>
                  <a:cubicBezTo>
                    <a:pt x="1433" y="861"/>
                    <a:pt x="1433" y="861"/>
                    <a:pt x="1433" y="861"/>
                  </a:cubicBezTo>
                  <a:cubicBezTo>
                    <a:pt x="1433" y="657"/>
                    <a:pt x="1433" y="657"/>
                    <a:pt x="1433" y="657"/>
                  </a:cubicBezTo>
                  <a:cubicBezTo>
                    <a:pt x="1381" y="657"/>
                    <a:pt x="1381" y="657"/>
                    <a:pt x="1381" y="657"/>
                  </a:cubicBezTo>
                  <a:cubicBezTo>
                    <a:pt x="1378" y="585"/>
                    <a:pt x="1359" y="514"/>
                    <a:pt x="1327" y="450"/>
                  </a:cubicBezTo>
                  <a:cubicBezTo>
                    <a:pt x="1334" y="445"/>
                    <a:pt x="1342" y="438"/>
                    <a:pt x="1349" y="431"/>
                  </a:cubicBezTo>
                  <a:cubicBezTo>
                    <a:pt x="1458" y="323"/>
                    <a:pt x="1458" y="323"/>
                    <a:pt x="1458" y="323"/>
                  </a:cubicBezTo>
                  <a:cubicBezTo>
                    <a:pt x="1527" y="253"/>
                    <a:pt x="1527" y="140"/>
                    <a:pt x="1458" y="70"/>
                  </a:cubicBezTo>
                  <a:cubicBezTo>
                    <a:pt x="1388" y="0"/>
                    <a:pt x="1275" y="0"/>
                    <a:pt x="1205" y="70"/>
                  </a:cubicBezTo>
                  <a:cubicBezTo>
                    <a:pt x="1096" y="179"/>
                    <a:pt x="1096" y="179"/>
                    <a:pt x="1096" y="179"/>
                  </a:cubicBezTo>
                  <a:cubicBezTo>
                    <a:pt x="1086" y="189"/>
                    <a:pt x="1078" y="200"/>
                    <a:pt x="1071" y="211"/>
                  </a:cubicBezTo>
                  <a:cubicBezTo>
                    <a:pt x="1067" y="210"/>
                    <a:pt x="1063" y="208"/>
                    <a:pt x="1059" y="206"/>
                  </a:cubicBezTo>
                  <a:cubicBezTo>
                    <a:pt x="999" y="183"/>
                    <a:pt x="935" y="171"/>
                    <a:pt x="870" y="171"/>
                  </a:cubicBezTo>
                  <a:cubicBezTo>
                    <a:pt x="597" y="171"/>
                    <a:pt x="373" y="387"/>
                    <a:pt x="359" y="657"/>
                  </a:cubicBezTo>
                  <a:cubicBezTo>
                    <a:pt x="308" y="657"/>
                    <a:pt x="308" y="657"/>
                    <a:pt x="308" y="657"/>
                  </a:cubicBezTo>
                  <a:cubicBezTo>
                    <a:pt x="308" y="861"/>
                    <a:pt x="308" y="861"/>
                    <a:pt x="308" y="861"/>
                  </a:cubicBezTo>
                  <a:cubicBezTo>
                    <a:pt x="384" y="861"/>
                    <a:pt x="384" y="861"/>
                    <a:pt x="384" y="861"/>
                  </a:cubicBezTo>
                  <a:cubicBezTo>
                    <a:pt x="384" y="1067"/>
                    <a:pt x="384" y="1067"/>
                    <a:pt x="384" y="1067"/>
                  </a:cubicBezTo>
                  <a:cubicBezTo>
                    <a:pt x="256" y="1067"/>
                    <a:pt x="256" y="1067"/>
                    <a:pt x="256" y="1067"/>
                  </a:cubicBezTo>
                  <a:cubicBezTo>
                    <a:pt x="256" y="887"/>
                    <a:pt x="256" y="887"/>
                    <a:pt x="256" y="887"/>
                  </a:cubicBezTo>
                  <a:cubicBezTo>
                    <a:pt x="205" y="887"/>
                    <a:pt x="205" y="887"/>
                    <a:pt x="205" y="887"/>
                  </a:cubicBezTo>
                  <a:cubicBezTo>
                    <a:pt x="205" y="1067"/>
                    <a:pt x="205" y="1067"/>
                    <a:pt x="205" y="1067"/>
                  </a:cubicBezTo>
                  <a:cubicBezTo>
                    <a:pt x="128" y="1067"/>
                    <a:pt x="128" y="1067"/>
                    <a:pt x="128" y="1067"/>
                  </a:cubicBezTo>
                  <a:cubicBezTo>
                    <a:pt x="128" y="1502"/>
                    <a:pt x="128" y="1502"/>
                    <a:pt x="128" y="1502"/>
                  </a:cubicBezTo>
                  <a:cubicBezTo>
                    <a:pt x="0" y="1502"/>
                    <a:pt x="0" y="1502"/>
                    <a:pt x="0" y="1502"/>
                  </a:cubicBezTo>
                  <a:cubicBezTo>
                    <a:pt x="0" y="1552"/>
                    <a:pt x="0" y="1552"/>
                    <a:pt x="0" y="1552"/>
                  </a:cubicBezTo>
                  <a:cubicBezTo>
                    <a:pt x="1638" y="1552"/>
                    <a:pt x="1638" y="1552"/>
                    <a:pt x="1638" y="1552"/>
                  </a:cubicBezTo>
                  <a:cubicBezTo>
                    <a:pt x="1638" y="1502"/>
                    <a:pt x="1638" y="1502"/>
                    <a:pt x="1638" y="1502"/>
                  </a:cubicBezTo>
                  <a:lnTo>
                    <a:pt x="1408" y="1502"/>
                  </a:lnTo>
                  <a:close/>
                  <a:moveTo>
                    <a:pt x="1357" y="1502"/>
                  </a:moveTo>
                  <a:cubicBezTo>
                    <a:pt x="384" y="1502"/>
                    <a:pt x="384" y="1502"/>
                    <a:pt x="384" y="1502"/>
                  </a:cubicBezTo>
                  <a:cubicBezTo>
                    <a:pt x="384" y="1398"/>
                    <a:pt x="384" y="1398"/>
                    <a:pt x="384" y="1398"/>
                  </a:cubicBezTo>
                  <a:cubicBezTo>
                    <a:pt x="1357" y="1398"/>
                    <a:pt x="1357" y="1398"/>
                    <a:pt x="1357" y="1398"/>
                  </a:cubicBezTo>
                  <a:lnTo>
                    <a:pt x="1357" y="1502"/>
                  </a:lnTo>
                  <a:close/>
                  <a:moveTo>
                    <a:pt x="435" y="1348"/>
                  </a:moveTo>
                  <a:cubicBezTo>
                    <a:pt x="435" y="861"/>
                    <a:pt x="435" y="861"/>
                    <a:pt x="435" y="861"/>
                  </a:cubicBezTo>
                  <a:cubicBezTo>
                    <a:pt x="1306" y="861"/>
                    <a:pt x="1306" y="861"/>
                    <a:pt x="1306" y="861"/>
                  </a:cubicBezTo>
                  <a:cubicBezTo>
                    <a:pt x="1306" y="1348"/>
                    <a:pt x="1306" y="1348"/>
                    <a:pt x="1306" y="1348"/>
                  </a:cubicBezTo>
                  <a:cubicBezTo>
                    <a:pt x="435" y="1348"/>
                    <a:pt x="435" y="1348"/>
                    <a:pt x="435" y="1348"/>
                  </a:cubicBezTo>
                  <a:close/>
                  <a:moveTo>
                    <a:pt x="1331" y="657"/>
                  </a:moveTo>
                  <a:cubicBezTo>
                    <a:pt x="1228" y="657"/>
                    <a:pt x="1228" y="657"/>
                    <a:pt x="1228" y="657"/>
                  </a:cubicBezTo>
                  <a:cubicBezTo>
                    <a:pt x="1228" y="484"/>
                    <a:pt x="1228" y="484"/>
                    <a:pt x="1228" y="484"/>
                  </a:cubicBezTo>
                  <a:cubicBezTo>
                    <a:pt x="1247" y="483"/>
                    <a:pt x="1265" y="480"/>
                    <a:pt x="1282" y="474"/>
                  </a:cubicBezTo>
                  <a:cubicBezTo>
                    <a:pt x="1311" y="530"/>
                    <a:pt x="1327" y="593"/>
                    <a:pt x="1331" y="657"/>
                  </a:cubicBezTo>
                  <a:close/>
                  <a:moveTo>
                    <a:pt x="1240" y="106"/>
                  </a:moveTo>
                  <a:cubicBezTo>
                    <a:pt x="1265" y="81"/>
                    <a:pt x="1298" y="68"/>
                    <a:pt x="1331" y="68"/>
                  </a:cubicBezTo>
                  <a:cubicBezTo>
                    <a:pt x="1364" y="68"/>
                    <a:pt x="1397" y="81"/>
                    <a:pt x="1422" y="106"/>
                  </a:cubicBezTo>
                  <a:cubicBezTo>
                    <a:pt x="1472" y="156"/>
                    <a:pt x="1472" y="237"/>
                    <a:pt x="1422" y="287"/>
                  </a:cubicBezTo>
                  <a:cubicBezTo>
                    <a:pt x="1372" y="337"/>
                    <a:pt x="1290" y="337"/>
                    <a:pt x="1240" y="287"/>
                  </a:cubicBezTo>
                  <a:cubicBezTo>
                    <a:pt x="1190" y="237"/>
                    <a:pt x="1190" y="156"/>
                    <a:pt x="1240" y="106"/>
                  </a:cubicBezTo>
                  <a:close/>
                  <a:moveTo>
                    <a:pt x="1132" y="214"/>
                  </a:moveTo>
                  <a:cubicBezTo>
                    <a:pt x="1153" y="193"/>
                    <a:pt x="1153" y="193"/>
                    <a:pt x="1153" y="193"/>
                  </a:cubicBezTo>
                  <a:cubicBezTo>
                    <a:pt x="1152" y="240"/>
                    <a:pt x="1169" y="287"/>
                    <a:pt x="1205" y="323"/>
                  </a:cubicBezTo>
                  <a:cubicBezTo>
                    <a:pt x="1240" y="358"/>
                    <a:pt x="1285" y="375"/>
                    <a:pt x="1331" y="375"/>
                  </a:cubicBezTo>
                  <a:cubicBezTo>
                    <a:pt x="1332" y="375"/>
                    <a:pt x="1333" y="375"/>
                    <a:pt x="1334" y="375"/>
                  </a:cubicBezTo>
                  <a:cubicBezTo>
                    <a:pt x="1313" y="396"/>
                    <a:pt x="1313" y="396"/>
                    <a:pt x="1313" y="396"/>
                  </a:cubicBezTo>
                  <a:cubicBezTo>
                    <a:pt x="1263" y="446"/>
                    <a:pt x="1182" y="446"/>
                    <a:pt x="1132" y="396"/>
                  </a:cubicBezTo>
                  <a:cubicBezTo>
                    <a:pt x="1082" y="346"/>
                    <a:pt x="1082" y="264"/>
                    <a:pt x="1132" y="214"/>
                  </a:cubicBezTo>
                  <a:close/>
                  <a:moveTo>
                    <a:pt x="844" y="222"/>
                  </a:moveTo>
                  <a:cubicBezTo>
                    <a:pt x="853" y="221"/>
                    <a:pt x="862" y="221"/>
                    <a:pt x="870" y="221"/>
                  </a:cubicBezTo>
                  <a:cubicBezTo>
                    <a:pt x="929" y="221"/>
                    <a:pt x="986" y="232"/>
                    <a:pt x="1040" y="253"/>
                  </a:cubicBezTo>
                  <a:cubicBezTo>
                    <a:pt x="1044" y="254"/>
                    <a:pt x="1047" y="256"/>
                    <a:pt x="1050" y="257"/>
                  </a:cubicBezTo>
                  <a:cubicBezTo>
                    <a:pt x="1043" y="283"/>
                    <a:pt x="1042" y="310"/>
                    <a:pt x="1047" y="337"/>
                  </a:cubicBezTo>
                  <a:cubicBezTo>
                    <a:pt x="844" y="539"/>
                    <a:pt x="844" y="539"/>
                    <a:pt x="844" y="539"/>
                  </a:cubicBezTo>
                  <a:lnTo>
                    <a:pt x="844" y="222"/>
                  </a:lnTo>
                  <a:close/>
                  <a:moveTo>
                    <a:pt x="844" y="610"/>
                  </a:moveTo>
                  <a:cubicBezTo>
                    <a:pt x="1065" y="389"/>
                    <a:pt x="1065" y="389"/>
                    <a:pt x="1065" y="389"/>
                  </a:cubicBezTo>
                  <a:cubicBezTo>
                    <a:pt x="1073" y="405"/>
                    <a:pt x="1084" y="419"/>
                    <a:pt x="1096" y="431"/>
                  </a:cubicBezTo>
                  <a:cubicBezTo>
                    <a:pt x="1109" y="444"/>
                    <a:pt x="1123" y="454"/>
                    <a:pt x="1138" y="463"/>
                  </a:cubicBezTo>
                  <a:cubicBezTo>
                    <a:pt x="944" y="657"/>
                    <a:pt x="944" y="657"/>
                    <a:pt x="944" y="657"/>
                  </a:cubicBezTo>
                  <a:cubicBezTo>
                    <a:pt x="844" y="657"/>
                    <a:pt x="844" y="657"/>
                    <a:pt x="844" y="657"/>
                  </a:cubicBezTo>
                  <a:lnTo>
                    <a:pt x="844" y="610"/>
                  </a:lnTo>
                  <a:close/>
                  <a:moveTo>
                    <a:pt x="1178" y="494"/>
                  </a:moveTo>
                  <a:cubicBezTo>
                    <a:pt x="1178" y="657"/>
                    <a:pt x="1178" y="657"/>
                    <a:pt x="1178" y="657"/>
                  </a:cubicBezTo>
                  <a:cubicBezTo>
                    <a:pt x="1015" y="657"/>
                    <a:pt x="1015" y="657"/>
                    <a:pt x="1015" y="657"/>
                  </a:cubicBezTo>
                  <a:lnTo>
                    <a:pt x="1178" y="494"/>
                  </a:lnTo>
                  <a:close/>
                  <a:moveTo>
                    <a:pt x="794" y="227"/>
                  </a:moveTo>
                  <a:cubicBezTo>
                    <a:pt x="794" y="657"/>
                    <a:pt x="794" y="657"/>
                    <a:pt x="794" y="657"/>
                  </a:cubicBezTo>
                  <a:cubicBezTo>
                    <a:pt x="410" y="657"/>
                    <a:pt x="410" y="657"/>
                    <a:pt x="410" y="657"/>
                  </a:cubicBezTo>
                  <a:cubicBezTo>
                    <a:pt x="422" y="440"/>
                    <a:pt x="584" y="262"/>
                    <a:pt x="794" y="227"/>
                  </a:cubicBezTo>
                  <a:close/>
                  <a:moveTo>
                    <a:pt x="358" y="811"/>
                  </a:moveTo>
                  <a:cubicBezTo>
                    <a:pt x="358" y="707"/>
                    <a:pt x="358" y="707"/>
                    <a:pt x="358" y="707"/>
                  </a:cubicBezTo>
                  <a:cubicBezTo>
                    <a:pt x="1383" y="707"/>
                    <a:pt x="1383" y="707"/>
                    <a:pt x="1383" y="707"/>
                  </a:cubicBezTo>
                  <a:cubicBezTo>
                    <a:pt x="1383" y="811"/>
                    <a:pt x="1383" y="811"/>
                    <a:pt x="1383" y="811"/>
                  </a:cubicBezTo>
                  <a:lnTo>
                    <a:pt x="358" y="811"/>
                  </a:lnTo>
                  <a:close/>
                  <a:moveTo>
                    <a:pt x="179" y="1117"/>
                  </a:moveTo>
                  <a:cubicBezTo>
                    <a:pt x="384" y="1117"/>
                    <a:pt x="384" y="1117"/>
                    <a:pt x="384" y="1117"/>
                  </a:cubicBezTo>
                  <a:cubicBezTo>
                    <a:pt x="384" y="1348"/>
                    <a:pt x="384" y="1348"/>
                    <a:pt x="384" y="1348"/>
                  </a:cubicBezTo>
                  <a:cubicBezTo>
                    <a:pt x="334" y="1348"/>
                    <a:pt x="334" y="1348"/>
                    <a:pt x="334" y="1348"/>
                  </a:cubicBezTo>
                  <a:cubicBezTo>
                    <a:pt x="334" y="1502"/>
                    <a:pt x="334" y="1502"/>
                    <a:pt x="334" y="1502"/>
                  </a:cubicBezTo>
                  <a:cubicBezTo>
                    <a:pt x="179" y="1502"/>
                    <a:pt x="179" y="1502"/>
                    <a:pt x="179" y="1502"/>
                  </a:cubicBezTo>
                  <a:lnTo>
                    <a:pt x="179" y="1117"/>
                  </a:lnTo>
                  <a:close/>
                  <a:moveTo>
                    <a:pt x="179" y="1117"/>
                  </a:moveTo>
                  <a:cubicBezTo>
                    <a:pt x="179" y="1117"/>
                    <a:pt x="179" y="1117"/>
                    <a:pt x="179" y="11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7" name="Group 10"/>
          <p:cNvGrpSpPr>
            <a:grpSpLocks noChangeAspect="1"/>
          </p:cNvGrpSpPr>
          <p:nvPr/>
        </p:nvGrpSpPr>
        <p:grpSpPr bwMode="auto">
          <a:xfrm flipV="1">
            <a:off x="8774487" y="2421923"/>
            <a:ext cx="896473" cy="899881"/>
            <a:chOff x="1552" y="-35"/>
            <a:chExt cx="4472" cy="4489"/>
          </a:xfrm>
          <a:solidFill>
            <a:srgbClr val="13ADA6"/>
          </a:solidFill>
        </p:grpSpPr>
        <p:sp>
          <p:nvSpPr>
            <p:cNvPr id="38" name="Freeform 11"/>
            <p:cNvSpPr>
              <a:spLocks noEditPoints="1"/>
            </p:cNvSpPr>
            <p:nvPr/>
          </p:nvSpPr>
          <p:spPr bwMode="auto">
            <a:xfrm>
              <a:off x="1552" y="-35"/>
              <a:ext cx="4472" cy="4489"/>
            </a:xfrm>
            <a:custGeom>
              <a:avLst/>
              <a:gdLst>
                <a:gd name="T0" fmla="*/ 2331 w 2397"/>
                <a:gd name="T1" fmla="*/ 806 h 2407"/>
                <a:gd name="T2" fmla="*/ 2095 w 2397"/>
                <a:gd name="T3" fmla="*/ 806 h 2407"/>
                <a:gd name="T4" fmla="*/ 2095 w 2397"/>
                <a:gd name="T5" fmla="*/ 806 h 2407"/>
                <a:gd name="T6" fmla="*/ 1761 w 2397"/>
                <a:gd name="T7" fmla="*/ 1140 h 2407"/>
                <a:gd name="T8" fmla="*/ 1674 w 2397"/>
                <a:gd name="T9" fmla="*/ 1139 h 2407"/>
                <a:gd name="T10" fmla="*/ 1674 w 2397"/>
                <a:gd name="T11" fmla="*/ 1053 h 2407"/>
                <a:gd name="T12" fmla="*/ 2272 w 2397"/>
                <a:gd name="T13" fmla="*/ 454 h 2407"/>
                <a:gd name="T14" fmla="*/ 2272 w 2397"/>
                <a:gd name="T15" fmla="*/ 176 h 2407"/>
                <a:gd name="T16" fmla="*/ 1993 w 2397"/>
                <a:gd name="T17" fmla="*/ 176 h 2407"/>
                <a:gd name="T18" fmla="*/ 1993 w 2397"/>
                <a:gd name="T19" fmla="*/ 176 h 2407"/>
                <a:gd name="T20" fmla="*/ 1439 w 2397"/>
                <a:gd name="T21" fmla="*/ 730 h 2407"/>
                <a:gd name="T22" fmla="*/ 1340 w 2397"/>
                <a:gd name="T23" fmla="*/ 730 h 2407"/>
                <a:gd name="T24" fmla="*/ 1340 w 2397"/>
                <a:gd name="T25" fmla="*/ 630 h 2407"/>
                <a:gd name="T26" fmla="*/ 1634 w 2397"/>
                <a:gd name="T27" fmla="*/ 336 h 2407"/>
                <a:gd name="T28" fmla="*/ 1631 w 2397"/>
                <a:gd name="T29" fmla="*/ 71 h 2407"/>
                <a:gd name="T30" fmla="*/ 1369 w 2397"/>
                <a:gd name="T31" fmla="*/ 71 h 2407"/>
                <a:gd name="T32" fmla="*/ 290 w 2397"/>
                <a:gd name="T33" fmla="*/ 1150 h 2407"/>
                <a:gd name="T34" fmla="*/ 258 w 2397"/>
                <a:gd name="T35" fmla="*/ 2117 h 2407"/>
                <a:gd name="T36" fmla="*/ 1192 w 2397"/>
                <a:gd name="T37" fmla="*/ 2179 h 2407"/>
                <a:gd name="T38" fmla="*/ 1204 w 2397"/>
                <a:gd name="T39" fmla="*/ 2170 h 2407"/>
                <a:gd name="T40" fmla="*/ 1227 w 2397"/>
                <a:gd name="T41" fmla="*/ 2147 h 2407"/>
                <a:gd name="T42" fmla="*/ 1257 w 2397"/>
                <a:gd name="T43" fmla="*/ 2117 h 2407"/>
                <a:gd name="T44" fmla="*/ 2331 w 2397"/>
                <a:gd name="T45" fmla="*/ 1043 h 2407"/>
                <a:gd name="T46" fmla="*/ 2331 w 2397"/>
                <a:gd name="T47" fmla="*/ 806 h 2407"/>
                <a:gd name="T48" fmla="*/ 2279 w 2397"/>
                <a:gd name="T49" fmla="*/ 990 h 2407"/>
                <a:gd name="T50" fmla="*/ 1204 w 2397"/>
                <a:gd name="T51" fmla="*/ 2065 h 2407"/>
                <a:gd name="T52" fmla="*/ 1204 w 2397"/>
                <a:gd name="T53" fmla="*/ 2065 h 2407"/>
                <a:gd name="T54" fmla="*/ 1175 w 2397"/>
                <a:gd name="T55" fmla="*/ 2094 h 2407"/>
                <a:gd name="T56" fmla="*/ 314 w 2397"/>
                <a:gd name="T57" fmla="*/ 2067 h 2407"/>
                <a:gd name="T58" fmla="*/ 324 w 2397"/>
                <a:gd name="T59" fmla="*/ 1221 h 2407"/>
                <a:gd name="T60" fmla="*/ 327 w 2397"/>
                <a:gd name="T61" fmla="*/ 1218 h 2407"/>
                <a:gd name="T62" fmla="*/ 350 w 2397"/>
                <a:gd name="T63" fmla="*/ 1196 h 2407"/>
                <a:gd name="T64" fmla="*/ 353 w 2397"/>
                <a:gd name="T65" fmla="*/ 1193 h 2407"/>
                <a:gd name="T66" fmla="*/ 1422 w 2397"/>
                <a:gd name="T67" fmla="*/ 124 h 2407"/>
                <a:gd name="T68" fmla="*/ 1582 w 2397"/>
                <a:gd name="T69" fmla="*/ 123 h 2407"/>
                <a:gd name="T70" fmla="*/ 1582 w 2397"/>
                <a:gd name="T71" fmla="*/ 283 h 2407"/>
                <a:gd name="T72" fmla="*/ 1582 w 2397"/>
                <a:gd name="T73" fmla="*/ 284 h 2407"/>
                <a:gd name="T74" fmla="*/ 1287 w 2397"/>
                <a:gd name="T75" fmla="*/ 578 h 2407"/>
                <a:gd name="T76" fmla="*/ 1287 w 2397"/>
                <a:gd name="T77" fmla="*/ 782 h 2407"/>
                <a:gd name="T78" fmla="*/ 1492 w 2397"/>
                <a:gd name="T79" fmla="*/ 782 h 2407"/>
                <a:gd name="T80" fmla="*/ 2046 w 2397"/>
                <a:gd name="T81" fmla="*/ 228 h 2407"/>
                <a:gd name="T82" fmla="*/ 2220 w 2397"/>
                <a:gd name="T83" fmla="*/ 229 h 2407"/>
                <a:gd name="T84" fmla="*/ 2220 w 2397"/>
                <a:gd name="T85" fmla="*/ 402 h 2407"/>
                <a:gd name="T86" fmla="*/ 1621 w 2397"/>
                <a:gd name="T87" fmla="*/ 1000 h 2407"/>
                <a:gd name="T88" fmla="*/ 1621 w 2397"/>
                <a:gd name="T89" fmla="*/ 1192 h 2407"/>
                <a:gd name="T90" fmla="*/ 1814 w 2397"/>
                <a:gd name="T91" fmla="*/ 1192 h 2407"/>
                <a:gd name="T92" fmla="*/ 2147 w 2397"/>
                <a:gd name="T93" fmla="*/ 859 h 2407"/>
                <a:gd name="T94" fmla="*/ 2279 w 2397"/>
                <a:gd name="T95" fmla="*/ 859 h 2407"/>
                <a:gd name="T96" fmla="*/ 2279 w 2397"/>
                <a:gd name="T97" fmla="*/ 990 h 2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97" h="2407">
                  <a:moveTo>
                    <a:pt x="2331" y="806"/>
                  </a:moveTo>
                  <a:cubicBezTo>
                    <a:pt x="2266" y="741"/>
                    <a:pt x="2160" y="741"/>
                    <a:pt x="2095" y="806"/>
                  </a:cubicBezTo>
                  <a:cubicBezTo>
                    <a:pt x="2095" y="806"/>
                    <a:pt x="2095" y="806"/>
                    <a:pt x="2095" y="806"/>
                  </a:cubicBezTo>
                  <a:cubicBezTo>
                    <a:pt x="1761" y="1140"/>
                    <a:pt x="1761" y="1140"/>
                    <a:pt x="1761" y="1140"/>
                  </a:cubicBezTo>
                  <a:cubicBezTo>
                    <a:pt x="1737" y="1164"/>
                    <a:pt x="1698" y="1163"/>
                    <a:pt x="1674" y="1139"/>
                  </a:cubicBezTo>
                  <a:cubicBezTo>
                    <a:pt x="1650" y="1115"/>
                    <a:pt x="1650" y="1077"/>
                    <a:pt x="1674" y="1053"/>
                  </a:cubicBezTo>
                  <a:cubicBezTo>
                    <a:pt x="2272" y="454"/>
                    <a:pt x="2272" y="454"/>
                    <a:pt x="2272" y="454"/>
                  </a:cubicBezTo>
                  <a:cubicBezTo>
                    <a:pt x="2349" y="378"/>
                    <a:pt x="2349" y="253"/>
                    <a:pt x="2272" y="176"/>
                  </a:cubicBezTo>
                  <a:cubicBezTo>
                    <a:pt x="2195" y="99"/>
                    <a:pt x="2070" y="99"/>
                    <a:pt x="1993" y="176"/>
                  </a:cubicBezTo>
                  <a:cubicBezTo>
                    <a:pt x="1993" y="176"/>
                    <a:pt x="1993" y="176"/>
                    <a:pt x="1993" y="176"/>
                  </a:cubicBezTo>
                  <a:cubicBezTo>
                    <a:pt x="1439" y="730"/>
                    <a:pt x="1439" y="730"/>
                    <a:pt x="1439" y="730"/>
                  </a:cubicBezTo>
                  <a:cubicBezTo>
                    <a:pt x="1412" y="757"/>
                    <a:pt x="1367" y="757"/>
                    <a:pt x="1340" y="730"/>
                  </a:cubicBezTo>
                  <a:cubicBezTo>
                    <a:pt x="1313" y="702"/>
                    <a:pt x="1313" y="658"/>
                    <a:pt x="1340" y="630"/>
                  </a:cubicBezTo>
                  <a:cubicBezTo>
                    <a:pt x="1634" y="336"/>
                    <a:pt x="1634" y="336"/>
                    <a:pt x="1634" y="336"/>
                  </a:cubicBezTo>
                  <a:cubicBezTo>
                    <a:pt x="1707" y="262"/>
                    <a:pt x="1705" y="144"/>
                    <a:pt x="1631" y="71"/>
                  </a:cubicBezTo>
                  <a:cubicBezTo>
                    <a:pt x="1559" y="0"/>
                    <a:pt x="1442" y="0"/>
                    <a:pt x="1369" y="71"/>
                  </a:cubicBezTo>
                  <a:cubicBezTo>
                    <a:pt x="290" y="1150"/>
                    <a:pt x="290" y="1150"/>
                    <a:pt x="290" y="1150"/>
                  </a:cubicBezTo>
                  <a:cubicBezTo>
                    <a:pt x="14" y="1408"/>
                    <a:pt x="0" y="1841"/>
                    <a:pt x="258" y="2117"/>
                  </a:cubicBezTo>
                  <a:cubicBezTo>
                    <a:pt x="505" y="2380"/>
                    <a:pt x="913" y="2407"/>
                    <a:pt x="1192" y="2179"/>
                  </a:cubicBezTo>
                  <a:cubicBezTo>
                    <a:pt x="1196" y="2177"/>
                    <a:pt x="1201" y="2174"/>
                    <a:pt x="1204" y="2170"/>
                  </a:cubicBezTo>
                  <a:cubicBezTo>
                    <a:pt x="1227" y="2147"/>
                    <a:pt x="1227" y="2147"/>
                    <a:pt x="1227" y="2147"/>
                  </a:cubicBezTo>
                  <a:cubicBezTo>
                    <a:pt x="1238" y="2138"/>
                    <a:pt x="1248" y="2128"/>
                    <a:pt x="1257" y="2117"/>
                  </a:cubicBezTo>
                  <a:cubicBezTo>
                    <a:pt x="2331" y="1043"/>
                    <a:pt x="2331" y="1043"/>
                    <a:pt x="2331" y="1043"/>
                  </a:cubicBezTo>
                  <a:cubicBezTo>
                    <a:pt x="2397" y="978"/>
                    <a:pt x="2397" y="872"/>
                    <a:pt x="2331" y="806"/>
                  </a:cubicBezTo>
                  <a:close/>
                  <a:moveTo>
                    <a:pt x="2279" y="990"/>
                  </a:moveTo>
                  <a:cubicBezTo>
                    <a:pt x="1204" y="2065"/>
                    <a:pt x="1204" y="2065"/>
                    <a:pt x="1204" y="2065"/>
                  </a:cubicBezTo>
                  <a:cubicBezTo>
                    <a:pt x="1204" y="2065"/>
                    <a:pt x="1204" y="2065"/>
                    <a:pt x="1204" y="2065"/>
                  </a:cubicBezTo>
                  <a:cubicBezTo>
                    <a:pt x="1175" y="2094"/>
                    <a:pt x="1175" y="2094"/>
                    <a:pt x="1175" y="2094"/>
                  </a:cubicBezTo>
                  <a:cubicBezTo>
                    <a:pt x="930" y="2324"/>
                    <a:pt x="544" y="2312"/>
                    <a:pt x="314" y="2067"/>
                  </a:cubicBezTo>
                  <a:cubicBezTo>
                    <a:pt x="89" y="1828"/>
                    <a:pt x="94" y="1455"/>
                    <a:pt x="324" y="1221"/>
                  </a:cubicBezTo>
                  <a:cubicBezTo>
                    <a:pt x="325" y="1220"/>
                    <a:pt x="326" y="1219"/>
                    <a:pt x="327" y="1218"/>
                  </a:cubicBezTo>
                  <a:cubicBezTo>
                    <a:pt x="350" y="1196"/>
                    <a:pt x="350" y="1196"/>
                    <a:pt x="350" y="1196"/>
                  </a:cubicBezTo>
                  <a:cubicBezTo>
                    <a:pt x="351" y="1195"/>
                    <a:pt x="352" y="1194"/>
                    <a:pt x="353" y="1193"/>
                  </a:cubicBezTo>
                  <a:cubicBezTo>
                    <a:pt x="1422" y="124"/>
                    <a:pt x="1422" y="124"/>
                    <a:pt x="1422" y="124"/>
                  </a:cubicBezTo>
                  <a:cubicBezTo>
                    <a:pt x="1466" y="79"/>
                    <a:pt x="1537" y="79"/>
                    <a:pt x="1582" y="123"/>
                  </a:cubicBezTo>
                  <a:cubicBezTo>
                    <a:pt x="1626" y="167"/>
                    <a:pt x="1626" y="238"/>
                    <a:pt x="1582" y="283"/>
                  </a:cubicBezTo>
                  <a:cubicBezTo>
                    <a:pt x="1582" y="283"/>
                    <a:pt x="1582" y="283"/>
                    <a:pt x="1582" y="284"/>
                  </a:cubicBezTo>
                  <a:cubicBezTo>
                    <a:pt x="1287" y="578"/>
                    <a:pt x="1287" y="578"/>
                    <a:pt x="1287" y="578"/>
                  </a:cubicBezTo>
                  <a:cubicBezTo>
                    <a:pt x="1231" y="634"/>
                    <a:pt x="1231" y="726"/>
                    <a:pt x="1287" y="782"/>
                  </a:cubicBezTo>
                  <a:cubicBezTo>
                    <a:pt x="1344" y="839"/>
                    <a:pt x="1436" y="839"/>
                    <a:pt x="1492" y="782"/>
                  </a:cubicBezTo>
                  <a:cubicBezTo>
                    <a:pt x="2046" y="228"/>
                    <a:pt x="2046" y="228"/>
                    <a:pt x="2046" y="228"/>
                  </a:cubicBezTo>
                  <a:cubicBezTo>
                    <a:pt x="2094" y="181"/>
                    <a:pt x="2172" y="181"/>
                    <a:pt x="2220" y="229"/>
                  </a:cubicBezTo>
                  <a:cubicBezTo>
                    <a:pt x="2267" y="277"/>
                    <a:pt x="2267" y="354"/>
                    <a:pt x="2220" y="402"/>
                  </a:cubicBezTo>
                  <a:cubicBezTo>
                    <a:pt x="1621" y="1000"/>
                    <a:pt x="1621" y="1000"/>
                    <a:pt x="1621" y="1000"/>
                  </a:cubicBezTo>
                  <a:cubicBezTo>
                    <a:pt x="1568" y="1053"/>
                    <a:pt x="1568" y="1139"/>
                    <a:pt x="1621" y="1192"/>
                  </a:cubicBezTo>
                  <a:cubicBezTo>
                    <a:pt x="1675" y="1244"/>
                    <a:pt x="1760" y="1244"/>
                    <a:pt x="1814" y="1192"/>
                  </a:cubicBezTo>
                  <a:cubicBezTo>
                    <a:pt x="2147" y="859"/>
                    <a:pt x="2147" y="859"/>
                    <a:pt x="2147" y="859"/>
                  </a:cubicBezTo>
                  <a:cubicBezTo>
                    <a:pt x="2184" y="824"/>
                    <a:pt x="2242" y="824"/>
                    <a:pt x="2279" y="859"/>
                  </a:cubicBezTo>
                  <a:cubicBezTo>
                    <a:pt x="2315" y="895"/>
                    <a:pt x="2315" y="954"/>
                    <a:pt x="2279" y="9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2"/>
            <p:cNvSpPr/>
            <p:nvPr/>
          </p:nvSpPr>
          <p:spPr bwMode="auto">
            <a:xfrm>
              <a:off x="3673" y="1722"/>
              <a:ext cx="543" cy="535"/>
            </a:xfrm>
            <a:custGeom>
              <a:avLst/>
              <a:gdLst>
                <a:gd name="T0" fmla="*/ 41 w 291"/>
                <a:gd name="T1" fmla="*/ 287 h 287"/>
                <a:gd name="T2" fmla="*/ 67 w 291"/>
                <a:gd name="T3" fmla="*/ 276 h 287"/>
                <a:gd name="T4" fmla="*/ 277 w 291"/>
                <a:gd name="T5" fmla="*/ 66 h 287"/>
                <a:gd name="T6" fmla="*/ 276 w 291"/>
                <a:gd name="T7" fmla="*/ 14 h 287"/>
                <a:gd name="T8" fmla="*/ 224 w 291"/>
                <a:gd name="T9" fmla="*/ 14 h 287"/>
                <a:gd name="T10" fmla="*/ 14 w 291"/>
                <a:gd name="T11" fmla="*/ 223 h 287"/>
                <a:gd name="T12" fmla="*/ 14 w 291"/>
                <a:gd name="T13" fmla="*/ 276 h 287"/>
                <a:gd name="T14" fmla="*/ 41 w 291"/>
                <a:gd name="T15" fmla="*/ 287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87">
                  <a:moveTo>
                    <a:pt x="41" y="287"/>
                  </a:moveTo>
                  <a:cubicBezTo>
                    <a:pt x="51" y="287"/>
                    <a:pt x="60" y="283"/>
                    <a:pt x="67" y="276"/>
                  </a:cubicBezTo>
                  <a:cubicBezTo>
                    <a:pt x="277" y="66"/>
                    <a:pt x="277" y="66"/>
                    <a:pt x="277" y="66"/>
                  </a:cubicBezTo>
                  <a:cubicBezTo>
                    <a:pt x="291" y="51"/>
                    <a:pt x="290" y="28"/>
                    <a:pt x="276" y="14"/>
                  </a:cubicBezTo>
                  <a:cubicBezTo>
                    <a:pt x="261" y="0"/>
                    <a:pt x="238" y="0"/>
                    <a:pt x="224" y="14"/>
                  </a:cubicBezTo>
                  <a:cubicBezTo>
                    <a:pt x="14" y="223"/>
                    <a:pt x="14" y="223"/>
                    <a:pt x="14" y="223"/>
                  </a:cubicBezTo>
                  <a:cubicBezTo>
                    <a:pt x="0" y="238"/>
                    <a:pt x="0" y="261"/>
                    <a:pt x="14" y="276"/>
                  </a:cubicBezTo>
                  <a:cubicBezTo>
                    <a:pt x="21" y="283"/>
                    <a:pt x="31" y="287"/>
                    <a:pt x="41" y="2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3"/>
            <p:cNvSpPr>
              <a:spLocks noEditPoints="1"/>
            </p:cNvSpPr>
            <p:nvPr/>
          </p:nvSpPr>
          <p:spPr bwMode="auto">
            <a:xfrm>
              <a:off x="2024" y="1543"/>
              <a:ext cx="2227" cy="2441"/>
            </a:xfrm>
            <a:custGeom>
              <a:avLst/>
              <a:gdLst>
                <a:gd name="T0" fmla="*/ 1127 w 1194"/>
                <a:gd name="T1" fmla="*/ 510 h 1309"/>
                <a:gd name="T2" fmla="*/ 978 w 1194"/>
                <a:gd name="T3" fmla="*/ 658 h 1309"/>
                <a:gd name="T4" fmla="*/ 588 w 1194"/>
                <a:gd name="T5" fmla="*/ 316 h 1309"/>
                <a:gd name="T6" fmla="*/ 837 w 1194"/>
                <a:gd name="T7" fmla="*/ 67 h 1309"/>
                <a:gd name="T8" fmla="*/ 836 w 1194"/>
                <a:gd name="T9" fmla="*/ 14 h 1309"/>
                <a:gd name="T10" fmla="*/ 784 w 1194"/>
                <a:gd name="T11" fmla="*/ 14 h 1309"/>
                <a:gd name="T12" fmla="*/ 489 w 1194"/>
                <a:gd name="T13" fmla="*/ 309 h 1309"/>
                <a:gd name="T14" fmla="*/ 8 w 1194"/>
                <a:gd name="T15" fmla="*/ 820 h 1309"/>
                <a:gd name="T16" fmla="*/ 518 w 1194"/>
                <a:gd name="T17" fmla="*/ 1301 h 1309"/>
                <a:gd name="T18" fmla="*/ 1000 w 1194"/>
                <a:gd name="T19" fmla="*/ 791 h 1309"/>
                <a:gd name="T20" fmla="*/ 996 w 1194"/>
                <a:gd name="T21" fmla="*/ 746 h 1309"/>
                <a:gd name="T22" fmla="*/ 1180 w 1194"/>
                <a:gd name="T23" fmla="*/ 562 h 1309"/>
                <a:gd name="T24" fmla="*/ 1179 w 1194"/>
                <a:gd name="T25" fmla="*/ 510 h 1309"/>
                <a:gd name="T26" fmla="*/ 1127 w 1194"/>
                <a:gd name="T27" fmla="*/ 510 h 1309"/>
                <a:gd name="T28" fmla="*/ 506 w 1194"/>
                <a:gd name="T29" fmla="*/ 1223 h 1309"/>
                <a:gd name="T30" fmla="*/ 86 w 1194"/>
                <a:gd name="T31" fmla="*/ 803 h 1309"/>
                <a:gd name="T32" fmla="*/ 506 w 1194"/>
                <a:gd name="T33" fmla="*/ 383 h 1309"/>
                <a:gd name="T34" fmla="*/ 926 w 1194"/>
                <a:gd name="T35" fmla="*/ 803 h 1309"/>
                <a:gd name="T36" fmla="*/ 506 w 1194"/>
                <a:gd name="T37" fmla="*/ 1223 h 1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4" h="1309">
                  <a:moveTo>
                    <a:pt x="1127" y="510"/>
                  </a:moveTo>
                  <a:cubicBezTo>
                    <a:pt x="978" y="658"/>
                    <a:pt x="978" y="658"/>
                    <a:pt x="978" y="658"/>
                  </a:cubicBezTo>
                  <a:cubicBezTo>
                    <a:pt x="923" y="480"/>
                    <a:pt x="772" y="347"/>
                    <a:pt x="588" y="316"/>
                  </a:cubicBezTo>
                  <a:cubicBezTo>
                    <a:pt x="837" y="67"/>
                    <a:pt x="837" y="67"/>
                    <a:pt x="837" y="67"/>
                  </a:cubicBezTo>
                  <a:cubicBezTo>
                    <a:pt x="851" y="52"/>
                    <a:pt x="851" y="29"/>
                    <a:pt x="836" y="14"/>
                  </a:cubicBezTo>
                  <a:cubicBezTo>
                    <a:pt x="822" y="0"/>
                    <a:pt x="799" y="0"/>
                    <a:pt x="784" y="14"/>
                  </a:cubicBezTo>
                  <a:cubicBezTo>
                    <a:pt x="489" y="309"/>
                    <a:pt x="489" y="309"/>
                    <a:pt x="489" y="309"/>
                  </a:cubicBezTo>
                  <a:cubicBezTo>
                    <a:pt x="215" y="317"/>
                    <a:pt x="0" y="546"/>
                    <a:pt x="8" y="820"/>
                  </a:cubicBezTo>
                  <a:cubicBezTo>
                    <a:pt x="16" y="1093"/>
                    <a:pt x="244" y="1309"/>
                    <a:pt x="518" y="1301"/>
                  </a:cubicBezTo>
                  <a:cubicBezTo>
                    <a:pt x="792" y="1293"/>
                    <a:pt x="1008" y="1065"/>
                    <a:pt x="1000" y="791"/>
                  </a:cubicBezTo>
                  <a:cubicBezTo>
                    <a:pt x="999" y="776"/>
                    <a:pt x="998" y="760"/>
                    <a:pt x="996" y="746"/>
                  </a:cubicBezTo>
                  <a:cubicBezTo>
                    <a:pt x="1180" y="562"/>
                    <a:pt x="1180" y="562"/>
                    <a:pt x="1180" y="562"/>
                  </a:cubicBezTo>
                  <a:cubicBezTo>
                    <a:pt x="1194" y="548"/>
                    <a:pt x="1194" y="524"/>
                    <a:pt x="1179" y="510"/>
                  </a:cubicBezTo>
                  <a:cubicBezTo>
                    <a:pt x="1164" y="496"/>
                    <a:pt x="1141" y="496"/>
                    <a:pt x="1127" y="510"/>
                  </a:cubicBezTo>
                  <a:close/>
                  <a:moveTo>
                    <a:pt x="506" y="1223"/>
                  </a:moveTo>
                  <a:cubicBezTo>
                    <a:pt x="274" y="1223"/>
                    <a:pt x="86" y="1035"/>
                    <a:pt x="86" y="803"/>
                  </a:cubicBezTo>
                  <a:cubicBezTo>
                    <a:pt x="86" y="571"/>
                    <a:pt x="274" y="383"/>
                    <a:pt x="506" y="383"/>
                  </a:cubicBezTo>
                  <a:cubicBezTo>
                    <a:pt x="738" y="383"/>
                    <a:pt x="926" y="571"/>
                    <a:pt x="926" y="803"/>
                  </a:cubicBezTo>
                  <a:cubicBezTo>
                    <a:pt x="925" y="1035"/>
                    <a:pt x="737" y="1222"/>
                    <a:pt x="506" y="1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
            <p:cNvSpPr>
              <a:spLocks noEditPoints="1"/>
            </p:cNvSpPr>
            <p:nvPr/>
          </p:nvSpPr>
          <p:spPr bwMode="auto">
            <a:xfrm>
              <a:off x="2330" y="2828"/>
              <a:ext cx="421" cy="423"/>
            </a:xfrm>
            <a:custGeom>
              <a:avLst/>
              <a:gdLst>
                <a:gd name="T0" fmla="*/ 113 w 226"/>
                <a:gd name="T1" fmla="*/ 0 h 227"/>
                <a:gd name="T2" fmla="*/ 0 w 226"/>
                <a:gd name="T3" fmla="*/ 114 h 227"/>
                <a:gd name="T4" fmla="*/ 113 w 226"/>
                <a:gd name="T5" fmla="*/ 227 h 227"/>
                <a:gd name="T6" fmla="*/ 226 w 226"/>
                <a:gd name="T7" fmla="*/ 114 h 227"/>
                <a:gd name="T8" fmla="*/ 226 w 226"/>
                <a:gd name="T9" fmla="*/ 114 h 227"/>
                <a:gd name="T10" fmla="*/ 113 w 226"/>
                <a:gd name="T11" fmla="*/ 0 h 227"/>
                <a:gd name="T12" fmla="*/ 113 w 226"/>
                <a:gd name="T13" fmla="*/ 153 h 227"/>
                <a:gd name="T14" fmla="*/ 74 w 226"/>
                <a:gd name="T15" fmla="*/ 114 h 227"/>
                <a:gd name="T16" fmla="*/ 113 w 226"/>
                <a:gd name="T17" fmla="*/ 75 h 227"/>
                <a:gd name="T18" fmla="*/ 152 w 226"/>
                <a:gd name="T19" fmla="*/ 114 h 227"/>
                <a:gd name="T20" fmla="*/ 113 w 226"/>
                <a:gd name="T21" fmla="*/ 15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27">
                  <a:moveTo>
                    <a:pt x="113" y="0"/>
                  </a:moveTo>
                  <a:cubicBezTo>
                    <a:pt x="50" y="0"/>
                    <a:pt x="0" y="51"/>
                    <a:pt x="0" y="114"/>
                  </a:cubicBezTo>
                  <a:cubicBezTo>
                    <a:pt x="0" y="176"/>
                    <a:pt x="50" y="227"/>
                    <a:pt x="113" y="227"/>
                  </a:cubicBezTo>
                  <a:cubicBezTo>
                    <a:pt x="176" y="227"/>
                    <a:pt x="226" y="176"/>
                    <a:pt x="226" y="114"/>
                  </a:cubicBezTo>
                  <a:cubicBezTo>
                    <a:pt x="226" y="114"/>
                    <a:pt x="226" y="114"/>
                    <a:pt x="226" y="114"/>
                  </a:cubicBezTo>
                  <a:cubicBezTo>
                    <a:pt x="226" y="51"/>
                    <a:pt x="176" y="0"/>
                    <a:pt x="113" y="0"/>
                  </a:cubicBezTo>
                  <a:close/>
                  <a:moveTo>
                    <a:pt x="113" y="153"/>
                  </a:moveTo>
                  <a:cubicBezTo>
                    <a:pt x="91" y="153"/>
                    <a:pt x="74" y="135"/>
                    <a:pt x="74" y="114"/>
                  </a:cubicBezTo>
                  <a:cubicBezTo>
                    <a:pt x="74" y="92"/>
                    <a:pt x="91" y="75"/>
                    <a:pt x="113" y="75"/>
                  </a:cubicBezTo>
                  <a:cubicBezTo>
                    <a:pt x="135" y="75"/>
                    <a:pt x="152" y="92"/>
                    <a:pt x="152" y="114"/>
                  </a:cubicBezTo>
                  <a:cubicBezTo>
                    <a:pt x="152" y="135"/>
                    <a:pt x="135" y="153"/>
                    <a:pt x="113" y="1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5"/>
            <p:cNvSpPr>
              <a:spLocks noEditPoints="1"/>
            </p:cNvSpPr>
            <p:nvPr/>
          </p:nvSpPr>
          <p:spPr bwMode="auto">
            <a:xfrm>
              <a:off x="2968" y="2757"/>
              <a:ext cx="567" cy="565"/>
            </a:xfrm>
            <a:custGeom>
              <a:avLst/>
              <a:gdLst>
                <a:gd name="T0" fmla="*/ 152 w 304"/>
                <a:gd name="T1" fmla="*/ 0 h 303"/>
                <a:gd name="T2" fmla="*/ 0 w 304"/>
                <a:gd name="T3" fmla="*/ 152 h 303"/>
                <a:gd name="T4" fmla="*/ 152 w 304"/>
                <a:gd name="T5" fmla="*/ 303 h 303"/>
                <a:gd name="T6" fmla="*/ 304 w 304"/>
                <a:gd name="T7" fmla="*/ 152 h 303"/>
                <a:gd name="T8" fmla="*/ 304 w 304"/>
                <a:gd name="T9" fmla="*/ 152 h 303"/>
                <a:gd name="T10" fmla="*/ 152 w 304"/>
                <a:gd name="T11" fmla="*/ 0 h 303"/>
                <a:gd name="T12" fmla="*/ 152 w 304"/>
                <a:gd name="T13" fmla="*/ 229 h 303"/>
                <a:gd name="T14" fmla="*/ 75 w 304"/>
                <a:gd name="T15" fmla="*/ 152 h 303"/>
                <a:gd name="T16" fmla="*/ 152 w 304"/>
                <a:gd name="T17" fmla="*/ 75 h 303"/>
                <a:gd name="T18" fmla="*/ 229 w 304"/>
                <a:gd name="T19" fmla="*/ 152 h 303"/>
                <a:gd name="T20" fmla="*/ 152 w 304"/>
                <a:gd name="T21" fmla="*/ 22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4" h="303">
                  <a:moveTo>
                    <a:pt x="152" y="0"/>
                  </a:moveTo>
                  <a:cubicBezTo>
                    <a:pt x="68" y="0"/>
                    <a:pt x="0" y="68"/>
                    <a:pt x="0" y="152"/>
                  </a:cubicBezTo>
                  <a:cubicBezTo>
                    <a:pt x="1" y="235"/>
                    <a:pt x="68" y="303"/>
                    <a:pt x="152" y="303"/>
                  </a:cubicBezTo>
                  <a:cubicBezTo>
                    <a:pt x="236" y="303"/>
                    <a:pt x="304" y="235"/>
                    <a:pt x="304" y="152"/>
                  </a:cubicBezTo>
                  <a:cubicBezTo>
                    <a:pt x="304" y="152"/>
                    <a:pt x="304" y="152"/>
                    <a:pt x="304" y="152"/>
                  </a:cubicBezTo>
                  <a:cubicBezTo>
                    <a:pt x="303" y="68"/>
                    <a:pt x="236" y="0"/>
                    <a:pt x="152" y="0"/>
                  </a:cubicBezTo>
                  <a:close/>
                  <a:moveTo>
                    <a:pt x="152" y="229"/>
                  </a:moveTo>
                  <a:cubicBezTo>
                    <a:pt x="109" y="229"/>
                    <a:pt x="75" y="194"/>
                    <a:pt x="75" y="152"/>
                  </a:cubicBezTo>
                  <a:cubicBezTo>
                    <a:pt x="75" y="109"/>
                    <a:pt x="109" y="75"/>
                    <a:pt x="152" y="75"/>
                  </a:cubicBezTo>
                  <a:cubicBezTo>
                    <a:pt x="195" y="75"/>
                    <a:pt x="229" y="109"/>
                    <a:pt x="229" y="152"/>
                  </a:cubicBezTo>
                  <a:cubicBezTo>
                    <a:pt x="229" y="194"/>
                    <a:pt x="195" y="229"/>
                    <a:pt x="152"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100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750"/>
                                        <p:tgtEl>
                                          <p:spTgt spid="20"/>
                                        </p:tgtEl>
                                      </p:cBhvr>
                                    </p:animEffect>
                                  </p:childTnLst>
                                </p:cTn>
                              </p:par>
                              <p:par>
                                <p:cTn id="12" presetID="2" presetClass="entr" presetSubtype="4" fill="hold" nodeType="withEffect">
                                  <p:stCondLst>
                                    <p:cond delay="20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250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375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1986" y="-486859"/>
            <a:ext cx="4922825" cy="3014031"/>
            <a:chOff x="-591986" y="-486859"/>
            <a:chExt cx="4922825" cy="3014031"/>
          </a:xfrm>
        </p:grpSpPr>
        <p:grpSp>
          <p:nvGrpSpPr>
            <p:cNvPr id="27" name="组合 26"/>
            <p:cNvGrpSpPr/>
            <p:nvPr/>
          </p:nvGrpSpPr>
          <p:grpSpPr>
            <a:xfrm>
              <a:off x="-591986" y="-486859"/>
              <a:ext cx="4922825" cy="3014031"/>
              <a:chOff x="-591986" y="-486859"/>
              <a:chExt cx="4922825" cy="3014031"/>
            </a:xfrm>
          </p:grpSpPr>
          <p:sp>
            <p:nvSpPr>
              <p:cNvPr id="28" name="任意多边形 27"/>
              <p:cNvSpPr/>
              <p:nvPr/>
            </p:nvSpPr>
            <p:spPr>
              <a:xfrm>
                <a:off x="1" y="-1"/>
                <a:ext cx="4170555" cy="2527173"/>
              </a:xfrm>
              <a:custGeom>
                <a:avLst/>
                <a:gdLst>
                  <a:gd name="connsiteX0" fmla="*/ 0 w 3456423"/>
                  <a:gd name="connsiteY0" fmla="*/ 0 h 2726704"/>
                  <a:gd name="connsiteX1" fmla="*/ 3456423 w 3456423"/>
                  <a:gd name="connsiteY1" fmla="*/ 0 h 2726704"/>
                  <a:gd name="connsiteX2" fmla="*/ 3328771 w 3456423"/>
                  <a:gd name="connsiteY2" fmla="*/ 87436 h 2726704"/>
                  <a:gd name="connsiteX3" fmla="*/ 3233855 w 3456423"/>
                  <a:gd name="connsiteY3" fmla="*/ 189572 h 2726704"/>
                  <a:gd name="connsiteX4" fmla="*/ 3066585 w 3456423"/>
                  <a:gd name="connsiteY4" fmla="*/ 1349299 h 2726704"/>
                  <a:gd name="connsiteX5" fmla="*/ 2475571 w 3456423"/>
                  <a:gd name="connsiteY5" fmla="*/ 1862256 h 2726704"/>
                  <a:gd name="connsiteX6" fmla="*/ 1326996 w 3456423"/>
                  <a:gd name="connsiteY6" fmla="*/ 2051827 h 2726704"/>
                  <a:gd name="connsiteX7" fmla="*/ 758283 w 3456423"/>
                  <a:gd name="connsiteY7" fmla="*/ 2720899 h 2726704"/>
                  <a:gd name="connsiteX8" fmla="*/ 17299 w 3456423"/>
                  <a:gd name="connsiteY8" fmla="*/ 2425323 h 2726704"/>
                  <a:gd name="connsiteX9" fmla="*/ 0 w 3456423"/>
                  <a:gd name="connsiteY9" fmla="*/ 2420493 h 2726704"/>
                  <a:gd name="connsiteX0-1" fmla="*/ 0 w 3456423"/>
                  <a:gd name="connsiteY0-2" fmla="*/ 0 h 2527173"/>
                  <a:gd name="connsiteX1-3" fmla="*/ 3456423 w 3456423"/>
                  <a:gd name="connsiteY1-4" fmla="*/ 0 h 2527173"/>
                  <a:gd name="connsiteX2-5" fmla="*/ 3328771 w 3456423"/>
                  <a:gd name="connsiteY2-6" fmla="*/ 87436 h 2527173"/>
                  <a:gd name="connsiteX3-7" fmla="*/ 3233855 w 3456423"/>
                  <a:gd name="connsiteY3-8" fmla="*/ 189572 h 2527173"/>
                  <a:gd name="connsiteX4-9" fmla="*/ 3066585 w 3456423"/>
                  <a:gd name="connsiteY4-10" fmla="*/ 1349299 h 2527173"/>
                  <a:gd name="connsiteX5-11" fmla="*/ 2475571 w 3456423"/>
                  <a:gd name="connsiteY5-12" fmla="*/ 1862256 h 2527173"/>
                  <a:gd name="connsiteX6-13" fmla="*/ 1326996 w 3456423"/>
                  <a:gd name="connsiteY6-14" fmla="*/ 2051827 h 2527173"/>
                  <a:gd name="connsiteX7-15" fmla="*/ 724829 w 3456423"/>
                  <a:gd name="connsiteY7-16" fmla="*/ 2509026 h 2527173"/>
                  <a:gd name="connsiteX8-17" fmla="*/ 17299 w 3456423"/>
                  <a:gd name="connsiteY8-18" fmla="*/ 2425323 h 2527173"/>
                  <a:gd name="connsiteX9-19" fmla="*/ 0 w 3456423"/>
                  <a:gd name="connsiteY9-20" fmla="*/ 2420493 h 2527173"/>
                  <a:gd name="connsiteX10" fmla="*/ 0 w 3456423"/>
                  <a:gd name="connsiteY10" fmla="*/ 0 h 2527173"/>
                  <a:gd name="connsiteX0-21" fmla="*/ 0 w 3456423"/>
                  <a:gd name="connsiteY0-22" fmla="*/ 0 h 2527173"/>
                  <a:gd name="connsiteX1-23" fmla="*/ 3456423 w 3456423"/>
                  <a:gd name="connsiteY1-24" fmla="*/ 0 h 2527173"/>
                  <a:gd name="connsiteX2-25" fmla="*/ 3328771 w 3456423"/>
                  <a:gd name="connsiteY2-26" fmla="*/ 87436 h 2527173"/>
                  <a:gd name="connsiteX3-27" fmla="*/ 3233855 w 3456423"/>
                  <a:gd name="connsiteY3-28" fmla="*/ 189572 h 2527173"/>
                  <a:gd name="connsiteX4-29" fmla="*/ 3066585 w 3456423"/>
                  <a:gd name="connsiteY4-30" fmla="*/ 1349299 h 2527173"/>
                  <a:gd name="connsiteX5-31" fmla="*/ 2475571 w 3456423"/>
                  <a:gd name="connsiteY5-32" fmla="*/ 1862256 h 2527173"/>
                  <a:gd name="connsiteX6-33" fmla="*/ 1271546 w 3456423"/>
                  <a:gd name="connsiteY6-34" fmla="*/ 1929163 h 2527173"/>
                  <a:gd name="connsiteX7-35" fmla="*/ 724829 w 3456423"/>
                  <a:gd name="connsiteY7-36" fmla="*/ 2509026 h 2527173"/>
                  <a:gd name="connsiteX8-37" fmla="*/ 17299 w 3456423"/>
                  <a:gd name="connsiteY8-38" fmla="*/ 2425323 h 2527173"/>
                  <a:gd name="connsiteX9-39" fmla="*/ 0 w 3456423"/>
                  <a:gd name="connsiteY9-40" fmla="*/ 2420493 h 2527173"/>
                  <a:gd name="connsiteX10-41" fmla="*/ 0 w 3456423"/>
                  <a:gd name="connsiteY10-42" fmla="*/ 0 h 2527173"/>
                  <a:gd name="connsiteX0-43" fmla="*/ 0 w 3456423"/>
                  <a:gd name="connsiteY0-44" fmla="*/ 0 h 2527173"/>
                  <a:gd name="connsiteX1-45" fmla="*/ 3456423 w 3456423"/>
                  <a:gd name="connsiteY1-46" fmla="*/ 0 h 2527173"/>
                  <a:gd name="connsiteX2-47" fmla="*/ 3328771 w 3456423"/>
                  <a:gd name="connsiteY2-48" fmla="*/ 87436 h 2527173"/>
                  <a:gd name="connsiteX3-49" fmla="*/ 3233855 w 3456423"/>
                  <a:gd name="connsiteY3-50" fmla="*/ 189572 h 2527173"/>
                  <a:gd name="connsiteX4-51" fmla="*/ 3066585 w 3456423"/>
                  <a:gd name="connsiteY4-52" fmla="*/ 1349299 h 2527173"/>
                  <a:gd name="connsiteX5-53" fmla="*/ 2475571 w 3456423"/>
                  <a:gd name="connsiteY5-54" fmla="*/ 1884559 h 2527173"/>
                  <a:gd name="connsiteX6-55" fmla="*/ 1271546 w 3456423"/>
                  <a:gd name="connsiteY6-56" fmla="*/ 1929163 h 2527173"/>
                  <a:gd name="connsiteX7-57" fmla="*/ 724829 w 3456423"/>
                  <a:gd name="connsiteY7-58" fmla="*/ 2509026 h 2527173"/>
                  <a:gd name="connsiteX8-59" fmla="*/ 17299 w 3456423"/>
                  <a:gd name="connsiteY8-60" fmla="*/ 2425323 h 2527173"/>
                  <a:gd name="connsiteX9-61" fmla="*/ 0 w 3456423"/>
                  <a:gd name="connsiteY9-62" fmla="*/ 2420493 h 2527173"/>
                  <a:gd name="connsiteX10-63" fmla="*/ 0 w 3456423"/>
                  <a:gd name="connsiteY10-64" fmla="*/ 0 h 25271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3456423" h="2527173">
                    <a:moveTo>
                      <a:pt x="0" y="0"/>
                    </a:moveTo>
                    <a:lnTo>
                      <a:pt x="3456423" y="0"/>
                    </a:lnTo>
                    <a:lnTo>
                      <a:pt x="3328771" y="87436"/>
                    </a:lnTo>
                    <a:cubicBezTo>
                      <a:pt x="3290221" y="119383"/>
                      <a:pt x="3257784" y="153331"/>
                      <a:pt x="3233855" y="189572"/>
                    </a:cubicBezTo>
                    <a:cubicBezTo>
                      <a:pt x="3042426" y="479504"/>
                      <a:pt x="3192966" y="1066801"/>
                      <a:pt x="3066585" y="1349299"/>
                    </a:cubicBezTo>
                    <a:cubicBezTo>
                      <a:pt x="2940204" y="1631797"/>
                      <a:pt x="2774744" y="1787915"/>
                      <a:pt x="2475571" y="1884559"/>
                    </a:cubicBezTo>
                    <a:cubicBezTo>
                      <a:pt x="2176398" y="1981203"/>
                      <a:pt x="1563336" y="1825085"/>
                      <a:pt x="1271546" y="1929163"/>
                    </a:cubicBezTo>
                    <a:cubicBezTo>
                      <a:pt x="979756" y="2033241"/>
                      <a:pt x="966439" y="2449553"/>
                      <a:pt x="724829" y="2509026"/>
                    </a:cubicBezTo>
                    <a:cubicBezTo>
                      <a:pt x="528521" y="2557348"/>
                      <a:pt x="244203" y="2502224"/>
                      <a:pt x="17299" y="2425323"/>
                    </a:cubicBezTo>
                    <a:lnTo>
                      <a:pt x="0" y="2420493"/>
                    </a:lnTo>
                    <a:lnTo>
                      <a:pt x="0" y="0"/>
                    </a:ln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3928030" y="228508"/>
                <a:ext cx="402809" cy="595457"/>
              </a:xfrm>
              <a:custGeom>
                <a:avLst/>
                <a:gdLst>
                  <a:gd name="connsiteX0" fmla="*/ 202032 w 347199"/>
                  <a:gd name="connsiteY0" fmla="*/ 34 h 754156"/>
                  <a:gd name="connsiteX1" fmla="*/ 57066 w 347199"/>
                  <a:gd name="connsiteY1" fmla="*/ 156152 h 754156"/>
                  <a:gd name="connsiteX2" fmla="*/ 34764 w 347199"/>
                  <a:gd name="connsiteY2" fmla="*/ 501839 h 754156"/>
                  <a:gd name="connsiteX3" fmla="*/ 12462 w 347199"/>
                  <a:gd name="connsiteY3" fmla="*/ 657956 h 754156"/>
                  <a:gd name="connsiteX4" fmla="*/ 246637 w 347199"/>
                  <a:gd name="connsiteY4" fmla="*/ 724864 h 754156"/>
                  <a:gd name="connsiteX5" fmla="*/ 346998 w 347199"/>
                  <a:gd name="connsiteY5" fmla="*/ 167303 h 754156"/>
                  <a:gd name="connsiteX6" fmla="*/ 202032 w 347199"/>
                  <a:gd name="connsiteY6" fmla="*/ 34 h 754156"/>
                  <a:gd name="connsiteX0-1" fmla="*/ 204993 w 354755"/>
                  <a:gd name="connsiteY0-2" fmla="*/ 34 h 659757"/>
                  <a:gd name="connsiteX1-3" fmla="*/ 60027 w 354755"/>
                  <a:gd name="connsiteY1-4" fmla="*/ 156152 h 659757"/>
                  <a:gd name="connsiteX2-5" fmla="*/ 37725 w 354755"/>
                  <a:gd name="connsiteY2-6" fmla="*/ 501839 h 659757"/>
                  <a:gd name="connsiteX3-7" fmla="*/ 15423 w 354755"/>
                  <a:gd name="connsiteY3-8" fmla="*/ 657956 h 659757"/>
                  <a:gd name="connsiteX4-9" fmla="*/ 291162 w 354755"/>
                  <a:gd name="connsiteY4-10" fmla="*/ 558609 h 659757"/>
                  <a:gd name="connsiteX5-11" fmla="*/ 349959 w 354755"/>
                  <a:gd name="connsiteY5-12" fmla="*/ 167303 h 659757"/>
                  <a:gd name="connsiteX6-13" fmla="*/ 204993 w 354755"/>
                  <a:gd name="connsiteY6-14" fmla="*/ 34 h 659757"/>
                  <a:gd name="connsiteX0-15" fmla="*/ 213163 w 362925"/>
                  <a:gd name="connsiteY0-16" fmla="*/ 33 h 661095"/>
                  <a:gd name="connsiteX1-17" fmla="*/ 68197 w 362925"/>
                  <a:gd name="connsiteY1-18" fmla="*/ 156151 h 661095"/>
                  <a:gd name="connsiteX2-19" fmla="*/ 19917 w 362925"/>
                  <a:gd name="connsiteY2-20" fmla="*/ 475860 h 661095"/>
                  <a:gd name="connsiteX3-21" fmla="*/ 23593 w 362925"/>
                  <a:gd name="connsiteY3-22" fmla="*/ 657955 h 661095"/>
                  <a:gd name="connsiteX4-23" fmla="*/ 299332 w 362925"/>
                  <a:gd name="connsiteY4-24" fmla="*/ 558608 h 661095"/>
                  <a:gd name="connsiteX5-25" fmla="*/ 358129 w 362925"/>
                  <a:gd name="connsiteY5-26" fmla="*/ 167302 h 661095"/>
                  <a:gd name="connsiteX6-27" fmla="*/ 213163 w 362925"/>
                  <a:gd name="connsiteY6-28" fmla="*/ 33 h 661095"/>
                  <a:gd name="connsiteX0-29" fmla="*/ 197565 w 347327"/>
                  <a:gd name="connsiteY0-30" fmla="*/ 33 h 691040"/>
                  <a:gd name="connsiteX1-31" fmla="*/ 52599 w 347327"/>
                  <a:gd name="connsiteY1-32" fmla="*/ 156151 h 691040"/>
                  <a:gd name="connsiteX2-33" fmla="*/ 4319 w 347327"/>
                  <a:gd name="connsiteY2-34" fmla="*/ 475860 h 691040"/>
                  <a:gd name="connsiteX3-35" fmla="*/ 33972 w 347327"/>
                  <a:gd name="connsiteY3-36" fmla="*/ 689127 h 691040"/>
                  <a:gd name="connsiteX4-37" fmla="*/ 283734 w 347327"/>
                  <a:gd name="connsiteY4-38" fmla="*/ 558608 h 691040"/>
                  <a:gd name="connsiteX5-39" fmla="*/ 342531 w 347327"/>
                  <a:gd name="connsiteY5-40" fmla="*/ 167302 h 691040"/>
                  <a:gd name="connsiteX6-41" fmla="*/ 197565 w 347327"/>
                  <a:gd name="connsiteY6-42" fmla="*/ 33 h 691040"/>
                  <a:gd name="connsiteX0-43" fmla="*/ 196153 w 345915"/>
                  <a:gd name="connsiteY0-44" fmla="*/ 33 h 708675"/>
                  <a:gd name="connsiteX1-45" fmla="*/ 51187 w 345915"/>
                  <a:gd name="connsiteY1-46" fmla="*/ 156151 h 708675"/>
                  <a:gd name="connsiteX2-47" fmla="*/ 2907 w 345915"/>
                  <a:gd name="connsiteY2-48" fmla="*/ 475860 h 708675"/>
                  <a:gd name="connsiteX3-49" fmla="*/ 32560 w 345915"/>
                  <a:gd name="connsiteY3-50" fmla="*/ 689127 h 708675"/>
                  <a:gd name="connsiteX4-51" fmla="*/ 282322 w 345915"/>
                  <a:gd name="connsiteY4-52" fmla="*/ 558608 h 708675"/>
                  <a:gd name="connsiteX5-53" fmla="*/ 341119 w 345915"/>
                  <a:gd name="connsiteY5-54" fmla="*/ 167302 h 708675"/>
                  <a:gd name="connsiteX6-55" fmla="*/ 196153 w 345915"/>
                  <a:gd name="connsiteY6-56" fmla="*/ 33 h 708675"/>
                  <a:gd name="connsiteX0-57" fmla="*/ 196825 w 344300"/>
                  <a:gd name="connsiteY0-58" fmla="*/ 33 h 694047"/>
                  <a:gd name="connsiteX1-59" fmla="*/ 51859 w 344300"/>
                  <a:gd name="connsiteY1-60" fmla="*/ 156151 h 694047"/>
                  <a:gd name="connsiteX2-61" fmla="*/ 3579 w 344300"/>
                  <a:gd name="connsiteY2-62" fmla="*/ 475860 h 694047"/>
                  <a:gd name="connsiteX3-63" fmla="*/ 33232 w 344300"/>
                  <a:gd name="connsiteY3-64" fmla="*/ 689127 h 694047"/>
                  <a:gd name="connsiteX4-65" fmla="*/ 267408 w 344300"/>
                  <a:gd name="connsiteY4-66" fmla="*/ 589780 h 694047"/>
                  <a:gd name="connsiteX5-67" fmla="*/ 341791 w 344300"/>
                  <a:gd name="connsiteY5-68" fmla="*/ 167302 h 694047"/>
                  <a:gd name="connsiteX6-69" fmla="*/ 196825 w 344300"/>
                  <a:gd name="connsiteY6-70" fmla="*/ 33 h 694047"/>
                  <a:gd name="connsiteX0-71" fmla="*/ 196825 w 344300"/>
                  <a:gd name="connsiteY0-72" fmla="*/ 33 h 702746"/>
                  <a:gd name="connsiteX1-73" fmla="*/ 51859 w 344300"/>
                  <a:gd name="connsiteY1-74" fmla="*/ 156151 h 702746"/>
                  <a:gd name="connsiteX2-75" fmla="*/ 3579 w 344300"/>
                  <a:gd name="connsiteY2-76" fmla="*/ 475860 h 702746"/>
                  <a:gd name="connsiteX3-77" fmla="*/ 33232 w 344300"/>
                  <a:gd name="connsiteY3-78" fmla="*/ 689127 h 702746"/>
                  <a:gd name="connsiteX4-79" fmla="*/ 267408 w 344300"/>
                  <a:gd name="connsiteY4-80" fmla="*/ 589780 h 702746"/>
                  <a:gd name="connsiteX5-81" fmla="*/ 341791 w 344300"/>
                  <a:gd name="connsiteY5-82" fmla="*/ 167302 h 702746"/>
                  <a:gd name="connsiteX6-83" fmla="*/ 196825 w 344300"/>
                  <a:gd name="connsiteY6-84" fmla="*/ 33 h 702746"/>
                  <a:gd name="connsiteX0-85" fmla="*/ 195018 w 342493"/>
                  <a:gd name="connsiteY0-86" fmla="*/ 33 h 702746"/>
                  <a:gd name="connsiteX1-87" fmla="*/ 50052 w 342493"/>
                  <a:gd name="connsiteY1-88" fmla="*/ 156151 h 702746"/>
                  <a:gd name="connsiteX2-89" fmla="*/ 1772 w 342493"/>
                  <a:gd name="connsiteY2-90" fmla="*/ 475860 h 702746"/>
                  <a:gd name="connsiteX3-91" fmla="*/ 36620 w 342493"/>
                  <a:gd name="connsiteY3-92" fmla="*/ 689127 h 702746"/>
                  <a:gd name="connsiteX4-93" fmla="*/ 265601 w 342493"/>
                  <a:gd name="connsiteY4-94" fmla="*/ 589780 h 702746"/>
                  <a:gd name="connsiteX5-95" fmla="*/ 339984 w 342493"/>
                  <a:gd name="connsiteY5-96" fmla="*/ 167302 h 702746"/>
                  <a:gd name="connsiteX6-97" fmla="*/ 195018 w 342493"/>
                  <a:gd name="connsiteY6-98" fmla="*/ 33 h 702746"/>
                  <a:gd name="connsiteX0-99" fmla="*/ 195018 w 342493"/>
                  <a:gd name="connsiteY0-100" fmla="*/ 33 h 702746"/>
                  <a:gd name="connsiteX1-101" fmla="*/ 50052 w 342493"/>
                  <a:gd name="connsiteY1-102" fmla="*/ 156151 h 702746"/>
                  <a:gd name="connsiteX2-103" fmla="*/ 1772 w 342493"/>
                  <a:gd name="connsiteY2-104" fmla="*/ 475860 h 702746"/>
                  <a:gd name="connsiteX3-105" fmla="*/ 36620 w 342493"/>
                  <a:gd name="connsiteY3-106" fmla="*/ 689127 h 702746"/>
                  <a:gd name="connsiteX4-107" fmla="*/ 265601 w 342493"/>
                  <a:gd name="connsiteY4-108" fmla="*/ 589780 h 702746"/>
                  <a:gd name="connsiteX5-109" fmla="*/ 339984 w 342493"/>
                  <a:gd name="connsiteY5-110" fmla="*/ 167302 h 702746"/>
                  <a:gd name="connsiteX6-111" fmla="*/ 195018 w 342493"/>
                  <a:gd name="connsiteY6-112" fmla="*/ 33 h 702746"/>
                  <a:gd name="connsiteX0-113" fmla="*/ 195018 w 342493"/>
                  <a:gd name="connsiteY0-114" fmla="*/ 33 h 702746"/>
                  <a:gd name="connsiteX1-115" fmla="*/ 50052 w 342493"/>
                  <a:gd name="connsiteY1-116" fmla="*/ 156151 h 702746"/>
                  <a:gd name="connsiteX2-117" fmla="*/ 1772 w 342493"/>
                  <a:gd name="connsiteY2-118" fmla="*/ 475860 h 702746"/>
                  <a:gd name="connsiteX3-119" fmla="*/ 36620 w 342493"/>
                  <a:gd name="connsiteY3-120" fmla="*/ 689127 h 702746"/>
                  <a:gd name="connsiteX4-121" fmla="*/ 265601 w 342493"/>
                  <a:gd name="connsiteY4-122" fmla="*/ 589780 h 702746"/>
                  <a:gd name="connsiteX5-123" fmla="*/ 339984 w 342493"/>
                  <a:gd name="connsiteY5-124" fmla="*/ 167302 h 702746"/>
                  <a:gd name="connsiteX6-125" fmla="*/ 195018 w 342493"/>
                  <a:gd name="connsiteY6-126" fmla="*/ 33 h 702746"/>
                  <a:gd name="connsiteX0-127" fmla="*/ 193636 w 341111"/>
                  <a:gd name="connsiteY0-128" fmla="*/ 33 h 702746"/>
                  <a:gd name="connsiteX1-129" fmla="*/ 48670 w 341111"/>
                  <a:gd name="connsiteY1-130" fmla="*/ 156151 h 702746"/>
                  <a:gd name="connsiteX2-131" fmla="*/ 390 w 341111"/>
                  <a:gd name="connsiteY2-132" fmla="*/ 475860 h 702746"/>
                  <a:gd name="connsiteX3-133" fmla="*/ 69275 w 341111"/>
                  <a:gd name="connsiteY3-134" fmla="*/ 689127 h 702746"/>
                  <a:gd name="connsiteX4-135" fmla="*/ 264219 w 341111"/>
                  <a:gd name="connsiteY4-136" fmla="*/ 589780 h 702746"/>
                  <a:gd name="connsiteX5-137" fmla="*/ 338602 w 341111"/>
                  <a:gd name="connsiteY5-138" fmla="*/ 167302 h 702746"/>
                  <a:gd name="connsiteX6-139" fmla="*/ 193636 w 341111"/>
                  <a:gd name="connsiteY6-140" fmla="*/ 33 h 7027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1111" h="702746">
                    <a:moveTo>
                      <a:pt x="193636" y="33"/>
                    </a:moveTo>
                    <a:cubicBezTo>
                      <a:pt x="119337" y="-1826"/>
                      <a:pt x="80878" y="76847"/>
                      <a:pt x="48670" y="156151"/>
                    </a:cubicBezTo>
                    <a:cubicBezTo>
                      <a:pt x="16462" y="235455"/>
                      <a:pt x="-3044" y="387031"/>
                      <a:pt x="390" y="475860"/>
                    </a:cubicBezTo>
                    <a:cubicBezTo>
                      <a:pt x="3824" y="564689"/>
                      <a:pt x="25303" y="670140"/>
                      <a:pt x="69275" y="689127"/>
                    </a:cubicBezTo>
                    <a:cubicBezTo>
                      <a:pt x="113247" y="708114"/>
                      <a:pt x="166900" y="728705"/>
                      <a:pt x="264219" y="589780"/>
                    </a:cubicBezTo>
                    <a:cubicBezTo>
                      <a:pt x="319975" y="508005"/>
                      <a:pt x="350366" y="265593"/>
                      <a:pt x="338602" y="167302"/>
                    </a:cubicBezTo>
                    <a:cubicBezTo>
                      <a:pt x="326838" y="69011"/>
                      <a:pt x="267935" y="1892"/>
                      <a:pt x="193636" y="33"/>
                    </a:cubicBez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Group 4"/>
              <p:cNvGrpSpPr>
                <a:grpSpLocks noChangeAspect="1"/>
              </p:cNvGrpSpPr>
              <p:nvPr/>
            </p:nvGrpSpPr>
            <p:grpSpPr bwMode="auto">
              <a:xfrm rot="254852">
                <a:off x="-591986" y="-486859"/>
                <a:ext cx="1652918" cy="1652920"/>
                <a:chOff x="3539" y="1343"/>
                <a:chExt cx="615" cy="615"/>
              </a:xfrm>
            </p:grpSpPr>
            <p:sp>
              <p:nvSpPr>
                <p:cNvPr id="32"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五角星 37"/>
              <p:cNvSpPr/>
              <p:nvPr/>
            </p:nvSpPr>
            <p:spPr>
              <a:xfrm rot="1609624">
                <a:off x="720829" y="1910572"/>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任意多边形 78"/>
            <p:cNvSpPr/>
            <p:nvPr/>
          </p:nvSpPr>
          <p:spPr>
            <a:xfrm>
              <a:off x="-12032" y="-36094"/>
              <a:ext cx="3814011" cy="2463124"/>
            </a:xfrm>
            <a:custGeom>
              <a:avLst/>
              <a:gdLst>
                <a:gd name="connsiteX0" fmla="*/ 3814011 w 3814011"/>
                <a:gd name="connsiteY0" fmla="*/ 0 h 2415175"/>
                <a:gd name="connsiteX1" fmla="*/ 3585411 w 3814011"/>
                <a:gd name="connsiteY1" fmla="*/ 589548 h 2415175"/>
                <a:gd name="connsiteX2" fmla="*/ 3416969 w 3814011"/>
                <a:gd name="connsiteY2" fmla="*/ 1600200 h 2415175"/>
                <a:gd name="connsiteX3" fmla="*/ 1997243 w 3814011"/>
                <a:gd name="connsiteY3" fmla="*/ 1852863 h 2415175"/>
                <a:gd name="connsiteX4" fmla="*/ 1010653 w 3814011"/>
                <a:gd name="connsiteY4" fmla="*/ 2406316 h 2415175"/>
                <a:gd name="connsiteX5" fmla="*/ 0 w 3814011"/>
                <a:gd name="connsiteY5" fmla="*/ 2141621 h 2415175"/>
                <a:gd name="connsiteX0-1" fmla="*/ 3814011 w 3814011"/>
                <a:gd name="connsiteY0-2" fmla="*/ 0 h 2416950"/>
                <a:gd name="connsiteX1-3" fmla="*/ 3585411 w 3814011"/>
                <a:gd name="connsiteY1-4" fmla="*/ 589548 h 2416950"/>
                <a:gd name="connsiteX2-5" fmla="*/ 3416969 w 3814011"/>
                <a:gd name="connsiteY2-6" fmla="*/ 1600200 h 2416950"/>
                <a:gd name="connsiteX3-7" fmla="*/ 1864896 w 3814011"/>
                <a:gd name="connsiteY3-8" fmla="*/ 1816768 h 2416950"/>
                <a:gd name="connsiteX4-9" fmla="*/ 1010653 w 3814011"/>
                <a:gd name="connsiteY4-10" fmla="*/ 2406316 h 2416950"/>
                <a:gd name="connsiteX5-11" fmla="*/ 0 w 3814011"/>
                <a:gd name="connsiteY5-12" fmla="*/ 2141621 h 2416950"/>
                <a:gd name="connsiteX0-13" fmla="*/ 3814011 w 3814011"/>
                <a:gd name="connsiteY0-14" fmla="*/ 0 h 2463124"/>
                <a:gd name="connsiteX1-15" fmla="*/ 3585411 w 3814011"/>
                <a:gd name="connsiteY1-16" fmla="*/ 589548 h 2463124"/>
                <a:gd name="connsiteX2-17" fmla="*/ 3416969 w 3814011"/>
                <a:gd name="connsiteY2-18" fmla="*/ 1600200 h 2463124"/>
                <a:gd name="connsiteX3-19" fmla="*/ 1864896 w 3814011"/>
                <a:gd name="connsiteY3-20" fmla="*/ 1816768 h 2463124"/>
                <a:gd name="connsiteX4-21" fmla="*/ 866274 w 3814011"/>
                <a:gd name="connsiteY4-22" fmla="*/ 2454442 h 2463124"/>
                <a:gd name="connsiteX5-23" fmla="*/ 0 w 3814011"/>
                <a:gd name="connsiteY5-24" fmla="*/ 2141621 h 2463124"/>
                <a:gd name="connsiteX0-25" fmla="*/ 3814011 w 3814011"/>
                <a:gd name="connsiteY0-26" fmla="*/ 0 h 2463124"/>
                <a:gd name="connsiteX1-27" fmla="*/ 3585411 w 3814011"/>
                <a:gd name="connsiteY1-28" fmla="*/ 589548 h 2463124"/>
                <a:gd name="connsiteX2-29" fmla="*/ 3380874 w 3814011"/>
                <a:gd name="connsiteY2-30" fmla="*/ 1648326 h 2463124"/>
                <a:gd name="connsiteX3-31" fmla="*/ 1864896 w 3814011"/>
                <a:gd name="connsiteY3-32" fmla="*/ 1816768 h 2463124"/>
                <a:gd name="connsiteX4-33" fmla="*/ 866274 w 3814011"/>
                <a:gd name="connsiteY4-34" fmla="*/ 2454442 h 2463124"/>
                <a:gd name="connsiteX5-35" fmla="*/ 0 w 3814011"/>
                <a:gd name="connsiteY5-36" fmla="*/ 2141621 h 24631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814011" h="2463124">
                  <a:moveTo>
                    <a:pt x="3814011" y="0"/>
                  </a:moveTo>
                  <a:cubicBezTo>
                    <a:pt x="3732798" y="161424"/>
                    <a:pt x="3657601" y="314827"/>
                    <a:pt x="3585411" y="589548"/>
                  </a:cubicBezTo>
                  <a:cubicBezTo>
                    <a:pt x="3513222" y="864269"/>
                    <a:pt x="3667626" y="1443789"/>
                    <a:pt x="3380874" y="1648326"/>
                  </a:cubicBezTo>
                  <a:cubicBezTo>
                    <a:pt x="3094122" y="1852863"/>
                    <a:pt x="2283996" y="1682415"/>
                    <a:pt x="1864896" y="1816768"/>
                  </a:cubicBezTo>
                  <a:cubicBezTo>
                    <a:pt x="1445796" y="1951121"/>
                    <a:pt x="1177090" y="2400300"/>
                    <a:pt x="866274" y="2454442"/>
                  </a:cubicBezTo>
                  <a:cubicBezTo>
                    <a:pt x="555458" y="2508584"/>
                    <a:pt x="338889" y="2298031"/>
                    <a:pt x="0" y="2141621"/>
                  </a:cubicBezTo>
                </a:path>
              </a:pathLst>
            </a:custGeom>
            <a:noFill/>
            <a:ln>
              <a:solidFill>
                <a:srgbClr val="70C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Shape 298"/>
          <p:cNvSpPr>
            <a:spLocks noChangeArrowheads="1"/>
          </p:cNvSpPr>
          <p:nvPr/>
        </p:nvSpPr>
        <p:spPr bwMode="auto">
          <a:xfrm>
            <a:off x="1529915" y="4670611"/>
            <a:ext cx="18487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mtClean="0">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rPr>
              <a:t>输入标题文字</a:t>
            </a:r>
            <a:endParaRPr lang="zh-CN" altLang="en-US">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endParaRPr>
          </a:p>
        </p:txBody>
      </p:sp>
      <p:sp>
        <p:nvSpPr>
          <p:cNvPr id="4" name="Shape 299"/>
          <p:cNvSpPr>
            <a:spLocks noChangeArrowheads="1"/>
          </p:cNvSpPr>
          <p:nvPr/>
        </p:nvSpPr>
        <p:spPr bwMode="auto">
          <a:xfrm>
            <a:off x="5147537" y="1253091"/>
            <a:ext cx="1469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mtClean="0">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rPr>
              <a:t>输入标题文字</a:t>
            </a:r>
            <a:endParaRPr lang="zh-CN" altLang="en-US">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endParaRPr>
          </a:p>
        </p:txBody>
      </p:sp>
      <p:sp>
        <p:nvSpPr>
          <p:cNvPr id="5" name="Shape 300"/>
          <p:cNvSpPr>
            <a:spLocks noChangeArrowheads="1"/>
          </p:cNvSpPr>
          <p:nvPr/>
        </p:nvSpPr>
        <p:spPr bwMode="auto">
          <a:xfrm>
            <a:off x="5722930" y="4705902"/>
            <a:ext cx="19329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mtClean="0">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rPr>
              <a:t>输入标题文字</a:t>
            </a:r>
            <a:endParaRPr lang="zh-CN" altLang="en-US">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endParaRPr>
          </a:p>
        </p:txBody>
      </p:sp>
      <p:sp>
        <p:nvSpPr>
          <p:cNvPr id="6" name="Shape 301"/>
          <p:cNvSpPr>
            <a:spLocks noChangeArrowheads="1"/>
          </p:cNvSpPr>
          <p:nvPr/>
        </p:nvSpPr>
        <p:spPr bwMode="auto">
          <a:xfrm>
            <a:off x="8997119" y="2772805"/>
            <a:ext cx="14342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mtClean="0">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rPr>
              <a:t>输入标题文字</a:t>
            </a:r>
            <a:endParaRPr lang="zh-CN" altLang="en-US">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endParaRPr>
          </a:p>
        </p:txBody>
      </p:sp>
      <p:sp>
        <p:nvSpPr>
          <p:cNvPr id="7" name="Shape 306"/>
          <p:cNvSpPr>
            <a:spLocks noChangeArrowheads="1"/>
          </p:cNvSpPr>
          <p:nvPr/>
        </p:nvSpPr>
        <p:spPr bwMode="auto">
          <a:xfrm>
            <a:off x="1759903" y="5078749"/>
            <a:ext cx="252334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text of the printing and typesetting industry text of the printing and typesetting industry.</a:t>
            </a: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8" name="Shape 307"/>
          <p:cNvSpPr>
            <a:spLocks noChangeArrowheads="1"/>
          </p:cNvSpPr>
          <p:nvPr/>
        </p:nvSpPr>
        <p:spPr bwMode="auto">
          <a:xfrm>
            <a:off x="5148322" y="1627138"/>
            <a:ext cx="280455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smtClean="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text of the printing and typesetting industry text of the printing and typesetting industry.</a:t>
            </a: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9" name="Shape 308"/>
          <p:cNvSpPr>
            <a:spLocks noChangeArrowheads="1"/>
          </p:cNvSpPr>
          <p:nvPr/>
        </p:nvSpPr>
        <p:spPr bwMode="auto">
          <a:xfrm>
            <a:off x="5989064" y="5073478"/>
            <a:ext cx="272179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text of the printing and typesetting industry text of the printing and typesetting industry.</a:t>
            </a: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10" name="Shape 309"/>
          <p:cNvSpPr>
            <a:spLocks noChangeArrowheads="1"/>
          </p:cNvSpPr>
          <p:nvPr/>
        </p:nvSpPr>
        <p:spPr bwMode="auto">
          <a:xfrm>
            <a:off x="9026037" y="3170287"/>
            <a:ext cx="213926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text of the printing and typesetting industry text of the printing and typesetting industry.</a:t>
            </a: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12" name="Shape 294"/>
          <p:cNvSpPr>
            <a:spLocks noChangeArrowheads="1"/>
          </p:cNvSpPr>
          <p:nvPr/>
        </p:nvSpPr>
        <p:spPr bwMode="auto">
          <a:xfrm>
            <a:off x="2453916" y="2486371"/>
            <a:ext cx="1938063" cy="193806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0CCEC"/>
          </a:solidFill>
          <a:ln w="50800">
            <a:solidFill>
              <a:srgbClr val="0F44B3"/>
            </a:solidFill>
            <a:round/>
          </a:ln>
        </p:spPr>
        <p:txBody>
          <a:bodyPr/>
          <a:lstStyle/>
          <a:p>
            <a:endParaRPr lang="zh-CN" altLang="en-US" sz="1800"/>
          </a:p>
        </p:txBody>
      </p:sp>
      <p:sp>
        <p:nvSpPr>
          <p:cNvPr id="15" name="Shape 295"/>
          <p:cNvSpPr>
            <a:spLocks noChangeArrowheads="1"/>
          </p:cNvSpPr>
          <p:nvPr/>
        </p:nvSpPr>
        <p:spPr bwMode="auto">
          <a:xfrm>
            <a:off x="3934522" y="2486371"/>
            <a:ext cx="1938063" cy="193806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CB2B6">
              <a:alpha val="75000"/>
            </a:srgbClr>
          </a:solidFill>
          <a:ln w="50800">
            <a:solidFill>
              <a:srgbClr val="0F44B3"/>
            </a:solidFill>
            <a:round/>
          </a:ln>
        </p:spPr>
        <p:txBody>
          <a:bodyPr/>
          <a:lstStyle/>
          <a:p>
            <a:endParaRPr lang="zh-CN" altLang="en-US" sz="1800"/>
          </a:p>
        </p:txBody>
      </p:sp>
      <p:sp>
        <p:nvSpPr>
          <p:cNvPr id="18" name="Shape 296"/>
          <p:cNvSpPr>
            <a:spLocks noChangeArrowheads="1"/>
          </p:cNvSpPr>
          <p:nvPr/>
        </p:nvSpPr>
        <p:spPr bwMode="auto">
          <a:xfrm>
            <a:off x="5411746" y="2486371"/>
            <a:ext cx="1938063" cy="193806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187C5">
              <a:alpha val="55000"/>
            </a:srgbClr>
          </a:solidFill>
          <a:ln w="50800">
            <a:solidFill>
              <a:srgbClr val="0C368B"/>
            </a:solidFill>
            <a:round/>
          </a:ln>
        </p:spPr>
        <p:txBody>
          <a:bodyPr/>
          <a:lstStyle/>
          <a:p>
            <a:endParaRPr lang="zh-CN" altLang="en-US" sz="1800"/>
          </a:p>
        </p:txBody>
      </p:sp>
      <p:sp>
        <p:nvSpPr>
          <p:cNvPr id="21" name="Shape 297"/>
          <p:cNvSpPr>
            <a:spLocks noChangeArrowheads="1"/>
          </p:cNvSpPr>
          <p:nvPr/>
        </p:nvSpPr>
        <p:spPr bwMode="auto">
          <a:xfrm>
            <a:off x="6829779" y="2486371"/>
            <a:ext cx="1937218" cy="1938063"/>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3ADA6">
              <a:alpha val="53725"/>
            </a:srgbClr>
          </a:solidFill>
          <a:ln w="50800">
            <a:solidFill>
              <a:srgbClr val="0C368B"/>
            </a:solidFill>
            <a:round/>
          </a:ln>
        </p:spPr>
        <p:txBody>
          <a:bodyPr/>
          <a:lstStyle/>
          <a:p>
            <a:endParaRPr lang="zh-CN" altLang="en-US" sz="1800"/>
          </a:p>
        </p:txBody>
      </p:sp>
      <p:sp>
        <p:nvSpPr>
          <p:cNvPr id="23" name="Rectangle 1"/>
          <p:cNvSpPr/>
          <p:nvPr/>
        </p:nvSpPr>
        <p:spPr bwMode="auto">
          <a:xfrm>
            <a:off x="486349" y="951479"/>
            <a:ext cx="307776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r>
              <a:rPr lang="zh-CN" altLang="en-US" sz="4000" smtClean="0">
                <a:solidFill>
                  <a:schemeClr val="bg1"/>
                </a:solidFill>
                <a:latin typeface="汉仪雅酷黑 55W" panose="020B0504020202020204" pitchFamily="34" charset="-122"/>
                <a:ea typeface="汉仪雅酷黑 55W" panose="020B0504020202020204" pitchFamily="34" charset="-122"/>
                <a:sym typeface="Bebas Neue" charset="0"/>
              </a:rPr>
              <a:t>项目完成概况</a:t>
            </a:r>
            <a:endParaRPr lang="en-US" altLang="zh-CN" sz="4000">
              <a:solidFill>
                <a:schemeClr val="bg1"/>
              </a:solidFill>
              <a:latin typeface="汉仪雅酷黑 55W" panose="020B0504020202020204" pitchFamily="34" charset="-122"/>
              <a:ea typeface="汉仪雅酷黑 55W" panose="020B0504020202020204" pitchFamily="34" charset="-122"/>
              <a:sym typeface="Bebas Neue" charset="0"/>
            </a:endParaRPr>
          </a:p>
        </p:txBody>
      </p:sp>
      <p:sp>
        <p:nvSpPr>
          <p:cNvPr id="26" name="文本框 25"/>
          <p:cNvSpPr txBox="1"/>
          <p:nvPr/>
        </p:nvSpPr>
        <p:spPr>
          <a:xfrm>
            <a:off x="485797" y="633636"/>
            <a:ext cx="1989647" cy="369332"/>
          </a:xfrm>
          <a:prstGeom prst="rect">
            <a:avLst/>
          </a:prstGeom>
          <a:noFill/>
        </p:spPr>
        <p:txBody>
          <a:bodyPr wrap="none" rtlCol="0">
            <a:spAutoFit/>
          </a:bodyPr>
          <a:lstStyle/>
          <a:p>
            <a:r>
              <a:rPr lang="en-US" altLang="zh-CN" smtClean="0">
                <a:solidFill>
                  <a:srgbClr val="588FF2"/>
                </a:solidFill>
                <a:latin typeface="汉仪典雅体简" panose="00020600040101010101" pitchFamily="18" charset="-122"/>
                <a:ea typeface="汉仪典雅体简" panose="00020600040101010101" pitchFamily="18" charset="-122"/>
              </a:rPr>
              <a:t>Input the title words</a:t>
            </a:r>
            <a:endParaRPr lang="zh-CN" altLang="en-US">
              <a:solidFill>
                <a:srgbClr val="588FF2"/>
              </a:solidFill>
              <a:latin typeface="汉仪典雅体简" panose="00020600040101010101" pitchFamily="18" charset="-122"/>
              <a:ea typeface="汉仪典雅体简" panose="00020600040101010101" pitchFamily="18" charset="-122"/>
            </a:endParaRPr>
          </a:p>
        </p:txBody>
      </p:sp>
      <p:grpSp>
        <p:nvGrpSpPr>
          <p:cNvPr id="45" name="Group 4"/>
          <p:cNvGrpSpPr>
            <a:grpSpLocks noChangeAspect="1"/>
          </p:cNvGrpSpPr>
          <p:nvPr/>
        </p:nvGrpSpPr>
        <p:grpSpPr bwMode="auto">
          <a:xfrm>
            <a:off x="4635862" y="2992807"/>
            <a:ext cx="598565" cy="763153"/>
            <a:chOff x="3957" y="-1065"/>
            <a:chExt cx="3484" cy="4442"/>
          </a:xfrm>
          <a:solidFill>
            <a:schemeClr val="bg1"/>
          </a:solidFill>
        </p:grpSpPr>
        <p:sp>
          <p:nvSpPr>
            <p:cNvPr id="46" name="Freeform 5"/>
            <p:cNvSpPr/>
            <p:nvPr/>
          </p:nvSpPr>
          <p:spPr bwMode="auto">
            <a:xfrm>
              <a:off x="5420" y="2821"/>
              <a:ext cx="558" cy="139"/>
            </a:xfrm>
            <a:custGeom>
              <a:avLst/>
              <a:gdLst>
                <a:gd name="T0" fmla="*/ 37 w 298"/>
                <a:gd name="T1" fmla="*/ 74 h 74"/>
                <a:gd name="T2" fmla="*/ 261 w 298"/>
                <a:gd name="T3" fmla="*/ 74 h 74"/>
                <a:gd name="T4" fmla="*/ 298 w 298"/>
                <a:gd name="T5" fmla="*/ 37 h 74"/>
                <a:gd name="T6" fmla="*/ 261 w 298"/>
                <a:gd name="T7" fmla="*/ 0 h 74"/>
                <a:gd name="T8" fmla="*/ 37 w 298"/>
                <a:gd name="T9" fmla="*/ 0 h 74"/>
                <a:gd name="T10" fmla="*/ 0 w 298"/>
                <a:gd name="T11" fmla="*/ 37 h 74"/>
                <a:gd name="T12" fmla="*/ 37 w 298"/>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98" h="74">
                  <a:moveTo>
                    <a:pt x="37" y="74"/>
                  </a:moveTo>
                  <a:cubicBezTo>
                    <a:pt x="261" y="74"/>
                    <a:pt x="261" y="74"/>
                    <a:pt x="261" y="74"/>
                  </a:cubicBezTo>
                  <a:cubicBezTo>
                    <a:pt x="281" y="74"/>
                    <a:pt x="298" y="57"/>
                    <a:pt x="298" y="37"/>
                  </a:cubicBezTo>
                  <a:cubicBezTo>
                    <a:pt x="298" y="16"/>
                    <a:pt x="281" y="0"/>
                    <a:pt x="261" y="0"/>
                  </a:cubicBezTo>
                  <a:cubicBezTo>
                    <a:pt x="37" y="0"/>
                    <a:pt x="37" y="0"/>
                    <a:pt x="37" y="0"/>
                  </a:cubicBezTo>
                  <a:cubicBezTo>
                    <a:pt x="17" y="0"/>
                    <a:pt x="0" y="16"/>
                    <a:pt x="0" y="37"/>
                  </a:cubicBezTo>
                  <a:cubicBezTo>
                    <a:pt x="0" y="57"/>
                    <a:pt x="17" y="74"/>
                    <a:pt x="37"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6"/>
            <p:cNvSpPr>
              <a:spLocks noEditPoints="1"/>
            </p:cNvSpPr>
            <p:nvPr/>
          </p:nvSpPr>
          <p:spPr bwMode="auto">
            <a:xfrm>
              <a:off x="4792" y="-316"/>
              <a:ext cx="1814" cy="1324"/>
            </a:xfrm>
            <a:custGeom>
              <a:avLst/>
              <a:gdLst>
                <a:gd name="T0" fmla="*/ 856 w 968"/>
                <a:gd name="T1" fmla="*/ 0 h 707"/>
                <a:gd name="T2" fmla="*/ 112 w 968"/>
                <a:gd name="T3" fmla="*/ 0 h 707"/>
                <a:gd name="T4" fmla="*/ 0 w 968"/>
                <a:gd name="T5" fmla="*/ 112 h 707"/>
                <a:gd name="T6" fmla="*/ 0 w 968"/>
                <a:gd name="T7" fmla="*/ 596 h 707"/>
                <a:gd name="T8" fmla="*/ 112 w 968"/>
                <a:gd name="T9" fmla="*/ 707 h 707"/>
                <a:gd name="T10" fmla="*/ 856 w 968"/>
                <a:gd name="T11" fmla="*/ 707 h 707"/>
                <a:gd name="T12" fmla="*/ 968 w 968"/>
                <a:gd name="T13" fmla="*/ 596 h 707"/>
                <a:gd name="T14" fmla="*/ 968 w 968"/>
                <a:gd name="T15" fmla="*/ 112 h 707"/>
                <a:gd name="T16" fmla="*/ 856 w 968"/>
                <a:gd name="T17" fmla="*/ 0 h 707"/>
                <a:gd name="T18" fmla="*/ 893 w 968"/>
                <a:gd name="T19" fmla="*/ 596 h 707"/>
                <a:gd name="T20" fmla="*/ 856 w 968"/>
                <a:gd name="T21" fmla="*/ 633 h 707"/>
                <a:gd name="T22" fmla="*/ 112 w 968"/>
                <a:gd name="T23" fmla="*/ 633 h 707"/>
                <a:gd name="T24" fmla="*/ 75 w 968"/>
                <a:gd name="T25" fmla="*/ 596 h 707"/>
                <a:gd name="T26" fmla="*/ 75 w 968"/>
                <a:gd name="T27" fmla="*/ 112 h 707"/>
                <a:gd name="T28" fmla="*/ 112 w 968"/>
                <a:gd name="T29" fmla="*/ 75 h 707"/>
                <a:gd name="T30" fmla="*/ 856 w 968"/>
                <a:gd name="T31" fmla="*/ 75 h 707"/>
                <a:gd name="T32" fmla="*/ 893 w 968"/>
                <a:gd name="T33" fmla="*/ 112 h 707"/>
                <a:gd name="T34" fmla="*/ 893 w 968"/>
                <a:gd name="T35" fmla="*/ 596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8" h="707">
                  <a:moveTo>
                    <a:pt x="856" y="0"/>
                  </a:moveTo>
                  <a:cubicBezTo>
                    <a:pt x="112" y="0"/>
                    <a:pt x="112" y="0"/>
                    <a:pt x="112" y="0"/>
                  </a:cubicBezTo>
                  <a:cubicBezTo>
                    <a:pt x="50" y="1"/>
                    <a:pt x="0" y="50"/>
                    <a:pt x="0" y="112"/>
                  </a:cubicBezTo>
                  <a:cubicBezTo>
                    <a:pt x="0" y="596"/>
                    <a:pt x="0" y="596"/>
                    <a:pt x="0" y="596"/>
                  </a:cubicBezTo>
                  <a:cubicBezTo>
                    <a:pt x="0" y="657"/>
                    <a:pt x="50" y="707"/>
                    <a:pt x="112" y="707"/>
                  </a:cubicBezTo>
                  <a:cubicBezTo>
                    <a:pt x="856" y="707"/>
                    <a:pt x="856" y="707"/>
                    <a:pt x="856" y="707"/>
                  </a:cubicBezTo>
                  <a:cubicBezTo>
                    <a:pt x="918" y="707"/>
                    <a:pt x="968" y="657"/>
                    <a:pt x="968" y="596"/>
                  </a:cubicBezTo>
                  <a:cubicBezTo>
                    <a:pt x="968" y="112"/>
                    <a:pt x="968" y="112"/>
                    <a:pt x="968" y="112"/>
                  </a:cubicBezTo>
                  <a:cubicBezTo>
                    <a:pt x="968" y="50"/>
                    <a:pt x="918" y="1"/>
                    <a:pt x="856" y="0"/>
                  </a:cubicBezTo>
                  <a:close/>
                  <a:moveTo>
                    <a:pt x="893" y="596"/>
                  </a:moveTo>
                  <a:cubicBezTo>
                    <a:pt x="893" y="616"/>
                    <a:pt x="877" y="633"/>
                    <a:pt x="856" y="633"/>
                  </a:cubicBezTo>
                  <a:cubicBezTo>
                    <a:pt x="112" y="633"/>
                    <a:pt x="112" y="633"/>
                    <a:pt x="112" y="633"/>
                  </a:cubicBezTo>
                  <a:cubicBezTo>
                    <a:pt x="91" y="633"/>
                    <a:pt x="75" y="616"/>
                    <a:pt x="75" y="596"/>
                  </a:cubicBezTo>
                  <a:cubicBezTo>
                    <a:pt x="75" y="112"/>
                    <a:pt x="75" y="112"/>
                    <a:pt x="75" y="112"/>
                  </a:cubicBezTo>
                  <a:cubicBezTo>
                    <a:pt x="75" y="92"/>
                    <a:pt x="91" y="75"/>
                    <a:pt x="112" y="75"/>
                  </a:cubicBezTo>
                  <a:cubicBezTo>
                    <a:pt x="856" y="75"/>
                    <a:pt x="856" y="75"/>
                    <a:pt x="856" y="75"/>
                  </a:cubicBezTo>
                  <a:cubicBezTo>
                    <a:pt x="877" y="75"/>
                    <a:pt x="893" y="92"/>
                    <a:pt x="893" y="112"/>
                  </a:cubicBezTo>
                  <a:lnTo>
                    <a:pt x="893" y="5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7"/>
            <p:cNvSpPr>
              <a:spLocks noEditPoints="1"/>
            </p:cNvSpPr>
            <p:nvPr/>
          </p:nvSpPr>
          <p:spPr bwMode="auto">
            <a:xfrm>
              <a:off x="3957" y="-1065"/>
              <a:ext cx="3484" cy="4442"/>
            </a:xfrm>
            <a:custGeom>
              <a:avLst/>
              <a:gdLst>
                <a:gd name="T0" fmla="*/ 1711 w 1860"/>
                <a:gd name="T1" fmla="*/ 400 h 2372"/>
                <a:gd name="T2" fmla="*/ 1621 w 1860"/>
                <a:gd name="T3" fmla="*/ 624 h 2372"/>
                <a:gd name="T4" fmla="*/ 186 w 1860"/>
                <a:gd name="T5" fmla="*/ 624 h 2372"/>
                <a:gd name="T6" fmla="*/ 111 w 1860"/>
                <a:gd name="T7" fmla="*/ 438 h 2372"/>
                <a:gd name="T8" fmla="*/ 0 w 1860"/>
                <a:gd name="T9" fmla="*/ 810 h 2372"/>
                <a:gd name="T10" fmla="*/ 413 w 1860"/>
                <a:gd name="T11" fmla="*/ 1254 h 2372"/>
                <a:gd name="T12" fmla="*/ 372 w 1860"/>
                <a:gd name="T13" fmla="*/ 1405 h 2372"/>
                <a:gd name="T14" fmla="*/ 100 w 1860"/>
                <a:gd name="T15" fmla="*/ 1545 h 2372"/>
                <a:gd name="T16" fmla="*/ 74 w 1860"/>
                <a:gd name="T17" fmla="*/ 2372 h 2372"/>
                <a:gd name="T18" fmla="*/ 1823 w 1860"/>
                <a:gd name="T19" fmla="*/ 1740 h 2372"/>
                <a:gd name="T20" fmla="*/ 1614 w 1860"/>
                <a:gd name="T21" fmla="*/ 1430 h 2372"/>
                <a:gd name="T22" fmla="*/ 1446 w 1860"/>
                <a:gd name="T23" fmla="*/ 1254 h 2372"/>
                <a:gd name="T24" fmla="*/ 1860 w 1860"/>
                <a:gd name="T25" fmla="*/ 810 h 2372"/>
                <a:gd name="T26" fmla="*/ 227 w 1860"/>
                <a:gd name="T27" fmla="*/ 840 h 2372"/>
                <a:gd name="T28" fmla="*/ 74 w 1860"/>
                <a:gd name="T29" fmla="*/ 810 h 2372"/>
                <a:gd name="T30" fmla="*/ 227 w 1860"/>
                <a:gd name="T31" fmla="*/ 698 h 2372"/>
                <a:gd name="T32" fmla="*/ 227 w 1860"/>
                <a:gd name="T33" fmla="*/ 840 h 2372"/>
                <a:gd name="T34" fmla="*/ 228 w 1860"/>
                <a:gd name="T35" fmla="*/ 1503 h 2372"/>
                <a:gd name="T36" fmla="*/ 552 w 1860"/>
                <a:gd name="T37" fmla="*/ 1689 h 2372"/>
                <a:gd name="T38" fmla="*/ 514 w 1860"/>
                <a:gd name="T39" fmla="*/ 1753 h 2372"/>
                <a:gd name="T40" fmla="*/ 175 w 1860"/>
                <a:gd name="T41" fmla="*/ 1545 h 2372"/>
                <a:gd name="T42" fmla="*/ 670 w 1860"/>
                <a:gd name="T43" fmla="*/ 2298 h 2372"/>
                <a:gd name="T44" fmla="*/ 1190 w 1860"/>
                <a:gd name="T45" fmla="*/ 2298 h 2372"/>
                <a:gd name="T46" fmla="*/ 1681 w 1860"/>
                <a:gd name="T47" fmla="*/ 1517 h 2372"/>
                <a:gd name="T48" fmla="*/ 1668 w 1860"/>
                <a:gd name="T49" fmla="*/ 1567 h 2372"/>
                <a:gd name="T50" fmla="*/ 1291 w 1860"/>
                <a:gd name="T51" fmla="*/ 1712 h 2372"/>
                <a:gd name="T52" fmla="*/ 1488 w 1860"/>
                <a:gd name="T53" fmla="*/ 1479 h 2372"/>
                <a:gd name="T54" fmla="*/ 1219 w 1860"/>
                <a:gd name="T55" fmla="*/ 1692 h 2372"/>
                <a:gd name="T56" fmla="*/ 1298 w 1860"/>
                <a:gd name="T57" fmla="*/ 1829 h 2372"/>
                <a:gd name="T58" fmla="*/ 1327 w 1860"/>
                <a:gd name="T59" fmla="*/ 1833 h 2372"/>
                <a:gd name="T60" fmla="*/ 1339 w 1860"/>
                <a:gd name="T61" fmla="*/ 2186 h 2372"/>
                <a:gd name="T62" fmla="*/ 1414 w 1860"/>
                <a:gd name="T63" fmla="*/ 1800 h 2372"/>
                <a:gd name="T64" fmla="*/ 1749 w 1860"/>
                <a:gd name="T65" fmla="*/ 1740 h 2372"/>
                <a:gd name="T66" fmla="*/ 1265 w 1860"/>
                <a:gd name="T67" fmla="*/ 1889 h 2372"/>
                <a:gd name="T68" fmla="*/ 595 w 1860"/>
                <a:gd name="T69" fmla="*/ 1889 h 2372"/>
                <a:gd name="T70" fmla="*/ 111 w 1860"/>
                <a:gd name="T71" fmla="*/ 1740 h 2372"/>
                <a:gd name="T72" fmla="*/ 446 w 1860"/>
                <a:gd name="T73" fmla="*/ 1800 h 2372"/>
                <a:gd name="T74" fmla="*/ 521 w 1860"/>
                <a:gd name="T75" fmla="*/ 2186 h 2372"/>
                <a:gd name="T76" fmla="*/ 533 w 1860"/>
                <a:gd name="T77" fmla="*/ 1833 h 2372"/>
                <a:gd name="T78" fmla="*/ 562 w 1860"/>
                <a:gd name="T79" fmla="*/ 1829 h 2372"/>
                <a:gd name="T80" fmla="*/ 644 w 1860"/>
                <a:gd name="T81" fmla="*/ 1714 h 2372"/>
                <a:gd name="T82" fmla="*/ 589 w 1860"/>
                <a:gd name="T83" fmla="*/ 1625 h 2372"/>
                <a:gd name="T84" fmla="*/ 1488 w 1860"/>
                <a:gd name="T85" fmla="*/ 1479 h 2372"/>
                <a:gd name="T86" fmla="*/ 484 w 1860"/>
                <a:gd name="T87" fmla="*/ 1296 h 2372"/>
                <a:gd name="T88" fmla="*/ 1376 w 1860"/>
                <a:gd name="T89" fmla="*/ 1296 h 2372"/>
                <a:gd name="T90" fmla="*/ 502 w 1860"/>
                <a:gd name="T91" fmla="*/ 1405 h 2372"/>
                <a:gd name="T92" fmla="*/ 1556 w 1860"/>
                <a:gd name="T93" fmla="*/ 857 h 2372"/>
                <a:gd name="T94" fmla="*/ 502 w 1860"/>
                <a:gd name="T95" fmla="*/ 1219 h 2372"/>
                <a:gd name="T96" fmla="*/ 298 w 1860"/>
                <a:gd name="T97" fmla="*/ 773 h 2372"/>
                <a:gd name="T98" fmla="*/ 307 w 1860"/>
                <a:gd name="T99" fmla="*/ 667 h 2372"/>
                <a:gd name="T100" fmla="*/ 1556 w 1860"/>
                <a:gd name="T101" fmla="*/ 684 h 2372"/>
                <a:gd name="T102" fmla="*/ 1560 w 1860"/>
                <a:gd name="T103" fmla="*/ 830 h 2372"/>
                <a:gd name="T104" fmla="*/ 1633 w 1860"/>
                <a:gd name="T105" fmla="*/ 847 h 2372"/>
                <a:gd name="T106" fmla="*/ 1633 w 1860"/>
                <a:gd name="T107" fmla="*/ 698 h 2372"/>
                <a:gd name="T108" fmla="*/ 1786 w 1860"/>
                <a:gd name="T109" fmla="*/ 810 h 2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60" h="2372">
                  <a:moveTo>
                    <a:pt x="1749" y="624"/>
                  </a:moveTo>
                  <a:cubicBezTo>
                    <a:pt x="1749" y="438"/>
                    <a:pt x="1749" y="438"/>
                    <a:pt x="1749" y="438"/>
                  </a:cubicBezTo>
                  <a:cubicBezTo>
                    <a:pt x="1749" y="417"/>
                    <a:pt x="1732" y="400"/>
                    <a:pt x="1711" y="400"/>
                  </a:cubicBezTo>
                  <a:cubicBezTo>
                    <a:pt x="1691" y="400"/>
                    <a:pt x="1674" y="417"/>
                    <a:pt x="1674" y="438"/>
                  </a:cubicBezTo>
                  <a:cubicBezTo>
                    <a:pt x="1674" y="624"/>
                    <a:pt x="1674" y="624"/>
                    <a:pt x="1674" y="624"/>
                  </a:cubicBezTo>
                  <a:cubicBezTo>
                    <a:pt x="1621" y="624"/>
                    <a:pt x="1621" y="624"/>
                    <a:pt x="1621" y="624"/>
                  </a:cubicBezTo>
                  <a:cubicBezTo>
                    <a:pt x="1539" y="242"/>
                    <a:pt x="1164" y="0"/>
                    <a:pt x="782" y="81"/>
                  </a:cubicBezTo>
                  <a:cubicBezTo>
                    <a:pt x="510" y="140"/>
                    <a:pt x="298" y="352"/>
                    <a:pt x="240" y="624"/>
                  </a:cubicBezTo>
                  <a:cubicBezTo>
                    <a:pt x="186" y="624"/>
                    <a:pt x="186" y="624"/>
                    <a:pt x="186" y="624"/>
                  </a:cubicBezTo>
                  <a:cubicBezTo>
                    <a:pt x="186" y="438"/>
                    <a:pt x="186" y="438"/>
                    <a:pt x="186" y="438"/>
                  </a:cubicBezTo>
                  <a:cubicBezTo>
                    <a:pt x="186" y="417"/>
                    <a:pt x="169" y="400"/>
                    <a:pt x="149" y="400"/>
                  </a:cubicBezTo>
                  <a:cubicBezTo>
                    <a:pt x="128" y="400"/>
                    <a:pt x="111" y="417"/>
                    <a:pt x="111" y="438"/>
                  </a:cubicBezTo>
                  <a:cubicBezTo>
                    <a:pt x="111" y="624"/>
                    <a:pt x="111" y="624"/>
                    <a:pt x="111" y="624"/>
                  </a:cubicBezTo>
                  <a:cubicBezTo>
                    <a:pt x="50" y="624"/>
                    <a:pt x="0" y="674"/>
                    <a:pt x="0" y="735"/>
                  </a:cubicBezTo>
                  <a:cubicBezTo>
                    <a:pt x="0" y="810"/>
                    <a:pt x="0" y="810"/>
                    <a:pt x="0" y="810"/>
                  </a:cubicBezTo>
                  <a:cubicBezTo>
                    <a:pt x="0" y="871"/>
                    <a:pt x="50" y="921"/>
                    <a:pt x="111" y="921"/>
                  </a:cubicBezTo>
                  <a:cubicBezTo>
                    <a:pt x="240" y="921"/>
                    <a:pt x="240" y="921"/>
                    <a:pt x="240" y="921"/>
                  </a:cubicBezTo>
                  <a:cubicBezTo>
                    <a:pt x="266" y="1046"/>
                    <a:pt x="326" y="1161"/>
                    <a:pt x="413" y="1254"/>
                  </a:cubicBezTo>
                  <a:cubicBezTo>
                    <a:pt x="412" y="1255"/>
                    <a:pt x="411" y="1256"/>
                    <a:pt x="410" y="1257"/>
                  </a:cubicBezTo>
                  <a:cubicBezTo>
                    <a:pt x="371" y="1296"/>
                    <a:pt x="361" y="1355"/>
                    <a:pt x="385" y="1405"/>
                  </a:cubicBezTo>
                  <a:cubicBezTo>
                    <a:pt x="372" y="1405"/>
                    <a:pt x="372" y="1405"/>
                    <a:pt x="372" y="1405"/>
                  </a:cubicBezTo>
                  <a:cubicBezTo>
                    <a:pt x="329" y="1405"/>
                    <a:pt x="286" y="1414"/>
                    <a:pt x="246" y="1430"/>
                  </a:cubicBezTo>
                  <a:cubicBezTo>
                    <a:pt x="196" y="1414"/>
                    <a:pt x="141" y="1434"/>
                    <a:pt x="114" y="1479"/>
                  </a:cubicBezTo>
                  <a:cubicBezTo>
                    <a:pt x="103" y="1499"/>
                    <a:pt x="98" y="1522"/>
                    <a:pt x="100" y="1545"/>
                  </a:cubicBezTo>
                  <a:cubicBezTo>
                    <a:pt x="59" y="1602"/>
                    <a:pt x="37" y="1670"/>
                    <a:pt x="37" y="1740"/>
                  </a:cubicBezTo>
                  <a:cubicBezTo>
                    <a:pt x="37" y="2335"/>
                    <a:pt x="37" y="2335"/>
                    <a:pt x="37" y="2335"/>
                  </a:cubicBezTo>
                  <a:cubicBezTo>
                    <a:pt x="37" y="2356"/>
                    <a:pt x="54" y="2372"/>
                    <a:pt x="74" y="2372"/>
                  </a:cubicBezTo>
                  <a:cubicBezTo>
                    <a:pt x="1786" y="2372"/>
                    <a:pt x="1786" y="2372"/>
                    <a:pt x="1786" y="2372"/>
                  </a:cubicBezTo>
                  <a:cubicBezTo>
                    <a:pt x="1806" y="2372"/>
                    <a:pt x="1823" y="2356"/>
                    <a:pt x="1823" y="2335"/>
                  </a:cubicBezTo>
                  <a:cubicBezTo>
                    <a:pt x="1823" y="1740"/>
                    <a:pt x="1823" y="1740"/>
                    <a:pt x="1823" y="1740"/>
                  </a:cubicBezTo>
                  <a:cubicBezTo>
                    <a:pt x="1823" y="1670"/>
                    <a:pt x="1801" y="1602"/>
                    <a:pt x="1760" y="1545"/>
                  </a:cubicBezTo>
                  <a:cubicBezTo>
                    <a:pt x="1762" y="1522"/>
                    <a:pt x="1757" y="1499"/>
                    <a:pt x="1746" y="1479"/>
                  </a:cubicBezTo>
                  <a:cubicBezTo>
                    <a:pt x="1719" y="1434"/>
                    <a:pt x="1664" y="1414"/>
                    <a:pt x="1614" y="1430"/>
                  </a:cubicBezTo>
                  <a:cubicBezTo>
                    <a:pt x="1574" y="1414"/>
                    <a:pt x="1531" y="1405"/>
                    <a:pt x="1488" y="1405"/>
                  </a:cubicBezTo>
                  <a:cubicBezTo>
                    <a:pt x="1475" y="1405"/>
                    <a:pt x="1475" y="1405"/>
                    <a:pt x="1475" y="1405"/>
                  </a:cubicBezTo>
                  <a:cubicBezTo>
                    <a:pt x="1500" y="1354"/>
                    <a:pt x="1488" y="1292"/>
                    <a:pt x="1446" y="1254"/>
                  </a:cubicBezTo>
                  <a:cubicBezTo>
                    <a:pt x="1533" y="1161"/>
                    <a:pt x="1594" y="1046"/>
                    <a:pt x="1621" y="921"/>
                  </a:cubicBezTo>
                  <a:cubicBezTo>
                    <a:pt x="1749" y="921"/>
                    <a:pt x="1749" y="921"/>
                    <a:pt x="1749" y="921"/>
                  </a:cubicBezTo>
                  <a:cubicBezTo>
                    <a:pt x="1810" y="921"/>
                    <a:pt x="1860" y="871"/>
                    <a:pt x="1860" y="810"/>
                  </a:cubicBezTo>
                  <a:cubicBezTo>
                    <a:pt x="1860" y="735"/>
                    <a:pt x="1860" y="735"/>
                    <a:pt x="1860" y="735"/>
                  </a:cubicBezTo>
                  <a:cubicBezTo>
                    <a:pt x="1860" y="674"/>
                    <a:pt x="1810" y="624"/>
                    <a:pt x="1749" y="624"/>
                  </a:cubicBezTo>
                  <a:close/>
                  <a:moveTo>
                    <a:pt x="227" y="840"/>
                  </a:moveTo>
                  <a:cubicBezTo>
                    <a:pt x="227" y="843"/>
                    <a:pt x="227" y="845"/>
                    <a:pt x="227" y="847"/>
                  </a:cubicBezTo>
                  <a:cubicBezTo>
                    <a:pt x="111" y="847"/>
                    <a:pt x="111" y="847"/>
                    <a:pt x="111" y="847"/>
                  </a:cubicBezTo>
                  <a:cubicBezTo>
                    <a:pt x="91" y="847"/>
                    <a:pt x="74" y="830"/>
                    <a:pt x="74" y="810"/>
                  </a:cubicBezTo>
                  <a:cubicBezTo>
                    <a:pt x="74" y="735"/>
                    <a:pt x="74" y="735"/>
                    <a:pt x="74" y="735"/>
                  </a:cubicBezTo>
                  <a:cubicBezTo>
                    <a:pt x="74" y="715"/>
                    <a:pt x="91" y="698"/>
                    <a:pt x="111" y="698"/>
                  </a:cubicBezTo>
                  <a:cubicBezTo>
                    <a:pt x="227" y="698"/>
                    <a:pt x="227" y="698"/>
                    <a:pt x="227" y="698"/>
                  </a:cubicBezTo>
                  <a:cubicBezTo>
                    <a:pt x="227" y="700"/>
                    <a:pt x="227" y="703"/>
                    <a:pt x="227" y="705"/>
                  </a:cubicBezTo>
                  <a:cubicBezTo>
                    <a:pt x="225" y="727"/>
                    <a:pt x="223" y="750"/>
                    <a:pt x="223" y="773"/>
                  </a:cubicBezTo>
                  <a:cubicBezTo>
                    <a:pt x="223" y="795"/>
                    <a:pt x="225" y="818"/>
                    <a:pt x="227" y="840"/>
                  </a:cubicBezTo>
                  <a:close/>
                  <a:moveTo>
                    <a:pt x="179" y="1517"/>
                  </a:moveTo>
                  <a:cubicBezTo>
                    <a:pt x="185" y="1505"/>
                    <a:pt x="198" y="1498"/>
                    <a:pt x="211" y="1498"/>
                  </a:cubicBezTo>
                  <a:cubicBezTo>
                    <a:pt x="217" y="1498"/>
                    <a:pt x="223" y="1500"/>
                    <a:pt x="228" y="1503"/>
                  </a:cubicBezTo>
                  <a:cubicBezTo>
                    <a:pt x="229" y="1503"/>
                    <a:pt x="230" y="1504"/>
                    <a:pt x="232" y="1504"/>
                  </a:cubicBezTo>
                  <a:cubicBezTo>
                    <a:pt x="232" y="1504"/>
                    <a:pt x="232" y="1504"/>
                    <a:pt x="232" y="1504"/>
                  </a:cubicBezTo>
                  <a:cubicBezTo>
                    <a:pt x="552" y="1689"/>
                    <a:pt x="552" y="1689"/>
                    <a:pt x="552" y="1689"/>
                  </a:cubicBezTo>
                  <a:cubicBezTo>
                    <a:pt x="560" y="1694"/>
                    <a:pt x="566" y="1702"/>
                    <a:pt x="569" y="1712"/>
                  </a:cubicBezTo>
                  <a:cubicBezTo>
                    <a:pt x="574" y="1731"/>
                    <a:pt x="562" y="1752"/>
                    <a:pt x="543" y="1757"/>
                  </a:cubicBezTo>
                  <a:cubicBezTo>
                    <a:pt x="533" y="1760"/>
                    <a:pt x="523" y="1758"/>
                    <a:pt x="514" y="1753"/>
                  </a:cubicBezTo>
                  <a:cubicBezTo>
                    <a:pt x="192" y="1567"/>
                    <a:pt x="192" y="1567"/>
                    <a:pt x="192" y="1567"/>
                  </a:cubicBezTo>
                  <a:cubicBezTo>
                    <a:pt x="184" y="1563"/>
                    <a:pt x="178" y="1555"/>
                    <a:pt x="175" y="1545"/>
                  </a:cubicBezTo>
                  <a:cubicBezTo>
                    <a:pt x="175" y="1545"/>
                    <a:pt x="175" y="1545"/>
                    <a:pt x="175" y="1545"/>
                  </a:cubicBezTo>
                  <a:cubicBezTo>
                    <a:pt x="172" y="1535"/>
                    <a:pt x="174" y="1525"/>
                    <a:pt x="179" y="1517"/>
                  </a:cubicBezTo>
                  <a:close/>
                  <a:moveTo>
                    <a:pt x="1190" y="2298"/>
                  </a:moveTo>
                  <a:cubicBezTo>
                    <a:pt x="670" y="2298"/>
                    <a:pt x="670" y="2298"/>
                    <a:pt x="670" y="2298"/>
                  </a:cubicBezTo>
                  <a:cubicBezTo>
                    <a:pt x="670" y="1926"/>
                    <a:pt x="670" y="1926"/>
                    <a:pt x="670" y="1926"/>
                  </a:cubicBezTo>
                  <a:cubicBezTo>
                    <a:pt x="1190" y="1926"/>
                    <a:pt x="1190" y="1926"/>
                    <a:pt x="1190" y="1926"/>
                  </a:cubicBezTo>
                  <a:lnTo>
                    <a:pt x="1190" y="2298"/>
                  </a:lnTo>
                  <a:close/>
                  <a:moveTo>
                    <a:pt x="1628" y="1504"/>
                  </a:moveTo>
                  <a:cubicBezTo>
                    <a:pt x="1630" y="1504"/>
                    <a:pt x="1631" y="1503"/>
                    <a:pt x="1632" y="1503"/>
                  </a:cubicBezTo>
                  <a:cubicBezTo>
                    <a:pt x="1649" y="1493"/>
                    <a:pt x="1671" y="1499"/>
                    <a:pt x="1681" y="1517"/>
                  </a:cubicBezTo>
                  <a:cubicBezTo>
                    <a:pt x="1681" y="1517"/>
                    <a:pt x="1681" y="1517"/>
                    <a:pt x="1681" y="1517"/>
                  </a:cubicBezTo>
                  <a:cubicBezTo>
                    <a:pt x="1686" y="1525"/>
                    <a:pt x="1688" y="1536"/>
                    <a:pt x="1685" y="1545"/>
                  </a:cubicBezTo>
                  <a:cubicBezTo>
                    <a:pt x="1682" y="1554"/>
                    <a:pt x="1676" y="1563"/>
                    <a:pt x="1668" y="1567"/>
                  </a:cubicBezTo>
                  <a:cubicBezTo>
                    <a:pt x="1346" y="1753"/>
                    <a:pt x="1346" y="1753"/>
                    <a:pt x="1346" y="1753"/>
                  </a:cubicBezTo>
                  <a:cubicBezTo>
                    <a:pt x="1328" y="1764"/>
                    <a:pt x="1305" y="1758"/>
                    <a:pt x="1295" y="1740"/>
                  </a:cubicBezTo>
                  <a:cubicBezTo>
                    <a:pt x="1290" y="1731"/>
                    <a:pt x="1289" y="1721"/>
                    <a:pt x="1291" y="1712"/>
                  </a:cubicBezTo>
                  <a:cubicBezTo>
                    <a:pt x="1294" y="1702"/>
                    <a:pt x="1300" y="1694"/>
                    <a:pt x="1308" y="1689"/>
                  </a:cubicBezTo>
                  <a:lnTo>
                    <a:pt x="1628" y="1504"/>
                  </a:lnTo>
                  <a:close/>
                  <a:moveTo>
                    <a:pt x="1488" y="1479"/>
                  </a:moveTo>
                  <a:cubicBezTo>
                    <a:pt x="1499" y="1479"/>
                    <a:pt x="1509" y="1480"/>
                    <a:pt x="1519" y="1481"/>
                  </a:cubicBezTo>
                  <a:cubicBezTo>
                    <a:pt x="1271" y="1625"/>
                    <a:pt x="1271" y="1625"/>
                    <a:pt x="1271" y="1625"/>
                  </a:cubicBezTo>
                  <a:cubicBezTo>
                    <a:pt x="1246" y="1639"/>
                    <a:pt x="1227" y="1664"/>
                    <a:pt x="1219" y="1692"/>
                  </a:cubicBezTo>
                  <a:cubicBezTo>
                    <a:pt x="1210" y="1729"/>
                    <a:pt x="1219" y="1767"/>
                    <a:pt x="1243" y="1795"/>
                  </a:cubicBezTo>
                  <a:cubicBezTo>
                    <a:pt x="1244" y="1796"/>
                    <a:pt x="1244" y="1796"/>
                    <a:pt x="1244" y="1796"/>
                  </a:cubicBezTo>
                  <a:cubicBezTo>
                    <a:pt x="1259" y="1812"/>
                    <a:pt x="1277" y="1824"/>
                    <a:pt x="1298" y="1829"/>
                  </a:cubicBezTo>
                  <a:cubicBezTo>
                    <a:pt x="1299" y="1829"/>
                    <a:pt x="1301" y="1829"/>
                    <a:pt x="1302" y="1830"/>
                  </a:cubicBezTo>
                  <a:cubicBezTo>
                    <a:pt x="1309" y="1831"/>
                    <a:pt x="1316" y="1832"/>
                    <a:pt x="1323" y="1832"/>
                  </a:cubicBezTo>
                  <a:cubicBezTo>
                    <a:pt x="1324" y="1832"/>
                    <a:pt x="1326" y="1833"/>
                    <a:pt x="1327" y="1833"/>
                  </a:cubicBezTo>
                  <a:cubicBezTo>
                    <a:pt x="1329" y="1833"/>
                    <a:pt x="1331" y="1832"/>
                    <a:pt x="1333" y="1832"/>
                  </a:cubicBezTo>
                  <a:cubicBezTo>
                    <a:pt x="1335" y="1832"/>
                    <a:pt x="1337" y="1832"/>
                    <a:pt x="1339" y="1832"/>
                  </a:cubicBezTo>
                  <a:cubicBezTo>
                    <a:pt x="1339" y="2186"/>
                    <a:pt x="1339" y="2186"/>
                    <a:pt x="1339" y="2186"/>
                  </a:cubicBezTo>
                  <a:cubicBezTo>
                    <a:pt x="1339" y="2207"/>
                    <a:pt x="1356" y="2224"/>
                    <a:pt x="1376" y="2224"/>
                  </a:cubicBezTo>
                  <a:cubicBezTo>
                    <a:pt x="1397" y="2224"/>
                    <a:pt x="1414" y="2207"/>
                    <a:pt x="1414" y="2186"/>
                  </a:cubicBezTo>
                  <a:cubicBezTo>
                    <a:pt x="1414" y="1800"/>
                    <a:pt x="1414" y="1800"/>
                    <a:pt x="1414" y="1800"/>
                  </a:cubicBezTo>
                  <a:cubicBezTo>
                    <a:pt x="1705" y="1632"/>
                    <a:pt x="1705" y="1632"/>
                    <a:pt x="1705" y="1632"/>
                  </a:cubicBezTo>
                  <a:cubicBezTo>
                    <a:pt x="1710" y="1629"/>
                    <a:pt x="1715" y="1625"/>
                    <a:pt x="1720" y="1621"/>
                  </a:cubicBezTo>
                  <a:cubicBezTo>
                    <a:pt x="1739" y="1658"/>
                    <a:pt x="1749" y="1699"/>
                    <a:pt x="1749" y="1740"/>
                  </a:cubicBezTo>
                  <a:cubicBezTo>
                    <a:pt x="1749" y="2298"/>
                    <a:pt x="1749" y="2298"/>
                    <a:pt x="1749" y="2298"/>
                  </a:cubicBezTo>
                  <a:cubicBezTo>
                    <a:pt x="1265" y="2298"/>
                    <a:pt x="1265" y="2298"/>
                    <a:pt x="1265" y="2298"/>
                  </a:cubicBezTo>
                  <a:cubicBezTo>
                    <a:pt x="1265" y="1889"/>
                    <a:pt x="1265" y="1889"/>
                    <a:pt x="1265" y="1889"/>
                  </a:cubicBezTo>
                  <a:cubicBezTo>
                    <a:pt x="1265" y="1868"/>
                    <a:pt x="1248" y="1851"/>
                    <a:pt x="1228" y="1851"/>
                  </a:cubicBezTo>
                  <a:cubicBezTo>
                    <a:pt x="632" y="1851"/>
                    <a:pt x="632" y="1851"/>
                    <a:pt x="632" y="1851"/>
                  </a:cubicBezTo>
                  <a:cubicBezTo>
                    <a:pt x="612" y="1851"/>
                    <a:pt x="595" y="1868"/>
                    <a:pt x="595" y="1889"/>
                  </a:cubicBezTo>
                  <a:cubicBezTo>
                    <a:pt x="595" y="2298"/>
                    <a:pt x="595" y="2298"/>
                    <a:pt x="595" y="2298"/>
                  </a:cubicBezTo>
                  <a:cubicBezTo>
                    <a:pt x="111" y="2298"/>
                    <a:pt x="111" y="2298"/>
                    <a:pt x="111" y="2298"/>
                  </a:cubicBezTo>
                  <a:cubicBezTo>
                    <a:pt x="111" y="1740"/>
                    <a:pt x="111" y="1740"/>
                    <a:pt x="111" y="1740"/>
                  </a:cubicBezTo>
                  <a:cubicBezTo>
                    <a:pt x="111" y="1699"/>
                    <a:pt x="121" y="1658"/>
                    <a:pt x="140" y="1621"/>
                  </a:cubicBezTo>
                  <a:cubicBezTo>
                    <a:pt x="145" y="1625"/>
                    <a:pt x="150" y="1629"/>
                    <a:pt x="155" y="1632"/>
                  </a:cubicBezTo>
                  <a:cubicBezTo>
                    <a:pt x="446" y="1800"/>
                    <a:pt x="446" y="1800"/>
                    <a:pt x="446" y="1800"/>
                  </a:cubicBezTo>
                  <a:cubicBezTo>
                    <a:pt x="446" y="2186"/>
                    <a:pt x="446" y="2186"/>
                    <a:pt x="446" y="2186"/>
                  </a:cubicBezTo>
                  <a:cubicBezTo>
                    <a:pt x="446" y="2207"/>
                    <a:pt x="463" y="2224"/>
                    <a:pt x="484" y="2224"/>
                  </a:cubicBezTo>
                  <a:cubicBezTo>
                    <a:pt x="504" y="2224"/>
                    <a:pt x="521" y="2207"/>
                    <a:pt x="521" y="2186"/>
                  </a:cubicBezTo>
                  <a:cubicBezTo>
                    <a:pt x="521" y="1832"/>
                    <a:pt x="521" y="1832"/>
                    <a:pt x="521" y="1832"/>
                  </a:cubicBezTo>
                  <a:cubicBezTo>
                    <a:pt x="523" y="1832"/>
                    <a:pt x="525" y="1832"/>
                    <a:pt x="528" y="1832"/>
                  </a:cubicBezTo>
                  <a:cubicBezTo>
                    <a:pt x="529" y="1832"/>
                    <a:pt x="531" y="1833"/>
                    <a:pt x="533" y="1833"/>
                  </a:cubicBezTo>
                  <a:cubicBezTo>
                    <a:pt x="534" y="1833"/>
                    <a:pt x="536" y="1832"/>
                    <a:pt x="537" y="1832"/>
                  </a:cubicBezTo>
                  <a:cubicBezTo>
                    <a:pt x="544" y="1832"/>
                    <a:pt x="551" y="1831"/>
                    <a:pt x="559" y="1829"/>
                  </a:cubicBezTo>
                  <a:cubicBezTo>
                    <a:pt x="560" y="1829"/>
                    <a:pt x="561" y="1829"/>
                    <a:pt x="562" y="1829"/>
                  </a:cubicBezTo>
                  <a:cubicBezTo>
                    <a:pt x="583" y="1824"/>
                    <a:pt x="601" y="1812"/>
                    <a:pt x="616" y="1796"/>
                  </a:cubicBezTo>
                  <a:cubicBezTo>
                    <a:pt x="616" y="1796"/>
                    <a:pt x="616" y="1796"/>
                    <a:pt x="617" y="1795"/>
                  </a:cubicBezTo>
                  <a:cubicBezTo>
                    <a:pt x="636" y="1773"/>
                    <a:pt x="646" y="1744"/>
                    <a:pt x="644" y="1714"/>
                  </a:cubicBezTo>
                  <a:cubicBezTo>
                    <a:pt x="644" y="1714"/>
                    <a:pt x="644" y="1714"/>
                    <a:pt x="644" y="1714"/>
                  </a:cubicBezTo>
                  <a:cubicBezTo>
                    <a:pt x="644" y="1707"/>
                    <a:pt x="643" y="1699"/>
                    <a:pt x="641" y="1692"/>
                  </a:cubicBezTo>
                  <a:cubicBezTo>
                    <a:pt x="633" y="1664"/>
                    <a:pt x="615" y="1639"/>
                    <a:pt x="589" y="1625"/>
                  </a:cubicBezTo>
                  <a:cubicBezTo>
                    <a:pt x="341" y="1481"/>
                    <a:pt x="341" y="1481"/>
                    <a:pt x="341" y="1481"/>
                  </a:cubicBezTo>
                  <a:cubicBezTo>
                    <a:pt x="351" y="1480"/>
                    <a:pt x="361" y="1479"/>
                    <a:pt x="372" y="1479"/>
                  </a:cubicBezTo>
                  <a:lnTo>
                    <a:pt x="1488" y="1479"/>
                  </a:lnTo>
                  <a:close/>
                  <a:moveTo>
                    <a:pt x="446" y="1349"/>
                  </a:moveTo>
                  <a:cubicBezTo>
                    <a:pt x="446" y="1334"/>
                    <a:pt x="452" y="1320"/>
                    <a:pt x="463" y="1310"/>
                  </a:cubicBezTo>
                  <a:cubicBezTo>
                    <a:pt x="469" y="1304"/>
                    <a:pt x="476" y="1299"/>
                    <a:pt x="484" y="1296"/>
                  </a:cubicBezTo>
                  <a:cubicBezTo>
                    <a:pt x="490" y="1295"/>
                    <a:pt x="496" y="1293"/>
                    <a:pt x="502" y="1293"/>
                  </a:cubicBezTo>
                  <a:cubicBezTo>
                    <a:pt x="1358" y="1293"/>
                    <a:pt x="1358" y="1293"/>
                    <a:pt x="1358" y="1293"/>
                  </a:cubicBezTo>
                  <a:cubicBezTo>
                    <a:pt x="1364" y="1293"/>
                    <a:pt x="1370" y="1294"/>
                    <a:pt x="1376" y="1296"/>
                  </a:cubicBezTo>
                  <a:cubicBezTo>
                    <a:pt x="1405" y="1306"/>
                    <a:pt x="1421" y="1338"/>
                    <a:pt x="1411" y="1367"/>
                  </a:cubicBezTo>
                  <a:cubicBezTo>
                    <a:pt x="1403" y="1390"/>
                    <a:pt x="1382" y="1405"/>
                    <a:pt x="1358" y="1405"/>
                  </a:cubicBezTo>
                  <a:cubicBezTo>
                    <a:pt x="502" y="1405"/>
                    <a:pt x="502" y="1405"/>
                    <a:pt x="502" y="1405"/>
                  </a:cubicBezTo>
                  <a:cubicBezTo>
                    <a:pt x="471" y="1405"/>
                    <a:pt x="446" y="1380"/>
                    <a:pt x="446" y="1349"/>
                  </a:cubicBezTo>
                  <a:close/>
                  <a:moveTo>
                    <a:pt x="1560" y="830"/>
                  </a:moveTo>
                  <a:cubicBezTo>
                    <a:pt x="1559" y="839"/>
                    <a:pt x="1557" y="848"/>
                    <a:pt x="1556" y="857"/>
                  </a:cubicBezTo>
                  <a:cubicBezTo>
                    <a:pt x="1538" y="994"/>
                    <a:pt x="1475" y="1122"/>
                    <a:pt x="1376" y="1220"/>
                  </a:cubicBezTo>
                  <a:cubicBezTo>
                    <a:pt x="1370" y="1219"/>
                    <a:pt x="1364" y="1219"/>
                    <a:pt x="1358" y="1219"/>
                  </a:cubicBezTo>
                  <a:cubicBezTo>
                    <a:pt x="502" y="1219"/>
                    <a:pt x="502" y="1219"/>
                    <a:pt x="502" y="1219"/>
                  </a:cubicBezTo>
                  <a:cubicBezTo>
                    <a:pt x="496" y="1219"/>
                    <a:pt x="490" y="1219"/>
                    <a:pt x="484" y="1220"/>
                  </a:cubicBezTo>
                  <a:cubicBezTo>
                    <a:pt x="390" y="1128"/>
                    <a:pt x="328" y="1008"/>
                    <a:pt x="307" y="878"/>
                  </a:cubicBezTo>
                  <a:cubicBezTo>
                    <a:pt x="301" y="843"/>
                    <a:pt x="298" y="808"/>
                    <a:pt x="298" y="773"/>
                  </a:cubicBezTo>
                  <a:cubicBezTo>
                    <a:pt x="298" y="755"/>
                    <a:pt x="298" y="737"/>
                    <a:pt x="300" y="720"/>
                  </a:cubicBezTo>
                  <a:cubicBezTo>
                    <a:pt x="301" y="702"/>
                    <a:pt x="304" y="685"/>
                    <a:pt x="307" y="667"/>
                  </a:cubicBezTo>
                  <a:cubicBezTo>
                    <a:pt x="307" y="667"/>
                    <a:pt x="307" y="667"/>
                    <a:pt x="307" y="667"/>
                  </a:cubicBezTo>
                  <a:cubicBezTo>
                    <a:pt x="307" y="667"/>
                    <a:pt x="307" y="667"/>
                    <a:pt x="307" y="667"/>
                  </a:cubicBezTo>
                  <a:cubicBezTo>
                    <a:pt x="365" y="323"/>
                    <a:pt x="691" y="91"/>
                    <a:pt x="1035" y="149"/>
                  </a:cubicBezTo>
                  <a:cubicBezTo>
                    <a:pt x="1306" y="195"/>
                    <a:pt x="1517" y="411"/>
                    <a:pt x="1556" y="684"/>
                  </a:cubicBezTo>
                  <a:cubicBezTo>
                    <a:pt x="1557" y="694"/>
                    <a:pt x="1559" y="704"/>
                    <a:pt x="1560" y="715"/>
                  </a:cubicBezTo>
                  <a:cubicBezTo>
                    <a:pt x="1561" y="734"/>
                    <a:pt x="1562" y="753"/>
                    <a:pt x="1562" y="773"/>
                  </a:cubicBezTo>
                  <a:cubicBezTo>
                    <a:pt x="1562" y="792"/>
                    <a:pt x="1561" y="811"/>
                    <a:pt x="1560" y="830"/>
                  </a:cubicBezTo>
                  <a:close/>
                  <a:moveTo>
                    <a:pt x="1786" y="810"/>
                  </a:moveTo>
                  <a:cubicBezTo>
                    <a:pt x="1786" y="830"/>
                    <a:pt x="1769" y="847"/>
                    <a:pt x="1749" y="847"/>
                  </a:cubicBezTo>
                  <a:cubicBezTo>
                    <a:pt x="1633" y="847"/>
                    <a:pt x="1633" y="847"/>
                    <a:pt x="1633" y="847"/>
                  </a:cubicBezTo>
                  <a:cubicBezTo>
                    <a:pt x="1633" y="847"/>
                    <a:pt x="1633" y="847"/>
                    <a:pt x="1633" y="847"/>
                  </a:cubicBezTo>
                  <a:cubicBezTo>
                    <a:pt x="1636" y="822"/>
                    <a:pt x="1637" y="797"/>
                    <a:pt x="1637" y="773"/>
                  </a:cubicBezTo>
                  <a:cubicBezTo>
                    <a:pt x="1637" y="748"/>
                    <a:pt x="1636" y="723"/>
                    <a:pt x="1633" y="698"/>
                  </a:cubicBezTo>
                  <a:cubicBezTo>
                    <a:pt x="1749" y="698"/>
                    <a:pt x="1749" y="698"/>
                    <a:pt x="1749" y="698"/>
                  </a:cubicBezTo>
                  <a:cubicBezTo>
                    <a:pt x="1769" y="698"/>
                    <a:pt x="1786" y="715"/>
                    <a:pt x="1786" y="735"/>
                  </a:cubicBezTo>
                  <a:lnTo>
                    <a:pt x="1786" y="8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10"/>
          <p:cNvGrpSpPr>
            <a:grpSpLocks noChangeAspect="1"/>
          </p:cNvGrpSpPr>
          <p:nvPr/>
        </p:nvGrpSpPr>
        <p:grpSpPr bwMode="auto">
          <a:xfrm flipV="1">
            <a:off x="3059565" y="3093114"/>
            <a:ext cx="725449" cy="728207"/>
            <a:chOff x="1552" y="-35"/>
            <a:chExt cx="4472" cy="4489"/>
          </a:xfrm>
          <a:solidFill>
            <a:schemeClr val="bg1"/>
          </a:solidFill>
        </p:grpSpPr>
        <p:sp>
          <p:nvSpPr>
            <p:cNvPr id="50" name="Freeform 11"/>
            <p:cNvSpPr>
              <a:spLocks noEditPoints="1"/>
            </p:cNvSpPr>
            <p:nvPr/>
          </p:nvSpPr>
          <p:spPr bwMode="auto">
            <a:xfrm>
              <a:off x="1552" y="-35"/>
              <a:ext cx="4472" cy="4489"/>
            </a:xfrm>
            <a:custGeom>
              <a:avLst/>
              <a:gdLst>
                <a:gd name="T0" fmla="*/ 2331 w 2397"/>
                <a:gd name="T1" fmla="*/ 806 h 2407"/>
                <a:gd name="T2" fmla="*/ 2095 w 2397"/>
                <a:gd name="T3" fmla="*/ 806 h 2407"/>
                <a:gd name="T4" fmla="*/ 2095 w 2397"/>
                <a:gd name="T5" fmla="*/ 806 h 2407"/>
                <a:gd name="T6" fmla="*/ 1761 w 2397"/>
                <a:gd name="T7" fmla="*/ 1140 h 2407"/>
                <a:gd name="T8" fmla="*/ 1674 w 2397"/>
                <a:gd name="T9" fmla="*/ 1139 h 2407"/>
                <a:gd name="T10" fmla="*/ 1674 w 2397"/>
                <a:gd name="T11" fmla="*/ 1053 h 2407"/>
                <a:gd name="T12" fmla="*/ 2272 w 2397"/>
                <a:gd name="T13" fmla="*/ 454 h 2407"/>
                <a:gd name="T14" fmla="*/ 2272 w 2397"/>
                <a:gd name="T15" fmla="*/ 176 h 2407"/>
                <a:gd name="T16" fmla="*/ 1993 w 2397"/>
                <a:gd name="T17" fmla="*/ 176 h 2407"/>
                <a:gd name="T18" fmla="*/ 1993 w 2397"/>
                <a:gd name="T19" fmla="*/ 176 h 2407"/>
                <a:gd name="T20" fmla="*/ 1439 w 2397"/>
                <a:gd name="T21" fmla="*/ 730 h 2407"/>
                <a:gd name="T22" fmla="*/ 1340 w 2397"/>
                <a:gd name="T23" fmla="*/ 730 h 2407"/>
                <a:gd name="T24" fmla="*/ 1340 w 2397"/>
                <a:gd name="T25" fmla="*/ 630 h 2407"/>
                <a:gd name="T26" fmla="*/ 1634 w 2397"/>
                <a:gd name="T27" fmla="*/ 336 h 2407"/>
                <a:gd name="T28" fmla="*/ 1631 w 2397"/>
                <a:gd name="T29" fmla="*/ 71 h 2407"/>
                <a:gd name="T30" fmla="*/ 1369 w 2397"/>
                <a:gd name="T31" fmla="*/ 71 h 2407"/>
                <a:gd name="T32" fmla="*/ 290 w 2397"/>
                <a:gd name="T33" fmla="*/ 1150 h 2407"/>
                <a:gd name="T34" fmla="*/ 258 w 2397"/>
                <a:gd name="T35" fmla="*/ 2117 h 2407"/>
                <a:gd name="T36" fmla="*/ 1192 w 2397"/>
                <a:gd name="T37" fmla="*/ 2179 h 2407"/>
                <a:gd name="T38" fmla="*/ 1204 w 2397"/>
                <a:gd name="T39" fmla="*/ 2170 h 2407"/>
                <a:gd name="T40" fmla="*/ 1227 w 2397"/>
                <a:gd name="T41" fmla="*/ 2147 h 2407"/>
                <a:gd name="T42" fmla="*/ 1257 w 2397"/>
                <a:gd name="T43" fmla="*/ 2117 h 2407"/>
                <a:gd name="T44" fmla="*/ 2331 w 2397"/>
                <a:gd name="T45" fmla="*/ 1043 h 2407"/>
                <a:gd name="T46" fmla="*/ 2331 w 2397"/>
                <a:gd name="T47" fmla="*/ 806 h 2407"/>
                <a:gd name="T48" fmla="*/ 2279 w 2397"/>
                <a:gd name="T49" fmla="*/ 990 h 2407"/>
                <a:gd name="T50" fmla="*/ 1204 w 2397"/>
                <a:gd name="T51" fmla="*/ 2065 h 2407"/>
                <a:gd name="T52" fmla="*/ 1204 w 2397"/>
                <a:gd name="T53" fmla="*/ 2065 h 2407"/>
                <a:gd name="T54" fmla="*/ 1175 w 2397"/>
                <a:gd name="T55" fmla="*/ 2094 h 2407"/>
                <a:gd name="T56" fmla="*/ 314 w 2397"/>
                <a:gd name="T57" fmla="*/ 2067 h 2407"/>
                <a:gd name="T58" fmla="*/ 324 w 2397"/>
                <a:gd name="T59" fmla="*/ 1221 h 2407"/>
                <a:gd name="T60" fmla="*/ 327 w 2397"/>
                <a:gd name="T61" fmla="*/ 1218 h 2407"/>
                <a:gd name="T62" fmla="*/ 350 w 2397"/>
                <a:gd name="T63" fmla="*/ 1196 h 2407"/>
                <a:gd name="T64" fmla="*/ 353 w 2397"/>
                <a:gd name="T65" fmla="*/ 1193 h 2407"/>
                <a:gd name="T66" fmla="*/ 1422 w 2397"/>
                <a:gd name="T67" fmla="*/ 124 h 2407"/>
                <a:gd name="T68" fmla="*/ 1582 w 2397"/>
                <a:gd name="T69" fmla="*/ 123 h 2407"/>
                <a:gd name="T70" fmla="*/ 1582 w 2397"/>
                <a:gd name="T71" fmla="*/ 283 h 2407"/>
                <a:gd name="T72" fmla="*/ 1582 w 2397"/>
                <a:gd name="T73" fmla="*/ 284 h 2407"/>
                <a:gd name="T74" fmla="*/ 1287 w 2397"/>
                <a:gd name="T75" fmla="*/ 578 h 2407"/>
                <a:gd name="T76" fmla="*/ 1287 w 2397"/>
                <a:gd name="T77" fmla="*/ 782 h 2407"/>
                <a:gd name="T78" fmla="*/ 1492 w 2397"/>
                <a:gd name="T79" fmla="*/ 782 h 2407"/>
                <a:gd name="T80" fmla="*/ 2046 w 2397"/>
                <a:gd name="T81" fmla="*/ 228 h 2407"/>
                <a:gd name="T82" fmla="*/ 2220 w 2397"/>
                <a:gd name="T83" fmla="*/ 229 h 2407"/>
                <a:gd name="T84" fmla="*/ 2220 w 2397"/>
                <a:gd name="T85" fmla="*/ 402 h 2407"/>
                <a:gd name="T86" fmla="*/ 1621 w 2397"/>
                <a:gd name="T87" fmla="*/ 1000 h 2407"/>
                <a:gd name="T88" fmla="*/ 1621 w 2397"/>
                <a:gd name="T89" fmla="*/ 1192 h 2407"/>
                <a:gd name="T90" fmla="*/ 1814 w 2397"/>
                <a:gd name="T91" fmla="*/ 1192 h 2407"/>
                <a:gd name="T92" fmla="*/ 2147 w 2397"/>
                <a:gd name="T93" fmla="*/ 859 h 2407"/>
                <a:gd name="T94" fmla="*/ 2279 w 2397"/>
                <a:gd name="T95" fmla="*/ 859 h 2407"/>
                <a:gd name="T96" fmla="*/ 2279 w 2397"/>
                <a:gd name="T97" fmla="*/ 990 h 2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97" h="2407">
                  <a:moveTo>
                    <a:pt x="2331" y="806"/>
                  </a:moveTo>
                  <a:cubicBezTo>
                    <a:pt x="2266" y="741"/>
                    <a:pt x="2160" y="741"/>
                    <a:pt x="2095" y="806"/>
                  </a:cubicBezTo>
                  <a:cubicBezTo>
                    <a:pt x="2095" y="806"/>
                    <a:pt x="2095" y="806"/>
                    <a:pt x="2095" y="806"/>
                  </a:cubicBezTo>
                  <a:cubicBezTo>
                    <a:pt x="1761" y="1140"/>
                    <a:pt x="1761" y="1140"/>
                    <a:pt x="1761" y="1140"/>
                  </a:cubicBezTo>
                  <a:cubicBezTo>
                    <a:pt x="1737" y="1164"/>
                    <a:pt x="1698" y="1163"/>
                    <a:pt x="1674" y="1139"/>
                  </a:cubicBezTo>
                  <a:cubicBezTo>
                    <a:pt x="1650" y="1115"/>
                    <a:pt x="1650" y="1077"/>
                    <a:pt x="1674" y="1053"/>
                  </a:cubicBezTo>
                  <a:cubicBezTo>
                    <a:pt x="2272" y="454"/>
                    <a:pt x="2272" y="454"/>
                    <a:pt x="2272" y="454"/>
                  </a:cubicBezTo>
                  <a:cubicBezTo>
                    <a:pt x="2349" y="378"/>
                    <a:pt x="2349" y="253"/>
                    <a:pt x="2272" y="176"/>
                  </a:cubicBezTo>
                  <a:cubicBezTo>
                    <a:pt x="2195" y="99"/>
                    <a:pt x="2070" y="99"/>
                    <a:pt x="1993" y="176"/>
                  </a:cubicBezTo>
                  <a:cubicBezTo>
                    <a:pt x="1993" y="176"/>
                    <a:pt x="1993" y="176"/>
                    <a:pt x="1993" y="176"/>
                  </a:cubicBezTo>
                  <a:cubicBezTo>
                    <a:pt x="1439" y="730"/>
                    <a:pt x="1439" y="730"/>
                    <a:pt x="1439" y="730"/>
                  </a:cubicBezTo>
                  <a:cubicBezTo>
                    <a:pt x="1412" y="757"/>
                    <a:pt x="1367" y="757"/>
                    <a:pt x="1340" y="730"/>
                  </a:cubicBezTo>
                  <a:cubicBezTo>
                    <a:pt x="1313" y="702"/>
                    <a:pt x="1313" y="658"/>
                    <a:pt x="1340" y="630"/>
                  </a:cubicBezTo>
                  <a:cubicBezTo>
                    <a:pt x="1634" y="336"/>
                    <a:pt x="1634" y="336"/>
                    <a:pt x="1634" y="336"/>
                  </a:cubicBezTo>
                  <a:cubicBezTo>
                    <a:pt x="1707" y="262"/>
                    <a:pt x="1705" y="144"/>
                    <a:pt x="1631" y="71"/>
                  </a:cubicBezTo>
                  <a:cubicBezTo>
                    <a:pt x="1559" y="0"/>
                    <a:pt x="1442" y="0"/>
                    <a:pt x="1369" y="71"/>
                  </a:cubicBezTo>
                  <a:cubicBezTo>
                    <a:pt x="290" y="1150"/>
                    <a:pt x="290" y="1150"/>
                    <a:pt x="290" y="1150"/>
                  </a:cubicBezTo>
                  <a:cubicBezTo>
                    <a:pt x="14" y="1408"/>
                    <a:pt x="0" y="1841"/>
                    <a:pt x="258" y="2117"/>
                  </a:cubicBezTo>
                  <a:cubicBezTo>
                    <a:pt x="505" y="2380"/>
                    <a:pt x="913" y="2407"/>
                    <a:pt x="1192" y="2179"/>
                  </a:cubicBezTo>
                  <a:cubicBezTo>
                    <a:pt x="1196" y="2177"/>
                    <a:pt x="1201" y="2174"/>
                    <a:pt x="1204" y="2170"/>
                  </a:cubicBezTo>
                  <a:cubicBezTo>
                    <a:pt x="1227" y="2147"/>
                    <a:pt x="1227" y="2147"/>
                    <a:pt x="1227" y="2147"/>
                  </a:cubicBezTo>
                  <a:cubicBezTo>
                    <a:pt x="1238" y="2138"/>
                    <a:pt x="1248" y="2128"/>
                    <a:pt x="1257" y="2117"/>
                  </a:cubicBezTo>
                  <a:cubicBezTo>
                    <a:pt x="2331" y="1043"/>
                    <a:pt x="2331" y="1043"/>
                    <a:pt x="2331" y="1043"/>
                  </a:cubicBezTo>
                  <a:cubicBezTo>
                    <a:pt x="2397" y="978"/>
                    <a:pt x="2397" y="872"/>
                    <a:pt x="2331" y="806"/>
                  </a:cubicBezTo>
                  <a:close/>
                  <a:moveTo>
                    <a:pt x="2279" y="990"/>
                  </a:moveTo>
                  <a:cubicBezTo>
                    <a:pt x="1204" y="2065"/>
                    <a:pt x="1204" y="2065"/>
                    <a:pt x="1204" y="2065"/>
                  </a:cubicBezTo>
                  <a:cubicBezTo>
                    <a:pt x="1204" y="2065"/>
                    <a:pt x="1204" y="2065"/>
                    <a:pt x="1204" y="2065"/>
                  </a:cubicBezTo>
                  <a:cubicBezTo>
                    <a:pt x="1175" y="2094"/>
                    <a:pt x="1175" y="2094"/>
                    <a:pt x="1175" y="2094"/>
                  </a:cubicBezTo>
                  <a:cubicBezTo>
                    <a:pt x="930" y="2324"/>
                    <a:pt x="544" y="2312"/>
                    <a:pt x="314" y="2067"/>
                  </a:cubicBezTo>
                  <a:cubicBezTo>
                    <a:pt x="89" y="1828"/>
                    <a:pt x="94" y="1455"/>
                    <a:pt x="324" y="1221"/>
                  </a:cubicBezTo>
                  <a:cubicBezTo>
                    <a:pt x="325" y="1220"/>
                    <a:pt x="326" y="1219"/>
                    <a:pt x="327" y="1218"/>
                  </a:cubicBezTo>
                  <a:cubicBezTo>
                    <a:pt x="350" y="1196"/>
                    <a:pt x="350" y="1196"/>
                    <a:pt x="350" y="1196"/>
                  </a:cubicBezTo>
                  <a:cubicBezTo>
                    <a:pt x="351" y="1195"/>
                    <a:pt x="352" y="1194"/>
                    <a:pt x="353" y="1193"/>
                  </a:cubicBezTo>
                  <a:cubicBezTo>
                    <a:pt x="1422" y="124"/>
                    <a:pt x="1422" y="124"/>
                    <a:pt x="1422" y="124"/>
                  </a:cubicBezTo>
                  <a:cubicBezTo>
                    <a:pt x="1466" y="79"/>
                    <a:pt x="1537" y="79"/>
                    <a:pt x="1582" y="123"/>
                  </a:cubicBezTo>
                  <a:cubicBezTo>
                    <a:pt x="1626" y="167"/>
                    <a:pt x="1626" y="238"/>
                    <a:pt x="1582" y="283"/>
                  </a:cubicBezTo>
                  <a:cubicBezTo>
                    <a:pt x="1582" y="283"/>
                    <a:pt x="1582" y="283"/>
                    <a:pt x="1582" y="284"/>
                  </a:cubicBezTo>
                  <a:cubicBezTo>
                    <a:pt x="1287" y="578"/>
                    <a:pt x="1287" y="578"/>
                    <a:pt x="1287" y="578"/>
                  </a:cubicBezTo>
                  <a:cubicBezTo>
                    <a:pt x="1231" y="634"/>
                    <a:pt x="1231" y="726"/>
                    <a:pt x="1287" y="782"/>
                  </a:cubicBezTo>
                  <a:cubicBezTo>
                    <a:pt x="1344" y="839"/>
                    <a:pt x="1436" y="839"/>
                    <a:pt x="1492" y="782"/>
                  </a:cubicBezTo>
                  <a:cubicBezTo>
                    <a:pt x="2046" y="228"/>
                    <a:pt x="2046" y="228"/>
                    <a:pt x="2046" y="228"/>
                  </a:cubicBezTo>
                  <a:cubicBezTo>
                    <a:pt x="2094" y="181"/>
                    <a:pt x="2172" y="181"/>
                    <a:pt x="2220" y="229"/>
                  </a:cubicBezTo>
                  <a:cubicBezTo>
                    <a:pt x="2267" y="277"/>
                    <a:pt x="2267" y="354"/>
                    <a:pt x="2220" y="402"/>
                  </a:cubicBezTo>
                  <a:cubicBezTo>
                    <a:pt x="1621" y="1000"/>
                    <a:pt x="1621" y="1000"/>
                    <a:pt x="1621" y="1000"/>
                  </a:cubicBezTo>
                  <a:cubicBezTo>
                    <a:pt x="1568" y="1053"/>
                    <a:pt x="1568" y="1139"/>
                    <a:pt x="1621" y="1192"/>
                  </a:cubicBezTo>
                  <a:cubicBezTo>
                    <a:pt x="1675" y="1244"/>
                    <a:pt x="1760" y="1244"/>
                    <a:pt x="1814" y="1192"/>
                  </a:cubicBezTo>
                  <a:cubicBezTo>
                    <a:pt x="2147" y="859"/>
                    <a:pt x="2147" y="859"/>
                    <a:pt x="2147" y="859"/>
                  </a:cubicBezTo>
                  <a:cubicBezTo>
                    <a:pt x="2184" y="824"/>
                    <a:pt x="2242" y="824"/>
                    <a:pt x="2279" y="859"/>
                  </a:cubicBezTo>
                  <a:cubicBezTo>
                    <a:pt x="2315" y="895"/>
                    <a:pt x="2315" y="954"/>
                    <a:pt x="2279" y="9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2"/>
            <p:cNvSpPr/>
            <p:nvPr/>
          </p:nvSpPr>
          <p:spPr bwMode="auto">
            <a:xfrm>
              <a:off x="3673" y="1722"/>
              <a:ext cx="543" cy="535"/>
            </a:xfrm>
            <a:custGeom>
              <a:avLst/>
              <a:gdLst>
                <a:gd name="T0" fmla="*/ 41 w 291"/>
                <a:gd name="T1" fmla="*/ 287 h 287"/>
                <a:gd name="T2" fmla="*/ 67 w 291"/>
                <a:gd name="T3" fmla="*/ 276 h 287"/>
                <a:gd name="T4" fmla="*/ 277 w 291"/>
                <a:gd name="T5" fmla="*/ 66 h 287"/>
                <a:gd name="T6" fmla="*/ 276 w 291"/>
                <a:gd name="T7" fmla="*/ 14 h 287"/>
                <a:gd name="T8" fmla="*/ 224 w 291"/>
                <a:gd name="T9" fmla="*/ 14 h 287"/>
                <a:gd name="T10" fmla="*/ 14 w 291"/>
                <a:gd name="T11" fmla="*/ 223 h 287"/>
                <a:gd name="T12" fmla="*/ 14 w 291"/>
                <a:gd name="T13" fmla="*/ 276 h 287"/>
                <a:gd name="T14" fmla="*/ 41 w 291"/>
                <a:gd name="T15" fmla="*/ 287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87">
                  <a:moveTo>
                    <a:pt x="41" y="287"/>
                  </a:moveTo>
                  <a:cubicBezTo>
                    <a:pt x="51" y="287"/>
                    <a:pt x="60" y="283"/>
                    <a:pt x="67" y="276"/>
                  </a:cubicBezTo>
                  <a:cubicBezTo>
                    <a:pt x="277" y="66"/>
                    <a:pt x="277" y="66"/>
                    <a:pt x="277" y="66"/>
                  </a:cubicBezTo>
                  <a:cubicBezTo>
                    <a:pt x="291" y="51"/>
                    <a:pt x="290" y="28"/>
                    <a:pt x="276" y="14"/>
                  </a:cubicBezTo>
                  <a:cubicBezTo>
                    <a:pt x="261" y="0"/>
                    <a:pt x="238" y="0"/>
                    <a:pt x="224" y="14"/>
                  </a:cubicBezTo>
                  <a:cubicBezTo>
                    <a:pt x="14" y="223"/>
                    <a:pt x="14" y="223"/>
                    <a:pt x="14" y="223"/>
                  </a:cubicBezTo>
                  <a:cubicBezTo>
                    <a:pt x="0" y="238"/>
                    <a:pt x="0" y="261"/>
                    <a:pt x="14" y="276"/>
                  </a:cubicBezTo>
                  <a:cubicBezTo>
                    <a:pt x="21" y="283"/>
                    <a:pt x="31" y="287"/>
                    <a:pt x="41" y="2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3"/>
            <p:cNvSpPr>
              <a:spLocks noEditPoints="1"/>
            </p:cNvSpPr>
            <p:nvPr/>
          </p:nvSpPr>
          <p:spPr bwMode="auto">
            <a:xfrm>
              <a:off x="2024" y="1543"/>
              <a:ext cx="2227" cy="2441"/>
            </a:xfrm>
            <a:custGeom>
              <a:avLst/>
              <a:gdLst>
                <a:gd name="T0" fmla="*/ 1127 w 1194"/>
                <a:gd name="T1" fmla="*/ 510 h 1309"/>
                <a:gd name="T2" fmla="*/ 978 w 1194"/>
                <a:gd name="T3" fmla="*/ 658 h 1309"/>
                <a:gd name="T4" fmla="*/ 588 w 1194"/>
                <a:gd name="T5" fmla="*/ 316 h 1309"/>
                <a:gd name="T6" fmla="*/ 837 w 1194"/>
                <a:gd name="T7" fmla="*/ 67 h 1309"/>
                <a:gd name="T8" fmla="*/ 836 w 1194"/>
                <a:gd name="T9" fmla="*/ 14 h 1309"/>
                <a:gd name="T10" fmla="*/ 784 w 1194"/>
                <a:gd name="T11" fmla="*/ 14 h 1309"/>
                <a:gd name="T12" fmla="*/ 489 w 1194"/>
                <a:gd name="T13" fmla="*/ 309 h 1309"/>
                <a:gd name="T14" fmla="*/ 8 w 1194"/>
                <a:gd name="T15" fmla="*/ 820 h 1309"/>
                <a:gd name="T16" fmla="*/ 518 w 1194"/>
                <a:gd name="T17" fmla="*/ 1301 h 1309"/>
                <a:gd name="T18" fmla="*/ 1000 w 1194"/>
                <a:gd name="T19" fmla="*/ 791 h 1309"/>
                <a:gd name="T20" fmla="*/ 996 w 1194"/>
                <a:gd name="T21" fmla="*/ 746 h 1309"/>
                <a:gd name="T22" fmla="*/ 1180 w 1194"/>
                <a:gd name="T23" fmla="*/ 562 h 1309"/>
                <a:gd name="T24" fmla="*/ 1179 w 1194"/>
                <a:gd name="T25" fmla="*/ 510 h 1309"/>
                <a:gd name="T26" fmla="*/ 1127 w 1194"/>
                <a:gd name="T27" fmla="*/ 510 h 1309"/>
                <a:gd name="T28" fmla="*/ 506 w 1194"/>
                <a:gd name="T29" fmla="*/ 1223 h 1309"/>
                <a:gd name="T30" fmla="*/ 86 w 1194"/>
                <a:gd name="T31" fmla="*/ 803 h 1309"/>
                <a:gd name="T32" fmla="*/ 506 w 1194"/>
                <a:gd name="T33" fmla="*/ 383 h 1309"/>
                <a:gd name="T34" fmla="*/ 926 w 1194"/>
                <a:gd name="T35" fmla="*/ 803 h 1309"/>
                <a:gd name="T36" fmla="*/ 506 w 1194"/>
                <a:gd name="T37" fmla="*/ 1223 h 1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4" h="1309">
                  <a:moveTo>
                    <a:pt x="1127" y="510"/>
                  </a:moveTo>
                  <a:cubicBezTo>
                    <a:pt x="978" y="658"/>
                    <a:pt x="978" y="658"/>
                    <a:pt x="978" y="658"/>
                  </a:cubicBezTo>
                  <a:cubicBezTo>
                    <a:pt x="923" y="480"/>
                    <a:pt x="772" y="347"/>
                    <a:pt x="588" y="316"/>
                  </a:cubicBezTo>
                  <a:cubicBezTo>
                    <a:pt x="837" y="67"/>
                    <a:pt x="837" y="67"/>
                    <a:pt x="837" y="67"/>
                  </a:cubicBezTo>
                  <a:cubicBezTo>
                    <a:pt x="851" y="52"/>
                    <a:pt x="851" y="29"/>
                    <a:pt x="836" y="14"/>
                  </a:cubicBezTo>
                  <a:cubicBezTo>
                    <a:pt x="822" y="0"/>
                    <a:pt x="799" y="0"/>
                    <a:pt x="784" y="14"/>
                  </a:cubicBezTo>
                  <a:cubicBezTo>
                    <a:pt x="489" y="309"/>
                    <a:pt x="489" y="309"/>
                    <a:pt x="489" y="309"/>
                  </a:cubicBezTo>
                  <a:cubicBezTo>
                    <a:pt x="215" y="317"/>
                    <a:pt x="0" y="546"/>
                    <a:pt x="8" y="820"/>
                  </a:cubicBezTo>
                  <a:cubicBezTo>
                    <a:pt x="16" y="1093"/>
                    <a:pt x="244" y="1309"/>
                    <a:pt x="518" y="1301"/>
                  </a:cubicBezTo>
                  <a:cubicBezTo>
                    <a:pt x="792" y="1293"/>
                    <a:pt x="1008" y="1065"/>
                    <a:pt x="1000" y="791"/>
                  </a:cubicBezTo>
                  <a:cubicBezTo>
                    <a:pt x="999" y="776"/>
                    <a:pt x="998" y="760"/>
                    <a:pt x="996" y="746"/>
                  </a:cubicBezTo>
                  <a:cubicBezTo>
                    <a:pt x="1180" y="562"/>
                    <a:pt x="1180" y="562"/>
                    <a:pt x="1180" y="562"/>
                  </a:cubicBezTo>
                  <a:cubicBezTo>
                    <a:pt x="1194" y="548"/>
                    <a:pt x="1194" y="524"/>
                    <a:pt x="1179" y="510"/>
                  </a:cubicBezTo>
                  <a:cubicBezTo>
                    <a:pt x="1164" y="496"/>
                    <a:pt x="1141" y="496"/>
                    <a:pt x="1127" y="510"/>
                  </a:cubicBezTo>
                  <a:close/>
                  <a:moveTo>
                    <a:pt x="506" y="1223"/>
                  </a:moveTo>
                  <a:cubicBezTo>
                    <a:pt x="274" y="1223"/>
                    <a:pt x="86" y="1035"/>
                    <a:pt x="86" y="803"/>
                  </a:cubicBezTo>
                  <a:cubicBezTo>
                    <a:pt x="86" y="571"/>
                    <a:pt x="274" y="383"/>
                    <a:pt x="506" y="383"/>
                  </a:cubicBezTo>
                  <a:cubicBezTo>
                    <a:pt x="738" y="383"/>
                    <a:pt x="926" y="571"/>
                    <a:pt x="926" y="803"/>
                  </a:cubicBezTo>
                  <a:cubicBezTo>
                    <a:pt x="925" y="1035"/>
                    <a:pt x="737" y="1222"/>
                    <a:pt x="506" y="1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4"/>
            <p:cNvSpPr>
              <a:spLocks noEditPoints="1"/>
            </p:cNvSpPr>
            <p:nvPr/>
          </p:nvSpPr>
          <p:spPr bwMode="auto">
            <a:xfrm>
              <a:off x="2330" y="2828"/>
              <a:ext cx="421" cy="423"/>
            </a:xfrm>
            <a:custGeom>
              <a:avLst/>
              <a:gdLst>
                <a:gd name="T0" fmla="*/ 113 w 226"/>
                <a:gd name="T1" fmla="*/ 0 h 227"/>
                <a:gd name="T2" fmla="*/ 0 w 226"/>
                <a:gd name="T3" fmla="*/ 114 h 227"/>
                <a:gd name="T4" fmla="*/ 113 w 226"/>
                <a:gd name="T5" fmla="*/ 227 h 227"/>
                <a:gd name="T6" fmla="*/ 226 w 226"/>
                <a:gd name="T7" fmla="*/ 114 h 227"/>
                <a:gd name="T8" fmla="*/ 226 w 226"/>
                <a:gd name="T9" fmla="*/ 114 h 227"/>
                <a:gd name="T10" fmla="*/ 113 w 226"/>
                <a:gd name="T11" fmla="*/ 0 h 227"/>
                <a:gd name="T12" fmla="*/ 113 w 226"/>
                <a:gd name="T13" fmla="*/ 153 h 227"/>
                <a:gd name="T14" fmla="*/ 74 w 226"/>
                <a:gd name="T15" fmla="*/ 114 h 227"/>
                <a:gd name="T16" fmla="*/ 113 w 226"/>
                <a:gd name="T17" fmla="*/ 75 h 227"/>
                <a:gd name="T18" fmla="*/ 152 w 226"/>
                <a:gd name="T19" fmla="*/ 114 h 227"/>
                <a:gd name="T20" fmla="*/ 113 w 226"/>
                <a:gd name="T21" fmla="*/ 15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27">
                  <a:moveTo>
                    <a:pt x="113" y="0"/>
                  </a:moveTo>
                  <a:cubicBezTo>
                    <a:pt x="50" y="0"/>
                    <a:pt x="0" y="51"/>
                    <a:pt x="0" y="114"/>
                  </a:cubicBezTo>
                  <a:cubicBezTo>
                    <a:pt x="0" y="176"/>
                    <a:pt x="50" y="227"/>
                    <a:pt x="113" y="227"/>
                  </a:cubicBezTo>
                  <a:cubicBezTo>
                    <a:pt x="176" y="227"/>
                    <a:pt x="226" y="176"/>
                    <a:pt x="226" y="114"/>
                  </a:cubicBezTo>
                  <a:cubicBezTo>
                    <a:pt x="226" y="114"/>
                    <a:pt x="226" y="114"/>
                    <a:pt x="226" y="114"/>
                  </a:cubicBezTo>
                  <a:cubicBezTo>
                    <a:pt x="226" y="51"/>
                    <a:pt x="176" y="0"/>
                    <a:pt x="113" y="0"/>
                  </a:cubicBezTo>
                  <a:close/>
                  <a:moveTo>
                    <a:pt x="113" y="153"/>
                  </a:moveTo>
                  <a:cubicBezTo>
                    <a:pt x="91" y="153"/>
                    <a:pt x="74" y="135"/>
                    <a:pt x="74" y="114"/>
                  </a:cubicBezTo>
                  <a:cubicBezTo>
                    <a:pt x="74" y="92"/>
                    <a:pt x="91" y="75"/>
                    <a:pt x="113" y="75"/>
                  </a:cubicBezTo>
                  <a:cubicBezTo>
                    <a:pt x="135" y="75"/>
                    <a:pt x="152" y="92"/>
                    <a:pt x="152" y="114"/>
                  </a:cubicBezTo>
                  <a:cubicBezTo>
                    <a:pt x="152" y="135"/>
                    <a:pt x="135" y="153"/>
                    <a:pt x="113" y="1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5"/>
            <p:cNvSpPr>
              <a:spLocks noEditPoints="1"/>
            </p:cNvSpPr>
            <p:nvPr/>
          </p:nvSpPr>
          <p:spPr bwMode="auto">
            <a:xfrm>
              <a:off x="2968" y="2757"/>
              <a:ext cx="567" cy="565"/>
            </a:xfrm>
            <a:custGeom>
              <a:avLst/>
              <a:gdLst>
                <a:gd name="T0" fmla="*/ 152 w 304"/>
                <a:gd name="T1" fmla="*/ 0 h 303"/>
                <a:gd name="T2" fmla="*/ 0 w 304"/>
                <a:gd name="T3" fmla="*/ 152 h 303"/>
                <a:gd name="T4" fmla="*/ 152 w 304"/>
                <a:gd name="T5" fmla="*/ 303 h 303"/>
                <a:gd name="T6" fmla="*/ 304 w 304"/>
                <a:gd name="T7" fmla="*/ 152 h 303"/>
                <a:gd name="T8" fmla="*/ 304 w 304"/>
                <a:gd name="T9" fmla="*/ 152 h 303"/>
                <a:gd name="T10" fmla="*/ 152 w 304"/>
                <a:gd name="T11" fmla="*/ 0 h 303"/>
                <a:gd name="T12" fmla="*/ 152 w 304"/>
                <a:gd name="T13" fmla="*/ 229 h 303"/>
                <a:gd name="T14" fmla="*/ 75 w 304"/>
                <a:gd name="T15" fmla="*/ 152 h 303"/>
                <a:gd name="T16" fmla="*/ 152 w 304"/>
                <a:gd name="T17" fmla="*/ 75 h 303"/>
                <a:gd name="T18" fmla="*/ 229 w 304"/>
                <a:gd name="T19" fmla="*/ 152 h 303"/>
                <a:gd name="T20" fmla="*/ 152 w 304"/>
                <a:gd name="T21" fmla="*/ 22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4" h="303">
                  <a:moveTo>
                    <a:pt x="152" y="0"/>
                  </a:moveTo>
                  <a:cubicBezTo>
                    <a:pt x="68" y="0"/>
                    <a:pt x="0" y="68"/>
                    <a:pt x="0" y="152"/>
                  </a:cubicBezTo>
                  <a:cubicBezTo>
                    <a:pt x="1" y="235"/>
                    <a:pt x="68" y="303"/>
                    <a:pt x="152" y="303"/>
                  </a:cubicBezTo>
                  <a:cubicBezTo>
                    <a:pt x="236" y="303"/>
                    <a:pt x="304" y="235"/>
                    <a:pt x="304" y="152"/>
                  </a:cubicBezTo>
                  <a:cubicBezTo>
                    <a:pt x="304" y="152"/>
                    <a:pt x="304" y="152"/>
                    <a:pt x="304" y="152"/>
                  </a:cubicBezTo>
                  <a:cubicBezTo>
                    <a:pt x="303" y="68"/>
                    <a:pt x="236" y="0"/>
                    <a:pt x="152" y="0"/>
                  </a:cubicBezTo>
                  <a:close/>
                  <a:moveTo>
                    <a:pt x="152" y="229"/>
                  </a:moveTo>
                  <a:cubicBezTo>
                    <a:pt x="109" y="229"/>
                    <a:pt x="75" y="194"/>
                    <a:pt x="75" y="152"/>
                  </a:cubicBezTo>
                  <a:cubicBezTo>
                    <a:pt x="75" y="109"/>
                    <a:pt x="109" y="75"/>
                    <a:pt x="152" y="75"/>
                  </a:cubicBezTo>
                  <a:cubicBezTo>
                    <a:pt x="195" y="75"/>
                    <a:pt x="229" y="109"/>
                    <a:pt x="229" y="152"/>
                  </a:cubicBezTo>
                  <a:cubicBezTo>
                    <a:pt x="229" y="194"/>
                    <a:pt x="195" y="229"/>
                    <a:pt x="152"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3" name="组合 82"/>
          <p:cNvGrpSpPr/>
          <p:nvPr/>
        </p:nvGrpSpPr>
        <p:grpSpPr>
          <a:xfrm flipH="1">
            <a:off x="7445439" y="2986306"/>
            <a:ext cx="648152" cy="786621"/>
            <a:chOff x="9372060" y="4804054"/>
            <a:chExt cx="698500" cy="847725"/>
          </a:xfrm>
          <a:solidFill>
            <a:schemeClr val="bg1"/>
          </a:solidFill>
        </p:grpSpPr>
        <p:sp>
          <p:nvSpPr>
            <p:cNvPr id="63" name="Freeform 6"/>
            <p:cNvSpPr/>
            <p:nvPr/>
          </p:nvSpPr>
          <p:spPr bwMode="auto">
            <a:xfrm>
              <a:off x="9902285" y="4804054"/>
              <a:ext cx="168275" cy="149225"/>
            </a:xfrm>
            <a:custGeom>
              <a:avLst/>
              <a:gdLst>
                <a:gd name="T0" fmla="*/ 35 w 44"/>
                <a:gd name="T1" fmla="*/ 39 h 39"/>
                <a:gd name="T2" fmla="*/ 34 w 44"/>
                <a:gd name="T3" fmla="*/ 39 h 39"/>
                <a:gd name="T4" fmla="*/ 32 w 44"/>
                <a:gd name="T5" fmla="*/ 34 h 39"/>
                <a:gd name="T6" fmla="*/ 19 w 44"/>
                <a:gd name="T7" fmla="*/ 9 h 39"/>
                <a:gd name="T8" fmla="*/ 6 w 44"/>
                <a:gd name="T9" fmla="*/ 9 h 39"/>
                <a:gd name="T10" fmla="*/ 1 w 44"/>
                <a:gd name="T11" fmla="*/ 7 h 39"/>
                <a:gd name="T12" fmla="*/ 3 w 44"/>
                <a:gd name="T13" fmla="*/ 2 h 39"/>
                <a:gd name="T14" fmla="*/ 21 w 44"/>
                <a:gd name="T15" fmla="*/ 1 h 39"/>
                <a:gd name="T16" fmla="*/ 39 w 44"/>
                <a:gd name="T17" fmla="*/ 37 h 39"/>
                <a:gd name="T18" fmla="*/ 35 w 44"/>
                <a:gd name="T1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35" y="39"/>
                  </a:moveTo>
                  <a:cubicBezTo>
                    <a:pt x="35" y="39"/>
                    <a:pt x="35" y="39"/>
                    <a:pt x="34" y="39"/>
                  </a:cubicBezTo>
                  <a:cubicBezTo>
                    <a:pt x="32" y="38"/>
                    <a:pt x="31" y="36"/>
                    <a:pt x="32" y="34"/>
                  </a:cubicBezTo>
                  <a:cubicBezTo>
                    <a:pt x="35" y="24"/>
                    <a:pt x="29" y="12"/>
                    <a:pt x="19" y="9"/>
                  </a:cubicBezTo>
                  <a:cubicBezTo>
                    <a:pt x="14" y="8"/>
                    <a:pt x="10" y="8"/>
                    <a:pt x="6" y="9"/>
                  </a:cubicBezTo>
                  <a:cubicBezTo>
                    <a:pt x="4" y="10"/>
                    <a:pt x="1" y="9"/>
                    <a:pt x="1" y="7"/>
                  </a:cubicBezTo>
                  <a:cubicBezTo>
                    <a:pt x="0" y="5"/>
                    <a:pt x="1" y="3"/>
                    <a:pt x="3" y="2"/>
                  </a:cubicBezTo>
                  <a:cubicBezTo>
                    <a:pt x="9" y="0"/>
                    <a:pt x="15" y="0"/>
                    <a:pt x="21" y="1"/>
                  </a:cubicBezTo>
                  <a:cubicBezTo>
                    <a:pt x="36" y="6"/>
                    <a:pt x="44" y="22"/>
                    <a:pt x="39" y="37"/>
                  </a:cubicBezTo>
                  <a:cubicBezTo>
                    <a:pt x="39" y="38"/>
                    <a:pt x="37" y="39"/>
                    <a:pt x="35"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8"/>
            <p:cNvSpPr/>
            <p:nvPr/>
          </p:nvSpPr>
          <p:spPr bwMode="auto">
            <a:xfrm>
              <a:off x="9894348" y="4858029"/>
              <a:ext cx="114300" cy="101600"/>
            </a:xfrm>
            <a:custGeom>
              <a:avLst/>
              <a:gdLst>
                <a:gd name="T0" fmla="*/ 23 w 30"/>
                <a:gd name="T1" fmla="*/ 27 h 27"/>
                <a:gd name="T2" fmla="*/ 22 w 30"/>
                <a:gd name="T3" fmla="*/ 27 h 27"/>
                <a:gd name="T4" fmla="*/ 20 w 30"/>
                <a:gd name="T5" fmla="*/ 22 h 27"/>
                <a:gd name="T6" fmla="*/ 19 w 30"/>
                <a:gd name="T7" fmla="*/ 14 h 27"/>
                <a:gd name="T8" fmla="*/ 13 w 30"/>
                <a:gd name="T9" fmla="*/ 9 h 27"/>
                <a:gd name="T10" fmla="*/ 6 w 30"/>
                <a:gd name="T11" fmla="*/ 9 h 27"/>
                <a:gd name="T12" fmla="*/ 1 w 30"/>
                <a:gd name="T13" fmla="*/ 7 h 27"/>
                <a:gd name="T14" fmla="*/ 3 w 30"/>
                <a:gd name="T15" fmla="*/ 1 h 27"/>
                <a:gd name="T16" fmla="*/ 15 w 30"/>
                <a:gd name="T17" fmla="*/ 1 h 27"/>
                <a:gd name="T18" fmla="*/ 27 w 30"/>
                <a:gd name="T19" fmla="*/ 24 h 27"/>
                <a:gd name="T20" fmla="*/ 23 w 30"/>
                <a:gd name="T2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7">
                  <a:moveTo>
                    <a:pt x="23" y="27"/>
                  </a:moveTo>
                  <a:cubicBezTo>
                    <a:pt x="23" y="27"/>
                    <a:pt x="23" y="27"/>
                    <a:pt x="22" y="27"/>
                  </a:cubicBezTo>
                  <a:cubicBezTo>
                    <a:pt x="20" y="26"/>
                    <a:pt x="19" y="24"/>
                    <a:pt x="20" y="22"/>
                  </a:cubicBezTo>
                  <a:cubicBezTo>
                    <a:pt x="20" y="19"/>
                    <a:pt x="20" y="16"/>
                    <a:pt x="19" y="14"/>
                  </a:cubicBezTo>
                  <a:cubicBezTo>
                    <a:pt x="18" y="11"/>
                    <a:pt x="16" y="10"/>
                    <a:pt x="13" y="9"/>
                  </a:cubicBezTo>
                  <a:cubicBezTo>
                    <a:pt x="11" y="8"/>
                    <a:pt x="8" y="8"/>
                    <a:pt x="6" y="9"/>
                  </a:cubicBezTo>
                  <a:cubicBezTo>
                    <a:pt x="4" y="10"/>
                    <a:pt x="2" y="9"/>
                    <a:pt x="1" y="7"/>
                  </a:cubicBezTo>
                  <a:cubicBezTo>
                    <a:pt x="0" y="5"/>
                    <a:pt x="1" y="2"/>
                    <a:pt x="3" y="1"/>
                  </a:cubicBezTo>
                  <a:cubicBezTo>
                    <a:pt x="7" y="0"/>
                    <a:pt x="11" y="0"/>
                    <a:pt x="15" y="1"/>
                  </a:cubicBezTo>
                  <a:cubicBezTo>
                    <a:pt x="25" y="4"/>
                    <a:pt x="30" y="15"/>
                    <a:pt x="27" y="24"/>
                  </a:cubicBezTo>
                  <a:cubicBezTo>
                    <a:pt x="27" y="26"/>
                    <a:pt x="25" y="27"/>
                    <a:pt x="2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
            <p:cNvSpPr>
              <a:spLocks noEditPoints="1"/>
            </p:cNvSpPr>
            <p:nvPr/>
          </p:nvSpPr>
          <p:spPr bwMode="auto">
            <a:xfrm>
              <a:off x="9551448" y="4861204"/>
              <a:ext cx="469900" cy="455613"/>
            </a:xfrm>
            <a:custGeom>
              <a:avLst/>
              <a:gdLst>
                <a:gd name="T0" fmla="*/ 71 w 123"/>
                <a:gd name="T1" fmla="*/ 120 h 120"/>
                <a:gd name="T2" fmla="*/ 71 w 123"/>
                <a:gd name="T3" fmla="*/ 120 h 120"/>
                <a:gd name="T4" fmla="*/ 22 w 123"/>
                <a:gd name="T5" fmla="*/ 100 h 120"/>
                <a:gd name="T6" fmla="*/ 1 w 123"/>
                <a:gd name="T7" fmla="*/ 51 h 120"/>
                <a:gd name="T8" fmla="*/ 20 w 123"/>
                <a:gd name="T9" fmla="*/ 1 h 120"/>
                <a:gd name="T10" fmla="*/ 23 w 123"/>
                <a:gd name="T11" fmla="*/ 0 h 120"/>
                <a:gd name="T12" fmla="*/ 26 w 123"/>
                <a:gd name="T13" fmla="*/ 1 h 120"/>
                <a:gd name="T14" fmla="*/ 122 w 123"/>
                <a:gd name="T15" fmla="*/ 93 h 120"/>
                <a:gd name="T16" fmla="*/ 123 w 123"/>
                <a:gd name="T17" fmla="*/ 95 h 120"/>
                <a:gd name="T18" fmla="*/ 122 w 123"/>
                <a:gd name="T19" fmla="*/ 98 h 120"/>
                <a:gd name="T20" fmla="*/ 71 w 123"/>
                <a:gd name="T21" fmla="*/ 120 h 120"/>
                <a:gd name="T22" fmla="*/ 23 w 123"/>
                <a:gd name="T23" fmla="*/ 9 h 120"/>
                <a:gd name="T24" fmla="*/ 9 w 123"/>
                <a:gd name="T25" fmla="*/ 51 h 120"/>
                <a:gd name="T26" fmla="*/ 28 w 123"/>
                <a:gd name="T27" fmla="*/ 94 h 120"/>
                <a:gd name="T28" fmla="*/ 71 w 123"/>
                <a:gd name="T29" fmla="*/ 112 h 120"/>
                <a:gd name="T30" fmla="*/ 71 w 123"/>
                <a:gd name="T31" fmla="*/ 112 h 120"/>
                <a:gd name="T32" fmla="*/ 113 w 123"/>
                <a:gd name="T33" fmla="*/ 95 h 120"/>
                <a:gd name="T34" fmla="*/ 23 w 123"/>
                <a:gd name="T35"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20">
                  <a:moveTo>
                    <a:pt x="71" y="120"/>
                  </a:moveTo>
                  <a:cubicBezTo>
                    <a:pt x="71" y="120"/>
                    <a:pt x="71" y="120"/>
                    <a:pt x="71" y="120"/>
                  </a:cubicBezTo>
                  <a:cubicBezTo>
                    <a:pt x="53" y="120"/>
                    <a:pt x="35" y="113"/>
                    <a:pt x="22" y="100"/>
                  </a:cubicBezTo>
                  <a:cubicBezTo>
                    <a:pt x="9" y="87"/>
                    <a:pt x="1" y="70"/>
                    <a:pt x="1" y="51"/>
                  </a:cubicBezTo>
                  <a:cubicBezTo>
                    <a:pt x="0" y="32"/>
                    <a:pt x="7" y="14"/>
                    <a:pt x="20" y="1"/>
                  </a:cubicBezTo>
                  <a:cubicBezTo>
                    <a:pt x="21" y="0"/>
                    <a:pt x="22" y="0"/>
                    <a:pt x="23" y="0"/>
                  </a:cubicBezTo>
                  <a:cubicBezTo>
                    <a:pt x="24" y="0"/>
                    <a:pt x="25" y="0"/>
                    <a:pt x="26" y="1"/>
                  </a:cubicBezTo>
                  <a:cubicBezTo>
                    <a:pt x="122" y="93"/>
                    <a:pt x="122" y="93"/>
                    <a:pt x="122" y="93"/>
                  </a:cubicBezTo>
                  <a:cubicBezTo>
                    <a:pt x="122" y="93"/>
                    <a:pt x="123" y="94"/>
                    <a:pt x="123" y="95"/>
                  </a:cubicBezTo>
                  <a:cubicBezTo>
                    <a:pt x="123" y="96"/>
                    <a:pt x="122" y="97"/>
                    <a:pt x="122" y="98"/>
                  </a:cubicBezTo>
                  <a:cubicBezTo>
                    <a:pt x="108" y="112"/>
                    <a:pt x="90" y="120"/>
                    <a:pt x="71" y="120"/>
                  </a:cubicBezTo>
                  <a:close/>
                  <a:moveTo>
                    <a:pt x="23" y="9"/>
                  </a:moveTo>
                  <a:cubicBezTo>
                    <a:pt x="14" y="21"/>
                    <a:pt x="8" y="36"/>
                    <a:pt x="9" y="51"/>
                  </a:cubicBezTo>
                  <a:cubicBezTo>
                    <a:pt x="9" y="67"/>
                    <a:pt x="16" y="83"/>
                    <a:pt x="28" y="94"/>
                  </a:cubicBezTo>
                  <a:cubicBezTo>
                    <a:pt x="40" y="106"/>
                    <a:pt x="55" y="112"/>
                    <a:pt x="71" y="112"/>
                  </a:cubicBezTo>
                  <a:cubicBezTo>
                    <a:pt x="71" y="112"/>
                    <a:pt x="71" y="112"/>
                    <a:pt x="71" y="112"/>
                  </a:cubicBezTo>
                  <a:cubicBezTo>
                    <a:pt x="87" y="112"/>
                    <a:pt x="102" y="106"/>
                    <a:pt x="113" y="95"/>
                  </a:cubicBezTo>
                  <a:lnTo>
                    <a:pt x="23"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7"/>
            <p:cNvSpPr>
              <a:spLocks noEditPoints="1"/>
            </p:cNvSpPr>
            <p:nvPr/>
          </p:nvSpPr>
          <p:spPr bwMode="auto">
            <a:xfrm>
              <a:off x="9764173" y="4959629"/>
              <a:ext cx="130175" cy="130175"/>
            </a:xfrm>
            <a:custGeom>
              <a:avLst/>
              <a:gdLst>
                <a:gd name="T0" fmla="*/ 23 w 34"/>
                <a:gd name="T1" fmla="*/ 34 h 34"/>
                <a:gd name="T2" fmla="*/ 20 w 34"/>
                <a:gd name="T3" fmla="*/ 33 h 34"/>
                <a:gd name="T4" fmla="*/ 1 w 34"/>
                <a:gd name="T5" fmla="*/ 15 h 34"/>
                <a:gd name="T6" fmla="*/ 0 w 34"/>
                <a:gd name="T7" fmla="*/ 11 h 34"/>
                <a:gd name="T8" fmla="*/ 3 w 34"/>
                <a:gd name="T9" fmla="*/ 8 h 34"/>
                <a:gd name="T10" fmla="*/ 28 w 34"/>
                <a:gd name="T11" fmla="*/ 1 h 34"/>
                <a:gd name="T12" fmla="*/ 32 w 34"/>
                <a:gd name="T13" fmla="*/ 2 h 34"/>
                <a:gd name="T14" fmla="*/ 33 w 34"/>
                <a:gd name="T15" fmla="*/ 5 h 34"/>
                <a:gd name="T16" fmla="*/ 26 w 34"/>
                <a:gd name="T17" fmla="*/ 31 h 34"/>
                <a:gd name="T18" fmla="*/ 24 w 34"/>
                <a:gd name="T19" fmla="*/ 34 h 34"/>
                <a:gd name="T20" fmla="*/ 23 w 34"/>
                <a:gd name="T21" fmla="*/ 34 h 34"/>
                <a:gd name="T22" fmla="*/ 12 w 34"/>
                <a:gd name="T23" fmla="*/ 14 h 34"/>
                <a:gd name="T24" fmla="*/ 20 w 34"/>
                <a:gd name="T25" fmla="*/ 22 h 34"/>
                <a:gd name="T26" fmla="*/ 24 w 34"/>
                <a:gd name="T27" fmla="*/ 10 h 34"/>
                <a:gd name="T28" fmla="*/ 12 w 34"/>
                <a:gd name="T29"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4">
                  <a:moveTo>
                    <a:pt x="23" y="34"/>
                  </a:moveTo>
                  <a:cubicBezTo>
                    <a:pt x="22" y="34"/>
                    <a:pt x="21" y="33"/>
                    <a:pt x="20" y="33"/>
                  </a:cubicBezTo>
                  <a:cubicBezTo>
                    <a:pt x="1" y="15"/>
                    <a:pt x="1" y="15"/>
                    <a:pt x="1" y="15"/>
                  </a:cubicBezTo>
                  <a:cubicBezTo>
                    <a:pt x="0" y="14"/>
                    <a:pt x="0" y="12"/>
                    <a:pt x="0" y="11"/>
                  </a:cubicBezTo>
                  <a:cubicBezTo>
                    <a:pt x="0" y="10"/>
                    <a:pt x="2" y="9"/>
                    <a:pt x="3" y="8"/>
                  </a:cubicBezTo>
                  <a:cubicBezTo>
                    <a:pt x="28" y="1"/>
                    <a:pt x="28" y="1"/>
                    <a:pt x="28" y="1"/>
                  </a:cubicBezTo>
                  <a:cubicBezTo>
                    <a:pt x="30" y="0"/>
                    <a:pt x="31" y="1"/>
                    <a:pt x="32" y="2"/>
                  </a:cubicBezTo>
                  <a:cubicBezTo>
                    <a:pt x="33" y="3"/>
                    <a:pt x="34" y="4"/>
                    <a:pt x="33" y="5"/>
                  </a:cubicBezTo>
                  <a:cubicBezTo>
                    <a:pt x="26" y="31"/>
                    <a:pt x="26" y="31"/>
                    <a:pt x="26" y="31"/>
                  </a:cubicBezTo>
                  <a:cubicBezTo>
                    <a:pt x="26" y="32"/>
                    <a:pt x="25" y="33"/>
                    <a:pt x="24" y="34"/>
                  </a:cubicBezTo>
                  <a:cubicBezTo>
                    <a:pt x="23" y="34"/>
                    <a:pt x="23" y="34"/>
                    <a:pt x="23" y="34"/>
                  </a:cubicBezTo>
                  <a:close/>
                  <a:moveTo>
                    <a:pt x="12" y="14"/>
                  </a:moveTo>
                  <a:cubicBezTo>
                    <a:pt x="20" y="22"/>
                    <a:pt x="20" y="22"/>
                    <a:pt x="20" y="22"/>
                  </a:cubicBezTo>
                  <a:cubicBezTo>
                    <a:pt x="24" y="10"/>
                    <a:pt x="24" y="10"/>
                    <a:pt x="24" y="10"/>
                  </a:cubicBezTo>
                  <a:lnTo>
                    <a:pt x="1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9"/>
            <p:cNvSpPr>
              <a:spLocks noEditPoints="1"/>
            </p:cNvSpPr>
            <p:nvPr/>
          </p:nvSpPr>
          <p:spPr bwMode="auto">
            <a:xfrm>
              <a:off x="9845135" y="4896129"/>
              <a:ext cx="111125" cy="106363"/>
            </a:xfrm>
            <a:custGeom>
              <a:avLst/>
              <a:gdLst>
                <a:gd name="T0" fmla="*/ 14 w 29"/>
                <a:gd name="T1" fmla="*/ 28 h 28"/>
                <a:gd name="T2" fmla="*/ 1 w 29"/>
                <a:gd name="T3" fmla="*/ 17 h 28"/>
                <a:gd name="T4" fmla="*/ 12 w 29"/>
                <a:gd name="T5" fmla="*/ 2 h 28"/>
                <a:gd name="T6" fmla="*/ 27 w 29"/>
                <a:gd name="T7" fmla="*/ 12 h 28"/>
                <a:gd name="T8" fmla="*/ 17 w 29"/>
                <a:gd name="T9" fmla="*/ 27 h 28"/>
                <a:gd name="T10" fmla="*/ 14 w 29"/>
                <a:gd name="T11" fmla="*/ 28 h 28"/>
                <a:gd name="T12" fmla="*/ 14 w 29"/>
                <a:gd name="T13" fmla="*/ 9 h 28"/>
                <a:gd name="T14" fmla="*/ 13 w 29"/>
                <a:gd name="T15" fmla="*/ 10 h 28"/>
                <a:gd name="T16" fmla="*/ 9 w 29"/>
                <a:gd name="T17" fmla="*/ 16 h 28"/>
                <a:gd name="T18" fmla="*/ 15 w 29"/>
                <a:gd name="T19" fmla="*/ 20 h 28"/>
                <a:gd name="T20" fmla="*/ 19 w 29"/>
                <a:gd name="T21" fmla="*/ 14 h 28"/>
                <a:gd name="T22" fmla="*/ 14 w 29"/>
                <a:gd name="T23"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8">
                  <a:moveTo>
                    <a:pt x="14" y="28"/>
                  </a:moveTo>
                  <a:cubicBezTo>
                    <a:pt x="8" y="28"/>
                    <a:pt x="3" y="23"/>
                    <a:pt x="1" y="17"/>
                  </a:cubicBezTo>
                  <a:cubicBezTo>
                    <a:pt x="0" y="10"/>
                    <a:pt x="5" y="3"/>
                    <a:pt x="12" y="2"/>
                  </a:cubicBezTo>
                  <a:cubicBezTo>
                    <a:pt x="19" y="0"/>
                    <a:pt x="26" y="5"/>
                    <a:pt x="27" y="12"/>
                  </a:cubicBezTo>
                  <a:cubicBezTo>
                    <a:pt x="29" y="19"/>
                    <a:pt x="24" y="26"/>
                    <a:pt x="17" y="27"/>
                  </a:cubicBezTo>
                  <a:cubicBezTo>
                    <a:pt x="16" y="28"/>
                    <a:pt x="15" y="28"/>
                    <a:pt x="14" y="28"/>
                  </a:cubicBezTo>
                  <a:close/>
                  <a:moveTo>
                    <a:pt x="14" y="9"/>
                  </a:moveTo>
                  <a:cubicBezTo>
                    <a:pt x="14" y="9"/>
                    <a:pt x="14" y="10"/>
                    <a:pt x="13" y="10"/>
                  </a:cubicBezTo>
                  <a:cubicBezTo>
                    <a:pt x="11" y="10"/>
                    <a:pt x="9" y="13"/>
                    <a:pt x="9" y="16"/>
                  </a:cubicBezTo>
                  <a:cubicBezTo>
                    <a:pt x="10" y="18"/>
                    <a:pt x="13" y="20"/>
                    <a:pt x="15" y="20"/>
                  </a:cubicBezTo>
                  <a:cubicBezTo>
                    <a:pt x="18" y="19"/>
                    <a:pt x="20" y="16"/>
                    <a:pt x="19" y="14"/>
                  </a:cubicBezTo>
                  <a:cubicBezTo>
                    <a:pt x="19" y="11"/>
                    <a:pt x="17" y="9"/>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0"/>
            <p:cNvSpPr>
              <a:spLocks noEditPoints="1"/>
            </p:cNvSpPr>
            <p:nvPr/>
          </p:nvSpPr>
          <p:spPr bwMode="auto">
            <a:xfrm>
              <a:off x="9589549" y="5153304"/>
              <a:ext cx="144463" cy="141288"/>
            </a:xfrm>
            <a:custGeom>
              <a:avLst/>
              <a:gdLst>
                <a:gd name="T0" fmla="*/ 19 w 38"/>
                <a:gd name="T1" fmla="*/ 37 h 37"/>
                <a:gd name="T2" fmla="*/ 0 w 38"/>
                <a:gd name="T3" fmla="*/ 18 h 37"/>
                <a:gd name="T4" fmla="*/ 19 w 38"/>
                <a:gd name="T5" fmla="*/ 0 h 37"/>
                <a:gd name="T6" fmla="*/ 38 w 38"/>
                <a:gd name="T7" fmla="*/ 18 h 37"/>
                <a:gd name="T8" fmla="*/ 19 w 38"/>
                <a:gd name="T9" fmla="*/ 37 h 37"/>
                <a:gd name="T10" fmla="*/ 19 w 38"/>
                <a:gd name="T11" fmla="*/ 8 h 37"/>
                <a:gd name="T12" fmla="*/ 8 w 38"/>
                <a:gd name="T13" fmla="*/ 18 h 37"/>
                <a:gd name="T14" fmla="*/ 19 w 38"/>
                <a:gd name="T15" fmla="*/ 29 h 37"/>
                <a:gd name="T16" fmla="*/ 30 w 38"/>
                <a:gd name="T17" fmla="*/ 18 h 37"/>
                <a:gd name="T18" fmla="*/ 19 w 38"/>
                <a:gd name="T19"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7">
                  <a:moveTo>
                    <a:pt x="19" y="37"/>
                  </a:moveTo>
                  <a:cubicBezTo>
                    <a:pt x="9" y="37"/>
                    <a:pt x="0" y="28"/>
                    <a:pt x="0" y="18"/>
                  </a:cubicBezTo>
                  <a:cubicBezTo>
                    <a:pt x="0" y="8"/>
                    <a:pt x="9" y="0"/>
                    <a:pt x="19" y="0"/>
                  </a:cubicBezTo>
                  <a:cubicBezTo>
                    <a:pt x="29" y="0"/>
                    <a:pt x="38" y="8"/>
                    <a:pt x="38" y="18"/>
                  </a:cubicBezTo>
                  <a:cubicBezTo>
                    <a:pt x="38" y="28"/>
                    <a:pt x="29" y="37"/>
                    <a:pt x="19" y="37"/>
                  </a:cubicBezTo>
                  <a:close/>
                  <a:moveTo>
                    <a:pt x="19" y="8"/>
                  </a:moveTo>
                  <a:cubicBezTo>
                    <a:pt x="13" y="8"/>
                    <a:pt x="8" y="12"/>
                    <a:pt x="8" y="18"/>
                  </a:cubicBezTo>
                  <a:cubicBezTo>
                    <a:pt x="8" y="24"/>
                    <a:pt x="13" y="29"/>
                    <a:pt x="19" y="29"/>
                  </a:cubicBezTo>
                  <a:cubicBezTo>
                    <a:pt x="25" y="29"/>
                    <a:pt x="30" y="24"/>
                    <a:pt x="30" y="18"/>
                  </a:cubicBezTo>
                  <a:cubicBezTo>
                    <a:pt x="30" y="12"/>
                    <a:pt x="25"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1"/>
            <p:cNvSpPr/>
            <p:nvPr/>
          </p:nvSpPr>
          <p:spPr bwMode="auto">
            <a:xfrm>
              <a:off x="9603835" y="5248554"/>
              <a:ext cx="111125" cy="133350"/>
            </a:xfrm>
            <a:custGeom>
              <a:avLst/>
              <a:gdLst>
                <a:gd name="T0" fmla="*/ 25 w 29"/>
                <a:gd name="T1" fmla="*/ 35 h 35"/>
                <a:gd name="T2" fmla="*/ 4 w 29"/>
                <a:gd name="T3" fmla="*/ 35 h 35"/>
                <a:gd name="T4" fmla="*/ 0 w 29"/>
                <a:gd name="T5" fmla="*/ 31 h 35"/>
                <a:gd name="T6" fmla="*/ 0 w 29"/>
                <a:gd name="T7" fmla="*/ 4 h 35"/>
                <a:gd name="T8" fmla="*/ 4 w 29"/>
                <a:gd name="T9" fmla="*/ 0 h 35"/>
                <a:gd name="T10" fmla="*/ 8 w 29"/>
                <a:gd name="T11" fmla="*/ 4 h 35"/>
                <a:gd name="T12" fmla="*/ 8 w 29"/>
                <a:gd name="T13" fmla="*/ 27 h 35"/>
                <a:gd name="T14" fmla="*/ 21 w 29"/>
                <a:gd name="T15" fmla="*/ 27 h 35"/>
                <a:gd name="T16" fmla="*/ 21 w 29"/>
                <a:gd name="T17" fmla="*/ 5 h 35"/>
                <a:gd name="T18" fmla="*/ 25 w 29"/>
                <a:gd name="T19" fmla="*/ 1 h 35"/>
                <a:gd name="T20" fmla="*/ 29 w 29"/>
                <a:gd name="T21" fmla="*/ 5 h 35"/>
                <a:gd name="T22" fmla="*/ 29 w 29"/>
                <a:gd name="T23" fmla="*/ 31 h 35"/>
                <a:gd name="T24" fmla="*/ 25 w 29"/>
                <a:gd name="T2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35">
                  <a:moveTo>
                    <a:pt x="25" y="35"/>
                  </a:moveTo>
                  <a:cubicBezTo>
                    <a:pt x="4" y="35"/>
                    <a:pt x="4" y="35"/>
                    <a:pt x="4" y="35"/>
                  </a:cubicBezTo>
                  <a:cubicBezTo>
                    <a:pt x="2" y="35"/>
                    <a:pt x="0" y="33"/>
                    <a:pt x="0" y="31"/>
                  </a:cubicBezTo>
                  <a:cubicBezTo>
                    <a:pt x="0" y="4"/>
                    <a:pt x="0" y="4"/>
                    <a:pt x="0" y="4"/>
                  </a:cubicBezTo>
                  <a:cubicBezTo>
                    <a:pt x="0" y="2"/>
                    <a:pt x="2" y="0"/>
                    <a:pt x="4" y="0"/>
                  </a:cubicBezTo>
                  <a:cubicBezTo>
                    <a:pt x="6" y="0"/>
                    <a:pt x="8" y="2"/>
                    <a:pt x="8" y="4"/>
                  </a:cubicBezTo>
                  <a:cubicBezTo>
                    <a:pt x="8" y="27"/>
                    <a:pt x="8" y="27"/>
                    <a:pt x="8" y="27"/>
                  </a:cubicBezTo>
                  <a:cubicBezTo>
                    <a:pt x="21" y="27"/>
                    <a:pt x="21" y="27"/>
                    <a:pt x="21" y="27"/>
                  </a:cubicBezTo>
                  <a:cubicBezTo>
                    <a:pt x="21" y="5"/>
                    <a:pt x="21" y="5"/>
                    <a:pt x="21" y="5"/>
                  </a:cubicBezTo>
                  <a:cubicBezTo>
                    <a:pt x="21" y="3"/>
                    <a:pt x="23" y="1"/>
                    <a:pt x="25" y="1"/>
                  </a:cubicBezTo>
                  <a:cubicBezTo>
                    <a:pt x="27" y="1"/>
                    <a:pt x="29" y="3"/>
                    <a:pt x="29" y="5"/>
                  </a:cubicBezTo>
                  <a:cubicBezTo>
                    <a:pt x="29" y="31"/>
                    <a:pt x="29" y="31"/>
                    <a:pt x="29" y="31"/>
                  </a:cubicBezTo>
                  <a:cubicBezTo>
                    <a:pt x="29" y="33"/>
                    <a:pt x="27" y="35"/>
                    <a:pt x="2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3"/>
            <p:cNvSpPr/>
            <p:nvPr/>
          </p:nvSpPr>
          <p:spPr bwMode="auto">
            <a:xfrm>
              <a:off x="9451435" y="5351742"/>
              <a:ext cx="415925" cy="219075"/>
            </a:xfrm>
            <a:custGeom>
              <a:avLst/>
              <a:gdLst>
                <a:gd name="T0" fmla="*/ 105 w 109"/>
                <a:gd name="T1" fmla="*/ 58 h 58"/>
                <a:gd name="T2" fmla="*/ 101 w 109"/>
                <a:gd name="T3" fmla="*/ 54 h 58"/>
                <a:gd name="T4" fmla="*/ 101 w 109"/>
                <a:gd name="T5" fmla="*/ 8 h 58"/>
                <a:gd name="T6" fmla="*/ 8 w 109"/>
                <a:gd name="T7" fmla="*/ 8 h 58"/>
                <a:gd name="T8" fmla="*/ 8 w 109"/>
                <a:gd name="T9" fmla="*/ 53 h 58"/>
                <a:gd name="T10" fmla="*/ 4 w 109"/>
                <a:gd name="T11" fmla="*/ 57 h 58"/>
                <a:gd name="T12" fmla="*/ 0 w 109"/>
                <a:gd name="T13" fmla="*/ 53 h 58"/>
                <a:gd name="T14" fmla="*/ 0 w 109"/>
                <a:gd name="T15" fmla="*/ 4 h 58"/>
                <a:gd name="T16" fmla="*/ 4 w 109"/>
                <a:gd name="T17" fmla="*/ 0 h 58"/>
                <a:gd name="T18" fmla="*/ 105 w 109"/>
                <a:gd name="T19" fmla="*/ 0 h 58"/>
                <a:gd name="T20" fmla="*/ 109 w 109"/>
                <a:gd name="T21" fmla="*/ 4 h 58"/>
                <a:gd name="T22" fmla="*/ 109 w 109"/>
                <a:gd name="T23" fmla="*/ 54 h 58"/>
                <a:gd name="T24" fmla="*/ 105 w 109"/>
                <a:gd name="T2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58">
                  <a:moveTo>
                    <a:pt x="105" y="58"/>
                  </a:moveTo>
                  <a:cubicBezTo>
                    <a:pt x="103" y="58"/>
                    <a:pt x="101" y="56"/>
                    <a:pt x="101" y="54"/>
                  </a:cubicBezTo>
                  <a:cubicBezTo>
                    <a:pt x="101" y="8"/>
                    <a:pt x="101" y="8"/>
                    <a:pt x="101" y="8"/>
                  </a:cubicBezTo>
                  <a:cubicBezTo>
                    <a:pt x="8" y="8"/>
                    <a:pt x="8" y="8"/>
                    <a:pt x="8" y="8"/>
                  </a:cubicBezTo>
                  <a:cubicBezTo>
                    <a:pt x="8" y="53"/>
                    <a:pt x="8" y="53"/>
                    <a:pt x="8" y="53"/>
                  </a:cubicBezTo>
                  <a:cubicBezTo>
                    <a:pt x="8" y="55"/>
                    <a:pt x="6" y="57"/>
                    <a:pt x="4" y="57"/>
                  </a:cubicBezTo>
                  <a:cubicBezTo>
                    <a:pt x="2" y="57"/>
                    <a:pt x="0" y="55"/>
                    <a:pt x="0" y="53"/>
                  </a:cubicBezTo>
                  <a:cubicBezTo>
                    <a:pt x="0" y="4"/>
                    <a:pt x="0" y="4"/>
                    <a:pt x="0" y="4"/>
                  </a:cubicBezTo>
                  <a:cubicBezTo>
                    <a:pt x="0" y="2"/>
                    <a:pt x="2" y="0"/>
                    <a:pt x="4" y="0"/>
                  </a:cubicBezTo>
                  <a:cubicBezTo>
                    <a:pt x="105" y="0"/>
                    <a:pt x="105" y="0"/>
                    <a:pt x="105" y="0"/>
                  </a:cubicBezTo>
                  <a:cubicBezTo>
                    <a:pt x="108" y="0"/>
                    <a:pt x="109" y="2"/>
                    <a:pt x="109" y="4"/>
                  </a:cubicBezTo>
                  <a:cubicBezTo>
                    <a:pt x="109" y="54"/>
                    <a:pt x="109" y="54"/>
                    <a:pt x="109" y="54"/>
                  </a:cubicBezTo>
                  <a:cubicBezTo>
                    <a:pt x="109" y="56"/>
                    <a:pt x="108" y="58"/>
                    <a:pt x="10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4"/>
            <p:cNvSpPr/>
            <p:nvPr/>
          </p:nvSpPr>
          <p:spPr bwMode="auto">
            <a:xfrm>
              <a:off x="9516523" y="5464454"/>
              <a:ext cx="285750" cy="111125"/>
            </a:xfrm>
            <a:custGeom>
              <a:avLst/>
              <a:gdLst>
                <a:gd name="T0" fmla="*/ 4 w 75"/>
                <a:gd name="T1" fmla="*/ 29 h 29"/>
                <a:gd name="T2" fmla="*/ 0 w 75"/>
                <a:gd name="T3" fmla="*/ 25 h 29"/>
                <a:gd name="T4" fmla="*/ 0 w 75"/>
                <a:gd name="T5" fmla="*/ 4 h 29"/>
                <a:gd name="T6" fmla="*/ 4 w 75"/>
                <a:gd name="T7" fmla="*/ 0 h 29"/>
                <a:gd name="T8" fmla="*/ 71 w 75"/>
                <a:gd name="T9" fmla="*/ 0 h 29"/>
                <a:gd name="T10" fmla="*/ 75 w 75"/>
                <a:gd name="T11" fmla="*/ 4 h 29"/>
                <a:gd name="T12" fmla="*/ 75 w 75"/>
                <a:gd name="T13" fmla="*/ 24 h 29"/>
                <a:gd name="T14" fmla="*/ 71 w 75"/>
                <a:gd name="T15" fmla="*/ 28 h 29"/>
                <a:gd name="T16" fmla="*/ 67 w 75"/>
                <a:gd name="T17" fmla="*/ 24 h 29"/>
                <a:gd name="T18" fmla="*/ 67 w 75"/>
                <a:gd name="T19" fmla="*/ 8 h 29"/>
                <a:gd name="T20" fmla="*/ 8 w 75"/>
                <a:gd name="T21" fmla="*/ 8 h 29"/>
                <a:gd name="T22" fmla="*/ 8 w 75"/>
                <a:gd name="T23" fmla="*/ 25 h 29"/>
                <a:gd name="T24" fmla="*/ 4 w 75"/>
                <a:gd name="T25"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29">
                  <a:moveTo>
                    <a:pt x="4" y="29"/>
                  </a:moveTo>
                  <a:cubicBezTo>
                    <a:pt x="2" y="29"/>
                    <a:pt x="0" y="27"/>
                    <a:pt x="0" y="25"/>
                  </a:cubicBezTo>
                  <a:cubicBezTo>
                    <a:pt x="0" y="4"/>
                    <a:pt x="0" y="4"/>
                    <a:pt x="0" y="4"/>
                  </a:cubicBezTo>
                  <a:cubicBezTo>
                    <a:pt x="0" y="2"/>
                    <a:pt x="2" y="0"/>
                    <a:pt x="4" y="0"/>
                  </a:cubicBezTo>
                  <a:cubicBezTo>
                    <a:pt x="71" y="0"/>
                    <a:pt x="71" y="0"/>
                    <a:pt x="71" y="0"/>
                  </a:cubicBezTo>
                  <a:cubicBezTo>
                    <a:pt x="73" y="0"/>
                    <a:pt x="75" y="2"/>
                    <a:pt x="75" y="4"/>
                  </a:cubicBezTo>
                  <a:cubicBezTo>
                    <a:pt x="75" y="24"/>
                    <a:pt x="75" y="24"/>
                    <a:pt x="75" y="24"/>
                  </a:cubicBezTo>
                  <a:cubicBezTo>
                    <a:pt x="75" y="26"/>
                    <a:pt x="73" y="28"/>
                    <a:pt x="71" y="28"/>
                  </a:cubicBezTo>
                  <a:cubicBezTo>
                    <a:pt x="69" y="28"/>
                    <a:pt x="67" y="26"/>
                    <a:pt x="67" y="24"/>
                  </a:cubicBezTo>
                  <a:cubicBezTo>
                    <a:pt x="67" y="8"/>
                    <a:pt x="67" y="8"/>
                    <a:pt x="67" y="8"/>
                  </a:cubicBezTo>
                  <a:cubicBezTo>
                    <a:pt x="8" y="8"/>
                    <a:pt x="8" y="8"/>
                    <a:pt x="8" y="8"/>
                  </a:cubicBezTo>
                  <a:cubicBezTo>
                    <a:pt x="8" y="25"/>
                    <a:pt x="8" y="25"/>
                    <a:pt x="8" y="25"/>
                  </a:cubicBezTo>
                  <a:cubicBezTo>
                    <a:pt x="8" y="27"/>
                    <a:pt x="7" y="29"/>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5"/>
            <p:cNvSpPr>
              <a:spLocks noEditPoints="1"/>
            </p:cNvSpPr>
            <p:nvPr/>
          </p:nvSpPr>
          <p:spPr bwMode="auto">
            <a:xfrm>
              <a:off x="9372060" y="5540654"/>
              <a:ext cx="576263" cy="111125"/>
            </a:xfrm>
            <a:custGeom>
              <a:avLst/>
              <a:gdLst>
                <a:gd name="T0" fmla="*/ 147 w 151"/>
                <a:gd name="T1" fmla="*/ 29 h 29"/>
                <a:gd name="T2" fmla="*/ 4 w 151"/>
                <a:gd name="T3" fmla="*/ 29 h 29"/>
                <a:gd name="T4" fmla="*/ 0 w 151"/>
                <a:gd name="T5" fmla="*/ 25 h 29"/>
                <a:gd name="T6" fmla="*/ 0 w 151"/>
                <a:gd name="T7" fmla="*/ 4 h 29"/>
                <a:gd name="T8" fmla="*/ 4 w 151"/>
                <a:gd name="T9" fmla="*/ 0 h 29"/>
                <a:gd name="T10" fmla="*/ 147 w 151"/>
                <a:gd name="T11" fmla="*/ 0 h 29"/>
                <a:gd name="T12" fmla="*/ 151 w 151"/>
                <a:gd name="T13" fmla="*/ 4 h 29"/>
                <a:gd name="T14" fmla="*/ 151 w 151"/>
                <a:gd name="T15" fmla="*/ 25 h 29"/>
                <a:gd name="T16" fmla="*/ 147 w 151"/>
                <a:gd name="T17" fmla="*/ 29 h 29"/>
                <a:gd name="T18" fmla="*/ 8 w 151"/>
                <a:gd name="T19" fmla="*/ 21 h 29"/>
                <a:gd name="T20" fmla="*/ 143 w 151"/>
                <a:gd name="T21" fmla="*/ 21 h 29"/>
                <a:gd name="T22" fmla="*/ 143 w 151"/>
                <a:gd name="T23" fmla="*/ 8 h 29"/>
                <a:gd name="T24" fmla="*/ 8 w 151"/>
                <a:gd name="T25" fmla="*/ 8 h 29"/>
                <a:gd name="T26" fmla="*/ 8 w 151"/>
                <a:gd name="T27"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29">
                  <a:moveTo>
                    <a:pt x="147" y="29"/>
                  </a:moveTo>
                  <a:cubicBezTo>
                    <a:pt x="4" y="29"/>
                    <a:pt x="4" y="29"/>
                    <a:pt x="4" y="29"/>
                  </a:cubicBezTo>
                  <a:cubicBezTo>
                    <a:pt x="2" y="29"/>
                    <a:pt x="0" y="27"/>
                    <a:pt x="0" y="25"/>
                  </a:cubicBezTo>
                  <a:cubicBezTo>
                    <a:pt x="0" y="4"/>
                    <a:pt x="0" y="4"/>
                    <a:pt x="0" y="4"/>
                  </a:cubicBezTo>
                  <a:cubicBezTo>
                    <a:pt x="0" y="2"/>
                    <a:pt x="2" y="0"/>
                    <a:pt x="4" y="0"/>
                  </a:cubicBezTo>
                  <a:cubicBezTo>
                    <a:pt x="147" y="0"/>
                    <a:pt x="147" y="0"/>
                    <a:pt x="147" y="0"/>
                  </a:cubicBezTo>
                  <a:cubicBezTo>
                    <a:pt x="149" y="0"/>
                    <a:pt x="151" y="2"/>
                    <a:pt x="151" y="4"/>
                  </a:cubicBezTo>
                  <a:cubicBezTo>
                    <a:pt x="151" y="25"/>
                    <a:pt x="151" y="25"/>
                    <a:pt x="151" y="25"/>
                  </a:cubicBezTo>
                  <a:cubicBezTo>
                    <a:pt x="151" y="27"/>
                    <a:pt x="149" y="29"/>
                    <a:pt x="147" y="29"/>
                  </a:cubicBezTo>
                  <a:close/>
                  <a:moveTo>
                    <a:pt x="8" y="21"/>
                  </a:moveTo>
                  <a:cubicBezTo>
                    <a:pt x="143" y="21"/>
                    <a:pt x="143" y="21"/>
                    <a:pt x="143" y="21"/>
                  </a:cubicBezTo>
                  <a:cubicBezTo>
                    <a:pt x="143" y="8"/>
                    <a:pt x="143" y="8"/>
                    <a:pt x="143" y="8"/>
                  </a:cubicBezTo>
                  <a:cubicBezTo>
                    <a:pt x="8" y="8"/>
                    <a:pt x="8" y="8"/>
                    <a:pt x="8" y="8"/>
                  </a:cubicBezTo>
                  <a:lnTo>
                    <a:pt x="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2" name="Group 46"/>
          <p:cNvGrpSpPr>
            <a:grpSpLocks noChangeAspect="1"/>
          </p:cNvGrpSpPr>
          <p:nvPr/>
        </p:nvGrpSpPr>
        <p:grpSpPr bwMode="auto">
          <a:xfrm rot="16200000">
            <a:off x="5991297" y="3221328"/>
            <a:ext cx="737700" cy="403357"/>
            <a:chOff x="5941" y="2807"/>
            <a:chExt cx="481" cy="263"/>
          </a:xfrm>
          <a:solidFill>
            <a:schemeClr val="bg1"/>
          </a:solidFill>
        </p:grpSpPr>
        <p:sp>
          <p:nvSpPr>
            <p:cNvPr id="107" name="Freeform 50"/>
            <p:cNvSpPr/>
            <p:nvPr/>
          </p:nvSpPr>
          <p:spPr bwMode="auto">
            <a:xfrm>
              <a:off x="6010" y="3011"/>
              <a:ext cx="149" cy="59"/>
            </a:xfrm>
            <a:custGeom>
              <a:avLst/>
              <a:gdLst>
                <a:gd name="T0" fmla="*/ 33 w 62"/>
                <a:gd name="T1" fmla="*/ 24 h 24"/>
                <a:gd name="T2" fmla="*/ 4 w 62"/>
                <a:gd name="T3" fmla="*/ 23 h 24"/>
                <a:gd name="T4" fmla="*/ 0 w 62"/>
                <a:gd name="T5" fmla="*/ 19 h 24"/>
                <a:gd name="T6" fmla="*/ 3 w 62"/>
                <a:gd name="T7" fmla="*/ 15 h 24"/>
                <a:gd name="T8" fmla="*/ 27 w 62"/>
                <a:gd name="T9" fmla="*/ 2 h 24"/>
                <a:gd name="T10" fmla="*/ 33 w 62"/>
                <a:gd name="T11" fmla="*/ 2 h 24"/>
                <a:gd name="T12" fmla="*/ 33 w 62"/>
                <a:gd name="T13" fmla="*/ 7 h 24"/>
                <a:gd name="T14" fmla="*/ 22 w 62"/>
                <a:gd name="T15" fmla="*/ 16 h 24"/>
                <a:gd name="T16" fmla="*/ 46 w 62"/>
                <a:gd name="T17" fmla="*/ 15 h 24"/>
                <a:gd name="T18" fmla="*/ 54 w 62"/>
                <a:gd name="T19" fmla="*/ 10 h 24"/>
                <a:gd name="T20" fmla="*/ 60 w 62"/>
                <a:gd name="T21" fmla="*/ 8 h 24"/>
                <a:gd name="T22" fmla="*/ 61 w 62"/>
                <a:gd name="T23" fmla="*/ 13 h 24"/>
                <a:gd name="T24" fmla="*/ 48 w 62"/>
                <a:gd name="T25" fmla="*/ 23 h 24"/>
                <a:gd name="T26" fmla="*/ 33 w 62"/>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4">
                  <a:moveTo>
                    <a:pt x="33" y="24"/>
                  </a:moveTo>
                  <a:cubicBezTo>
                    <a:pt x="21" y="24"/>
                    <a:pt x="5" y="23"/>
                    <a:pt x="4" y="23"/>
                  </a:cubicBezTo>
                  <a:cubicBezTo>
                    <a:pt x="2" y="23"/>
                    <a:pt x="0" y="21"/>
                    <a:pt x="0" y="19"/>
                  </a:cubicBezTo>
                  <a:cubicBezTo>
                    <a:pt x="0" y="17"/>
                    <a:pt x="1" y="15"/>
                    <a:pt x="3" y="15"/>
                  </a:cubicBezTo>
                  <a:cubicBezTo>
                    <a:pt x="3" y="15"/>
                    <a:pt x="17" y="12"/>
                    <a:pt x="27" y="2"/>
                  </a:cubicBezTo>
                  <a:cubicBezTo>
                    <a:pt x="29" y="0"/>
                    <a:pt x="31" y="0"/>
                    <a:pt x="33" y="2"/>
                  </a:cubicBezTo>
                  <a:cubicBezTo>
                    <a:pt x="34" y="3"/>
                    <a:pt x="34" y="6"/>
                    <a:pt x="33" y="7"/>
                  </a:cubicBezTo>
                  <a:cubicBezTo>
                    <a:pt x="29" y="11"/>
                    <a:pt x="26" y="13"/>
                    <a:pt x="22" y="16"/>
                  </a:cubicBezTo>
                  <a:cubicBezTo>
                    <a:pt x="32" y="16"/>
                    <a:pt x="42" y="16"/>
                    <a:pt x="46" y="15"/>
                  </a:cubicBezTo>
                  <a:cubicBezTo>
                    <a:pt x="50" y="14"/>
                    <a:pt x="53" y="13"/>
                    <a:pt x="54" y="10"/>
                  </a:cubicBezTo>
                  <a:cubicBezTo>
                    <a:pt x="55" y="8"/>
                    <a:pt x="58" y="7"/>
                    <a:pt x="60" y="8"/>
                  </a:cubicBezTo>
                  <a:cubicBezTo>
                    <a:pt x="62" y="9"/>
                    <a:pt x="62" y="11"/>
                    <a:pt x="61" y="13"/>
                  </a:cubicBezTo>
                  <a:cubicBezTo>
                    <a:pt x="59" y="19"/>
                    <a:pt x="54" y="22"/>
                    <a:pt x="48" y="23"/>
                  </a:cubicBezTo>
                  <a:cubicBezTo>
                    <a:pt x="45" y="24"/>
                    <a:pt x="39" y="24"/>
                    <a:pt x="3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51"/>
            <p:cNvSpPr/>
            <p:nvPr/>
          </p:nvSpPr>
          <p:spPr bwMode="auto">
            <a:xfrm>
              <a:off x="6010" y="2807"/>
              <a:ext cx="144" cy="56"/>
            </a:xfrm>
            <a:custGeom>
              <a:avLst/>
              <a:gdLst>
                <a:gd name="T0" fmla="*/ 29 w 60"/>
                <a:gd name="T1" fmla="*/ 23 h 23"/>
                <a:gd name="T2" fmla="*/ 26 w 60"/>
                <a:gd name="T3" fmla="*/ 22 h 23"/>
                <a:gd name="T4" fmla="*/ 3 w 60"/>
                <a:gd name="T5" fmla="*/ 10 h 23"/>
                <a:gd name="T6" fmla="*/ 0 w 60"/>
                <a:gd name="T7" fmla="*/ 5 h 23"/>
                <a:gd name="T8" fmla="*/ 4 w 60"/>
                <a:gd name="T9" fmla="*/ 2 h 23"/>
                <a:gd name="T10" fmla="*/ 48 w 60"/>
                <a:gd name="T11" fmla="*/ 2 h 23"/>
                <a:gd name="T12" fmla="*/ 59 w 60"/>
                <a:gd name="T13" fmla="*/ 8 h 23"/>
                <a:gd name="T14" fmla="*/ 58 w 60"/>
                <a:gd name="T15" fmla="*/ 14 h 23"/>
                <a:gd name="T16" fmla="*/ 53 w 60"/>
                <a:gd name="T17" fmla="*/ 13 h 23"/>
                <a:gd name="T18" fmla="*/ 46 w 60"/>
                <a:gd name="T19" fmla="*/ 10 h 23"/>
                <a:gd name="T20" fmla="*/ 22 w 60"/>
                <a:gd name="T21" fmla="*/ 9 h 23"/>
                <a:gd name="T22" fmla="*/ 32 w 60"/>
                <a:gd name="T23" fmla="*/ 16 h 23"/>
                <a:gd name="T24" fmla="*/ 32 w 60"/>
                <a:gd name="T25" fmla="*/ 22 h 23"/>
                <a:gd name="T26" fmla="*/ 29 w 60"/>
                <a:gd name="T2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23">
                  <a:moveTo>
                    <a:pt x="29" y="23"/>
                  </a:moveTo>
                  <a:cubicBezTo>
                    <a:pt x="28" y="23"/>
                    <a:pt x="27" y="23"/>
                    <a:pt x="26" y="22"/>
                  </a:cubicBezTo>
                  <a:cubicBezTo>
                    <a:pt x="16" y="13"/>
                    <a:pt x="3" y="10"/>
                    <a:pt x="3" y="10"/>
                  </a:cubicBezTo>
                  <a:cubicBezTo>
                    <a:pt x="1" y="9"/>
                    <a:pt x="0" y="7"/>
                    <a:pt x="0" y="5"/>
                  </a:cubicBezTo>
                  <a:cubicBezTo>
                    <a:pt x="0" y="4"/>
                    <a:pt x="2" y="2"/>
                    <a:pt x="4" y="2"/>
                  </a:cubicBezTo>
                  <a:cubicBezTo>
                    <a:pt x="5" y="2"/>
                    <a:pt x="38" y="0"/>
                    <a:pt x="48" y="2"/>
                  </a:cubicBezTo>
                  <a:cubicBezTo>
                    <a:pt x="52" y="2"/>
                    <a:pt x="56" y="5"/>
                    <a:pt x="59" y="8"/>
                  </a:cubicBezTo>
                  <a:cubicBezTo>
                    <a:pt x="60" y="10"/>
                    <a:pt x="60" y="13"/>
                    <a:pt x="58" y="14"/>
                  </a:cubicBezTo>
                  <a:cubicBezTo>
                    <a:pt x="56" y="15"/>
                    <a:pt x="54" y="15"/>
                    <a:pt x="53" y="13"/>
                  </a:cubicBezTo>
                  <a:cubicBezTo>
                    <a:pt x="51" y="12"/>
                    <a:pt x="49" y="10"/>
                    <a:pt x="46" y="10"/>
                  </a:cubicBezTo>
                  <a:cubicBezTo>
                    <a:pt x="42" y="9"/>
                    <a:pt x="32" y="9"/>
                    <a:pt x="22" y="9"/>
                  </a:cubicBezTo>
                  <a:cubicBezTo>
                    <a:pt x="25" y="11"/>
                    <a:pt x="28" y="14"/>
                    <a:pt x="32" y="16"/>
                  </a:cubicBezTo>
                  <a:cubicBezTo>
                    <a:pt x="33" y="18"/>
                    <a:pt x="33" y="20"/>
                    <a:pt x="32" y="22"/>
                  </a:cubicBezTo>
                  <a:cubicBezTo>
                    <a:pt x="31" y="23"/>
                    <a:pt x="30" y="23"/>
                    <a:pt x="2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52"/>
            <p:cNvSpPr>
              <a:spLocks noEditPoints="1"/>
            </p:cNvSpPr>
            <p:nvPr/>
          </p:nvSpPr>
          <p:spPr bwMode="auto">
            <a:xfrm>
              <a:off x="5996" y="2858"/>
              <a:ext cx="74" cy="73"/>
            </a:xfrm>
            <a:custGeom>
              <a:avLst/>
              <a:gdLst>
                <a:gd name="T0" fmla="*/ 5 w 31"/>
                <a:gd name="T1" fmla="*/ 30 h 30"/>
                <a:gd name="T2" fmla="*/ 1 w 31"/>
                <a:gd name="T3" fmla="*/ 26 h 30"/>
                <a:gd name="T4" fmla="*/ 0 w 31"/>
                <a:gd name="T5" fmla="*/ 4 h 30"/>
                <a:gd name="T6" fmla="*/ 4 w 31"/>
                <a:gd name="T7" fmla="*/ 0 h 30"/>
                <a:gd name="T8" fmla="*/ 26 w 31"/>
                <a:gd name="T9" fmla="*/ 0 h 30"/>
                <a:gd name="T10" fmla="*/ 30 w 31"/>
                <a:gd name="T11" fmla="*/ 4 h 30"/>
                <a:gd name="T12" fmla="*/ 31 w 31"/>
                <a:gd name="T13" fmla="*/ 26 h 30"/>
                <a:gd name="T14" fmla="*/ 27 w 31"/>
                <a:gd name="T15" fmla="*/ 30 h 30"/>
                <a:gd name="T16" fmla="*/ 5 w 31"/>
                <a:gd name="T17" fmla="*/ 30 h 30"/>
                <a:gd name="T18" fmla="*/ 5 w 31"/>
                <a:gd name="T19" fmla="*/ 30 h 30"/>
                <a:gd name="T20" fmla="*/ 8 w 31"/>
                <a:gd name="T21" fmla="*/ 8 h 30"/>
                <a:gd name="T22" fmla="*/ 9 w 31"/>
                <a:gd name="T23" fmla="*/ 22 h 30"/>
                <a:gd name="T24" fmla="*/ 23 w 31"/>
                <a:gd name="T25" fmla="*/ 22 h 30"/>
                <a:gd name="T26" fmla="*/ 22 w 31"/>
                <a:gd name="T27" fmla="*/ 8 h 30"/>
                <a:gd name="T28" fmla="*/ 8 w 31"/>
                <a:gd name="T29"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0">
                  <a:moveTo>
                    <a:pt x="5" y="30"/>
                  </a:moveTo>
                  <a:cubicBezTo>
                    <a:pt x="2" y="30"/>
                    <a:pt x="1" y="28"/>
                    <a:pt x="1" y="26"/>
                  </a:cubicBezTo>
                  <a:cubicBezTo>
                    <a:pt x="0" y="4"/>
                    <a:pt x="0" y="4"/>
                    <a:pt x="0" y="4"/>
                  </a:cubicBezTo>
                  <a:cubicBezTo>
                    <a:pt x="0" y="2"/>
                    <a:pt x="2" y="0"/>
                    <a:pt x="4" y="0"/>
                  </a:cubicBezTo>
                  <a:cubicBezTo>
                    <a:pt x="26" y="0"/>
                    <a:pt x="26" y="0"/>
                    <a:pt x="26" y="0"/>
                  </a:cubicBezTo>
                  <a:cubicBezTo>
                    <a:pt x="28" y="0"/>
                    <a:pt x="30" y="1"/>
                    <a:pt x="30" y="4"/>
                  </a:cubicBezTo>
                  <a:cubicBezTo>
                    <a:pt x="31" y="26"/>
                    <a:pt x="31" y="26"/>
                    <a:pt x="31" y="26"/>
                  </a:cubicBezTo>
                  <a:cubicBezTo>
                    <a:pt x="31" y="28"/>
                    <a:pt x="29" y="30"/>
                    <a:pt x="27" y="30"/>
                  </a:cubicBezTo>
                  <a:cubicBezTo>
                    <a:pt x="5" y="30"/>
                    <a:pt x="5" y="30"/>
                    <a:pt x="5" y="30"/>
                  </a:cubicBezTo>
                  <a:cubicBezTo>
                    <a:pt x="5" y="30"/>
                    <a:pt x="5" y="30"/>
                    <a:pt x="5" y="30"/>
                  </a:cubicBezTo>
                  <a:close/>
                  <a:moveTo>
                    <a:pt x="8" y="8"/>
                  </a:moveTo>
                  <a:cubicBezTo>
                    <a:pt x="9" y="22"/>
                    <a:pt x="9" y="22"/>
                    <a:pt x="9" y="22"/>
                  </a:cubicBezTo>
                  <a:cubicBezTo>
                    <a:pt x="23" y="22"/>
                    <a:pt x="23" y="22"/>
                    <a:pt x="23" y="22"/>
                  </a:cubicBezTo>
                  <a:cubicBezTo>
                    <a:pt x="22" y="8"/>
                    <a:pt x="22" y="8"/>
                    <a:pt x="22"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53"/>
            <p:cNvSpPr>
              <a:spLocks noEditPoints="1"/>
            </p:cNvSpPr>
            <p:nvPr/>
          </p:nvSpPr>
          <p:spPr bwMode="auto">
            <a:xfrm>
              <a:off x="5998" y="2948"/>
              <a:ext cx="72" cy="73"/>
            </a:xfrm>
            <a:custGeom>
              <a:avLst/>
              <a:gdLst>
                <a:gd name="T0" fmla="*/ 4 w 30"/>
                <a:gd name="T1" fmla="*/ 30 h 30"/>
                <a:gd name="T2" fmla="*/ 1 w 30"/>
                <a:gd name="T3" fmla="*/ 29 h 30"/>
                <a:gd name="T4" fmla="*/ 0 w 30"/>
                <a:gd name="T5" fmla="*/ 26 h 30"/>
                <a:gd name="T6" fmla="*/ 0 w 30"/>
                <a:gd name="T7" fmla="*/ 4 h 30"/>
                <a:gd name="T8" fmla="*/ 4 w 30"/>
                <a:gd name="T9" fmla="*/ 0 h 30"/>
                <a:gd name="T10" fmla="*/ 26 w 30"/>
                <a:gd name="T11" fmla="*/ 0 h 30"/>
                <a:gd name="T12" fmla="*/ 29 w 30"/>
                <a:gd name="T13" fmla="*/ 1 h 30"/>
                <a:gd name="T14" fmla="*/ 30 w 30"/>
                <a:gd name="T15" fmla="*/ 4 h 30"/>
                <a:gd name="T16" fmla="*/ 30 w 30"/>
                <a:gd name="T17" fmla="*/ 26 h 30"/>
                <a:gd name="T18" fmla="*/ 26 w 30"/>
                <a:gd name="T19" fmla="*/ 30 h 30"/>
                <a:gd name="T20" fmla="*/ 4 w 30"/>
                <a:gd name="T21" fmla="*/ 30 h 30"/>
                <a:gd name="T22" fmla="*/ 4 w 30"/>
                <a:gd name="T23" fmla="*/ 30 h 30"/>
                <a:gd name="T24" fmla="*/ 8 w 30"/>
                <a:gd name="T25" fmla="*/ 8 h 30"/>
                <a:gd name="T26" fmla="*/ 8 w 30"/>
                <a:gd name="T27" fmla="*/ 22 h 30"/>
                <a:gd name="T28" fmla="*/ 22 w 30"/>
                <a:gd name="T29" fmla="*/ 22 h 30"/>
                <a:gd name="T30" fmla="*/ 22 w 30"/>
                <a:gd name="T31" fmla="*/ 8 h 30"/>
                <a:gd name="T32" fmla="*/ 8 w 30"/>
                <a:gd name="T33"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0">
                  <a:moveTo>
                    <a:pt x="4" y="30"/>
                  </a:moveTo>
                  <a:cubicBezTo>
                    <a:pt x="3" y="30"/>
                    <a:pt x="2" y="30"/>
                    <a:pt x="1" y="29"/>
                  </a:cubicBezTo>
                  <a:cubicBezTo>
                    <a:pt x="1" y="28"/>
                    <a:pt x="0" y="27"/>
                    <a:pt x="0" y="26"/>
                  </a:cubicBezTo>
                  <a:cubicBezTo>
                    <a:pt x="0" y="4"/>
                    <a:pt x="0" y="4"/>
                    <a:pt x="0" y="4"/>
                  </a:cubicBezTo>
                  <a:cubicBezTo>
                    <a:pt x="0" y="2"/>
                    <a:pt x="2" y="0"/>
                    <a:pt x="4" y="0"/>
                  </a:cubicBezTo>
                  <a:cubicBezTo>
                    <a:pt x="26" y="0"/>
                    <a:pt x="26" y="0"/>
                    <a:pt x="26" y="0"/>
                  </a:cubicBezTo>
                  <a:cubicBezTo>
                    <a:pt x="27" y="0"/>
                    <a:pt x="28" y="0"/>
                    <a:pt x="29" y="1"/>
                  </a:cubicBezTo>
                  <a:cubicBezTo>
                    <a:pt x="29" y="2"/>
                    <a:pt x="30" y="3"/>
                    <a:pt x="30" y="4"/>
                  </a:cubicBezTo>
                  <a:cubicBezTo>
                    <a:pt x="30" y="26"/>
                    <a:pt x="30" y="26"/>
                    <a:pt x="30" y="26"/>
                  </a:cubicBezTo>
                  <a:cubicBezTo>
                    <a:pt x="30" y="28"/>
                    <a:pt x="29" y="30"/>
                    <a:pt x="26" y="30"/>
                  </a:cubicBezTo>
                  <a:cubicBezTo>
                    <a:pt x="4" y="30"/>
                    <a:pt x="4" y="30"/>
                    <a:pt x="4" y="30"/>
                  </a:cubicBezTo>
                  <a:cubicBezTo>
                    <a:pt x="4" y="30"/>
                    <a:pt x="4" y="30"/>
                    <a:pt x="4" y="30"/>
                  </a:cubicBezTo>
                  <a:close/>
                  <a:moveTo>
                    <a:pt x="8" y="8"/>
                  </a:moveTo>
                  <a:cubicBezTo>
                    <a:pt x="8" y="22"/>
                    <a:pt x="8" y="22"/>
                    <a:pt x="8" y="22"/>
                  </a:cubicBezTo>
                  <a:cubicBezTo>
                    <a:pt x="22" y="22"/>
                    <a:pt x="22" y="22"/>
                    <a:pt x="22" y="22"/>
                  </a:cubicBezTo>
                  <a:cubicBezTo>
                    <a:pt x="22" y="8"/>
                    <a:pt x="22" y="8"/>
                    <a:pt x="22"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54"/>
            <p:cNvSpPr/>
            <p:nvPr/>
          </p:nvSpPr>
          <p:spPr bwMode="auto">
            <a:xfrm>
              <a:off x="5941" y="2860"/>
              <a:ext cx="74" cy="22"/>
            </a:xfrm>
            <a:custGeom>
              <a:avLst/>
              <a:gdLst>
                <a:gd name="T0" fmla="*/ 4 w 31"/>
                <a:gd name="T1" fmla="*/ 9 h 9"/>
                <a:gd name="T2" fmla="*/ 0 w 31"/>
                <a:gd name="T3" fmla="*/ 5 h 9"/>
                <a:gd name="T4" fmla="*/ 4 w 31"/>
                <a:gd name="T5" fmla="*/ 1 h 9"/>
                <a:gd name="T6" fmla="*/ 27 w 31"/>
                <a:gd name="T7" fmla="*/ 1 h 9"/>
                <a:gd name="T8" fmla="*/ 31 w 31"/>
                <a:gd name="T9" fmla="*/ 4 h 9"/>
                <a:gd name="T10" fmla="*/ 27 w 31"/>
                <a:gd name="T11" fmla="*/ 9 h 9"/>
                <a:gd name="T12" fmla="*/ 4 w 31"/>
                <a:gd name="T13" fmla="*/ 9 h 9"/>
                <a:gd name="T14" fmla="*/ 4 w 31"/>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9">
                  <a:moveTo>
                    <a:pt x="4" y="9"/>
                  </a:moveTo>
                  <a:cubicBezTo>
                    <a:pt x="2" y="9"/>
                    <a:pt x="0" y="7"/>
                    <a:pt x="0" y="5"/>
                  </a:cubicBezTo>
                  <a:cubicBezTo>
                    <a:pt x="0" y="3"/>
                    <a:pt x="1" y="1"/>
                    <a:pt x="4" y="1"/>
                  </a:cubicBezTo>
                  <a:cubicBezTo>
                    <a:pt x="27" y="1"/>
                    <a:pt x="27" y="1"/>
                    <a:pt x="27" y="1"/>
                  </a:cubicBezTo>
                  <a:cubicBezTo>
                    <a:pt x="29" y="0"/>
                    <a:pt x="31" y="2"/>
                    <a:pt x="31" y="4"/>
                  </a:cubicBezTo>
                  <a:cubicBezTo>
                    <a:pt x="31" y="7"/>
                    <a:pt x="30" y="8"/>
                    <a:pt x="27" y="9"/>
                  </a:cubicBezTo>
                  <a:cubicBezTo>
                    <a:pt x="4" y="9"/>
                    <a:pt x="4" y="9"/>
                    <a:pt x="4" y="9"/>
                  </a:cubicBezTo>
                  <a:cubicBezTo>
                    <a:pt x="4" y="9"/>
                    <a:pt x="4" y="9"/>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55"/>
            <p:cNvSpPr/>
            <p:nvPr/>
          </p:nvSpPr>
          <p:spPr bwMode="auto">
            <a:xfrm>
              <a:off x="5941" y="2904"/>
              <a:ext cx="76" cy="19"/>
            </a:xfrm>
            <a:custGeom>
              <a:avLst/>
              <a:gdLst>
                <a:gd name="T0" fmla="*/ 4 w 32"/>
                <a:gd name="T1" fmla="*/ 8 h 8"/>
                <a:gd name="T2" fmla="*/ 0 w 32"/>
                <a:gd name="T3" fmla="*/ 4 h 8"/>
                <a:gd name="T4" fmla="*/ 4 w 32"/>
                <a:gd name="T5" fmla="*/ 0 h 8"/>
                <a:gd name="T6" fmla="*/ 28 w 32"/>
                <a:gd name="T7" fmla="*/ 0 h 8"/>
                <a:gd name="T8" fmla="*/ 32 w 32"/>
                <a:gd name="T9" fmla="*/ 4 h 8"/>
                <a:gd name="T10" fmla="*/ 28 w 32"/>
                <a:gd name="T11" fmla="*/ 8 h 8"/>
                <a:gd name="T12" fmla="*/ 4 w 32"/>
                <a:gd name="T13" fmla="*/ 8 h 8"/>
                <a:gd name="T14" fmla="*/ 4 w 3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8">
                  <a:moveTo>
                    <a:pt x="4" y="8"/>
                  </a:moveTo>
                  <a:cubicBezTo>
                    <a:pt x="2" y="8"/>
                    <a:pt x="0" y="6"/>
                    <a:pt x="0" y="4"/>
                  </a:cubicBezTo>
                  <a:cubicBezTo>
                    <a:pt x="0" y="2"/>
                    <a:pt x="2" y="0"/>
                    <a:pt x="4" y="0"/>
                  </a:cubicBezTo>
                  <a:cubicBezTo>
                    <a:pt x="28" y="0"/>
                    <a:pt x="28" y="0"/>
                    <a:pt x="28" y="0"/>
                  </a:cubicBezTo>
                  <a:cubicBezTo>
                    <a:pt x="30" y="0"/>
                    <a:pt x="32" y="1"/>
                    <a:pt x="32" y="4"/>
                  </a:cubicBezTo>
                  <a:cubicBezTo>
                    <a:pt x="32" y="6"/>
                    <a:pt x="30" y="8"/>
                    <a:pt x="28" y="8"/>
                  </a:cubicBezTo>
                  <a:cubicBezTo>
                    <a:pt x="4" y="8"/>
                    <a:pt x="4" y="8"/>
                    <a:pt x="4" y="8"/>
                  </a:cubicBezTo>
                  <a:cubicBezTo>
                    <a:pt x="4" y="8"/>
                    <a:pt x="4"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56"/>
            <p:cNvSpPr/>
            <p:nvPr/>
          </p:nvSpPr>
          <p:spPr bwMode="auto">
            <a:xfrm>
              <a:off x="5941" y="2953"/>
              <a:ext cx="76" cy="22"/>
            </a:xfrm>
            <a:custGeom>
              <a:avLst/>
              <a:gdLst>
                <a:gd name="T0" fmla="*/ 4 w 32"/>
                <a:gd name="T1" fmla="*/ 9 h 9"/>
                <a:gd name="T2" fmla="*/ 0 w 32"/>
                <a:gd name="T3" fmla="*/ 5 h 9"/>
                <a:gd name="T4" fmla="*/ 4 w 32"/>
                <a:gd name="T5" fmla="*/ 1 h 9"/>
                <a:gd name="T6" fmla="*/ 28 w 32"/>
                <a:gd name="T7" fmla="*/ 1 h 9"/>
                <a:gd name="T8" fmla="*/ 32 w 32"/>
                <a:gd name="T9" fmla="*/ 4 h 9"/>
                <a:gd name="T10" fmla="*/ 28 w 32"/>
                <a:gd name="T11" fmla="*/ 9 h 9"/>
                <a:gd name="T12" fmla="*/ 4 w 32"/>
                <a:gd name="T13" fmla="*/ 9 h 9"/>
                <a:gd name="T14" fmla="*/ 4 w 3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
                  <a:moveTo>
                    <a:pt x="4" y="9"/>
                  </a:moveTo>
                  <a:cubicBezTo>
                    <a:pt x="2" y="9"/>
                    <a:pt x="0" y="7"/>
                    <a:pt x="0" y="5"/>
                  </a:cubicBezTo>
                  <a:cubicBezTo>
                    <a:pt x="0" y="3"/>
                    <a:pt x="2" y="1"/>
                    <a:pt x="4" y="1"/>
                  </a:cubicBezTo>
                  <a:cubicBezTo>
                    <a:pt x="28" y="1"/>
                    <a:pt x="28" y="1"/>
                    <a:pt x="28" y="1"/>
                  </a:cubicBezTo>
                  <a:cubicBezTo>
                    <a:pt x="30" y="0"/>
                    <a:pt x="32" y="2"/>
                    <a:pt x="32" y="4"/>
                  </a:cubicBezTo>
                  <a:cubicBezTo>
                    <a:pt x="32" y="7"/>
                    <a:pt x="30" y="8"/>
                    <a:pt x="28" y="9"/>
                  </a:cubicBezTo>
                  <a:cubicBezTo>
                    <a:pt x="4" y="9"/>
                    <a:pt x="4" y="9"/>
                    <a:pt x="4" y="9"/>
                  </a:cubicBezTo>
                  <a:cubicBezTo>
                    <a:pt x="4" y="9"/>
                    <a:pt x="4" y="9"/>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57"/>
            <p:cNvSpPr/>
            <p:nvPr/>
          </p:nvSpPr>
          <p:spPr bwMode="auto">
            <a:xfrm>
              <a:off x="5943" y="2996"/>
              <a:ext cx="74" cy="20"/>
            </a:xfrm>
            <a:custGeom>
              <a:avLst/>
              <a:gdLst>
                <a:gd name="T0" fmla="*/ 4 w 31"/>
                <a:gd name="T1" fmla="*/ 8 h 8"/>
                <a:gd name="T2" fmla="*/ 0 w 31"/>
                <a:gd name="T3" fmla="*/ 4 h 8"/>
                <a:gd name="T4" fmla="*/ 4 w 31"/>
                <a:gd name="T5" fmla="*/ 0 h 8"/>
                <a:gd name="T6" fmla="*/ 27 w 31"/>
                <a:gd name="T7" fmla="*/ 0 h 8"/>
                <a:gd name="T8" fmla="*/ 31 w 31"/>
                <a:gd name="T9" fmla="*/ 4 h 8"/>
                <a:gd name="T10" fmla="*/ 27 w 31"/>
                <a:gd name="T11" fmla="*/ 8 h 8"/>
                <a:gd name="T12" fmla="*/ 4 w 31"/>
                <a:gd name="T13" fmla="*/ 8 h 8"/>
                <a:gd name="T14" fmla="*/ 4 w 31"/>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4" y="8"/>
                  </a:moveTo>
                  <a:cubicBezTo>
                    <a:pt x="1" y="8"/>
                    <a:pt x="0" y="6"/>
                    <a:pt x="0" y="4"/>
                  </a:cubicBezTo>
                  <a:cubicBezTo>
                    <a:pt x="0" y="2"/>
                    <a:pt x="1" y="0"/>
                    <a:pt x="4" y="0"/>
                  </a:cubicBezTo>
                  <a:cubicBezTo>
                    <a:pt x="27" y="0"/>
                    <a:pt x="27" y="0"/>
                    <a:pt x="27" y="0"/>
                  </a:cubicBezTo>
                  <a:cubicBezTo>
                    <a:pt x="29" y="0"/>
                    <a:pt x="31" y="1"/>
                    <a:pt x="31" y="4"/>
                  </a:cubicBezTo>
                  <a:cubicBezTo>
                    <a:pt x="31" y="6"/>
                    <a:pt x="29" y="8"/>
                    <a:pt x="27" y="8"/>
                  </a:cubicBezTo>
                  <a:cubicBezTo>
                    <a:pt x="4" y="8"/>
                    <a:pt x="4" y="8"/>
                    <a:pt x="4" y="8"/>
                  </a:cubicBezTo>
                  <a:cubicBezTo>
                    <a:pt x="4" y="8"/>
                    <a:pt x="4"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58"/>
            <p:cNvSpPr>
              <a:spLocks noEditPoints="1"/>
            </p:cNvSpPr>
            <p:nvPr/>
          </p:nvSpPr>
          <p:spPr bwMode="auto">
            <a:xfrm>
              <a:off x="6051" y="2826"/>
              <a:ext cx="371" cy="226"/>
            </a:xfrm>
            <a:custGeom>
              <a:avLst/>
              <a:gdLst>
                <a:gd name="T0" fmla="*/ 60 w 155"/>
                <a:gd name="T1" fmla="*/ 93 h 93"/>
                <a:gd name="T2" fmla="*/ 2 w 155"/>
                <a:gd name="T3" fmla="*/ 80 h 93"/>
                <a:gd name="T4" fmla="*/ 0 w 155"/>
                <a:gd name="T5" fmla="*/ 77 h 93"/>
                <a:gd name="T6" fmla="*/ 0 w 155"/>
                <a:gd name="T7" fmla="*/ 17 h 93"/>
                <a:gd name="T8" fmla="*/ 2 w 155"/>
                <a:gd name="T9" fmla="*/ 13 h 93"/>
                <a:gd name="T10" fmla="*/ 60 w 155"/>
                <a:gd name="T11" fmla="*/ 0 h 93"/>
                <a:gd name="T12" fmla="*/ 153 w 155"/>
                <a:gd name="T13" fmla="*/ 44 h 93"/>
                <a:gd name="T14" fmla="*/ 153 w 155"/>
                <a:gd name="T15" fmla="*/ 49 h 93"/>
                <a:gd name="T16" fmla="*/ 60 w 155"/>
                <a:gd name="T17" fmla="*/ 93 h 93"/>
                <a:gd name="T18" fmla="*/ 8 w 155"/>
                <a:gd name="T19" fmla="*/ 74 h 93"/>
                <a:gd name="T20" fmla="*/ 60 w 155"/>
                <a:gd name="T21" fmla="*/ 85 h 93"/>
                <a:gd name="T22" fmla="*/ 144 w 155"/>
                <a:gd name="T23" fmla="*/ 46 h 93"/>
                <a:gd name="T24" fmla="*/ 60 w 155"/>
                <a:gd name="T25" fmla="*/ 8 h 93"/>
                <a:gd name="T26" fmla="*/ 8 w 155"/>
                <a:gd name="T27" fmla="*/ 19 h 93"/>
                <a:gd name="T28" fmla="*/ 8 w 155"/>
                <a:gd name="T29" fmla="*/ 7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 h="93">
                  <a:moveTo>
                    <a:pt x="60" y="93"/>
                  </a:moveTo>
                  <a:cubicBezTo>
                    <a:pt x="38" y="93"/>
                    <a:pt x="19" y="89"/>
                    <a:pt x="2" y="80"/>
                  </a:cubicBezTo>
                  <a:cubicBezTo>
                    <a:pt x="1" y="80"/>
                    <a:pt x="0" y="78"/>
                    <a:pt x="0" y="77"/>
                  </a:cubicBezTo>
                  <a:cubicBezTo>
                    <a:pt x="0" y="17"/>
                    <a:pt x="0" y="17"/>
                    <a:pt x="0" y="17"/>
                  </a:cubicBezTo>
                  <a:cubicBezTo>
                    <a:pt x="0" y="16"/>
                    <a:pt x="1" y="14"/>
                    <a:pt x="2" y="13"/>
                  </a:cubicBezTo>
                  <a:cubicBezTo>
                    <a:pt x="19" y="5"/>
                    <a:pt x="39" y="0"/>
                    <a:pt x="60" y="0"/>
                  </a:cubicBezTo>
                  <a:cubicBezTo>
                    <a:pt x="110" y="0"/>
                    <a:pt x="151" y="42"/>
                    <a:pt x="153" y="44"/>
                  </a:cubicBezTo>
                  <a:cubicBezTo>
                    <a:pt x="155" y="45"/>
                    <a:pt x="155" y="48"/>
                    <a:pt x="153" y="49"/>
                  </a:cubicBezTo>
                  <a:cubicBezTo>
                    <a:pt x="151" y="51"/>
                    <a:pt x="108" y="93"/>
                    <a:pt x="60" y="93"/>
                  </a:cubicBezTo>
                  <a:close/>
                  <a:moveTo>
                    <a:pt x="8" y="74"/>
                  </a:moveTo>
                  <a:cubicBezTo>
                    <a:pt x="23" y="81"/>
                    <a:pt x="41" y="85"/>
                    <a:pt x="60" y="85"/>
                  </a:cubicBezTo>
                  <a:cubicBezTo>
                    <a:pt x="98" y="85"/>
                    <a:pt x="134" y="56"/>
                    <a:pt x="144" y="46"/>
                  </a:cubicBezTo>
                  <a:cubicBezTo>
                    <a:pt x="134" y="37"/>
                    <a:pt x="99" y="8"/>
                    <a:pt x="60" y="8"/>
                  </a:cubicBezTo>
                  <a:cubicBezTo>
                    <a:pt x="41" y="8"/>
                    <a:pt x="24" y="12"/>
                    <a:pt x="8" y="19"/>
                  </a:cubicBezTo>
                  <a:lnTo>
                    <a:pt x="8"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60"/>
            <p:cNvSpPr>
              <a:spLocks noEditPoints="1"/>
            </p:cNvSpPr>
            <p:nvPr/>
          </p:nvSpPr>
          <p:spPr bwMode="auto">
            <a:xfrm>
              <a:off x="6168" y="2882"/>
              <a:ext cx="113" cy="114"/>
            </a:xfrm>
            <a:custGeom>
              <a:avLst/>
              <a:gdLst>
                <a:gd name="T0" fmla="*/ 24 w 47"/>
                <a:gd name="T1" fmla="*/ 47 h 47"/>
                <a:gd name="T2" fmla="*/ 0 w 47"/>
                <a:gd name="T3" fmla="*/ 23 h 47"/>
                <a:gd name="T4" fmla="*/ 24 w 47"/>
                <a:gd name="T5" fmla="*/ 0 h 47"/>
                <a:gd name="T6" fmla="*/ 47 w 47"/>
                <a:gd name="T7" fmla="*/ 23 h 47"/>
                <a:gd name="T8" fmla="*/ 24 w 47"/>
                <a:gd name="T9" fmla="*/ 47 h 47"/>
                <a:gd name="T10" fmla="*/ 24 w 47"/>
                <a:gd name="T11" fmla="*/ 8 h 47"/>
                <a:gd name="T12" fmla="*/ 8 w 47"/>
                <a:gd name="T13" fmla="*/ 23 h 47"/>
                <a:gd name="T14" fmla="*/ 24 w 47"/>
                <a:gd name="T15" fmla="*/ 39 h 47"/>
                <a:gd name="T16" fmla="*/ 39 w 47"/>
                <a:gd name="T17" fmla="*/ 23 h 47"/>
                <a:gd name="T18" fmla="*/ 24 w 47"/>
                <a:gd name="T19" fmla="*/ 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47"/>
                  </a:moveTo>
                  <a:cubicBezTo>
                    <a:pt x="11" y="47"/>
                    <a:pt x="0" y="36"/>
                    <a:pt x="0" y="23"/>
                  </a:cubicBezTo>
                  <a:cubicBezTo>
                    <a:pt x="0" y="10"/>
                    <a:pt x="11" y="0"/>
                    <a:pt x="24" y="0"/>
                  </a:cubicBezTo>
                  <a:cubicBezTo>
                    <a:pt x="36" y="0"/>
                    <a:pt x="47" y="10"/>
                    <a:pt x="47" y="23"/>
                  </a:cubicBezTo>
                  <a:cubicBezTo>
                    <a:pt x="47" y="36"/>
                    <a:pt x="36" y="47"/>
                    <a:pt x="24" y="47"/>
                  </a:cubicBezTo>
                  <a:close/>
                  <a:moveTo>
                    <a:pt x="24" y="8"/>
                  </a:moveTo>
                  <a:cubicBezTo>
                    <a:pt x="15" y="8"/>
                    <a:pt x="8" y="15"/>
                    <a:pt x="8" y="23"/>
                  </a:cubicBezTo>
                  <a:cubicBezTo>
                    <a:pt x="8" y="32"/>
                    <a:pt x="15" y="39"/>
                    <a:pt x="24" y="39"/>
                  </a:cubicBezTo>
                  <a:cubicBezTo>
                    <a:pt x="32" y="39"/>
                    <a:pt x="39" y="32"/>
                    <a:pt x="39" y="23"/>
                  </a:cubicBezTo>
                  <a:cubicBezTo>
                    <a:pt x="39" y="15"/>
                    <a:pt x="32"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61"/>
            <p:cNvSpPr/>
            <p:nvPr/>
          </p:nvSpPr>
          <p:spPr bwMode="auto">
            <a:xfrm>
              <a:off x="6314" y="2865"/>
              <a:ext cx="20" cy="149"/>
            </a:xfrm>
            <a:custGeom>
              <a:avLst/>
              <a:gdLst>
                <a:gd name="T0" fmla="*/ 4 w 8"/>
                <a:gd name="T1" fmla="*/ 61 h 61"/>
                <a:gd name="T2" fmla="*/ 0 w 8"/>
                <a:gd name="T3" fmla="*/ 57 h 61"/>
                <a:gd name="T4" fmla="*/ 0 w 8"/>
                <a:gd name="T5" fmla="*/ 4 h 61"/>
                <a:gd name="T6" fmla="*/ 4 w 8"/>
                <a:gd name="T7" fmla="*/ 0 h 61"/>
                <a:gd name="T8" fmla="*/ 8 w 8"/>
                <a:gd name="T9" fmla="*/ 4 h 61"/>
                <a:gd name="T10" fmla="*/ 8 w 8"/>
                <a:gd name="T11" fmla="*/ 57 h 61"/>
                <a:gd name="T12" fmla="*/ 4 w 8"/>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8" h="61">
                  <a:moveTo>
                    <a:pt x="4" y="61"/>
                  </a:moveTo>
                  <a:cubicBezTo>
                    <a:pt x="2" y="61"/>
                    <a:pt x="0" y="59"/>
                    <a:pt x="0" y="57"/>
                  </a:cubicBezTo>
                  <a:cubicBezTo>
                    <a:pt x="0" y="4"/>
                    <a:pt x="0" y="4"/>
                    <a:pt x="0" y="4"/>
                  </a:cubicBezTo>
                  <a:cubicBezTo>
                    <a:pt x="0" y="2"/>
                    <a:pt x="2" y="0"/>
                    <a:pt x="4" y="0"/>
                  </a:cubicBezTo>
                  <a:cubicBezTo>
                    <a:pt x="7" y="0"/>
                    <a:pt x="8" y="2"/>
                    <a:pt x="8" y="4"/>
                  </a:cubicBezTo>
                  <a:cubicBezTo>
                    <a:pt x="8" y="57"/>
                    <a:pt x="8" y="57"/>
                    <a:pt x="8" y="57"/>
                  </a:cubicBezTo>
                  <a:cubicBezTo>
                    <a:pt x="8" y="59"/>
                    <a:pt x="7" y="61"/>
                    <a:pt x="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9" name="椭圆 118"/>
          <p:cNvSpPr/>
          <p:nvPr/>
        </p:nvSpPr>
        <p:spPr>
          <a:xfrm>
            <a:off x="2562727" y="2610854"/>
            <a:ext cx="1708484" cy="17084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4050632" y="2594811"/>
            <a:ext cx="1708484" cy="17084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5526506" y="2602832"/>
            <a:ext cx="1708484" cy="17084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6942221" y="2598821"/>
            <a:ext cx="1708484" cy="17084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6773779" y="1323474"/>
            <a:ext cx="108284" cy="10828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5" name="直接连接符 124"/>
          <p:cNvCxnSpPr/>
          <p:nvPr/>
        </p:nvCxnSpPr>
        <p:spPr>
          <a:xfrm>
            <a:off x="6882063" y="1371600"/>
            <a:ext cx="220177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9083842" y="1383631"/>
            <a:ext cx="0" cy="114300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0" name="椭圆 129"/>
          <p:cNvSpPr/>
          <p:nvPr/>
        </p:nvSpPr>
        <p:spPr>
          <a:xfrm>
            <a:off x="9031706" y="2510589"/>
            <a:ext cx="108284" cy="10828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3304674" y="4772527"/>
            <a:ext cx="108284" cy="10828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2" name="直接连接符 131"/>
          <p:cNvCxnSpPr/>
          <p:nvPr/>
        </p:nvCxnSpPr>
        <p:spPr>
          <a:xfrm>
            <a:off x="3485148" y="4832684"/>
            <a:ext cx="220177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3" name="椭圆 132"/>
          <p:cNvSpPr/>
          <p:nvPr/>
        </p:nvSpPr>
        <p:spPr>
          <a:xfrm>
            <a:off x="5719011" y="4792580"/>
            <a:ext cx="108284" cy="10828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100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750"/>
                                        <p:tgtEl>
                                          <p:spTgt spid="23"/>
                                        </p:tgtEl>
                                      </p:cBhvr>
                                    </p:animEffect>
                                  </p:childTnLst>
                                </p:cTn>
                              </p:par>
                              <p:par>
                                <p:cTn id="12" presetID="42" presetClass="entr" presetSubtype="0" fill="hold" grpId="0" nodeType="withEffect">
                                  <p:stCondLst>
                                    <p:cond delay="3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750"/>
                                        <p:tgtEl>
                                          <p:spTgt spid="3"/>
                                        </p:tgtEl>
                                      </p:cBhvr>
                                    </p:animEffect>
                                    <p:anim calcmode="lin" valueType="num">
                                      <p:cBhvr>
                                        <p:cTn id="15" dur="750" fill="hold"/>
                                        <p:tgtEl>
                                          <p:spTgt spid="3"/>
                                        </p:tgtEl>
                                        <p:attrNameLst>
                                          <p:attrName>ppt_x</p:attrName>
                                        </p:attrNameLst>
                                      </p:cBhvr>
                                      <p:tavLst>
                                        <p:tav tm="0">
                                          <p:val>
                                            <p:strVal val="#ppt_x"/>
                                          </p:val>
                                        </p:tav>
                                        <p:tav tm="100000">
                                          <p:val>
                                            <p:strVal val="#ppt_x"/>
                                          </p:val>
                                        </p:tav>
                                      </p:tavLst>
                                    </p:anim>
                                    <p:anim calcmode="lin" valueType="num">
                                      <p:cBhvr>
                                        <p:cTn id="16" dur="750" fill="hold"/>
                                        <p:tgtEl>
                                          <p:spTgt spid="3"/>
                                        </p:tgtEl>
                                        <p:attrNameLst>
                                          <p:attrName>ppt_y</p:attrName>
                                        </p:attrNameLst>
                                      </p:cBhvr>
                                      <p:tavLst>
                                        <p:tav tm="0">
                                          <p:val>
                                            <p:strVal val="#ppt_y+.1"/>
                                          </p:val>
                                        </p:tav>
                                        <p:tav tm="100000">
                                          <p:val>
                                            <p:strVal val="#ppt_y"/>
                                          </p:val>
                                        </p:tav>
                                      </p:tavLst>
                                    </p:anim>
                                  </p:childTnLst>
                                </p:cTn>
                              </p:par>
                              <p:par>
                                <p:cTn id="17" presetID="22" presetClass="entr" presetSubtype="1" fill="hold" grpId="0" nodeType="withEffect">
                                  <p:stCondLst>
                                    <p:cond delay="425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1000"/>
                                        <p:tgtEl>
                                          <p:spTgt spid="7"/>
                                        </p:tgtEl>
                                      </p:cBhvr>
                                    </p:animEffect>
                                  </p:childTnLst>
                                </p:cTn>
                              </p:par>
                              <p:par>
                                <p:cTn id="20" presetID="42" presetClass="entr" presetSubtype="0" fill="hold" grpId="0" nodeType="withEffect">
                                  <p:stCondLst>
                                    <p:cond delay="4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750"/>
                                        <p:tgtEl>
                                          <p:spTgt spid="4"/>
                                        </p:tgtEl>
                                      </p:cBhvr>
                                    </p:animEffect>
                                    <p:anim calcmode="lin" valueType="num">
                                      <p:cBhvr>
                                        <p:cTn id="23" dur="750" fill="hold"/>
                                        <p:tgtEl>
                                          <p:spTgt spid="4"/>
                                        </p:tgtEl>
                                        <p:attrNameLst>
                                          <p:attrName>ppt_x</p:attrName>
                                        </p:attrNameLst>
                                      </p:cBhvr>
                                      <p:tavLst>
                                        <p:tav tm="0">
                                          <p:val>
                                            <p:strVal val="#ppt_x"/>
                                          </p:val>
                                        </p:tav>
                                        <p:tav tm="100000">
                                          <p:val>
                                            <p:strVal val="#ppt_x"/>
                                          </p:val>
                                        </p:tav>
                                      </p:tavLst>
                                    </p:anim>
                                    <p:anim calcmode="lin" valueType="num">
                                      <p:cBhvr>
                                        <p:cTn id="24" dur="750" fill="hold"/>
                                        <p:tgtEl>
                                          <p:spTgt spid="4"/>
                                        </p:tgtEl>
                                        <p:attrNameLst>
                                          <p:attrName>ppt_y</p:attrName>
                                        </p:attrNameLst>
                                      </p:cBhvr>
                                      <p:tavLst>
                                        <p:tav tm="0">
                                          <p:val>
                                            <p:strVal val="#ppt_y+.1"/>
                                          </p:val>
                                        </p:tav>
                                        <p:tav tm="100000">
                                          <p:val>
                                            <p:strVal val="#ppt_y"/>
                                          </p:val>
                                        </p:tav>
                                      </p:tavLst>
                                    </p:anim>
                                  </p:childTnLst>
                                </p:cTn>
                              </p:par>
                              <p:par>
                                <p:cTn id="25" presetID="22" presetClass="entr" presetSubtype="1" fill="hold" grpId="0" nodeType="withEffect">
                                  <p:stCondLst>
                                    <p:cond delay="525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1000"/>
                                        <p:tgtEl>
                                          <p:spTgt spid="8"/>
                                        </p:tgtEl>
                                      </p:cBhvr>
                                    </p:animEffect>
                                  </p:childTnLst>
                                </p:cTn>
                              </p:par>
                              <p:par>
                                <p:cTn id="28" presetID="42" presetClass="entr" presetSubtype="0" fill="hold" grpId="0" nodeType="withEffect">
                                  <p:stCondLst>
                                    <p:cond delay="55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anim calcmode="lin" valueType="num">
                                      <p:cBhvr>
                                        <p:cTn id="31" dur="750" fill="hold"/>
                                        <p:tgtEl>
                                          <p:spTgt spid="5"/>
                                        </p:tgtEl>
                                        <p:attrNameLst>
                                          <p:attrName>ppt_x</p:attrName>
                                        </p:attrNameLst>
                                      </p:cBhvr>
                                      <p:tavLst>
                                        <p:tav tm="0">
                                          <p:val>
                                            <p:strVal val="#ppt_x"/>
                                          </p:val>
                                        </p:tav>
                                        <p:tav tm="100000">
                                          <p:val>
                                            <p:strVal val="#ppt_x"/>
                                          </p:val>
                                        </p:tav>
                                      </p:tavLst>
                                    </p:anim>
                                    <p:anim calcmode="lin" valueType="num">
                                      <p:cBhvr>
                                        <p:cTn id="32" dur="750" fill="hold"/>
                                        <p:tgtEl>
                                          <p:spTgt spid="5"/>
                                        </p:tgtEl>
                                        <p:attrNameLst>
                                          <p:attrName>ppt_y</p:attrName>
                                        </p:attrNameLst>
                                      </p:cBhvr>
                                      <p:tavLst>
                                        <p:tav tm="0">
                                          <p:val>
                                            <p:strVal val="#ppt_y+.1"/>
                                          </p:val>
                                        </p:tav>
                                        <p:tav tm="100000">
                                          <p:val>
                                            <p:strVal val="#ppt_y"/>
                                          </p:val>
                                        </p:tav>
                                      </p:tavLst>
                                    </p:anim>
                                  </p:childTnLst>
                                </p:cTn>
                              </p:par>
                              <p:par>
                                <p:cTn id="33" presetID="22" presetClass="entr" presetSubtype="1" fill="hold" grpId="0" nodeType="withEffect">
                                  <p:stCondLst>
                                    <p:cond delay="625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1000"/>
                                        <p:tgtEl>
                                          <p:spTgt spid="9"/>
                                        </p:tgtEl>
                                      </p:cBhvr>
                                    </p:animEffect>
                                  </p:childTnLst>
                                </p:cTn>
                              </p:par>
                              <p:par>
                                <p:cTn id="36" presetID="42" presetClass="entr" presetSubtype="0" fill="hold" grpId="0" nodeType="withEffect">
                                  <p:stCondLst>
                                    <p:cond delay="650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750"/>
                                        <p:tgtEl>
                                          <p:spTgt spid="6"/>
                                        </p:tgtEl>
                                      </p:cBhvr>
                                    </p:animEffect>
                                    <p:anim calcmode="lin" valueType="num">
                                      <p:cBhvr>
                                        <p:cTn id="39" dur="750" fill="hold"/>
                                        <p:tgtEl>
                                          <p:spTgt spid="6"/>
                                        </p:tgtEl>
                                        <p:attrNameLst>
                                          <p:attrName>ppt_x</p:attrName>
                                        </p:attrNameLst>
                                      </p:cBhvr>
                                      <p:tavLst>
                                        <p:tav tm="0">
                                          <p:val>
                                            <p:strVal val="#ppt_x"/>
                                          </p:val>
                                        </p:tav>
                                        <p:tav tm="100000">
                                          <p:val>
                                            <p:strVal val="#ppt_x"/>
                                          </p:val>
                                        </p:tav>
                                      </p:tavLst>
                                    </p:anim>
                                    <p:anim calcmode="lin" valueType="num">
                                      <p:cBhvr>
                                        <p:cTn id="40" dur="750" fill="hold"/>
                                        <p:tgtEl>
                                          <p:spTgt spid="6"/>
                                        </p:tgtEl>
                                        <p:attrNameLst>
                                          <p:attrName>ppt_y</p:attrName>
                                        </p:attrNameLst>
                                      </p:cBhvr>
                                      <p:tavLst>
                                        <p:tav tm="0">
                                          <p:val>
                                            <p:strVal val="#ppt_y+.1"/>
                                          </p:val>
                                        </p:tav>
                                        <p:tav tm="100000">
                                          <p:val>
                                            <p:strVal val="#ppt_y"/>
                                          </p:val>
                                        </p:tav>
                                      </p:tavLst>
                                    </p:anim>
                                  </p:childTnLst>
                                </p:cTn>
                              </p:par>
                              <p:par>
                                <p:cTn id="41" presetID="22" presetClass="entr" presetSubtype="1" fill="hold" grpId="0" nodeType="withEffect">
                                  <p:stCondLst>
                                    <p:cond delay="72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23"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任意多边形 176"/>
          <p:cNvSpPr/>
          <p:nvPr/>
        </p:nvSpPr>
        <p:spPr>
          <a:xfrm>
            <a:off x="6800801" y="-24063"/>
            <a:ext cx="5391198" cy="6882062"/>
          </a:xfrm>
          <a:custGeom>
            <a:avLst/>
            <a:gdLst>
              <a:gd name="connsiteX0" fmla="*/ 145374 w 5391198"/>
              <a:gd name="connsiteY0" fmla="*/ 0 h 6882062"/>
              <a:gd name="connsiteX1" fmla="*/ 5391195 w 5391198"/>
              <a:gd name="connsiteY1" fmla="*/ 16651 h 6882062"/>
              <a:gd name="connsiteX2" fmla="*/ 5391195 w 5391198"/>
              <a:gd name="connsiteY2" fmla="*/ 4098878 h 6882062"/>
              <a:gd name="connsiteX3" fmla="*/ 5391198 w 5391198"/>
              <a:gd name="connsiteY3" fmla="*/ 4098879 h 6882062"/>
              <a:gd name="connsiteX4" fmla="*/ 5391198 w 5391198"/>
              <a:gd name="connsiteY4" fmla="*/ 6882062 h 6882062"/>
              <a:gd name="connsiteX5" fmla="*/ 4785086 w 5391198"/>
              <a:gd name="connsiteY5" fmla="*/ 6882062 h 6882062"/>
              <a:gd name="connsiteX6" fmla="*/ 4776051 w 5391198"/>
              <a:gd name="connsiteY6" fmla="*/ 6866861 h 6882062"/>
              <a:gd name="connsiteX7" fmla="*/ 4449089 w 5391198"/>
              <a:gd name="connsiteY7" fmla="*/ 6444924 h 6882062"/>
              <a:gd name="connsiteX8" fmla="*/ 4518362 w 5391198"/>
              <a:gd name="connsiteY8" fmla="*/ 5297297 h 6882062"/>
              <a:gd name="connsiteX9" fmla="*/ 3230606 w 5391198"/>
              <a:gd name="connsiteY9" fmla="*/ 4641581 h 6882062"/>
              <a:gd name="connsiteX10" fmla="*/ 3212067 w 5391198"/>
              <a:gd name="connsiteY10" fmla="*/ 4626304 h 6882062"/>
              <a:gd name="connsiteX11" fmla="*/ 3136477 w 5391198"/>
              <a:gd name="connsiteY11" fmla="*/ 4571645 h 6882062"/>
              <a:gd name="connsiteX12" fmla="*/ 2911962 w 5391198"/>
              <a:gd name="connsiteY12" fmla="*/ 4175755 h 6882062"/>
              <a:gd name="connsiteX13" fmla="*/ 3056410 w 5391198"/>
              <a:gd name="connsiteY13" fmla="*/ 3121967 h 6882062"/>
              <a:gd name="connsiteX14" fmla="*/ 2396741 w 5391198"/>
              <a:gd name="connsiteY14" fmla="*/ 2616451 h 6882062"/>
              <a:gd name="connsiteX15" fmla="*/ 414289 w 5391198"/>
              <a:gd name="connsiteY15" fmla="*/ 1823517 h 6882062"/>
              <a:gd name="connsiteX16" fmla="*/ 145374 w 5391198"/>
              <a:gd name="connsiteY16" fmla="*/ 0 h 68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91198" h="6882062">
                <a:moveTo>
                  <a:pt x="145374" y="0"/>
                </a:moveTo>
                <a:lnTo>
                  <a:pt x="5391195" y="16651"/>
                </a:lnTo>
                <a:lnTo>
                  <a:pt x="5391195" y="4098878"/>
                </a:lnTo>
                <a:lnTo>
                  <a:pt x="5391198" y="4098879"/>
                </a:lnTo>
                <a:lnTo>
                  <a:pt x="5391198" y="6882062"/>
                </a:lnTo>
                <a:lnTo>
                  <a:pt x="4785086" y="6882062"/>
                </a:lnTo>
                <a:lnTo>
                  <a:pt x="4776051" y="6866861"/>
                </a:lnTo>
                <a:cubicBezTo>
                  <a:pt x="4610040" y="6747725"/>
                  <a:pt x="4499600" y="6636300"/>
                  <a:pt x="4449089" y="6444924"/>
                </a:cubicBezTo>
                <a:cubicBezTo>
                  <a:pt x="4368271" y="6138723"/>
                  <a:pt x="4735417" y="5612083"/>
                  <a:pt x="4518362" y="5297297"/>
                </a:cubicBezTo>
                <a:cubicBezTo>
                  <a:pt x="4328440" y="5021860"/>
                  <a:pt x="3510913" y="4838212"/>
                  <a:pt x="3230606" y="4641581"/>
                </a:cubicBezTo>
                <a:lnTo>
                  <a:pt x="3212067" y="4626304"/>
                </a:lnTo>
                <a:lnTo>
                  <a:pt x="3136477" y="4571645"/>
                </a:lnTo>
                <a:cubicBezTo>
                  <a:pt x="3035303" y="4488136"/>
                  <a:pt x="2951305" y="4370424"/>
                  <a:pt x="2911962" y="4175755"/>
                </a:cubicBezTo>
                <a:cubicBezTo>
                  <a:pt x="2833277" y="3786418"/>
                  <a:pt x="3100037" y="3424605"/>
                  <a:pt x="3056410" y="3121967"/>
                </a:cubicBezTo>
                <a:cubicBezTo>
                  <a:pt x="3012783" y="2819329"/>
                  <a:pt x="2778460" y="2587221"/>
                  <a:pt x="2396741" y="2616451"/>
                </a:cubicBezTo>
                <a:cubicBezTo>
                  <a:pt x="1629597" y="2655999"/>
                  <a:pt x="789517" y="2259592"/>
                  <a:pt x="414289" y="1823517"/>
                </a:cubicBezTo>
                <a:cubicBezTo>
                  <a:pt x="39061" y="1387442"/>
                  <a:pt x="-150837" y="645516"/>
                  <a:pt x="145374" y="0"/>
                </a:cubicBezTo>
                <a:close/>
              </a:path>
            </a:pathLst>
          </a:cu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3" name="五角星 37"/>
          <p:cNvSpPr/>
          <p:nvPr/>
        </p:nvSpPr>
        <p:spPr>
          <a:xfrm rot="1609624">
            <a:off x="10548870" y="4675878"/>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a:off x="-1" y="-1"/>
            <a:ext cx="11899727" cy="6858001"/>
          </a:xfrm>
          <a:custGeom>
            <a:avLst/>
            <a:gdLst>
              <a:gd name="connsiteX0" fmla="*/ 6946499 w 11899727"/>
              <a:gd name="connsiteY0" fmla="*/ 1 h 6858001"/>
              <a:gd name="connsiteX1" fmla="*/ 6964472 w 11899727"/>
              <a:gd name="connsiteY1" fmla="*/ 1 h 6858001"/>
              <a:gd name="connsiteX2" fmla="*/ 6964472 w 11899727"/>
              <a:gd name="connsiteY2" fmla="*/ 58 h 6858001"/>
              <a:gd name="connsiteX3" fmla="*/ 0 w 11899727"/>
              <a:gd name="connsiteY3" fmla="*/ 1 h 6858001"/>
              <a:gd name="connsiteX4" fmla="*/ 6946176 w 11899727"/>
              <a:gd name="connsiteY4" fmla="*/ 1 h 6858001"/>
              <a:gd name="connsiteX5" fmla="*/ 6857296 w 11899727"/>
              <a:gd name="connsiteY5" fmla="*/ 244943 h 6858001"/>
              <a:gd name="connsiteX6" fmla="*/ 7215091 w 11899727"/>
              <a:gd name="connsiteY6" fmla="*/ 1817141 h 6858001"/>
              <a:gd name="connsiteX7" fmla="*/ 9197543 w 11899727"/>
              <a:gd name="connsiteY7" fmla="*/ 2607303 h 6858001"/>
              <a:gd name="connsiteX8" fmla="*/ 9857212 w 11899727"/>
              <a:gd name="connsiteY8" fmla="*/ 3111051 h 6858001"/>
              <a:gd name="connsiteX9" fmla="*/ 9712764 w 11899727"/>
              <a:gd name="connsiteY9" fmla="*/ 4161155 h 6858001"/>
              <a:gd name="connsiteX10" fmla="*/ 9937279 w 11899727"/>
              <a:gd name="connsiteY10" fmla="*/ 4555661 h 6858001"/>
              <a:gd name="connsiteX11" fmla="*/ 10012869 w 11899727"/>
              <a:gd name="connsiteY11" fmla="*/ 4610128 h 6858001"/>
              <a:gd name="connsiteX12" fmla="*/ 10031408 w 11899727"/>
              <a:gd name="connsiteY12" fmla="*/ 4625352 h 6858001"/>
              <a:gd name="connsiteX13" fmla="*/ 11319164 w 11899727"/>
              <a:gd name="connsiteY13" fmla="*/ 5278775 h 6858001"/>
              <a:gd name="connsiteX14" fmla="*/ 11249891 w 11899727"/>
              <a:gd name="connsiteY14" fmla="*/ 6422390 h 6858001"/>
              <a:gd name="connsiteX15" fmla="*/ 11576853 w 11899727"/>
              <a:gd name="connsiteY15" fmla="*/ 6842851 h 6858001"/>
              <a:gd name="connsiteX16" fmla="*/ 11585888 w 11899727"/>
              <a:gd name="connsiteY16" fmla="*/ 6857999 h 6858001"/>
              <a:gd name="connsiteX17" fmla="*/ 11899727 w 11899727"/>
              <a:gd name="connsiteY17" fmla="*/ 6857999 h 6858001"/>
              <a:gd name="connsiteX18" fmla="*/ 11899727 w 11899727"/>
              <a:gd name="connsiteY18" fmla="*/ 6858001 h 6858001"/>
              <a:gd name="connsiteX19" fmla="*/ 0 w 11899727"/>
              <a:gd name="connsiteY19" fmla="*/ 6858001 h 6858001"/>
              <a:gd name="connsiteX20" fmla="*/ 6946176 w 11899727"/>
              <a:gd name="connsiteY20" fmla="*/ 0 h 6858001"/>
              <a:gd name="connsiteX21" fmla="*/ 6946499 w 11899727"/>
              <a:gd name="connsiteY21" fmla="*/ 1 h 6858001"/>
              <a:gd name="connsiteX22" fmla="*/ 6946176 w 11899727"/>
              <a:gd name="connsiteY22"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99727" h="6858001">
                <a:moveTo>
                  <a:pt x="6946499" y="1"/>
                </a:moveTo>
                <a:lnTo>
                  <a:pt x="6964472" y="1"/>
                </a:lnTo>
                <a:lnTo>
                  <a:pt x="6964472" y="58"/>
                </a:lnTo>
                <a:close/>
                <a:moveTo>
                  <a:pt x="0" y="1"/>
                </a:moveTo>
                <a:lnTo>
                  <a:pt x="6946176" y="1"/>
                </a:lnTo>
                <a:lnTo>
                  <a:pt x="6857296" y="244943"/>
                </a:lnTo>
                <a:cubicBezTo>
                  <a:pt x="6700335" y="823330"/>
                  <a:pt x="6886767" y="1436910"/>
                  <a:pt x="7215091" y="1817141"/>
                </a:cubicBezTo>
                <a:cubicBezTo>
                  <a:pt x="7590319" y="2251692"/>
                  <a:pt x="8430399" y="2646712"/>
                  <a:pt x="9197543" y="2607303"/>
                </a:cubicBezTo>
                <a:cubicBezTo>
                  <a:pt x="9579262" y="2578175"/>
                  <a:pt x="9813585" y="2809471"/>
                  <a:pt x="9857212" y="3111051"/>
                </a:cubicBezTo>
                <a:cubicBezTo>
                  <a:pt x="9900839" y="3412631"/>
                  <a:pt x="9634079" y="3773179"/>
                  <a:pt x="9712764" y="4161155"/>
                </a:cubicBezTo>
                <a:cubicBezTo>
                  <a:pt x="9752107" y="4355143"/>
                  <a:pt x="9836105" y="4472444"/>
                  <a:pt x="9937279" y="4555661"/>
                </a:cubicBezTo>
                <a:lnTo>
                  <a:pt x="10012869" y="4610128"/>
                </a:lnTo>
                <a:lnTo>
                  <a:pt x="10031408" y="4625352"/>
                </a:lnTo>
                <a:cubicBezTo>
                  <a:pt x="10311715" y="4821296"/>
                  <a:pt x="11129242" y="5004301"/>
                  <a:pt x="11319164" y="5278775"/>
                </a:cubicBezTo>
                <a:cubicBezTo>
                  <a:pt x="11536219" y="5592461"/>
                  <a:pt x="11169073" y="6117259"/>
                  <a:pt x="11249891" y="6422390"/>
                </a:cubicBezTo>
                <a:cubicBezTo>
                  <a:pt x="11300402" y="6613097"/>
                  <a:pt x="11410842" y="6724132"/>
                  <a:pt x="11576853" y="6842851"/>
                </a:cubicBezTo>
                <a:lnTo>
                  <a:pt x="11585888" y="6857999"/>
                </a:lnTo>
                <a:lnTo>
                  <a:pt x="11899727" y="6857999"/>
                </a:lnTo>
                <a:lnTo>
                  <a:pt x="11899727" y="6858001"/>
                </a:lnTo>
                <a:lnTo>
                  <a:pt x="0" y="6858001"/>
                </a:lnTo>
                <a:close/>
                <a:moveTo>
                  <a:pt x="6946176" y="0"/>
                </a:moveTo>
                <a:lnTo>
                  <a:pt x="6946499" y="1"/>
                </a:lnTo>
                <a:lnTo>
                  <a:pt x="6946176" y="1"/>
                </a:lnTo>
                <a:close/>
              </a:path>
            </a:pathLst>
          </a:custGeom>
          <a:solidFill>
            <a:schemeClr val="bg1"/>
          </a:solidFill>
          <a:ln>
            <a:noFill/>
          </a:ln>
          <a:effectLst>
            <a:outerShdw blurRad="139700" dist="114300" algn="l" rotWithShape="0">
              <a:srgbClr val="032151">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673990" y="2988083"/>
            <a:ext cx="4339650" cy="923330"/>
          </a:xfrm>
          <a:prstGeom prst="rect">
            <a:avLst/>
          </a:prstGeom>
          <a:noFill/>
          <a:effectLst/>
        </p:spPr>
        <p:txBody>
          <a:bodyPr wrap="none" rtlCol="0">
            <a:spAutoFit/>
          </a:bodyPr>
          <a:lstStyle>
            <a:defPPr>
              <a:defRPr lang="zh-CN"/>
            </a:defPPr>
            <a:lvl1pPr>
              <a:defRPr sz="7200">
                <a:solidFill>
                  <a:srgbClr val="002060"/>
                </a:solidFill>
                <a:latin typeface="汉仪雅酷黑 55W" panose="020B0504020202020204" pitchFamily="34" charset="-122"/>
                <a:ea typeface="汉仪雅酷黑 55W" panose="020B0504020202020204" pitchFamily="34" charset="-122"/>
              </a:defRPr>
            </a:lvl1pPr>
          </a:lstStyle>
          <a:p>
            <a:r>
              <a:rPr lang="zh-CN" altLang="en-US" sz="5400" smtClean="0"/>
              <a:t>项目成果展示</a:t>
            </a:r>
            <a:endParaRPr lang="zh-CN" altLang="zh-CN" sz="5400" dirty="0"/>
          </a:p>
        </p:txBody>
      </p:sp>
      <p:grpSp>
        <p:nvGrpSpPr>
          <p:cNvPr id="12" name="组合 11"/>
          <p:cNvGrpSpPr/>
          <p:nvPr/>
        </p:nvGrpSpPr>
        <p:grpSpPr>
          <a:xfrm>
            <a:off x="9154710" y="0"/>
            <a:ext cx="3037291" cy="3020291"/>
            <a:chOff x="7892716" y="0"/>
            <a:chExt cx="4299285" cy="4275221"/>
          </a:xfrm>
        </p:grpSpPr>
        <p:sp>
          <p:nvSpPr>
            <p:cNvPr id="13" name="任意多边形 12"/>
            <p:cNvSpPr/>
            <p:nvPr/>
          </p:nvSpPr>
          <p:spPr>
            <a:xfrm>
              <a:off x="7892716" y="0"/>
              <a:ext cx="4299285" cy="4275221"/>
            </a:xfrm>
            <a:custGeom>
              <a:avLst/>
              <a:gdLst>
                <a:gd name="connsiteX0" fmla="*/ 402056 w 4299285"/>
                <a:gd name="connsiteY0" fmla="*/ 0 h 4275221"/>
                <a:gd name="connsiteX1" fmla="*/ 4299285 w 4299285"/>
                <a:gd name="connsiteY1" fmla="*/ 0 h 4275221"/>
                <a:gd name="connsiteX2" fmla="*/ 4299285 w 4299285"/>
                <a:gd name="connsiteY2" fmla="*/ 3858546 h 4275221"/>
                <a:gd name="connsiteX3" fmla="*/ 4175139 w 4299285"/>
                <a:gd name="connsiteY3" fmla="*/ 3933967 h 4275221"/>
                <a:gd name="connsiteX4" fmla="*/ 2827422 w 4299285"/>
                <a:gd name="connsiteY4" fmla="*/ 4275221 h 4275221"/>
                <a:gd name="connsiteX5" fmla="*/ 0 w 4299285"/>
                <a:gd name="connsiteY5" fmla="*/ 1447799 h 4275221"/>
                <a:gd name="connsiteX6" fmla="*/ 341255 w 4299285"/>
                <a:gd name="connsiteY6" fmla="*/ 100082 h 427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9285" h="4275221">
                  <a:moveTo>
                    <a:pt x="402056" y="0"/>
                  </a:moveTo>
                  <a:lnTo>
                    <a:pt x="4299285" y="0"/>
                  </a:lnTo>
                  <a:lnTo>
                    <a:pt x="4299285" y="3858546"/>
                  </a:lnTo>
                  <a:lnTo>
                    <a:pt x="4175139" y="3933967"/>
                  </a:lnTo>
                  <a:cubicBezTo>
                    <a:pt x="3774513" y="4151600"/>
                    <a:pt x="3315404" y="4275221"/>
                    <a:pt x="2827422" y="4275221"/>
                  </a:cubicBezTo>
                  <a:cubicBezTo>
                    <a:pt x="1265880" y="4275221"/>
                    <a:pt x="0" y="3009341"/>
                    <a:pt x="0" y="1447799"/>
                  </a:cubicBezTo>
                  <a:cubicBezTo>
                    <a:pt x="0" y="959817"/>
                    <a:pt x="123621" y="500709"/>
                    <a:pt x="341255" y="100082"/>
                  </a:cubicBezTo>
                  <a:close/>
                </a:path>
              </a:pathLst>
            </a:custGeom>
            <a:solidFill>
              <a:srgbClr val="406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947486" y="1"/>
              <a:ext cx="3244515" cy="3212431"/>
            </a:xfrm>
            <a:custGeom>
              <a:avLst/>
              <a:gdLst>
                <a:gd name="connsiteX0" fmla="*/ 245845 w 3244515"/>
                <a:gd name="connsiteY0" fmla="*/ 0 h 3212431"/>
                <a:gd name="connsiteX1" fmla="*/ 3244515 w 3244515"/>
                <a:gd name="connsiteY1" fmla="*/ 0 h 3212431"/>
                <a:gd name="connsiteX2" fmla="*/ 3244515 w 3244515"/>
                <a:gd name="connsiteY2" fmla="*/ 2951130 h 3212431"/>
                <a:gd name="connsiteX3" fmla="*/ 3061596 w 3244515"/>
                <a:gd name="connsiteY3" fmla="*/ 3039247 h 3212431"/>
                <a:gd name="connsiteX4" fmla="*/ 2203784 w 3244515"/>
                <a:gd name="connsiteY4" fmla="*/ 3212431 h 3212431"/>
                <a:gd name="connsiteX5" fmla="*/ 0 w 3244515"/>
                <a:gd name="connsiteY5" fmla="*/ 1008647 h 3212431"/>
                <a:gd name="connsiteX6" fmla="*/ 173184 w 3244515"/>
                <a:gd name="connsiteY6" fmla="*/ 150835 h 321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515" h="3212431">
                  <a:moveTo>
                    <a:pt x="245845" y="0"/>
                  </a:moveTo>
                  <a:lnTo>
                    <a:pt x="3244515" y="0"/>
                  </a:lnTo>
                  <a:lnTo>
                    <a:pt x="3244515" y="2951130"/>
                  </a:lnTo>
                  <a:lnTo>
                    <a:pt x="3061596" y="3039247"/>
                  </a:lnTo>
                  <a:cubicBezTo>
                    <a:pt x="2797939" y="3150764"/>
                    <a:pt x="2508063" y="3212431"/>
                    <a:pt x="2203784" y="3212431"/>
                  </a:cubicBezTo>
                  <a:cubicBezTo>
                    <a:pt x="986668" y="3212431"/>
                    <a:pt x="0" y="2225763"/>
                    <a:pt x="0" y="1008647"/>
                  </a:cubicBezTo>
                  <a:cubicBezTo>
                    <a:pt x="0" y="704368"/>
                    <a:pt x="61667" y="414492"/>
                    <a:pt x="173184" y="150835"/>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0214810" y="1"/>
              <a:ext cx="1977190" cy="2021305"/>
            </a:xfrm>
            <a:custGeom>
              <a:avLst/>
              <a:gdLst>
                <a:gd name="connsiteX0" fmla="*/ 207222 w 1977190"/>
                <a:gd name="connsiteY0" fmla="*/ 0 h 2021305"/>
                <a:gd name="connsiteX1" fmla="*/ 1977190 w 1977190"/>
                <a:gd name="connsiteY1" fmla="*/ 0 h 2021305"/>
                <a:gd name="connsiteX2" fmla="*/ 1977190 w 1977190"/>
                <a:gd name="connsiteY2" fmla="*/ 1843004 h 2021305"/>
                <a:gd name="connsiteX3" fmla="*/ 1945437 w 1977190"/>
                <a:gd name="connsiteY3" fmla="*/ 1862295 h 2021305"/>
                <a:gd name="connsiteX4" fmla="*/ 1317458 w 1977190"/>
                <a:gd name="connsiteY4" fmla="*/ 2021305 h 2021305"/>
                <a:gd name="connsiteX5" fmla="*/ 0 w 1977190"/>
                <a:gd name="connsiteY5" fmla="*/ 703847 h 2021305"/>
                <a:gd name="connsiteX6" fmla="*/ 103532 w 1977190"/>
                <a:gd name="connsiteY6" fmla="*/ 191033 h 20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7190" h="2021305">
                  <a:moveTo>
                    <a:pt x="207222" y="0"/>
                  </a:moveTo>
                  <a:lnTo>
                    <a:pt x="1977190" y="0"/>
                  </a:lnTo>
                  <a:lnTo>
                    <a:pt x="1977190" y="1843004"/>
                  </a:lnTo>
                  <a:lnTo>
                    <a:pt x="1945437" y="1862295"/>
                  </a:lnTo>
                  <a:cubicBezTo>
                    <a:pt x="1758762" y="1963703"/>
                    <a:pt x="1544837" y="2021305"/>
                    <a:pt x="1317458" y="2021305"/>
                  </a:cubicBezTo>
                  <a:cubicBezTo>
                    <a:pt x="589846" y="2021305"/>
                    <a:pt x="0" y="1431459"/>
                    <a:pt x="0" y="703847"/>
                  </a:cubicBezTo>
                  <a:cubicBezTo>
                    <a:pt x="0" y="521944"/>
                    <a:pt x="36865" y="348651"/>
                    <a:pt x="103532" y="191033"/>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635918" y="1"/>
              <a:ext cx="1556083" cy="1708483"/>
            </a:xfrm>
            <a:custGeom>
              <a:avLst/>
              <a:gdLst>
                <a:gd name="connsiteX0" fmla="*/ 150506 w 1556083"/>
                <a:gd name="connsiteY0" fmla="*/ 0 h 1708483"/>
                <a:gd name="connsiteX1" fmla="*/ 199731 w 1556083"/>
                <a:gd name="connsiteY1" fmla="*/ 0 h 1708483"/>
                <a:gd name="connsiteX2" fmla="*/ 174983 w 1556083"/>
                <a:gd name="connsiteY2" fmla="*/ 40735 h 1708483"/>
                <a:gd name="connsiteX3" fmla="*/ 42112 w 1556083"/>
                <a:gd name="connsiteY3" fmla="*/ 565484 h 1708483"/>
                <a:gd name="connsiteX4" fmla="*/ 1143001 w 1556083"/>
                <a:gd name="connsiteY4" fmla="*/ 1666373 h 1708483"/>
                <a:gd name="connsiteX5" fmla="*/ 1470372 w 1556083"/>
                <a:gd name="connsiteY5" fmla="*/ 1616879 h 1708483"/>
                <a:gd name="connsiteX6" fmla="*/ 1556083 w 1556083"/>
                <a:gd name="connsiteY6" fmla="*/ 1585508 h 1708483"/>
                <a:gd name="connsiteX7" fmla="*/ 1556083 w 1556083"/>
                <a:gd name="connsiteY7" fmla="*/ 1630308 h 1708483"/>
                <a:gd name="connsiteX8" fmla="*/ 1482893 w 1556083"/>
                <a:gd name="connsiteY8" fmla="*/ 1657096 h 1708483"/>
                <a:gd name="connsiteX9" fmla="*/ 1143000 w 1556083"/>
                <a:gd name="connsiteY9" fmla="*/ 1708483 h 1708483"/>
                <a:gd name="connsiteX10" fmla="*/ 0 w 1556083"/>
                <a:gd name="connsiteY10" fmla="*/ 565483 h 1708483"/>
                <a:gd name="connsiteX11" fmla="*/ 137954 w 1556083"/>
                <a:gd name="connsiteY11" fmla="*/ 20662 h 17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6083" h="1708483">
                  <a:moveTo>
                    <a:pt x="150506" y="0"/>
                  </a:moveTo>
                  <a:lnTo>
                    <a:pt x="199731" y="0"/>
                  </a:lnTo>
                  <a:lnTo>
                    <a:pt x="174983" y="40735"/>
                  </a:lnTo>
                  <a:cubicBezTo>
                    <a:pt x="90245" y="196724"/>
                    <a:pt x="42112" y="375483"/>
                    <a:pt x="42112" y="565484"/>
                  </a:cubicBezTo>
                  <a:cubicBezTo>
                    <a:pt x="42112" y="1173488"/>
                    <a:pt x="534997" y="1666373"/>
                    <a:pt x="1143001" y="1666373"/>
                  </a:cubicBezTo>
                  <a:cubicBezTo>
                    <a:pt x="1257002" y="1666373"/>
                    <a:pt x="1366955" y="1649045"/>
                    <a:pt x="1470372" y="1616879"/>
                  </a:cubicBezTo>
                  <a:lnTo>
                    <a:pt x="1556083" y="1585508"/>
                  </a:lnTo>
                  <a:lnTo>
                    <a:pt x="1556083" y="1630308"/>
                  </a:lnTo>
                  <a:lnTo>
                    <a:pt x="1482893" y="1657096"/>
                  </a:lnTo>
                  <a:cubicBezTo>
                    <a:pt x="1375521" y="1690492"/>
                    <a:pt x="1261361" y="1708483"/>
                    <a:pt x="1143000" y="1708483"/>
                  </a:cubicBezTo>
                  <a:cubicBezTo>
                    <a:pt x="511739" y="1708483"/>
                    <a:pt x="0" y="1196744"/>
                    <a:pt x="0" y="565483"/>
                  </a:cubicBezTo>
                  <a:cubicBezTo>
                    <a:pt x="0" y="368214"/>
                    <a:pt x="49975" y="182617"/>
                    <a:pt x="137954" y="20662"/>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512969" y="0"/>
              <a:ext cx="2679031" cy="2642936"/>
            </a:xfrm>
            <a:custGeom>
              <a:avLst/>
              <a:gdLst>
                <a:gd name="connsiteX0" fmla="*/ 206018 w 2679031"/>
                <a:gd name="connsiteY0" fmla="*/ 0 h 2642936"/>
                <a:gd name="connsiteX1" fmla="*/ 268502 w 2679031"/>
                <a:gd name="connsiteY1" fmla="*/ 0 h 2642936"/>
                <a:gd name="connsiteX2" fmla="*/ 267434 w 2679031"/>
                <a:gd name="connsiteY2" fmla="*/ 1758 h 2642936"/>
                <a:gd name="connsiteX3" fmla="*/ 56147 w 2679031"/>
                <a:gd name="connsiteY3" fmla="*/ 836195 h 2642936"/>
                <a:gd name="connsiteX4" fmla="*/ 1806742 w 2679031"/>
                <a:gd name="connsiteY4" fmla="*/ 2586790 h 2642936"/>
                <a:gd name="connsiteX5" fmla="*/ 2641180 w 2679031"/>
                <a:gd name="connsiteY5" fmla="*/ 2375503 h 2642936"/>
                <a:gd name="connsiteX6" fmla="*/ 2679031 w 2679031"/>
                <a:gd name="connsiteY6" fmla="*/ 2352507 h 2642936"/>
                <a:gd name="connsiteX7" fmla="*/ 2679031 w 2679031"/>
                <a:gd name="connsiteY7" fmla="*/ 2418135 h 2642936"/>
                <a:gd name="connsiteX8" fmla="*/ 2667942 w 2679031"/>
                <a:gd name="connsiteY8" fmla="*/ 2424872 h 2642936"/>
                <a:gd name="connsiteX9" fmla="*/ 1806741 w 2679031"/>
                <a:gd name="connsiteY9" fmla="*/ 2642936 h 2642936"/>
                <a:gd name="connsiteX10" fmla="*/ 0 w 2679031"/>
                <a:gd name="connsiteY10" fmla="*/ 836195 h 2642936"/>
                <a:gd name="connsiteX11" fmla="*/ 141983 w 2679031"/>
                <a:gd name="connsiteY11" fmla="*/ 132930 h 264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9031" h="2642936">
                  <a:moveTo>
                    <a:pt x="206018" y="0"/>
                  </a:moveTo>
                  <a:lnTo>
                    <a:pt x="268502" y="0"/>
                  </a:lnTo>
                  <a:lnTo>
                    <a:pt x="267434" y="1758"/>
                  </a:lnTo>
                  <a:cubicBezTo>
                    <a:pt x="132687" y="249805"/>
                    <a:pt x="56147" y="534062"/>
                    <a:pt x="56147" y="836195"/>
                  </a:cubicBezTo>
                  <a:cubicBezTo>
                    <a:pt x="56147" y="1803022"/>
                    <a:pt x="839915" y="2586790"/>
                    <a:pt x="1806742" y="2586790"/>
                  </a:cubicBezTo>
                  <a:cubicBezTo>
                    <a:pt x="2108875" y="2586790"/>
                    <a:pt x="2393132" y="2510250"/>
                    <a:pt x="2641180" y="2375503"/>
                  </a:cubicBezTo>
                  <a:lnTo>
                    <a:pt x="2679031" y="2352507"/>
                  </a:lnTo>
                  <a:lnTo>
                    <a:pt x="2679031" y="2418135"/>
                  </a:lnTo>
                  <a:lnTo>
                    <a:pt x="2667942" y="2424872"/>
                  </a:lnTo>
                  <a:cubicBezTo>
                    <a:pt x="2411938" y="2563941"/>
                    <a:pt x="2118565" y="2642936"/>
                    <a:pt x="1806741" y="2642936"/>
                  </a:cubicBezTo>
                  <a:cubicBezTo>
                    <a:pt x="808906" y="2642936"/>
                    <a:pt x="0" y="1834030"/>
                    <a:pt x="0" y="836195"/>
                  </a:cubicBezTo>
                  <a:cubicBezTo>
                    <a:pt x="0" y="586736"/>
                    <a:pt x="50557" y="349086"/>
                    <a:pt x="141983" y="132930"/>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629955">
            <a:off x="9898039" y="708570"/>
            <a:ext cx="982578" cy="2604805"/>
            <a:chOff x="7475838" y="-481914"/>
            <a:chExt cx="3328088" cy="8822725"/>
          </a:xfrm>
        </p:grpSpPr>
        <p:grpSp>
          <p:nvGrpSpPr>
            <p:cNvPr id="19" name="组合 18"/>
            <p:cNvGrpSpPr/>
            <p:nvPr/>
          </p:nvGrpSpPr>
          <p:grpSpPr>
            <a:xfrm>
              <a:off x="7475838" y="5066269"/>
              <a:ext cx="3328088" cy="3274542"/>
              <a:chOff x="7475838" y="5066269"/>
              <a:chExt cx="3328088" cy="3274542"/>
            </a:xfrm>
          </p:grpSpPr>
          <p:sp>
            <p:nvSpPr>
              <p:cNvPr id="40" name="任意多边形 39"/>
              <p:cNvSpPr/>
              <p:nvPr/>
            </p:nvSpPr>
            <p:spPr>
              <a:xfrm>
                <a:off x="7475838" y="5066269"/>
                <a:ext cx="3015049" cy="3274542"/>
              </a:xfrm>
              <a:custGeom>
                <a:avLst/>
                <a:gdLst>
                  <a:gd name="connsiteX0" fmla="*/ 1760838 w 3015049"/>
                  <a:gd name="connsiteY0" fmla="*/ 0 h 3274542"/>
                  <a:gd name="connsiteX1" fmla="*/ 2199503 w 3015049"/>
                  <a:gd name="connsiteY1" fmla="*/ 438665 h 3274542"/>
                  <a:gd name="connsiteX2" fmla="*/ 2195017 w 3015049"/>
                  <a:gd name="connsiteY2" fmla="*/ 474274 h 3274542"/>
                  <a:gd name="connsiteX3" fmla="*/ 2211717 w 3015049"/>
                  <a:gd name="connsiteY3" fmla="*/ 483338 h 3274542"/>
                  <a:gd name="connsiteX4" fmla="*/ 2364260 w 3015049"/>
                  <a:gd name="connsiteY4" fmla="*/ 770238 h 3274542"/>
                  <a:gd name="connsiteX5" fmla="*/ 2359672 w 3015049"/>
                  <a:gd name="connsiteY5" fmla="*/ 822233 h 3274542"/>
                  <a:gd name="connsiteX6" fmla="*/ 2432223 w 3015049"/>
                  <a:gd name="connsiteY6" fmla="*/ 815165 h 3274542"/>
                  <a:gd name="connsiteX7" fmla="*/ 2977980 w 3015049"/>
                  <a:gd name="connsiteY7" fmla="*/ 1342578 h 3274542"/>
                  <a:gd name="connsiteX8" fmla="*/ 2884773 w 3015049"/>
                  <a:gd name="connsiteY8" fmla="*/ 1637460 h 3274542"/>
                  <a:gd name="connsiteX9" fmla="*/ 2849633 w 3015049"/>
                  <a:gd name="connsiteY9" fmla="*/ 1678618 h 3274542"/>
                  <a:gd name="connsiteX10" fmla="*/ 2884801 w 3015049"/>
                  <a:gd name="connsiteY10" fmla="*/ 1734559 h 3274542"/>
                  <a:gd name="connsiteX11" fmla="*/ 3015049 w 3015049"/>
                  <a:gd name="connsiteY11" fmla="*/ 2231659 h 3274542"/>
                  <a:gd name="connsiteX12" fmla="*/ 1935892 w 3015049"/>
                  <a:gd name="connsiteY12" fmla="*/ 3274542 h 3274542"/>
                  <a:gd name="connsiteX13" fmla="*/ 905252 w 3015049"/>
                  <a:gd name="connsiteY13" fmla="*/ 2541781 h 3274542"/>
                  <a:gd name="connsiteX14" fmla="*/ 904039 w 3015049"/>
                  <a:gd name="connsiteY14" fmla="*/ 2537224 h 3274542"/>
                  <a:gd name="connsiteX15" fmla="*/ 883401 w 3015049"/>
                  <a:gd name="connsiteY15" fmla="*/ 2543415 h 3274542"/>
                  <a:gd name="connsiteX16" fmla="*/ 735227 w 3015049"/>
                  <a:gd name="connsiteY16" fmla="*/ 2557850 h 3274542"/>
                  <a:gd name="connsiteX17" fmla="*/ 0 w 3015049"/>
                  <a:gd name="connsiteY17" fmla="*/ 1847336 h 3274542"/>
                  <a:gd name="connsiteX18" fmla="*/ 735227 w 3015049"/>
                  <a:gd name="connsiteY18" fmla="*/ 1136822 h 3274542"/>
                  <a:gd name="connsiteX19" fmla="*/ 835916 w 3015049"/>
                  <a:gd name="connsiteY19" fmla="*/ 1146631 h 3274542"/>
                  <a:gd name="connsiteX20" fmla="*/ 832021 w 3015049"/>
                  <a:gd name="connsiteY20" fmla="*/ 1107988 h 3274542"/>
                  <a:gd name="connsiteX21" fmla="*/ 991828 w 3015049"/>
                  <a:gd name="connsiteY21" fmla="*/ 807427 h 3274542"/>
                  <a:gd name="connsiteX22" fmla="*/ 1035722 w 3015049"/>
                  <a:gd name="connsiteY22" fmla="*/ 783602 h 3274542"/>
                  <a:gd name="connsiteX23" fmla="*/ 1029598 w 3015049"/>
                  <a:gd name="connsiteY23" fmla="*/ 757026 h 3274542"/>
                  <a:gd name="connsiteX24" fmla="*/ 1025611 w 3015049"/>
                  <a:gd name="connsiteY24" fmla="*/ 704335 h 3274542"/>
                  <a:gd name="connsiteX25" fmla="*/ 1301871 w 3015049"/>
                  <a:gd name="connsiteY25" fmla="*/ 365375 h 3274542"/>
                  <a:gd name="connsiteX26" fmla="*/ 1329846 w 3015049"/>
                  <a:gd name="connsiteY26" fmla="*/ 362555 h 3274542"/>
                  <a:gd name="connsiteX27" fmla="*/ 1331085 w 3015049"/>
                  <a:gd name="connsiteY27" fmla="*/ 350258 h 3274542"/>
                  <a:gd name="connsiteX28" fmla="*/ 1760838 w 3015049"/>
                  <a:gd name="connsiteY28" fmla="*/ 0 h 3274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5049" h="3274542">
                    <a:moveTo>
                      <a:pt x="1760838" y="0"/>
                    </a:moveTo>
                    <a:cubicBezTo>
                      <a:pt x="2003106" y="0"/>
                      <a:pt x="2199503" y="196397"/>
                      <a:pt x="2199503" y="438665"/>
                    </a:cubicBezTo>
                    <a:lnTo>
                      <a:pt x="2195017" y="474274"/>
                    </a:lnTo>
                    <a:lnTo>
                      <a:pt x="2211717" y="483338"/>
                    </a:lnTo>
                    <a:cubicBezTo>
                      <a:pt x="2303750" y="545515"/>
                      <a:pt x="2364260" y="650811"/>
                      <a:pt x="2364260" y="770238"/>
                    </a:cubicBezTo>
                    <a:lnTo>
                      <a:pt x="2359672" y="822233"/>
                    </a:lnTo>
                    <a:lnTo>
                      <a:pt x="2432223" y="815165"/>
                    </a:lnTo>
                    <a:cubicBezTo>
                      <a:pt x="2733636" y="815165"/>
                      <a:pt x="2977980" y="1051296"/>
                      <a:pt x="2977980" y="1342578"/>
                    </a:cubicBezTo>
                    <a:cubicBezTo>
                      <a:pt x="2977980" y="1451809"/>
                      <a:pt x="2943619" y="1553284"/>
                      <a:pt x="2884773" y="1637460"/>
                    </a:cubicBezTo>
                    <a:lnTo>
                      <a:pt x="2849633" y="1678618"/>
                    </a:lnTo>
                    <a:lnTo>
                      <a:pt x="2884801" y="1734559"/>
                    </a:lnTo>
                    <a:cubicBezTo>
                      <a:pt x="2967866" y="1882329"/>
                      <a:pt x="3015049" y="2051669"/>
                      <a:pt x="3015049" y="2231659"/>
                    </a:cubicBezTo>
                    <a:cubicBezTo>
                      <a:pt x="3015049" y="2807627"/>
                      <a:pt x="2531894" y="3274542"/>
                      <a:pt x="1935892" y="3274542"/>
                    </a:cubicBezTo>
                    <a:cubicBezTo>
                      <a:pt x="1451640" y="3274542"/>
                      <a:pt x="1041885" y="2966305"/>
                      <a:pt x="905252" y="2541781"/>
                    </a:cubicBezTo>
                    <a:lnTo>
                      <a:pt x="904039" y="2537224"/>
                    </a:lnTo>
                    <a:lnTo>
                      <a:pt x="883401" y="2543415"/>
                    </a:lnTo>
                    <a:cubicBezTo>
                      <a:pt x="835539" y="2552880"/>
                      <a:pt x="785984" y="2557850"/>
                      <a:pt x="735227" y="2557850"/>
                    </a:cubicBezTo>
                    <a:cubicBezTo>
                      <a:pt x="329172" y="2557850"/>
                      <a:pt x="0" y="2239742"/>
                      <a:pt x="0" y="1847336"/>
                    </a:cubicBezTo>
                    <a:cubicBezTo>
                      <a:pt x="0" y="1454930"/>
                      <a:pt x="329172" y="1136822"/>
                      <a:pt x="735227" y="1136822"/>
                    </a:cubicBezTo>
                    <a:lnTo>
                      <a:pt x="835916" y="1146631"/>
                    </a:lnTo>
                    <a:lnTo>
                      <a:pt x="832021" y="1107988"/>
                    </a:lnTo>
                    <a:cubicBezTo>
                      <a:pt x="832021" y="982873"/>
                      <a:pt x="895412" y="872564"/>
                      <a:pt x="991828" y="807427"/>
                    </a:cubicBezTo>
                    <a:lnTo>
                      <a:pt x="1035722" y="783602"/>
                    </a:lnTo>
                    <a:lnTo>
                      <a:pt x="1029598" y="757026"/>
                    </a:lnTo>
                    <a:cubicBezTo>
                      <a:pt x="1026972" y="739846"/>
                      <a:pt x="1025611" y="722249"/>
                      <a:pt x="1025611" y="704335"/>
                    </a:cubicBezTo>
                    <a:cubicBezTo>
                      <a:pt x="1025611" y="537136"/>
                      <a:pt x="1144210" y="397637"/>
                      <a:pt x="1301871" y="365375"/>
                    </a:cubicBezTo>
                    <a:lnTo>
                      <a:pt x="1329846" y="362555"/>
                    </a:lnTo>
                    <a:lnTo>
                      <a:pt x="1331085" y="350258"/>
                    </a:lnTo>
                    <a:cubicBezTo>
                      <a:pt x="1371989" y="150366"/>
                      <a:pt x="1548854" y="0"/>
                      <a:pt x="17608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797114" y="5844746"/>
                <a:ext cx="345989" cy="3459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087234" y="5519352"/>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0622694" y="6079525"/>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任意多边形 19"/>
            <p:cNvSpPr/>
            <p:nvPr/>
          </p:nvSpPr>
          <p:spPr>
            <a:xfrm flipH="1">
              <a:off x="9788323" y="3874757"/>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8078972" y="3845925"/>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
            <p:cNvSpPr/>
            <p:nvPr/>
          </p:nvSpPr>
          <p:spPr>
            <a:xfrm>
              <a:off x="8381509" y="1754659"/>
              <a:ext cx="1669755" cy="2953265"/>
            </a:xfrm>
            <a:custGeom>
              <a:avLst/>
              <a:gdLst>
                <a:gd name="connsiteX0" fmla="*/ 0 w 1544595"/>
                <a:gd name="connsiteY0" fmla="*/ 0 h 2953265"/>
                <a:gd name="connsiteX1" fmla="*/ 1544595 w 1544595"/>
                <a:gd name="connsiteY1" fmla="*/ 0 h 2953265"/>
                <a:gd name="connsiteX2" fmla="*/ 1544595 w 1544595"/>
                <a:gd name="connsiteY2" fmla="*/ 2953265 h 2953265"/>
                <a:gd name="connsiteX3" fmla="*/ 0 w 1544595"/>
                <a:gd name="connsiteY3" fmla="*/ 2953265 h 2953265"/>
                <a:gd name="connsiteX4" fmla="*/ 0 w 1544595"/>
                <a:gd name="connsiteY4" fmla="*/ 0 h 2953265"/>
                <a:gd name="connsiteX0-1" fmla="*/ 65902 w 1610497"/>
                <a:gd name="connsiteY0-2" fmla="*/ 0 h 2953265"/>
                <a:gd name="connsiteX1-3" fmla="*/ 1610497 w 1610497"/>
                <a:gd name="connsiteY1-4" fmla="*/ 0 h 2953265"/>
                <a:gd name="connsiteX2-5" fmla="*/ 1610497 w 1610497"/>
                <a:gd name="connsiteY2-6" fmla="*/ 2953265 h 2953265"/>
                <a:gd name="connsiteX3-7" fmla="*/ 65902 w 1610497"/>
                <a:gd name="connsiteY3-8" fmla="*/ 2953265 h 2953265"/>
                <a:gd name="connsiteX4-9" fmla="*/ 65902 w 1610497"/>
                <a:gd name="connsiteY4-10" fmla="*/ 0 h 2953265"/>
                <a:gd name="connsiteX0-11" fmla="*/ 78315 w 1622910"/>
                <a:gd name="connsiteY0-12" fmla="*/ 0 h 2953265"/>
                <a:gd name="connsiteX1-13" fmla="*/ 1622910 w 1622910"/>
                <a:gd name="connsiteY1-14" fmla="*/ 0 h 2953265"/>
                <a:gd name="connsiteX2-15" fmla="*/ 1622910 w 1622910"/>
                <a:gd name="connsiteY2-16" fmla="*/ 2953265 h 2953265"/>
                <a:gd name="connsiteX3-17" fmla="*/ 78315 w 1622910"/>
                <a:gd name="connsiteY3-18" fmla="*/ 2953265 h 2953265"/>
                <a:gd name="connsiteX4-19" fmla="*/ 78315 w 1622910"/>
                <a:gd name="connsiteY4-20" fmla="*/ 0 h 2953265"/>
                <a:gd name="connsiteX0-21" fmla="*/ 78315 w 1672337"/>
                <a:gd name="connsiteY0-22" fmla="*/ 0 h 2953265"/>
                <a:gd name="connsiteX1-23" fmla="*/ 1622910 w 1672337"/>
                <a:gd name="connsiteY1-24" fmla="*/ 0 h 2953265"/>
                <a:gd name="connsiteX2-25" fmla="*/ 1622910 w 1672337"/>
                <a:gd name="connsiteY2-26" fmla="*/ 2953265 h 2953265"/>
                <a:gd name="connsiteX3-27" fmla="*/ 78315 w 1672337"/>
                <a:gd name="connsiteY3-28" fmla="*/ 2953265 h 2953265"/>
                <a:gd name="connsiteX4-29" fmla="*/ 78315 w 1672337"/>
                <a:gd name="connsiteY4-30" fmla="*/ 0 h 2953265"/>
                <a:gd name="connsiteX0-31" fmla="*/ 78315 w 1697337"/>
                <a:gd name="connsiteY0-32" fmla="*/ 0 h 2953265"/>
                <a:gd name="connsiteX1-33" fmla="*/ 1622910 w 1697337"/>
                <a:gd name="connsiteY1-34" fmla="*/ 0 h 2953265"/>
                <a:gd name="connsiteX2-35" fmla="*/ 1622910 w 1697337"/>
                <a:gd name="connsiteY2-36" fmla="*/ 2953265 h 2953265"/>
                <a:gd name="connsiteX3-37" fmla="*/ 78315 w 1697337"/>
                <a:gd name="connsiteY3-38" fmla="*/ 2953265 h 2953265"/>
                <a:gd name="connsiteX4-39" fmla="*/ 78315 w 1697337"/>
                <a:gd name="connsiteY4-40" fmla="*/ 0 h 2953265"/>
                <a:gd name="connsiteX0-41" fmla="*/ 41133 w 1660155"/>
                <a:gd name="connsiteY0-42" fmla="*/ 0 h 2953265"/>
                <a:gd name="connsiteX1-43" fmla="*/ 1585728 w 1660155"/>
                <a:gd name="connsiteY1-44" fmla="*/ 0 h 2953265"/>
                <a:gd name="connsiteX2-45" fmla="*/ 1585728 w 1660155"/>
                <a:gd name="connsiteY2-46" fmla="*/ 2953265 h 2953265"/>
                <a:gd name="connsiteX3-47" fmla="*/ 238841 w 1660155"/>
                <a:gd name="connsiteY3-48" fmla="*/ 2940908 h 2953265"/>
                <a:gd name="connsiteX4-49" fmla="*/ 41133 w 1660155"/>
                <a:gd name="connsiteY4-50" fmla="*/ 0 h 2953265"/>
                <a:gd name="connsiteX0-51" fmla="*/ 41133 w 1609133"/>
                <a:gd name="connsiteY0-52" fmla="*/ 0 h 2953265"/>
                <a:gd name="connsiteX1-53" fmla="*/ 1585728 w 1609133"/>
                <a:gd name="connsiteY1-54" fmla="*/ 0 h 2953265"/>
                <a:gd name="connsiteX2-55" fmla="*/ 1388020 w 1609133"/>
                <a:gd name="connsiteY2-56" fmla="*/ 2953265 h 2953265"/>
                <a:gd name="connsiteX3-57" fmla="*/ 238841 w 1609133"/>
                <a:gd name="connsiteY3-58" fmla="*/ 2940908 h 2953265"/>
                <a:gd name="connsiteX4-59" fmla="*/ 41133 w 1609133"/>
                <a:gd name="connsiteY4-60" fmla="*/ 0 h 2953265"/>
                <a:gd name="connsiteX0-61" fmla="*/ 58156 w 1626156"/>
                <a:gd name="connsiteY0-62" fmla="*/ 0 h 2953265"/>
                <a:gd name="connsiteX1-63" fmla="*/ 1602751 w 1626156"/>
                <a:gd name="connsiteY1-64" fmla="*/ 0 h 2953265"/>
                <a:gd name="connsiteX2-65" fmla="*/ 1405043 w 1626156"/>
                <a:gd name="connsiteY2-66" fmla="*/ 2953265 h 2953265"/>
                <a:gd name="connsiteX3-67" fmla="*/ 255864 w 1626156"/>
                <a:gd name="connsiteY3-68" fmla="*/ 2940908 h 2953265"/>
                <a:gd name="connsiteX4-69" fmla="*/ 58156 w 1626156"/>
                <a:gd name="connsiteY4-70" fmla="*/ 0 h 2953265"/>
                <a:gd name="connsiteX0-71" fmla="*/ 58156 w 1653323"/>
                <a:gd name="connsiteY0-72" fmla="*/ 0 h 2953265"/>
                <a:gd name="connsiteX1-73" fmla="*/ 1602751 w 1653323"/>
                <a:gd name="connsiteY1-74" fmla="*/ 0 h 2953265"/>
                <a:gd name="connsiteX2-75" fmla="*/ 1405043 w 1653323"/>
                <a:gd name="connsiteY2-76" fmla="*/ 2953265 h 2953265"/>
                <a:gd name="connsiteX3-77" fmla="*/ 255864 w 1653323"/>
                <a:gd name="connsiteY3-78" fmla="*/ 2940908 h 2953265"/>
                <a:gd name="connsiteX4-79" fmla="*/ 58156 w 1653323"/>
                <a:gd name="connsiteY4-80" fmla="*/ 0 h 2953265"/>
                <a:gd name="connsiteX0-81" fmla="*/ 58156 w 1653323"/>
                <a:gd name="connsiteY0-82" fmla="*/ 0 h 2953265"/>
                <a:gd name="connsiteX1-83" fmla="*/ 1602751 w 1653323"/>
                <a:gd name="connsiteY1-84" fmla="*/ 0 h 2953265"/>
                <a:gd name="connsiteX2-85" fmla="*/ 1405043 w 1653323"/>
                <a:gd name="connsiteY2-86" fmla="*/ 2953265 h 2953265"/>
                <a:gd name="connsiteX3-87" fmla="*/ 255864 w 1653323"/>
                <a:gd name="connsiteY3-88" fmla="*/ 2940908 h 2953265"/>
                <a:gd name="connsiteX4-89" fmla="*/ 58156 w 1653323"/>
                <a:gd name="connsiteY4-90" fmla="*/ 0 h 2953265"/>
                <a:gd name="connsiteX0-91" fmla="*/ 58156 w 1669755"/>
                <a:gd name="connsiteY0-92" fmla="*/ 0 h 2953265"/>
                <a:gd name="connsiteX1-93" fmla="*/ 1602751 w 1669755"/>
                <a:gd name="connsiteY1-94" fmla="*/ 0 h 2953265"/>
                <a:gd name="connsiteX2-95" fmla="*/ 1405043 w 1669755"/>
                <a:gd name="connsiteY2-96" fmla="*/ 2953265 h 2953265"/>
                <a:gd name="connsiteX3-97" fmla="*/ 255864 w 1669755"/>
                <a:gd name="connsiteY3-98" fmla="*/ 2940908 h 2953265"/>
                <a:gd name="connsiteX4-99" fmla="*/ 58156 w 1669755"/>
                <a:gd name="connsiteY4-100" fmla="*/ 0 h 29532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69755" h="2953265">
                  <a:moveTo>
                    <a:pt x="58156" y="0"/>
                  </a:moveTo>
                  <a:lnTo>
                    <a:pt x="1602751" y="0"/>
                  </a:lnTo>
                  <a:cubicBezTo>
                    <a:pt x="1726319" y="663146"/>
                    <a:pt x="1689249" y="2005914"/>
                    <a:pt x="1405043" y="2953265"/>
                  </a:cubicBezTo>
                  <a:lnTo>
                    <a:pt x="255864" y="2940908"/>
                  </a:lnTo>
                  <a:cubicBezTo>
                    <a:pt x="70513" y="2166551"/>
                    <a:pt x="-90125" y="1120346"/>
                    <a:pt x="58156" y="0"/>
                  </a:cubicBezTo>
                  <a:close/>
                </a:path>
              </a:pathLst>
            </a:custGeom>
            <a:solidFill>
              <a:srgbClr val="D5D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3"/>
            <p:cNvSpPr/>
            <p:nvPr/>
          </p:nvSpPr>
          <p:spPr>
            <a:xfrm>
              <a:off x="8439664" y="691711"/>
              <a:ext cx="1532239" cy="1179928"/>
            </a:xfrm>
            <a:custGeom>
              <a:avLst/>
              <a:gdLst>
                <a:gd name="connsiteX0" fmla="*/ 0 w 1532239"/>
                <a:gd name="connsiteY0" fmla="*/ 1062681 h 1062681"/>
                <a:gd name="connsiteX1" fmla="*/ 766120 w 1532239"/>
                <a:gd name="connsiteY1" fmla="*/ 0 h 1062681"/>
                <a:gd name="connsiteX2" fmla="*/ 1532239 w 1532239"/>
                <a:gd name="connsiteY2" fmla="*/ 1062681 h 1062681"/>
                <a:gd name="connsiteX3" fmla="*/ 0 w 1532239"/>
                <a:gd name="connsiteY3" fmla="*/ 1062681 h 1062681"/>
                <a:gd name="connsiteX0-1" fmla="*/ 0 w 1532239"/>
                <a:gd name="connsiteY0-2" fmla="*/ 1062681 h 1062681"/>
                <a:gd name="connsiteX1-3" fmla="*/ 766120 w 1532239"/>
                <a:gd name="connsiteY1-4" fmla="*/ 0 h 1062681"/>
                <a:gd name="connsiteX2-5" fmla="*/ 1532239 w 1532239"/>
                <a:gd name="connsiteY2-6" fmla="*/ 1062681 h 1062681"/>
                <a:gd name="connsiteX3-7" fmla="*/ 0 w 1532239"/>
                <a:gd name="connsiteY3-8" fmla="*/ 1062681 h 1062681"/>
                <a:gd name="connsiteX0-9" fmla="*/ 0 w 1532239"/>
                <a:gd name="connsiteY0-10" fmla="*/ 1062681 h 1062681"/>
                <a:gd name="connsiteX1-11" fmla="*/ 766120 w 1532239"/>
                <a:gd name="connsiteY1-12" fmla="*/ 0 h 1062681"/>
                <a:gd name="connsiteX2-13" fmla="*/ 1532239 w 1532239"/>
                <a:gd name="connsiteY2-14" fmla="*/ 1062681 h 1062681"/>
                <a:gd name="connsiteX3-15" fmla="*/ 0 w 1532239"/>
                <a:gd name="connsiteY3-16" fmla="*/ 1062681 h 1062681"/>
                <a:gd name="connsiteX0-17" fmla="*/ 0 w 1532239"/>
                <a:gd name="connsiteY0-18" fmla="*/ 1062681 h 1062681"/>
                <a:gd name="connsiteX1-19" fmla="*/ 766120 w 1532239"/>
                <a:gd name="connsiteY1-20" fmla="*/ 0 h 1062681"/>
                <a:gd name="connsiteX2-21" fmla="*/ 1532239 w 1532239"/>
                <a:gd name="connsiteY2-22" fmla="*/ 1062681 h 1062681"/>
                <a:gd name="connsiteX3-23" fmla="*/ 0 w 1532239"/>
                <a:gd name="connsiteY3-24" fmla="*/ 1062681 h 1062681"/>
                <a:gd name="connsiteX0-25" fmla="*/ 0 w 1532239"/>
                <a:gd name="connsiteY0-26" fmla="*/ 1062681 h 1062681"/>
                <a:gd name="connsiteX1-27" fmla="*/ 766120 w 1532239"/>
                <a:gd name="connsiteY1-28" fmla="*/ 0 h 1062681"/>
                <a:gd name="connsiteX2-29" fmla="*/ 1532239 w 1532239"/>
                <a:gd name="connsiteY2-30" fmla="*/ 1062681 h 1062681"/>
                <a:gd name="connsiteX3-31" fmla="*/ 0 w 1532239"/>
                <a:gd name="connsiteY3-32" fmla="*/ 1062681 h 1062681"/>
                <a:gd name="connsiteX0-33" fmla="*/ 0 w 1532239"/>
                <a:gd name="connsiteY0-34" fmla="*/ 1062681 h 1062681"/>
                <a:gd name="connsiteX1-35" fmla="*/ 766120 w 1532239"/>
                <a:gd name="connsiteY1-36" fmla="*/ 0 h 1062681"/>
                <a:gd name="connsiteX2-37" fmla="*/ 1532239 w 1532239"/>
                <a:gd name="connsiteY2-38" fmla="*/ 1062681 h 1062681"/>
                <a:gd name="connsiteX3-39" fmla="*/ 0 w 1532239"/>
                <a:gd name="connsiteY3-40" fmla="*/ 1062681 h 1062681"/>
                <a:gd name="connsiteX0-41" fmla="*/ 0 w 1532239"/>
                <a:gd name="connsiteY0-42" fmla="*/ 1062681 h 1062681"/>
                <a:gd name="connsiteX1-43" fmla="*/ 766120 w 1532239"/>
                <a:gd name="connsiteY1-44" fmla="*/ 0 h 1062681"/>
                <a:gd name="connsiteX2-45" fmla="*/ 1532239 w 1532239"/>
                <a:gd name="connsiteY2-46" fmla="*/ 1062681 h 1062681"/>
                <a:gd name="connsiteX3-47" fmla="*/ 0 w 1532239"/>
                <a:gd name="connsiteY3-48" fmla="*/ 1062681 h 1062681"/>
                <a:gd name="connsiteX0-49" fmla="*/ 0 w 1532239"/>
                <a:gd name="connsiteY0-50" fmla="*/ 1062681 h 1062681"/>
                <a:gd name="connsiteX1-51" fmla="*/ 766120 w 1532239"/>
                <a:gd name="connsiteY1-52" fmla="*/ 0 h 1062681"/>
                <a:gd name="connsiteX2-53" fmla="*/ 1532239 w 1532239"/>
                <a:gd name="connsiteY2-54" fmla="*/ 1062681 h 1062681"/>
                <a:gd name="connsiteX3-55" fmla="*/ 0 w 1532239"/>
                <a:gd name="connsiteY3-56" fmla="*/ 1062681 h 1062681"/>
                <a:gd name="connsiteX0-57" fmla="*/ 0 w 1532239"/>
                <a:gd name="connsiteY0-58" fmla="*/ 1062681 h 1062681"/>
                <a:gd name="connsiteX1-59" fmla="*/ 766120 w 1532239"/>
                <a:gd name="connsiteY1-60" fmla="*/ 0 h 1062681"/>
                <a:gd name="connsiteX2-61" fmla="*/ 1532239 w 1532239"/>
                <a:gd name="connsiteY2-62" fmla="*/ 1062681 h 1062681"/>
                <a:gd name="connsiteX3-63" fmla="*/ 0 w 1532239"/>
                <a:gd name="connsiteY3-64" fmla="*/ 1062681 h 1062681"/>
                <a:gd name="connsiteX0-65" fmla="*/ 0 w 1532239"/>
                <a:gd name="connsiteY0-66" fmla="*/ 1062681 h 1062681"/>
                <a:gd name="connsiteX1-67" fmla="*/ 766120 w 1532239"/>
                <a:gd name="connsiteY1-68" fmla="*/ 0 h 1062681"/>
                <a:gd name="connsiteX2-69" fmla="*/ 1532239 w 1532239"/>
                <a:gd name="connsiteY2-70" fmla="*/ 1062681 h 1062681"/>
                <a:gd name="connsiteX3-71" fmla="*/ 0 w 1532239"/>
                <a:gd name="connsiteY3-72" fmla="*/ 1062681 h 1062681"/>
                <a:gd name="connsiteX0-73" fmla="*/ 0 w 1532239"/>
                <a:gd name="connsiteY0-74" fmla="*/ 1062681 h 1062681"/>
                <a:gd name="connsiteX1-75" fmla="*/ 766120 w 1532239"/>
                <a:gd name="connsiteY1-76" fmla="*/ 0 h 1062681"/>
                <a:gd name="connsiteX2-77" fmla="*/ 1532239 w 1532239"/>
                <a:gd name="connsiteY2-78" fmla="*/ 1062681 h 1062681"/>
                <a:gd name="connsiteX3-79" fmla="*/ 0 w 1532239"/>
                <a:gd name="connsiteY3-80" fmla="*/ 1062681 h 1062681"/>
                <a:gd name="connsiteX0-81" fmla="*/ 0 w 1532239"/>
                <a:gd name="connsiteY0-82" fmla="*/ 1062681 h 1062681"/>
                <a:gd name="connsiteX1-83" fmla="*/ 766120 w 1532239"/>
                <a:gd name="connsiteY1-84" fmla="*/ 0 h 1062681"/>
                <a:gd name="connsiteX2-85" fmla="*/ 1532239 w 1532239"/>
                <a:gd name="connsiteY2-86" fmla="*/ 1062681 h 1062681"/>
                <a:gd name="connsiteX3-87" fmla="*/ 0 w 1532239"/>
                <a:gd name="connsiteY3-88" fmla="*/ 1062681 h 1062681"/>
                <a:gd name="connsiteX0-89" fmla="*/ 0 w 1532239"/>
                <a:gd name="connsiteY0-90" fmla="*/ 1062932 h 1062932"/>
                <a:gd name="connsiteX1-91" fmla="*/ 766120 w 1532239"/>
                <a:gd name="connsiteY1-92" fmla="*/ 251 h 1062932"/>
                <a:gd name="connsiteX2-93" fmla="*/ 1532239 w 1532239"/>
                <a:gd name="connsiteY2-94" fmla="*/ 1062932 h 1062932"/>
                <a:gd name="connsiteX3-95" fmla="*/ 0 w 1532239"/>
                <a:gd name="connsiteY3-96" fmla="*/ 1062932 h 1062932"/>
                <a:gd name="connsiteX0-97" fmla="*/ 0 w 1532239"/>
                <a:gd name="connsiteY0-98" fmla="*/ 1062948 h 1062948"/>
                <a:gd name="connsiteX1-99" fmla="*/ 766120 w 1532239"/>
                <a:gd name="connsiteY1-100" fmla="*/ 267 h 1062948"/>
                <a:gd name="connsiteX2-101" fmla="*/ 1532239 w 1532239"/>
                <a:gd name="connsiteY2-102" fmla="*/ 1062948 h 1062948"/>
                <a:gd name="connsiteX3-103" fmla="*/ 0 w 1532239"/>
                <a:gd name="connsiteY3-104" fmla="*/ 1062948 h 1062948"/>
                <a:gd name="connsiteX0-105" fmla="*/ 0 w 1532239"/>
                <a:gd name="connsiteY0-106" fmla="*/ 1062948 h 1062948"/>
                <a:gd name="connsiteX1-107" fmla="*/ 766120 w 1532239"/>
                <a:gd name="connsiteY1-108" fmla="*/ 267 h 1062948"/>
                <a:gd name="connsiteX2-109" fmla="*/ 1532239 w 1532239"/>
                <a:gd name="connsiteY2-110" fmla="*/ 1062948 h 1062948"/>
                <a:gd name="connsiteX3-111" fmla="*/ 0 w 1532239"/>
                <a:gd name="connsiteY3-112" fmla="*/ 1062948 h 1062948"/>
                <a:gd name="connsiteX0-113" fmla="*/ 0 w 1532239"/>
                <a:gd name="connsiteY0-114" fmla="*/ 1062948 h 1062948"/>
                <a:gd name="connsiteX1-115" fmla="*/ 766120 w 1532239"/>
                <a:gd name="connsiteY1-116" fmla="*/ 267 h 1062948"/>
                <a:gd name="connsiteX2-117" fmla="*/ 1532239 w 1532239"/>
                <a:gd name="connsiteY2-118" fmla="*/ 1062948 h 1062948"/>
                <a:gd name="connsiteX3-119" fmla="*/ 0 w 1532239"/>
                <a:gd name="connsiteY3-120" fmla="*/ 1062948 h 1062948"/>
                <a:gd name="connsiteX0-121" fmla="*/ 0 w 1532239"/>
                <a:gd name="connsiteY0-122" fmla="*/ 1062948 h 1145326"/>
                <a:gd name="connsiteX1-123" fmla="*/ 766120 w 1532239"/>
                <a:gd name="connsiteY1-124" fmla="*/ 267 h 1145326"/>
                <a:gd name="connsiteX2-125" fmla="*/ 1532239 w 1532239"/>
                <a:gd name="connsiteY2-126" fmla="*/ 1062948 h 1145326"/>
                <a:gd name="connsiteX3-127" fmla="*/ 0 w 1532239"/>
                <a:gd name="connsiteY3-128" fmla="*/ 1062948 h 1145326"/>
                <a:gd name="connsiteX0-129" fmla="*/ 0 w 1532239"/>
                <a:gd name="connsiteY0-130" fmla="*/ 1062948 h 1179928"/>
                <a:gd name="connsiteX1-131" fmla="*/ 766120 w 1532239"/>
                <a:gd name="connsiteY1-132" fmla="*/ 267 h 1179928"/>
                <a:gd name="connsiteX2-133" fmla="*/ 1532239 w 1532239"/>
                <a:gd name="connsiteY2-134" fmla="*/ 1062948 h 1179928"/>
                <a:gd name="connsiteX3-135" fmla="*/ 0 w 1532239"/>
                <a:gd name="connsiteY3-136" fmla="*/ 1062948 h 1179928"/>
              </a:gdLst>
              <a:ahLst/>
              <a:cxnLst>
                <a:cxn ang="0">
                  <a:pos x="connsiteX0-1" y="connsiteY0-2"/>
                </a:cxn>
                <a:cxn ang="0">
                  <a:pos x="connsiteX1-3" y="connsiteY1-4"/>
                </a:cxn>
                <a:cxn ang="0">
                  <a:pos x="connsiteX2-5" y="connsiteY2-6"/>
                </a:cxn>
                <a:cxn ang="0">
                  <a:pos x="connsiteX3-7" y="connsiteY3-8"/>
                </a:cxn>
              </a:cxnLst>
              <a:rect l="l" t="t" r="r" b="b"/>
              <a:pathLst>
                <a:path w="1532239" h="1179928">
                  <a:moveTo>
                    <a:pt x="0" y="1062948"/>
                  </a:moveTo>
                  <a:cubicBezTo>
                    <a:pt x="57666" y="782862"/>
                    <a:pt x="399537" y="-3851"/>
                    <a:pt x="766120" y="267"/>
                  </a:cubicBezTo>
                  <a:cubicBezTo>
                    <a:pt x="1107991" y="-16210"/>
                    <a:pt x="1499288" y="733435"/>
                    <a:pt x="1532239" y="1062948"/>
                  </a:cubicBezTo>
                  <a:cubicBezTo>
                    <a:pt x="1293342" y="1186515"/>
                    <a:pt x="424249" y="1248299"/>
                    <a:pt x="0" y="1062948"/>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637373" y="4707924"/>
              <a:ext cx="1149178" cy="296562"/>
            </a:xfrm>
            <a:prstGeom prst="rect">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8822725" y="2100648"/>
              <a:ext cx="753763" cy="753763"/>
            </a:xfrm>
            <a:prstGeom prst="ellipse">
              <a:avLst/>
            </a:prstGeom>
            <a:solidFill>
              <a:srgbClr val="78A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flipH="1">
              <a:off x="9792444" y="3878876"/>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10"/>
            <p:cNvSpPr/>
            <p:nvPr/>
          </p:nvSpPr>
          <p:spPr>
            <a:xfrm>
              <a:off x="9094574" y="-481914"/>
              <a:ext cx="222421" cy="1215081"/>
            </a:xfrm>
            <a:custGeom>
              <a:avLst/>
              <a:gdLst>
                <a:gd name="connsiteX0" fmla="*/ 0 w 222421"/>
                <a:gd name="connsiteY0" fmla="*/ 1198606 h 1198606"/>
                <a:gd name="connsiteX1" fmla="*/ 111211 w 222421"/>
                <a:gd name="connsiteY1" fmla="*/ 0 h 1198606"/>
                <a:gd name="connsiteX2" fmla="*/ 222421 w 222421"/>
                <a:gd name="connsiteY2" fmla="*/ 1198606 h 1198606"/>
                <a:gd name="connsiteX3" fmla="*/ 0 w 222421"/>
                <a:gd name="connsiteY3" fmla="*/ 1198606 h 1198606"/>
                <a:gd name="connsiteX0-1" fmla="*/ 0 w 222421"/>
                <a:gd name="connsiteY0-2" fmla="*/ 1198606 h 1198606"/>
                <a:gd name="connsiteX1-3" fmla="*/ 111211 w 222421"/>
                <a:gd name="connsiteY1-4" fmla="*/ 0 h 1198606"/>
                <a:gd name="connsiteX2-5" fmla="*/ 222421 w 222421"/>
                <a:gd name="connsiteY2-6" fmla="*/ 1198606 h 1198606"/>
                <a:gd name="connsiteX3-7" fmla="*/ 0 w 222421"/>
                <a:gd name="connsiteY3-8" fmla="*/ 1198606 h 1198606"/>
                <a:gd name="connsiteX0-9" fmla="*/ 0 w 222421"/>
                <a:gd name="connsiteY0-10" fmla="*/ 1198606 h 1215081"/>
                <a:gd name="connsiteX1-11" fmla="*/ 111211 w 222421"/>
                <a:gd name="connsiteY1-12" fmla="*/ 0 h 1215081"/>
                <a:gd name="connsiteX2-13" fmla="*/ 222421 w 222421"/>
                <a:gd name="connsiteY2-14" fmla="*/ 1198606 h 1215081"/>
                <a:gd name="connsiteX3-15" fmla="*/ 0 w 222421"/>
                <a:gd name="connsiteY3-16" fmla="*/ 1198606 h 1215081"/>
              </a:gdLst>
              <a:ahLst/>
              <a:cxnLst>
                <a:cxn ang="0">
                  <a:pos x="connsiteX0-1" y="connsiteY0-2"/>
                </a:cxn>
                <a:cxn ang="0">
                  <a:pos x="connsiteX1-3" y="connsiteY1-4"/>
                </a:cxn>
                <a:cxn ang="0">
                  <a:pos x="connsiteX2-5" y="connsiteY2-6"/>
                </a:cxn>
                <a:cxn ang="0">
                  <a:pos x="connsiteX3-7" y="connsiteY3-8"/>
                </a:cxn>
              </a:cxnLst>
              <a:rect l="l" t="t" r="r" b="b"/>
              <a:pathLst>
                <a:path w="222421" h="1215081">
                  <a:moveTo>
                    <a:pt x="0" y="1198606"/>
                  </a:moveTo>
                  <a:lnTo>
                    <a:pt x="111211" y="0"/>
                  </a:lnTo>
                  <a:lnTo>
                    <a:pt x="222421" y="1198606"/>
                  </a:lnTo>
                  <a:cubicBezTo>
                    <a:pt x="148281" y="1235676"/>
                    <a:pt x="74140" y="1198606"/>
                    <a:pt x="0" y="1198606"/>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507852" y="1746421"/>
              <a:ext cx="535174" cy="2953265"/>
            </a:xfrm>
            <a:custGeom>
              <a:avLst/>
              <a:gdLst>
                <a:gd name="connsiteX0" fmla="*/ 144442 w 535174"/>
                <a:gd name="connsiteY0" fmla="*/ 0 h 2953265"/>
                <a:gd name="connsiteX1" fmla="*/ 468170 w 535174"/>
                <a:gd name="connsiteY1" fmla="*/ 0 h 2953265"/>
                <a:gd name="connsiteX2" fmla="*/ 270462 w 535174"/>
                <a:gd name="connsiteY2" fmla="*/ 2953265 h 2953265"/>
                <a:gd name="connsiteX3" fmla="*/ 0 w 535174"/>
                <a:gd name="connsiteY3" fmla="*/ 2950357 h 2953265"/>
                <a:gd name="connsiteX4" fmla="*/ 36807 w 535174"/>
                <a:gd name="connsiteY4" fmla="*/ 2756097 h 2953265"/>
                <a:gd name="connsiteX5" fmla="*/ 155917 w 535174"/>
                <a:gd name="connsiteY5" fmla="*/ 130647 h 2953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5174" h="2953265">
                  <a:moveTo>
                    <a:pt x="144442" y="0"/>
                  </a:moveTo>
                  <a:lnTo>
                    <a:pt x="468170" y="0"/>
                  </a:lnTo>
                  <a:cubicBezTo>
                    <a:pt x="591738" y="663146"/>
                    <a:pt x="554668" y="2005914"/>
                    <a:pt x="270462" y="2953265"/>
                  </a:cubicBezTo>
                  <a:lnTo>
                    <a:pt x="0" y="2950357"/>
                  </a:lnTo>
                  <a:lnTo>
                    <a:pt x="36807" y="2756097"/>
                  </a:lnTo>
                  <a:cubicBezTo>
                    <a:pt x="178395" y="1875995"/>
                    <a:pt x="207836" y="828511"/>
                    <a:pt x="155917" y="130647"/>
                  </a:cubicBezTo>
                  <a:close/>
                </a:path>
              </a:pathLst>
            </a:custGeom>
            <a:solidFill>
              <a:srgbClr val="EDE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474390" y="3845925"/>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11"/>
            <p:cNvSpPr/>
            <p:nvPr/>
          </p:nvSpPr>
          <p:spPr>
            <a:xfrm flipV="1">
              <a:off x="9044135" y="3431372"/>
              <a:ext cx="322287" cy="2289806"/>
            </a:xfrm>
            <a:custGeom>
              <a:avLst/>
              <a:gdLst>
                <a:gd name="connsiteX0" fmla="*/ 0 w 271848"/>
                <a:gd name="connsiteY0" fmla="*/ 2224215 h 2224215"/>
                <a:gd name="connsiteX1" fmla="*/ 135924 w 271848"/>
                <a:gd name="connsiteY1" fmla="*/ 0 h 2224215"/>
                <a:gd name="connsiteX2" fmla="*/ 271848 w 271848"/>
                <a:gd name="connsiteY2" fmla="*/ 2224215 h 2224215"/>
                <a:gd name="connsiteX3" fmla="*/ 0 w 271848"/>
                <a:gd name="connsiteY3" fmla="*/ 2224215 h 2224215"/>
                <a:gd name="connsiteX0-1" fmla="*/ 0 w 271848"/>
                <a:gd name="connsiteY0-2" fmla="*/ 2224215 h 2306593"/>
                <a:gd name="connsiteX1-3" fmla="*/ 135924 w 271848"/>
                <a:gd name="connsiteY1-4" fmla="*/ 0 h 2306593"/>
                <a:gd name="connsiteX2-5" fmla="*/ 271848 w 271848"/>
                <a:gd name="connsiteY2-6" fmla="*/ 2224215 h 2306593"/>
                <a:gd name="connsiteX3-7" fmla="*/ 0 w 271848"/>
                <a:gd name="connsiteY3-8" fmla="*/ 2224215 h 2306593"/>
                <a:gd name="connsiteX0-9" fmla="*/ 0 w 271848"/>
                <a:gd name="connsiteY0-10" fmla="*/ 2224215 h 2341195"/>
                <a:gd name="connsiteX1-11" fmla="*/ 135924 w 271848"/>
                <a:gd name="connsiteY1-12" fmla="*/ 0 h 2341195"/>
                <a:gd name="connsiteX2-13" fmla="*/ 271848 w 271848"/>
                <a:gd name="connsiteY2-14" fmla="*/ 2224215 h 2341195"/>
                <a:gd name="connsiteX3-15" fmla="*/ 0 w 271848"/>
                <a:gd name="connsiteY3-16" fmla="*/ 2224215 h 2341195"/>
                <a:gd name="connsiteX0-17" fmla="*/ 0 w 272067"/>
                <a:gd name="connsiteY0-18" fmla="*/ 2224215 h 2341195"/>
                <a:gd name="connsiteX1-19" fmla="*/ 135924 w 272067"/>
                <a:gd name="connsiteY1-20" fmla="*/ 0 h 2341195"/>
                <a:gd name="connsiteX2-21" fmla="*/ 271848 w 272067"/>
                <a:gd name="connsiteY2-22" fmla="*/ 2224215 h 2341195"/>
                <a:gd name="connsiteX3-23" fmla="*/ 0 w 272067"/>
                <a:gd name="connsiteY3-24" fmla="*/ 2224215 h 2341195"/>
                <a:gd name="connsiteX0-25" fmla="*/ 1011 w 273025"/>
                <a:gd name="connsiteY0-26" fmla="*/ 2224215 h 2346257"/>
                <a:gd name="connsiteX1-27" fmla="*/ 136935 w 273025"/>
                <a:gd name="connsiteY1-28" fmla="*/ 0 h 2346257"/>
                <a:gd name="connsiteX2-29" fmla="*/ 272859 w 273025"/>
                <a:gd name="connsiteY2-30" fmla="*/ 2224215 h 2346257"/>
                <a:gd name="connsiteX3-31" fmla="*/ 1011 w 273025"/>
                <a:gd name="connsiteY3-32" fmla="*/ 2224215 h 2346257"/>
                <a:gd name="connsiteX0-33" fmla="*/ 1011 w 273025"/>
                <a:gd name="connsiteY0-34" fmla="*/ 2162431 h 2314520"/>
                <a:gd name="connsiteX1-35" fmla="*/ 136935 w 273025"/>
                <a:gd name="connsiteY1-36" fmla="*/ 0 h 2314520"/>
                <a:gd name="connsiteX2-37" fmla="*/ 272859 w 273025"/>
                <a:gd name="connsiteY2-38" fmla="*/ 2224215 h 2314520"/>
                <a:gd name="connsiteX3-39" fmla="*/ 1011 w 273025"/>
                <a:gd name="connsiteY3-40" fmla="*/ 2162431 h 2314520"/>
                <a:gd name="connsiteX0-41" fmla="*/ 1011 w 273025"/>
                <a:gd name="connsiteY0-42" fmla="*/ 2137717 h 2289806"/>
                <a:gd name="connsiteX1-43" fmla="*/ 136935 w 273025"/>
                <a:gd name="connsiteY1-44" fmla="*/ 0 h 2289806"/>
                <a:gd name="connsiteX2-45" fmla="*/ 272859 w 273025"/>
                <a:gd name="connsiteY2-46" fmla="*/ 2199501 h 2289806"/>
                <a:gd name="connsiteX3-47" fmla="*/ 1011 w 273025"/>
                <a:gd name="connsiteY3-48" fmla="*/ 2137717 h 2289806"/>
                <a:gd name="connsiteX0-49" fmla="*/ 1011 w 273025"/>
                <a:gd name="connsiteY0-50" fmla="*/ 2137717 h 2289806"/>
                <a:gd name="connsiteX1-51" fmla="*/ 136935 w 273025"/>
                <a:gd name="connsiteY1-52" fmla="*/ 0 h 2289806"/>
                <a:gd name="connsiteX2-53" fmla="*/ 272859 w 273025"/>
                <a:gd name="connsiteY2-54" fmla="*/ 2199501 h 2289806"/>
                <a:gd name="connsiteX3-55" fmla="*/ 1011 w 273025"/>
                <a:gd name="connsiteY3-56" fmla="*/ 2137717 h 2289806"/>
                <a:gd name="connsiteX0-57" fmla="*/ 1011 w 273025"/>
                <a:gd name="connsiteY0-58" fmla="*/ 2137717 h 2289806"/>
                <a:gd name="connsiteX1-59" fmla="*/ 136935 w 273025"/>
                <a:gd name="connsiteY1-60" fmla="*/ 0 h 2289806"/>
                <a:gd name="connsiteX2-61" fmla="*/ 272859 w 273025"/>
                <a:gd name="connsiteY2-62" fmla="*/ 2199501 h 2289806"/>
                <a:gd name="connsiteX3-63" fmla="*/ 1011 w 273025"/>
                <a:gd name="connsiteY3-64" fmla="*/ 2137717 h 2289806"/>
              </a:gdLst>
              <a:ahLst/>
              <a:cxnLst>
                <a:cxn ang="0">
                  <a:pos x="connsiteX0-1" y="connsiteY0-2"/>
                </a:cxn>
                <a:cxn ang="0">
                  <a:pos x="connsiteX1-3" y="connsiteY1-4"/>
                </a:cxn>
                <a:cxn ang="0">
                  <a:pos x="connsiteX2-5" y="connsiteY2-6"/>
                </a:cxn>
                <a:cxn ang="0">
                  <a:pos x="connsiteX3-7" y="connsiteY3-8"/>
                </a:cxn>
              </a:cxnLst>
              <a:rect l="l" t="t" r="r" b="b"/>
              <a:pathLst>
                <a:path w="273025" h="2289806">
                  <a:moveTo>
                    <a:pt x="1011" y="2137717"/>
                  </a:moveTo>
                  <a:cubicBezTo>
                    <a:pt x="46319" y="1425145"/>
                    <a:pt x="54557" y="57664"/>
                    <a:pt x="136935" y="0"/>
                  </a:cubicBezTo>
                  <a:cubicBezTo>
                    <a:pt x="256383" y="102972"/>
                    <a:pt x="227551" y="1466334"/>
                    <a:pt x="272859" y="2199501"/>
                  </a:cubicBezTo>
                  <a:cubicBezTo>
                    <a:pt x="281097" y="2323069"/>
                    <a:pt x="-19584" y="2335425"/>
                    <a:pt x="1011" y="2137717"/>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385628" y="1746422"/>
              <a:ext cx="507454" cy="2943613"/>
            </a:xfrm>
            <a:custGeom>
              <a:avLst/>
              <a:gdLst>
                <a:gd name="connsiteX0" fmla="*/ 58156 w 507454"/>
                <a:gd name="connsiteY0" fmla="*/ 0 h 2943613"/>
                <a:gd name="connsiteX1" fmla="*/ 337000 w 507454"/>
                <a:gd name="connsiteY1" fmla="*/ 0 h 2943613"/>
                <a:gd name="connsiteX2" fmla="*/ 304547 w 507454"/>
                <a:gd name="connsiteY2" fmla="*/ 358225 h 2943613"/>
                <a:gd name="connsiteX3" fmla="*/ 473488 w 507454"/>
                <a:gd name="connsiteY3" fmla="*/ 2775972 h 2943613"/>
                <a:gd name="connsiteX4" fmla="*/ 507454 w 507454"/>
                <a:gd name="connsiteY4" fmla="*/ 2943613 h 2943613"/>
                <a:gd name="connsiteX5" fmla="*/ 255864 w 507454"/>
                <a:gd name="connsiteY5" fmla="*/ 2940908 h 2943613"/>
                <a:gd name="connsiteX6" fmla="*/ 58156 w 507454"/>
                <a:gd name="connsiteY6" fmla="*/ 0 h 294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454" h="2943613">
                  <a:moveTo>
                    <a:pt x="58156" y="0"/>
                  </a:moveTo>
                  <a:lnTo>
                    <a:pt x="337000" y="0"/>
                  </a:lnTo>
                  <a:lnTo>
                    <a:pt x="304547" y="358225"/>
                  </a:lnTo>
                  <a:cubicBezTo>
                    <a:pt x="248803" y="1254901"/>
                    <a:pt x="344466" y="2091069"/>
                    <a:pt x="473488" y="2775972"/>
                  </a:cubicBezTo>
                  <a:lnTo>
                    <a:pt x="507454" y="2943613"/>
                  </a:lnTo>
                  <a:lnTo>
                    <a:pt x="255864" y="2940908"/>
                  </a:lnTo>
                  <a:cubicBezTo>
                    <a:pt x="70513" y="2166551"/>
                    <a:pt x="-90125" y="1120346"/>
                    <a:pt x="58156" y="0"/>
                  </a:cubicBezTo>
                  <a:close/>
                </a:path>
              </a:pathLst>
            </a:custGeom>
            <a:solidFill>
              <a:srgbClr val="C3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900985" y="2170672"/>
              <a:ext cx="597242" cy="597242"/>
            </a:xfrm>
            <a:prstGeom prst="ellipse">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235520" y="674675"/>
              <a:ext cx="728145" cy="1144848"/>
            </a:xfrm>
            <a:custGeom>
              <a:avLst/>
              <a:gdLst>
                <a:gd name="connsiteX0" fmla="*/ 0 w 728145"/>
                <a:gd name="connsiteY0" fmla="*/ 0 h 1144848"/>
                <a:gd name="connsiteX1" fmla="*/ 26606 w 728145"/>
                <a:gd name="connsiteY1" fmla="*/ 2307 h 1144848"/>
                <a:gd name="connsiteX2" fmla="*/ 728145 w 728145"/>
                <a:gd name="connsiteY2" fmla="*/ 1059389 h 1144848"/>
                <a:gd name="connsiteX3" fmla="*/ 447608 w 728145"/>
                <a:gd name="connsiteY3" fmla="*/ 1137584 h 1144848"/>
                <a:gd name="connsiteX4" fmla="*/ 397804 w 728145"/>
                <a:gd name="connsiteY4" fmla="*/ 1144848 h 1144848"/>
                <a:gd name="connsiteX5" fmla="*/ 392693 w 728145"/>
                <a:gd name="connsiteY5" fmla="*/ 1097783 h 1144848"/>
                <a:gd name="connsiteX6" fmla="*/ 28803 w 728145"/>
                <a:gd name="connsiteY6" fmla="*/ 46322 h 114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145" h="1144848">
                  <a:moveTo>
                    <a:pt x="0" y="0"/>
                  </a:moveTo>
                  <a:lnTo>
                    <a:pt x="26606" y="2307"/>
                  </a:lnTo>
                  <a:cubicBezTo>
                    <a:pt x="351409" y="72296"/>
                    <a:pt x="697253" y="750471"/>
                    <a:pt x="728145" y="1059389"/>
                  </a:cubicBezTo>
                  <a:cubicBezTo>
                    <a:pt x="668421" y="1090281"/>
                    <a:pt x="569309" y="1117311"/>
                    <a:pt x="447608" y="1137584"/>
                  </a:cubicBezTo>
                  <a:lnTo>
                    <a:pt x="397804" y="1144848"/>
                  </a:lnTo>
                  <a:lnTo>
                    <a:pt x="392693" y="1097783"/>
                  </a:lnTo>
                  <a:cubicBezTo>
                    <a:pt x="350779" y="801808"/>
                    <a:pt x="205811" y="353200"/>
                    <a:pt x="28803" y="46322"/>
                  </a:cubicBez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1273208">
              <a:off x="8406565" y="715642"/>
              <a:ext cx="801816" cy="1033840"/>
            </a:xfrm>
            <a:custGeom>
              <a:avLst/>
              <a:gdLst>
                <a:gd name="connsiteX0" fmla="*/ 549671 w 549671"/>
                <a:gd name="connsiteY0" fmla="*/ 0 h 1033840"/>
                <a:gd name="connsiteX1" fmla="*/ 549066 w 549671"/>
                <a:gd name="connsiteY1" fmla="*/ 720 h 1033840"/>
                <a:gd name="connsiteX2" fmla="*/ 175581 w 549671"/>
                <a:gd name="connsiteY2" fmla="*/ 989116 h 1033840"/>
                <a:gd name="connsiteX3" fmla="*/ 168170 w 549671"/>
                <a:gd name="connsiteY3" fmla="*/ 1033840 h 1033840"/>
                <a:gd name="connsiteX4" fmla="*/ 84497 w 549671"/>
                <a:gd name="connsiteY4" fmla="*/ 1010192 h 1033840"/>
                <a:gd name="connsiteX5" fmla="*/ 0 w 549671"/>
                <a:gd name="connsiteY5" fmla="*/ 978290 h 1033840"/>
                <a:gd name="connsiteX6" fmla="*/ 499871 w 549671"/>
                <a:gd name="connsiteY6" fmla="*/ 40529 h 10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671" h="1033840">
                  <a:moveTo>
                    <a:pt x="549671" y="0"/>
                  </a:moveTo>
                  <a:lnTo>
                    <a:pt x="549066" y="720"/>
                  </a:lnTo>
                  <a:cubicBezTo>
                    <a:pt x="370407" y="240358"/>
                    <a:pt x="224303" y="727739"/>
                    <a:pt x="175581" y="989116"/>
                  </a:cubicBezTo>
                  <a:lnTo>
                    <a:pt x="168170" y="1033840"/>
                  </a:lnTo>
                  <a:lnTo>
                    <a:pt x="84497" y="1010192"/>
                  </a:lnTo>
                  <a:cubicBezTo>
                    <a:pt x="54769" y="1000494"/>
                    <a:pt x="26516" y="989874"/>
                    <a:pt x="0" y="978290"/>
                  </a:cubicBezTo>
                  <a:cubicBezTo>
                    <a:pt x="43250" y="768226"/>
                    <a:pt x="246364" y="273183"/>
                    <a:pt x="499871" y="40529"/>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8456139" y="1615191"/>
              <a:ext cx="1532239" cy="256716"/>
            </a:xfrm>
            <a:custGeom>
              <a:avLst/>
              <a:gdLst>
                <a:gd name="connsiteX0" fmla="*/ 1504174 w 1532239"/>
                <a:gd name="connsiteY0" fmla="*/ 0 h 256716"/>
                <a:gd name="connsiteX1" fmla="*/ 1521961 w 1532239"/>
                <a:gd name="connsiteY1" fmla="*/ 73319 h 256716"/>
                <a:gd name="connsiteX2" fmla="*/ 1532239 w 1532239"/>
                <a:gd name="connsiteY2" fmla="*/ 139736 h 256716"/>
                <a:gd name="connsiteX3" fmla="*/ 0 w 1532239"/>
                <a:gd name="connsiteY3" fmla="*/ 139736 h 256716"/>
                <a:gd name="connsiteX4" fmla="*/ 34440 w 1532239"/>
                <a:gd name="connsiteY4" fmla="*/ 13490 h 256716"/>
                <a:gd name="connsiteX5" fmla="*/ 34735 w 1532239"/>
                <a:gd name="connsiteY5" fmla="*/ 12633 h 256716"/>
                <a:gd name="connsiteX6" fmla="*/ 114714 w 1532239"/>
                <a:gd name="connsiteY6" fmla="*/ 29429 h 256716"/>
                <a:gd name="connsiteX7" fmla="*/ 1476426 w 1532239"/>
                <a:gd name="connsiteY7" fmla="*/ 6758 h 25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2239" h="256716">
                  <a:moveTo>
                    <a:pt x="1504174" y="0"/>
                  </a:moveTo>
                  <a:lnTo>
                    <a:pt x="1521961" y="73319"/>
                  </a:lnTo>
                  <a:cubicBezTo>
                    <a:pt x="1526720" y="96906"/>
                    <a:pt x="1530180" y="119141"/>
                    <a:pt x="1532239" y="139736"/>
                  </a:cubicBezTo>
                  <a:cubicBezTo>
                    <a:pt x="1293342" y="263303"/>
                    <a:pt x="424249" y="325087"/>
                    <a:pt x="0" y="139736"/>
                  </a:cubicBezTo>
                  <a:cubicBezTo>
                    <a:pt x="7208" y="104725"/>
                    <a:pt x="18857" y="61798"/>
                    <a:pt x="34440" y="13490"/>
                  </a:cubicBezTo>
                  <a:lnTo>
                    <a:pt x="34735" y="12633"/>
                  </a:lnTo>
                  <a:lnTo>
                    <a:pt x="114714" y="29429"/>
                  </a:lnTo>
                  <a:cubicBezTo>
                    <a:pt x="558930" y="109069"/>
                    <a:pt x="1125221" y="82135"/>
                    <a:pt x="1476426" y="6758"/>
                  </a:cubicBezTo>
                  <a:close/>
                </a:path>
              </a:pathLst>
            </a:custGeom>
            <a:solidFill>
              <a:srgbClr val="0E6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18141" y="2248930"/>
              <a:ext cx="160637" cy="123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213535" y="-442791"/>
              <a:ext cx="107580" cy="1175122"/>
            </a:xfrm>
            <a:custGeom>
              <a:avLst/>
              <a:gdLst>
                <a:gd name="connsiteX0" fmla="*/ 0 w 107580"/>
                <a:gd name="connsiteY0" fmla="*/ 0 h 1175122"/>
                <a:gd name="connsiteX1" fmla="*/ 107580 w 107580"/>
                <a:gd name="connsiteY1" fmla="*/ 1159483 h 1175122"/>
                <a:gd name="connsiteX2" fmla="*/ 51975 w 107580"/>
                <a:gd name="connsiteY2" fmla="*/ 1175122 h 1175122"/>
                <a:gd name="connsiteX3" fmla="*/ 30907 w 107580"/>
                <a:gd name="connsiteY3" fmla="*/ 1174464 h 1175122"/>
              </a:gdLst>
              <a:ahLst/>
              <a:cxnLst>
                <a:cxn ang="0">
                  <a:pos x="connsiteX0" y="connsiteY0"/>
                </a:cxn>
                <a:cxn ang="0">
                  <a:pos x="connsiteX1" y="connsiteY1"/>
                </a:cxn>
                <a:cxn ang="0">
                  <a:pos x="connsiteX2" y="connsiteY2"/>
                </a:cxn>
                <a:cxn ang="0">
                  <a:pos x="connsiteX3" y="connsiteY3"/>
                </a:cxn>
              </a:cxnLst>
              <a:rect l="l" t="t" r="r" b="b"/>
              <a:pathLst>
                <a:path w="107580" h="1175122">
                  <a:moveTo>
                    <a:pt x="0" y="0"/>
                  </a:moveTo>
                  <a:lnTo>
                    <a:pt x="107580" y="1159483"/>
                  </a:lnTo>
                  <a:cubicBezTo>
                    <a:pt x="89045" y="1168751"/>
                    <a:pt x="70510" y="1173384"/>
                    <a:pt x="51975" y="1175122"/>
                  </a:cubicBezTo>
                  <a:lnTo>
                    <a:pt x="30907" y="1174464"/>
                  </a:ln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9098693" y="-451022"/>
              <a:ext cx="115738" cy="1205406"/>
            </a:xfrm>
            <a:custGeom>
              <a:avLst/>
              <a:gdLst>
                <a:gd name="connsiteX0" fmla="*/ 111211 w 115738"/>
                <a:gd name="connsiteY0" fmla="*/ 0 h 1205406"/>
                <a:gd name="connsiteX1" fmla="*/ 115738 w 115738"/>
                <a:gd name="connsiteY1" fmla="*/ 48789 h 1205406"/>
                <a:gd name="connsiteX2" fmla="*/ 65761 w 115738"/>
                <a:gd name="connsiteY2" fmla="*/ 1205406 h 1205406"/>
                <a:gd name="connsiteX3" fmla="*/ 55605 w 115738"/>
                <a:gd name="connsiteY3" fmla="*/ 1203819 h 1205406"/>
                <a:gd name="connsiteX4" fmla="*/ 0 w 115738"/>
                <a:gd name="connsiteY4" fmla="*/ 1198606 h 1205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38" h="1205406">
                  <a:moveTo>
                    <a:pt x="111211" y="0"/>
                  </a:moveTo>
                  <a:lnTo>
                    <a:pt x="115738" y="48789"/>
                  </a:lnTo>
                  <a:lnTo>
                    <a:pt x="65761" y="1205406"/>
                  </a:lnTo>
                  <a:lnTo>
                    <a:pt x="55605" y="1203819"/>
                  </a:lnTo>
                  <a:cubicBezTo>
                    <a:pt x="37070" y="1200923"/>
                    <a:pt x="18535" y="1198606"/>
                    <a:pt x="0" y="1198606"/>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917462" y="2236298"/>
              <a:ext cx="427245" cy="523378"/>
            </a:xfrm>
            <a:custGeom>
              <a:avLst/>
              <a:gdLst>
                <a:gd name="connsiteX0" fmla="*/ 103948 w 427245"/>
                <a:gd name="connsiteY0" fmla="*/ 0 h 523378"/>
                <a:gd name="connsiteX1" fmla="*/ 85623 w 427245"/>
                <a:gd name="connsiteY1" fmla="*/ 59033 h 523378"/>
                <a:gd name="connsiteX2" fmla="*/ 78259 w 427245"/>
                <a:gd name="connsiteY2" fmla="*/ 132082 h 523378"/>
                <a:gd name="connsiteX3" fmla="*/ 367674 w 427245"/>
                <a:gd name="connsiteY3" fmla="*/ 487182 h 523378"/>
                <a:gd name="connsiteX4" fmla="*/ 427245 w 427245"/>
                <a:gd name="connsiteY4" fmla="*/ 493187 h 523378"/>
                <a:gd name="connsiteX5" fmla="*/ 414858 w 427245"/>
                <a:gd name="connsiteY5" fmla="*/ 499911 h 523378"/>
                <a:gd name="connsiteX6" fmla="*/ 298621 w 427245"/>
                <a:gd name="connsiteY6" fmla="*/ 523378 h 523378"/>
                <a:gd name="connsiteX7" fmla="*/ 0 w 427245"/>
                <a:gd name="connsiteY7" fmla="*/ 224757 h 523378"/>
                <a:gd name="connsiteX8" fmla="*/ 87464 w 427245"/>
                <a:gd name="connsiteY8" fmla="*/ 13600 h 52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245" h="523378">
                  <a:moveTo>
                    <a:pt x="103948" y="0"/>
                  </a:moveTo>
                  <a:lnTo>
                    <a:pt x="85623" y="59033"/>
                  </a:lnTo>
                  <a:cubicBezTo>
                    <a:pt x="80795" y="82629"/>
                    <a:pt x="78259" y="107059"/>
                    <a:pt x="78259" y="132082"/>
                  </a:cubicBezTo>
                  <a:cubicBezTo>
                    <a:pt x="78259" y="307242"/>
                    <a:pt x="202505" y="453384"/>
                    <a:pt x="367674" y="487182"/>
                  </a:cubicBezTo>
                  <a:lnTo>
                    <a:pt x="427245" y="493187"/>
                  </a:lnTo>
                  <a:lnTo>
                    <a:pt x="414858" y="499911"/>
                  </a:lnTo>
                  <a:cubicBezTo>
                    <a:pt x="379131" y="515022"/>
                    <a:pt x="339852" y="523378"/>
                    <a:pt x="298621" y="523378"/>
                  </a:cubicBezTo>
                  <a:cubicBezTo>
                    <a:pt x="133697" y="523378"/>
                    <a:pt x="0" y="389681"/>
                    <a:pt x="0" y="224757"/>
                  </a:cubicBezTo>
                  <a:cubicBezTo>
                    <a:pt x="0" y="142295"/>
                    <a:pt x="33424" y="67640"/>
                    <a:pt x="87464" y="13600"/>
                  </a:cubicBezTo>
                  <a:close/>
                </a:path>
              </a:pathLst>
            </a:custGeom>
            <a:solidFill>
              <a:srgbClr val="344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0" name="文本框 149"/>
          <p:cNvSpPr txBox="1"/>
          <p:nvPr/>
        </p:nvSpPr>
        <p:spPr>
          <a:xfrm>
            <a:off x="2166996" y="462264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sp>
        <p:nvSpPr>
          <p:cNvPr id="151" name="文本框 150"/>
          <p:cNvSpPr txBox="1"/>
          <p:nvPr/>
        </p:nvSpPr>
        <p:spPr>
          <a:xfrm>
            <a:off x="5385402" y="462264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sp>
        <p:nvSpPr>
          <p:cNvPr id="152" name="文本框 151"/>
          <p:cNvSpPr txBox="1"/>
          <p:nvPr/>
        </p:nvSpPr>
        <p:spPr>
          <a:xfrm>
            <a:off x="8522054" y="458835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cxnSp>
        <p:nvCxnSpPr>
          <p:cNvPr id="175" name="直接连接符 174"/>
          <p:cNvCxnSpPr/>
          <p:nvPr/>
        </p:nvCxnSpPr>
        <p:spPr>
          <a:xfrm>
            <a:off x="3538905" y="3955807"/>
            <a:ext cx="44899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8" name="Group 4"/>
          <p:cNvGrpSpPr>
            <a:grpSpLocks noChangeAspect="1"/>
          </p:cNvGrpSpPr>
          <p:nvPr/>
        </p:nvGrpSpPr>
        <p:grpSpPr bwMode="auto">
          <a:xfrm rot="5400000">
            <a:off x="4761258" y="1677115"/>
            <a:ext cx="1079098" cy="1079099"/>
            <a:chOff x="3539" y="1343"/>
            <a:chExt cx="615" cy="615"/>
          </a:xfrm>
          <a:effectLst>
            <a:outerShdw blurRad="127000" dist="63500" dir="8100000" algn="tr" rotWithShape="0">
              <a:srgbClr val="0F44B3">
                <a:alpha val="40000"/>
              </a:srgbClr>
            </a:outerShdw>
          </a:effectLst>
        </p:grpSpPr>
        <p:sp>
          <p:nvSpPr>
            <p:cNvPr id="174"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6" name="任意多边形 175"/>
          <p:cNvSpPr/>
          <p:nvPr/>
        </p:nvSpPr>
        <p:spPr>
          <a:xfrm>
            <a:off x="8637634" y="2562312"/>
            <a:ext cx="1039765" cy="414277"/>
          </a:xfrm>
          <a:custGeom>
            <a:avLst/>
            <a:gdLst>
              <a:gd name="connsiteX0" fmla="*/ 24184 w 720626"/>
              <a:gd name="connsiteY0" fmla="*/ 11732 h 440394"/>
              <a:gd name="connsiteX1" fmla="*/ 516554 w 720626"/>
              <a:gd name="connsiteY1" fmla="*/ 35178 h 440394"/>
              <a:gd name="connsiteX2" fmla="*/ 668954 w 720626"/>
              <a:gd name="connsiteY2" fmla="*/ 187578 h 440394"/>
              <a:gd name="connsiteX3" fmla="*/ 692400 w 720626"/>
              <a:gd name="connsiteY3" fmla="*/ 422040 h 440394"/>
              <a:gd name="connsiteX4" fmla="*/ 293815 w 720626"/>
              <a:gd name="connsiteY4" fmla="*/ 398593 h 440394"/>
              <a:gd name="connsiteX5" fmla="*/ 94523 w 720626"/>
              <a:gd name="connsiteY5" fmla="*/ 187578 h 440394"/>
              <a:gd name="connsiteX6" fmla="*/ 24184 w 720626"/>
              <a:gd name="connsiteY6" fmla="*/ 11732 h 440394"/>
              <a:gd name="connsiteX0-1" fmla="*/ 31612 w 689418"/>
              <a:gd name="connsiteY0-2" fmla="*/ 12912 h 436422"/>
              <a:gd name="connsiteX1-3" fmla="*/ 485346 w 689418"/>
              <a:gd name="connsiteY1-4" fmla="*/ 31206 h 436422"/>
              <a:gd name="connsiteX2-5" fmla="*/ 637746 w 689418"/>
              <a:gd name="connsiteY2-6" fmla="*/ 183606 h 436422"/>
              <a:gd name="connsiteX3-7" fmla="*/ 661192 w 689418"/>
              <a:gd name="connsiteY3-8" fmla="*/ 418068 h 436422"/>
              <a:gd name="connsiteX4-9" fmla="*/ 262607 w 689418"/>
              <a:gd name="connsiteY4-10" fmla="*/ 394621 h 436422"/>
              <a:gd name="connsiteX5-11" fmla="*/ 63315 w 689418"/>
              <a:gd name="connsiteY5-12" fmla="*/ 183606 h 436422"/>
              <a:gd name="connsiteX6-13" fmla="*/ 31612 w 689418"/>
              <a:gd name="connsiteY6-14" fmla="*/ 12912 h 436422"/>
              <a:gd name="connsiteX0-15" fmla="*/ 27304 w 708292"/>
              <a:gd name="connsiteY0-16" fmla="*/ 13578 h 434513"/>
              <a:gd name="connsiteX1-17" fmla="*/ 504220 w 708292"/>
              <a:gd name="connsiteY1-18" fmla="*/ 29297 h 434513"/>
              <a:gd name="connsiteX2-19" fmla="*/ 656620 w 708292"/>
              <a:gd name="connsiteY2-20" fmla="*/ 181697 h 434513"/>
              <a:gd name="connsiteX3-21" fmla="*/ 680066 w 708292"/>
              <a:gd name="connsiteY3-22" fmla="*/ 416159 h 434513"/>
              <a:gd name="connsiteX4-23" fmla="*/ 281481 w 708292"/>
              <a:gd name="connsiteY4-24" fmla="*/ 392712 h 434513"/>
              <a:gd name="connsiteX5-25" fmla="*/ 82189 w 708292"/>
              <a:gd name="connsiteY5-26" fmla="*/ 181697 h 434513"/>
              <a:gd name="connsiteX6-27" fmla="*/ 27304 w 708292"/>
              <a:gd name="connsiteY6-28" fmla="*/ 13578 h 434513"/>
              <a:gd name="connsiteX0-29" fmla="*/ 35176 w 716164"/>
              <a:gd name="connsiteY0-30" fmla="*/ 6598 h 427533"/>
              <a:gd name="connsiteX1-31" fmla="*/ 512092 w 716164"/>
              <a:gd name="connsiteY1-32" fmla="*/ 22317 h 427533"/>
              <a:gd name="connsiteX2-33" fmla="*/ 664492 w 716164"/>
              <a:gd name="connsiteY2-34" fmla="*/ 174717 h 427533"/>
              <a:gd name="connsiteX3-35" fmla="*/ 687938 w 716164"/>
              <a:gd name="connsiteY3-36" fmla="*/ 409179 h 427533"/>
              <a:gd name="connsiteX4-37" fmla="*/ 289353 w 716164"/>
              <a:gd name="connsiteY4-38" fmla="*/ 385732 h 427533"/>
              <a:gd name="connsiteX5-39" fmla="*/ 90061 w 716164"/>
              <a:gd name="connsiteY5-40" fmla="*/ 174717 h 427533"/>
              <a:gd name="connsiteX6-41" fmla="*/ 35176 w 716164"/>
              <a:gd name="connsiteY6-42" fmla="*/ 6598 h 427533"/>
              <a:gd name="connsiteX0-43" fmla="*/ 50802 w 667396"/>
              <a:gd name="connsiteY0-44" fmla="*/ 6850 h 420058"/>
              <a:gd name="connsiteX1-45" fmla="*/ 463324 w 667396"/>
              <a:gd name="connsiteY1-46" fmla="*/ 14842 h 420058"/>
              <a:gd name="connsiteX2-47" fmla="*/ 615724 w 667396"/>
              <a:gd name="connsiteY2-48" fmla="*/ 167242 h 420058"/>
              <a:gd name="connsiteX3-49" fmla="*/ 639170 w 667396"/>
              <a:gd name="connsiteY3-50" fmla="*/ 401704 h 420058"/>
              <a:gd name="connsiteX4-51" fmla="*/ 240585 w 667396"/>
              <a:gd name="connsiteY4-52" fmla="*/ 378257 h 420058"/>
              <a:gd name="connsiteX5-53" fmla="*/ 41293 w 667396"/>
              <a:gd name="connsiteY5-54" fmla="*/ 167242 h 420058"/>
              <a:gd name="connsiteX6-55" fmla="*/ 50802 w 667396"/>
              <a:gd name="connsiteY6-56" fmla="*/ 6850 h 420058"/>
              <a:gd name="connsiteX0-57" fmla="*/ 85287 w 701881"/>
              <a:gd name="connsiteY0-58" fmla="*/ 5451 h 418659"/>
              <a:gd name="connsiteX1-59" fmla="*/ 497809 w 701881"/>
              <a:gd name="connsiteY1-60" fmla="*/ 13443 h 418659"/>
              <a:gd name="connsiteX2-61" fmla="*/ 650209 w 701881"/>
              <a:gd name="connsiteY2-62" fmla="*/ 165843 h 418659"/>
              <a:gd name="connsiteX3-63" fmla="*/ 673655 w 701881"/>
              <a:gd name="connsiteY3-64" fmla="*/ 400305 h 418659"/>
              <a:gd name="connsiteX4-65" fmla="*/ 275070 w 701881"/>
              <a:gd name="connsiteY4-66" fmla="*/ 376858 h 418659"/>
              <a:gd name="connsiteX5-67" fmla="*/ 75778 w 701881"/>
              <a:gd name="connsiteY5-68" fmla="*/ 165843 h 418659"/>
              <a:gd name="connsiteX6-69" fmla="*/ 85287 w 701881"/>
              <a:gd name="connsiteY6-70" fmla="*/ 5451 h 418659"/>
              <a:gd name="connsiteX0-71" fmla="*/ 65206 w 681800"/>
              <a:gd name="connsiteY0-72" fmla="*/ 19392 h 432600"/>
              <a:gd name="connsiteX1-73" fmla="*/ 477728 w 681800"/>
              <a:gd name="connsiteY1-74" fmla="*/ 27384 h 432600"/>
              <a:gd name="connsiteX2-75" fmla="*/ 630128 w 681800"/>
              <a:gd name="connsiteY2-76" fmla="*/ 179784 h 432600"/>
              <a:gd name="connsiteX3-77" fmla="*/ 653574 w 681800"/>
              <a:gd name="connsiteY3-78" fmla="*/ 414246 h 432600"/>
              <a:gd name="connsiteX4-79" fmla="*/ 254989 w 681800"/>
              <a:gd name="connsiteY4-80" fmla="*/ 390799 h 432600"/>
              <a:gd name="connsiteX5-81" fmla="*/ 19636 w 681800"/>
              <a:gd name="connsiteY5-82" fmla="*/ 228723 h 432600"/>
              <a:gd name="connsiteX6-83" fmla="*/ 65206 w 681800"/>
              <a:gd name="connsiteY6-84" fmla="*/ 19392 h 432600"/>
              <a:gd name="connsiteX0-85" fmla="*/ 71504 w 688098"/>
              <a:gd name="connsiteY0-86" fmla="*/ 2138 h 415346"/>
              <a:gd name="connsiteX1-87" fmla="*/ 484026 w 688098"/>
              <a:gd name="connsiteY1-88" fmla="*/ 10130 h 415346"/>
              <a:gd name="connsiteX2-89" fmla="*/ 636426 w 688098"/>
              <a:gd name="connsiteY2-90" fmla="*/ 162530 h 415346"/>
              <a:gd name="connsiteX3-91" fmla="*/ 659872 w 688098"/>
              <a:gd name="connsiteY3-92" fmla="*/ 396992 h 415346"/>
              <a:gd name="connsiteX4-93" fmla="*/ 261287 w 688098"/>
              <a:gd name="connsiteY4-94" fmla="*/ 373545 h 415346"/>
              <a:gd name="connsiteX5-95" fmla="*/ 25934 w 688098"/>
              <a:gd name="connsiteY5-96" fmla="*/ 211469 h 415346"/>
              <a:gd name="connsiteX6-97" fmla="*/ 71504 w 688098"/>
              <a:gd name="connsiteY6-98" fmla="*/ 2138 h 415346"/>
              <a:gd name="connsiteX0-99" fmla="*/ 65927 w 681968"/>
              <a:gd name="connsiteY0-100" fmla="*/ 19392 h 432600"/>
              <a:gd name="connsiteX1-101" fmla="*/ 493904 w 681968"/>
              <a:gd name="connsiteY1-102" fmla="*/ 27384 h 432600"/>
              <a:gd name="connsiteX2-103" fmla="*/ 630849 w 681968"/>
              <a:gd name="connsiteY2-104" fmla="*/ 179784 h 432600"/>
              <a:gd name="connsiteX3-105" fmla="*/ 654295 w 681968"/>
              <a:gd name="connsiteY3-106" fmla="*/ 414246 h 432600"/>
              <a:gd name="connsiteX4-107" fmla="*/ 255710 w 681968"/>
              <a:gd name="connsiteY4-108" fmla="*/ 390799 h 432600"/>
              <a:gd name="connsiteX5-109" fmla="*/ 20357 w 681968"/>
              <a:gd name="connsiteY5-110" fmla="*/ 228723 h 432600"/>
              <a:gd name="connsiteX6-111" fmla="*/ 65927 w 681968"/>
              <a:gd name="connsiteY6-112" fmla="*/ 19392 h 432600"/>
              <a:gd name="connsiteX0-113" fmla="*/ 70611 w 678925"/>
              <a:gd name="connsiteY0-114" fmla="*/ 23145 h 426050"/>
              <a:gd name="connsiteX1-115" fmla="*/ 490861 w 678925"/>
              <a:gd name="connsiteY1-116" fmla="*/ 20834 h 426050"/>
              <a:gd name="connsiteX2-117" fmla="*/ 627806 w 678925"/>
              <a:gd name="connsiteY2-118" fmla="*/ 173234 h 426050"/>
              <a:gd name="connsiteX3-119" fmla="*/ 651252 w 678925"/>
              <a:gd name="connsiteY3-120" fmla="*/ 407696 h 426050"/>
              <a:gd name="connsiteX4-121" fmla="*/ 252667 w 678925"/>
              <a:gd name="connsiteY4-122" fmla="*/ 384249 h 426050"/>
              <a:gd name="connsiteX5-123" fmla="*/ 17314 w 678925"/>
              <a:gd name="connsiteY5-124" fmla="*/ 222173 h 426050"/>
              <a:gd name="connsiteX6-125" fmla="*/ 70611 w 678925"/>
              <a:gd name="connsiteY6-126" fmla="*/ 23145 h 426050"/>
              <a:gd name="connsiteX0-127" fmla="*/ 73348 w 681662"/>
              <a:gd name="connsiteY0-128" fmla="*/ 9745 h 412650"/>
              <a:gd name="connsiteX1-129" fmla="*/ 493598 w 681662"/>
              <a:gd name="connsiteY1-130" fmla="*/ 7434 h 412650"/>
              <a:gd name="connsiteX2-131" fmla="*/ 630543 w 681662"/>
              <a:gd name="connsiteY2-132" fmla="*/ 159834 h 412650"/>
              <a:gd name="connsiteX3-133" fmla="*/ 653989 w 681662"/>
              <a:gd name="connsiteY3-134" fmla="*/ 394296 h 412650"/>
              <a:gd name="connsiteX4-135" fmla="*/ 255404 w 681662"/>
              <a:gd name="connsiteY4-136" fmla="*/ 370849 h 412650"/>
              <a:gd name="connsiteX5-137" fmla="*/ 20051 w 681662"/>
              <a:gd name="connsiteY5-138" fmla="*/ 208773 h 412650"/>
              <a:gd name="connsiteX6-139" fmla="*/ 73348 w 681662"/>
              <a:gd name="connsiteY6-140" fmla="*/ 9745 h 412650"/>
              <a:gd name="connsiteX0-141" fmla="*/ 66311 w 687504"/>
              <a:gd name="connsiteY0-142" fmla="*/ 3645 h 414277"/>
              <a:gd name="connsiteX1-143" fmla="*/ 499440 w 687504"/>
              <a:gd name="connsiteY1-144" fmla="*/ 9061 h 414277"/>
              <a:gd name="connsiteX2-145" fmla="*/ 636385 w 687504"/>
              <a:gd name="connsiteY2-146" fmla="*/ 161461 h 414277"/>
              <a:gd name="connsiteX3-147" fmla="*/ 659831 w 687504"/>
              <a:gd name="connsiteY3-148" fmla="*/ 395923 h 414277"/>
              <a:gd name="connsiteX4-149" fmla="*/ 261246 w 687504"/>
              <a:gd name="connsiteY4-150" fmla="*/ 372476 h 414277"/>
              <a:gd name="connsiteX5-151" fmla="*/ 25893 w 687504"/>
              <a:gd name="connsiteY5-152" fmla="*/ 210400 h 414277"/>
              <a:gd name="connsiteX6-153" fmla="*/ 66311 w 687504"/>
              <a:gd name="connsiteY6-154" fmla="*/ 3645 h 41427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87504" h="414277">
                <a:moveTo>
                  <a:pt x="66311" y="3645"/>
                </a:moveTo>
                <a:cubicBezTo>
                  <a:pt x="155539" y="24179"/>
                  <a:pt x="404428" y="-17242"/>
                  <a:pt x="499440" y="9061"/>
                </a:cubicBezTo>
                <a:cubicBezTo>
                  <a:pt x="594452" y="35364"/>
                  <a:pt x="609653" y="96984"/>
                  <a:pt x="636385" y="161461"/>
                </a:cubicBezTo>
                <a:cubicBezTo>
                  <a:pt x="663117" y="225938"/>
                  <a:pt x="722354" y="360754"/>
                  <a:pt x="659831" y="395923"/>
                </a:cubicBezTo>
                <a:cubicBezTo>
                  <a:pt x="597308" y="431092"/>
                  <a:pt x="360892" y="411553"/>
                  <a:pt x="261246" y="372476"/>
                </a:cubicBezTo>
                <a:cubicBezTo>
                  <a:pt x="161600" y="333399"/>
                  <a:pt x="58382" y="271872"/>
                  <a:pt x="25893" y="210400"/>
                </a:cubicBezTo>
                <a:cubicBezTo>
                  <a:pt x="-6596" y="148928"/>
                  <a:pt x="-22917" y="-16889"/>
                  <a:pt x="66311" y="364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219993" y="2001003"/>
            <a:ext cx="923651" cy="923330"/>
          </a:xfrm>
          <a:prstGeom prst="rect">
            <a:avLst/>
          </a:prstGeom>
          <a:noFill/>
        </p:spPr>
        <p:txBody>
          <a:bodyPr wrap="none" rtlCol="0">
            <a:spAutoFit/>
          </a:bodyPr>
          <a:lstStyle>
            <a:defPPr>
              <a:defRPr lang="zh-CN"/>
            </a:defPPr>
            <a:lvl1pPr>
              <a:defRPr sz="5400">
                <a:ln>
                  <a:solidFill>
                    <a:srgbClr val="0743A5"/>
                  </a:solidFill>
                </a:ln>
                <a:solidFill>
                  <a:schemeClr val="accent1">
                    <a:lumMod val="20000"/>
                    <a:lumOff val="80000"/>
                  </a:schemeClr>
                </a:solidFill>
                <a:latin typeface="Impact" panose="020B0806030902050204" pitchFamily="34" charset="0"/>
              </a:defRPr>
            </a:lvl1pPr>
          </a:lstStyle>
          <a:p>
            <a:r>
              <a:rPr lang="en-US" altLang="zh-CN" smtClean="0"/>
              <a:t>03</a:t>
            </a:r>
            <a:endParaRPr lang="zh-CN" altLang="en-US"/>
          </a:p>
        </p:txBody>
      </p:sp>
      <p:sp>
        <p:nvSpPr>
          <p:cNvPr id="156" name="五角星 37"/>
          <p:cNvSpPr/>
          <p:nvPr/>
        </p:nvSpPr>
        <p:spPr>
          <a:xfrm rot="1609624">
            <a:off x="8323831" y="884928"/>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9" name="组合 178"/>
          <p:cNvGrpSpPr/>
          <p:nvPr/>
        </p:nvGrpSpPr>
        <p:grpSpPr>
          <a:xfrm>
            <a:off x="10686551" y="2845775"/>
            <a:ext cx="546058" cy="550307"/>
            <a:chOff x="4918151" y="573505"/>
            <a:chExt cx="2869261" cy="2891589"/>
          </a:xfrm>
        </p:grpSpPr>
        <p:sp>
          <p:nvSpPr>
            <p:cNvPr id="180"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840230" y="4628680"/>
            <a:ext cx="285750" cy="285750"/>
            <a:chOff x="1805940" y="3794760"/>
            <a:chExt cx="285750" cy="285750"/>
          </a:xfrm>
        </p:grpSpPr>
        <p:sp>
          <p:nvSpPr>
            <p:cNvPr id="5" name="椭圆 4"/>
            <p:cNvSpPr/>
            <p:nvPr/>
          </p:nvSpPr>
          <p:spPr>
            <a:xfrm>
              <a:off x="1805940" y="3794760"/>
              <a:ext cx="285750" cy="285750"/>
            </a:xfrm>
            <a:prstGeom prst="ellipse">
              <a:avLst/>
            </a:prstGeom>
            <a:solidFill>
              <a:schemeClr val="bg1"/>
            </a:solid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880235" y="3869055"/>
              <a:ext cx="137160" cy="137160"/>
            </a:xfrm>
            <a:prstGeom prst="ellipse">
              <a:avLst/>
            </a:prstGeom>
            <a:solidFill>
              <a:srgbClr val="218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5" name="组合 194"/>
          <p:cNvGrpSpPr/>
          <p:nvPr/>
        </p:nvGrpSpPr>
        <p:grpSpPr>
          <a:xfrm>
            <a:off x="5044440" y="4632490"/>
            <a:ext cx="285750" cy="285750"/>
            <a:chOff x="1805940" y="3794760"/>
            <a:chExt cx="285750" cy="285750"/>
          </a:xfrm>
        </p:grpSpPr>
        <p:sp>
          <p:nvSpPr>
            <p:cNvPr id="196" name="椭圆 195"/>
            <p:cNvSpPr/>
            <p:nvPr/>
          </p:nvSpPr>
          <p:spPr>
            <a:xfrm>
              <a:off x="1805940" y="3794760"/>
              <a:ext cx="285750" cy="285750"/>
            </a:xfrm>
            <a:prstGeom prst="ellipse">
              <a:avLst/>
            </a:prstGeom>
            <a:solidFill>
              <a:schemeClr val="bg1"/>
            </a:solidFill>
            <a:ln w="31750">
              <a:solidFill>
                <a:srgbClr val="0F44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p:nvPr/>
          </p:nvSpPr>
          <p:spPr>
            <a:xfrm>
              <a:off x="1880235" y="3869055"/>
              <a:ext cx="137160" cy="137160"/>
            </a:xfrm>
            <a:prstGeom prst="ellipse">
              <a:avLst/>
            </a:prstGeom>
            <a:solidFill>
              <a:srgbClr val="13A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8" name="组合 197"/>
          <p:cNvGrpSpPr/>
          <p:nvPr/>
        </p:nvGrpSpPr>
        <p:grpSpPr>
          <a:xfrm>
            <a:off x="8180070" y="4613440"/>
            <a:ext cx="285750" cy="285750"/>
            <a:chOff x="1805940" y="3794760"/>
            <a:chExt cx="285750" cy="285750"/>
          </a:xfrm>
        </p:grpSpPr>
        <p:sp>
          <p:nvSpPr>
            <p:cNvPr id="199" name="椭圆 198"/>
            <p:cNvSpPr/>
            <p:nvPr/>
          </p:nvSpPr>
          <p:spPr>
            <a:xfrm>
              <a:off x="1805940" y="3794760"/>
              <a:ext cx="285750" cy="285750"/>
            </a:xfrm>
            <a:prstGeom prst="ellipse">
              <a:avLst/>
            </a:prstGeom>
            <a:solidFill>
              <a:schemeClr val="bg1"/>
            </a:solidFill>
            <a:ln w="31750">
              <a:solidFill>
                <a:srgbClr val="13AD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p:nvPr/>
          </p:nvSpPr>
          <p:spPr>
            <a:xfrm>
              <a:off x="1880235" y="3869055"/>
              <a:ext cx="137160" cy="137160"/>
            </a:xfrm>
            <a:prstGeom prst="ellipse">
              <a:avLst/>
            </a:prstGeom>
            <a:solidFill>
              <a:srgbClr val="13A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1500"/>
                                  </p:stCondLst>
                                  <p:iterate type="lt">
                                    <p:tmPct val="10000"/>
                                  </p:iterate>
                                  <p:childTnLst>
                                    <p:set>
                                      <p:cBhvr>
                                        <p:cTn id="11" dur="1" fill="hold">
                                          <p:stCondLst>
                                            <p:cond delay="0"/>
                                          </p:stCondLst>
                                        </p:cTn>
                                        <p:tgtEl>
                                          <p:spTgt spid="150"/>
                                        </p:tgtEl>
                                        <p:attrNameLst>
                                          <p:attrName>style.visibility</p:attrName>
                                        </p:attrNameLst>
                                      </p:cBhvr>
                                      <p:to>
                                        <p:strVal val="visible"/>
                                      </p:to>
                                    </p:set>
                                    <p:anim calcmode="lin" valueType="num">
                                      <p:cBhvr additive="base">
                                        <p:cTn id="12" dur="500" fill="hold"/>
                                        <p:tgtEl>
                                          <p:spTgt spid="150"/>
                                        </p:tgtEl>
                                        <p:attrNameLst>
                                          <p:attrName>ppt_x</p:attrName>
                                        </p:attrNameLst>
                                      </p:cBhvr>
                                      <p:tavLst>
                                        <p:tav tm="0">
                                          <p:val>
                                            <p:strVal val="1+#ppt_w/2"/>
                                          </p:val>
                                        </p:tav>
                                        <p:tav tm="100000">
                                          <p:val>
                                            <p:strVal val="#ppt_x"/>
                                          </p:val>
                                        </p:tav>
                                      </p:tavLst>
                                    </p:anim>
                                    <p:anim calcmode="lin" valueType="num">
                                      <p:cBhvr additive="base">
                                        <p:cTn id="13" dur="500" fill="hold"/>
                                        <p:tgtEl>
                                          <p:spTgt spid="15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2750"/>
                                  </p:stCondLst>
                                  <p:iterate type="lt">
                                    <p:tmPct val="10000"/>
                                  </p:iterate>
                                  <p:childTnLst>
                                    <p:set>
                                      <p:cBhvr>
                                        <p:cTn id="15" dur="1" fill="hold">
                                          <p:stCondLst>
                                            <p:cond delay="0"/>
                                          </p:stCondLst>
                                        </p:cTn>
                                        <p:tgtEl>
                                          <p:spTgt spid="151"/>
                                        </p:tgtEl>
                                        <p:attrNameLst>
                                          <p:attrName>style.visibility</p:attrName>
                                        </p:attrNameLst>
                                      </p:cBhvr>
                                      <p:to>
                                        <p:strVal val="visible"/>
                                      </p:to>
                                    </p:set>
                                    <p:anim calcmode="lin" valueType="num">
                                      <p:cBhvr additive="base">
                                        <p:cTn id="16" dur="500" fill="hold"/>
                                        <p:tgtEl>
                                          <p:spTgt spid="151"/>
                                        </p:tgtEl>
                                        <p:attrNameLst>
                                          <p:attrName>ppt_x</p:attrName>
                                        </p:attrNameLst>
                                      </p:cBhvr>
                                      <p:tavLst>
                                        <p:tav tm="0">
                                          <p:val>
                                            <p:strVal val="1+#ppt_w/2"/>
                                          </p:val>
                                        </p:tav>
                                        <p:tav tm="100000">
                                          <p:val>
                                            <p:strVal val="#ppt_x"/>
                                          </p:val>
                                        </p:tav>
                                      </p:tavLst>
                                    </p:anim>
                                    <p:anim calcmode="lin" valueType="num">
                                      <p:cBhvr additive="base">
                                        <p:cTn id="17" dur="500" fill="hold"/>
                                        <p:tgtEl>
                                          <p:spTgt spid="151"/>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4000"/>
                                  </p:stCondLst>
                                  <p:iterate type="lt">
                                    <p:tmPct val="10000"/>
                                  </p:iterate>
                                  <p:childTnLst>
                                    <p:set>
                                      <p:cBhvr>
                                        <p:cTn id="19" dur="1" fill="hold">
                                          <p:stCondLst>
                                            <p:cond delay="0"/>
                                          </p:stCondLst>
                                        </p:cTn>
                                        <p:tgtEl>
                                          <p:spTgt spid="152"/>
                                        </p:tgtEl>
                                        <p:attrNameLst>
                                          <p:attrName>style.visibility</p:attrName>
                                        </p:attrNameLst>
                                      </p:cBhvr>
                                      <p:to>
                                        <p:strVal val="visible"/>
                                      </p:to>
                                    </p:set>
                                    <p:anim calcmode="lin" valueType="num">
                                      <p:cBhvr additive="base">
                                        <p:cTn id="20" dur="500" fill="hold"/>
                                        <p:tgtEl>
                                          <p:spTgt spid="152"/>
                                        </p:tgtEl>
                                        <p:attrNameLst>
                                          <p:attrName>ppt_x</p:attrName>
                                        </p:attrNameLst>
                                      </p:cBhvr>
                                      <p:tavLst>
                                        <p:tav tm="0">
                                          <p:val>
                                            <p:strVal val="1+#ppt_w/2"/>
                                          </p:val>
                                        </p:tav>
                                        <p:tav tm="100000">
                                          <p:val>
                                            <p:strVal val="#ppt_x"/>
                                          </p:val>
                                        </p:tav>
                                      </p:tavLst>
                                    </p:anim>
                                    <p:anim calcmode="lin" valueType="num">
                                      <p:cBhvr additive="base">
                                        <p:cTn id="21" dur="500" fill="hold"/>
                                        <p:tgtEl>
                                          <p:spTgt spid="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0" grpId="0"/>
      <p:bldP spid="151" grpId="0"/>
      <p:bldP spid="1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1229110" y="884129"/>
            <a:ext cx="4746812" cy="2274514"/>
          </a:xfrm>
          <a:prstGeom prst="rect">
            <a:avLst/>
          </a:prstGeom>
          <a:solidFill>
            <a:srgbClr val="0F44B3"/>
          </a:solidFill>
          <a:ln>
            <a:noFill/>
          </a:ln>
          <a:effectLst/>
        </p:spPr>
        <p:txBody>
          <a:bodyPr vert="horz" wrap="square" lIns="68580" tIns="34290" rIns="68580" bIns="34290" numCol="1" anchor="t" anchorCtr="0" compatLnSpc="1"/>
          <a:lstStyle/>
          <a:p>
            <a:endParaRPr lang="zh-CN" altLang="zh-CN" sz="1500">
              <a:solidFill>
                <a:schemeClr val="accent2"/>
              </a:solidFill>
              <a:latin typeface="微软雅黑" panose="020B0503020204020204" pitchFamily="34" charset="-122"/>
              <a:ea typeface="微软雅黑" panose="020B0503020204020204" pitchFamily="34" charset="-122"/>
            </a:endParaRPr>
          </a:p>
        </p:txBody>
      </p:sp>
      <p:grpSp>
        <p:nvGrpSpPr>
          <p:cNvPr id="6" name="Group 20"/>
          <p:cNvGrpSpPr/>
          <p:nvPr/>
        </p:nvGrpSpPr>
        <p:grpSpPr bwMode="auto">
          <a:xfrm>
            <a:off x="2340648" y="3899359"/>
            <a:ext cx="401240" cy="404813"/>
            <a:chOff x="0" y="0"/>
            <a:chExt cx="401822" cy="404317"/>
          </a:xfrm>
        </p:grpSpPr>
        <p:sp>
          <p:nvSpPr>
            <p:cNvPr id="7"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rgbClr val="0F44B3"/>
            </a:solidFill>
            <a:ln>
              <a:noFill/>
            </a:ln>
            <a:effectLst/>
          </p:spPr>
          <p:txBody>
            <a:bodyPr vert="horz" wrap="square" lIns="68580" tIns="34290" rIns="68580" bIns="34290" numCol="1" anchor="t" anchorCtr="0" compatLnSpc="1"/>
            <a:lstStyle/>
            <a:p>
              <a:endParaRPr lang="zh-CN" altLang="en-US" sz="1500">
                <a:latin typeface="微软雅黑" panose="020B0503020204020204" pitchFamily="34" charset="-122"/>
                <a:ea typeface="微软雅黑" panose="020B0503020204020204" pitchFamily="34" charset="-122"/>
              </a:endParaRPr>
            </a:p>
          </p:txBody>
        </p:sp>
        <p:sp>
          <p:nvSpPr>
            <p:cNvPr id="8"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rgbClr val="0F44B3"/>
            </a:solidFill>
            <a:ln>
              <a:noFill/>
            </a:ln>
            <a:effectLst/>
          </p:spPr>
          <p:txBody>
            <a:bodyPr vert="horz" wrap="square" lIns="68580" tIns="34290" rIns="68580" bIns="34290" numCol="1" anchor="t" anchorCtr="0" compatLnSpc="1"/>
            <a:lstStyle/>
            <a:p>
              <a:endParaRPr lang="zh-CN" altLang="en-US" sz="1500">
                <a:latin typeface="微软雅黑" panose="020B0503020204020204" pitchFamily="34" charset="-122"/>
                <a:ea typeface="微软雅黑" panose="020B0503020204020204" pitchFamily="34" charset="-122"/>
              </a:endParaRPr>
            </a:p>
          </p:txBody>
        </p:sp>
      </p:grpSp>
      <p:grpSp>
        <p:nvGrpSpPr>
          <p:cNvPr id="11" name="Group 23"/>
          <p:cNvGrpSpPr/>
          <p:nvPr/>
        </p:nvGrpSpPr>
        <p:grpSpPr bwMode="auto">
          <a:xfrm>
            <a:off x="4735433" y="3919349"/>
            <a:ext cx="389334" cy="339329"/>
            <a:chOff x="0" y="0"/>
            <a:chExt cx="389342" cy="339426"/>
          </a:xfrm>
          <a:solidFill>
            <a:srgbClr val="0F44B3"/>
          </a:solidFill>
        </p:grpSpPr>
        <p:sp>
          <p:nvSpPr>
            <p:cNvPr id="12"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3"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4"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6"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7"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8"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9" name="Rectangle 117"/>
            <p:cNvSpPr>
              <a:spLocks noChangeArrowheads="1"/>
            </p:cNvSpPr>
            <p:nvPr/>
          </p:nvSpPr>
          <p:spPr bwMode="auto">
            <a:xfrm>
              <a:off x="49916" y="114806"/>
              <a:ext cx="109814" cy="17471"/>
            </a:xfrm>
            <a:prstGeom prst="rect">
              <a:avLst/>
            </a:pr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20" name="Rectangle 118"/>
            <p:cNvSpPr>
              <a:spLocks noChangeArrowheads="1"/>
            </p:cNvSpPr>
            <p:nvPr/>
          </p:nvSpPr>
          <p:spPr bwMode="auto">
            <a:xfrm>
              <a:off x="49916" y="154738"/>
              <a:ext cx="109814" cy="17471"/>
            </a:xfrm>
            <a:prstGeom prst="rect">
              <a:avLst/>
            </a:pr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21" name="Rectangle 119"/>
            <p:cNvSpPr>
              <a:spLocks noChangeArrowheads="1"/>
            </p:cNvSpPr>
            <p:nvPr/>
          </p:nvSpPr>
          <p:spPr bwMode="auto">
            <a:xfrm>
              <a:off x="49916" y="199662"/>
              <a:ext cx="109814" cy="14975"/>
            </a:xfrm>
            <a:prstGeom prst="rect">
              <a:avLst/>
            </a:pr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22" name="Rectangle 120"/>
            <p:cNvSpPr>
              <a:spLocks noChangeArrowheads="1"/>
            </p:cNvSpPr>
            <p:nvPr/>
          </p:nvSpPr>
          <p:spPr bwMode="auto">
            <a:xfrm>
              <a:off x="49916" y="242091"/>
              <a:ext cx="109814" cy="17471"/>
            </a:xfrm>
            <a:prstGeom prst="rect">
              <a:avLst/>
            </a:pr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zh-CN">
                <a:solidFill>
                  <a:schemeClr val="accent2"/>
                </a:solidFill>
                <a:latin typeface="微软雅黑" panose="020B0503020204020204" pitchFamily="34" charset="-122"/>
                <a:ea typeface="微软雅黑" panose="020B0503020204020204" pitchFamily="34" charset="-122"/>
              </a:endParaRPr>
            </a:p>
          </p:txBody>
        </p:sp>
      </p:grpSp>
      <p:grpSp>
        <p:nvGrpSpPr>
          <p:cNvPr id="25" name="Group 35"/>
          <p:cNvGrpSpPr/>
          <p:nvPr/>
        </p:nvGrpSpPr>
        <p:grpSpPr bwMode="auto">
          <a:xfrm>
            <a:off x="9109664" y="3908884"/>
            <a:ext cx="379809" cy="376238"/>
            <a:chOff x="0" y="0"/>
            <a:chExt cx="379359" cy="376864"/>
          </a:xfrm>
          <a:solidFill>
            <a:srgbClr val="0F44B3"/>
          </a:solidFill>
        </p:grpSpPr>
        <p:sp>
          <p:nvSpPr>
            <p:cNvPr id="26"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7"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28"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29"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0"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1"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3"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5"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6"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7"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8"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9"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0"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1"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3"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grpSp>
      <p:grpSp>
        <p:nvGrpSpPr>
          <p:cNvPr id="46" name="Group 54"/>
          <p:cNvGrpSpPr/>
          <p:nvPr/>
        </p:nvGrpSpPr>
        <p:grpSpPr bwMode="auto">
          <a:xfrm>
            <a:off x="6825983" y="3956635"/>
            <a:ext cx="300038" cy="389334"/>
            <a:chOff x="0" y="0"/>
            <a:chExt cx="299494" cy="389342"/>
          </a:xfrm>
          <a:solidFill>
            <a:srgbClr val="0F44B3"/>
          </a:solidFill>
        </p:grpSpPr>
        <p:sp>
          <p:nvSpPr>
            <p:cNvPr id="47"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8"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ffectLst>
              <a:outerShdw blurRad="101600" dir="18900000" sy="23000" kx="-1200000" algn="bl" rotWithShape="0">
                <a:prstClr val="black">
                  <a:alpha val="20000"/>
                </a:prstClr>
              </a:outerShdw>
            </a:effectLst>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49" name="矩形 104"/>
          <p:cNvSpPr>
            <a:spLocks noChangeArrowheads="1"/>
          </p:cNvSpPr>
          <p:nvPr/>
        </p:nvSpPr>
        <p:spPr bwMode="auto">
          <a:xfrm>
            <a:off x="2550871" y="1206382"/>
            <a:ext cx="2092144"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r" eaLnBrk="1" hangingPunct="1">
              <a:lnSpc>
                <a:spcPct val="100000"/>
              </a:lnSpc>
              <a:spcBef>
                <a:spcPct val="0"/>
              </a:spcBef>
              <a:buFont typeface="Arial" panose="020B0604020202020204" pitchFamily="34" charset="0"/>
              <a:buNone/>
            </a:pPr>
            <a:r>
              <a:rPr lang="zh-CN" altLang="en-US" sz="3600" smtClean="0">
                <a:solidFill>
                  <a:schemeClr val="bg1">
                    <a:lumMod val="95000"/>
                  </a:schemeClr>
                </a:solidFill>
                <a:latin typeface="汉仪雅酷黑 55W" panose="020B0504020202020204" pitchFamily="34" charset="-122"/>
                <a:ea typeface="汉仪雅酷黑 55W" panose="020B0504020202020204" pitchFamily="34" charset="-122"/>
                <a:sym typeface="方正兰亭黑_GBK" panose="02000000000000000000" pitchFamily="2" charset="-122"/>
              </a:rPr>
              <a:t>项目介绍</a:t>
            </a:r>
            <a:endParaRPr lang="en-US" sz="3600" dirty="0">
              <a:solidFill>
                <a:schemeClr val="bg1">
                  <a:lumMod val="95000"/>
                </a:schemeClr>
              </a:solidFill>
              <a:latin typeface="汉仪雅酷黑 55W" panose="020B0504020202020204" pitchFamily="34" charset="-122"/>
              <a:ea typeface="汉仪雅酷黑 55W" panose="020B0504020202020204" pitchFamily="34" charset="-122"/>
              <a:sym typeface="方正兰亭黑_GBK" panose="02000000000000000000" pitchFamily="2" charset="-122"/>
            </a:endParaRPr>
          </a:p>
        </p:txBody>
      </p:sp>
      <p:sp>
        <p:nvSpPr>
          <p:cNvPr id="50" name="矩形 47"/>
          <p:cNvSpPr>
            <a:spLocks noChangeArrowheads="1"/>
          </p:cNvSpPr>
          <p:nvPr/>
        </p:nvSpPr>
        <p:spPr bwMode="auto">
          <a:xfrm>
            <a:off x="1903612" y="1936871"/>
            <a:ext cx="3453081" cy="95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20000"/>
              </a:lnSpc>
              <a:spcBef>
                <a:spcPct val="0"/>
              </a:spcBef>
              <a:buFont typeface="Arial" panose="020B0604020202020204" pitchFamily="34" charset="0"/>
              <a:buNone/>
            </a:pPr>
            <a:r>
              <a:rPr lang="zh-CN" altLang="en-US" sz="1200" dirty="0">
                <a:solidFill>
                  <a:schemeClr val="accent2">
                    <a:lumMod val="20000"/>
                    <a:lumOff val="80000"/>
                  </a:schemeClr>
                </a:solidFill>
                <a:latin typeface="汉仪典雅体简" panose="00020600040101010101" pitchFamily="18" charset="-122"/>
                <a:ea typeface="汉仪典雅体简" panose="00020600040101010101" pitchFamily="18"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200" dirty="0">
              <a:solidFill>
                <a:schemeClr val="accent2">
                  <a:lumMod val="20000"/>
                  <a:lumOff val="80000"/>
                </a:schemeClr>
              </a:solidFill>
              <a:latin typeface="汉仪典雅体简" panose="00020600040101010101" pitchFamily="18" charset="-122"/>
              <a:ea typeface="汉仪典雅体简" panose="00020600040101010101" pitchFamily="18" charset="-122"/>
              <a:sym typeface="方正兰亭黑_GBK" panose="02000000000000000000" pitchFamily="2" charset="-122"/>
            </a:endParaRPr>
          </a:p>
        </p:txBody>
      </p:sp>
      <p:sp>
        <p:nvSpPr>
          <p:cNvPr id="51" name="矩形 106"/>
          <p:cNvSpPr>
            <a:spLocks noChangeArrowheads="1"/>
          </p:cNvSpPr>
          <p:nvPr/>
        </p:nvSpPr>
        <p:spPr bwMode="auto">
          <a:xfrm>
            <a:off x="1924870" y="4514421"/>
            <a:ext cx="1164431"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r>
              <a:rPr lang="zh-CN" altLang="en-US" sz="2000" smtClean="0">
                <a:solidFill>
                  <a:srgbClr val="032151"/>
                </a:solidFill>
                <a:latin typeface="汉仪旗黑Y3-85W" panose="00020600040101010101" pitchFamily="18" charset="-122"/>
                <a:ea typeface="汉仪旗黑Y3-85W" panose="00020600040101010101" pitchFamily="18" charset="-122"/>
                <a:sym typeface="方正兰亭黑_GBK" panose="02000000000000000000" pitchFamily="2" charset="-122"/>
              </a:rPr>
              <a:t>项目一</a:t>
            </a:r>
            <a:endParaRPr lang="en-US" sz="2000">
              <a:solidFill>
                <a:srgbClr val="032151"/>
              </a:solidFill>
              <a:latin typeface="汉仪旗黑Y3-85W" panose="00020600040101010101" pitchFamily="18" charset="-122"/>
              <a:ea typeface="汉仪旗黑Y3-85W" panose="00020600040101010101" pitchFamily="18" charset="-122"/>
              <a:sym typeface="方正兰亭黑_GBK" panose="02000000000000000000" pitchFamily="2" charset="-122"/>
            </a:endParaRPr>
          </a:p>
        </p:txBody>
      </p:sp>
      <p:sp>
        <p:nvSpPr>
          <p:cNvPr id="52" name="矩形 51"/>
          <p:cNvSpPr>
            <a:spLocks noChangeArrowheads="1"/>
          </p:cNvSpPr>
          <p:nvPr/>
        </p:nvSpPr>
        <p:spPr bwMode="auto">
          <a:xfrm>
            <a:off x="1659425" y="5090919"/>
            <a:ext cx="1738682" cy="51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20000"/>
              </a:lnSpc>
              <a:spcBef>
                <a:spcPct val="0"/>
              </a:spcBef>
              <a:buFont typeface="Arial" panose="020B0604020202020204" pitchFamily="34" charset="0"/>
              <a:buNone/>
            </a:pPr>
            <a:r>
              <a:rPr lang="zh-CN" altLang="en-US" sz="1200" dirty="0">
                <a:solidFill>
                  <a:schemeClr val="tx1">
                    <a:lumMod val="65000"/>
                    <a:lumOff val="35000"/>
                  </a:schemeClr>
                </a:solidFill>
                <a:latin typeface="汉仪典雅体简" panose="00020600040101010101" pitchFamily="18" charset="-122"/>
                <a:ea typeface="汉仪典雅体简" panose="00020600040101010101" pitchFamily="18" charset="-122"/>
                <a:sym typeface="方正兰亭黑_GBK" panose="02000000000000000000" pitchFamily="2" charset="-122"/>
              </a:rPr>
              <a:t>在此录入上述图表的描述说明，在此录入</a:t>
            </a:r>
            <a:r>
              <a:rPr lang="zh-CN" altLang="en-US" sz="1200" dirty="0" smtClean="0">
                <a:solidFill>
                  <a:schemeClr val="tx1">
                    <a:lumMod val="65000"/>
                    <a:lumOff val="35000"/>
                  </a:schemeClr>
                </a:solidFill>
                <a:latin typeface="汉仪典雅体简" panose="00020600040101010101" pitchFamily="18" charset="-122"/>
                <a:ea typeface="汉仪典雅体简" panose="00020600040101010101" pitchFamily="18" charset="-122"/>
                <a:sym typeface="方正兰亭黑_GBK" panose="02000000000000000000" pitchFamily="2" charset="-122"/>
              </a:rPr>
              <a:t>上述</a:t>
            </a:r>
            <a:endParaRPr lang="zh-CN" altLang="en-US" sz="1200" dirty="0">
              <a:solidFill>
                <a:schemeClr val="tx1">
                  <a:lumMod val="65000"/>
                  <a:lumOff val="35000"/>
                </a:schemeClr>
              </a:solidFill>
              <a:latin typeface="汉仪典雅体简" panose="00020600040101010101" pitchFamily="18" charset="-122"/>
              <a:ea typeface="汉仪典雅体简" panose="00020600040101010101" pitchFamily="18" charset="-122"/>
            </a:endParaRPr>
          </a:p>
        </p:txBody>
      </p:sp>
      <p:sp>
        <p:nvSpPr>
          <p:cNvPr id="53" name="矩形 108"/>
          <p:cNvSpPr>
            <a:spLocks noChangeArrowheads="1"/>
          </p:cNvSpPr>
          <p:nvPr/>
        </p:nvSpPr>
        <p:spPr bwMode="auto">
          <a:xfrm>
            <a:off x="4289890" y="4514421"/>
            <a:ext cx="1163240"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r>
              <a:rPr lang="zh-CN" altLang="en-US" sz="2000" smtClean="0">
                <a:solidFill>
                  <a:srgbClr val="032151"/>
                </a:solidFill>
                <a:latin typeface="汉仪旗黑Y3-85W" panose="00020600040101010101" pitchFamily="18" charset="-122"/>
                <a:ea typeface="汉仪旗黑Y3-85W" panose="00020600040101010101" pitchFamily="18" charset="-122"/>
                <a:sym typeface="方正兰亭黑_GBK" panose="02000000000000000000" pitchFamily="2" charset="-122"/>
              </a:rPr>
              <a:t>项目二</a:t>
            </a:r>
            <a:endParaRPr lang="en-US" sz="2000">
              <a:solidFill>
                <a:srgbClr val="032151"/>
              </a:solidFill>
              <a:latin typeface="汉仪旗黑Y3-85W" panose="00020600040101010101" pitchFamily="18" charset="-122"/>
              <a:ea typeface="汉仪旗黑Y3-85W" panose="00020600040101010101" pitchFamily="18" charset="-122"/>
              <a:sym typeface="方正兰亭黑_GBK" panose="02000000000000000000" pitchFamily="2" charset="-122"/>
            </a:endParaRPr>
          </a:p>
        </p:txBody>
      </p:sp>
      <p:sp>
        <p:nvSpPr>
          <p:cNvPr id="54" name="矩形 47"/>
          <p:cNvSpPr>
            <a:spLocks noChangeArrowheads="1"/>
          </p:cNvSpPr>
          <p:nvPr/>
        </p:nvSpPr>
        <p:spPr bwMode="auto">
          <a:xfrm>
            <a:off x="3903731" y="5090919"/>
            <a:ext cx="1738682" cy="51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20000"/>
              </a:lnSpc>
              <a:spcBef>
                <a:spcPct val="0"/>
              </a:spcBef>
              <a:buFont typeface="Arial" panose="020B0604020202020204" pitchFamily="34" charset="0"/>
              <a:buNone/>
            </a:pPr>
            <a:r>
              <a:rPr lang="zh-CN" altLang="en-US" sz="1200" dirty="0">
                <a:solidFill>
                  <a:schemeClr val="tx1">
                    <a:lumMod val="65000"/>
                    <a:lumOff val="35000"/>
                  </a:schemeClr>
                </a:solidFill>
                <a:latin typeface="汉仪典雅体简" panose="00020600040101010101" pitchFamily="18" charset="-122"/>
                <a:ea typeface="汉仪典雅体简" panose="00020600040101010101" pitchFamily="18" charset="-122"/>
                <a:sym typeface="方正兰亭黑_GBK" panose="02000000000000000000" pitchFamily="2" charset="-122"/>
              </a:rPr>
              <a:t>在此录入上述图表的描述说明，在此录入</a:t>
            </a:r>
            <a:r>
              <a:rPr lang="zh-CN" altLang="en-US" sz="1200" dirty="0" smtClean="0">
                <a:solidFill>
                  <a:schemeClr val="tx1">
                    <a:lumMod val="65000"/>
                    <a:lumOff val="35000"/>
                  </a:schemeClr>
                </a:solidFill>
                <a:latin typeface="汉仪典雅体简" panose="00020600040101010101" pitchFamily="18" charset="-122"/>
                <a:ea typeface="汉仪典雅体简" panose="00020600040101010101" pitchFamily="18" charset="-122"/>
                <a:sym typeface="方正兰亭黑_GBK" panose="02000000000000000000" pitchFamily="2" charset="-122"/>
              </a:rPr>
              <a:t>上述</a:t>
            </a:r>
            <a:endParaRPr lang="zh-CN" altLang="en-US" sz="1200" dirty="0">
              <a:solidFill>
                <a:schemeClr val="tx1">
                  <a:lumMod val="65000"/>
                  <a:lumOff val="35000"/>
                </a:schemeClr>
              </a:solidFill>
              <a:latin typeface="汉仪典雅体简" panose="00020600040101010101" pitchFamily="18" charset="-122"/>
              <a:ea typeface="汉仪典雅体简" panose="00020600040101010101" pitchFamily="18" charset="-122"/>
            </a:endParaRPr>
          </a:p>
        </p:txBody>
      </p:sp>
      <p:sp>
        <p:nvSpPr>
          <p:cNvPr id="55" name="矩形 110"/>
          <p:cNvSpPr>
            <a:spLocks noChangeArrowheads="1"/>
          </p:cNvSpPr>
          <p:nvPr/>
        </p:nvSpPr>
        <p:spPr bwMode="auto">
          <a:xfrm>
            <a:off x="8705919" y="4514421"/>
            <a:ext cx="1164431"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r>
              <a:rPr lang="zh-CN" altLang="en-US" sz="2000" smtClean="0">
                <a:solidFill>
                  <a:srgbClr val="032151"/>
                </a:solidFill>
                <a:latin typeface="汉仪旗黑Y3-85W" panose="00020600040101010101" pitchFamily="18" charset="-122"/>
                <a:ea typeface="汉仪旗黑Y3-85W" panose="00020600040101010101" pitchFamily="18" charset="-122"/>
                <a:sym typeface="方正兰亭黑_GBK" panose="02000000000000000000" pitchFamily="2" charset="-122"/>
              </a:rPr>
              <a:t>项目四</a:t>
            </a:r>
            <a:endParaRPr lang="en-US" sz="2000">
              <a:solidFill>
                <a:srgbClr val="032151"/>
              </a:solidFill>
              <a:latin typeface="汉仪旗黑Y3-85W" panose="00020600040101010101" pitchFamily="18" charset="-122"/>
              <a:ea typeface="汉仪旗黑Y3-85W" panose="00020600040101010101" pitchFamily="18" charset="-122"/>
              <a:sym typeface="方正兰亭黑_GBK" panose="02000000000000000000" pitchFamily="2" charset="-122"/>
            </a:endParaRPr>
          </a:p>
        </p:txBody>
      </p:sp>
      <p:sp>
        <p:nvSpPr>
          <p:cNvPr id="56" name="矩形 47"/>
          <p:cNvSpPr>
            <a:spLocks noChangeArrowheads="1"/>
          </p:cNvSpPr>
          <p:nvPr/>
        </p:nvSpPr>
        <p:spPr bwMode="auto">
          <a:xfrm>
            <a:off x="8464535" y="5090919"/>
            <a:ext cx="1738682" cy="51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20000"/>
              </a:lnSpc>
              <a:spcBef>
                <a:spcPct val="0"/>
              </a:spcBef>
              <a:buFont typeface="Arial" panose="020B0604020202020204" pitchFamily="34" charset="0"/>
              <a:buNone/>
            </a:pPr>
            <a:r>
              <a:rPr lang="zh-CN" altLang="en-US" sz="1200" dirty="0">
                <a:solidFill>
                  <a:schemeClr val="tx1">
                    <a:lumMod val="65000"/>
                    <a:lumOff val="35000"/>
                  </a:schemeClr>
                </a:solidFill>
                <a:latin typeface="汉仪典雅体简" panose="00020600040101010101" pitchFamily="18" charset="-122"/>
                <a:ea typeface="汉仪典雅体简" panose="00020600040101010101" pitchFamily="18" charset="-122"/>
                <a:sym typeface="方正兰亭黑_GBK" panose="02000000000000000000" pitchFamily="2" charset="-122"/>
              </a:rPr>
              <a:t>在此录入上述图表的描述说明，在此录入</a:t>
            </a:r>
            <a:r>
              <a:rPr lang="zh-CN" altLang="en-US" sz="1200" dirty="0" smtClean="0">
                <a:solidFill>
                  <a:schemeClr val="tx1">
                    <a:lumMod val="65000"/>
                    <a:lumOff val="35000"/>
                  </a:schemeClr>
                </a:solidFill>
                <a:latin typeface="汉仪典雅体简" panose="00020600040101010101" pitchFamily="18" charset="-122"/>
                <a:ea typeface="汉仪典雅体简" panose="00020600040101010101" pitchFamily="18" charset="-122"/>
                <a:sym typeface="方正兰亭黑_GBK" panose="02000000000000000000" pitchFamily="2" charset="-122"/>
              </a:rPr>
              <a:t>上述</a:t>
            </a:r>
            <a:endParaRPr lang="zh-CN" altLang="en-US" sz="1200" dirty="0">
              <a:solidFill>
                <a:schemeClr val="tx1">
                  <a:lumMod val="65000"/>
                  <a:lumOff val="35000"/>
                </a:schemeClr>
              </a:solidFill>
              <a:latin typeface="汉仪典雅体简" panose="00020600040101010101" pitchFamily="18" charset="-122"/>
              <a:ea typeface="汉仪典雅体简" panose="00020600040101010101" pitchFamily="18" charset="-122"/>
            </a:endParaRPr>
          </a:p>
        </p:txBody>
      </p:sp>
      <p:sp>
        <p:nvSpPr>
          <p:cNvPr id="57" name="矩形 112"/>
          <p:cNvSpPr>
            <a:spLocks noChangeArrowheads="1"/>
          </p:cNvSpPr>
          <p:nvPr/>
        </p:nvSpPr>
        <p:spPr bwMode="auto">
          <a:xfrm>
            <a:off x="6426310" y="4514421"/>
            <a:ext cx="1163241"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r>
              <a:rPr lang="zh-CN" altLang="en-US" sz="2000" smtClean="0">
                <a:solidFill>
                  <a:srgbClr val="032151"/>
                </a:solidFill>
                <a:latin typeface="汉仪旗黑Y3-85W" panose="00020600040101010101" pitchFamily="18" charset="-122"/>
                <a:ea typeface="汉仪旗黑Y3-85W" panose="00020600040101010101" pitchFamily="18" charset="-122"/>
                <a:sym typeface="方正兰亭黑_GBK" panose="02000000000000000000" pitchFamily="2" charset="-122"/>
              </a:rPr>
              <a:t>项目三</a:t>
            </a:r>
            <a:endParaRPr lang="en-US" sz="2000">
              <a:solidFill>
                <a:srgbClr val="032151"/>
              </a:solidFill>
              <a:latin typeface="汉仪旗黑Y3-85W" panose="00020600040101010101" pitchFamily="18" charset="-122"/>
              <a:ea typeface="汉仪旗黑Y3-85W" panose="00020600040101010101" pitchFamily="18" charset="-122"/>
              <a:sym typeface="方正兰亭黑_GBK" panose="02000000000000000000" pitchFamily="2" charset="-122"/>
            </a:endParaRPr>
          </a:p>
        </p:txBody>
      </p:sp>
      <p:sp>
        <p:nvSpPr>
          <p:cNvPr id="58" name="矩形 47"/>
          <p:cNvSpPr>
            <a:spLocks noChangeArrowheads="1"/>
          </p:cNvSpPr>
          <p:nvPr/>
        </p:nvSpPr>
        <p:spPr bwMode="auto">
          <a:xfrm>
            <a:off x="6196165" y="5090919"/>
            <a:ext cx="1738682" cy="51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20000"/>
              </a:lnSpc>
              <a:spcBef>
                <a:spcPct val="0"/>
              </a:spcBef>
              <a:buFont typeface="Arial" panose="020B0604020202020204" pitchFamily="34" charset="0"/>
              <a:buNone/>
            </a:pPr>
            <a:r>
              <a:rPr lang="zh-CN" altLang="en-US" sz="1200" dirty="0">
                <a:solidFill>
                  <a:schemeClr val="tx1">
                    <a:lumMod val="65000"/>
                    <a:lumOff val="35000"/>
                  </a:schemeClr>
                </a:solidFill>
                <a:latin typeface="汉仪典雅体简" panose="00020600040101010101" pitchFamily="18" charset="-122"/>
                <a:ea typeface="汉仪典雅体简" panose="00020600040101010101" pitchFamily="18" charset="-122"/>
                <a:sym typeface="方正兰亭黑_GBK" panose="02000000000000000000" pitchFamily="2" charset="-122"/>
              </a:rPr>
              <a:t>在此录入上述图表的描述说明，在此录入</a:t>
            </a:r>
            <a:r>
              <a:rPr lang="zh-CN" altLang="en-US" sz="1200" dirty="0" smtClean="0">
                <a:solidFill>
                  <a:schemeClr val="tx1">
                    <a:lumMod val="65000"/>
                    <a:lumOff val="35000"/>
                  </a:schemeClr>
                </a:solidFill>
                <a:latin typeface="汉仪典雅体简" panose="00020600040101010101" pitchFamily="18" charset="-122"/>
                <a:ea typeface="汉仪典雅体简" panose="00020600040101010101" pitchFamily="18" charset="-122"/>
                <a:sym typeface="方正兰亭黑_GBK" panose="02000000000000000000" pitchFamily="2" charset="-122"/>
              </a:rPr>
              <a:t>上述</a:t>
            </a:r>
            <a:endParaRPr lang="zh-CN" altLang="en-US" sz="1200" dirty="0">
              <a:solidFill>
                <a:schemeClr val="tx1">
                  <a:lumMod val="65000"/>
                  <a:lumOff val="35000"/>
                </a:schemeClr>
              </a:solidFill>
              <a:latin typeface="汉仪典雅体简" panose="00020600040101010101" pitchFamily="18" charset="-122"/>
              <a:ea typeface="汉仪典雅体简" panose="00020600040101010101" pitchFamily="18" charset="-122"/>
            </a:endParaRPr>
          </a:p>
        </p:txBody>
      </p:sp>
      <p:cxnSp>
        <p:nvCxnSpPr>
          <p:cNvPr id="23" name="直接连接符 22"/>
          <p:cNvCxnSpPr/>
          <p:nvPr/>
        </p:nvCxnSpPr>
        <p:spPr>
          <a:xfrm>
            <a:off x="1684422" y="4932947"/>
            <a:ext cx="861461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4" name="Group 46"/>
          <p:cNvGrpSpPr>
            <a:grpSpLocks noChangeAspect="1"/>
          </p:cNvGrpSpPr>
          <p:nvPr/>
        </p:nvGrpSpPr>
        <p:grpSpPr bwMode="auto">
          <a:xfrm>
            <a:off x="10322666" y="4775406"/>
            <a:ext cx="602008" cy="329164"/>
            <a:chOff x="5941" y="2807"/>
            <a:chExt cx="481" cy="263"/>
          </a:xfrm>
          <a:solidFill>
            <a:schemeClr val="bg1">
              <a:lumMod val="65000"/>
            </a:schemeClr>
          </a:solidFill>
        </p:grpSpPr>
        <p:sp>
          <p:nvSpPr>
            <p:cNvPr id="65" name="Freeform 50"/>
            <p:cNvSpPr/>
            <p:nvPr/>
          </p:nvSpPr>
          <p:spPr bwMode="auto">
            <a:xfrm>
              <a:off x="6010" y="3011"/>
              <a:ext cx="149" cy="59"/>
            </a:xfrm>
            <a:custGeom>
              <a:avLst/>
              <a:gdLst>
                <a:gd name="T0" fmla="*/ 33 w 62"/>
                <a:gd name="T1" fmla="*/ 24 h 24"/>
                <a:gd name="T2" fmla="*/ 4 w 62"/>
                <a:gd name="T3" fmla="*/ 23 h 24"/>
                <a:gd name="T4" fmla="*/ 0 w 62"/>
                <a:gd name="T5" fmla="*/ 19 h 24"/>
                <a:gd name="T6" fmla="*/ 3 w 62"/>
                <a:gd name="T7" fmla="*/ 15 h 24"/>
                <a:gd name="T8" fmla="*/ 27 w 62"/>
                <a:gd name="T9" fmla="*/ 2 h 24"/>
                <a:gd name="T10" fmla="*/ 33 w 62"/>
                <a:gd name="T11" fmla="*/ 2 h 24"/>
                <a:gd name="T12" fmla="*/ 33 w 62"/>
                <a:gd name="T13" fmla="*/ 7 h 24"/>
                <a:gd name="T14" fmla="*/ 22 w 62"/>
                <a:gd name="T15" fmla="*/ 16 h 24"/>
                <a:gd name="T16" fmla="*/ 46 w 62"/>
                <a:gd name="T17" fmla="*/ 15 h 24"/>
                <a:gd name="T18" fmla="*/ 54 w 62"/>
                <a:gd name="T19" fmla="*/ 10 h 24"/>
                <a:gd name="T20" fmla="*/ 60 w 62"/>
                <a:gd name="T21" fmla="*/ 8 h 24"/>
                <a:gd name="T22" fmla="*/ 61 w 62"/>
                <a:gd name="T23" fmla="*/ 13 h 24"/>
                <a:gd name="T24" fmla="*/ 48 w 62"/>
                <a:gd name="T25" fmla="*/ 23 h 24"/>
                <a:gd name="T26" fmla="*/ 33 w 62"/>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4">
                  <a:moveTo>
                    <a:pt x="33" y="24"/>
                  </a:moveTo>
                  <a:cubicBezTo>
                    <a:pt x="21" y="24"/>
                    <a:pt x="5" y="23"/>
                    <a:pt x="4" y="23"/>
                  </a:cubicBezTo>
                  <a:cubicBezTo>
                    <a:pt x="2" y="23"/>
                    <a:pt x="0" y="21"/>
                    <a:pt x="0" y="19"/>
                  </a:cubicBezTo>
                  <a:cubicBezTo>
                    <a:pt x="0" y="17"/>
                    <a:pt x="1" y="15"/>
                    <a:pt x="3" y="15"/>
                  </a:cubicBezTo>
                  <a:cubicBezTo>
                    <a:pt x="3" y="15"/>
                    <a:pt x="17" y="12"/>
                    <a:pt x="27" y="2"/>
                  </a:cubicBezTo>
                  <a:cubicBezTo>
                    <a:pt x="29" y="0"/>
                    <a:pt x="31" y="0"/>
                    <a:pt x="33" y="2"/>
                  </a:cubicBezTo>
                  <a:cubicBezTo>
                    <a:pt x="34" y="3"/>
                    <a:pt x="34" y="6"/>
                    <a:pt x="33" y="7"/>
                  </a:cubicBezTo>
                  <a:cubicBezTo>
                    <a:pt x="29" y="11"/>
                    <a:pt x="26" y="13"/>
                    <a:pt x="22" y="16"/>
                  </a:cubicBezTo>
                  <a:cubicBezTo>
                    <a:pt x="32" y="16"/>
                    <a:pt x="42" y="16"/>
                    <a:pt x="46" y="15"/>
                  </a:cubicBezTo>
                  <a:cubicBezTo>
                    <a:pt x="50" y="14"/>
                    <a:pt x="53" y="13"/>
                    <a:pt x="54" y="10"/>
                  </a:cubicBezTo>
                  <a:cubicBezTo>
                    <a:pt x="55" y="8"/>
                    <a:pt x="58" y="7"/>
                    <a:pt x="60" y="8"/>
                  </a:cubicBezTo>
                  <a:cubicBezTo>
                    <a:pt x="62" y="9"/>
                    <a:pt x="62" y="11"/>
                    <a:pt x="61" y="13"/>
                  </a:cubicBezTo>
                  <a:cubicBezTo>
                    <a:pt x="59" y="19"/>
                    <a:pt x="54" y="22"/>
                    <a:pt x="48" y="23"/>
                  </a:cubicBezTo>
                  <a:cubicBezTo>
                    <a:pt x="45" y="24"/>
                    <a:pt x="39" y="24"/>
                    <a:pt x="3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1"/>
            <p:cNvSpPr/>
            <p:nvPr/>
          </p:nvSpPr>
          <p:spPr bwMode="auto">
            <a:xfrm>
              <a:off x="6010" y="2807"/>
              <a:ext cx="144" cy="56"/>
            </a:xfrm>
            <a:custGeom>
              <a:avLst/>
              <a:gdLst>
                <a:gd name="T0" fmla="*/ 29 w 60"/>
                <a:gd name="T1" fmla="*/ 23 h 23"/>
                <a:gd name="T2" fmla="*/ 26 w 60"/>
                <a:gd name="T3" fmla="*/ 22 h 23"/>
                <a:gd name="T4" fmla="*/ 3 w 60"/>
                <a:gd name="T5" fmla="*/ 10 h 23"/>
                <a:gd name="T6" fmla="*/ 0 w 60"/>
                <a:gd name="T7" fmla="*/ 5 h 23"/>
                <a:gd name="T8" fmla="*/ 4 w 60"/>
                <a:gd name="T9" fmla="*/ 2 h 23"/>
                <a:gd name="T10" fmla="*/ 48 w 60"/>
                <a:gd name="T11" fmla="*/ 2 h 23"/>
                <a:gd name="T12" fmla="*/ 59 w 60"/>
                <a:gd name="T13" fmla="*/ 8 h 23"/>
                <a:gd name="T14" fmla="*/ 58 w 60"/>
                <a:gd name="T15" fmla="*/ 14 h 23"/>
                <a:gd name="T16" fmla="*/ 53 w 60"/>
                <a:gd name="T17" fmla="*/ 13 h 23"/>
                <a:gd name="T18" fmla="*/ 46 w 60"/>
                <a:gd name="T19" fmla="*/ 10 h 23"/>
                <a:gd name="T20" fmla="*/ 22 w 60"/>
                <a:gd name="T21" fmla="*/ 9 h 23"/>
                <a:gd name="T22" fmla="*/ 32 w 60"/>
                <a:gd name="T23" fmla="*/ 16 h 23"/>
                <a:gd name="T24" fmla="*/ 32 w 60"/>
                <a:gd name="T25" fmla="*/ 22 h 23"/>
                <a:gd name="T26" fmla="*/ 29 w 60"/>
                <a:gd name="T2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23">
                  <a:moveTo>
                    <a:pt x="29" y="23"/>
                  </a:moveTo>
                  <a:cubicBezTo>
                    <a:pt x="28" y="23"/>
                    <a:pt x="27" y="23"/>
                    <a:pt x="26" y="22"/>
                  </a:cubicBezTo>
                  <a:cubicBezTo>
                    <a:pt x="16" y="13"/>
                    <a:pt x="3" y="10"/>
                    <a:pt x="3" y="10"/>
                  </a:cubicBezTo>
                  <a:cubicBezTo>
                    <a:pt x="1" y="9"/>
                    <a:pt x="0" y="7"/>
                    <a:pt x="0" y="5"/>
                  </a:cubicBezTo>
                  <a:cubicBezTo>
                    <a:pt x="0" y="4"/>
                    <a:pt x="2" y="2"/>
                    <a:pt x="4" y="2"/>
                  </a:cubicBezTo>
                  <a:cubicBezTo>
                    <a:pt x="5" y="2"/>
                    <a:pt x="38" y="0"/>
                    <a:pt x="48" y="2"/>
                  </a:cubicBezTo>
                  <a:cubicBezTo>
                    <a:pt x="52" y="2"/>
                    <a:pt x="56" y="5"/>
                    <a:pt x="59" y="8"/>
                  </a:cubicBezTo>
                  <a:cubicBezTo>
                    <a:pt x="60" y="10"/>
                    <a:pt x="60" y="13"/>
                    <a:pt x="58" y="14"/>
                  </a:cubicBezTo>
                  <a:cubicBezTo>
                    <a:pt x="56" y="15"/>
                    <a:pt x="54" y="15"/>
                    <a:pt x="53" y="13"/>
                  </a:cubicBezTo>
                  <a:cubicBezTo>
                    <a:pt x="51" y="12"/>
                    <a:pt x="49" y="10"/>
                    <a:pt x="46" y="10"/>
                  </a:cubicBezTo>
                  <a:cubicBezTo>
                    <a:pt x="42" y="9"/>
                    <a:pt x="32" y="9"/>
                    <a:pt x="22" y="9"/>
                  </a:cubicBezTo>
                  <a:cubicBezTo>
                    <a:pt x="25" y="11"/>
                    <a:pt x="28" y="14"/>
                    <a:pt x="32" y="16"/>
                  </a:cubicBezTo>
                  <a:cubicBezTo>
                    <a:pt x="33" y="18"/>
                    <a:pt x="33" y="20"/>
                    <a:pt x="32" y="22"/>
                  </a:cubicBezTo>
                  <a:cubicBezTo>
                    <a:pt x="31" y="23"/>
                    <a:pt x="30" y="23"/>
                    <a:pt x="2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2"/>
            <p:cNvSpPr>
              <a:spLocks noEditPoints="1"/>
            </p:cNvSpPr>
            <p:nvPr/>
          </p:nvSpPr>
          <p:spPr bwMode="auto">
            <a:xfrm>
              <a:off x="5996" y="2858"/>
              <a:ext cx="74" cy="73"/>
            </a:xfrm>
            <a:custGeom>
              <a:avLst/>
              <a:gdLst>
                <a:gd name="T0" fmla="*/ 5 w 31"/>
                <a:gd name="T1" fmla="*/ 30 h 30"/>
                <a:gd name="T2" fmla="*/ 1 w 31"/>
                <a:gd name="T3" fmla="*/ 26 h 30"/>
                <a:gd name="T4" fmla="*/ 0 w 31"/>
                <a:gd name="T5" fmla="*/ 4 h 30"/>
                <a:gd name="T6" fmla="*/ 4 w 31"/>
                <a:gd name="T7" fmla="*/ 0 h 30"/>
                <a:gd name="T8" fmla="*/ 26 w 31"/>
                <a:gd name="T9" fmla="*/ 0 h 30"/>
                <a:gd name="T10" fmla="*/ 30 w 31"/>
                <a:gd name="T11" fmla="*/ 4 h 30"/>
                <a:gd name="T12" fmla="*/ 31 w 31"/>
                <a:gd name="T13" fmla="*/ 26 h 30"/>
                <a:gd name="T14" fmla="*/ 27 w 31"/>
                <a:gd name="T15" fmla="*/ 30 h 30"/>
                <a:gd name="T16" fmla="*/ 5 w 31"/>
                <a:gd name="T17" fmla="*/ 30 h 30"/>
                <a:gd name="T18" fmla="*/ 5 w 31"/>
                <a:gd name="T19" fmla="*/ 30 h 30"/>
                <a:gd name="T20" fmla="*/ 8 w 31"/>
                <a:gd name="T21" fmla="*/ 8 h 30"/>
                <a:gd name="T22" fmla="*/ 9 w 31"/>
                <a:gd name="T23" fmla="*/ 22 h 30"/>
                <a:gd name="T24" fmla="*/ 23 w 31"/>
                <a:gd name="T25" fmla="*/ 22 h 30"/>
                <a:gd name="T26" fmla="*/ 22 w 31"/>
                <a:gd name="T27" fmla="*/ 8 h 30"/>
                <a:gd name="T28" fmla="*/ 8 w 31"/>
                <a:gd name="T29"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0">
                  <a:moveTo>
                    <a:pt x="5" y="30"/>
                  </a:moveTo>
                  <a:cubicBezTo>
                    <a:pt x="2" y="30"/>
                    <a:pt x="1" y="28"/>
                    <a:pt x="1" y="26"/>
                  </a:cubicBezTo>
                  <a:cubicBezTo>
                    <a:pt x="0" y="4"/>
                    <a:pt x="0" y="4"/>
                    <a:pt x="0" y="4"/>
                  </a:cubicBezTo>
                  <a:cubicBezTo>
                    <a:pt x="0" y="2"/>
                    <a:pt x="2" y="0"/>
                    <a:pt x="4" y="0"/>
                  </a:cubicBezTo>
                  <a:cubicBezTo>
                    <a:pt x="26" y="0"/>
                    <a:pt x="26" y="0"/>
                    <a:pt x="26" y="0"/>
                  </a:cubicBezTo>
                  <a:cubicBezTo>
                    <a:pt x="28" y="0"/>
                    <a:pt x="30" y="1"/>
                    <a:pt x="30" y="4"/>
                  </a:cubicBezTo>
                  <a:cubicBezTo>
                    <a:pt x="31" y="26"/>
                    <a:pt x="31" y="26"/>
                    <a:pt x="31" y="26"/>
                  </a:cubicBezTo>
                  <a:cubicBezTo>
                    <a:pt x="31" y="28"/>
                    <a:pt x="29" y="30"/>
                    <a:pt x="27" y="30"/>
                  </a:cubicBezTo>
                  <a:cubicBezTo>
                    <a:pt x="5" y="30"/>
                    <a:pt x="5" y="30"/>
                    <a:pt x="5" y="30"/>
                  </a:cubicBezTo>
                  <a:cubicBezTo>
                    <a:pt x="5" y="30"/>
                    <a:pt x="5" y="30"/>
                    <a:pt x="5" y="30"/>
                  </a:cubicBezTo>
                  <a:close/>
                  <a:moveTo>
                    <a:pt x="8" y="8"/>
                  </a:moveTo>
                  <a:cubicBezTo>
                    <a:pt x="9" y="22"/>
                    <a:pt x="9" y="22"/>
                    <a:pt x="9" y="22"/>
                  </a:cubicBezTo>
                  <a:cubicBezTo>
                    <a:pt x="23" y="22"/>
                    <a:pt x="23" y="22"/>
                    <a:pt x="23" y="22"/>
                  </a:cubicBezTo>
                  <a:cubicBezTo>
                    <a:pt x="22" y="8"/>
                    <a:pt x="22" y="8"/>
                    <a:pt x="22"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3"/>
            <p:cNvSpPr>
              <a:spLocks noEditPoints="1"/>
            </p:cNvSpPr>
            <p:nvPr/>
          </p:nvSpPr>
          <p:spPr bwMode="auto">
            <a:xfrm>
              <a:off x="5998" y="2948"/>
              <a:ext cx="72" cy="73"/>
            </a:xfrm>
            <a:custGeom>
              <a:avLst/>
              <a:gdLst>
                <a:gd name="T0" fmla="*/ 4 w 30"/>
                <a:gd name="T1" fmla="*/ 30 h 30"/>
                <a:gd name="T2" fmla="*/ 1 w 30"/>
                <a:gd name="T3" fmla="*/ 29 h 30"/>
                <a:gd name="T4" fmla="*/ 0 w 30"/>
                <a:gd name="T5" fmla="*/ 26 h 30"/>
                <a:gd name="T6" fmla="*/ 0 w 30"/>
                <a:gd name="T7" fmla="*/ 4 h 30"/>
                <a:gd name="T8" fmla="*/ 4 w 30"/>
                <a:gd name="T9" fmla="*/ 0 h 30"/>
                <a:gd name="T10" fmla="*/ 26 w 30"/>
                <a:gd name="T11" fmla="*/ 0 h 30"/>
                <a:gd name="T12" fmla="*/ 29 w 30"/>
                <a:gd name="T13" fmla="*/ 1 h 30"/>
                <a:gd name="T14" fmla="*/ 30 w 30"/>
                <a:gd name="T15" fmla="*/ 4 h 30"/>
                <a:gd name="T16" fmla="*/ 30 w 30"/>
                <a:gd name="T17" fmla="*/ 26 h 30"/>
                <a:gd name="T18" fmla="*/ 26 w 30"/>
                <a:gd name="T19" fmla="*/ 30 h 30"/>
                <a:gd name="T20" fmla="*/ 4 w 30"/>
                <a:gd name="T21" fmla="*/ 30 h 30"/>
                <a:gd name="T22" fmla="*/ 4 w 30"/>
                <a:gd name="T23" fmla="*/ 30 h 30"/>
                <a:gd name="T24" fmla="*/ 8 w 30"/>
                <a:gd name="T25" fmla="*/ 8 h 30"/>
                <a:gd name="T26" fmla="*/ 8 w 30"/>
                <a:gd name="T27" fmla="*/ 22 h 30"/>
                <a:gd name="T28" fmla="*/ 22 w 30"/>
                <a:gd name="T29" fmla="*/ 22 h 30"/>
                <a:gd name="T30" fmla="*/ 22 w 30"/>
                <a:gd name="T31" fmla="*/ 8 h 30"/>
                <a:gd name="T32" fmla="*/ 8 w 30"/>
                <a:gd name="T33"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0">
                  <a:moveTo>
                    <a:pt x="4" y="30"/>
                  </a:moveTo>
                  <a:cubicBezTo>
                    <a:pt x="3" y="30"/>
                    <a:pt x="2" y="30"/>
                    <a:pt x="1" y="29"/>
                  </a:cubicBezTo>
                  <a:cubicBezTo>
                    <a:pt x="1" y="28"/>
                    <a:pt x="0" y="27"/>
                    <a:pt x="0" y="26"/>
                  </a:cubicBezTo>
                  <a:cubicBezTo>
                    <a:pt x="0" y="4"/>
                    <a:pt x="0" y="4"/>
                    <a:pt x="0" y="4"/>
                  </a:cubicBezTo>
                  <a:cubicBezTo>
                    <a:pt x="0" y="2"/>
                    <a:pt x="2" y="0"/>
                    <a:pt x="4" y="0"/>
                  </a:cubicBezTo>
                  <a:cubicBezTo>
                    <a:pt x="26" y="0"/>
                    <a:pt x="26" y="0"/>
                    <a:pt x="26" y="0"/>
                  </a:cubicBezTo>
                  <a:cubicBezTo>
                    <a:pt x="27" y="0"/>
                    <a:pt x="28" y="0"/>
                    <a:pt x="29" y="1"/>
                  </a:cubicBezTo>
                  <a:cubicBezTo>
                    <a:pt x="29" y="2"/>
                    <a:pt x="30" y="3"/>
                    <a:pt x="30" y="4"/>
                  </a:cubicBezTo>
                  <a:cubicBezTo>
                    <a:pt x="30" y="26"/>
                    <a:pt x="30" y="26"/>
                    <a:pt x="30" y="26"/>
                  </a:cubicBezTo>
                  <a:cubicBezTo>
                    <a:pt x="30" y="28"/>
                    <a:pt x="29" y="30"/>
                    <a:pt x="26" y="30"/>
                  </a:cubicBezTo>
                  <a:cubicBezTo>
                    <a:pt x="4" y="30"/>
                    <a:pt x="4" y="30"/>
                    <a:pt x="4" y="30"/>
                  </a:cubicBezTo>
                  <a:cubicBezTo>
                    <a:pt x="4" y="30"/>
                    <a:pt x="4" y="30"/>
                    <a:pt x="4" y="30"/>
                  </a:cubicBezTo>
                  <a:close/>
                  <a:moveTo>
                    <a:pt x="8" y="8"/>
                  </a:moveTo>
                  <a:cubicBezTo>
                    <a:pt x="8" y="22"/>
                    <a:pt x="8" y="22"/>
                    <a:pt x="8" y="22"/>
                  </a:cubicBezTo>
                  <a:cubicBezTo>
                    <a:pt x="22" y="22"/>
                    <a:pt x="22" y="22"/>
                    <a:pt x="22" y="22"/>
                  </a:cubicBezTo>
                  <a:cubicBezTo>
                    <a:pt x="22" y="8"/>
                    <a:pt x="22" y="8"/>
                    <a:pt x="22" y="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54"/>
            <p:cNvSpPr/>
            <p:nvPr/>
          </p:nvSpPr>
          <p:spPr bwMode="auto">
            <a:xfrm>
              <a:off x="5941" y="2860"/>
              <a:ext cx="74" cy="22"/>
            </a:xfrm>
            <a:custGeom>
              <a:avLst/>
              <a:gdLst>
                <a:gd name="T0" fmla="*/ 4 w 31"/>
                <a:gd name="T1" fmla="*/ 9 h 9"/>
                <a:gd name="T2" fmla="*/ 0 w 31"/>
                <a:gd name="T3" fmla="*/ 5 h 9"/>
                <a:gd name="T4" fmla="*/ 4 w 31"/>
                <a:gd name="T5" fmla="*/ 1 h 9"/>
                <a:gd name="T6" fmla="*/ 27 w 31"/>
                <a:gd name="T7" fmla="*/ 1 h 9"/>
                <a:gd name="T8" fmla="*/ 31 w 31"/>
                <a:gd name="T9" fmla="*/ 4 h 9"/>
                <a:gd name="T10" fmla="*/ 27 w 31"/>
                <a:gd name="T11" fmla="*/ 9 h 9"/>
                <a:gd name="T12" fmla="*/ 4 w 31"/>
                <a:gd name="T13" fmla="*/ 9 h 9"/>
                <a:gd name="T14" fmla="*/ 4 w 31"/>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9">
                  <a:moveTo>
                    <a:pt x="4" y="9"/>
                  </a:moveTo>
                  <a:cubicBezTo>
                    <a:pt x="2" y="9"/>
                    <a:pt x="0" y="7"/>
                    <a:pt x="0" y="5"/>
                  </a:cubicBezTo>
                  <a:cubicBezTo>
                    <a:pt x="0" y="3"/>
                    <a:pt x="1" y="1"/>
                    <a:pt x="4" y="1"/>
                  </a:cubicBezTo>
                  <a:cubicBezTo>
                    <a:pt x="27" y="1"/>
                    <a:pt x="27" y="1"/>
                    <a:pt x="27" y="1"/>
                  </a:cubicBezTo>
                  <a:cubicBezTo>
                    <a:pt x="29" y="0"/>
                    <a:pt x="31" y="2"/>
                    <a:pt x="31" y="4"/>
                  </a:cubicBezTo>
                  <a:cubicBezTo>
                    <a:pt x="31" y="7"/>
                    <a:pt x="30" y="8"/>
                    <a:pt x="27" y="9"/>
                  </a:cubicBezTo>
                  <a:cubicBezTo>
                    <a:pt x="4" y="9"/>
                    <a:pt x="4" y="9"/>
                    <a:pt x="4" y="9"/>
                  </a:cubicBezTo>
                  <a:cubicBezTo>
                    <a:pt x="4" y="9"/>
                    <a:pt x="4" y="9"/>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5"/>
            <p:cNvSpPr/>
            <p:nvPr/>
          </p:nvSpPr>
          <p:spPr bwMode="auto">
            <a:xfrm>
              <a:off x="5941" y="2904"/>
              <a:ext cx="76" cy="19"/>
            </a:xfrm>
            <a:custGeom>
              <a:avLst/>
              <a:gdLst>
                <a:gd name="T0" fmla="*/ 4 w 32"/>
                <a:gd name="T1" fmla="*/ 8 h 8"/>
                <a:gd name="T2" fmla="*/ 0 w 32"/>
                <a:gd name="T3" fmla="*/ 4 h 8"/>
                <a:gd name="T4" fmla="*/ 4 w 32"/>
                <a:gd name="T5" fmla="*/ 0 h 8"/>
                <a:gd name="T6" fmla="*/ 28 w 32"/>
                <a:gd name="T7" fmla="*/ 0 h 8"/>
                <a:gd name="T8" fmla="*/ 32 w 32"/>
                <a:gd name="T9" fmla="*/ 4 h 8"/>
                <a:gd name="T10" fmla="*/ 28 w 32"/>
                <a:gd name="T11" fmla="*/ 8 h 8"/>
                <a:gd name="T12" fmla="*/ 4 w 32"/>
                <a:gd name="T13" fmla="*/ 8 h 8"/>
                <a:gd name="T14" fmla="*/ 4 w 3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8">
                  <a:moveTo>
                    <a:pt x="4" y="8"/>
                  </a:moveTo>
                  <a:cubicBezTo>
                    <a:pt x="2" y="8"/>
                    <a:pt x="0" y="6"/>
                    <a:pt x="0" y="4"/>
                  </a:cubicBezTo>
                  <a:cubicBezTo>
                    <a:pt x="0" y="2"/>
                    <a:pt x="2" y="0"/>
                    <a:pt x="4" y="0"/>
                  </a:cubicBezTo>
                  <a:cubicBezTo>
                    <a:pt x="28" y="0"/>
                    <a:pt x="28" y="0"/>
                    <a:pt x="28" y="0"/>
                  </a:cubicBezTo>
                  <a:cubicBezTo>
                    <a:pt x="30" y="0"/>
                    <a:pt x="32" y="1"/>
                    <a:pt x="32" y="4"/>
                  </a:cubicBezTo>
                  <a:cubicBezTo>
                    <a:pt x="32" y="6"/>
                    <a:pt x="30" y="8"/>
                    <a:pt x="28" y="8"/>
                  </a:cubicBezTo>
                  <a:cubicBezTo>
                    <a:pt x="4" y="8"/>
                    <a:pt x="4" y="8"/>
                    <a:pt x="4" y="8"/>
                  </a:cubicBezTo>
                  <a:cubicBezTo>
                    <a:pt x="4" y="8"/>
                    <a:pt x="4"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56"/>
            <p:cNvSpPr/>
            <p:nvPr/>
          </p:nvSpPr>
          <p:spPr bwMode="auto">
            <a:xfrm>
              <a:off x="5941" y="2953"/>
              <a:ext cx="76" cy="22"/>
            </a:xfrm>
            <a:custGeom>
              <a:avLst/>
              <a:gdLst>
                <a:gd name="T0" fmla="*/ 4 w 32"/>
                <a:gd name="T1" fmla="*/ 9 h 9"/>
                <a:gd name="T2" fmla="*/ 0 w 32"/>
                <a:gd name="T3" fmla="*/ 5 h 9"/>
                <a:gd name="T4" fmla="*/ 4 w 32"/>
                <a:gd name="T5" fmla="*/ 1 h 9"/>
                <a:gd name="T6" fmla="*/ 28 w 32"/>
                <a:gd name="T7" fmla="*/ 1 h 9"/>
                <a:gd name="T8" fmla="*/ 32 w 32"/>
                <a:gd name="T9" fmla="*/ 4 h 9"/>
                <a:gd name="T10" fmla="*/ 28 w 32"/>
                <a:gd name="T11" fmla="*/ 9 h 9"/>
                <a:gd name="T12" fmla="*/ 4 w 32"/>
                <a:gd name="T13" fmla="*/ 9 h 9"/>
                <a:gd name="T14" fmla="*/ 4 w 3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
                  <a:moveTo>
                    <a:pt x="4" y="9"/>
                  </a:moveTo>
                  <a:cubicBezTo>
                    <a:pt x="2" y="9"/>
                    <a:pt x="0" y="7"/>
                    <a:pt x="0" y="5"/>
                  </a:cubicBezTo>
                  <a:cubicBezTo>
                    <a:pt x="0" y="3"/>
                    <a:pt x="2" y="1"/>
                    <a:pt x="4" y="1"/>
                  </a:cubicBezTo>
                  <a:cubicBezTo>
                    <a:pt x="28" y="1"/>
                    <a:pt x="28" y="1"/>
                    <a:pt x="28" y="1"/>
                  </a:cubicBezTo>
                  <a:cubicBezTo>
                    <a:pt x="30" y="0"/>
                    <a:pt x="32" y="2"/>
                    <a:pt x="32" y="4"/>
                  </a:cubicBezTo>
                  <a:cubicBezTo>
                    <a:pt x="32" y="7"/>
                    <a:pt x="30" y="8"/>
                    <a:pt x="28" y="9"/>
                  </a:cubicBezTo>
                  <a:cubicBezTo>
                    <a:pt x="4" y="9"/>
                    <a:pt x="4" y="9"/>
                    <a:pt x="4" y="9"/>
                  </a:cubicBezTo>
                  <a:cubicBezTo>
                    <a:pt x="4" y="9"/>
                    <a:pt x="4" y="9"/>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57"/>
            <p:cNvSpPr/>
            <p:nvPr/>
          </p:nvSpPr>
          <p:spPr bwMode="auto">
            <a:xfrm>
              <a:off x="5943" y="2996"/>
              <a:ext cx="74" cy="20"/>
            </a:xfrm>
            <a:custGeom>
              <a:avLst/>
              <a:gdLst>
                <a:gd name="T0" fmla="*/ 4 w 31"/>
                <a:gd name="T1" fmla="*/ 8 h 8"/>
                <a:gd name="T2" fmla="*/ 0 w 31"/>
                <a:gd name="T3" fmla="*/ 4 h 8"/>
                <a:gd name="T4" fmla="*/ 4 w 31"/>
                <a:gd name="T5" fmla="*/ 0 h 8"/>
                <a:gd name="T6" fmla="*/ 27 w 31"/>
                <a:gd name="T7" fmla="*/ 0 h 8"/>
                <a:gd name="T8" fmla="*/ 31 w 31"/>
                <a:gd name="T9" fmla="*/ 4 h 8"/>
                <a:gd name="T10" fmla="*/ 27 w 31"/>
                <a:gd name="T11" fmla="*/ 8 h 8"/>
                <a:gd name="T12" fmla="*/ 4 w 31"/>
                <a:gd name="T13" fmla="*/ 8 h 8"/>
                <a:gd name="T14" fmla="*/ 4 w 31"/>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4" y="8"/>
                  </a:moveTo>
                  <a:cubicBezTo>
                    <a:pt x="1" y="8"/>
                    <a:pt x="0" y="6"/>
                    <a:pt x="0" y="4"/>
                  </a:cubicBezTo>
                  <a:cubicBezTo>
                    <a:pt x="0" y="2"/>
                    <a:pt x="1" y="0"/>
                    <a:pt x="4" y="0"/>
                  </a:cubicBezTo>
                  <a:cubicBezTo>
                    <a:pt x="27" y="0"/>
                    <a:pt x="27" y="0"/>
                    <a:pt x="27" y="0"/>
                  </a:cubicBezTo>
                  <a:cubicBezTo>
                    <a:pt x="29" y="0"/>
                    <a:pt x="31" y="1"/>
                    <a:pt x="31" y="4"/>
                  </a:cubicBezTo>
                  <a:cubicBezTo>
                    <a:pt x="31" y="6"/>
                    <a:pt x="29" y="8"/>
                    <a:pt x="27" y="8"/>
                  </a:cubicBezTo>
                  <a:cubicBezTo>
                    <a:pt x="4" y="8"/>
                    <a:pt x="4" y="8"/>
                    <a:pt x="4" y="8"/>
                  </a:cubicBezTo>
                  <a:cubicBezTo>
                    <a:pt x="4" y="8"/>
                    <a:pt x="4"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58"/>
            <p:cNvSpPr>
              <a:spLocks noEditPoints="1"/>
            </p:cNvSpPr>
            <p:nvPr/>
          </p:nvSpPr>
          <p:spPr bwMode="auto">
            <a:xfrm>
              <a:off x="6051" y="2826"/>
              <a:ext cx="371" cy="226"/>
            </a:xfrm>
            <a:custGeom>
              <a:avLst/>
              <a:gdLst>
                <a:gd name="T0" fmla="*/ 60 w 155"/>
                <a:gd name="T1" fmla="*/ 93 h 93"/>
                <a:gd name="T2" fmla="*/ 2 w 155"/>
                <a:gd name="T3" fmla="*/ 80 h 93"/>
                <a:gd name="T4" fmla="*/ 0 w 155"/>
                <a:gd name="T5" fmla="*/ 77 h 93"/>
                <a:gd name="T6" fmla="*/ 0 w 155"/>
                <a:gd name="T7" fmla="*/ 17 h 93"/>
                <a:gd name="T8" fmla="*/ 2 w 155"/>
                <a:gd name="T9" fmla="*/ 13 h 93"/>
                <a:gd name="T10" fmla="*/ 60 w 155"/>
                <a:gd name="T11" fmla="*/ 0 h 93"/>
                <a:gd name="T12" fmla="*/ 153 w 155"/>
                <a:gd name="T13" fmla="*/ 44 h 93"/>
                <a:gd name="T14" fmla="*/ 153 w 155"/>
                <a:gd name="T15" fmla="*/ 49 h 93"/>
                <a:gd name="T16" fmla="*/ 60 w 155"/>
                <a:gd name="T17" fmla="*/ 93 h 93"/>
                <a:gd name="T18" fmla="*/ 8 w 155"/>
                <a:gd name="T19" fmla="*/ 74 h 93"/>
                <a:gd name="T20" fmla="*/ 60 w 155"/>
                <a:gd name="T21" fmla="*/ 85 h 93"/>
                <a:gd name="T22" fmla="*/ 144 w 155"/>
                <a:gd name="T23" fmla="*/ 46 h 93"/>
                <a:gd name="T24" fmla="*/ 60 w 155"/>
                <a:gd name="T25" fmla="*/ 8 h 93"/>
                <a:gd name="T26" fmla="*/ 8 w 155"/>
                <a:gd name="T27" fmla="*/ 19 h 93"/>
                <a:gd name="T28" fmla="*/ 8 w 155"/>
                <a:gd name="T29" fmla="*/ 7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 h="93">
                  <a:moveTo>
                    <a:pt x="60" y="93"/>
                  </a:moveTo>
                  <a:cubicBezTo>
                    <a:pt x="38" y="93"/>
                    <a:pt x="19" y="89"/>
                    <a:pt x="2" y="80"/>
                  </a:cubicBezTo>
                  <a:cubicBezTo>
                    <a:pt x="1" y="80"/>
                    <a:pt x="0" y="78"/>
                    <a:pt x="0" y="77"/>
                  </a:cubicBezTo>
                  <a:cubicBezTo>
                    <a:pt x="0" y="17"/>
                    <a:pt x="0" y="17"/>
                    <a:pt x="0" y="17"/>
                  </a:cubicBezTo>
                  <a:cubicBezTo>
                    <a:pt x="0" y="16"/>
                    <a:pt x="1" y="14"/>
                    <a:pt x="2" y="13"/>
                  </a:cubicBezTo>
                  <a:cubicBezTo>
                    <a:pt x="19" y="5"/>
                    <a:pt x="39" y="0"/>
                    <a:pt x="60" y="0"/>
                  </a:cubicBezTo>
                  <a:cubicBezTo>
                    <a:pt x="110" y="0"/>
                    <a:pt x="151" y="42"/>
                    <a:pt x="153" y="44"/>
                  </a:cubicBezTo>
                  <a:cubicBezTo>
                    <a:pt x="155" y="45"/>
                    <a:pt x="155" y="48"/>
                    <a:pt x="153" y="49"/>
                  </a:cubicBezTo>
                  <a:cubicBezTo>
                    <a:pt x="151" y="51"/>
                    <a:pt x="108" y="93"/>
                    <a:pt x="60" y="93"/>
                  </a:cubicBezTo>
                  <a:close/>
                  <a:moveTo>
                    <a:pt x="8" y="74"/>
                  </a:moveTo>
                  <a:cubicBezTo>
                    <a:pt x="23" y="81"/>
                    <a:pt x="41" y="85"/>
                    <a:pt x="60" y="85"/>
                  </a:cubicBezTo>
                  <a:cubicBezTo>
                    <a:pt x="98" y="85"/>
                    <a:pt x="134" y="56"/>
                    <a:pt x="144" y="46"/>
                  </a:cubicBezTo>
                  <a:cubicBezTo>
                    <a:pt x="134" y="37"/>
                    <a:pt x="99" y="8"/>
                    <a:pt x="60" y="8"/>
                  </a:cubicBezTo>
                  <a:cubicBezTo>
                    <a:pt x="41" y="8"/>
                    <a:pt x="24" y="12"/>
                    <a:pt x="8" y="19"/>
                  </a:cubicBezTo>
                  <a:lnTo>
                    <a:pt x="8"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60"/>
            <p:cNvSpPr>
              <a:spLocks noEditPoints="1"/>
            </p:cNvSpPr>
            <p:nvPr/>
          </p:nvSpPr>
          <p:spPr bwMode="auto">
            <a:xfrm>
              <a:off x="6168" y="2882"/>
              <a:ext cx="113" cy="114"/>
            </a:xfrm>
            <a:custGeom>
              <a:avLst/>
              <a:gdLst>
                <a:gd name="T0" fmla="*/ 24 w 47"/>
                <a:gd name="T1" fmla="*/ 47 h 47"/>
                <a:gd name="T2" fmla="*/ 0 w 47"/>
                <a:gd name="T3" fmla="*/ 23 h 47"/>
                <a:gd name="T4" fmla="*/ 24 w 47"/>
                <a:gd name="T5" fmla="*/ 0 h 47"/>
                <a:gd name="T6" fmla="*/ 47 w 47"/>
                <a:gd name="T7" fmla="*/ 23 h 47"/>
                <a:gd name="T8" fmla="*/ 24 w 47"/>
                <a:gd name="T9" fmla="*/ 47 h 47"/>
                <a:gd name="T10" fmla="*/ 24 w 47"/>
                <a:gd name="T11" fmla="*/ 8 h 47"/>
                <a:gd name="T12" fmla="*/ 8 w 47"/>
                <a:gd name="T13" fmla="*/ 23 h 47"/>
                <a:gd name="T14" fmla="*/ 24 w 47"/>
                <a:gd name="T15" fmla="*/ 39 h 47"/>
                <a:gd name="T16" fmla="*/ 39 w 47"/>
                <a:gd name="T17" fmla="*/ 23 h 47"/>
                <a:gd name="T18" fmla="*/ 24 w 47"/>
                <a:gd name="T19" fmla="*/ 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47"/>
                  </a:moveTo>
                  <a:cubicBezTo>
                    <a:pt x="11" y="47"/>
                    <a:pt x="0" y="36"/>
                    <a:pt x="0" y="23"/>
                  </a:cubicBezTo>
                  <a:cubicBezTo>
                    <a:pt x="0" y="10"/>
                    <a:pt x="11" y="0"/>
                    <a:pt x="24" y="0"/>
                  </a:cubicBezTo>
                  <a:cubicBezTo>
                    <a:pt x="36" y="0"/>
                    <a:pt x="47" y="10"/>
                    <a:pt x="47" y="23"/>
                  </a:cubicBezTo>
                  <a:cubicBezTo>
                    <a:pt x="47" y="36"/>
                    <a:pt x="36" y="47"/>
                    <a:pt x="24" y="47"/>
                  </a:cubicBezTo>
                  <a:close/>
                  <a:moveTo>
                    <a:pt x="24" y="8"/>
                  </a:moveTo>
                  <a:cubicBezTo>
                    <a:pt x="15" y="8"/>
                    <a:pt x="8" y="15"/>
                    <a:pt x="8" y="23"/>
                  </a:cubicBezTo>
                  <a:cubicBezTo>
                    <a:pt x="8" y="32"/>
                    <a:pt x="15" y="39"/>
                    <a:pt x="24" y="39"/>
                  </a:cubicBezTo>
                  <a:cubicBezTo>
                    <a:pt x="32" y="39"/>
                    <a:pt x="39" y="32"/>
                    <a:pt x="39" y="23"/>
                  </a:cubicBezTo>
                  <a:cubicBezTo>
                    <a:pt x="39" y="15"/>
                    <a:pt x="32"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61"/>
            <p:cNvSpPr/>
            <p:nvPr/>
          </p:nvSpPr>
          <p:spPr bwMode="auto">
            <a:xfrm>
              <a:off x="6314" y="2865"/>
              <a:ext cx="20" cy="149"/>
            </a:xfrm>
            <a:custGeom>
              <a:avLst/>
              <a:gdLst>
                <a:gd name="T0" fmla="*/ 4 w 8"/>
                <a:gd name="T1" fmla="*/ 61 h 61"/>
                <a:gd name="T2" fmla="*/ 0 w 8"/>
                <a:gd name="T3" fmla="*/ 57 h 61"/>
                <a:gd name="T4" fmla="*/ 0 w 8"/>
                <a:gd name="T5" fmla="*/ 4 h 61"/>
                <a:gd name="T6" fmla="*/ 4 w 8"/>
                <a:gd name="T7" fmla="*/ 0 h 61"/>
                <a:gd name="T8" fmla="*/ 8 w 8"/>
                <a:gd name="T9" fmla="*/ 4 h 61"/>
                <a:gd name="T10" fmla="*/ 8 w 8"/>
                <a:gd name="T11" fmla="*/ 57 h 61"/>
                <a:gd name="T12" fmla="*/ 4 w 8"/>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8" h="61">
                  <a:moveTo>
                    <a:pt x="4" y="61"/>
                  </a:moveTo>
                  <a:cubicBezTo>
                    <a:pt x="2" y="61"/>
                    <a:pt x="0" y="59"/>
                    <a:pt x="0" y="57"/>
                  </a:cubicBezTo>
                  <a:cubicBezTo>
                    <a:pt x="0" y="4"/>
                    <a:pt x="0" y="4"/>
                    <a:pt x="0" y="4"/>
                  </a:cubicBezTo>
                  <a:cubicBezTo>
                    <a:pt x="0" y="2"/>
                    <a:pt x="2" y="0"/>
                    <a:pt x="4" y="0"/>
                  </a:cubicBezTo>
                  <a:cubicBezTo>
                    <a:pt x="7" y="0"/>
                    <a:pt x="8" y="2"/>
                    <a:pt x="8" y="4"/>
                  </a:cubicBezTo>
                  <a:cubicBezTo>
                    <a:pt x="8" y="57"/>
                    <a:pt x="8" y="57"/>
                    <a:pt x="8" y="57"/>
                  </a:cubicBezTo>
                  <a:cubicBezTo>
                    <a:pt x="8" y="59"/>
                    <a:pt x="7" y="61"/>
                    <a:pt x="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45" name="图片 44"/>
          <p:cNvPicPr>
            <a:picLocks noChangeAspect="1"/>
          </p:cNvPicPr>
          <p:nvPr/>
        </p:nvPicPr>
        <p:blipFill rotWithShape="1">
          <a:blip r:embed="rId1" cstate="print">
            <a:extLst>
              <a:ext uri="{28A0092B-C50C-407E-A947-70E740481C1C}">
                <a14:useLocalDpi xmlns:a14="http://schemas.microsoft.com/office/drawing/2010/main" val="0"/>
              </a:ext>
            </a:extLst>
          </a:blip>
          <a:srcRect t="10532"/>
          <a:stretch>
            <a:fillRect/>
          </a:stretch>
        </p:blipFill>
        <p:spPr>
          <a:xfrm>
            <a:off x="6063916" y="866273"/>
            <a:ext cx="4584032" cy="23005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50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750"/>
                                        <p:tgtEl>
                                          <p:spTgt spid="49"/>
                                        </p:tgtEl>
                                      </p:cBhvr>
                                    </p:animEffect>
                                    <p:anim calcmode="lin" valueType="num">
                                      <p:cBhvr>
                                        <p:cTn id="12" dur="750" fill="hold"/>
                                        <p:tgtEl>
                                          <p:spTgt spid="49"/>
                                        </p:tgtEl>
                                        <p:attrNameLst>
                                          <p:attrName>ppt_x</p:attrName>
                                        </p:attrNameLst>
                                      </p:cBhvr>
                                      <p:tavLst>
                                        <p:tav tm="0">
                                          <p:val>
                                            <p:strVal val="#ppt_x"/>
                                          </p:val>
                                        </p:tav>
                                        <p:tav tm="100000">
                                          <p:val>
                                            <p:strVal val="#ppt_x"/>
                                          </p:val>
                                        </p:tav>
                                      </p:tavLst>
                                    </p:anim>
                                    <p:anim calcmode="lin" valueType="num">
                                      <p:cBhvr>
                                        <p:cTn id="13" dur="750" fill="hold"/>
                                        <p:tgtEl>
                                          <p:spTgt spid="49"/>
                                        </p:tgtEl>
                                        <p:attrNameLst>
                                          <p:attrName>ppt_y</p:attrName>
                                        </p:attrNameLst>
                                      </p:cBhvr>
                                      <p:tavLst>
                                        <p:tav tm="0">
                                          <p:val>
                                            <p:strVal val="#ppt_y+.1"/>
                                          </p:val>
                                        </p:tav>
                                        <p:tav tm="100000">
                                          <p:val>
                                            <p:strVal val="#ppt_y"/>
                                          </p:val>
                                        </p:tav>
                                      </p:tavLst>
                                    </p:anim>
                                  </p:childTnLst>
                                </p:cTn>
                              </p:par>
                              <p:par>
                                <p:cTn id="14" presetID="22" presetClass="entr" presetSubtype="1" fill="hold" grpId="0" nodeType="withEffect">
                                  <p:stCondLst>
                                    <p:cond delay="1000"/>
                                  </p:stCondLst>
                                  <p:childTnLst>
                                    <p:set>
                                      <p:cBhvr>
                                        <p:cTn id="15" dur="1" fill="hold">
                                          <p:stCondLst>
                                            <p:cond delay="0"/>
                                          </p:stCondLst>
                                        </p:cTn>
                                        <p:tgtEl>
                                          <p:spTgt spid="50"/>
                                        </p:tgtEl>
                                        <p:attrNameLst>
                                          <p:attrName>style.visibility</p:attrName>
                                        </p:attrNameLst>
                                      </p:cBhvr>
                                      <p:to>
                                        <p:strVal val="visible"/>
                                      </p:to>
                                    </p:set>
                                    <p:animEffect transition="in" filter="wipe(up)">
                                      <p:cBhvr>
                                        <p:cTn id="16" dur="1000"/>
                                        <p:tgtEl>
                                          <p:spTgt spid="50"/>
                                        </p:tgtEl>
                                      </p:cBhvr>
                                    </p:animEffect>
                                  </p:childTnLst>
                                </p:cTn>
                              </p:par>
                              <p:par>
                                <p:cTn id="17" presetID="42" presetClass="entr" presetSubtype="0" fill="hold" grpId="0" nodeType="withEffect">
                                  <p:stCondLst>
                                    <p:cond delay="325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750"/>
                                        <p:tgtEl>
                                          <p:spTgt spid="51"/>
                                        </p:tgtEl>
                                      </p:cBhvr>
                                    </p:animEffect>
                                    <p:anim calcmode="lin" valueType="num">
                                      <p:cBhvr>
                                        <p:cTn id="20" dur="750" fill="hold"/>
                                        <p:tgtEl>
                                          <p:spTgt spid="51"/>
                                        </p:tgtEl>
                                        <p:attrNameLst>
                                          <p:attrName>ppt_x</p:attrName>
                                        </p:attrNameLst>
                                      </p:cBhvr>
                                      <p:tavLst>
                                        <p:tav tm="0">
                                          <p:val>
                                            <p:strVal val="#ppt_x"/>
                                          </p:val>
                                        </p:tav>
                                        <p:tav tm="100000">
                                          <p:val>
                                            <p:strVal val="#ppt_x"/>
                                          </p:val>
                                        </p:tav>
                                      </p:tavLst>
                                    </p:anim>
                                    <p:anim calcmode="lin" valueType="num">
                                      <p:cBhvr>
                                        <p:cTn id="21" dur="750" fill="hold"/>
                                        <p:tgtEl>
                                          <p:spTgt spid="5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325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750"/>
                                        <p:tgtEl>
                                          <p:spTgt spid="53"/>
                                        </p:tgtEl>
                                      </p:cBhvr>
                                    </p:animEffect>
                                    <p:anim calcmode="lin" valueType="num">
                                      <p:cBhvr>
                                        <p:cTn id="25" dur="750" fill="hold"/>
                                        <p:tgtEl>
                                          <p:spTgt spid="53"/>
                                        </p:tgtEl>
                                        <p:attrNameLst>
                                          <p:attrName>ppt_x</p:attrName>
                                        </p:attrNameLst>
                                      </p:cBhvr>
                                      <p:tavLst>
                                        <p:tav tm="0">
                                          <p:val>
                                            <p:strVal val="#ppt_x"/>
                                          </p:val>
                                        </p:tav>
                                        <p:tav tm="100000">
                                          <p:val>
                                            <p:strVal val="#ppt_x"/>
                                          </p:val>
                                        </p:tav>
                                      </p:tavLst>
                                    </p:anim>
                                    <p:anim calcmode="lin" valueType="num">
                                      <p:cBhvr>
                                        <p:cTn id="26" dur="750" fill="hold"/>
                                        <p:tgtEl>
                                          <p:spTgt spid="5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25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750"/>
                                        <p:tgtEl>
                                          <p:spTgt spid="57"/>
                                        </p:tgtEl>
                                      </p:cBhvr>
                                    </p:animEffect>
                                    <p:anim calcmode="lin" valueType="num">
                                      <p:cBhvr>
                                        <p:cTn id="30" dur="750" fill="hold"/>
                                        <p:tgtEl>
                                          <p:spTgt spid="57"/>
                                        </p:tgtEl>
                                        <p:attrNameLst>
                                          <p:attrName>ppt_x</p:attrName>
                                        </p:attrNameLst>
                                      </p:cBhvr>
                                      <p:tavLst>
                                        <p:tav tm="0">
                                          <p:val>
                                            <p:strVal val="#ppt_x"/>
                                          </p:val>
                                        </p:tav>
                                        <p:tav tm="100000">
                                          <p:val>
                                            <p:strVal val="#ppt_x"/>
                                          </p:val>
                                        </p:tav>
                                      </p:tavLst>
                                    </p:anim>
                                    <p:anim calcmode="lin" valueType="num">
                                      <p:cBhvr>
                                        <p:cTn id="31" dur="750" fill="hold"/>
                                        <p:tgtEl>
                                          <p:spTgt spid="5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325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750"/>
                                        <p:tgtEl>
                                          <p:spTgt spid="55"/>
                                        </p:tgtEl>
                                      </p:cBhvr>
                                    </p:animEffect>
                                    <p:anim calcmode="lin" valueType="num">
                                      <p:cBhvr>
                                        <p:cTn id="35" dur="750" fill="hold"/>
                                        <p:tgtEl>
                                          <p:spTgt spid="55"/>
                                        </p:tgtEl>
                                        <p:attrNameLst>
                                          <p:attrName>ppt_x</p:attrName>
                                        </p:attrNameLst>
                                      </p:cBhvr>
                                      <p:tavLst>
                                        <p:tav tm="0">
                                          <p:val>
                                            <p:strVal val="#ppt_x"/>
                                          </p:val>
                                        </p:tav>
                                        <p:tav tm="100000">
                                          <p:val>
                                            <p:strVal val="#ppt_x"/>
                                          </p:val>
                                        </p:tav>
                                      </p:tavLst>
                                    </p:anim>
                                    <p:anim calcmode="lin" valueType="num">
                                      <p:cBhvr>
                                        <p:cTn id="36" dur="750" fill="hold"/>
                                        <p:tgtEl>
                                          <p:spTgt spid="55"/>
                                        </p:tgtEl>
                                        <p:attrNameLst>
                                          <p:attrName>ppt_y</p:attrName>
                                        </p:attrNameLst>
                                      </p:cBhvr>
                                      <p:tavLst>
                                        <p:tav tm="0">
                                          <p:val>
                                            <p:strVal val="#ppt_y+.1"/>
                                          </p:val>
                                        </p:tav>
                                        <p:tav tm="100000">
                                          <p:val>
                                            <p:strVal val="#ppt_y"/>
                                          </p:val>
                                        </p:tav>
                                      </p:tavLst>
                                    </p:anim>
                                  </p:childTnLst>
                                </p:cTn>
                              </p:par>
                              <p:par>
                                <p:cTn id="37" presetID="22" presetClass="entr" presetSubtype="1" fill="hold" grpId="0" nodeType="withEffect">
                                  <p:stCondLst>
                                    <p:cond delay="3750"/>
                                  </p:stCondLst>
                                  <p:childTnLst>
                                    <p:set>
                                      <p:cBhvr>
                                        <p:cTn id="38" dur="1" fill="hold">
                                          <p:stCondLst>
                                            <p:cond delay="0"/>
                                          </p:stCondLst>
                                        </p:cTn>
                                        <p:tgtEl>
                                          <p:spTgt spid="52"/>
                                        </p:tgtEl>
                                        <p:attrNameLst>
                                          <p:attrName>style.visibility</p:attrName>
                                        </p:attrNameLst>
                                      </p:cBhvr>
                                      <p:to>
                                        <p:strVal val="visible"/>
                                      </p:to>
                                    </p:set>
                                    <p:animEffect transition="in" filter="wipe(up)">
                                      <p:cBhvr>
                                        <p:cTn id="39" dur="750"/>
                                        <p:tgtEl>
                                          <p:spTgt spid="52"/>
                                        </p:tgtEl>
                                      </p:cBhvr>
                                    </p:animEffect>
                                  </p:childTnLst>
                                </p:cTn>
                              </p:par>
                              <p:par>
                                <p:cTn id="40" presetID="22" presetClass="entr" presetSubtype="1" fill="hold" grpId="0" nodeType="withEffect">
                                  <p:stCondLst>
                                    <p:cond delay="3750"/>
                                  </p:stCondLst>
                                  <p:childTnLst>
                                    <p:set>
                                      <p:cBhvr>
                                        <p:cTn id="41" dur="1" fill="hold">
                                          <p:stCondLst>
                                            <p:cond delay="0"/>
                                          </p:stCondLst>
                                        </p:cTn>
                                        <p:tgtEl>
                                          <p:spTgt spid="54"/>
                                        </p:tgtEl>
                                        <p:attrNameLst>
                                          <p:attrName>style.visibility</p:attrName>
                                        </p:attrNameLst>
                                      </p:cBhvr>
                                      <p:to>
                                        <p:strVal val="visible"/>
                                      </p:to>
                                    </p:set>
                                    <p:animEffect transition="in" filter="wipe(up)">
                                      <p:cBhvr>
                                        <p:cTn id="42" dur="750"/>
                                        <p:tgtEl>
                                          <p:spTgt spid="54"/>
                                        </p:tgtEl>
                                      </p:cBhvr>
                                    </p:animEffect>
                                  </p:childTnLst>
                                </p:cTn>
                              </p:par>
                              <p:par>
                                <p:cTn id="43" presetID="22" presetClass="entr" presetSubtype="1" fill="hold" grpId="0" nodeType="withEffect">
                                  <p:stCondLst>
                                    <p:cond delay="3750"/>
                                  </p:stCondLst>
                                  <p:childTnLst>
                                    <p:set>
                                      <p:cBhvr>
                                        <p:cTn id="44" dur="1" fill="hold">
                                          <p:stCondLst>
                                            <p:cond delay="0"/>
                                          </p:stCondLst>
                                        </p:cTn>
                                        <p:tgtEl>
                                          <p:spTgt spid="58"/>
                                        </p:tgtEl>
                                        <p:attrNameLst>
                                          <p:attrName>style.visibility</p:attrName>
                                        </p:attrNameLst>
                                      </p:cBhvr>
                                      <p:to>
                                        <p:strVal val="visible"/>
                                      </p:to>
                                    </p:set>
                                    <p:animEffect transition="in" filter="wipe(up)">
                                      <p:cBhvr>
                                        <p:cTn id="45" dur="750"/>
                                        <p:tgtEl>
                                          <p:spTgt spid="58"/>
                                        </p:tgtEl>
                                      </p:cBhvr>
                                    </p:animEffect>
                                  </p:childTnLst>
                                </p:cTn>
                              </p:par>
                              <p:par>
                                <p:cTn id="46" presetID="22" presetClass="entr" presetSubtype="1" fill="hold" grpId="0" nodeType="withEffect">
                                  <p:stCondLst>
                                    <p:cond delay="3750"/>
                                  </p:stCondLst>
                                  <p:childTnLst>
                                    <p:set>
                                      <p:cBhvr>
                                        <p:cTn id="47" dur="1" fill="hold">
                                          <p:stCondLst>
                                            <p:cond delay="0"/>
                                          </p:stCondLst>
                                        </p:cTn>
                                        <p:tgtEl>
                                          <p:spTgt spid="56"/>
                                        </p:tgtEl>
                                        <p:attrNameLst>
                                          <p:attrName>style.visibility</p:attrName>
                                        </p:attrNameLst>
                                      </p:cBhvr>
                                      <p:to>
                                        <p:strVal val="visible"/>
                                      </p:to>
                                    </p:set>
                                    <p:animEffect transition="in" filter="wipe(up)">
                                      <p:cBhvr>
                                        <p:cTn id="48"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9" grpId="0"/>
      <p:bldP spid="50" grpId="0" bldLvl="0" autoUpdateAnimBg="0"/>
      <p:bldP spid="51" grpId="0"/>
      <p:bldP spid="52" grpId="0"/>
      <p:bldP spid="53" grpId="0"/>
      <p:bldP spid="54" grpId="0"/>
      <p:bldP spid="55" grpId="0"/>
      <p:bldP spid="56" grpId="0"/>
      <p:bldP spid="57" grpId="0"/>
      <p:bldP spid="5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116179" y="-24063"/>
            <a:ext cx="6450591" cy="2171547"/>
            <a:chOff x="3116179" y="-24063"/>
            <a:chExt cx="6450591" cy="2171547"/>
          </a:xfrm>
        </p:grpSpPr>
        <p:sp>
          <p:nvSpPr>
            <p:cNvPr id="18" name="任意多边形 17"/>
            <p:cNvSpPr/>
            <p:nvPr/>
          </p:nvSpPr>
          <p:spPr>
            <a:xfrm>
              <a:off x="3260558" y="2"/>
              <a:ext cx="6306212" cy="2147482"/>
            </a:xfrm>
            <a:custGeom>
              <a:avLst/>
              <a:gdLst>
                <a:gd name="connsiteX0" fmla="*/ 0 w 6158528"/>
                <a:gd name="connsiteY0" fmla="*/ 0 h 2130640"/>
                <a:gd name="connsiteX1" fmla="*/ 6158528 w 6158528"/>
                <a:gd name="connsiteY1" fmla="*/ 0 h 2130640"/>
                <a:gd name="connsiteX2" fmla="*/ 6142559 w 6158528"/>
                <a:gd name="connsiteY2" fmla="*/ 30046 h 2130640"/>
                <a:gd name="connsiteX3" fmla="*/ 5920340 w 6158528"/>
                <a:gd name="connsiteY3" fmla="*/ 256478 h 2130640"/>
                <a:gd name="connsiteX4" fmla="*/ 4794067 w 6158528"/>
                <a:gd name="connsiteY4" fmla="*/ 501805 h 2130640"/>
                <a:gd name="connsiteX5" fmla="*/ 4158447 w 6158528"/>
                <a:gd name="connsiteY5" fmla="*/ 1795346 h 2130640"/>
                <a:gd name="connsiteX6" fmla="*/ 3455920 w 6158528"/>
                <a:gd name="connsiteY6" fmla="*/ 1694985 h 2130640"/>
                <a:gd name="connsiteX7" fmla="*/ 2128925 w 6158528"/>
                <a:gd name="connsiteY7" fmla="*/ 2129883 h 2130640"/>
                <a:gd name="connsiteX8" fmla="*/ 1326038 w 6158528"/>
                <a:gd name="connsiteY8" fmla="*/ 1572322 h 2130640"/>
                <a:gd name="connsiteX9" fmla="*/ 445091 w 6158528"/>
                <a:gd name="connsiteY9" fmla="*/ 1260088 h 2130640"/>
                <a:gd name="connsiteX10" fmla="*/ 288974 w 6158528"/>
                <a:gd name="connsiteY10" fmla="*/ 345688 h 2130640"/>
                <a:gd name="connsiteX11" fmla="*/ 51314 w 6158528"/>
                <a:gd name="connsiteY11" fmla="*/ 52271 h 2130640"/>
                <a:gd name="connsiteX0-1" fmla="*/ 0 w 6158528"/>
                <a:gd name="connsiteY0-2" fmla="*/ 0 h 2130679"/>
                <a:gd name="connsiteX1-3" fmla="*/ 6158528 w 6158528"/>
                <a:gd name="connsiteY1-4" fmla="*/ 0 h 2130679"/>
                <a:gd name="connsiteX2-5" fmla="*/ 6142559 w 6158528"/>
                <a:gd name="connsiteY2-6" fmla="*/ 30046 h 2130679"/>
                <a:gd name="connsiteX3-7" fmla="*/ 5920340 w 6158528"/>
                <a:gd name="connsiteY3-8" fmla="*/ 256478 h 2130679"/>
                <a:gd name="connsiteX4-9" fmla="*/ 4794067 w 6158528"/>
                <a:gd name="connsiteY4-10" fmla="*/ 501805 h 2130679"/>
                <a:gd name="connsiteX5-11" fmla="*/ 4504135 w 6158528"/>
                <a:gd name="connsiteY5-12" fmla="*/ 1672683 h 2130679"/>
                <a:gd name="connsiteX6-13" fmla="*/ 3455920 w 6158528"/>
                <a:gd name="connsiteY6-14" fmla="*/ 1694985 h 2130679"/>
                <a:gd name="connsiteX7-15" fmla="*/ 2128925 w 6158528"/>
                <a:gd name="connsiteY7-16" fmla="*/ 2129883 h 2130679"/>
                <a:gd name="connsiteX8-17" fmla="*/ 1326038 w 6158528"/>
                <a:gd name="connsiteY8-18" fmla="*/ 1572322 h 2130679"/>
                <a:gd name="connsiteX9-19" fmla="*/ 445091 w 6158528"/>
                <a:gd name="connsiteY9-20" fmla="*/ 1260088 h 2130679"/>
                <a:gd name="connsiteX10-21" fmla="*/ 288974 w 6158528"/>
                <a:gd name="connsiteY10-22" fmla="*/ 345688 h 2130679"/>
                <a:gd name="connsiteX11-23" fmla="*/ 51314 w 6158528"/>
                <a:gd name="connsiteY11-24" fmla="*/ 52271 h 2130679"/>
                <a:gd name="connsiteX12" fmla="*/ 0 w 6158528"/>
                <a:gd name="connsiteY12" fmla="*/ 0 h 2130679"/>
                <a:gd name="connsiteX0-25" fmla="*/ 0 w 6158528"/>
                <a:gd name="connsiteY0-26" fmla="*/ 0 h 2130683"/>
                <a:gd name="connsiteX1-27" fmla="*/ 6158528 w 6158528"/>
                <a:gd name="connsiteY1-28" fmla="*/ 0 h 2130683"/>
                <a:gd name="connsiteX2-29" fmla="*/ 6142559 w 6158528"/>
                <a:gd name="connsiteY2-30" fmla="*/ 30046 h 2130683"/>
                <a:gd name="connsiteX3-31" fmla="*/ 5920340 w 6158528"/>
                <a:gd name="connsiteY3-32" fmla="*/ 256478 h 2130683"/>
                <a:gd name="connsiteX4-33" fmla="*/ 4794067 w 6158528"/>
                <a:gd name="connsiteY4-34" fmla="*/ 501805 h 2130683"/>
                <a:gd name="connsiteX5-35" fmla="*/ 4559891 w 6158528"/>
                <a:gd name="connsiteY5-36" fmla="*/ 1661532 h 2130683"/>
                <a:gd name="connsiteX6-37" fmla="*/ 3455920 w 6158528"/>
                <a:gd name="connsiteY6-38" fmla="*/ 1694985 h 2130683"/>
                <a:gd name="connsiteX7-39" fmla="*/ 2128925 w 6158528"/>
                <a:gd name="connsiteY7-40" fmla="*/ 2129883 h 2130683"/>
                <a:gd name="connsiteX8-41" fmla="*/ 1326038 w 6158528"/>
                <a:gd name="connsiteY8-42" fmla="*/ 1572322 h 2130683"/>
                <a:gd name="connsiteX9-43" fmla="*/ 445091 w 6158528"/>
                <a:gd name="connsiteY9-44" fmla="*/ 1260088 h 2130683"/>
                <a:gd name="connsiteX10-45" fmla="*/ 288974 w 6158528"/>
                <a:gd name="connsiteY10-46" fmla="*/ 345688 h 2130683"/>
                <a:gd name="connsiteX11-47" fmla="*/ 51314 w 6158528"/>
                <a:gd name="connsiteY11-48" fmla="*/ 52271 h 2130683"/>
                <a:gd name="connsiteX12-49" fmla="*/ 0 w 6158528"/>
                <a:gd name="connsiteY12-50" fmla="*/ 0 h 2130683"/>
                <a:gd name="connsiteX0-51" fmla="*/ 0 w 6158528"/>
                <a:gd name="connsiteY0-52" fmla="*/ 0 h 2130683"/>
                <a:gd name="connsiteX1-53" fmla="*/ 6158528 w 6158528"/>
                <a:gd name="connsiteY1-54" fmla="*/ 0 h 2130683"/>
                <a:gd name="connsiteX2-55" fmla="*/ 6142559 w 6158528"/>
                <a:gd name="connsiteY2-56" fmla="*/ 30046 h 2130683"/>
                <a:gd name="connsiteX3-57" fmla="*/ 5920340 w 6158528"/>
                <a:gd name="connsiteY3-58" fmla="*/ 256478 h 2130683"/>
                <a:gd name="connsiteX4-59" fmla="*/ 4794067 w 6158528"/>
                <a:gd name="connsiteY4-60" fmla="*/ 501805 h 2130683"/>
                <a:gd name="connsiteX5-61" fmla="*/ 4559891 w 6158528"/>
                <a:gd name="connsiteY5-62" fmla="*/ 1661532 h 2130683"/>
                <a:gd name="connsiteX6-63" fmla="*/ 3455920 w 6158528"/>
                <a:gd name="connsiteY6-64" fmla="*/ 1694985 h 2130683"/>
                <a:gd name="connsiteX7-65" fmla="*/ 2128925 w 6158528"/>
                <a:gd name="connsiteY7-66" fmla="*/ 2129883 h 2130683"/>
                <a:gd name="connsiteX8-67" fmla="*/ 1326038 w 6158528"/>
                <a:gd name="connsiteY8-68" fmla="*/ 1572322 h 2130683"/>
                <a:gd name="connsiteX9-69" fmla="*/ 445091 w 6158528"/>
                <a:gd name="connsiteY9-70" fmla="*/ 1260088 h 2130683"/>
                <a:gd name="connsiteX10-71" fmla="*/ 288974 w 6158528"/>
                <a:gd name="connsiteY10-72" fmla="*/ 345688 h 2130683"/>
                <a:gd name="connsiteX11-73" fmla="*/ 51314 w 6158528"/>
                <a:gd name="connsiteY11-74" fmla="*/ 52271 h 2130683"/>
                <a:gd name="connsiteX12-75" fmla="*/ 0 w 6158528"/>
                <a:gd name="connsiteY12-76" fmla="*/ 0 h 2130683"/>
                <a:gd name="connsiteX0-77" fmla="*/ 0 w 6158528"/>
                <a:gd name="connsiteY0-78" fmla="*/ 0 h 2164084"/>
                <a:gd name="connsiteX1-79" fmla="*/ 6158528 w 6158528"/>
                <a:gd name="connsiteY1-80" fmla="*/ 0 h 2164084"/>
                <a:gd name="connsiteX2-81" fmla="*/ 6142559 w 6158528"/>
                <a:gd name="connsiteY2-82" fmla="*/ 30046 h 2164084"/>
                <a:gd name="connsiteX3-83" fmla="*/ 5920340 w 6158528"/>
                <a:gd name="connsiteY3-84" fmla="*/ 256478 h 2164084"/>
                <a:gd name="connsiteX4-85" fmla="*/ 4794067 w 6158528"/>
                <a:gd name="connsiteY4-86" fmla="*/ 501805 h 2164084"/>
                <a:gd name="connsiteX5-87" fmla="*/ 4559891 w 6158528"/>
                <a:gd name="connsiteY5-88" fmla="*/ 1661532 h 2164084"/>
                <a:gd name="connsiteX6-89" fmla="*/ 3455920 w 6158528"/>
                <a:gd name="connsiteY6-90" fmla="*/ 1694985 h 2164084"/>
                <a:gd name="connsiteX7-91" fmla="*/ 2262739 w 6158528"/>
                <a:gd name="connsiteY7-92" fmla="*/ 2163337 h 2164084"/>
                <a:gd name="connsiteX8-93" fmla="*/ 1326038 w 6158528"/>
                <a:gd name="connsiteY8-94" fmla="*/ 1572322 h 2164084"/>
                <a:gd name="connsiteX9-95" fmla="*/ 445091 w 6158528"/>
                <a:gd name="connsiteY9-96" fmla="*/ 1260088 h 2164084"/>
                <a:gd name="connsiteX10-97" fmla="*/ 288974 w 6158528"/>
                <a:gd name="connsiteY10-98" fmla="*/ 345688 h 2164084"/>
                <a:gd name="connsiteX11-99" fmla="*/ 51314 w 6158528"/>
                <a:gd name="connsiteY11-100" fmla="*/ 52271 h 2164084"/>
                <a:gd name="connsiteX12-101" fmla="*/ 0 w 6158528"/>
                <a:gd name="connsiteY12-102" fmla="*/ 0 h 2164084"/>
                <a:gd name="connsiteX0-103" fmla="*/ 0 w 6158528"/>
                <a:gd name="connsiteY0-104" fmla="*/ 0 h 2165869"/>
                <a:gd name="connsiteX1-105" fmla="*/ 6158528 w 6158528"/>
                <a:gd name="connsiteY1-106" fmla="*/ 0 h 2165869"/>
                <a:gd name="connsiteX2-107" fmla="*/ 6142559 w 6158528"/>
                <a:gd name="connsiteY2-108" fmla="*/ 30046 h 2165869"/>
                <a:gd name="connsiteX3-109" fmla="*/ 5920340 w 6158528"/>
                <a:gd name="connsiteY3-110" fmla="*/ 256478 h 2165869"/>
                <a:gd name="connsiteX4-111" fmla="*/ 4794067 w 6158528"/>
                <a:gd name="connsiteY4-112" fmla="*/ 501805 h 2165869"/>
                <a:gd name="connsiteX5-113" fmla="*/ 4559891 w 6158528"/>
                <a:gd name="connsiteY5-114" fmla="*/ 1661532 h 2165869"/>
                <a:gd name="connsiteX6-115" fmla="*/ 3455920 w 6158528"/>
                <a:gd name="connsiteY6-116" fmla="*/ 1694985 h 2165869"/>
                <a:gd name="connsiteX7-117" fmla="*/ 2262739 w 6158528"/>
                <a:gd name="connsiteY7-118" fmla="*/ 2163337 h 2165869"/>
                <a:gd name="connsiteX8-119" fmla="*/ 1392946 w 6158528"/>
                <a:gd name="connsiteY8-120" fmla="*/ 1460810 h 2165869"/>
                <a:gd name="connsiteX9-121" fmla="*/ 445091 w 6158528"/>
                <a:gd name="connsiteY9-122" fmla="*/ 1260088 h 2165869"/>
                <a:gd name="connsiteX10-123" fmla="*/ 288974 w 6158528"/>
                <a:gd name="connsiteY10-124" fmla="*/ 345688 h 2165869"/>
                <a:gd name="connsiteX11-125" fmla="*/ 51314 w 6158528"/>
                <a:gd name="connsiteY11-126" fmla="*/ 52271 h 2165869"/>
                <a:gd name="connsiteX12-127" fmla="*/ 0 w 6158528"/>
                <a:gd name="connsiteY12-128" fmla="*/ 0 h 2165869"/>
                <a:gd name="connsiteX0-129" fmla="*/ 0 w 6158528"/>
                <a:gd name="connsiteY0-130" fmla="*/ 0 h 2165869"/>
                <a:gd name="connsiteX1-131" fmla="*/ 6158528 w 6158528"/>
                <a:gd name="connsiteY1-132" fmla="*/ 0 h 2165869"/>
                <a:gd name="connsiteX2-133" fmla="*/ 6142559 w 6158528"/>
                <a:gd name="connsiteY2-134" fmla="*/ 30046 h 2165869"/>
                <a:gd name="connsiteX3-135" fmla="*/ 5920340 w 6158528"/>
                <a:gd name="connsiteY3-136" fmla="*/ 256478 h 2165869"/>
                <a:gd name="connsiteX4-137" fmla="*/ 4794067 w 6158528"/>
                <a:gd name="connsiteY4-138" fmla="*/ 501805 h 2165869"/>
                <a:gd name="connsiteX5-139" fmla="*/ 4559891 w 6158528"/>
                <a:gd name="connsiteY5-140" fmla="*/ 1661532 h 2165869"/>
                <a:gd name="connsiteX6-141" fmla="*/ 3455920 w 6158528"/>
                <a:gd name="connsiteY6-142" fmla="*/ 1694985 h 2165869"/>
                <a:gd name="connsiteX7-143" fmla="*/ 2262739 w 6158528"/>
                <a:gd name="connsiteY7-144" fmla="*/ 2163337 h 2165869"/>
                <a:gd name="connsiteX8-145" fmla="*/ 1392946 w 6158528"/>
                <a:gd name="connsiteY8-146" fmla="*/ 1460810 h 2165869"/>
                <a:gd name="connsiteX9-147" fmla="*/ 445091 w 6158528"/>
                <a:gd name="connsiteY9-148" fmla="*/ 1260088 h 2165869"/>
                <a:gd name="connsiteX10-149" fmla="*/ 322428 w 6158528"/>
                <a:gd name="connsiteY10-150" fmla="*/ 334537 h 2165869"/>
                <a:gd name="connsiteX11-151" fmla="*/ 51314 w 6158528"/>
                <a:gd name="connsiteY11-152" fmla="*/ 52271 h 2165869"/>
                <a:gd name="connsiteX12-153" fmla="*/ 0 w 6158528"/>
                <a:gd name="connsiteY12-154" fmla="*/ 0 h 2165869"/>
                <a:gd name="connsiteX0-155" fmla="*/ 0 w 6158528"/>
                <a:gd name="connsiteY0-156" fmla="*/ 0 h 2165869"/>
                <a:gd name="connsiteX1-157" fmla="*/ 6158528 w 6158528"/>
                <a:gd name="connsiteY1-158" fmla="*/ 0 h 2165869"/>
                <a:gd name="connsiteX2-159" fmla="*/ 6142559 w 6158528"/>
                <a:gd name="connsiteY2-160" fmla="*/ 30046 h 2165869"/>
                <a:gd name="connsiteX3-161" fmla="*/ 5864584 w 6158528"/>
                <a:gd name="connsiteY3-162" fmla="*/ 356839 h 2165869"/>
                <a:gd name="connsiteX4-163" fmla="*/ 4794067 w 6158528"/>
                <a:gd name="connsiteY4-164" fmla="*/ 501805 h 2165869"/>
                <a:gd name="connsiteX5-165" fmla="*/ 4559891 w 6158528"/>
                <a:gd name="connsiteY5-166" fmla="*/ 1661532 h 2165869"/>
                <a:gd name="connsiteX6-167" fmla="*/ 3455920 w 6158528"/>
                <a:gd name="connsiteY6-168" fmla="*/ 1694985 h 2165869"/>
                <a:gd name="connsiteX7-169" fmla="*/ 2262739 w 6158528"/>
                <a:gd name="connsiteY7-170" fmla="*/ 2163337 h 2165869"/>
                <a:gd name="connsiteX8-171" fmla="*/ 1392946 w 6158528"/>
                <a:gd name="connsiteY8-172" fmla="*/ 1460810 h 2165869"/>
                <a:gd name="connsiteX9-173" fmla="*/ 445091 w 6158528"/>
                <a:gd name="connsiteY9-174" fmla="*/ 1260088 h 2165869"/>
                <a:gd name="connsiteX10-175" fmla="*/ 322428 w 6158528"/>
                <a:gd name="connsiteY10-176" fmla="*/ 334537 h 2165869"/>
                <a:gd name="connsiteX11-177" fmla="*/ 51314 w 6158528"/>
                <a:gd name="connsiteY11-178" fmla="*/ 52271 h 2165869"/>
                <a:gd name="connsiteX12-179" fmla="*/ 0 w 6158528"/>
                <a:gd name="connsiteY12-180" fmla="*/ 0 h 2165869"/>
                <a:gd name="connsiteX0-181" fmla="*/ 0 w 6158528"/>
                <a:gd name="connsiteY0-182" fmla="*/ 0 h 2165869"/>
                <a:gd name="connsiteX1-183" fmla="*/ 6158528 w 6158528"/>
                <a:gd name="connsiteY1-184" fmla="*/ 0 h 2165869"/>
                <a:gd name="connsiteX2-185" fmla="*/ 6142559 w 6158528"/>
                <a:gd name="connsiteY2-186" fmla="*/ 30046 h 2165869"/>
                <a:gd name="connsiteX3-187" fmla="*/ 5786526 w 6158528"/>
                <a:gd name="connsiteY3-188" fmla="*/ 412595 h 2165869"/>
                <a:gd name="connsiteX4-189" fmla="*/ 4794067 w 6158528"/>
                <a:gd name="connsiteY4-190" fmla="*/ 501805 h 2165869"/>
                <a:gd name="connsiteX5-191" fmla="*/ 4559891 w 6158528"/>
                <a:gd name="connsiteY5-192" fmla="*/ 1661532 h 2165869"/>
                <a:gd name="connsiteX6-193" fmla="*/ 3455920 w 6158528"/>
                <a:gd name="connsiteY6-194" fmla="*/ 1694985 h 2165869"/>
                <a:gd name="connsiteX7-195" fmla="*/ 2262739 w 6158528"/>
                <a:gd name="connsiteY7-196" fmla="*/ 2163337 h 2165869"/>
                <a:gd name="connsiteX8-197" fmla="*/ 1392946 w 6158528"/>
                <a:gd name="connsiteY8-198" fmla="*/ 1460810 h 2165869"/>
                <a:gd name="connsiteX9-199" fmla="*/ 445091 w 6158528"/>
                <a:gd name="connsiteY9-200" fmla="*/ 1260088 h 2165869"/>
                <a:gd name="connsiteX10-201" fmla="*/ 322428 w 6158528"/>
                <a:gd name="connsiteY10-202" fmla="*/ 334537 h 2165869"/>
                <a:gd name="connsiteX11-203" fmla="*/ 51314 w 6158528"/>
                <a:gd name="connsiteY11-204" fmla="*/ 52271 h 2165869"/>
                <a:gd name="connsiteX12-205" fmla="*/ 0 w 6158528"/>
                <a:gd name="connsiteY12-206" fmla="*/ 0 h 2165869"/>
                <a:gd name="connsiteX0-207" fmla="*/ 0 w 6158528"/>
                <a:gd name="connsiteY0-208" fmla="*/ 0 h 2165869"/>
                <a:gd name="connsiteX1-209" fmla="*/ 6158528 w 6158528"/>
                <a:gd name="connsiteY1-210" fmla="*/ 0 h 2165869"/>
                <a:gd name="connsiteX2-211" fmla="*/ 6142559 w 6158528"/>
                <a:gd name="connsiteY2-212" fmla="*/ 30046 h 2165869"/>
                <a:gd name="connsiteX3-213" fmla="*/ 5786526 w 6158528"/>
                <a:gd name="connsiteY3-214" fmla="*/ 412595 h 2165869"/>
                <a:gd name="connsiteX4-215" fmla="*/ 4794067 w 6158528"/>
                <a:gd name="connsiteY4-216" fmla="*/ 501805 h 2165869"/>
                <a:gd name="connsiteX5-217" fmla="*/ 4559891 w 6158528"/>
                <a:gd name="connsiteY5-218" fmla="*/ 1661532 h 2165869"/>
                <a:gd name="connsiteX6-219" fmla="*/ 3455920 w 6158528"/>
                <a:gd name="connsiteY6-220" fmla="*/ 1694985 h 2165869"/>
                <a:gd name="connsiteX7-221" fmla="*/ 2262739 w 6158528"/>
                <a:gd name="connsiteY7-222" fmla="*/ 2163337 h 2165869"/>
                <a:gd name="connsiteX8-223" fmla="*/ 1392946 w 6158528"/>
                <a:gd name="connsiteY8-224" fmla="*/ 1460810 h 2165869"/>
                <a:gd name="connsiteX9-225" fmla="*/ 445091 w 6158528"/>
                <a:gd name="connsiteY9-226" fmla="*/ 1260088 h 2165869"/>
                <a:gd name="connsiteX10-227" fmla="*/ 322428 w 6158528"/>
                <a:gd name="connsiteY10-228" fmla="*/ 334537 h 2165869"/>
                <a:gd name="connsiteX11-229" fmla="*/ 51314 w 6158528"/>
                <a:gd name="connsiteY11-230" fmla="*/ 52271 h 2165869"/>
                <a:gd name="connsiteX12-231" fmla="*/ 0 w 6158528"/>
                <a:gd name="connsiteY12-232" fmla="*/ 0 h 21658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49" y="connsiteY12-50"/>
                </a:cxn>
              </a:cxnLst>
              <a:rect l="l" t="t" r="r" b="b"/>
              <a:pathLst>
                <a:path w="6158528" h="2165869">
                  <a:moveTo>
                    <a:pt x="0" y="0"/>
                  </a:moveTo>
                  <a:lnTo>
                    <a:pt x="6158528" y="0"/>
                  </a:lnTo>
                  <a:lnTo>
                    <a:pt x="6142559" y="30046"/>
                  </a:lnTo>
                  <a:cubicBezTo>
                    <a:pt x="6084559" y="119179"/>
                    <a:pt x="5922431" y="368687"/>
                    <a:pt x="5786526" y="412595"/>
                  </a:cubicBezTo>
                  <a:cubicBezTo>
                    <a:pt x="5539780" y="492313"/>
                    <a:pt x="4998506" y="293649"/>
                    <a:pt x="4794067" y="501805"/>
                  </a:cubicBezTo>
                  <a:cubicBezTo>
                    <a:pt x="4589628" y="709961"/>
                    <a:pt x="4894428" y="1429215"/>
                    <a:pt x="4559891" y="1661532"/>
                  </a:cubicBezTo>
                  <a:cubicBezTo>
                    <a:pt x="4225354" y="1893849"/>
                    <a:pt x="3838779" y="1611351"/>
                    <a:pt x="3455920" y="1694985"/>
                  </a:cubicBezTo>
                  <a:cubicBezTo>
                    <a:pt x="3073061" y="1778619"/>
                    <a:pt x="2606568" y="2202366"/>
                    <a:pt x="2262739" y="2163337"/>
                  </a:cubicBezTo>
                  <a:cubicBezTo>
                    <a:pt x="1918910" y="2124308"/>
                    <a:pt x="1695887" y="1611351"/>
                    <a:pt x="1392946" y="1460810"/>
                  </a:cubicBezTo>
                  <a:cubicBezTo>
                    <a:pt x="1090005" y="1310269"/>
                    <a:pt x="617935" y="1464527"/>
                    <a:pt x="445091" y="1260088"/>
                  </a:cubicBezTo>
                  <a:cubicBezTo>
                    <a:pt x="272247" y="1055649"/>
                    <a:pt x="402345" y="574288"/>
                    <a:pt x="322428" y="334537"/>
                  </a:cubicBezTo>
                  <a:cubicBezTo>
                    <a:pt x="282470" y="214662"/>
                    <a:pt x="137503" y="133815"/>
                    <a:pt x="51314" y="52271"/>
                  </a:cubicBezTo>
                  <a:lnTo>
                    <a:pt x="0" y="0"/>
                  </a:lnTo>
                  <a:close/>
                </a:path>
              </a:pathLst>
            </a:custGeom>
            <a:gradFill flip="none" rotWithShape="1">
              <a:gsLst>
                <a:gs pos="0">
                  <a:srgbClr val="0A2C70"/>
                </a:gs>
                <a:gs pos="40000">
                  <a:srgbClr val="0A2C70"/>
                </a:gs>
                <a:gs pos="100000">
                  <a:srgbClr val="0F44B3"/>
                </a:gs>
              </a:gsLst>
              <a:lin ang="4200000" scaled="0"/>
              <a:tileRect/>
            </a:gradFill>
            <a:ln>
              <a:noFill/>
            </a:ln>
            <a:effectLst>
              <a:innerShdw blurRad="88900" dist="101600" dir="2700000">
                <a:srgbClr val="061D4A">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rot="9616893">
              <a:off x="8293494" y="529542"/>
              <a:ext cx="469605" cy="318296"/>
            </a:xfrm>
            <a:prstGeom prst="ellipse">
              <a:avLst/>
            </a:prstGeom>
            <a:solidFill>
              <a:srgbClr val="0C36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116179" y="-24063"/>
              <a:ext cx="6160168" cy="1987829"/>
            </a:xfrm>
            <a:custGeom>
              <a:avLst/>
              <a:gdLst>
                <a:gd name="connsiteX0" fmla="*/ 0 w 6160168"/>
                <a:gd name="connsiteY0" fmla="*/ 0 h 1987829"/>
                <a:gd name="connsiteX1" fmla="*/ 421105 w 6160168"/>
                <a:gd name="connsiteY1" fmla="*/ 360947 h 1987829"/>
                <a:gd name="connsiteX2" fmla="*/ 685800 w 6160168"/>
                <a:gd name="connsiteY2" fmla="*/ 1239252 h 1987829"/>
                <a:gd name="connsiteX3" fmla="*/ 1528010 w 6160168"/>
                <a:gd name="connsiteY3" fmla="*/ 1311442 h 1987829"/>
                <a:gd name="connsiteX4" fmla="*/ 2454442 w 6160168"/>
                <a:gd name="connsiteY4" fmla="*/ 1985210 h 1987829"/>
                <a:gd name="connsiteX5" fmla="*/ 3669632 w 6160168"/>
                <a:gd name="connsiteY5" fmla="*/ 1552074 h 1987829"/>
                <a:gd name="connsiteX6" fmla="*/ 4860758 w 6160168"/>
                <a:gd name="connsiteY6" fmla="*/ 1744579 h 1987829"/>
                <a:gd name="connsiteX7" fmla="*/ 5125453 w 6160168"/>
                <a:gd name="connsiteY7" fmla="*/ 589547 h 1987829"/>
                <a:gd name="connsiteX8" fmla="*/ 5907505 w 6160168"/>
                <a:gd name="connsiteY8" fmla="*/ 288758 h 1987829"/>
                <a:gd name="connsiteX9" fmla="*/ 6160168 w 6160168"/>
                <a:gd name="connsiteY9" fmla="*/ 12031 h 198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60168" h="1987829">
                  <a:moveTo>
                    <a:pt x="0" y="0"/>
                  </a:moveTo>
                  <a:cubicBezTo>
                    <a:pt x="153402" y="77202"/>
                    <a:pt x="306805" y="154405"/>
                    <a:pt x="421105" y="360947"/>
                  </a:cubicBezTo>
                  <a:cubicBezTo>
                    <a:pt x="535405" y="567489"/>
                    <a:pt x="501316" y="1080836"/>
                    <a:pt x="685800" y="1239252"/>
                  </a:cubicBezTo>
                  <a:cubicBezTo>
                    <a:pt x="870284" y="1397668"/>
                    <a:pt x="1233236" y="1187116"/>
                    <a:pt x="1528010" y="1311442"/>
                  </a:cubicBezTo>
                  <a:cubicBezTo>
                    <a:pt x="1822784" y="1435768"/>
                    <a:pt x="2097505" y="1945105"/>
                    <a:pt x="2454442" y="1985210"/>
                  </a:cubicBezTo>
                  <a:cubicBezTo>
                    <a:pt x="2811379" y="2025315"/>
                    <a:pt x="3268579" y="1592179"/>
                    <a:pt x="3669632" y="1552074"/>
                  </a:cubicBezTo>
                  <a:cubicBezTo>
                    <a:pt x="4070685" y="1511969"/>
                    <a:pt x="4618121" y="1905000"/>
                    <a:pt x="4860758" y="1744579"/>
                  </a:cubicBezTo>
                  <a:cubicBezTo>
                    <a:pt x="5103395" y="1584158"/>
                    <a:pt x="4950995" y="832184"/>
                    <a:pt x="5125453" y="589547"/>
                  </a:cubicBezTo>
                  <a:cubicBezTo>
                    <a:pt x="5299911" y="346910"/>
                    <a:pt x="5735053" y="385011"/>
                    <a:pt x="5907505" y="288758"/>
                  </a:cubicBezTo>
                  <a:cubicBezTo>
                    <a:pt x="6079957" y="192505"/>
                    <a:pt x="6120062" y="102268"/>
                    <a:pt x="6160168" y="12031"/>
                  </a:cubicBezTo>
                </a:path>
              </a:pathLst>
            </a:custGeom>
            <a:noFill/>
            <a:ln>
              <a:solidFill>
                <a:srgbClr val="70C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五角星 37"/>
          <p:cNvSpPr/>
          <p:nvPr/>
        </p:nvSpPr>
        <p:spPr>
          <a:xfrm rot="1609624">
            <a:off x="4416924" y="302651"/>
            <a:ext cx="380191" cy="38314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rot="1459852">
            <a:off x="7521013" y="1157433"/>
            <a:ext cx="252634" cy="254600"/>
            <a:chOff x="4918151" y="573505"/>
            <a:chExt cx="2869261" cy="2891589"/>
          </a:xfrm>
        </p:grpSpPr>
        <p:sp>
          <p:nvSpPr>
            <p:cNvPr id="25"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2"/>
          <p:cNvSpPr txBox="1"/>
          <p:nvPr/>
        </p:nvSpPr>
        <p:spPr>
          <a:xfrm>
            <a:off x="5571659" y="2119260"/>
            <a:ext cx="4511174" cy="1107996"/>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mtClean="0">
                <a:solidFill>
                  <a:srgbClr val="032151"/>
                </a:solidFill>
                <a:latin typeface="张海山锐谐体" panose="02000000000000000000" pitchFamily="2" charset="-122"/>
                <a:ea typeface="张海山锐谐体" panose="02000000000000000000" pitchFamily="2" charset="-122"/>
                <a:cs typeface="Open Sans" panose="020B0606030504020204" pitchFamily="34" charset="0"/>
              </a:rPr>
              <a:t>                     </a:t>
            </a:r>
            <a:r>
              <a:rPr lang="zh-CN" altLang="en-US" sz="2400" smtClean="0">
                <a:solidFill>
                  <a:srgbClr val="032151"/>
                </a:solidFill>
                <a:latin typeface="汉仪旗黑Y3-85W" panose="00020600040101010101" pitchFamily="18" charset="-122"/>
                <a:ea typeface="汉仪旗黑Y3-85W" panose="00020600040101010101" pitchFamily="18" charset="-122"/>
                <a:cs typeface="Open Sans" panose="020B0606030504020204" pitchFamily="34" charset="0"/>
              </a:rPr>
              <a:t>输入标题文字</a:t>
            </a:r>
            <a:endParaRPr lang="en-US" sz="2400">
              <a:solidFill>
                <a:srgbClr val="032151"/>
              </a:solidFill>
              <a:latin typeface="汉仪旗黑Y3-85W" panose="00020600040101010101" pitchFamily="18" charset="-122"/>
              <a:ea typeface="汉仪旗黑Y3-85W" panose="00020600040101010101" pitchFamily="18" charset="-122"/>
              <a:cs typeface="Open Sans" panose="020B0606030504020204" pitchFamily="34" charset="0"/>
            </a:endParaRPr>
          </a:p>
          <a:p>
            <a:pPr eaLnBrk="1" fontAlgn="auto" hangingPunct="1">
              <a:lnSpc>
                <a:spcPct val="150000"/>
              </a:lnSpc>
              <a:spcBef>
                <a:spcPts val="0"/>
              </a:spcBef>
              <a:spcAft>
                <a:spcPts val="0"/>
              </a:spcAft>
              <a:defRPr/>
            </a:pPr>
            <a:r>
              <a:rPr lang="en-US" sz="1000" smtClean="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rPr>
              <a:t>Lid </a:t>
            </a:r>
            <a:r>
              <a:rPr lang="en-US" sz="100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rPr>
              <a:t>est laborum dolo rumes fugats untras. Etharums ser quidem rerum facilis dolores nemis omnis fugats vitaes nemo minima rerums unsers sadips amets.. </a:t>
            </a:r>
            <a:endParaRPr lang="en-US" sz="100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endParaRPr>
          </a:p>
        </p:txBody>
      </p:sp>
      <p:sp>
        <p:nvSpPr>
          <p:cNvPr id="6" name="Rectangle 1"/>
          <p:cNvSpPr/>
          <p:nvPr/>
        </p:nvSpPr>
        <p:spPr bwMode="auto">
          <a:xfrm>
            <a:off x="4548861" y="791000"/>
            <a:ext cx="307776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r>
              <a:rPr lang="zh-CN" altLang="en-US" sz="4000" smtClean="0">
                <a:solidFill>
                  <a:schemeClr val="bg1"/>
                </a:solidFill>
                <a:latin typeface="汉仪雅酷黑 55W" panose="020B0504020202020204" pitchFamily="34" charset="-122"/>
                <a:ea typeface="汉仪雅酷黑 55W" panose="020B0504020202020204" pitchFamily="34" charset="-122"/>
                <a:sym typeface="Bebas Neue" charset="0"/>
              </a:rPr>
              <a:t>重点项目介绍</a:t>
            </a:r>
            <a:endParaRPr lang="en-US" altLang="zh-CN" sz="4000">
              <a:solidFill>
                <a:schemeClr val="bg1"/>
              </a:solidFill>
              <a:latin typeface="汉仪雅酷黑 55W" panose="020B0504020202020204" pitchFamily="34" charset="-122"/>
              <a:ea typeface="汉仪雅酷黑 55W" panose="020B0504020202020204" pitchFamily="34" charset="-122"/>
              <a:sym typeface="Bebas Neue" charset="0"/>
            </a:endParaRPr>
          </a:p>
        </p:txBody>
      </p:sp>
      <p:sp>
        <p:nvSpPr>
          <p:cNvPr id="7" name="Rectangle 2"/>
          <p:cNvSpPr/>
          <p:nvPr/>
        </p:nvSpPr>
        <p:spPr bwMode="auto">
          <a:xfrm>
            <a:off x="5230990" y="498595"/>
            <a:ext cx="1601400" cy="246221"/>
          </a:xfrm>
          <a:prstGeom prst="rect">
            <a:avLst/>
          </a:prstGeom>
          <a:noFill/>
          <a:ln>
            <a:noFill/>
          </a:ln>
        </p:spPr>
        <p:txBody>
          <a:bodyPr wrap="none" lIns="0" tIns="0" rIns="0" bIns="0" anchor="ctr">
            <a:spAutoFit/>
          </a:bodyPr>
          <a:lstStyle/>
          <a:p>
            <a:r>
              <a:rPr lang="en-US" altLang="zh-CN" sz="1600">
                <a:solidFill>
                  <a:srgbClr val="588FF2"/>
                </a:solidFill>
                <a:latin typeface="汉仪典雅体简" panose="00020600040101010101" pitchFamily="18" charset="-122"/>
                <a:ea typeface="汉仪典雅体简" panose="00020600040101010101" pitchFamily="18" charset="-122"/>
              </a:rPr>
              <a:t>Input the title words</a:t>
            </a:r>
            <a:endParaRPr lang="zh-CN" altLang="en-US" sz="1600">
              <a:solidFill>
                <a:srgbClr val="588FF2"/>
              </a:solidFill>
              <a:latin typeface="汉仪典雅体简" panose="00020600040101010101" pitchFamily="18" charset="-122"/>
              <a:ea typeface="汉仪典雅体简" panose="00020600040101010101" pitchFamily="18" charset="-122"/>
            </a:endParaRPr>
          </a:p>
        </p:txBody>
      </p:sp>
      <p:sp>
        <p:nvSpPr>
          <p:cNvPr id="11" name="TextBox 27"/>
          <p:cNvSpPr txBox="1"/>
          <p:nvPr/>
        </p:nvSpPr>
        <p:spPr>
          <a:xfrm>
            <a:off x="6717566" y="4149830"/>
            <a:ext cx="3295835" cy="523220"/>
          </a:xfrm>
          <a:prstGeom prst="rect">
            <a:avLst/>
          </a:prstGeom>
          <a:noFill/>
        </p:spPr>
        <p:txBody>
          <a:bodyPr wrap="square" rtlCol="0">
            <a:spAutoFit/>
          </a:bodyPr>
          <a:lstStyle/>
          <a:p>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Lorem</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ipsum</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dolor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sit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amet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consec</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te tur ad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ipiscing</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elit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In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accumsan</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euismod</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do.</a:t>
            </a:r>
            <a:endParaRPr lang="en-US" sz="1300" dirty="0">
              <a:solidFill>
                <a:schemeClr val="bg2">
                  <a:lumMod val="50000"/>
                </a:schemeClr>
              </a:solidFill>
              <a:latin typeface="汉仪典雅体简" panose="00020600040101010101" pitchFamily="18" charset="-122"/>
              <a:ea typeface="汉仪典雅体简" panose="00020600040101010101" pitchFamily="18" charset="-122"/>
              <a:cs typeface="Montserrat Light" charset="0"/>
            </a:endParaRPr>
          </a:p>
        </p:txBody>
      </p:sp>
      <p:sp>
        <p:nvSpPr>
          <p:cNvPr id="12" name="Marcador de texto 4"/>
          <p:cNvSpPr txBox="1"/>
          <p:nvPr/>
        </p:nvSpPr>
        <p:spPr>
          <a:xfrm>
            <a:off x="6717566" y="3864292"/>
            <a:ext cx="993067" cy="318549"/>
          </a:xfrm>
          <a:prstGeom prst="rect">
            <a:avLst/>
          </a:prstGeom>
        </p:spPr>
        <p:txBody>
          <a:bodyPr wrap="square" lIns="68580" tIns="34290" rIns="68580" bIns="34290">
            <a:spAutoFit/>
          </a:bodyPr>
          <a:lstStyle>
            <a:lvl1pPr marL="0" indent="0" algn="l" defTabSz="914400" rtl="0" eaLnBrk="1" latinLnBrk="0" hangingPunct="1">
              <a:lnSpc>
                <a:spcPct val="90000"/>
              </a:lnSpc>
              <a:spcBef>
                <a:spcPts val="1000"/>
              </a:spcBef>
              <a:buFont typeface="Arial" panose="020B0604020202020204"/>
              <a:buNone/>
              <a:defRPr sz="1500" b="1" i="0" kern="1200" cap="all">
                <a:solidFill>
                  <a:schemeClr val="accent2"/>
                </a:solidFill>
                <a:latin typeface="Lato Black" charset="0"/>
                <a:ea typeface="Lato Black" charset="0"/>
                <a:cs typeface="Lato Black" charset="0"/>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r>
              <a:rPr lang="zh-CN" altLang="en-US" sz="1800" b="0" smtClean="0">
                <a:solidFill>
                  <a:srgbClr val="13ADA6"/>
                </a:solidFill>
                <a:latin typeface="汉仪旗黑Y3-85W" panose="00020600040101010101" pitchFamily="18" charset="-122"/>
                <a:ea typeface="汉仪旗黑Y3-85W" panose="00020600040101010101" pitchFamily="18" charset="-122"/>
              </a:rPr>
              <a:t>项目一</a:t>
            </a:r>
            <a:endParaRPr lang="es-ES_tradnl" sz="1800" b="0" dirty="0">
              <a:solidFill>
                <a:srgbClr val="13ADA6"/>
              </a:solidFill>
              <a:latin typeface="汉仪旗黑Y3-85W" panose="00020600040101010101" pitchFamily="18" charset="-122"/>
              <a:ea typeface="汉仪旗黑Y3-85W" panose="00020600040101010101" pitchFamily="18" charset="-122"/>
            </a:endParaRPr>
          </a:p>
        </p:txBody>
      </p:sp>
      <p:sp>
        <p:nvSpPr>
          <p:cNvPr id="13" name="TextBox 27"/>
          <p:cNvSpPr txBox="1"/>
          <p:nvPr/>
        </p:nvSpPr>
        <p:spPr>
          <a:xfrm>
            <a:off x="6717566" y="5283457"/>
            <a:ext cx="3295835" cy="523220"/>
          </a:xfrm>
          <a:prstGeom prst="rect">
            <a:avLst/>
          </a:prstGeom>
          <a:noFill/>
        </p:spPr>
        <p:txBody>
          <a:bodyPr wrap="square" rtlCol="0">
            <a:spAutoFit/>
          </a:bodyPr>
          <a:lstStyle/>
          <a:p>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Lorem</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ipsum</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dolor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sit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amet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ad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ipisc</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ing</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elit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In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accum</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consectetur</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san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euismod</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do.</a:t>
            </a:r>
            <a:endParaRPr lang="en-US" sz="1300" dirty="0">
              <a:solidFill>
                <a:schemeClr val="bg2">
                  <a:lumMod val="50000"/>
                </a:schemeClr>
              </a:solidFill>
              <a:latin typeface="汉仪典雅体简" panose="00020600040101010101" pitchFamily="18" charset="-122"/>
              <a:ea typeface="汉仪典雅体简" panose="00020600040101010101" pitchFamily="18" charset="-122"/>
              <a:cs typeface="Montserrat Light" charset="0"/>
            </a:endParaRPr>
          </a:p>
        </p:txBody>
      </p:sp>
      <p:sp>
        <p:nvSpPr>
          <p:cNvPr id="14" name="Marcador de texto 4"/>
          <p:cNvSpPr txBox="1"/>
          <p:nvPr/>
        </p:nvSpPr>
        <p:spPr>
          <a:xfrm>
            <a:off x="6717566" y="5021982"/>
            <a:ext cx="1030769" cy="318549"/>
          </a:xfrm>
          <a:prstGeom prst="rect">
            <a:avLst/>
          </a:prstGeom>
        </p:spPr>
        <p:txBody>
          <a:bodyPr wrap="square" lIns="68580" tIns="34290" rIns="68580" bIns="34290">
            <a:spAutoFit/>
          </a:bodyPr>
          <a:lstStyle>
            <a:lvl1pPr marL="0" indent="0" algn="l" defTabSz="914400" rtl="0" eaLnBrk="1" latinLnBrk="0" hangingPunct="1">
              <a:lnSpc>
                <a:spcPct val="90000"/>
              </a:lnSpc>
              <a:spcBef>
                <a:spcPts val="1000"/>
              </a:spcBef>
              <a:buFont typeface="Arial" panose="020B0604020202020204"/>
              <a:buNone/>
              <a:defRPr sz="1500" b="1" i="0" kern="1200" cap="all">
                <a:solidFill>
                  <a:schemeClr val="accent2"/>
                </a:solidFill>
                <a:latin typeface="Lato Black" charset="0"/>
                <a:ea typeface="Lato Black" charset="0"/>
                <a:cs typeface="Lato Black" charset="0"/>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r>
              <a:rPr lang="zh-CN" altLang="en-US" sz="1800" b="0" smtClean="0">
                <a:solidFill>
                  <a:srgbClr val="0F44B3"/>
                </a:solidFill>
                <a:latin typeface="汉仪旗黑Y3-85W" panose="00020600040101010101" pitchFamily="18" charset="-122"/>
                <a:ea typeface="汉仪旗黑Y3-85W" panose="00020600040101010101" pitchFamily="18" charset="-122"/>
              </a:rPr>
              <a:t>项目二</a:t>
            </a:r>
            <a:endParaRPr lang="es-ES_tradnl" sz="1800" b="0" dirty="0">
              <a:solidFill>
                <a:srgbClr val="0F44B3"/>
              </a:solidFill>
              <a:latin typeface="汉仪旗黑Y3-85W" panose="00020600040101010101" pitchFamily="18" charset="-122"/>
              <a:ea typeface="汉仪旗黑Y3-85W" panose="00020600040101010101" pitchFamily="18" charset="-122"/>
            </a:endParaRPr>
          </a:p>
        </p:txBody>
      </p:sp>
      <p:grpSp>
        <p:nvGrpSpPr>
          <p:cNvPr id="16" name="Group 4"/>
          <p:cNvGrpSpPr>
            <a:grpSpLocks noChangeAspect="1"/>
          </p:cNvGrpSpPr>
          <p:nvPr/>
        </p:nvGrpSpPr>
        <p:grpSpPr bwMode="auto">
          <a:xfrm>
            <a:off x="5692280" y="3841416"/>
            <a:ext cx="612267" cy="800132"/>
            <a:chOff x="6496" y="642"/>
            <a:chExt cx="629" cy="822"/>
          </a:xfrm>
          <a:solidFill>
            <a:srgbClr val="1CB2B6"/>
          </a:solidFill>
        </p:grpSpPr>
        <p:sp>
          <p:nvSpPr>
            <p:cNvPr id="35" name="Oval 5"/>
            <p:cNvSpPr>
              <a:spLocks noChangeArrowheads="1"/>
            </p:cNvSpPr>
            <p:nvPr/>
          </p:nvSpPr>
          <p:spPr bwMode="auto">
            <a:xfrm>
              <a:off x="6752" y="1271"/>
              <a:ext cx="48" cy="4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Oval 6"/>
            <p:cNvSpPr>
              <a:spLocks noChangeArrowheads="1"/>
            </p:cNvSpPr>
            <p:nvPr/>
          </p:nvSpPr>
          <p:spPr bwMode="auto">
            <a:xfrm>
              <a:off x="6767" y="923"/>
              <a:ext cx="48" cy="4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Oval 7"/>
            <p:cNvSpPr>
              <a:spLocks noChangeArrowheads="1"/>
            </p:cNvSpPr>
            <p:nvPr/>
          </p:nvSpPr>
          <p:spPr bwMode="auto">
            <a:xfrm>
              <a:off x="6568" y="1080"/>
              <a:ext cx="48" cy="4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8"/>
            <p:cNvSpPr/>
            <p:nvPr/>
          </p:nvSpPr>
          <p:spPr bwMode="auto">
            <a:xfrm>
              <a:off x="6779" y="1381"/>
              <a:ext cx="172" cy="83"/>
            </a:xfrm>
            <a:custGeom>
              <a:avLst/>
              <a:gdLst>
                <a:gd name="T0" fmla="*/ 38 w 72"/>
                <a:gd name="T1" fmla="*/ 0 h 35"/>
                <a:gd name="T2" fmla="*/ 0 w 72"/>
                <a:gd name="T3" fmla="*/ 35 h 35"/>
                <a:gd name="T4" fmla="*/ 13 w 72"/>
                <a:gd name="T5" fmla="*/ 35 h 35"/>
                <a:gd name="T6" fmla="*/ 17 w 72"/>
                <a:gd name="T7" fmla="*/ 35 h 35"/>
                <a:gd name="T8" fmla="*/ 18 w 72"/>
                <a:gd name="T9" fmla="*/ 35 h 35"/>
                <a:gd name="T10" fmla="*/ 21 w 72"/>
                <a:gd name="T11" fmla="*/ 35 h 35"/>
                <a:gd name="T12" fmla="*/ 21 w 72"/>
                <a:gd name="T13" fmla="*/ 35 h 35"/>
                <a:gd name="T14" fmla="*/ 24 w 72"/>
                <a:gd name="T15" fmla="*/ 35 h 35"/>
                <a:gd name="T16" fmla="*/ 25 w 72"/>
                <a:gd name="T17" fmla="*/ 35 h 35"/>
                <a:gd name="T18" fmla="*/ 51 w 72"/>
                <a:gd name="T19" fmla="*/ 30 h 35"/>
                <a:gd name="T20" fmla="*/ 51 w 72"/>
                <a:gd name="T21" fmla="*/ 30 h 35"/>
                <a:gd name="T22" fmla="*/ 54 w 72"/>
                <a:gd name="T23" fmla="*/ 29 h 35"/>
                <a:gd name="T24" fmla="*/ 55 w 72"/>
                <a:gd name="T25" fmla="*/ 29 h 35"/>
                <a:gd name="T26" fmla="*/ 58 w 72"/>
                <a:gd name="T27" fmla="*/ 28 h 35"/>
                <a:gd name="T28" fmla="*/ 72 w 72"/>
                <a:gd name="T29" fmla="*/ 21 h 35"/>
                <a:gd name="T30" fmla="*/ 38 w 72"/>
                <a:gd name="T3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35">
                  <a:moveTo>
                    <a:pt x="38" y="0"/>
                  </a:moveTo>
                  <a:cubicBezTo>
                    <a:pt x="18" y="0"/>
                    <a:pt x="1" y="15"/>
                    <a:pt x="0" y="35"/>
                  </a:cubicBezTo>
                  <a:cubicBezTo>
                    <a:pt x="4" y="35"/>
                    <a:pt x="9" y="35"/>
                    <a:pt x="13" y="35"/>
                  </a:cubicBezTo>
                  <a:cubicBezTo>
                    <a:pt x="14" y="35"/>
                    <a:pt x="16" y="35"/>
                    <a:pt x="17" y="35"/>
                  </a:cubicBezTo>
                  <a:cubicBezTo>
                    <a:pt x="17" y="35"/>
                    <a:pt x="17" y="35"/>
                    <a:pt x="18" y="35"/>
                  </a:cubicBezTo>
                  <a:cubicBezTo>
                    <a:pt x="19" y="35"/>
                    <a:pt x="20" y="35"/>
                    <a:pt x="21" y="35"/>
                  </a:cubicBezTo>
                  <a:cubicBezTo>
                    <a:pt x="21" y="35"/>
                    <a:pt x="21" y="35"/>
                    <a:pt x="21" y="35"/>
                  </a:cubicBezTo>
                  <a:cubicBezTo>
                    <a:pt x="22" y="35"/>
                    <a:pt x="23" y="35"/>
                    <a:pt x="24" y="35"/>
                  </a:cubicBezTo>
                  <a:cubicBezTo>
                    <a:pt x="25" y="35"/>
                    <a:pt x="25" y="35"/>
                    <a:pt x="25" y="35"/>
                  </a:cubicBezTo>
                  <a:cubicBezTo>
                    <a:pt x="34" y="34"/>
                    <a:pt x="43" y="32"/>
                    <a:pt x="51" y="30"/>
                  </a:cubicBezTo>
                  <a:cubicBezTo>
                    <a:pt x="51" y="30"/>
                    <a:pt x="51" y="30"/>
                    <a:pt x="51" y="30"/>
                  </a:cubicBezTo>
                  <a:cubicBezTo>
                    <a:pt x="52" y="30"/>
                    <a:pt x="53" y="29"/>
                    <a:pt x="54" y="29"/>
                  </a:cubicBezTo>
                  <a:cubicBezTo>
                    <a:pt x="55" y="29"/>
                    <a:pt x="55" y="29"/>
                    <a:pt x="55" y="29"/>
                  </a:cubicBezTo>
                  <a:cubicBezTo>
                    <a:pt x="56" y="28"/>
                    <a:pt x="57" y="28"/>
                    <a:pt x="58" y="28"/>
                  </a:cubicBezTo>
                  <a:cubicBezTo>
                    <a:pt x="63" y="26"/>
                    <a:pt x="68" y="24"/>
                    <a:pt x="72" y="21"/>
                  </a:cubicBezTo>
                  <a:cubicBezTo>
                    <a:pt x="66" y="8"/>
                    <a:pt x="53"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9"/>
            <p:cNvSpPr/>
            <p:nvPr/>
          </p:nvSpPr>
          <p:spPr bwMode="auto">
            <a:xfrm>
              <a:off x="6929" y="866"/>
              <a:ext cx="144" cy="131"/>
            </a:xfrm>
            <a:custGeom>
              <a:avLst/>
              <a:gdLst>
                <a:gd name="T0" fmla="*/ 18 w 60"/>
                <a:gd name="T1" fmla="*/ 7 h 55"/>
                <a:gd name="T2" fmla="*/ 10 w 60"/>
                <a:gd name="T3" fmla="*/ 3 h 55"/>
                <a:gd name="T4" fmla="*/ 10 w 60"/>
                <a:gd name="T5" fmla="*/ 3 h 55"/>
                <a:gd name="T6" fmla="*/ 7 w 60"/>
                <a:gd name="T7" fmla="*/ 1 h 55"/>
                <a:gd name="T8" fmla="*/ 7 w 60"/>
                <a:gd name="T9" fmla="*/ 1 h 55"/>
                <a:gd name="T10" fmla="*/ 4 w 60"/>
                <a:gd name="T11" fmla="*/ 0 h 55"/>
                <a:gd name="T12" fmla="*/ 0 w 60"/>
                <a:gd name="T13" fmla="*/ 16 h 55"/>
                <a:gd name="T14" fmla="*/ 39 w 60"/>
                <a:gd name="T15" fmla="*/ 55 h 55"/>
                <a:gd name="T16" fmla="*/ 60 w 60"/>
                <a:gd name="T17" fmla="*/ 48 h 55"/>
                <a:gd name="T18" fmla="*/ 41 w 60"/>
                <a:gd name="T19" fmla="*/ 25 h 55"/>
                <a:gd name="T20" fmla="*/ 41 w 60"/>
                <a:gd name="T21" fmla="*/ 25 h 55"/>
                <a:gd name="T22" fmla="*/ 34 w 60"/>
                <a:gd name="T23" fmla="*/ 19 h 55"/>
                <a:gd name="T24" fmla="*/ 33 w 60"/>
                <a:gd name="T25" fmla="*/ 18 h 55"/>
                <a:gd name="T26" fmla="*/ 27 w 60"/>
                <a:gd name="T27" fmla="*/ 13 h 55"/>
                <a:gd name="T28" fmla="*/ 26 w 60"/>
                <a:gd name="T29" fmla="*/ 12 h 55"/>
                <a:gd name="T30" fmla="*/ 19 w 60"/>
                <a:gd name="T31" fmla="*/ 8 h 55"/>
                <a:gd name="T32" fmla="*/ 18 w 60"/>
                <a:gd name="T33"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55">
                  <a:moveTo>
                    <a:pt x="18" y="7"/>
                  </a:moveTo>
                  <a:cubicBezTo>
                    <a:pt x="15" y="6"/>
                    <a:pt x="13" y="4"/>
                    <a:pt x="10" y="3"/>
                  </a:cubicBezTo>
                  <a:cubicBezTo>
                    <a:pt x="10" y="3"/>
                    <a:pt x="10" y="3"/>
                    <a:pt x="10" y="3"/>
                  </a:cubicBezTo>
                  <a:cubicBezTo>
                    <a:pt x="9" y="2"/>
                    <a:pt x="8" y="2"/>
                    <a:pt x="7" y="1"/>
                  </a:cubicBezTo>
                  <a:cubicBezTo>
                    <a:pt x="7" y="1"/>
                    <a:pt x="7" y="1"/>
                    <a:pt x="7" y="1"/>
                  </a:cubicBezTo>
                  <a:cubicBezTo>
                    <a:pt x="6" y="1"/>
                    <a:pt x="5" y="0"/>
                    <a:pt x="4" y="0"/>
                  </a:cubicBezTo>
                  <a:cubicBezTo>
                    <a:pt x="1" y="5"/>
                    <a:pt x="0" y="10"/>
                    <a:pt x="0" y="16"/>
                  </a:cubicBezTo>
                  <a:cubicBezTo>
                    <a:pt x="0" y="37"/>
                    <a:pt x="17" y="55"/>
                    <a:pt x="39" y="55"/>
                  </a:cubicBezTo>
                  <a:cubicBezTo>
                    <a:pt x="46" y="55"/>
                    <a:pt x="54" y="52"/>
                    <a:pt x="60" y="48"/>
                  </a:cubicBezTo>
                  <a:cubicBezTo>
                    <a:pt x="55" y="40"/>
                    <a:pt x="48" y="32"/>
                    <a:pt x="41" y="25"/>
                  </a:cubicBezTo>
                  <a:cubicBezTo>
                    <a:pt x="41" y="25"/>
                    <a:pt x="41" y="25"/>
                    <a:pt x="41" y="25"/>
                  </a:cubicBezTo>
                  <a:cubicBezTo>
                    <a:pt x="39" y="23"/>
                    <a:pt x="36" y="21"/>
                    <a:pt x="34" y="19"/>
                  </a:cubicBezTo>
                  <a:cubicBezTo>
                    <a:pt x="34" y="19"/>
                    <a:pt x="33" y="18"/>
                    <a:pt x="33" y="18"/>
                  </a:cubicBezTo>
                  <a:cubicBezTo>
                    <a:pt x="31" y="16"/>
                    <a:pt x="29" y="15"/>
                    <a:pt x="27" y="13"/>
                  </a:cubicBezTo>
                  <a:cubicBezTo>
                    <a:pt x="26" y="13"/>
                    <a:pt x="26" y="13"/>
                    <a:pt x="26" y="12"/>
                  </a:cubicBezTo>
                  <a:cubicBezTo>
                    <a:pt x="23" y="11"/>
                    <a:pt x="21" y="9"/>
                    <a:pt x="19" y="8"/>
                  </a:cubicBezTo>
                  <a:cubicBezTo>
                    <a:pt x="18" y="8"/>
                    <a:pt x="18" y="7"/>
                    <a:pt x="1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0"/>
            <p:cNvSpPr/>
            <p:nvPr/>
          </p:nvSpPr>
          <p:spPr bwMode="auto">
            <a:xfrm>
              <a:off x="6506" y="1228"/>
              <a:ext cx="117" cy="155"/>
            </a:xfrm>
            <a:custGeom>
              <a:avLst/>
              <a:gdLst>
                <a:gd name="T0" fmla="*/ 10 w 49"/>
                <a:gd name="T1" fmla="*/ 0 h 65"/>
                <a:gd name="T2" fmla="*/ 0 w 49"/>
                <a:gd name="T3" fmla="*/ 1 h 65"/>
                <a:gd name="T4" fmla="*/ 5 w 49"/>
                <a:gd name="T5" fmla="*/ 16 h 65"/>
                <a:gd name="T6" fmla="*/ 5 w 49"/>
                <a:gd name="T7" fmla="*/ 16 h 65"/>
                <a:gd name="T8" fmla="*/ 6 w 49"/>
                <a:gd name="T9" fmla="*/ 19 h 65"/>
                <a:gd name="T10" fmla="*/ 6 w 49"/>
                <a:gd name="T11" fmla="*/ 19 h 65"/>
                <a:gd name="T12" fmla="*/ 7 w 49"/>
                <a:gd name="T13" fmla="*/ 22 h 65"/>
                <a:gd name="T14" fmla="*/ 8 w 49"/>
                <a:gd name="T15" fmla="*/ 23 h 65"/>
                <a:gd name="T16" fmla="*/ 8 w 49"/>
                <a:gd name="T17" fmla="*/ 24 h 65"/>
                <a:gd name="T18" fmla="*/ 9 w 49"/>
                <a:gd name="T19" fmla="*/ 25 h 65"/>
                <a:gd name="T20" fmla="*/ 9 w 49"/>
                <a:gd name="T21" fmla="*/ 26 h 65"/>
                <a:gd name="T22" fmla="*/ 11 w 49"/>
                <a:gd name="T23" fmla="*/ 29 h 65"/>
                <a:gd name="T24" fmla="*/ 11 w 49"/>
                <a:gd name="T25" fmla="*/ 30 h 65"/>
                <a:gd name="T26" fmla="*/ 12 w 49"/>
                <a:gd name="T27" fmla="*/ 31 h 65"/>
                <a:gd name="T28" fmla="*/ 13 w 49"/>
                <a:gd name="T29" fmla="*/ 32 h 65"/>
                <a:gd name="T30" fmla="*/ 13 w 49"/>
                <a:gd name="T31" fmla="*/ 34 h 65"/>
                <a:gd name="T32" fmla="*/ 15 w 49"/>
                <a:gd name="T33" fmla="*/ 36 h 65"/>
                <a:gd name="T34" fmla="*/ 15 w 49"/>
                <a:gd name="T35" fmla="*/ 37 h 65"/>
                <a:gd name="T36" fmla="*/ 16 w 49"/>
                <a:gd name="T37" fmla="*/ 38 h 65"/>
                <a:gd name="T38" fmla="*/ 17 w 49"/>
                <a:gd name="T39" fmla="*/ 39 h 65"/>
                <a:gd name="T40" fmla="*/ 38 w 49"/>
                <a:gd name="T41" fmla="*/ 65 h 65"/>
                <a:gd name="T42" fmla="*/ 49 w 49"/>
                <a:gd name="T43" fmla="*/ 38 h 65"/>
                <a:gd name="T44" fmla="*/ 10 w 49"/>
                <a:gd name="T4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65">
                  <a:moveTo>
                    <a:pt x="10" y="0"/>
                  </a:moveTo>
                  <a:cubicBezTo>
                    <a:pt x="7" y="0"/>
                    <a:pt x="3" y="0"/>
                    <a:pt x="0" y="1"/>
                  </a:cubicBezTo>
                  <a:cubicBezTo>
                    <a:pt x="1" y="6"/>
                    <a:pt x="3" y="11"/>
                    <a:pt x="5" y="16"/>
                  </a:cubicBezTo>
                  <a:cubicBezTo>
                    <a:pt x="5" y="16"/>
                    <a:pt x="5" y="16"/>
                    <a:pt x="5" y="16"/>
                  </a:cubicBezTo>
                  <a:cubicBezTo>
                    <a:pt x="5" y="17"/>
                    <a:pt x="6" y="18"/>
                    <a:pt x="6" y="19"/>
                  </a:cubicBezTo>
                  <a:cubicBezTo>
                    <a:pt x="6" y="19"/>
                    <a:pt x="6" y="19"/>
                    <a:pt x="6" y="19"/>
                  </a:cubicBezTo>
                  <a:cubicBezTo>
                    <a:pt x="7" y="20"/>
                    <a:pt x="7" y="21"/>
                    <a:pt x="7" y="22"/>
                  </a:cubicBezTo>
                  <a:cubicBezTo>
                    <a:pt x="7" y="22"/>
                    <a:pt x="8" y="22"/>
                    <a:pt x="8" y="23"/>
                  </a:cubicBezTo>
                  <a:cubicBezTo>
                    <a:pt x="8" y="23"/>
                    <a:pt x="8" y="24"/>
                    <a:pt x="8" y="24"/>
                  </a:cubicBezTo>
                  <a:cubicBezTo>
                    <a:pt x="9" y="24"/>
                    <a:pt x="9" y="25"/>
                    <a:pt x="9" y="25"/>
                  </a:cubicBezTo>
                  <a:cubicBezTo>
                    <a:pt x="9" y="26"/>
                    <a:pt x="9" y="26"/>
                    <a:pt x="9" y="26"/>
                  </a:cubicBezTo>
                  <a:cubicBezTo>
                    <a:pt x="10" y="27"/>
                    <a:pt x="10" y="28"/>
                    <a:pt x="11" y="29"/>
                  </a:cubicBezTo>
                  <a:cubicBezTo>
                    <a:pt x="11" y="29"/>
                    <a:pt x="11" y="30"/>
                    <a:pt x="11" y="30"/>
                  </a:cubicBezTo>
                  <a:cubicBezTo>
                    <a:pt x="12" y="30"/>
                    <a:pt x="12" y="31"/>
                    <a:pt x="12" y="31"/>
                  </a:cubicBezTo>
                  <a:cubicBezTo>
                    <a:pt x="12" y="32"/>
                    <a:pt x="12" y="32"/>
                    <a:pt x="13" y="32"/>
                  </a:cubicBezTo>
                  <a:cubicBezTo>
                    <a:pt x="13" y="33"/>
                    <a:pt x="13" y="33"/>
                    <a:pt x="13" y="34"/>
                  </a:cubicBezTo>
                  <a:cubicBezTo>
                    <a:pt x="14" y="34"/>
                    <a:pt x="14" y="35"/>
                    <a:pt x="15" y="36"/>
                  </a:cubicBezTo>
                  <a:cubicBezTo>
                    <a:pt x="15" y="36"/>
                    <a:pt x="15" y="36"/>
                    <a:pt x="15" y="37"/>
                  </a:cubicBezTo>
                  <a:cubicBezTo>
                    <a:pt x="16" y="37"/>
                    <a:pt x="16" y="38"/>
                    <a:pt x="16" y="38"/>
                  </a:cubicBezTo>
                  <a:cubicBezTo>
                    <a:pt x="16" y="39"/>
                    <a:pt x="17" y="39"/>
                    <a:pt x="17" y="39"/>
                  </a:cubicBezTo>
                  <a:cubicBezTo>
                    <a:pt x="23" y="49"/>
                    <a:pt x="30" y="57"/>
                    <a:pt x="38" y="65"/>
                  </a:cubicBezTo>
                  <a:cubicBezTo>
                    <a:pt x="45" y="58"/>
                    <a:pt x="49" y="48"/>
                    <a:pt x="49" y="38"/>
                  </a:cubicBezTo>
                  <a:cubicBezTo>
                    <a:pt x="49" y="17"/>
                    <a:pt x="32"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Oval 11"/>
            <p:cNvSpPr>
              <a:spLocks noChangeArrowheads="1"/>
            </p:cNvSpPr>
            <p:nvPr/>
          </p:nvSpPr>
          <p:spPr bwMode="auto">
            <a:xfrm>
              <a:off x="6929" y="1190"/>
              <a:ext cx="48" cy="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2"/>
            <p:cNvSpPr>
              <a:spLocks noEditPoints="1"/>
            </p:cNvSpPr>
            <p:nvPr/>
          </p:nvSpPr>
          <p:spPr bwMode="auto">
            <a:xfrm>
              <a:off x="6496" y="642"/>
              <a:ext cx="629" cy="817"/>
            </a:xfrm>
            <a:custGeom>
              <a:avLst/>
              <a:gdLst>
                <a:gd name="T0" fmla="*/ 246 w 263"/>
                <a:gd name="T1" fmla="*/ 151 h 343"/>
                <a:gd name="T2" fmla="*/ 220 w 263"/>
                <a:gd name="T3" fmla="*/ 159 h 343"/>
                <a:gd name="T4" fmla="*/ 171 w 263"/>
                <a:gd name="T5" fmla="*/ 110 h 343"/>
                <a:gd name="T6" fmla="*/ 175 w 263"/>
                <a:gd name="T7" fmla="*/ 90 h 343"/>
                <a:gd name="T8" fmla="*/ 136 w 263"/>
                <a:gd name="T9" fmla="*/ 83 h 343"/>
                <a:gd name="T10" fmla="*/ 136 w 263"/>
                <a:gd name="T11" fmla="*/ 98 h 343"/>
                <a:gd name="T12" fmla="*/ 131 w 263"/>
                <a:gd name="T13" fmla="*/ 103 h 343"/>
                <a:gd name="T14" fmla="*/ 131 w 263"/>
                <a:gd name="T15" fmla="*/ 103 h 343"/>
                <a:gd name="T16" fmla="*/ 136 w 263"/>
                <a:gd name="T17" fmla="*/ 98 h 343"/>
                <a:gd name="T18" fmla="*/ 136 w 263"/>
                <a:gd name="T19" fmla="*/ 58 h 343"/>
                <a:gd name="T20" fmla="*/ 201 w 263"/>
                <a:gd name="T21" fmla="*/ 58 h 343"/>
                <a:gd name="T22" fmla="*/ 206 w 263"/>
                <a:gd name="T23" fmla="*/ 53 h 343"/>
                <a:gd name="T24" fmla="*/ 206 w 263"/>
                <a:gd name="T25" fmla="*/ 5 h 343"/>
                <a:gd name="T26" fmla="*/ 201 w 263"/>
                <a:gd name="T27" fmla="*/ 0 h 343"/>
                <a:gd name="T28" fmla="*/ 131 w 263"/>
                <a:gd name="T29" fmla="*/ 0 h 343"/>
                <a:gd name="T30" fmla="*/ 126 w 263"/>
                <a:gd name="T31" fmla="*/ 5 h 343"/>
                <a:gd name="T32" fmla="*/ 126 w 263"/>
                <a:gd name="T33" fmla="*/ 53 h 343"/>
                <a:gd name="T34" fmla="*/ 126 w 263"/>
                <a:gd name="T35" fmla="*/ 83 h 343"/>
                <a:gd name="T36" fmla="*/ 0 w 263"/>
                <a:gd name="T37" fmla="*/ 214 h 343"/>
                <a:gd name="T38" fmla="*/ 2 w 263"/>
                <a:gd name="T39" fmla="*/ 237 h 343"/>
                <a:gd name="T40" fmla="*/ 14 w 263"/>
                <a:gd name="T41" fmla="*/ 236 h 343"/>
                <a:gd name="T42" fmla="*/ 63 w 263"/>
                <a:gd name="T43" fmla="*/ 284 h 343"/>
                <a:gd name="T44" fmla="*/ 50 w 263"/>
                <a:gd name="T45" fmla="*/ 317 h 343"/>
                <a:gd name="T46" fmla="*/ 108 w 263"/>
                <a:gd name="T47" fmla="*/ 343 h 343"/>
                <a:gd name="T48" fmla="*/ 156 w 263"/>
                <a:gd name="T49" fmla="*/ 300 h 343"/>
                <a:gd name="T50" fmla="*/ 199 w 263"/>
                <a:gd name="T51" fmla="*/ 326 h 343"/>
                <a:gd name="T52" fmla="*/ 263 w 263"/>
                <a:gd name="T53" fmla="*/ 214 h 343"/>
                <a:gd name="T54" fmla="*/ 246 w 263"/>
                <a:gd name="T55" fmla="*/ 151 h 343"/>
                <a:gd name="T56" fmla="*/ 40 w 263"/>
                <a:gd name="T57" fmla="*/ 215 h 343"/>
                <a:gd name="T58" fmla="*/ 20 w 263"/>
                <a:gd name="T59" fmla="*/ 194 h 343"/>
                <a:gd name="T60" fmla="*/ 40 w 263"/>
                <a:gd name="T61" fmla="*/ 174 h 343"/>
                <a:gd name="T62" fmla="*/ 60 w 263"/>
                <a:gd name="T63" fmla="*/ 194 h 343"/>
                <a:gd name="T64" fmla="*/ 40 w 263"/>
                <a:gd name="T65" fmla="*/ 215 h 343"/>
                <a:gd name="T66" fmla="*/ 159 w 263"/>
                <a:gd name="T67" fmla="*/ 10 h 343"/>
                <a:gd name="T68" fmla="*/ 159 w 263"/>
                <a:gd name="T69" fmla="*/ 48 h 343"/>
                <a:gd name="T70" fmla="*/ 149 w 263"/>
                <a:gd name="T71" fmla="*/ 48 h 343"/>
                <a:gd name="T72" fmla="*/ 149 w 263"/>
                <a:gd name="T73" fmla="*/ 10 h 343"/>
                <a:gd name="T74" fmla="*/ 159 w 263"/>
                <a:gd name="T75" fmla="*/ 10 h 343"/>
                <a:gd name="T76" fmla="*/ 136 w 263"/>
                <a:gd name="T77" fmla="*/ 48 h 343"/>
                <a:gd name="T78" fmla="*/ 136 w 263"/>
                <a:gd name="T79" fmla="*/ 48 h 343"/>
                <a:gd name="T80" fmla="*/ 136 w 263"/>
                <a:gd name="T81" fmla="*/ 10 h 343"/>
                <a:gd name="T82" fmla="*/ 136 w 263"/>
                <a:gd name="T83" fmla="*/ 10 h 343"/>
                <a:gd name="T84" fmla="*/ 136 w 263"/>
                <a:gd name="T85" fmla="*/ 48 h 343"/>
                <a:gd name="T86" fmla="*/ 123 w 263"/>
                <a:gd name="T87" fmla="*/ 108 h 343"/>
                <a:gd name="T88" fmla="*/ 143 w 263"/>
                <a:gd name="T89" fmla="*/ 128 h 343"/>
                <a:gd name="T90" fmla="*/ 123 w 263"/>
                <a:gd name="T91" fmla="*/ 148 h 343"/>
                <a:gd name="T92" fmla="*/ 103 w 263"/>
                <a:gd name="T93" fmla="*/ 128 h 343"/>
                <a:gd name="T94" fmla="*/ 123 w 263"/>
                <a:gd name="T95" fmla="*/ 108 h 343"/>
                <a:gd name="T96" fmla="*/ 117 w 263"/>
                <a:gd name="T97" fmla="*/ 294 h 343"/>
                <a:gd name="T98" fmla="*/ 97 w 263"/>
                <a:gd name="T99" fmla="*/ 274 h 343"/>
                <a:gd name="T100" fmla="*/ 117 w 263"/>
                <a:gd name="T101" fmla="*/ 254 h 343"/>
                <a:gd name="T102" fmla="*/ 137 w 263"/>
                <a:gd name="T103" fmla="*/ 274 h 343"/>
                <a:gd name="T104" fmla="*/ 117 w 263"/>
                <a:gd name="T105" fmla="*/ 294 h 343"/>
                <a:gd name="T106" fmla="*/ 133 w 263"/>
                <a:gd name="T107" fmla="*/ 240 h 343"/>
                <a:gd name="T108" fmla="*/ 101 w 263"/>
                <a:gd name="T109" fmla="*/ 208 h 343"/>
                <a:gd name="T110" fmla="*/ 133 w 263"/>
                <a:gd name="T111" fmla="*/ 176 h 343"/>
                <a:gd name="T112" fmla="*/ 165 w 263"/>
                <a:gd name="T113" fmla="*/ 208 h 343"/>
                <a:gd name="T114" fmla="*/ 133 w 263"/>
                <a:gd name="T115" fmla="*/ 240 h 343"/>
                <a:gd name="T116" fmla="*/ 191 w 263"/>
                <a:gd name="T117" fmla="*/ 261 h 343"/>
                <a:gd name="T118" fmla="*/ 171 w 263"/>
                <a:gd name="T119" fmla="*/ 241 h 343"/>
                <a:gd name="T120" fmla="*/ 191 w 263"/>
                <a:gd name="T121" fmla="*/ 220 h 343"/>
                <a:gd name="T122" fmla="*/ 211 w 263"/>
                <a:gd name="T123" fmla="*/ 241 h 343"/>
                <a:gd name="T124" fmla="*/ 191 w 263"/>
                <a:gd name="T125" fmla="*/ 261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 h="343">
                  <a:moveTo>
                    <a:pt x="246" y="151"/>
                  </a:moveTo>
                  <a:cubicBezTo>
                    <a:pt x="238" y="156"/>
                    <a:pt x="229" y="159"/>
                    <a:pt x="220" y="159"/>
                  </a:cubicBezTo>
                  <a:cubicBezTo>
                    <a:pt x="193" y="159"/>
                    <a:pt x="171" y="137"/>
                    <a:pt x="171" y="110"/>
                  </a:cubicBezTo>
                  <a:cubicBezTo>
                    <a:pt x="171" y="103"/>
                    <a:pt x="173" y="96"/>
                    <a:pt x="175" y="90"/>
                  </a:cubicBezTo>
                  <a:cubicBezTo>
                    <a:pt x="163" y="86"/>
                    <a:pt x="150" y="83"/>
                    <a:pt x="136" y="83"/>
                  </a:cubicBezTo>
                  <a:cubicBezTo>
                    <a:pt x="136" y="98"/>
                    <a:pt x="136" y="98"/>
                    <a:pt x="136" y="98"/>
                  </a:cubicBezTo>
                  <a:cubicBezTo>
                    <a:pt x="136" y="101"/>
                    <a:pt x="134" y="103"/>
                    <a:pt x="131" y="103"/>
                  </a:cubicBezTo>
                  <a:cubicBezTo>
                    <a:pt x="131" y="103"/>
                    <a:pt x="131" y="103"/>
                    <a:pt x="131" y="103"/>
                  </a:cubicBezTo>
                  <a:cubicBezTo>
                    <a:pt x="134" y="103"/>
                    <a:pt x="136" y="101"/>
                    <a:pt x="136" y="98"/>
                  </a:cubicBezTo>
                  <a:cubicBezTo>
                    <a:pt x="136" y="58"/>
                    <a:pt x="136" y="58"/>
                    <a:pt x="136" y="58"/>
                  </a:cubicBezTo>
                  <a:cubicBezTo>
                    <a:pt x="201" y="58"/>
                    <a:pt x="201" y="58"/>
                    <a:pt x="201" y="58"/>
                  </a:cubicBezTo>
                  <a:cubicBezTo>
                    <a:pt x="203" y="58"/>
                    <a:pt x="206" y="56"/>
                    <a:pt x="206" y="53"/>
                  </a:cubicBezTo>
                  <a:cubicBezTo>
                    <a:pt x="206" y="5"/>
                    <a:pt x="206" y="5"/>
                    <a:pt x="206" y="5"/>
                  </a:cubicBezTo>
                  <a:cubicBezTo>
                    <a:pt x="206" y="2"/>
                    <a:pt x="203" y="0"/>
                    <a:pt x="201" y="0"/>
                  </a:cubicBezTo>
                  <a:cubicBezTo>
                    <a:pt x="131" y="0"/>
                    <a:pt x="131" y="0"/>
                    <a:pt x="131" y="0"/>
                  </a:cubicBezTo>
                  <a:cubicBezTo>
                    <a:pt x="128" y="0"/>
                    <a:pt x="126" y="2"/>
                    <a:pt x="126" y="5"/>
                  </a:cubicBezTo>
                  <a:cubicBezTo>
                    <a:pt x="126" y="53"/>
                    <a:pt x="126" y="53"/>
                    <a:pt x="126" y="53"/>
                  </a:cubicBezTo>
                  <a:cubicBezTo>
                    <a:pt x="126" y="83"/>
                    <a:pt x="126" y="83"/>
                    <a:pt x="126" y="83"/>
                  </a:cubicBezTo>
                  <a:cubicBezTo>
                    <a:pt x="56" y="85"/>
                    <a:pt x="0" y="143"/>
                    <a:pt x="0" y="214"/>
                  </a:cubicBezTo>
                  <a:cubicBezTo>
                    <a:pt x="0" y="222"/>
                    <a:pt x="1" y="230"/>
                    <a:pt x="2" y="237"/>
                  </a:cubicBezTo>
                  <a:cubicBezTo>
                    <a:pt x="6" y="236"/>
                    <a:pt x="10" y="236"/>
                    <a:pt x="14" y="236"/>
                  </a:cubicBezTo>
                  <a:cubicBezTo>
                    <a:pt x="41" y="236"/>
                    <a:pt x="63" y="258"/>
                    <a:pt x="63" y="284"/>
                  </a:cubicBezTo>
                  <a:cubicBezTo>
                    <a:pt x="63" y="297"/>
                    <a:pt x="58" y="308"/>
                    <a:pt x="50" y="317"/>
                  </a:cubicBezTo>
                  <a:cubicBezTo>
                    <a:pt x="67" y="330"/>
                    <a:pt x="86" y="339"/>
                    <a:pt x="108" y="343"/>
                  </a:cubicBezTo>
                  <a:cubicBezTo>
                    <a:pt x="110" y="319"/>
                    <a:pt x="131" y="300"/>
                    <a:pt x="156" y="300"/>
                  </a:cubicBezTo>
                  <a:cubicBezTo>
                    <a:pt x="174" y="300"/>
                    <a:pt x="191" y="310"/>
                    <a:pt x="199" y="326"/>
                  </a:cubicBezTo>
                  <a:cubicBezTo>
                    <a:pt x="237" y="303"/>
                    <a:pt x="263" y="262"/>
                    <a:pt x="263" y="214"/>
                  </a:cubicBezTo>
                  <a:cubicBezTo>
                    <a:pt x="263" y="191"/>
                    <a:pt x="257" y="169"/>
                    <a:pt x="246" y="151"/>
                  </a:cubicBezTo>
                  <a:close/>
                  <a:moveTo>
                    <a:pt x="40" y="215"/>
                  </a:moveTo>
                  <a:cubicBezTo>
                    <a:pt x="29" y="215"/>
                    <a:pt x="20" y="206"/>
                    <a:pt x="20" y="194"/>
                  </a:cubicBezTo>
                  <a:cubicBezTo>
                    <a:pt x="20" y="183"/>
                    <a:pt x="29" y="174"/>
                    <a:pt x="40" y="174"/>
                  </a:cubicBezTo>
                  <a:cubicBezTo>
                    <a:pt x="51" y="174"/>
                    <a:pt x="60" y="183"/>
                    <a:pt x="60" y="194"/>
                  </a:cubicBezTo>
                  <a:cubicBezTo>
                    <a:pt x="60" y="206"/>
                    <a:pt x="51" y="215"/>
                    <a:pt x="40" y="215"/>
                  </a:cubicBezTo>
                  <a:close/>
                  <a:moveTo>
                    <a:pt x="159" y="10"/>
                  </a:moveTo>
                  <a:cubicBezTo>
                    <a:pt x="159" y="48"/>
                    <a:pt x="159" y="48"/>
                    <a:pt x="159" y="48"/>
                  </a:cubicBezTo>
                  <a:cubicBezTo>
                    <a:pt x="149" y="48"/>
                    <a:pt x="149" y="48"/>
                    <a:pt x="149" y="48"/>
                  </a:cubicBezTo>
                  <a:cubicBezTo>
                    <a:pt x="149" y="10"/>
                    <a:pt x="149" y="10"/>
                    <a:pt x="149" y="10"/>
                  </a:cubicBezTo>
                  <a:lnTo>
                    <a:pt x="159" y="10"/>
                  </a:lnTo>
                  <a:close/>
                  <a:moveTo>
                    <a:pt x="136" y="48"/>
                  </a:moveTo>
                  <a:cubicBezTo>
                    <a:pt x="136" y="48"/>
                    <a:pt x="136" y="48"/>
                    <a:pt x="136" y="48"/>
                  </a:cubicBezTo>
                  <a:cubicBezTo>
                    <a:pt x="136" y="10"/>
                    <a:pt x="136" y="10"/>
                    <a:pt x="136" y="10"/>
                  </a:cubicBezTo>
                  <a:cubicBezTo>
                    <a:pt x="136" y="10"/>
                    <a:pt x="136" y="10"/>
                    <a:pt x="136" y="10"/>
                  </a:cubicBezTo>
                  <a:lnTo>
                    <a:pt x="136" y="48"/>
                  </a:lnTo>
                  <a:close/>
                  <a:moveTo>
                    <a:pt x="123" y="108"/>
                  </a:moveTo>
                  <a:cubicBezTo>
                    <a:pt x="134" y="108"/>
                    <a:pt x="143" y="117"/>
                    <a:pt x="143" y="128"/>
                  </a:cubicBezTo>
                  <a:cubicBezTo>
                    <a:pt x="143" y="139"/>
                    <a:pt x="134" y="148"/>
                    <a:pt x="123" y="148"/>
                  </a:cubicBezTo>
                  <a:cubicBezTo>
                    <a:pt x="112" y="148"/>
                    <a:pt x="103" y="139"/>
                    <a:pt x="103" y="128"/>
                  </a:cubicBezTo>
                  <a:cubicBezTo>
                    <a:pt x="103" y="117"/>
                    <a:pt x="112" y="108"/>
                    <a:pt x="123" y="108"/>
                  </a:cubicBezTo>
                  <a:close/>
                  <a:moveTo>
                    <a:pt x="117" y="294"/>
                  </a:moveTo>
                  <a:cubicBezTo>
                    <a:pt x="106" y="294"/>
                    <a:pt x="97" y="285"/>
                    <a:pt x="97" y="274"/>
                  </a:cubicBezTo>
                  <a:cubicBezTo>
                    <a:pt x="97" y="263"/>
                    <a:pt x="106" y="254"/>
                    <a:pt x="117" y="254"/>
                  </a:cubicBezTo>
                  <a:cubicBezTo>
                    <a:pt x="128" y="254"/>
                    <a:pt x="137" y="263"/>
                    <a:pt x="137" y="274"/>
                  </a:cubicBezTo>
                  <a:cubicBezTo>
                    <a:pt x="137" y="285"/>
                    <a:pt x="128" y="294"/>
                    <a:pt x="117" y="294"/>
                  </a:cubicBezTo>
                  <a:close/>
                  <a:moveTo>
                    <a:pt x="133" y="240"/>
                  </a:moveTo>
                  <a:cubicBezTo>
                    <a:pt x="116" y="240"/>
                    <a:pt x="101" y="226"/>
                    <a:pt x="101" y="208"/>
                  </a:cubicBezTo>
                  <a:cubicBezTo>
                    <a:pt x="101" y="190"/>
                    <a:pt x="116" y="176"/>
                    <a:pt x="133" y="176"/>
                  </a:cubicBezTo>
                  <a:cubicBezTo>
                    <a:pt x="151" y="176"/>
                    <a:pt x="165" y="190"/>
                    <a:pt x="165" y="208"/>
                  </a:cubicBezTo>
                  <a:cubicBezTo>
                    <a:pt x="165" y="226"/>
                    <a:pt x="151" y="240"/>
                    <a:pt x="133" y="240"/>
                  </a:cubicBezTo>
                  <a:close/>
                  <a:moveTo>
                    <a:pt x="191" y="261"/>
                  </a:moveTo>
                  <a:cubicBezTo>
                    <a:pt x="180" y="261"/>
                    <a:pt x="171" y="252"/>
                    <a:pt x="171" y="241"/>
                  </a:cubicBezTo>
                  <a:cubicBezTo>
                    <a:pt x="171" y="229"/>
                    <a:pt x="180" y="220"/>
                    <a:pt x="191" y="220"/>
                  </a:cubicBezTo>
                  <a:cubicBezTo>
                    <a:pt x="202" y="220"/>
                    <a:pt x="211" y="229"/>
                    <a:pt x="211" y="241"/>
                  </a:cubicBezTo>
                  <a:cubicBezTo>
                    <a:pt x="211" y="252"/>
                    <a:pt x="202" y="261"/>
                    <a:pt x="191"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Oval 13"/>
            <p:cNvSpPr>
              <a:spLocks noChangeArrowheads="1"/>
            </p:cNvSpPr>
            <p:nvPr/>
          </p:nvSpPr>
          <p:spPr bwMode="auto">
            <a:xfrm>
              <a:off x="6762" y="1085"/>
              <a:ext cx="105" cy="10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Group 16"/>
          <p:cNvGrpSpPr>
            <a:grpSpLocks noChangeAspect="1"/>
          </p:cNvGrpSpPr>
          <p:nvPr/>
        </p:nvGrpSpPr>
        <p:grpSpPr bwMode="auto">
          <a:xfrm>
            <a:off x="5618748" y="4982687"/>
            <a:ext cx="854242" cy="758634"/>
            <a:chOff x="6425" y="863"/>
            <a:chExt cx="822" cy="730"/>
          </a:xfrm>
          <a:solidFill>
            <a:srgbClr val="0F44B3"/>
          </a:solidFill>
        </p:grpSpPr>
        <p:sp>
          <p:nvSpPr>
            <p:cNvPr id="47" name="Oval 17"/>
            <p:cNvSpPr>
              <a:spLocks noChangeArrowheads="1"/>
            </p:cNvSpPr>
            <p:nvPr/>
          </p:nvSpPr>
          <p:spPr bwMode="auto">
            <a:xfrm>
              <a:off x="6578" y="1304"/>
              <a:ext cx="31" cy="3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8"/>
            <p:cNvSpPr/>
            <p:nvPr/>
          </p:nvSpPr>
          <p:spPr bwMode="auto">
            <a:xfrm>
              <a:off x="7081" y="1412"/>
              <a:ext cx="64" cy="52"/>
            </a:xfrm>
            <a:custGeom>
              <a:avLst/>
              <a:gdLst>
                <a:gd name="T0" fmla="*/ 47 w 64"/>
                <a:gd name="T1" fmla="*/ 52 h 52"/>
                <a:gd name="T2" fmla="*/ 64 w 64"/>
                <a:gd name="T3" fmla="*/ 26 h 52"/>
                <a:gd name="T4" fmla="*/ 14 w 64"/>
                <a:gd name="T5" fmla="*/ 0 h 52"/>
                <a:gd name="T6" fmla="*/ 0 w 64"/>
                <a:gd name="T7" fmla="*/ 26 h 52"/>
                <a:gd name="T8" fmla="*/ 47 w 64"/>
                <a:gd name="T9" fmla="*/ 52 h 52"/>
              </a:gdLst>
              <a:ahLst/>
              <a:cxnLst>
                <a:cxn ang="0">
                  <a:pos x="T0" y="T1"/>
                </a:cxn>
                <a:cxn ang="0">
                  <a:pos x="T2" y="T3"/>
                </a:cxn>
                <a:cxn ang="0">
                  <a:pos x="T4" y="T5"/>
                </a:cxn>
                <a:cxn ang="0">
                  <a:pos x="T6" y="T7"/>
                </a:cxn>
                <a:cxn ang="0">
                  <a:pos x="T8" y="T9"/>
                </a:cxn>
              </a:cxnLst>
              <a:rect l="0" t="0" r="r" b="b"/>
              <a:pathLst>
                <a:path w="64" h="52">
                  <a:moveTo>
                    <a:pt x="47" y="52"/>
                  </a:moveTo>
                  <a:lnTo>
                    <a:pt x="64" y="26"/>
                  </a:lnTo>
                  <a:lnTo>
                    <a:pt x="14" y="0"/>
                  </a:lnTo>
                  <a:lnTo>
                    <a:pt x="0" y="26"/>
                  </a:lnTo>
                  <a:lnTo>
                    <a:pt x="47"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Oval 19"/>
            <p:cNvSpPr>
              <a:spLocks noChangeArrowheads="1"/>
            </p:cNvSpPr>
            <p:nvPr/>
          </p:nvSpPr>
          <p:spPr bwMode="auto">
            <a:xfrm>
              <a:off x="6666" y="1366"/>
              <a:ext cx="31" cy="3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0"/>
            <p:cNvSpPr/>
            <p:nvPr/>
          </p:nvSpPr>
          <p:spPr bwMode="auto">
            <a:xfrm>
              <a:off x="6864" y="1383"/>
              <a:ext cx="28" cy="26"/>
            </a:xfrm>
            <a:custGeom>
              <a:avLst/>
              <a:gdLst>
                <a:gd name="T0" fmla="*/ 12 w 12"/>
                <a:gd name="T1" fmla="*/ 7 h 11"/>
                <a:gd name="T2" fmla="*/ 0 w 12"/>
                <a:gd name="T3" fmla="*/ 0 h 11"/>
                <a:gd name="T4" fmla="*/ 6 w 12"/>
                <a:gd name="T5" fmla="*/ 11 h 11"/>
                <a:gd name="T6" fmla="*/ 12 w 12"/>
                <a:gd name="T7" fmla="*/ 7 h 11"/>
              </a:gdLst>
              <a:ahLst/>
              <a:cxnLst>
                <a:cxn ang="0">
                  <a:pos x="T0" y="T1"/>
                </a:cxn>
                <a:cxn ang="0">
                  <a:pos x="T2" y="T3"/>
                </a:cxn>
                <a:cxn ang="0">
                  <a:pos x="T4" y="T5"/>
                </a:cxn>
                <a:cxn ang="0">
                  <a:pos x="T6" y="T7"/>
                </a:cxn>
              </a:cxnLst>
              <a:rect l="0" t="0" r="r" b="b"/>
              <a:pathLst>
                <a:path w="12" h="11">
                  <a:moveTo>
                    <a:pt x="12" y="7"/>
                  </a:moveTo>
                  <a:cubicBezTo>
                    <a:pt x="0" y="0"/>
                    <a:pt x="0" y="0"/>
                    <a:pt x="0" y="0"/>
                  </a:cubicBezTo>
                  <a:cubicBezTo>
                    <a:pt x="6" y="11"/>
                    <a:pt x="6" y="11"/>
                    <a:pt x="6" y="11"/>
                  </a:cubicBezTo>
                  <a:cubicBezTo>
                    <a:pt x="8" y="10"/>
                    <a:pt x="10" y="8"/>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1"/>
            <p:cNvSpPr>
              <a:spLocks noEditPoints="1"/>
            </p:cNvSpPr>
            <p:nvPr/>
          </p:nvSpPr>
          <p:spPr bwMode="auto">
            <a:xfrm>
              <a:off x="6425" y="863"/>
              <a:ext cx="591" cy="592"/>
            </a:xfrm>
            <a:custGeom>
              <a:avLst/>
              <a:gdLst>
                <a:gd name="T0" fmla="*/ 144 w 248"/>
                <a:gd name="T1" fmla="*/ 246 h 248"/>
                <a:gd name="T2" fmla="*/ 165 w 248"/>
                <a:gd name="T3" fmla="*/ 207 h 248"/>
                <a:gd name="T4" fmla="*/ 64 w 248"/>
                <a:gd name="T5" fmla="*/ 148 h 248"/>
                <a:gd name="T6" fmla="*/ 59 w 248"/>
                <a:gd name="T7" fmla="*/ 157 h 248"/>
                <a:gd name="T8" fmla="*/ 56 w 248"/>
                <a:gd name="T9" fmla="*/ 159 h 248"/>
                <a:gd name="T10" fmla="*/ 54 w 248"/>
                <a:gd name="T11" fmla="*/ 159 h 248"/>
                <a:gd name="T12" fmla="*/ 52 w 248"/>
                <a:gd name="T13" fmla="*/ 158 h 248"/>
                <a:gd name="T14" fmla="*/ 23 w 248"/>
                <a:gd name="T15" fmla="*/ 142 h 248"/>
                <a:gd name="T16" fmla="*/ 21 w 248"/>
                <a:gd name="T17" fmla="*/ 135 h 248"/>
                <a:gd name="T18" fmla="*/ 63 w 248"/>
                <a:gd name="T19" fmla="*/ 63 h 248"/>
                <a:gd name="T20" fmla="*/ 66 w 248"/>
                <a:gd name="T21" fmla="*/ 60 h 248"/>
                <a:gd name="T22" fmla="*/ 70 w 248"/>
                <a:gd name="T23" fmla="*/ 61 h 248"/>
                <a:gd name="T24" fmla="*/ 99 w 248"/>
                <a:gd name="T25" fmla="*/ 78 h 248"/>
                <a:gd name="T26" fmla="*/ 100 w 248"/>
                <a:gd name="T27" fmla="*/ 84 h 248"/>
                <a:gd name="T28" fmla="*/ 96 w 248"/>
                <a:gd name="T29" fmla="*/ 93 h 248"/>
                <a:gd name="T30" fmla="*/ 237 w 248"/>
                <a:gd name="T31" fmla="*/ 174 h 248"/>
                <a:gd name="T32" fmla="*/ 248 w 248"/>
                <a:gd name="T33" fmla="*/ 124 h 248"/>
                <a:gd name="T34" fmla="*/ 124 w 248"/>
                <a:gd name="T35" fmla="*/ 0 h 248"/>
                <a:gd name="T36" fmla="*/ 0 w 248"/>
                <a:gd name="T37" fmla="*/ 124 h 248"/>
                <a:gd name="T38" fmla="*/ 124 w 248"/>
                <a:gd name="T39" fmla="*/ 248 h 248"/>
                <a:gd name="T40" fmla="*/ 144 w 248"/>
                <a:gd name="T41" fmla="*/ 246 h 248"/>
                <a:gd name="T42" fmla="*/ 206 w 248"/>
                <a:gd name="T43" fmla="*/ 66 h 248"/>
                <a:gd name="T44" fmla="*/ 223 w 248"/>
                <a:gd name="T45" fmla="*/ 82 h 248"/>
                <a:gd name="T46" fmla="*/ 206 w 248"/>
                <a:gd name="T47" fmla="*/ 99 h 248"/>
                <a:gd name="T48" fmla="*/ 190 w 248"/>
                <a:gd name="T49" fmla="*/ 82 h 248"/>
                <a:gd name="T50" fmla="*/ 206 w 248"/>
                <a:gd name="T51" fmla="*/ 66 h 248"/>
                <a:gd name="T52" fmla="*/ 153 w 248"/>
                <a:gd name="T53" fmla="*/ 68 h 248"/>
                <a:gd name="T54" fmla="*/ 170 w 248"/>
                <a:gd name="T55" fmla="*/ 85 h 248"/>
                <a:gd name="T56" fmla="*/ 153 w 248"/>
                <a:gd name="T57" fmla="*/ 101 h 248"/>
                <a:gd name="T58" fmla="*/ 137 w 248"/>
                <a:gd name="T59" fmla="*/ 85 h 248"/>
                <a:gd name="T60" fmla="*/ 153 w 248"/>
                <a:gd name="T61" fmla="*/ 68 h 248"/>
                <a:gd name="T62" fmla="*/ 118 w 248"/>
                <a:gd name="T63" fmla="*/ 24 h 248"/>
                <a:gd name="T64" fmla="*/ 134 w 248"/>
                <a:gd name="T65" fmla="*/ 40 h 248"/>
                <a:gd name="T66" fmla="*/ 118 w 248"/>
                <a:gd name="T67" fmla="*/ 57 h 248"/>
                <a:gd name="T68" fmla="*/ 101 w 248"/>
                <a:gd name="T69" fmla="*/ 40 h 248"/>
                <a:gd name="T70" fmla="*/ 118 w 248"/>
                <a:gd name="T71" fmla="*/ 24 h 248"/>
                <a:gd name="T72" fmla="*/ 71 w 248"/>
                <a:gd name="T73" fmla="*/ 208 h 248"/>
                <a:gd name="T74" fmla="*/ 54 w 248"/>
                <a:gd name="T75" fmla="*/ 191 h 248"/>
                <a:gd name="T76" fmla="*/ 71 w 248"/>
                <a:gd name="T77" fmla="*/ 175 h 248"/>
                <a:gd name="T78" fmla="*/ 87 w 248"/>
                <a:gd name="T79" fmla="*/ 191 h 248"/>
                <a:gd name="T80" fmla="*/ 71 w 248"/>
                <a:gd name="T81" fmla="*/ 208 h 248"/>
                <a:gd name="T82" fmla="*/ 107 w 248"/>
                <a:gd name="T83" fmla="*/ 234 h 248"/>
                <a:gd name="T84" fmla="*/ 91 w 248"/>
                <a:gd name="T85" fmla="*/ 217 h 248"/>
                <a:gd name="T86" fmla="*/ 107 w 248"/>
                <a:gd name="T87" fmla="*/ 201 h 248"/>
                <a:gd name="T88" fmla="*/ 124 w 248"/>
                <a:gd name="T89" fmla="*/ 217 h 248"/>
                <a:gd name="T90" fmla="*/ 107 w 248"/>
                <a:gd name="T91" fmla="*/ 23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48">
                  <a:moveTo>
                    <a:pt x="144" y="246"/>
                  </a:moveTo>
                  <a:cubicBezTo>
                    <a:pt x="165" y="207"/>
                    <a:pt x="165" y="207"/>
                    <a:pt x="165" y="207"/>
                  </a:cubicBezTo>
                  <a:cubicBezTo>
                    <a:pt x="64" y="148"/>
                    <a:pt x="64" y="148"/>
                    <a:pt x="64" y="148"/>
                  </a:cubicBezTo>
                  <a:cubicBezTo>
                    <a:pt x="59" y="157"/>
                    <a:pt x="59" y="157"/>
                    <a:pt x="59" y="157"/>
                  </a:cubicBezTo>
                  <a:cubicBezTo>
                    <a:pt x="58" y="158"/>
                    <a:pt x="57" y="159"/>
                    <a:pt x="56" y="159"/>
                  </a:cubicBezTo>
                  <a:cubicBezTo>
                    <a:pt x="55" y="159"/>
                    <a:pt x="55" y="159"/>
                    <a:pt x="54" y="159"/>
                  </a:cubicBezTo>
                  <a:cubicBezTo>
                    <a:pt x="54" y="159"/>
                    <a:pt x="53" y="159"/>
                    <a:pt x="52" y="158"/>
                  </a:cubicBezTo>
                  <a:cubicBezTo>
                    <a:pt x="23" y="142"/>
                    <a:pt x="23" y="142"/>
                    <a:pt x="23" y="142"/>
                  </a:cubicBezTo>
                  <a:cubicBezTo>
                    <a:pt x="21" y="140"/>
                    <a:pt x="20" y="137"/>
                    <a:pt x="21" y="135"/>
                  </a:cubicBezTo>
                  <a:cubicBezTo>
                    <a:pt x="63" y="63"/>
                    <a:pt x="63" y="63"/>
                    <a:pt x="63" y="63"/>
                  </a:cubicBezTo>
                  <a:cubicBezTo>
                    <a:pt x="64" y="62"/>
                    <a:pt x="65" y="61"/>
                    <a:pt x="66" y="60"/>
                  </a:cubicBezTo>
                  <a:cubicBezTo>
                    <a:pt x="67" y="60"/>
                    <a:pt x="69" y="60"/>
                    <a:pt x="70" y="61"/>
                  </a:cubicBezTo>
                  <a:cubicBezTo>
                    <a:pt x="99" y="78"/>
                    <a:pt x="99" y="78"/>
                    <a:pt x="99" y="78"/>
                  </a:cubicBezTo>
                  <a:cubicBezTo>
                    <a:pt x="101" y="79"/>
                    <a:pt x="102" y="82"/>
                    <a:pt x="100" y="84"/>
                  </a:cubicBezTo>
                  <a:cubicBezTo>
                    <a:pt x="96" y="93"/>
                    <a:pt x="96" y="93"/>
                    <a:pt x="96" y="93"/>
                  </a:cubicBezTo>
                  <a:cubicBezTo>
                    <a:pt x="237" y="174"/>
                    <a:pt x="237" y="174"/>
                    <a:pt x="237" y="174"/>
                  </a:cubicBezTo>
                  <a:cubicBezTo>
                    <a:pt x="244" y="158"/>
                    <a:pt x="248" y="141"/>
                    <a:pt x="248" y="124"/>
                  </a:cubicBezTo>
                  <a:cubicBezTo>
                    <a:pt x="248" y="55"/>
                    <a:pt x="192" y="0"/>
                    <a:pt x="124" y="0"/>
                  </a:cubicBezTo>
                  <a:cubicBezTo>
                    <a:pt x="55" y="0"/>
                    <a:pt x="0" y="55"/>
                    <a:pt x="0" y="124"/>
                  </a:cubicBezTo>
                  <a:cubicBezTo>
                    <a:pt x="0" y="192"/>
                    <a:pt x="55" y="248"/>
                    <a:pt x="124" y="248"/>
                  </a:cubicBezTo>
                  <a:cubicBezTo>
                    <a:pt x="131" y="248"/>
                    <a:pt x="137" y="247"/>
                    <a:pt x="144" y="246"/>
                  </a:cubicBezTo>
                  <a:close/>
                  <a:moveTo>
                    <a:pt x="206" y="66"/>
                  </a:moveTo>
                  <a:cubicBezTo>
                    <a:pt x="216" y="66"/>
                    <a:pt x="223" y="73"/>
                    <a:pt x="223" y="82"/>
                  </a:cubicBezTo>
                  <a:cubicBezTo>
                    <a:pt x="223" y="92"/>
                    <a:pt x="216" y="99"/>
                    <a:pt x="206" y="99"/>
                  </a:cubicBezTo>
                  <a:cubicBezTo>
                    <a:pt x="197" y="99"/>
                    <a:pt x="190" y="92"/>
                    <a:pt x="190" y="82"/>
                  </a:cubicBezTo>
                  <a:cubicBezTo>
                    <a:pt x="190" y="73"/>
                    <a:pt x="197" y="66"/>
                    <a:pt x="206" y="66"/>
                  </a:cubicBezTo>
                  <a:close/>
                  <a:moveTo>
                    <a:pt x="153" y="68"/>
                  </a:moveTo>
                  <a:cubicBezTo>
                    <a:pt x="163" y="68"/>
                    <a:pt x="170" y="76"/>
                    <a:pt x="170" y="85"/>
                  </a:cubicBezTo>
                  <a:cubicBezTo>
                    <a:pt x="170" y="94"/>
                    <a:pt x="163" y="101"/>
                    <a:pt x="153" y="101"/>
                  </a:cubicBezTo>
                  <a:cubicBezTo>
                    <a:pt x="144" y="101"/>
                    <a:pt x="137" y="94"/>
                    <a:pt x="137" y="85"/>
                  </a:cubicBezTo>
                  <a:cubicBezTo>
                    <a:pt x="137" y="76"/>
                    <a:pt x="144" y="68"/>
                    <a:pt x="153" y="68"/>
                  </a:cubicBezTo>
                  <a:close/>
                  <a:moveTo>
                    <a:pt x="118" y="24"/>
                  </a:moveTo>
                  <a:cubicBezTo>
                    <a:pt x="127" y="24"/>
                    <a:pt x="134" y="31"/>
                    <a:pt x="134" y="40"/>
                  </a:cubicBezTo>
                  <a:cubicBezTo>
                    <a:pt x="134" y="49"/>
                    <a:pt x="127" y="57"/>
                    <a:pt x="118" y="57"/>
                  </a:cubicBezTo>
                  <a:cubicBezTo>
                    <a:pt x="109" y="57"/>
                    <a:pt x="101" y="49"/>
                    <a:pt x="101" y="40"/>
                  </a:cubicBezTo>
                  <a:cubicBezTo>
                    <a:pt x="101" y="31"/>
                    <a:pt x="109" y="24"/>
                    <a:pt x="118" y="24"/>
                  </a:cubicBezTo>
                  <a:close/>
                  <a:moveTo>
                    <a:pt x="71" y="208"/>
                  </a:moveTo>
                  <a:cubicBezTo>
                    <a:pt x="62" y="208"/>
                    <a:pt x="54" y="200"/>
                    <a:pt x="54" y="191"/>
                  </a:cubicBezTo>
                  <a:cubicBezTo>
                    <a:pt x="54" y="182"/>
                    <a:pt x="62" y="175"/>
                    <a:pt x="71" y="175"/>
                  </a:cubicBezTo>
                  <a:cubicBezTo>
                    <a:pt x="80" y="175"/>
                    <a:pt x="87" y="182"/>
                    <a:pt x="87" y="191"/>
                  </a:cubicBezTo>
                  <a:cubicBezTo>
                    <a:pt x="87" y="200"/>
                    <a:pt x="80" y="208"/>
                    <a:pt x="71" y="208"/>
                  </a:cubicBezTo>
                  <a:close/>
                  <a:moveTo>
                    <a:pt x="107" y="234"/>
                  </a:moveTo>
                  <a:cubicBezTo>
                    <a:pt x="98" y="234"/>
                    <a:pt x="91" y="226"/>
                    <a:pt x="91" y="217"/>
                  </a:cubicBezTo>
                  <a:cubicBezTo>
                    <a:pt x="91" y="208"/>
                    <a:pt x="98" y="201"/>
                    <a:pt x="107" y="201"/>
                  </a:cubicBezTo>
                  <a:cubicBezTo>
                    <a:pt x="116" y="201"/>
                    <a:pt x="124" y="208"/>
                    <a:pt x="124" y="217"/>
                  </a:cubicBezTo>
                  <a:cubicBezTo>
                    <a:pt x="124" y="226"/>
                    <a:pt x="116" y="234"/>
                    <a:pt x="107"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2"/>
            <p:cNvSpPr/>
            <p:nvPr/>
          </p:nvSpPr>
          <p:spPr bwMode="auto">
            <a:xfrm>
              <a:off x="6961" y="1331"/>
              <a:ext cx="122" cy="109"/>
            </a:xfrm>
            <a:custGeom>
              <a:avLst/>
              <a:gdLst>
                <a:gd name="T0" fmla="*/ 17 w 122"/>
                <a:gd name="T1" fmla="*/ 28 h 109"/>
                <a:gd name="T2" fmla="*/ 0 w 122"/>
                <a:gd name="T3" fmla="*/ 59 h 109"/>
                <a:gd name="T4" fmla="*/ 89 w 122"/>
                <a:gd name="T5" fmla="*/ 109 h 109"/>
                <a:gd name="T6" fmla="*/ 122 w 122"/>
                <a:gd name="T7" fmla="*/ 52 h 109"/>
                <a:gd name="T8" fmla="*/ 34 w 122"/>
                <a:gd name="T9" fmla="*/ 0 h 109"/>
                <a:gd name="T10" fmla="*/ 17 w 122"/>
                <a:gd name="T11" fmla="*/ 28 h 109"/>
              </a:gdLst>
              <a:ahLst/>
              <a:cxnLst>
                <a:cxn ang="0">
                  <a:pos x="T0" y="T1"/>
                </a:cxn>
                <a:cxn ang="0">
                  <a:pos x="T2" y="T3"/>
                </a:cxn>
                <a:cxn ang="0">
                  <a:pos x="T4" y="T5"/>
                </a:cxn>
                <a:cxn ang="0">
                  <a:pos x="T6" y="T7"/>
                </a:cxn>
                <a:cxn ang="0">
                  <a:pos x="T8" y="T9"/>
                </a:cxn>
                <a:cxn ang="0">
                  <a:pos x="T10" y="T11"/>
                </a:cxn>
              </a:cxnLst>
              <a:rect l="0" t="0" r="r" b="b"/>
              <a:pathLst>
                <a:path w="122" h="109">
                  <a:moveTo>
                    <a:pt x="17" y="28"/>
                  </a:moveTo>
                  <a:lnTo>
                    <a:pt x="0" y="59"/>
                  </a:lnTo>
                  <a:lnTo>
                    <a:pt x="89" y="109"/>
                  </a:lnTo>
                  <a:lnTo>
                    <a:pt x="122" y="52"/>
                  </a:lnTo>
                  <a:lnTo>
                    <a:pt x="34" y="0"/>
                  </a:lnTo>
                  <a:lnTo>
                    <a:pt x="17"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Oval 23"/>
            <p:cNvSpPr>
              <a:spLocks noChangeArrowheads="1"/>
            </p:cNvSpPr>
            <p:nvPr/>
          </p:nvSpPr>
          <p:spPr bwMode="auto">
            <a:xfrm>
              <a:off x="6690" y="944"/>
              <a:ext cx="31" cy="3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Oval 24"/>
            <p:cNvSpPr>
              <a:spLocks noChangeArrowheads="1"/>
            </p:cNvSpPr>
            <p:nvPr/>
          </p:nvSpPr>
          <p:spPr bwMode="auto">
            <a:xfrm>
              <a:off x="6776" y="1049"/>
              <a:ext cx="31" cy="3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5"/>
            <p:cNvSpPr/>
            <p:nvPr/>
          </p:nvSpPr>
          <p:spPr bwMode="auto">
            <a:xfrm>
              <a:off x="6799" y="1400"/>
              <a:ext cx="22" cy="43"/>
            </a:xfrm>
            <a:custGeom>
              <a:avLst/>
              <a:gdLst>
                <a:gd name="T0" fmla="*/ 9 w 9"/>
                <a:gd name="T1" fmla="*/ 15 h 18"/>
                <a:gd name="T2" fmla="*/ 9 w 9"/>
                <a:gd name="T3" fmla="*/ 0 h 18"/>
                <a:gd name="T4" fmla="*/ 0 w 9"/>
                <a:gd name="T5" fmla="*/ 18 h 18"/>
                <a:gd name="T6" fmla="*/ 9 w 9"/>
                <a:gd name="T7" fmla="*/ 15 h 18"/>
              </a:gdLst>
              <a:ahLst/>
              <a:cxnLst>
                <a:cxn ang="0">
                  <a:pos x="T0" y="T1"/>
                </a:cxn>
                <a:cxn ang="0">
                  <a:pos x="T2" y="T3"/>
                </a:cxn>
                <a:cxn ang="0">
                  <a:pos x="T4" y="T5"/>
                </a:cxn>
                <a:cxn ang="0">
                  <a:pos x="T6" y="T7"/>
                </a:cxn>
              </a:cxnLst>
              <a:rect l="0" t="0" r="r" b="b"/>
              <a:pathLst>
                <a:path w="9" h="18">
                  <a:moveTo>
                    <a:pt x="9" y="15"/>
                  </a:moveTo>
                  <a:cubicBezTo>
                    <a:pt x="9" y="0"/>
                    <a:pt x="9" y="0"/>
                    <a:pt x="9" y="0"/>
                  </a:cubicBezTo>
                  <a:cubicBezTo>
                    <a:pt x="0" y="18"/>
                    <a:pt x="0" y="18"/>
                    <a:pt x="0" y="18"/>
                  </a:cubicBezTo>
                  <a:cubicBezTo>
                    <a:pt x="3" y="18"/>
                    <a:pt x="6" y="17"/>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6"/>
            <p:cNvSpPr/>
            <p:nvPr/>
          </p:nvSpPr>
          <p:spPr bwMode="auto">
            <a:xfrm>
              <a:off x="6845" y="1400"/>
              <a:ext cx="12" cy="26"/>
            </a:xfrm>
            <a:custGeom>
              <a:avLst/>
              <a:gdLst>
                <a:gd name="T0" fmla="*/ 5 w 5"/>
                <a:gd name="T1" fmla="*/ 9 h 11"/>
                <a:gd name="T2" fmla="*/ 0 w 5"/>
                <a:gd name="T3" fmla="*/ 0 h 11"/>
                <a:gd name="T4" fmla="*/ 0 w 5"/>
                <a:gd name="T5" fmla="*/ 11 h 11"/>
                <a:gd name="T6" fmla="*/ 5 w 5"/>
                <a:gd name="T7" fmla="*/ 9 h 11"/>
              </a:gdLst>
              <a:ahLst/>
              <a:cxnLst>
                <a:cxn ang="0">
                  <a:pos x="T0" y="T1"/>
                </a:cxn>
                <a:cxn ang="0">
                  <a:pos x="T2" y="T3"/>
                </a:cxn>
                <a:cxn ang="0">
                  <a:pos x="T4" y="T5"/>
                </a:cxn>
                <a:cxn ang="0">
                  <a:pos x="T6" y="T7"/>
                </a:cxn>
              </a:cxnLst>
              <a:rect l="0" t="0" r="r" b="b"/>
              <a:pathLst>
                <a:path w="5" h="11">
                  <a:moveTo>
                    <a:pt x="5" y="9"/>
                  </a:moveTo>
                  <a:cubicBezTo>
                    <a:pt x="0" y="0"/>
                    <a:pt x="0" y="0"/>
                    <a:pt x="0" y="0"/>
                  </a:cubicBezTo>
                  <a:cubicBezTo>
                    <a:pt x="0" y="11"/>
                    <a:pt x="0" y="11"/>
                    <a:pt x="0" y="11"/>
                  </a:cubicBezTo>
                  <a:cubicBezTo>
                    <a:pt x="2" y="10"/>
                    <a:pt x="4"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7"/>
            <p:cNvSpPr>
              <a:spLocks noEditPoints="1"/>
            </p:cNvSpPr>
            <p:nvPr/>
          </p:nvSpPr>
          <p:spPr bwMode="auto">
            <a:xfrm>
              <a:off x="6590" y="1104"/>
              <a:ext cx="393" cy="291"/>
            </a:xfrm>
            <a:custGeom>
              <a:avLst/>
              <a:gdLst>
                <a:gd name="T0" fmla="*/ 144 w 165"/>
                <a:gd name="T1" fmla="*/ 119 h 122"/>
                <a:gd name="T2" fmla="*/ 145 w 165"/>
                <a:gd name="T3" fmla="*/ 119 h 122"/>
                <a:gd name="T4" fmla="*/ 154 w 165"/>
                <a:gd name="T5" fmla="*/ 102 h 122"/>
                <a:gd name="T6" fmla="*/ 165 w 165"/>
                <a:gd name="T7" fmla="*/ 83 h 122"/>
                <a:gd name="T8" fmla="*/ 22 w 165"/>
                <a:gd name="T9" fmla="*/ 0 h 122"/>
                <a:gd name="T10" fmla="*/ 0 w 165"/>
                <a:gd name="T11" fmla="*/ 39 h 122"/>
                <a:gd name="T12" fmla="*/ 105 w 165"/>
                <a:gd name="T13" fmla="*/ 100 h 122"/>
                <a:gd name="T14" fmla="*/ 105 w 165"/>
                <a:gd name="T15" fmla="*/ 100 h 122"/>
                <a:gd name="T16" fmla="*/ 143 w 165"/>
                <a:gd name="T17" fmla="*/ 122 h 122"/>
                <a:gd name="T18" fmla="*/ 144 w 165"/>
                <a:gd name="T19" fmla="*/ 119 h 122"/>
                <a:gd name="T20" fmla="*/ 134 w 165"/>
                <a:gd name="T21" fmla="*/ 73 h 122"/>
                <a:gd name="T22" fmla="*/ 130 w 165"/>
                <a:gd name="T23" fmla="*/ 76 h 122"/>
                <a:gd name="T24" fmla="*/ 128 w 165"/>
                <a:gd name="T25" fmla="*/ 75 h 122"/>
                <a:gd name="T26" fmla="*/ 38 w 165"/>
                <a:gd name="T27" fmla="*/ 24 h 122"/>
                <a:gd name="T28" fmla="*/ 36 w 165"/>
                <a:gd name="T29" fmla="*/ 18 h 122"/>
                <a:gd name="T30" fmla="*/ 43 w 165"/>
                <a:gd name="T31" fmla="*/ 16 h 122"/>
                <a:gd name="T32" fmla="*/ 133 w 165"/>
                <a:gd name="T33" fmla="*/ 66 h 122"/>
                <a:gd name="T34" fmla="*/ 134 w 165"/>
                <a:gd name="T35" fmla="*/ 7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122">
                  <a:moveTo>
                    <a:pt x="144" y="119"/>
                  </a:moveTo>
                  <a:cubicBezTo>
                    <a:pt x="144" y="119"/>
                    <a:pt x="144" y="119"/>
                    <a:pt x="145" y="119"/>
                  </a:cubicBezTo>
                  <a:cubicBezTo>
                    <a:pt x="154" y="102"/>
                    <a:pt x="154" y="102"/>
                    <a:pt x="154" y="102"/>
                  </a:cubicBezTo>
                  <a:cubicBezTo>
                    <a:pt x="165" y="83"/>
                    <a:pt x="165" y="83"/>
                    <a:pt x="165" y="83"/>
                  </a:cubicBezTo>
                  <a:cubicBezTo>
                    <a:pt x="22" y="0"/>
                    <a:pt x="22" y="0"/>
                    <a:pt x="22" y="0"/>
                  </a:cubicBezTo>
                  <a:cubicBezTo>
                    <a:pt x="0" y="39"/>
                    <a:pt x="0" y="39"/>
                    <a:pt x="0" y="39"/>
                  </a:cubicBezTo>
                  <a:cubicBezTo>
                    <a:pt x="105" y="100"/>
                    <a:pt x="105" y="100"/>
                    <a:pt x="105" y="100"/>
                  </a:cubicBezTo>
                  <a:cubicBezTo>
                    <a:pt x="105" y="100"/>
                    <a:pt x="105" y="100"/>
                    <a:pt x="105" y="100"/>
                  </a:cubicBezTo>
                  <a:cubicBezTo>
                    <a:pt x="143" y="122"/>
                    <a:pt x="143" y="122"/>
                    <a:pt x="143" y="122"/>
                  </a:cubicBezTo>
                  <a:lnTo>
                    <a:pt x="144" y="119"/>
                  </a:lnTo>
                  <a:close/>
                  <a:moveTo>
                    <a:pt x="134" y="73"/>
                  </a:moveTo>
                  <a:cubicBezTo>
                    <a:pt x="134" y="75"/>
                    <a:pt x="132" y="76"/>
                    <a:pt x="130" y="76"/>
                  </a:cubicBezTo>
                  <a:cubicBezTo>
                    <a:pt x="129" y="76"/>
                    <a:pt x="128" y="75"/>
                    <a:pt x="128" y="75"/>
                  </a:cubicBezTo>
                  <a:cubicBezTo>
                    <a:pt x="38" y="24"/>
                    <a:pt x="38" y="24"/>
                    <a:pt x="38" y="24"/>
                  </a:cubicBezTo>
                  <a:cubicBezTo>
                    <a:pt x="36" y="23"/>
                    <a:pt x="35" y="20"/>
                    <a:pt x="36" y="18"/>
                  </a:cubicBezTo>
                  <a:cubicBezTo>
                    <a:pt x="38" y="15"/>
                    <a:pt x="41" y="14"/>
                    <a:pt x="43" y="16"/>
                  </a:cubicBezTo>
                  <a:cubicBezTo>
                    <a:pt x="133" y="66"/>
                    <a:pt x="133" y="66"/>
                    <a:pt x="133" y="66"/>
                  </a:cubicBezTo>
                  <a:cubicBezTo>
                    <a:pt x="135" y="67"/>
                    <a:pt x="136" y="71"/>
                    <a:pt x="134"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8"/>
            <p:cNvSpPr/>
            <p:nvPr/>
          </p:nvSpPr>
          <p:spPr bwMode="auto">
            <a:xfrm>
              <a:off x="6504" y="1035"/>
              <a:ext cx="133" cy="179"/>
            </a:xfrm>
            <a:custGeom>
              <a:avLst/>
              <a:gdLst>
                <a:gd name="T0" fmla="*/ 42 w 56"/>
                <a:gd name="T1" fmla="*/ 3 h 75"/>
                <a:gd name="T2" fmla="*/ 36 w 56"/>
                <a:gd name="T3" fmla="*/ 0 h 75"/>
                <a:gd name="T4" fmla="*/ 0 w 56"/>
                <a:gd name="T5" fmla="*/ 64 h 75"/>
                <a:gd name="T6" fmla="*/ 20 w 56"/>
                <a:gd name="T7" fmla="*/ 75 h 75"/>
                <a:gd name="T8" fmla="*/ 56 w 56"/>
                <a:gd name="T9" fmla="*/ 12 h 75"/>
                <a:gd name="T10" fmla="*/ 51 w 56"/>
                <a:gd name="T11" fmla="*/ 8 h 75"/>
                <a:gd name="T12" fmla="*/ 32 w 56"/>
                <a:gd name="T13" fmla="*/ 40 h 75"/>
                <a:gd name="T14" fmla="*/ 28 w 56"/>
                <a:gd name="T15" fmla="*/ 43 h 75"/>
                <a:gd name="T16" fmla="*/ 25 w 56"/>
                <a:gd name="T17" fmla="*/ 42 h 75"/>
                <a:gd name="T18" fmla="*/ 24 w 56"/>
                <a:gd name="T19" fmla="*/ 35 h 75"/>
                <a:gd name="T20" fmla="*/ 42 w 56"/>
                <a:gd name="T2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75">
                  <a:moveTo>
                    <a:pt x="42" y="3"/>
                  </a:moveTo>
                  <a:cubicBezTo>
                    <a:pt x="36" y="0"/>
                    <a:pt x="36" y="0"/>
                    <a:pt x="36" y="0"/>
                  </a:cubicBezTo>
                  <a:cubicBezTo>
                    <a:pt x="0" y="64"/>
                    <a:pt x="0" y="64"/>
                    <a:pt x="0" y="64"/>
                  </a:cubicBezTo>
                  <a:cubicBezTo>
                    <a:pt x="20" y="75"/>
                    <a:pt x="20" y="75"/>
                    <a:pt x="20" y="75"/>
                  </a:cubicBezTo>
                  <a:cubicBezTo>
                    <a:pt x="56" y="12"/>
                    <a:pt x="56" y="12"/>
                    <a:pt x="56" y="12"/>
                  </a:cubicBezTo>
                  <a:cubicBezTo>
                    <a:pt x="51" y="8"/>
                    <a:pt x="51" y="8"/>
                    <a:pt x="51" y="8"/>
                  </a:cubicBezTo>
                  <a:cubicBezTo>
                    <a:pt x="32" y="40"/>
                    <a:pt x="32" y="40"/>
                    <a:pt x="32" y="40"/>
                  </a:cubicBezTo>
                  <a:cubicBezTo>
                    <a:pt x="31" y="42"/>
                    <a:pt x="30" y="43"/>
                    <a:pt x="28" y="43"/>
                  </a:cubicBezTo>
                  <a:cubicBezTo>
                    <a:pt x="27" y="43"/>
                    <a:pt x="26" y="42"/>
                    <a:pt x="25" y="42"/>
                  </a:cubicBezTo>
                  <a:cubicBezTo>
                    <a:pt x="23" y="41"/>
                    <a:pt x="22" y="38"/>
                    <a:pt x="24" y="35"/>
                  </a:cubicBezTo>
                  <a:lnTo>
                    <a:pt x="4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Oval 29"/>
            <p:cNvSpPr>
              <a:spLocks noChangeArrowheads="1"/>
            </p:cNvSpPr>
            <p:nvPr/>
          </p:nvSpPr>
          <p:spPr bwMode="auto">
            <a:xfrm>
              <a:off x="6902" y="1044"/>
              <a:ext cx="31" cy="3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0"/>
            <p:cNvSpPr/>
            <p:nvPr/>
          </p:nvSpPr>
          <p:spPr bwMode="auto">
            <a:xfrm>
              <a:off x="6545" y="1440"/>
              <a:ext cx="702" cy="153"/>
            </a:xfrm>
            <a:custGeom>
              <a:avLst/>
              <a:gdLst>
                <a:gd name="T0" fmla="*/ 290 w 295"/>
                <a:gd name="T1" fmla="*/ 54 h 64"/>
                <a:gd name="T2" fmla="*/ 164 w 295"/>
                <a:gd name="T3" fmla="*/ 54 h 64"/>
                <a:gd name="T4" fmla="*/ 135 w 295"/>
                <a:gd name="T5" fmla="*/ 0 h 64"/>
                <a:gd name="T6" fmla="*/ 126 w 295"/>
                <a:gd name="T7" fmla="*/ 5 h 64"/>
                <a:gd name="T8" fmla="*/ 126 w 295"/>
                <a:gd name="T9" fmla="*/ 54 h 64"/>
                <a:gd name="T10" fmla="*/ 116 w 295"/>
                <a:gd name="T11" fmla="*/ 54 h 64"/>
                <a:gd name="T12" fmla="*/ 116 w 295"/>
                <a:gd name="T13" fmla="*/ 8 h 64"/>
                <a:gd name="T14" fmla="*/ 101 w 295"/>
                <a:gd name="T15" fmla="*/ 13 h 64"/>
                <a:gd name="T16" fmla="*/ 79 w 295"/>
                <a:gd name="T17" fmla="*/ 54 h 64"/>
                <a:gd name="T18" fmla="*/ 5 w 295"/>
                <a:gd name="T19" fmla="*/ 54 h 64"/>
                <a:gd name="T20" fmla="*/ 0 w 295"/>
                <a:gd name="T21" fmla="*/ 59 h 64"/>
                <a:gd name="T22" fmla="*/ 5 w 295"/>
                <a:gd name="T23" fmla="*/ 64 h 64"/>
                <a:gd name="T24" fmla="*/ 290 w 295"/>
                <a:gd name="T25" fmla="*/ 64 h 64"/>
                <a:gd name="T26" fmla="*/ 295 w 295"/>
                <a:gd name="T27" fmla="*/ 59 h 64"/>
                <a:gd name="T28" fmla="*/ 290 w 295"/>
                <a:gd name="T29"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5" h="64">
                  <a:moveTo>
                    <a:pt x="290" y="54"/>
                  </a:moveTo>
                  <a:cubicBezTo>
                    <a:pt x="164" y="54"/>
                    <a:pt x="164" y="54"/>
                    <a:pt x="164" y="54"/>
                  </a:cubicBezTo>
                  <a:cubicBezTo>
                    <a:pt x="135" y="0"/>
                    <a:pt x="135" y="0"/>
                    <a:pt x="135" y="0"/>
                  </a:cubicBezTo>
                  <a:cubicBezTo>
                    <a:pt x="132" y="2"/>
                    <a:pt x="129" y="3"/>
                    <a:pt x="126" y="5"/>
                  </a:cubicBezTo>
                  <a:cubicBezTo>
                    <a:pt x="126" y="54"/>
                    <a:pt x="126" y="54"/>
                    <a:pt x="126" y="54"/>
                  </a:cubicBezTo>
                  <a:cubicBezTo>
                    <a:pt x="116" y="54"/>
                    <a:pt x="116" y="54"/>
                    <a:pt x="116" y="54"/>
                  </a:cubicBezTo>
                  <a:cubicBezTo>
                    <a:pt x="116" y="8"/>
                    <a:pt x="116" y="8"/>
                    <a:pt x="116" y="8"/>
                  </a:cubicBezTo>
                  <a:cubicBezTo>
                    <a:pt x="111" y="10"/>
                    <a:pt x="106" y="11"/>
                    <a:pt x="101" y="13"/>
                  </a:cubicBezTo>
                  <a:cubicBezTo>
                    <a:pt x="79" y="54"/>
                    <a:pt x="79" y="54"/>
                    <a:pt x="79" y="54"/>
                  </a:cubicBezTo>
                  <a:cubicBezTo>
                    <a:pt x="5" y="54"/>
                    <a:pt x="5" y="54"/>
                    <a:pt x="5" y="54"/>
                  </a:cubicBezTo>
                  <a:cubicBezTo>
                    <a:pt x="2" y="54"/>
                    <a:pt x="0" y="56"/>
                    <a:pt x="0" y="59"/>
                  </a:cubicBezTo>
                  <a:cubicBezTo>
                    <a:pt x="0" y="62"/>
                    <a:pt x="2" y="64"/>
                    <a:pt x="5" y="64"/>
                  </a:cubicBezTo>
                  <a:cubicBezTo>
                    <a:pt x="290" y="64"/>
                    <a:pt x="290" y="64"/>
                    <a:pt x="290" y="64"/>
                  </a:cubicBezTo>
                  <a:cubicBezTo>
                    <a:pt x="293" y="64"/>
                    <a:pt x="295" y="62"/>
                    <a:pt x="295" y="59"/>
                  </a:cubicBezTo>
                  <a:cubicBezTo>
                    <a:pt x="295" y="56"/>
                    <a:pt x="293" y="54"/>
                    <a:pt x="290"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 name="组合 7"/>
          <p:cNvGrpSpPr/>
          <p:nvPr/>
        </p:nvGrpSpPr>
        <p:grpSpPr>
          <a:xfrm>
            <a:off x="1383632" y="2069431"/>
            <a:ext cx="3107012" cy="3946357"/>
            <a:chOff x="1106905" y="1913020"/>
            <a:chExt cx="3477126" cy="4416456"/>
          </a:xfrm>
        </p:grpSpPr>
        <p:sp>
          <p:nvSpPr>
            <p:cNvPr id="4" name="矩形 3"/>
            <p:cNvSpPr/>
            <p:nvPr/>
          </p:nvSpPr>
          <p:spPr>
            <a:xfrm>
              <a:off x="1106905" y="1913020"/>
              <a:ext cx="3477126" cy="4416456"/>
            </a:xfrm>
            <a:prstGeom prst="rect">
              <a:avLst/>
            </a:prstGeom>
            <a:solidFill>
              <a:srgbClr val="0C36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18504" r="13432" b="1909"/>
            <a:stretch>
              <a:fillRect/>
            </a:stretch>
          </p:blipFill>
          <p:spPr>
            <a:xfrm>
              <a:off x="1331065" y="2162878"/>
              <a:ext cx="3024367" cy="1855670"/>
            </a:xfrm>
            <a:custGeom>
              <a:avLst/>
              <a:gdLst>
                <a:gd name="connsiteX0" fmla="*/ 0 w 3166322"/>
                <a:gd name="connsiteY0" fmla="*/ 0 h 1959446"/>
                <a:gd name="connsiteX1" fmla="*/ 3166322 w 3166322"/>
                <a:gd name="connsiteY1" fmla="*/ 0 h 1959446"/>
                <a:gd name="connsiteX2" fmla="*/ 3166322 w 3166322"/>
                <a:gd name="connsiteY2" fmla="*/ 1959446 h 1959446"/>
                <a:gd name="connsiteX3" fmla="*/ 0 w 3166322"/>
                <a:gd name="connsiteY3" fmla="*/ 1959446 h 1959446"/>
              </a:gdLst>
              <a:ahLst/>
              <a:cxnLst>
                <a:cxn ang="0">
                  <a:pos x="connsiteX0" y="connsiteY0"/>
                </a:cxn>
                <a:cxn ang="0">
                  <a:pos x="connsiteX1" y="connsiteY1"/>
                </a:cxn>
                <a:cxn ang="0">
                  <a:pos x="connsiteX2" y="connsiteY2"/>
                </a:cxn>
                <a:cxn ang="0">
                  <a:pos x="connsiteX3" y="connsiteY3"/>
                </a:cxn>
              </a:cxnLst>
              <a:rect l="l" t="t" r="r" b="b"/>
              <a:pathLst>
                <a:path w="3166322" h="1959446">
                  <a:moveTo>
                    <a:pt x="0" y="0"/>
                  </a:moveTo>
                  <a:lnTo>
                    <a:pt x="3166322" y="0"/>
                  </a:lnTo>
                  <a:lnTo>
                    <a:pt x="3166322" y="1959446"/>
                  </a:lnTo>
                  <a:lnTo>
                    <a:pt x="0" y="1959446"/>
                  </a:lnTo>
                  <a:close/>
                </a:path>
              </a:pathLst>
            </a:custGeom>
            <a:ln>
              <a:solidFill>
                <a:schemeClr val="bg1"/>
              </a:solidFill>
            </a:ln>
            <a:effectLst>
              <a:outerShdw blurRad="177800" dist="127000" dir="2700000" algn="tl" rotWithShape="0">
                <a:srgbClr val="061D4A">
                  <a:alpha val="81000"/>
                </a:srgbClr>
              </a:outerShdw>
            </a:effectLst>
          </p:spPr>
        </p:pic>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22995"/>
            <a:stretch>
              <a:fillRect/>
            </a:stretch>
          </p:blipFill>
          <p:spPr>
            <a:xfrm>
              <a:off x="1331496" y="4281243"/>
              <a:ext cx="3020705" cy="1744578"/>
            </a:xfrm>
            <a:custGeom>
              <a:avLst/>
              <a:gdLst>
                <a:gd name="connsiteX0" fmla="*/ 0 w 3166322"/>
                <a:gd name="connsiteY0" fmla="*/ 0 h 1959446"/>
                <a:gd name="connsiteX1" fmla="*/ 3166322 w 3166322"/>
                <a:gd name="connsiteY1" fmla="*/ 0 h 1959446"/>
                <a:gd name="connsiteX2" fmla="*/ 3166322 w 3166322"/>
                <a:gd name="connsiteY2" fmla="*/ 1959446 h 1959446"/>
                <a:gd name="connsiteX3" fmla="*/ 0 w 3166322"/>
                <a:gd name="connsiteY3" fmla="*/ 1959446 h 1959446"/>
              </a:gdLst>
              <a:ahLst/>
              <a:cxnLst>
                <a:cxn ang="0">
                  <a:pos x="connsiteX0" y="connsiteY0"/>
                </a:cxn>
                <a:cxn ang="0">
                  <a:pos x="connsiteX1" y="connsiteY1"/>
                </a:cxn>
                <a:cxn ang="0">
                  <a:pos x="connsiteX2" y="connsiteY2"/>
                </a:cxn>
                <a:cxn ang="0">
                  <a:pos x="connsiteX3" y="connsiteY3"/>
                </a:cxn>
              </a:cxnLst>
              <a:rect l="l" t="t" r="r" b="b"/>
              <a:pathLst>
                <a:path w="3166322" h="1959446">
                  <a:moveTo>
                    <a:pt x="0" y="0"/>
                  </a:moveTo>
                  <a:lnTo>
                    <a:pt x="3166322" y="0"/>
                  </a:lnTo>
                  <a:lnTo>
                    <a:pt x="3166322" y="1959446"/>
                  </a:lnTo>
                  <a:lnTo>
                    <a:pt x="0" y="1959446"/>
                  </a:lnTo>
                  <a:close/>
                </a:path>
              </a:pathLst>
            </a:custGeom>
            <a:ln>
              <a:solidFill>
                <a:schemeClr val="bg1"/>
              </a:solidFill>
            </a:ln>
            <a:effectLst>
              <a:outerShdw blurRad="177800" dist="127000" dir="2700000" algn="tl" rotWithShape="0">
                <a:srgbClr val="061D4A">
                  <a:alpha val="81000"/>
                </a:srgb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16" presetClass="entr" presetSubtype="37" fill="hold" grpId="0" nodeType="withEffect">
                                  <p:stCondLst>
                                    <p:cond delay="175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750"/>
                                        <p:tgtEl>
                                          <p:spTgt spid="7"/>
                                        </p:tgtEl>
                                      </p:cBhvr>
                                    </p:animEffect>
                                  </p:childTnLst>
                                </p:cTn>
                              </p:par>
                              <p:par>
                                <p:cTn id="13" presetID="22" presetClass="entr" presetSubtype="1" fill="hold" grpId="0" nodeType="withEffect">
                                  <p:stCondLst>
                                    <p:cond delay="400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750"/>
                                        <p:tgtEl>
                                          <p:spTgt spid="5"/>
                                        </p:tgtEl>
                                      </p:cBhvr>
                                    </p:animEffect>
                                  </p:childTnLst>
                                </p:cTn>
                              </p:par>
                              <p:par>
                                <p:cTn id="16" presetID="42" presetClass="entr" presetSubtype="0" fill="hold" grpId="0" nodeType="withEffect">
                                  <p:stCondLst>
                                    <p:cond delay="500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750"/>
                                        <p:tgtEl>
                                          <p:spTgt spid="12"/>
                                        </p:tgtEl>
                                      </p:cBhvr>
                                    </p:animEffect>
                                    <p:anim calcmode="lin" valueType="num">
                                      <p:cBhvr>
                                        <p:cTn id="19" dur="750" fill="hold"/>
                                        <p:tgtEl>
                                          <p:spTgt spid="12"/>
                                        </p:tgtEl>
                                        <p:attrNameLst>
                                          <p:attrName>ppt_x</p:attrName>
                                        </p:attrNameLst>
                                      </p:cBhvr>
                                      <p:tavLst>
                                        <p:tav tm="0">
                                          <p:val>
                                            <p:strVal val="#ppt_x"/>
                                          </p:val>
                                        </p:tav>
                                        <p:tav tm="100000">
                                          <p:val>
                                            <p:strVal val="#ppt_x"/>
                                          </p:val>
                                        </p:tav>
                                      </p:tavLst>
                                    </p:anim>
                                    <p:anim calcmode="lin" valueType="num">
                                      <p:cBhvr>
                                        <p:cTn id="20" dur="750" fill="hold"/>
                                        <p:tgtEl>
                                          <p:spTgt spid="12"/>
                                        </p:tgtEl>
                                        <p:attrNameLst>
                                          <p:attrName>ppt_y</p:attrName>
                                        </p:attrNameLst>
                                      </p:cBhvr>
                                      <p:tavLst>
                                        <p:tav tm="0">
                                          <p:val>
                                            <p:strVal val="#ppt_y+.1"/>
                                          </p:val>
                                        </p:tav>
                                        <p:tav tm="100000">
                                          <p:val>
                                            <p:strVal val="#ppt_y"/>
                                          </p:val>
                                        </p:tav>
                                      </p:tavLst>
                                    </p:anim>
                                  </p:childTnLst>
                                </p:cTn>
                              </p:par>
                              <p:par>
                                <p:cTn id="21" presetID="22" presetClass="entr" presetSubtype="1" fill="hold" grpId="0" nodeType="withEffect">
                                  <p:stCondLst>
                                    <p:cond delay="550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750"/>
                                        <p:tgtEl>
                                          <p:spTgt spid="11"/>
                                        </p:tgtEl>
                                      </p:cBhvr>
                                    </p:animEffect>
                                  </p:childTnLst>
                                </p:cTn>
                              </p:par>
                              <p:par>
                                <p:cTn id="24" presetID="42" presetClass="entr" presetSubtype="0" fill="hold" grpId="0" nodeType="withEffect">
                                  <p:stCondLst>
                                    <p:cond delay="6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750"/>
                                        <p:tgtEl>
                                          <p:spTgt spid="14"/>
                                        </p:tgtEl>
                                      </p:cBhvr>
                                    </p:animEffect>
                                    <p:anim calcmode="lin" valueType="num">
                                      <p:cBhvr>
                                        <p:cTn id="27" dur="750" fill="hold"/>
                                        <p:tgtEl>
                                          <p:spTgt spid="14"/>
                                        </p:tgtEl>
                                        <p:attrNameLst>
                                          <p:attrName>ppt_x</p:attrName>
                                        </p:attrNameLst>
                                      </p:cBhvr>
                                      <p:tavLst>
                                        <p:tav tm="0">
                                          <p:val>
                                            <p:strVal val="#ppt_x"/>
                                          </p:val>
                                        </p:tav>
                                        <p:tav tm="100000">
                                          <p:val>
                                            <p:strVal val="#ppt_x"/>
                                          </p:val>
                                        </p:tav>
                                      </p:tavLst>
                                    </p:anim>
                                    <p:anim calcmode="lin" valueType="num">
                                      <p:cBhvr>
                                        <p:cTn id="28" dur="750" fill="hold"/>
                                        <p:tgtEl>
                                          <p:spTgt spid="14"/>
                                        </p:tgtEl>
                                        <p:attrNameLst>
                                          <p:attrName>ppt_y</p:attrName>
                                        </p:attrNameLst>
                                      </p:cBhvr>
                                      <p:tavLst>
                                        <p:tav tm="0">
                                          <p:val>
                                            <p:strVal val="#ppt_y+.1"/>
                                          </p:val>
                                        </p:tav>
                                        <p:tav tm="100000">
                                          <p:val>
                                            <p:strVal val="#ppt_y"/>
                                          </p:val>
                                        </p:tav>
                                      </p:tavLst>
                                    </p:anim>
                                  </p:childTnLst>
                                </p:cTn>
                              </p:par>
                              <p:par>
                                <p:cTn id="29" presetID="22" presetClass="entr" presetSubtype="1" fill="hold" grpId="0" nodeType="withEffect">
                                  <p:stCondLst>
                                    <p:cond delay="700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任意多边形 176"/>
          <p:cNvSpPr/>
          <p:nvPr/>
        </p:nvSpPr>
        <p:spPr>
          <a:xfrm>
            <a:off x="6800801" y="-24063"/>
            <a:ext cx="5391198" cy="6882062"/>
          </a:xfrm>
          <a:custGeom>
            <a:avLst/>
            <a:gdLst>
              <a:gd name="connsiteX0" fmla="*/ 145374 w 5391198"/>
              <a:gd name="connsiteY0" fmla="*/ 0 h 6882062"/>
              <a:gd name="connsiteX1" fmla="*/ 5391195 w 5391198"/>
              <a:gd name="connsiteY1" fmla="*/ 16651 h 6882062"/>
              <a:gd name="connsiteX2" fmla="*/ 5391195 w 5391198"/>
              <a:gd name="connsiteY2" fmla="*/ 4098878 h 6882062"/>
              <a:gd name="connsiteX3" fmla="*/ 5391198 w 5391198"/>
              <a:gd name="connsiteY3" fmla="*/ 4098879 h 6882062"/>
              <a:gd name="connsiteX4" fmla="*/ 5391198 w 5391198"/>
              <a:gd name="connsiteY4" fmla="*/ 6882062 h 6882062"/>
              <a:gd name="connsiteX5" fmla="*/ 4785086 w 5391198"/>
              <a:gd name="connsiteY5" fmla="*/ 6882062 h 6882062"/>
              <a:gd name="connsiteX6" fmla="*/ 4776051 w 5391198"/>
              <a:gd name="connsiteY6" fmla="*/ 6866861 h 6882062"/>
              <a:gd name="connsiteX7" fmla="*/ 4449089 w 5391198"/>
              <a:gd name="connsiteY7" fmla="*/ 6444924 h 6882062"/>
              <a:gd name="connsiteX8" fmla="*/ 4518362 w 5391198"/>
              <a:gd name="connsiteY8" fmla="*/ 5297297 h 6882062"/>
              <a:gd name="connsiteX9" fmla="*/ 3230606 w 5391198"/>
              <a:gd name="connsiteY9" fmla="*/ 4641581 h 6882062"/>
              <a:gd name="connsiteX10" fmla="*/ 3212067 w 5391198"/>
              <a:gd name="connsiteY10" fmla="*/ 4626304 h 6882062"/>
              <a:gd name="connsiteX11" fmla="*/ 3136477 w 5391198"/>
              <a:gd name="connsiteY11" fmla="*/ 4571645 h 6882062"/>
              <a:gd name="connsiteX12" fmla="*/ 2911962 w 5391198"/>
              <a:gd name="connsiteY12" fmla="*/ 4175755 h 6882062"/>
              <a:gd name="connsiteX13" fmla="*/ 3056410 w 5391198"/>
              <a:gd name="connsiteY13" fmla="*/ 3121967 h 6882062"/>
              <a:gd name="connsiteX14" fmla="*/ 2396741 w 5391198"/>
              <a:gd name="connsiteY14" fmla="*/ 2616451 h 6882062"/>
              <a:gd name="connsiteX15" fmla="*/ 414289 w 5391198"/>
              <a:gd name="connsiteY15" fmla="*/ 1823517 h 6882062"/>
              <a:gd name="connsiteX16" fmla="*/ 145374 w 5391198"/>
              <a:gd name="connsiteY16" fmla="*/ 0 h 68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91198" h="6882062">
                <a:moveTo>
                  <a:pt x="145374" y="0"/>
                </a:moveTo>
                <a:lnTo>
                  <a:pt x="5391195" y="16651"/>
                </a:lnTo>
                <a:lnTo>
                  <a:pt x="5391195" y="4098878"/>
                </a:lnTo>
                <a:lnTo>
                  <a:pt x="5391198" y="4098879"/>
                </a:lnTo>
                <a:lnTo>
                  <a:pt x="5391198" y="6882062"/>
                </a:lnTo>
                <a:lnTo>
                  <a:pt x="4785086" y="6882062"/>
                </a:lnTo>
                <a:lnTo>
                  <a:pt x="4776051" y="6866861"/>
                </a:lnTo>
                <a:cubicBezTo>
                  <a:pt x="4610040" y="6747725"/>
                  <a:pt x="4499600" y="6636300"/>
                  <a:pt x="4449089" y="6444924"/>
                </a:cubicBezTo>
                <a:cubicBezTo>
                  <a:pt x="4368271" y="6138723"/>
                  <a:pt x="4735417" y="5612083"/>
                  <a:pt x="4518362" y="5297297"/>
                </a:cubicBezTo>
                <a:cubicBezTo>
                  <a:pt x="4328440" y="5021860"/>
                  <a:pt x="3510913" y="4838212"/>
                  <a:pt x="3230606" y="4641581"/>
                </a:cubicBezTo>
                <a:lnTo>
                  <a:pt x="3212067" y="4626304"/>
                </a:lnTo>
                <a:lnTo>
                  <a:pt x="3136477" y="4571645"/>
                </a:lnTo>
                <a:cubicBezTo>
                  <a:pt x="3035303" y="4488136"/>
                  <a:pt x="2951305" y="4370424"/>
                  <a:pt x="2911962" y="4175755"/>
                </a:cubicBezTo>
                <a:cubicBezTo>
                  <a:pt x="2833277" y="3786418"/>
                  <a:pt x="3100037" y="3424605"/>
                  <a:pt x="3056410" y="3121967"/>
                </a:cubicBezTo>
                <a:cubicBezTo>
                  <a:pt x="3012783" y="2819329"/>
                  <a:pt x="2778460" y="2587221"/>
                  <a:pt x="2396741" y="2616451"/>
                </a:cubicBezTo>
                <a:cubicBezTo>
                  <a:pt x="1629597" y="2655999"/>
                  <a:pt x="789517" y="2259592"/>
                  <a:pt x="414289" y="1823517"/>
                </a:cubicBezTo>
                <a:cubicBezTo>
                  <a:pt x="39061" y="1387442"/>
                  <a:pt x="-150837" y="645516"/>
                  <a:pt x="145374" y="0"/>
                </a:cubicBezTo>
                <a:close/>
              </a:path>
            </a:pathLst>
          </a:cu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3" name="五角星 37"/>
          <p:cNvSpPr/>
          <p:nvPr/>
        </p:nvSpPr>
        <p:spPr>
          <a:xfrm rot="1609624">
            <a:off x="10548870" y="4675878"/>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a:off x="-1" y="-1"/>
            <a:ext cx="11899727" cy="6858001"/>
          </a:xfrm>
          <a:custGeom>
            <a:avLst/>
            <a:gdLst>
              <a:gd name="connsiteX0" fmla="*/ 6946499 w 11899727"/>
              <a:gd name="connsiteY0" fmla="*/ 1 h 6858001"/>
              <a:gd name="connsiteX1" fmla="*/ 6964472 w 11899727"/>
              <a:gd name="connsiteY1" fmla="*/ 1 h 6858001"/>
              <a:gd name="connsiteX2" fmla="*/ 6964472 w 11899727"/>
              <a:gd name="connsiteY2" fmla="*/ 58 h 6858001"/>
              <a:gd name="connsiteX3" fmla="*/ 0 w 11899727"/>
              <a:gd name="connsiteY3" fmla="*/ 1 h 6858001"/>
              <a:gd name="connsiteX4" fmla="*/ 6946176 w 11899727"/>
              <a:gd name="connsiteY4" fmla="*/ 1 h 6858001"/>
              <a:gd name="connsiteX5" fmla="*/ 6857296 w 11899727"/>
              <a:gd name="connsiteY5" fmla="*/ 244943 h 6858001"/>
              <a:gd name="connsiteX6" fmla="*/ 7215091 w 11899727"/>
              <a:gd name="connsiteY6" fmla="*/ 1817141 h 6858001"/>
              <a:gd name="connsiteX7" fmla="*/ 9197543 w 11899727"/>
              <a:gd name="connsiteY7" fmla="*/ 2607303 h 6858001"/>
              <a:gd name="connsiteX8" fmla="*/ 9857212 w 11899727"/>
              <a:gd name="connsiteY8" fmla="*/ 3111051 h 6858001"/>
              <a:gd name="connsiteX9" fmla="*/ 9712764 w 11899727"/>
              <a:gd name="connsiteY9" fmla="*/ 4161155 h 6858001"/>
              <a:gd name="connsiteX10" fmla="*/ 9937279 w 11899727"/>
              <a:gd name="connsiteY10" fmla="*/ 4555661 h 6858001"/>
              <a:gd name="connsiteX11" fmla="*/ 10012869 w 11899727"/>
              <a:gd name="connsiteY11" fmla="*/ 4610128 h 6858001"/>
              <a:gd name="connsiteX12" fmla="*/ 10031408 w 11899727"/>
              <a:gd name="connsiteY12" fmla="*/ 4625352 h 6858001"/>
              <a:gd name="connsiteX13" fmla="*/ 11319164 w 11899727"/>
              <a:gd name="connsiteY13" fmla="*/ 5278775 h 6858001"/>
              <a:gd name="connsiteX14" fmla="*/ 11249891 w 11899727"/>
              <a:gd name="connsiteY14" fmla="*/ 6422390 h 6858001"/>
              <a:gd name="connsiteX15" fmla="*/ 11576853 w 11899727"/>
              <a:gd name="connsiteY15" fmla="*/ 6842851 h 6858001"/>
              <a:gd name="connsiteX16" fmla="*/ 11585888 w 11899727"/>
              <a:gd name="connsiteY16" fmla="*/ 6857999 h 6858001"/>
              <a:gd name="connsiteX17" fmla="*/ 11899727 w 11899727"/>
              <a:gd name="connsiteY17" fmla="*/ 6857999 h 6858001"/>
              <a:gd name="connsiteX18" fmla="*/ 11899727 w 11899727"/>
              <a:gd name="connsiteY18" fmla="*/ 6858001 h 6858001"/>
              <a:gd name="connsiteX19" fmla="*/ 0 w 11899727"/>
              <a:gd name="connsiteY19" fmla="*/ 6858001 h 6858001"/>
              <a:gd name="connsiteX20" fmla="*/ 6946176 w 11899727"/>
              <a:gd name="connsiteY20" fmla="*/ 0 h 6858001"/>
              <a:gd name="connsiteX21" fmla="*/ 6946499 w 11899727"/>
              <a:gd name="connsiteY21" fmla="*/ 1 h 6858001"/>
              <a:gd name="connsiteX22" fmla="*/ 6946176 w 11899727"/>
              <a:gd name="connsiteY22"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99727" h="6858001">
                <a:moveTo>
                  <a:pt x="6946499" y="1"/>
                </a:moveTo>
                <a:lnTo>
                  <a:pt x="6964472" y="1"/>
                </a:lnTo>
                <a:lnTo>
                  <a:pt x="6964472" y="58"/>
                </a:lnTo>
                <a:close/>
                <a:moveTo>
                  <a:pt x="0" y="1"/>
                </a:moveTo>
                <a:lnTo>
                  <a:pt x="6946176" y="1"/>
                </a:lnTo>
                <a:lnTo>
                  <a:pt x="6857296" y="244943"/>
                </a:lnTo>
                <a:cubicBezTo>
                  <a:pt x="6700335" y="823330"/>
                  <a:pt x="6886767" y="1436910"/>
                  <a:pt x="7215091" y="1817141"/>
                </a:cubicBezTo>
                <a:cubicBezTo>
                  <a:pt x="7590319" y="2251692"/>
                  <a:pt x="8430399" y="2646712"/>
                  <a:pt x="9197543" y="2607303"/>
                </a:cubicBezTo>
                <a:cubicBezTo>
                  <a:pt x="9579262" y="2578175"/>
                  <a:pt x="9813585" y="2809471"/>
                  <a:pt x="9857212" y="3111051"/>
                </a:cubicBezTo>
                <a:cubicBezTo>
                  <a:pt x="9900839" y="3412631"/>
                  <a:pt x="9634079" y="3773179"/>
                  <a:pt x="9712764" y="4161155"/>
                </a:cubicBezTo>
                <a:cubicBezTo>
                  <a:pt x="9752107" y="4355143"/>
                  <a:pt x="9836105" y="4472444"/>
                  <a:pt x="9937279" y="4555661"/>
                </a:cubicBezTo>
                <a:lnTo>
                  <a:pt x="10012869" y="4610128"/>
                </a:lnTo>
                <a:lnTo>
                  <a:pt x="10031408" y="4625352"/>
                </a:lnTo>
                <a:cubicBezTo>
                  <a:pt x="10311715" y="4821296"/>
                  <a:pt x="11129242" y="5004301"/>
                  <a:pt x="11319164" y="5278775"/>
                </a:cubicBezTo>
                <a:cubicBezTo>
                  <a:pt x="11536219" y="5592461"/>
                  <a:pt x="11169073" y="6117259"/>
                  <a:pt x="11249891" y="6422390"/>
                </a:cubicBezTo>
                <a:cubicBezTo>
                  <a:pt x="11300402" y="6613097"/>
                  <a:pt x="11410842" y="6724132"/>
                  <a:pt x="11576853" y="6842851"/>
                </a:cubicBezTo>
                <a:lnTo>
                  <a:pt x="11585888" y="6857999"/>
                </a:lnTo>
                <a:lnTo>
                  <a:pt x="11899727" y="6857999"/>
                </a:lnTo>
                <a:lnTo>
                  <a:pt x="11899727" y="6858001"/>
                </a:lnTo>
                <a:lnTo>
                  <a:pt x="0" y="6858001"/>
                </a:lnTo>
                <a:close/>
                <a:moveTo>
                  <a:pt x="6946176" y="0"/>
                </a:moveTo>
                <a:lnTo>
                  <a:pt x="6946499" y="1"/>
                </a:lnTo>
                <a:lnTo>
                  <a:pt x="6946176" y="1"/>
                </a:lnTo>
                <a:close/>
              </a:path>
            </a:pathLst>
          </a:custGeom>
          <a:solidFill>
            <a:schemeClr val="bg1"/>
          </a:solidFill>
          <a:ln>
            <a:noFill/>
          </a:ln>
          <a:effectLst>
            <a:outerShdw blurRad="139700" dist="114300" algn="l" rotWithShape="0">
              <a:srgbClr val="032151">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673990" y="2988083"/>
            <a:ext cx="5032147" cy="923330"/>
          </a:xfrm>
          <a:prstGeom prst="rect">
            <a:avLst/>
          </a:prstGeom>
          <a:noFill/>
          <a:effectLst/>
        </p:spPr>
        <p:txBody>
          <a:bodyPr wrap="none" rtlCol="0">
            <a:spAutoFit/>
          </a:bodyPr>
          <a:lstStyle>
            <a:defPPr>
              <a:defRPr lang="zh-CN"/>
            </a:defPPr>
            <a:lvl1pPr>
              <a:defRPr sz="7200">
                <a:solidFill>
                  <a:srgbClr val="002060"/>
                </a:solidFill>
                <a:latin typeface="汉仪雅酷黑 55W" panose="020B0504020202020204" pitchFamily="34" charset="-122"/>
                <a:ea typeface="汉仪雅酷黑 55W" panose="020B0504020202020204" pitchFamily="34" charset="-122"/>
              </a:defRPr>
            </a:lvl1pPr>
          </a:lstStyle>
          <a:p>
            <a:r>
              <a:rPr lang="zh-CN" altLang="en-US" sz="5400" smtClean="0"/>
              <a:t>工作中存在问题</a:t>
            </a:r>
            <a:endParaRPr lang="zh-CN" altLang="zh-CN" sz="5400" dirty="0"/>
          </a:p>
        </p:txBody>
      </p:sp>
      <p:grpSp>
        <p:nvGrpSpPr>
          <p:cNvPr id="12" name="组合 11"/>
          <p:cNvGrpSpPr/>
          <p:nvPr/>
        </p:nvGrpSpPr>
        <p:grpSpPr>
          <a:xfrm>
            <a:off x="9154710" y="0"/>
            <a:ext cx="3037291" cy="3020291"/>
            <a:chOff x="7892716" y="0"/>
            <a:chExt cx="4299285" cy="4275221"/>
          </a:xfrm>
        </p:grpSpPr>
        <p:sp>
          <p:nvSpPr>
            <p:cNvPr id="13" name="任意多边形 12"/>
            <p:cNvSpPr/>
            <p:nvPr/>
          </p:nvSpPr>
          <p:spPr>
            <a:xfrm>
              <a:off x="7892716" y="0"/>
              <a:ext cx="4299285" cy="4275221"/>
            </a:xfrm>
            <a:custGeom>
              <a:avLst/>
              <a:gdLst>
                <a:gd name="connsiteX0" fmla="*/ 402056 w 4299285"/>
                <a:gd name="connsiteY0" fmla="*/ 0 h 4275221"/>
                <a:gd name="connsiteX1" fmla="*/ 4299285 w 4299285"/>
                <a:gd name="connsiteY1" fmla="*/ 0 h 4275221"/>
                <a:gd name="connsiteX2" fmla="*/ 4299285 w 4299285"/>
                <a:gd name="connsiteY2" fmla="*/ 3858546 h 4275221"/>
                <a:gd name="connsiteX3" fmla="*/ 4175139 w 4299285"/>
                <a:gd name="connsiteY3" fmla="*/ 3933967 h 4275221"/>
                <a:gd name="connsiteX4" fmla="*/ 2827422 w 4299285"/>
                <a:gd name="connsiteY4" fmla="*/ 4275221 h 4275221"/>
                <a:gd name="connsiteX5" fmla="*/ 0 w 4299285"/>
                <a:gd name="connsiteY5" fmla="*/ 1447799 h 4275221"/>
                <a:gd name="connsiteX6" fmla="*/ 341255 w 4299285"/>
                <a:gd name="connsiteY6" fmla="*/ 100082 h 427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9285" h="4275221">
                  <a:moveTo>
                    <a:pt x="402056" y="0"/>
                  </a:moveTo>
                  <a:lnTo>
                    <a:pt x="4299285" y="0"/>
                  </a:lnTo>
                  <a:lnTo>
                    <a:pt x="4299285" y="3858546"/>
                  </a:lnTo>
                  <a:lnTo>
                    <a:pt x="4175139" y="3933967"/>
                  </a:lnTo>
                  <a:cubicBezTo>
                    <a:pt x="3774513" y="4151600"/>
                    <a:pt x="3315404" y="4275221"/>
                    <a:pt x="2827422" y="4275221"/>
                  </a:cubicBezTo>
                  <a:cubicBezTo>
                    <a:pt x="1265880" y="4275221"/>
                    <a:pt x="0" y="3009341"/>
                    <a:pt x="0" y="1447799"/>
                  </a:cubicBezTo>
                  <a:cubicBezTo>
                    <a:pt x="0" y="959817"/>
                    <a:pt x="123621" y="500709"/>
                    <a:pt x="341255" y="100082"/>
                  </a:cubicBezTo>
                  <a:close/>
                </a:path>
              </a:pathLst>
            </a:custGeom>
            <a:solidFill>
              <a:srgbClr val="406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947486" y="1"/>
              <a:ext cx="3244515" cy="3212431"/>
            </a:xfrm>
            <a:custGeom>
              <a:avLst/>
              <a:gdLst>
                <a:gd name="connsiteX0" fmla="*/ 245845 w 3244515"/>
                <a:gd name="connsiteY0" fmla="*/ 0 h 3212431"/>
                <a:gd name="connsiteX1" fmla="*/ 3244515 w 3244515"/>
                <a:gd name="connsiteY1" fmla="*/ 0 h 3212431"/>
                <a:gd name="connsiteX2" fmla="*/ 3244515 w 3244515"/>
                <a:gd name="connsiteY2" fmla="*/ 2951130 h 3212431"/>
                <a:gd name="connsiteX3" fmla="*/ 3061596 w 3244515"/>
                <a:gd name="connsiteY3" fmla="*/ 3039247 h 3212431"/>
                <a:gd name="connsiteX4" fmla="*/ 2203784 w 3244515"/>
                <a:gd name="connsiteY4" fmla="*/ 3212431 h 3212431"/>
                <a:gd name="connsiteX5" fmla="*/ 0 w 3244515"/>
                <a:gd name="connsiteY5" fmla="*/ 1008647 h 3212431"/>
                <a:gd name="connsiteX6" fmla="*/ 173184 w 3244515"/>
                <a:gd name="connsiteY6" fmla="*/ 150835 h 321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515" h="3212431">
                  <a:moveTo>
                    <a:pt x="245845" y="0"/>
                  </a:moveTo>
                  <a:lnTo>
                    <a:pt x="3244515" y="0"/>
                  </a:lnTo>
                  <a:lnTo>
                    <a:pt x="3244515" y="2951130"/>
                  </a:lnTo>
                  <a:lnTo>
                    <a:pt x="3061596" y="3039247"/>
                  </a:lnTo>
                  <a:cubicBezTo>
                    <a:pt x="2797939" y="3150764"/>
                    <a:pt x="2508063" y="3212431"/>
                    <a:pt x="2203784" y="3212431"/>
                  </a:cubicBezTo>
                  <a:cubicBezTo>
                    <a:pt x="986668" y="3212431"/>
                    <a:pt x="0" y="2225763"/>
                    <a:pt x="0" y="1008647"/>
                  </a:cubicBezTo>
                  <a:cubicBezTo>
                    <a:pt x="0" y="704368"/>
                    <a:pt x="61667" y="414492"/>
                    <a:pt x="173184" y="150835"/>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0214810" y="1"/>
              <a:ext cx="1977190" cy="2021305"/>
            </a:xfrm>
            <a:custGeom>
              <a:avLst/>
              <a:gdLst>
                <a:gd name="connsiteX0" fmla="*/ 207222 w 1977190"/>
                <a:gd name="connsiteY0" fmla="*/ 0 h 2021305"/>
                <a:gd name="connsiteX1" fmla="*/ 1977190 w 1977190"/>
                <a:gd name="connsiteY1" fmla="*/ 0 h 2021305"/>
                <a:gd name="connsiteX2" fmla="*/ 1977190 w 1977190"/>
                <a:gd name="connsiteY2" fmla="*/ 1843004 h 2021305"/>
                <a:gd name="connsiteX3" fmla="*/ 1945437 w 1977190"/>
                <a:gd name="connsiteY3" fmla="*/ 1862295 h 2021305"/>
                <a:gd name="connsiteX4" fmla="*/ 1317458 w 1977190"/>
                <a:gd name="connsiteY4" fmla="*/ 2021305 h 2021305"/>
                <a:gd name="connsiteX5" fmla="*/ 0 w 1977190"/>
                <a:gd name="connsiteY5" fmla="*/ 703847 h 2021305"/>
                <a:gd name="connsiteX6" fmla="*/ 103532 w 1977190"/>
                <a:gd name="connsiteY6" fmla="*/ 191033 h 20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7190" h="2021305">
                  <a:moveTo>
                    <a:pt x="207222" y="0"/>
                  </a:moveTo>
                  <a:lnTo>
                    <a:pt x="1977190" y="0"/>
                  </a:lnTo>
                  <a:lnTo>
                    <a:pt x="1977190" y="1843004"/>
                  </a:lnTo>
                  <a:lnTo>
                    <a:pt x="1945437" y="1862295"/>
                  </a:lnTo>
                  <a:cubicBezTo>
                    <a:pt x="1758762" y="1963703"/>
                    <a:pt x="1544837" y="2021305"/>
                    <a:pt x="1317458" y="2021305"/>
                  </a:cubicBezTo>
                  <a:cubicBezTo>
                    <a:pt x="589846" y="2021305"/>
                    <a:pt x="0" y="1431459"/>
                    <a:pt x="0" y="703847"/>
                  </a:cubicBezTo>
                  <a:cubicBezTo>
                    <a:pt x="0" y="521944"/>
                    <a:pt x="36865" y="348651"/>
                    <a:pt x="103532" y="191033"/>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635918" y="1"/>
              <a:ext cx="1556083" cy="1708483"/>
            </a:xfrm>
            <a:custGeom>
              <a:avLst/>
              <a:gdLst>
                <a:gd name="connsiteX0" fmla="*/ 150506 w 1556083"/>
                <a:gd name="connsiteY0" fmla="*/ 0 h 1708483"/>
                <a:gd name="connsiteX1" fmla="*/ 199731 w 1556083"/>
                <a:gd name="connsiteY1" fmla="*/ 0 h 1708483"/>
                <a:gd name="connsiteX2" fmla="*/ 174983 w 1556083"/>
                <a:gd name="connsiteY2" fmla="*/ 40735 h 1708483"/>
                <a:gd name="connsiteX3" fmla="*/ 42112 w 1556083"/>
                <a:gd name="connsiteY3" fmla="*/ 565484 h 1708483"/>
                <a:gd name="connsiteX4" fmla="*/ 1143001 w 1556083"/>
                <a:gd name="connsiteY4" fmla="*/ 1666373 h 1708483"/>
                <a:gd name="connsiteX5" fmla="*/ 1470372 w 1556083"/>
                <a:gd name="connsiteY5" fmla="*/ 1616879 h 1708483"/>
                <a:gd name="connsiteX6" fmla="*/ 1556083 w 1556083"/>
                <a:gd name="connsiteY6" fmla="*/ 1585508 h 1708483"/>
                <a:gd name="connsiteX7" fmla="*/ 1556083 w 1556083"/>
                <a:gd name="connsiteY7" fmla="*/ 1630308 h 1708483"/>
                <a:gd name="connsiteX8" fmla="*/ 1482893 w 1556083"/>
                <a:gd name="connsiteY8" fmla="*/ 1657096 h 1708483"/>
                <a:gd name="connsiteX9" fmla="*/ 1143000 w 1556083"/>
                <a:gd name="connsiteY9" fmla="*/ 1708483 h 1708483"/>
                <a:gd name="connsiteX10" fmla="*/ 0 w 1556083"/>
                <a:gd name="connsiteY10" fmla="*/ 565483 h 1708483"/>
                <a:gd name="connsiteX11" fmla="*/ 137954 w 1556083"/>
                <a:gd name="connsiteY11" fmla="*/ 20662 h 17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6083" h="1708483">
                  <a:moveTo>
                    <a:pt x="150506" y="0"/>
                  </a:moveTo>
                  <a:lnTo>
                    <a:pt x="199731" y="0"/>
                  </a:lnTo>
                  <a:lnTo>
                    <a:pt x="174983" y="40735"/>
                  </a:lnTo>
                  <a:cubicBezTo>
                    <a:pt x="90245" y="196724"/>
                    <a:pt x="42112" y="375483"/>
                    <a:pt x="42112" y="565484"/>
                  </a:cubicBezTo>
                  <a:cubicBezTo>
                    <a:pt x="42112" y="1173488"/>
                    <a:pt x="534997" y="1666373"/>
                    <a:pt x="1143001" y="1666373"/>
                  </a:cubicBezTo>
                  <a:cubicBezTo>
                    <a:pt x="1257002" y="1666373"/>
                    <a:pt x="1366955" y="1649045"/>
                    <a:pt x="1470372" y="1616879"/>
                  </a:cubicBezTo>
                  <a:lnTo>
                    <a:pt x="1556083" y="1585508"/>
                  </a:lnTo>
                  <a:lnTo>
                    <a:pt x="1556083" y="1630308"/>
                  </a:lnTo>
                  <a:lnTo>
                    <a:pt x="1482893" y="1657096"/>
                  </a:lnTo>
                  <a:cubicBezTo>
                    <a:pt x="1375521" y="1690492"/>
                    <a:pt x="1261361" y="1708483"/>
                    <a:pt x="1143000" y="1708483"/>
                  </a:cubicBezTo>
                  <a:cubicBezTo>
                    <a:pt x="511739" y="1708483"/>
                    <a:pt x="0" y="1196744"/>
                    <a:pt x="0" y="565483"/>
                  </a:cubicBezTo>
                  <a:cubicBezTo>
                    <a:pt x="0" y="368214"/>
                    <a:pt x="49975" y="182617"/>
                    <a:pt x="137954" y="20662"/>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512969" y="0"/>
              <a:ext cx="2679031" cy="2642936"/>
            </a:xfrm>
            <a:custGeom>
              <a:avLst/>
              <a:gdLst>
                <a:gd name="connsiteX0" fmla="*/ 206018 w 2679031"/>
                <a:gd name="connsiteY0" fmla="*/ 0 h 2642936"/>
                <a:gd name="connsiteX1" fmla="*/ 268502 w 2679031"/>
                <a:gd name="connsiteY1" fmla="*/ 0 h 2642936"/>
                <a:gd name="connsiteX2" fmla="*/ 267434 w 2679031"/>
                <a:gd name="connsiteY2" fmla="*/ 1758 h 2642936"/>
                <a:gd name="connsiteX3" fmla="*/ 56147 w 2679031"/>
                <a:gd name="connsiteY3" fmla="*/ 836195 h 2642936"/>
                <a:gd name="connsiteX4" fmla="*/ 1806742 w 2679031"/>
                <a:gd name="connsiteY4" fmla="*/ 2586790 h 2642936"/>
                <a:gd name="connsiteX5" fmla="*/ 2641180 w 2679031"/>
                <a:gd name="connsiteY5" fmla="*/ 2375503 h 2642936"/>
                <a:gd name="connsiteX6" fmla="*/ 2679031 w 2679031"/>
                <a:gd name="connsiteY6" fmla="*/ 2352507 h 2642936"/>
                <a:gd name="connsiteX7" fmla="*/ 2679031 w 2679031"/>
                <a:gd name="connsiteY7" fmla="*/ 2418135 h 2642936"/>
                <a:gd name="connsiteX8" fmla="*/ 2667942 w 2679031"/>
                <a:gd name="connsiteY8" fmla="*/ 2424872 h 2642936"/>
                <a:gd name="connsiteX9" fmla="*/ 1806741 w 2679031"/>
                <a:gd name="connsiteY9" fmla="*/ 2642936 h 2642936"/>
                <a:gd name="connsiteX10" fmla="*/ 0 w 2679031"/>
                <a:gd name="connsiteY10" fmla="*/ 836195 h 2642936"/>
                <a:gd name="connsiteX11" fmla="*/ 141983 w 2679031"/>
                <a:gd name="connsiteY11" fmla="*/ 132930 h 264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9031" h="2642936">
                  <a:moveTo>
                    <a:pt x="206018" y="0"/>
                  </a:moveTo>
                  <a:lnTo>
                    <a:pt x="268502" y="0"/>
                  </a:lnTo>
                  <a:lnTo>
                    <a:pt x="267434" y="1758"/>
                  </a:lnTo>
                  <a:cubicBezTo>
                    <a:pt x="132687" y="249805"/>
                    <a:pt x="56147" y="534062"/>
                    <a:pt x="56147" y="836195"/>
                  </a:cubicBezTo>
                  <a:cubicBezTo>
                    <a:pt x="56147" y="1803022"/>
                    <a:pt x="839915" y="2586790"/>
                    <a:pt x="1806742" y="2586790"/>
                  </a:cubicBezTo>
                  <a:cubicBezTo>
                    <a:pt x="2108875" y="2586790"/>
                    <a:pt x="2393132" y="2510250"/>
                    <a:pt x="2641180" y="2375503"/>
                  </a:cubicBezTo>
                  <a:lnTo>
                    <a:pt x="2679031" y="2352507"/>
                  </a:lnTo>
                  <a:lnTo>
                    <a:pt x="2679031" y="2418135"/>
                  </a:lnTo>
                  <a:lnTo>
                    <a:pt x="2667942" y="2424872"/>
                  </a:lnTo>
                  <a:cubicBezTo>
                    <a:pt x="2411938" y="2563941"/>
                    <a:pt x="2118565" y="2642936"/>
                    <a:pt x="1806741" y="2642936"/>
                  </a:cubicBezTo>
                  <a:cubicBezTo>
                    <a:pt x="808906" y="2642936"/>
                    <a:pt x="0" y="1834030"/>
                    <a:pt x="0" y="836195"/>
                  </a:cubicBezTo>
                  <a:cubicBezTo>
                    <a:pt x="0" y="586736"/>
                    <a:pt x="50557" y="349086"/>
                    <a:pt x="141983" y="132930"/>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629955">
            <a:off x="9898039" y="708570"/>
            <a:ext cx="982578" cy="2604805"/>
            <a:chOff x="7475838" y="-481914"/>
            <a:chExt cx="3328088" cy="8822725"/>
          </a:xfrm>
        </p:grpSpPr>
        <p:grpSp>
          <p:nvGrpSpPr>
            <p:cNvPr id="19" name="组合 18"/>
            <p:cNvGrpSpPr/>
            <p:nvPr/>
          </p:nvGrpSpPr>
          <p:grpSpPr>
            <a:xfrm>
              <a:off x="7475838" y="5066269"/>
              <a:ext cx="3328088" cy="3274542"/>
              <a:chOff x="7475838" y="5066269"/>
              <a:chExt cx="3328088" cy="3274542"/>
            </a:xfrm>
          </p:grpSpPr>
          <p:sp>
            <p:nvSpPr>
              <p:cNvPr id="40" name="任意多边形 39"/>
              <p:cNvSpPr/>
              <p:nvPr/>
            </p:nvSpPr>
            <p:spPr>
              <a:xfrm>
                <a:off x="7475838" y="5066269"/>
                <a:ext cx="3015049" cy="3274542"/>
              </a:xfrm>
              <a:custGeom>
                <a:avLst/>
                <a:gdLst>
                  <a:gd name="connsiteX0" fmla="*/ 1760838 w 3015049"/>
                  <a:gd name="connsiteY0" fmla="*/ 0 h 3274542"/>
                  <a:gd name="connsiteX1" fmla="*/ 2199503 w 3015049"/>
                  <a:gd name="connsiteY1" fmla="*/ 438665 h 3274542"/>
                  <a:gd name="connsiteX2" fmla="*/ 2195017 w 3015049"/>
                  <a:gd name="connsiteY2" fmla="*/ 474274 h 3274542"/>
                  <a:gd name="connsiteX3" fmla="*/ 2211717 w 3015049"/>
                  <a:gd name="connsiteY3" fmla="*/ 483338 h 3274542"/>
                  <a:gd name="connsiteX4" fmla="*/ 2364260 w 3015049"/>
                  <a:gd name="connsiteY4" fmla="*/ 770238 h 3274542"/>
                  <a:gd name="connsiteX5" fmla="*/ 2359672 w 3015049"/>
                  <a:gd name="connsiteY5" fmla="*/ 822233 h 3274542"/>
                  <a:gd name="connsiteX6" fmla="*/ 2432223 w 3015049"/>
                  <a:gd name="connsiteY6" fmla="*/ 815165 h 3274542"/>
                  <a:gd name="connsiteX7" fmla="*/ 2977980 w 3015049"/>
                  <a:gd name="connsiteY7" fmla="*/ 1342578 h 3274542"/>
                  <a:gd name="connsiteX8" fmla="*/ 2884773 w 3015049"/>
                  <a:gd name="connsiteY8" fmla="*/ 1637460 h 3274542"/>
                  <a:gd name="connsiteX9" fmla="*/ 2849633 w 3015049"/>
                  <a:gd name="connsiteY9" fmla="*/ 1678618 h 3274542"/>
                  <a:gd name="connsiteX10" fmla="*/ 2884801 w 3015049"/>
                  <a:gd name="connsiteY10" fmla="*/ 1734559 h 3274542"/>
                  <a:gd name="connsiteX11" fmla="*/ 3015049 w 3015049"/>
                  <a:gd name="connsiteY11" fmla="*/ 2231659 h 3274542"/>
                  <a:gd name="connsiteX12" fmla="*/ 1935892 w 3015049"/>
                  <a:gd name="connsiteY12" fmla="*/ 3274542 h 3274542"/>
                  <a:gd name="connsiteX13" fmla="*/ 905252 w 3015049"/>
                  <a:gd name="connsiteY13" fmla="*/ 2541781 h 3274542"/>
                  <a:gd name="connsiteX14" fmla="*/ 904039 w 3015049"/>
                  <a:gd name="connsiteY14" fmla="*/ 2537224 h 3274542"/>
                  <a:gd name="connsiteX15" fmla="*/ 883401 w 3015049"/>
                  <a:gd name="connsiteY15" fmla="*/ 2543415 h 3274542"/>
                  <a:gd name="connsiteX16" fmla="*/ 735227 w 3015049"/>
                  <a:gd name="connsiteY16" fmla="*/ 2557850 h 3274542"/>
                  <a:gd name="connsiteX17" fmla="*/ 0 w 3015049"/>
                  <a:gd name="connsiteY17" fmla="*/ 1847336 h 3274542"/>
                  <a:gd name="connsiteX18" fmla="*/ 735227 w 3015049"/>
                  <a:gd name="connsiteY18" fmla="*/ 1136822 h 3274542"/>
                  <a:gd name="connsiteX19" fmla="*/ 835916 w 3015049"/>
                  <a:gd name="connsiteY19" fmla="*/ 1146631 h 3274542"/>
                  <a:gd name="connsiteX20" fmla="*/ 832021 w 3015049"/>
                  <a:gd name="connsiteY20" fmla="*/ 1107988 h 3274542"/>
                  <a:gd name="connsiteX21" fmla="*/ 991828 w 3015049"/>
                  <a:gd name="connsiteY21" fmla="*/ 807427 h 3274542"/>
                  <a:gd name="connsiteX22" fmla="*/ 1035722 w 3015049"/>
                  <a:gd name="connsiteY22" fmla="*/ 783602 h 3274542"/>
                  <a:gd name="connsiteX23" fmla="*/ 1029598 w 3015049"/>
                  <a:gd name="connsiteY23" fmla="*/ 757026 h 3274542"/>
                  <a:gd name="connsiteX24" fmla="*/ 1025611 w 3015049"/>
                  <a:gd name="connsiteY24" fmla="*/ 704335 h 3274542"/>
                  <a:gd name="connsiteX25" fmla="*/ 1301871 w 3015049"/>
                  <a:gd name="connsiteY25" fmla="*/ 365375 h 3274542"/>
                  <a:gd name="connsiteX26" fmla="*/ 1329846 w 3015049"/>
                  <a:gd name="connsiteY26" fmla="*/ 362555 h 3274542"/>
                  <a:gd name="connsiteX27" fmla="*/ 1331085 w 3015049"/>
                  <a:gd name="connsiteY27" fmla="*/ 350258 h 3274542"/>
                  <a:gd name="connsiteX28" fmla="*/ 1760838 w 3015049"/>
                  <a:gd name="connsiteY28" fmla="*/ 0 h 3274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5049" h="3274542">
                    <a:moveTo>
                      <a:pt x="1760838" y="0"/>
                    </a:moveTo>
                    <a:cubicBezTo>
                      <a:pt x="2003106" y="0"/>
                      <a:pt x="2199503" y="196397"/>
                      <a:pt x="2199503" y="438665"/>
                    </a:cubicBezTo>
                    <a:lnTo>
                      <a:pt x="2195017" y="474274"/>
                    </a:lnTo>
                    <a:lnTo>
                      <a:pt x="2211717" y="483338"/>
                    </a:lnTo>
                    <a:cubicBezTo>
                      <a:pt x="2303750" y="545515"/>
                      <a:pt x="2364260" y="650811"/>
                      <a:pt x="2364260" y="770238"/>
                    </a:cubicBezTo>
                    <a:lnTo>
                      <a:pt x="2359672" y="822233"/>
                    </a:lnTo>
                    <a:lnTo>
                      <a:pt x="2432223" y="815165"/>
                    </a:lnTo>
                    <a:cubicBezTo>
                      <a:pt x="2733636" y="815165"/>
                      <a:pt x="2977980" y="1051296"/>
                      <a:pt x="2977980" y="1342578"/>
                    </a:cubicBezTo>
                    <a:cubicBezTo>
                      <a:pt x="2977980" y="1451809"/>
                      <a:pt x="2943619" y="1553284"/>
                      <a:pt x="2884773" y="1637460"/>
                    </a:cubicBezTo>
                    <a:lnTo>
                      <a:pt x="2849633" y="1678618"/>
                    </a:lnTo>
                    <a:lnTo>
                      <a:pt x="2884801" y="1734559"/>
                    </a:lnTo>
                    <a:cubicBezTo>
                      <a:pt x="2967866" y="1882329"/>
                      <a:pt x="3015049" y="2051669"/>
                      <a:pt x="3015049" y="2231659"/>
                    </a:cubicBezTo>
                    <a:cubicBezTo>
                      <a:pt x="3015049" y="2807627"/>
                      <a:pt x="2531894" y="3274542"/>
                      <a:pt x="1935892" y="3274542"/>
                    </a:cubicBezTo>
                    <a:cubicBezTo>
                      <a:pt x="1451640" y="3274542"/>
                      <a:pt x="1041885" y="2966305"/>
                      <a:pt x="905252" y="2541781"/>
                    </a:cubicBezTo>
                    <a:lnTo>
                      <a:pt x="904039" y="2537224"/>
                    </a:lnTo>
                    <a:lnTo>
                      <a:pt x="883401" y="2543415"/>
                    </a:lnTo>
                    <a:cubicBezTo>
                      <a:pt x="835539" y="2552880"/>
                      <a:pt x="785984" y="2557850"/>
                      <a:pt x="735227" y="2557850"/>
                    </a:cubicBezTo>
                    <a:cubicBezTo>
                      <a:pt x="329172" y="2557850"/>
                      <a:pt x="0" y="2239742"/>
                      <a:pt x="0" y="1847336"/>
                    </a:cubicBezTo>
                    <a:cubicBezTo>
                      <a:pt x="0" y="1454930"/>
                      <a:pt x="329172" y="1136822"/>
                      <a:pt x="735227" y="1136822"/>
                    </a:cubicBezTo>
                    <a:lnTo>
                      <a:pt x="835916" y="1146631"/>
                    </a:lnTo>
                    <a:lnTo>
                      <a:pt x="832021" y="1107988"/>
                    </a:lnTo>
                    <a:cubicBezTo>
                      <a:pt x="832021" y="982873"/>
                      <a:pt x="895412" y="872564"/>
                      <a:pt x="991828" y="807427"/>
                    </a:cubicBezTo>
                    <a:lnTo>
                      <a:pt x="1035722" y="783602"/>
                    </a:lnTo>
                    <a:lnTo>
                      <a:pt x="1029598" y="757026"/>
                    </a:lnTo>
                    <a:cubicBezTo>
                      <a:pt x="1026972" y="739846"/>
                      <a:pt x="1025611" y="722249"/>
                      <a:pt x="1025611" y="704335"/>
                    </a:cubicBezTo>
                    <a:cubicBezTo>
                      <a:pt x="1025611" y="537136"/>
                      <a:pt x="1144210" y="397637"/>
                      <a:pt x="1301871" y="365375"/>
                    </a:cubicBezTo>
                    <a:lnTo>
                      <a:pt x="1329846" y="362555"/>
                    </a:lnTo>
                    <a:lnTo>
                      <a:pt x="1331085" y="350258"/>
                    </a:lnTo>
                    <a:cubicBezTo>
                      <a:pt x="1371989" y="150366"/>
                      <a:pt x="1548854" y="0"/>
                      <a:pt x="17608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797114" y="5844746"/>
                <a:ext cx="345989" cy="3459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087234" y="5519352"/>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0622694" y="6079525"/>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任意多边形 19"/>
            <p:cNvSpPr/>
            <p:nvPr/>
          </p:nvSpPr>
          <p:spPr>
            <a:xfrm flipH="1">
              <a:off x="9788323" y="3874757"/>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8078972" y="3845925"/>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
            <p:cNvSpPr/>
            <p:nvPr/>
          </p:nvSpPr>
          <p:spPr>
            <a:xfrm>
              <a:off x="8381509" y="1754659"/>
              <a:ext cx="1669755" cy="2953265"/>
            </a:xfrm>
            <a:custGeom>
              <a:avLst/>
              <a:gdLst>
                <a:gd name="connsiteX0" fmla="*/ 0 w 1544595"/>
                <a:gd name="connsiteY0" fmla="*/ 0 h 2953265"/>
                <a:gd name="connsiteX1" fmla="*/ 1544595 w 1544595"/>
                <a:gd name="connsiteY1" fmla="*/ 0 h 2953265"/>
                <a:gd name="connsiteX2" fmla="*/ 1544595 w 1544595"/>
                <a:gd name="connsiteY2" fmla="*/ 2953265 h 2953265"/>
                <a:gd name="connsiteX3" fmla="*/ 0 w 1544595"/>
                <a:gd name="connsiteY3" fmla="*/ 2953265 h 2953265"/>
                <a:gd name="connsiteX4" fmla="*/ 0 w 1544595"/>
                <a:gd name="connsiteY4" fmla="*/ 0 h 2953265"/>
                <a:gd name="connsiteX0-1" fmla="*/ 65902 w 1610497"/>
                <a:gd name="connsiteY0-2" fmla="*/ 0 h 2953265"/>
                <a:gd name="connsiteX1-3" fmla="*/ 1610497 w 1610497"/>
                <a:gd name="connsiteY1-4" fmla="*/ 0 h 2953265"/>
                <a:gd name="connsiteX2-5" fmla="*/ 1610497 w 1610497"/>
                <a:gd name="connsiteY2-6" fmla="*/ 2953265 h 2953265"/>
                <a:gd name="connsiteX3-7" fmla="*/ 65902 w 1610497"/>
                <a:gd name="connsiteY3-8" fmla="*/ 2953265 h 2953265"/>
                <a:gd name="connsiteX4-9" fmla="*/ 65902 w 1610497"/>
                <a:gd name="connsiteY4-10" fmla="*/ 0 h 2953265"/>
                <a:gd name="connsiteX0-11" fmla="*/ 78315 w 1622910"/>
                <a:gd name="connsiteY0-12" fmla="*/ 0 h 2953265"/>
                <a:gd name="connsiteX1-13" fmla="*/ 1622910 w 1622910"/>
                <a:gd name="connsiteY1-14" fmla="*/ 0 h 2953265"/>
                <a:gd name="connsiteX2-15" fmla="*/ 1622910 w 1622910"/>
                <a:gd name="connsiteY2-16" fmla="*/ 2953265 h 2953265"/>
                <a:gd name="connsiteX3-17" fmla="*/ 78315 w 1622910"/>
                <a:gd name="connsiteY3-18" fmla="*/ 2953265 h 2953265"/>
                <a:gd name="connsiteX4-19" fmla="*/ 78315 w 1622910"/>
                <a:gd name="connsiteY4-20" fmla="*/ 0 h 2953265"/>
                <a:gd name="connsiteX0-21" fmla="*/ 78315 w 1672337"/>
                <a:gd name="connsiteY0-22" fmla="*/ 0 h 2953265"/>
                <a:gd name="connsiteX1-23" fmla="*/ 1622910 w 1672337"/>
                <a:gd name="connsiteY1-24" fmla="*/ 0 h 2953265"/>
                <a:gd name="connsiteX2-25" fmla="*/ 1622910 w 1672337"/>
                <a:gd name="connsiteY2-26" fmla="*/ 2953265 h 2953265"/>
                <a:gd name="connsiteX3-27" fmla="*/ 78315 w 1672337"/>
                <a:gd name="connsiteY3-28" fmla="*/ 2953265 h 2953265"/>
                <a:gd name="connsiteX4-29" fmla="*/ 78315 w 1672337"/>
                <a:gd name="connsiteY4-30" fmla="*/ 0 h 2953265"/>
                <a:gd name="connsiteX0-31" fmla="*/ 78315 w 1697337"/>
                <a:gd name="connsiteY0-32" fmla="*/ 0 h 2953265"/>
                <a:gd name="connsiteX1-33" fmla="*/ 1622910 w 1697337"/>
                <a:gd name="connsiteY1-34" fmla="*/ 0 h 2953265"/>
                <a:gd name="connsiteX2-35" fmla="*/ 1622910 w 1697337"/>
                <a:gd name="connsiteY2-36" fmla="*/ 2953265 h 2953265"/>
                <a:gd name="connsiteX3-37" fmla="*/ 78315 w 1697337"/>
                <a:gd name="connsiteY3-38" fmla="*/ 2953265 h 2953265"/>
                <a:gd name="connsiteX4-39" fmla="*/ 78315 w 1697337"/>
                <a:gd name="connsiteY4-40" fmla="*/ 0 h 2953265"/>
                <a:gd name="connsiteX0-41" fmla="*/ 41133 w 1660155"/>
                <a:gd name="connsiteY0-42" fmla="*/ 0 h 2953265"/>
                <a:gd name="connsiteX1-43" fmla="*/ 1585728 w 1660155"/>
                <a:gd name="connsiteY1-44" fmla="*/ 0 h 2953265"/>
                <a:gd name="connsiteX2-45" fmla="*/ 1585728 w 1660155"/>
                <a:gd name="connsiteY2-46" fmla="*/ 2953265 h 2953265"/>
                <a:gd name="connsiteX3-47" fmla="*/ 238841 w 1660155"/>
                <a:gd name="connsiteY3-48" fmla="*/ 2940908 h 2953265"/>
                <a:gd name="connsiteX4-49" fmla="*/ 41133 w 1660155"/>
                <a:gd name="connsiteY4-50" fmla="*/ 0 h 2953265"/>
                <a:gd name="connsiteX0-51" fmla="*/ 41133 w 1609133"/>
                <a:gd name="connsiteY0-52" fmla="*/ 0 h 2953265"/>
                <a:gd name="connsiteX1-53" fmla="*/ 1585728 w 1609133"/>
                <a:gd name="connsiteY1-54" fmla="*/ 0 h 2953265"/>
                <a:gd name="connsiteX2-55" fmla="*/ 1388020 w 1609133"/>
                <a:gd name="connsiteY2-56" fmla="*/ 2953265 h 2953265"/>
                <a:gd name="connsiteX3-57" fmla="*/ 238841 w 1609133"/>
                <a:gd name="connsiteY3-58" fmla="*/ 2940908 h 2953265"/>
                <a:gd name="connsiteX4-59" fmla="*/ 41133 w 1609133"/>
                <a:gd name="connsiteY4-60" fmla="*/ 0 h 2953265"/>
                <a:gd name="connsiteX0-61" fmla="*/ 58156 w 1626156"/>
                <a:gd name="connsiteY0-62" fmla="*/ 0 h 2953265"/>
                <a:gd name="connsiteX1-63" fmla="*/ 1602751 w 1626156"/>
                <a:gd name="connsiteY1-64" fmla="*/ 0 h 2953265"/>
                <a:gd name="connsiteX2-65" fmla="*/ 1405043 w 1626156"/>
                <a:gd name="connsiteY2-66" fmla="*/ 2953265 h 2953265"/>
                <a:gd name="connsiteX3-67" fmla="*/ 255864 w 1626156"/>
                <a:gd name="connsiteY3-68" fmla="*/ 2940908 h 2953265"/>
                <a:gd name="connsiteX4-69" fmla="*/ 58156 w 1626156"/>
                <a:gd name="connsiteY4-70" fmla="*/ 0 h 2953265"/>
                <a:gd name="connsiteX0-71" fmla="*/ 58156 w 1653323"/>
                <a:gd name="connsiteY0-72" fmla="*/ 0 h 2953265"/>
                <a:gd name="connsiteX1-73" fmla="*/ 1602751 w 1653323"/>
                <a:gd name="connsiteY1-74" fmla="*/ 0 h 2953265"/>
                <a:gd name="connsiteX2-75" fmla="*/ 1405043 w 1653323"/>
                <a:gd name="connsiteY2-76" fmla="*/ 2953265 h 2953265"/>
                <a:gd name="connsiteX3-77" fmla="*/ 255864 w 1653323"/>
                <a:gd name="connsiteY3-78" fmla="*/ 2940908 h 2953265"/>
                <a:gd name="connsiteX4-79" fmla="*/ 58156 w 1653323"/>
                <a:gd name="connsiteY4-80" fmla="*/ 0 h 2953265"/>
                <a:gd name="connsiteX0-81" fmla="*/ 58156 w 1653323"/>
                <a:gd name="connsiteY0-82" fmla="*/ 0 h 2953265"/>
                <a:gd name="connsiteX1-83" fmla="*/ 1602751 w 1653323"/>
                <a:gd name="connsiteY1-84" fmla="*/ 0 h 2953265"/>
                <a:gd name="connsiteX2-85" fmla="*/ 1405043 w 1653323"/>
                <a:gd name="connsiteY2-86" fmla="*/ 2953265 h 2953265"/>
                <a:gd name="connsiteX3-87" fmla="*/ 255864 w 1653323"/>
                <a:gd name="connsiteY3-88" fmla="*/ 2940908 h 2953265"/>
                <a:gd name="connsiteX4-89" fmla="*/ 58156 w 1653323"/>
                <a:gd name="connsiteY4-90" fmla="*/ 0 h 2953265"/>
                <a:gd name="connsiteX0-91" fmla="*/ 58156 w 1669755"/>
                <a:gd name="connsiteY0-92" fmla="*/ 0 h 2953265"/>
                <a:gd name="connsiteX1-93" fmla="*/ 1602751 w 1669755"/>
                <a:gd name="connsiteY1-94" fmla="*/ 0 h 2953265"/>
                <a:gd name="connsiteX2-95" fmla="*/ 1405043 w 1669755"/>
                <a:gd name="connsiteY2-96" fmla="*/ 2953265 h 2953265"/>
                <a:gd name="connsiteX3-97" fmla="*/ 255864 w 1669755"/>
                <a:gd name="connsiteY3-98" fmla="*/ 2940908 h 2953265"/>
                <a:gd name="connsiteX4-99" fmla="*/ 58156 w 1669755"/>
                <a:gd name="connsiteY4-100" fmla="*/ 0 h 29532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69755" h="2953265">
                  <a:moveTo>
                    <a:pt x="58156" y="0"/>
                  </a:moveTo>
                  <a:lnTo>
                    <a:pt x="1602751" y="0"/>
                  </a:lnTo>
                  <a:cubicBezTo>
                    <a:pt x="1726319" y="663146"/>
                    <a:pt x="1689249" y="2005914"/>
                    <a:pt x="1405043" y="2953265"/>
                  </a:cubicBezTo>
                  <a:lnTo>
                    <a:pt x="255864" y="2940908"/>
                  </a:lnTo>
                  <a:cubicBezTo>
                    <a:pt x="70513" y="2166551"/>
                    <a:pt x="-90125" y="1120346"/>
                    <a:pt x="58156" y="0"/>
                  </a:cubicBezTo>
                  <a:close/>
                </a:path>
              </a:pathLst>
            </a:custGeom>
            <a:solidFill>
              <a:srgbClr val="D5D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3"/>
            <p:cNvSpPr/>
            <p:nvPr/>
          </p:nvSpPr>
          <p:spPr>
            <a:xfrm>
              <a:off x="8439664" y="691711"/>
              <a:ext cx="1532239" cy="1179928"/>
            </a:xfrm>
            <a:custGeom>
              <a:avLst/>
              <a:gdLst>
                <a:gd name="connsiteX0" fmla="*/ 0 w 1532239"/>
                <a:gd name="connsiteY0" fmla="*/ 1062681 h 1062681"/>
                <a:gd name="connsiteX1" fmla="*/ 766120 w 1532239"/>
                <a:gd name="connsiteY1" fmla="*/ 0 h 1062681"/>
                <a:gd name="connsiteX2" fmla="*/ 1532239 w 1532239"/>
                <a:gd name="connsiteY2" fmla="*/ 1062681 h 1062681"/>
                <a:gd name="connsiteX3" fmla="*/ 0 w 1532239"/>
                <a:gd name="connsiteY3" fmla="*/ 1062681 h 1062681"/>
                <a:gd name="connsiteX0-1" fmla="*/ 0 w 1532239"/>
                <a:gd name="connsiteY0-2" fmla="*/ 1062681 h 1062681"/>
                <a:gd name="connsiteX1-3" fmla="*/ 766120 w 1532239"/>
                <a:gd name="connsiteY1-4" fmla="*/ 0 h 1062681"/>
                <a:gd name="connsiteX2-5" fmla="*/ 1532239 w 1532239"/>
                <a:gd name="connsiteY2-6" fmla="*/ 1062681 h 1062681"/>
                <a:gd name="connsiteX3-7" fmla="*/ 0 w 1532239"/>
                <a:gd name="connsiteY3-8" fmla="*/ 1062681 h 1062681"/>
                <a:gd name="connsiteX0-9" fmla="*/ 0 w 1532239"/>
                <a:gd name="connsiteY0-10" fmla="*/ 1062681 h 1062681"/>
                <a:gd name="connsiteX1-11" fmla="*/ 766120 w 1532239"/>
                <a:gd name="connsiteY1-12" fmla="*/ 0 h 1062681"/>
                <a:gd name="connsiteX2-13" fmla="*/ 1532239 w 1532239"/>
                <a:gd name="connsiteY2-14" fmla="*/ 1062681 h 1062681"/>
                <a:gd name="connsiteX3-15" fmla="*/ 0 w 1532239"/>
                <a:gd name="connsiteY3-16" fmla="*/ 1062681 h 1062681"/>
                <a:gd name="connsiteX0-17" fmla="*/ 0 w 1532239"/>
                <a:gd name="connsiteY0-18" fmla="*/ 1062681 h 1062681"/>
                <a:gd name="connsiteX1-19" fmla="*/ 766120 w 1532239"/>
                <a:gd name="connsiteY1-20" fmla="*/ 0 h 1062681"/>
                <a:gd name="connsiteX2-21" fmla="*/ 1532239 w 1532239"/>
                <a:gd name="connsiteY2-22" fmla="*/ 1062681 h 1062681"/>
                <a:gd name="connsiteX3-23" fmla="*/ 0 w 1532239"/>
                <a:gd name="connsiteY3-24" fmla="*/ 1062681 h 1062681"/>
                <a:gd name="connsiteX0-25" fmla="*/ 0 w 1532239"/>
                <a:gd name="connsiteY0-26" fmla="*/ 1062681 h 1062681"/>
                <a:gd name="connsiteX1-27" fmla="*/ 766120 w 1532239"/>
                <a:gd name="connsiteY1-28" fmla="*/ 0 h 1062681"/>
                <a:gd name="connsiteX2-29" fmla="*/ 1532239 w 1532239"/>
                <a:gd name="connsiteY2-30" fmla="*/ 1062681 h 1062681"/>
                <a:gd name="connsiteX3-31" fmla="*/ 0 w 1532239"/>
                <a:gd name="connsiteY3-32" fmla="*/ 1062681 h 1062681"/>
                <a:gd name="connsiteX0-33" fmla="*/ 0 w 1532239"/>
                <a:gd name="connsiteY0-34" fmla="*/ 1062681 h 1062681"/>
                <a:gd name="connsiteX1-35" fmla="*/ 766120 w 1532239"/>
                <a:gd name="connsiteY1-36" fmla="*/ 0 h 1062681"/>
                <a:gd name="connsiteX2-37" fmla="*/ 1532239 w 1532239"/>
                <a:gd name="connsiteY2-38" fmla="*/ 1062681 h 1062681"/>
                <a:gd name="connsiteX3-39" fmla="*/ 0 w 1532239"/>
                <a:gd name="connsiteY3-40" fmla="*/ 1062681 h 1062681"/>
                <a:gd name="connsiteX0-41" fmla="*/ 0 w 1532239"/>
                <a:gd name="connsiteY0-42" fmla="*/ 1062681 h 1062681"/>
                <a:gd name="connsiteX1-43" fmla="*/ 766120 w 1532239"/>
                <a:gd name="connsiteY1-44" fmla="*/ 0 h 1062681"/>
                <a:gd name="connsiteX2-45" fmla="*/ 1532239 w 1532239"/>
                <a:gd name="connsiteY2-46" fmla="*/ 1062681 h 1062681"/>
                <a:gd name="connsiteX3-47" fmla="*/ 0 w 1532239"/>
                <a:gd name="connsiteY3-48" fmla="*/ 1062681 h 1062681"/>
                <a:gd name="connsiteX0-49" fmla="*/ 0 w 1532239"/>
                <a:gd name="connsiteY0-50" fmla="*/ 1062681 h 1062681"/>
                <a:gd name="connsiteX1-51" fmla="*/ 766120 w 1532239"/>
                <a:gd name="connsiteY1-52" fmla="*/ 0 h 1062681"/>
                <a:gd name="connsiteX2-53" fmla="*/ 1532239 w 1532239"/>
                <a:gd name="connsiteY2-54" fmla="*/ 1062681 h 1062681"/>
                <a:gd name="connsiteX3-55" fmla="*/ 0 w 1532239"/>
                <a:gd name="connsiteY3-56" fmla="*/ 1062681 h 1062681"/>
                <a:gd name="connsiteX0-57" fmla="*/ 0 w 1532239"/>
                <a:gd name="connsiteY0-58" fmla="*/ 1062681 h 1062681"/>
                <a:gd name="connsiteX1-59" fmla="*/ 766120 w 1532239"/>
                <a:gd name="connsiteY1-60" fmla="*/ 0 h 1062681"/>
                <a:gd name="connsiteX2-61" fmla="*/ 1532239 w 1532239"/>
                <a:gd name="connsiteY2-62" fmla="*/ 1062681 h 1062681"/>
                <a:gd name="connsiteX3-63" fmla="*/ 0 w 1532239"/>
                <a:gd name="connsiteY3-64" fmla="*/ 1062681 h 1062681"/>
                <a:gd name="connsiteX0-65" fmla="*/ 0 w 1532239"/>
                <a:gd name="connsiteY0-66" fmla="*/ 1062681 h 1062681"/>
                <a:gd name="connsiteX1-67" fmla="*/ 766120 w 1532239"/>
                <a:gd name="connsiteY1-68" fmla="*/ 0 h 1062681"/>
                <a:gd name="connsiteX2-69" fmla="*/ 1532239 w 1532239"/>
                <a:gd name="connsiteY2-70" fmla="*/ 1062681 h 1062681"/>
                <a:gd name="connsiteX3-71" fmla="*/ 0 w 1532239"/>
                <a:gd name="connsiteY3-72" fmla="*/ 1062681 h 1062681"/>
                <a:gd name="connsiteX0-73" fmla="*/ 0 w 1532239"/>
                <a:gd name="connsiteY0-74" fmla="*/ 1062681 h 1062681"/>
                <a:gd name="connsiteX1-75" fmla="*/ 766120 w 1532239"/>
                <a:gd name="connsiteY1-76" fmla="*/ 0 h 1062681"/>
                <a:gd name="connsiteX2-77" fmla="*/ 1532239 w 1532239"/>
                <a:gd name="connsiteY2-78" fmla="*/ 1062681 h 1062681"/>
                <a:gd name="connsiteX3-79" fmla="*/ 0 w 1532239"/>
                <a:gd name="connsiteY3-80" fmla="*/ 1062681 h 1062681"/>
                <a:gd name="connsiteX0-81" fmla="*/ 0 w 1532239"/>
                <a:gd name="connsiteY0-82" fmla="*/ 1062681 h 1062681"/>
                <a:gd name="connsiteX1-83" fmla="*/ 766120 w 1532239"/>
                <a:gd name="connsiteY1-84" fmla="*/ 0 h 1062681"/>
                <a:gd name="connsiteX2-85" fmla="*/ 1532239 w 1532239"/>
                <a:gd name="connsiteY2-86" fmla="*/ 1062681 h 1062681"/>
                <a:gd name="connsiteX3-87" fmla="*/ 0 w 1532239"/>
                <a:gd name="connsiteY3-88" fmla="*/ 1062681 h 1062681"/>
                <a:gd name="connsiteX0-89" fmla="*/ 0 w 1532239"/>
                <a:gd name="connsiteY0-90" fmla="*/ 1062932 h 1062932"/>
                <a:gd name="connsiteX1-91" fmla="*/ 766120 w 1532239"/>
                <a:gd name="connsiteY1-92" fmla="*/ 251 h 1062932"/>
                <a:gd name="connsiteX2-93" fmla="*/ 1532239 w 1532239"/>
                <a:gd name="connsiteY2-94" fmla="*/ 1062932 h 1062932"/>
                <a:gd name="connsiteX3-95" fmla="*/ 0 w 1532239"/>
                <a:gd name="connsiteY3-96" fmla="*/ 1062932 h 1062932"/>
                <a:gd name="connsiteX0-97" fmla="*/ 0 w 1532239"/>
                <a:gd name="connsiteY0-98" fmla="*/ 1062948 h 1062948"/>
                <a:gd name="connsiteX1-99" fmla="*/ 766120 w 1532239"/>
                <a:gd name="connsiteY1-100" fmla="*/ 267 h 1062948"/>
                <a:gd name="connsiteX2-101" fmla="*/ 1532239 w 1532239"/>
                <a:gd name="connsiteY2-102" fmla="*/ 1062948 h 1062948"/>
                <a:gd name="connsiteX3-103" fmla="*/ 0 w 1532239"/>
                <a:gd name="connsiteY3-104" fmla="*/ 1062948 h 1062948"/>
                <a:gd name="connsiteX0-105" fmla="*/ 0 w 1532239"/>
                <a:gd name="connsiteY0-106" fmla="*/ 1062948 h 1062948"/>
                <a:gd name="connsiteX1-107" fmla="*/ 766120 w 1532239"/>
                <a:gd name="connsiteY1-108" fmla="*/ 267 h 1062948"/>
                <a:gd name="connsiteX2-109" fmla="*/ 1532239 w 1532239"/>
                <a:gd name="connsiteY2-110" fmla="*/ 1062948 h 1062948"/>
                <a:gd name="connsiteX3-111" fmla="*/ 0 w 1532239"/>
                <a:gd name="connsiteY3-112" fmla="*/ 1062948 h 1062948"/>
                <a:gd name="connsiteX0-113" fmla="*/ 0 w 1532239"/>
                <a:gd name="connsiteY0-114" fmla="*/ 1062948 h 1062948"/>
                <a:gd name="connsiteX1-115" fmla="*/ 766120 w 1532239"/>
                <a:gd name="connsiteY1-116" fmla="*/ 267 h 1062948"/>
                <a:gd name="connsiteX2-117" fmla="*/ 1532239 w 1532239"/>
                <a:gd name="connsiteY2-118" fmla="*/ 1062948 h 1062948"/>
                <a:gd name="connsiteX3-119" fmla="*/ 0 w 1532239"/>
                <a:gd name="connsiteY3-120" fmla="*/ 1062948 h 1062948"/>
                <a:gd name="connsiteX0-121" fmla="*/ 0 w 1532239"/>
                <a:gd name="connsiteY0-122" fmla="*/ 1062948 h 1145326"/>
                <a:gd name="connsiteX1-123" fmla="*/ 766120 w 1532239"/>
                <a:gd name="connsiteY1-124" fmla="*/ 267 h 1145326"/>
                <a:gd name="connsiteX2-125" fmla="*/ 1532239 w 1532239"/>
                <a:gd name="connsiteY2-126" fmla="*/ 1062948 h 1145326"/>
                <a:gd name="connsiteX3-127" fmla="*/ 0 w 1532239"/>
                <a:gd name="connsiteY3-128" fmla="*/ 1062948 h 1145326"/>
                <a:gd name="connsiteX0-129" fmla="*/ 0 w 1532239"/>
                <a:gd name="connsiteY0-130" fmla="*/ 1062948 h 1179928"/>
                <a:gd name="connsiteX1-131" fmla="*/ 766120 w 1532239"/>
                <a:gd name="connsiteY1-132" fmla="*/ 267 h 1179928"/>
                <a:gd name="connsiteX2-133" fmla="*/ 1532239 w 1532239"/>
                <a:gd name="connsiteY2-134" fmla="*/ 1062948 h 1179928"/>
                <a:gd name="connsiteX3-135" fmla="*/ 0 w 1532239"/>
                <a:gd name="connsiteY3-136" fmla="*/ 1062948 h 1179928"/>
              </a:gdLst>
              <a:ahLst/>
              <a:cxnLst>
                <a:cxn ang="0">
                  <a:pos x="connsiteX0-1" y="connsiteY0-2"/>
                </a:cxn>
                <a:cxn ang="0">
                  <a:pos x="connsiteX1-3" y="connsiteY1-4"/>
                </a:cxn>
                <a:cxn ang="0">
                  <a:pos x="connsiteX2-5" y="connsiteY2-6"/>
                </a:cxn>
                <a:cxn ang="0">
                  <a:pos x="connsiteX3-7" y="connsiteY3-8"/>
                </a:cxn>
              </a:cxnLst>
              <a:rect l="l" t="t" r="r" b="b"/>
              <a:pathLst>
                <a:path w="1532239" h="1179928">
                  <a:moveTo>
                    <a:pt x="0" y="1062948"/>
                  </a:moveTo>
                  <a:cubicBezTo>
                    <a:pt x="57666" y="782862"/>
                    <a:pt x="399537" y="-3851"/>
                    <a:pt x="766120" y="267"/>
                  </a:cubicBezTo>
                  <a:cubicBezTo>
                    <a:pt x="1107991" y="-16210"/>
                    <a:pt x="1499288" y="733435"/>
                    <a:pt x="1532239" y="1062948"/>
                  </a:cubicBezTo>
                  <a:cubicBezTo>
                    <a:pt x="1293342" y="1186515"/>
                    <a:pt x="424249" y="1248299"/>
                    <a:pt x="0" y="1062948"/>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637373" y="4707924"/>
              <a:ext cx="1149178" cy="296562"/>
            </a:xfrm>
            <a:prstGeom prst="rect">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8822725" y="2100648"/>
              <a:ext cx="753763" cy="753763"/>
            </a:xfrm>
            <a:prstGeom prst="ellipse">
              <a:avLst/>
            </a:prstGeom>
            <a:solidFill>
              <a:srgbClr val="78A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flipH="1">
              <a:off x="9792444" y="3878876"/>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10"/>
            <p:cNvSpPr/>
            <p:nvPr/>
          </p:nvSpPr>
          <p:spPr>
            <a:xfrm>
              <a:off x="9094574" y="-481914"/>
              <a:ext cx="222421" cy="1215081"/>
            </a:xfrm>
            <a:custGeom>
              <a:avLst/>
              <a:gdLst>
                <a:gd name="connsiteX0" fmla="*/ 0 w 222421"/>
                <a:gd name="connsiteY0" fmla="*/ 1198606 h 1198606"/>
                <a:gd name="connsiteX1" fmla="*/ 111211 w 222421"/>
                <a:gd name="connsiteY1" fmla="*/ 0 h 1198606"/>
                <a:gd name="connsiteX2" fmla="*/ 222421 w 222421"/>
                <a:gd name="connsiteY2" fmla="*/ 1198606 h 1198606"/>
                <a:gd name="connsiteX3" fmla="*/ 0 w 222421"/>
                <a:gd name="connsiteY3" fmla="*/ 1198606 h 1198606"/>
                <a:gd name="connsiteX0-1" fmla="*/ 0 w 222421"/>
                <a:gd name="connsiteY0-2" fmla="*/ 1198606 h 1198606"/>
                <a:gd name="connsiteX1-3" fmla="*/ 111211 w 222421"/>
                <a:gd name="connsiteY1-4" fmla="*/ 0 h 1198606"/>
                <a:gd name="connsiteX2-5" fmla="*/ 222421 w 222421"/>
                <a:gd name="connsiteY2-6" fmla="*/ 1198606 h 1198606"/>
                <a:gd name="connsiteX3-7" fmla="*/ 0 w 222421"/>
                <a:gd name="connsiteY3-8" fmla="*/ 1198606 h 1198606"/>
                <a:gd name="connsiteX0-9" fmla="*/ 0 w 222421"/>
                <a:gd name="connsiteY0-10" fmla="*/ 1198606 h 1215081"/>
                <a:gd name="connsiteX1-11" fmla="*/ 111211 w 222421"/>
                <a:gd name="connsiteY1-12" fmla="*/ 0 h 1215081"/>
                <a:gd name="connsiteX2-13" fmla="*/ 222421 w 222421"/>
                <a:gd name="connsiteY2-14" fmla="*/ 1198606 h 1215081"/>
                <a:gd name="connsiteX3-15" fmla="*/ 0 w 222421"/>
                <a:gd name="connsiteY3-16" fmla="*/ 1198606 h 1215081"/>
              </a:gdLst>
              <a:ahLst/>
              <a:cxnLst>
                <a:cxn ang="0">
                  <a:pos x="connsiteX0-1" y="connsiteY0-2"/>
                </a:cxn>
                <a:cxn ang="0">
                  <a:pos x="connsiteX1-3" y="connsiteY1-4"/>
                </a:cxn>
                <a:cxn ang="0">
                  <a:pos x="connsiteX2-5" y="connsiteY2-6"/>
                </a:cxn>
                <a:cxn ang="0">
                  <a:pos x="connsiteX3-7" y="connsiteY3-8"/>
                </a:cxn>
              </a:cxnLst>
              <a:rect l="l" t="t" r="r" b="b"/>
              <a:pathLst>
                <a:path w="222421" h="1215081">
                  <a:moveTo>
                    <a:pt x="0" y="1198606"/>
                  </a:moveTo>
                  <a:lnTo>
                    <a:pt x="111211" y="0"/>
                  </a:lnTo>
                  <a:lnTo>
                    <a:pt x="222421" y="1198606"/>
                  </a:lnTo>
                  <a:cubicBezTo>
                    <a:pt x="148281" y="1235676"/>
                    <a:pt x="74140" y="1198606"/>
                    <a:pt x="0" y="1198606"/>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507852" y="1746421"/>
              <a:ext cx="535174" cy="2953265"/>
            </a:xfrm>
            <a:custGeom>
              <a:avLst/>
              <a:gdLst>
                <a:gd name="connsiteX0" fmla="*/ 144442 w 535174"/>
                <a:gd name="connsiteY0" fmla="*/ 0 h 2953265"/>
                <a:gd name="connsiteX1" fmla="*/ 468170 w 535174"/>
                <a:gd name="connsiteY1" fmla="*/ 0 h 2953265"/>
                <a:gd name="connsiteX2" fmla="*/ 270462 w 535174"/>
                <a:gd name="connsiteY2" fmla="*/ 2953265 h 2953265"/>
                <a:gd name="connsiteX3" fmla="*/ 0 w 535174"/>
                <a:gd name="connsiteY3" fmla="*/ 2950357 h 2953265"/>
                <a:gd name="connsiteX4" fmla="*/ 36807 w 535174"/>
                <a:gd name="connsiteY4" fmla="*/ 2756097 h 2953265"/>
                <a:gd name="connsiteX5" fmla="*/ 155917 w 535174"/>
                <a:gd name="connsiteY5" fmla="*/ 130647 h 2953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5174" h="2953265">
                  <a:moveTo>
                    <a:pt x="144442" y="0"/>
                  </a:moveTo>
                  <a:lnTo>
                    <a:pt x="468170" y="0"/>
                  </a:lnTo>
                  <a:cubicBezTo>
                    <a:pt x="591738" y="663146"/>
                    <a:pt x="554668" y="2005914"/>
                    <a:pt x="270462" y="2953265"/>
                  </a:cubicBezTo>
                  <a:lnTo>
                    <a:pt x="0" y="2950357"/>
                  </a:lnTo>
                  <a:lnTo>
                    <a:pt x="36807" y="2756097"/>
                  </a:lnTo>
                  <a:cubicBezTo>
                    <a:pt x="178395" y="1875995"/>
                    <a:pt x="207836" y="828511"/>
                    <a:pt x="155917" y="130647"/>
                  </a:cubicBezTo>
                  <a:close/>
                </a:path>
              </a:pathLst>
            </a:custGeom>
            <a:solidFill>
              <a:srgbClr val="EDE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474390" y="3845925"/>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11"/>
            <p:cNvSpPr/>
            <p:nvPr/>
          </p:nvSpPr>
          <p:spPr>
            <a:xfrm flipV="1">
              <a:off x="9044135" y="3431372"/>
              <a:ext cx="322287" cy="2289806"/>
            </a:xfrm>
            <a:custGeom>
              <a:avLst/>
              <a:gdLst>
                <a:gd name="connsiteX0" fmla="*/ 0 w 271848"/>
                <a:gd name="connsiteY0" fmla="*/ 2224215 h 2224215"/>
                <a:gd name="connsiteX1" fmla="*/ 135924 w 271848"/>
                <a:gd name="connsiteY1" fmla="*/ 0 h 2224215"/>
                <a:gd name="connsiteX2" fmla="*/ 271848 w 271848"/>
                <a:gd name="connsiteY2" fmla="*/ 2224215 h 2224215"/>
                <a:gd name="connsiteX3" fmla="*/ 0 w 271848"/>
                <a:gd name="connsiteY3" fmla="*/ 2224215 h 2224215"/>
                <a:gd name="connsiteX0-1" fmla="*/ 0 w 271848"/>
                <a:gd name="connsiteY0-2" fmla="*/ 2224215 h 2306593"/>
                <a:gd name="connsiteX1-3" fmla="*/ 135924 w 271848"/>
                <a:gd name="connsiteY1-4" fmla="*/ 0 h 2306593"/>
                <a:gd name="connsiteX2-5" fmla="*/ 271848 w 271848"/>
                <a:gd name="connsiteY2-6" fmla="*/ 2224215 h 2306593"/>
                <a:gd name="connsiteX3-7" fmla="*/ 0 w 271848"/>
                <a:gd name="connsiteY3-8" fmla="*/ 2224215 h 2306593"/>
                <a:gd name="connsiteX0-9" fmla="*/ 0 w 271848"/>
                <a:gd name="connsiteY0-10" fmla="*/ 2224215 h 2341195"/>
                <a:gd name="connsiteX1-11" fmla="*/ 135924 w 271848"/>
                <a:gd name="connsiteY1-12" fmla="*/ 0 h 2341195"/>
                <a:gd name="connsiteX2-13" fmla="*/ 271848 w 271848"/>
                <a:gd name="connsiteY2-14" fmla="*/ 2224215 h 2341195"/>
                <a:gd name="connsiteX3-15" fmla="*/ 0 w 271848"/>
                <a:gd name="connsiteY3-16" fmla="*/ 2224215 h 2341195"/>
                <a:gd name="connsiteX0-17" fmla="*/ 0 w 272067"/>
                <a:gd name="connsiteY0-18" fmla="*/ 2224215 h 2341195"/>
                <a:gd name="connsiteX1-19" fmla="*/ 135924 w 272067"/>
                <a:gd name="connsiteY1-20" fmla="*/ 0 h 2341195"/>
                <a:gd name="connsiteX2-21" fmla="*/ 271848 w 272067"/>
                <a:gd name="connsiteY2-22" fmla="*/ 2224215 h 2341195"/>
                <a:gd name="connsiteX3-23" fmla="*/ 0 w 272067"/>
                <a:gd name="connsiteY3-24" fmla="*/ 2224215 h 2341195"/>
                <a:gd name="connsiteX0-25" fmla="*/ 1011 w 273025"/>
                <a:gd name="connsiteY0-26" fmla="*/ 2224215 h 2346257"/>
                <a:gd name="connsiteX1-27" fmla="*/ 136935 w 273025"/>
                <a:gd name="connsiteY1-28" fmla="*/ 0 h 2346257"/>
                <a:gd name="connsiteX2-29" fmla="*/ 272859 w 273025"/>
                <a:gd name="connsiteY2-30" fmla="*/ 2224215 h 2346257"/>
                <a:gd name="connsiteX3-31" fmla="*/ 1011 w 273025"/>
                <a:gd name="connsiteY3-32" fmla="*/ 2224215 h 2346257"/>
                <a:gd name="connsiteX0-33" fmla="*/ 1011 w 273025"/>
                <a:gd name="connsiteY0-34" fmla="*/ 2162431 h 2314520"/>
                <a:gd name="connsiteX1-35" fmla="*/ 136935 w 273025"/>
                <a:gd name="connsiteY1-36" fmla="*/ 0 h 2314520"/>
                <a:gd name="connsiteX2-37" fmla="*/ 272859 w 273025"/>
                <a:gd name="connsiteY2-38" fmla="*/ 2224215 h 2314520"/>
                <a:gd name="connsiteX3-39" fmla="*/ 1011 w 273025"/>
                <a:gd name="connsiteY3-40" fmla="*/ 2162431 h 2314520"/>
                <a:gd name="connsiteX0-41" fmla="*/ 1011 w 273025"/>
                <a:gd name="connsiteY0-42" fmla="*/ 2137717 h 2289806"/>
                <a:gd name="connsiteX1-43" fmla="*/ 136935 w 273025"/>
                <a:gd name="connsiteY1-44" fmla="*/ 0 h 2289806"/>
                <a:gd name="connsiteX2-45" fmla="*/ 272859 w 273025"/>
                <a:gd name="connsiteY2-46" fmla="*/ 2199501 h 2289806"/>
                <a:gd name="connsiteX3-47" fmla="*/ 1011 w 273025"/>
                <a:gd name="connsiteY3-48" fmla="*/ 2137717 h 2289806"/>
                <a:gd name="connsiteX0-49" fmla="*/ 1011 w 273025"/>
                <a:gd name="connsiteY0-50" fmla="*/ 2137717 h 2289806"/>
                <a:gd name="connsiteX1-51" fmla="*/ 136935 w 273025"/>
                <a:gd name="connsiteY1-52" fmla="*/ 0 h 2289806"/>
                <a:gd name="connsiteX2-53" fmla="*/ 272859 w 273025"/>
                <a:gd name="connsiteY2-54" fmla="*/ 2199501 h 2289806"/>
                <a:gd name="connsiteX3-55" fmla="*/ 1011 w 273025"/>
                <a:gd name="connsiteY3-56" fmla="*/ 2137717 h 2289806"/>
                <a:gd name="connsiteX0-57" fmla="*/ 1011 w 273025"/>
                <a:gd name="connsiteY0-58" fmla="*/ 2137717 h 2289806"/>
                <a:gd name="connsiteX1-59" fmla="*/ 136935 w 273025"/>
                <a:gd name="connsiteY1-60" fmla="*/ 0 h 2289806"/>
                <a:gd name="connsiteX2-61" fmla="*/ 272859 w 273025"/>
                <a:gd name="connsiteY2-62" fmla="*/ 2199501 h 2289806"/>
                <a:gd name="connsiteX3-63" fmla="*/ 1011 w 273025"/>
                <a:gd name="connsiteY3-64" fmla="*/ 2137717 h 2289806"/>
              </a:gdLst>
              <a:ahLst/>
              <a:cxnLst>
                <a:cxn ang="0">
                  <a:pos x="connsiteX0-1" y="connsiteY0-2"/>
                </a:cxn>
                <a:cxn ang="0">
                  <a:pos x="connsiteX1-3" y="connsiteY1-4"/>
                </a:cxn>
                <a:cxn ang="0">
                  <a:pos x="connsiteX2-5" y="connsiteY2-6"/>
                </a:cxn>
                <a:cxn ang="0">
                  <a:pos x="connsiteX3-7" y="connsiteY3-8"/>
                </a:cxn>
              </a:cxnLst>
              <a:rect l="l" t="t" r="r" b="b"/>
              <a:pathLst>
                <a:path w="273025" h="2289806">
                  <a:moveTo>
                    <a:pt x="1011" y="2137717"/>
                  </a:moveTo>
                  <a:cubicBezTo>
                    <a:pt x="46319" y="1425145"/>
                    <a:pt x="54557" y="57664"/>
                    <a:pt x="136935" y="0"/>
                  </a:cubicBezTo>
                  <a:cubicBezTo>
                    <a:pt x="256383" y="102972"/>
                    <a:pt x="227551" y="1466334"/>
                    <a:pt x="272859" y="2199501"/>
                  </a:cubicBezTo>
                  <a:cubicBezTo>
                    <a:pt x="281097" y="2323069"/>
                    <a:pt x="-19584" y="2335425"/>
                    <a:pt x="1011" y="2137717"/>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385628" y="1746422"/>
              <a:ext cx="507454" cy="2943613"/>
            </a:xfrm>
            <a:custGeom>
              <a:avLst/>
              <a:gdLst>
                <a:gd name="connsiteX0" fmla="*/ 58156 w 507454"/>
                <a:gd name="connsiteY0" fmla="*/ 0 h 2943613"/>
                <a:gd name="connsiteX1" fmla="*/ 337000 w 507454"/>
                <a:gd name="connsiteY1" fmla="*/ 0 h 2943613"/>
                <a:gd name="connsiteX2" fmla="*/ 304547 w 507454"/>
                <a:gd name="connsiteY2" fmla="*/ 358225 h 2943613"/>
                <a:gd name="connsiteX3" fmla="*/ 473488 w 507454"/>
                <a:gd name="connsiteY3" fmla="*/ 2775972 h 2943613"/>
                <a:gd name="connsiteX4" fmla="*/ 507454 w 507454"/>
                <a:gd name="connsiteY4" fmla="*/ 2943613 h 2943613"/>
                <a:gd name="connsiteX5" fmla="*/ 255864 w 507454"/>
                <a:gd name="connsiteY5" fmla="*/ 2940908 h 2943613"/>
                <a:gd name="connsiteX6" fmla="*/ 58156 w 507454"/>
                <a:gd name="connsiteY6" fmla="*/ 0 h 294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454" h="2943613">
                  <a:moveTo>
                    <a:pt x="58156" y="0"/>
                  </a:moveTo>
                  <a:lnTo>
                    <a:pt x="337000" y="0"/>
                  </a:lnTo>
                  <a:lnTo>
                    <a:pt x="304547" y="358225"/>
                  </a:lnTo>
                  <a:cubicBezTo>
                    <a:pt x="248803" y="1254901"/>
                    <a:pt x="344466" y="2091069"/>
                    <a:pt x="473488" y="2775972"/>
                  </a:cubicBezTo>
                  <a:lnTo>
                    <a:pt x="507454" y="2943613"/>
                  </a:lnTo>
                  <a:lnTo>
                    <a:pt x="255864" y="2940908"/>
                  </a:lnTo>
                  <a:cubicBezTo>
                    <a:pt x="70513" y="2166551"/>
                    <a:pt x="-90125" y="1120346"/>
                    <a:pt x="58156" y="0"/>
                  </a:cubicBezTo>
                  <a:close/>
                </a:path>
              </a:pathLst>
            </a:custGeom>
            <a:solidFill>
              <a:srgbClr val="C3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900985" y="2170672"/>
              <a:ext cx="597242" cy="597242"/>
            </a:xfrm>
            <a:prstGeom prst="ellipse">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235520" y="674675"/>
              <a:ext cx="728145" cy="1144848"/>
            </a:xfrm>
            <a:custGeom>
              <a:avLst/>
              <a:gdLst>
                <a:gd name="connsiteX0" fmla="*/ 0 w 728145"/>
                <a:gd name="connsiteY0" fmla="*/ 0 h 1144848"/>
                <a:gd name="connsiteX1" fmla="*/ 26606 w 728145"/>
                <a:gd name="connsiteY1" fmla="*/ 2307 h 1144848"/>
                <a:gd name="connsiteX2" fmla="*/ 728145 w 728145"/>
                <a:gd name="connsiteY2" fmla="*/ 1059389 h 1144848"/>
                <a:gd name="connsiteX3" fmla="*/ 447608 w 728145"/>
                <a:gd name="connsiteY3" fmla="*/ 1137584 h 1144848"/>
                <a:gd name="connsiteX4" fmla="*/ 397804 w 728145"/>
                <a:gd name="connsiteY4" fmla="*/ 1144848 h 1144848"/>
                <a:gd name="connsiteX5" fmla="*/ 392693 w 728145"/>
                <a:gd name="connsiteY5" fmla="*/ 1097783 h 1144848"/>
                <a:gd name="connsiteX6" fmla="*/ 28803 w 728145"/>
                <a:gd name="connsiteY6" fmla="*/ 46322 h 114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145" h="1144848">
                  <a:moveTo>
                    <a:pt x="0" y="0"/>
                  </a:moveTo>
                  <a:lnTo>
                    <a:pt x="26606" y="2307"/>
                  </a:lnTo>
                  <a:cubicBezTo>
                    <a:pt x="351409" y="72296"/>
                    <a:pt x="697253" y="750471"/>
                    <a:pt x="728145" y="1059389"/>
                  </a:cubicBezTo>
                  <a:cubicBezTo>
                    <a:pt x="668421" y="1090281"/>
                    <a:pt x="569309" y="1117311"/>
                    <a:pt x="447608" y="1137584"/>
                  </a:cubicBezTo>
                  <a:lnTo>
                    <a:pt x="397804" y="1144848"/>
                  </a:lnTo>
                  <a:lnTo>
                    <a:pt x="392693" y="1097783"/>
                  </a:lnTo>
                  <a:cubicBezTo>
                    <a:pt x="350779" y="801808"/>
                    <a:pt x="205811" y="353200"/>
                    <a:pt x="28803" y="46322"/>
                  </a:cubicBez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1273208">
              <a:off x="8406565" y="715642"/>
              <a:ext cx="801816" cy="1033840"/>
            </a:xfrm>
            <a:custGeom>
              <a:avLst/>
              <a:gdLst>
                <a:gd name="connsiteX0" fmla="*/ 549671 w 549671"/>
                <a:gd name="connsiteY0" fmla="*/ 0 h 1033840"/>
                <a:gd name="connsiteX1" fmla="*/ 549066 w 549671"/>
                <a:gd name="connsiteY1" fmla="*/ 720 h 1033840"/>
                <a:gd name="connsiteX2" fmla="*/ 175581 w 549671"/>
                <a:gd name="connsiteY2" fmla="*/ 989116 h 1033840"/>
                <a:gd name="connsiteX3" fmla="*/ 168170 w 549671"/>
                <a:gd name="connsiteY3" fmla="*/ 1033840 h 1033840"/>
                <a:gd name="connsiteX4" fmla="*/ 84497 w 549671"/>
                <a:gd name="connsiteY4" fmla="*/ 1010192 h 1033840"/>
                <a:gd name="connsiteX5" fmla="*/ 0 w 549671"/>
                <a:gd name="connsiteY5" fmla="*/ 978290 h 1033840"/>
                <a:gd name="connsiteX6" fmla="*/ 499871 w 549671"/>
                <a:gd name="connsiteY6" fmla="*/ 40529 h 10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671" h="1033840">
                  <a:moveTo>
                    <a:pt x="549671" y="0"/>
                  </a:moveTo>
                  <a:lnTo>
                    <a:pt x="549066" y="720"/>
                  </a:lnTo>
                  <a:cubicBezTo>
                    <a:pt x="370407" y="240358"/>
                    <a:pt x="224303" y="727739"/>
                    <a:pt x="175581" y="989116"/>
                  </a:cubicBezTo>
                  <a:lnTo>
                    <a:pt x="168170" y="1033840"/>
                  </a:lnTo>
                  <a:lnTo>
                    <a:pt x="84497" y="1010192"/>
                  </a:lnTo>
                  <a:cubicBezTo>
                    <a:pt x="54769" y="1000494"/>
                    <a:pt x="26516" y="989874"/>
                    <a:pt x="0" y="978290"/>
                  </a:cubicBezTo>
                  <a:cubicBezTo>
                    <a:pt x="43250" y="768226"/>
                    <a:pt x="246364" y="273183"/>
                    <a:pt x="499871" y="40529"/>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8456139" y="1615191"/>
              <a:ext cx="1532239" cy="256716"/>
            </a:xfrm>
            <a:custGeom>
              <a:avLst/>
              <a:gdLst>
                <a:gd name="connsiteX0" fmla="*/ 1504174 w 1532239"/>
                <a:gd name="connsiteY0" fmla="*/ 0 h 256716"/>
                <a:gd name="connsiteX1" fmla="*/ 1521961 w 1532239"/>
                <a:gd name="connsiteY1" fmla="*/ 73319 h 256716"/>
                <a:gd name="connsiteX2" fmla="*/ 1532239 w 1532239"/>
                <a:gd name="connsiteY2" fmla="*/ 139736 h 256716"/>
                <a:gd name="connsiteX3" fmla="*/ 0 w 1532239"/>
                <a:gd name="connsiteY3" fmla="*/ 139736 h 256716"/>
                <a:gd name="connsiteX4" fmla="*/ 34440 w 1532239"/>
                <a:gd name="connsiteY4" fmla="*/ 13490 h 256716"/>
                <a:gd name="connsiteX5" fmla="*/ 34735 w 1532239"/>
                <a:gd name="connsiteY5" fmla="*/ 12633 h 256716"/>
                <a:gd name="connsiteX6" fmla="*/ 114714 w 1532239"/>
                <a:gd name="connsiteY6" fmla="*/ 29429 h 256716"/>
                <a:gd name="connsiteX7" fmla="*/ 1476426 w 1532239"/>
                <a:gd name="connsiteY7" fmla="*/ 6758 h 25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2239" h="256716">
                  <a:moveTo>
                    <a:pt x="1504174" y="0"/>
                  </a:moveTo>
                  <a:lnTo>
                    <a:pt x="1521961" y="73319"/>
                  </a:lnTo>
                  <a:cubicBezTo>
                    <a:pt x="1526720" y="96906"/>
                    <a:pt x="1530180" y="119141"/>
                    <a:pt x="1532239" y="139736"/>
                  </a:cubicBezTo>
                  <a:cubicBezTo>
                    <a:pt x="1293342" y="263303"/>
                    <a:pt x="424249" y="325087"/>
                    <a:pt x="0" y="139736"/>
                  </a:cubicBezTo>
                  <a:cubicBezTo>
                    <a:pt x="7208" y="104725"/>
                    <a:pt x="18857" y="61798"/>
                    <a:pt x="34440" y="13490"/>
                  </a:cubicBezTo>
                  <a:lnTo>
                    <a:pt x="34735" y="12633"/>
                  </a:lnTo>
                  <a:lnTo>
                    <a:pt x="114714" y="29429"/>
                  </a:lnTo>
                  <a:cubicBezTo>
                    <a:pt x="558930" y="109069"/>
                    <a:pt x="1125221" y="82135"/>
                    <a:pt x="1476426" y="6758"/>
                  </a:cubicBezTo>
                  <a:close/>
                </a:path>
              </a:pathLst>
            </a:custGeom>
            <a:solidFill>
              <a:srgbClr val="0E6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18141" y="2248930"/>
              <a:ext cx="160637" cy="123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213535" y="-442791"/>
              <a:ext cx="107580" cy="1175122"/>
            </a:xfrm>
            <a:custGeom>
              <a:avLst/>
              <a:gdLst>
                <a:gd name="connsiteX0" fmla="*/ 0 w 107580"/>
                <a:gd name="connsiteY0" fmla="*/ 0 h 1175122"/>
                <a:gd name="connsiteX1" fmla="*/ 107580 w 107580"/>
                <a:gd name="connsiteY1" fmla="*/ 1159483 h 1175122"/>
                <a:gd name="connsiteX2" fmla="*/ 51975 w 107580"/>
                <a:gd name="connsiteY2" fmla="*/ 1175122 h 1175122"/>
                <a:gd name="connsiteX3" fmla="*/ 30907 w 107580"/>
                <a:gd name="connsiteY3" fmla="*/ 1174464 h 1175122"/>
              </a:gdLst>
              <a:ahLst/>
              <a:cxnLst>
                <a:cxn ang="0">
                  <a:pos x="connsiteX0" y="connsiteY0"/>
                </a:cxn>
                <a:cxn ang="0">
                  <a:pos x="connsiteX1" y="connsiteY1"/>
                </a:cxn>
                <a:cxn ang="0">
                  <a:pos x="connsiteX2" y="connsiteY2"/>
                </a:cxn>
                <a:cxn ang="0">
                  <a:pos x="connsiteX3" y="connsiteY3"/>
                </a:cxn>
              </a:cxnLst>
              <a:rect l="l" t="t" r="r" b="b"/>
              <a:pathLst>
                <a:path w="107580" h="1175122">
                  <a:moveTo>
                    <a:pt x="0" y="0"/>
                  </a:moveTo>
                  <a:lnTo>
                    <a:pt x="107580" y="1159483"/>
                  </a:lnTo>
                  <a:cubicBezTo>
                    <a:pt x="89045" y="1168751"/>
                    <a:pt x="70510" y="1173384"/>
                    <a:pt x="51975" y="1175122"/>
                  </a:cubicBezTo>
                  <a:lnTo>
                    <a:pt x="30907" y="1174464"/>
                  </a:ln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9098693" y="-451022"/>
              <a:ext cx="115738" cy="1205406"/>
            </a:xfrm>
            <a:custGeom>
              <a:avLst/>
              <a:gdLst>
                <a:gd name="connsiteX0" fmla="*/ 111211 w 115738"/>
                <a:gd name="connsiteY0" fmla="*/ 0 h 1205406"/>
                <a:gd name="connsiteX1" fmla="*/ 115738 w 115738"/>
                <a:gd name="connsiteY1" fmla="*/ 48789 h 1205406"/>
                <a:gd name="connsiteX2" fmla="*/ 65761 w 115738"/>
                <a:gd name="connsiteY2" fmla="*/ 1205406 h 1205406"/>
                <a:gd name="connsiteX3" fmla="*/ 55605 w 115738"/>
                <a:gd name="connsiteY3" fmla="*/ 1203819 h 1205406"/>
                <a:gd name="connsiteX4" fmla="*/ 0 w 115738"/>
                <a:gd name="connsiteY4" fmla="*/ 1198606 h 1205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38" h="1205406">
                  <a:moveTo>
                    <a:pt x="111211" y="0"/>
                  </a:moveTo>
                  <a:lnTo>
                    <a:pt x="115738" y="48789"/>
                  </a:lnTo>
                  <a:lnTo>
                    <a:pt x="65761" y="1205406"/>
                  </a:lnTo>
                  <a:lnTo>
                    <a:pt x="55605" y="1203819"/>
                  </a:lnTo>
                  <a:cubicBezTo>
                    <a:pt x="37070" y="1200923"/>
                    <a:pt x="18535" y="1198606"/>
                    <a:pt x="0" y="1198606"/>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917462" y="2236298"/>
              <a:ext cx="427245" cy="523378"/>
            </a:xfrm>
            <a:custGeom>
              <a:avLst/>
              <a:gdLst>
                <a:gd name="connsiteX0" fmla="*/ 103948 w 427245"/>
                <a:gd name="connsiteY0" fmla="*/ 0 h 523378"/>
                <a:gd name="connsiteX1" fmla="*/ 85623 w 427245"/>
                <a:gd name="connsiteY1" fmla="*/ 59033 h 523378"/>
                <a:gd name="connsiteX2" fmla="*/ 78259 w 427245"/>
                <a:gd name="connsiteY2" fmla="*/ 132082 h 523378"/>
                <a:gd name="connsiteX3" fmla="*/ 367674 w 427245"/>
                <a:gd name="connsiteY3" fmla="*/ 487182 h 523378"/>
                <a:gd name="connsiteX4" fmla="*/ 427245 w 427245"/>
                <a:gd name="connsiteY4" fmla="*/ 493187 h 523378"/>
                <a:gd name="connsiteX5" fmla="*/ 414858 w 427245"/>
                <a:gd name="connsiteY5" fmla="*/ 499911 h 523378"/>
                <a:gd name="connsiteX6" fmla="*/ 298621 w 427245"/>
                <a:gd name="connsiteY6" fmla="*/ 523378 h 523378"/>
                <a:gd name="connsiteX7" fmla="*/ 0 w 427245"/>
                <a:gd name="connsiteY7" fmla="*/ 224757 h 523378"/>
                <a:gd name="connsiteX8" fmla="*/ 87464 w 427245"/>
                <a:gd name="connsiteY8" fmla="*/ 13600 h 52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245" h="523378">
                  <a:moveTo>
                    <a:pt x="103948" y="0"/>
                  </a:moveTo>
                  <a:lnTo>
                    <a:pt x="85623" y="59033"/>
                  </a:lnTo>
                  <a:cubicBezTo>
                    <a:pt x="80795" y="82629"/>
                    <a:pt x="78259" y="107059"/>
                    <a:pt x="78259" y="132082"/>
                  </a:cubicBezTo>
                  <a:cubicBezTo>
                    <a:pt x="78259" y="307242"/>
                    <a:pt x="202505" y="453384"/>
                    <a:pt x="367674" y="487182"/>
                  </a:cubicBezTo>
                  <a:lnTo>
                    <a:pt x="427245" y="493187"/>
                  </a:lnTo>
                  <a:lnTo>
                    <a:pt x="414858" y="499911"/>
                  </a:lnTo>
                  <a:cubicBezTo>
                    <a:pt x="379131" y="515022"/>
                    <a:pt x="339852" y="523378"/>
                    <a:pt x="298621" y="523378"/>
                  </a:cubicBezTo>
                  <a:cubicBezTo>
                    <a:pt x="133697" y="523378"/>
                    <a:pt x="0" y="389681"/>
                    <a:pt x="0" y="224757"/>
                  </a:cubicBezTo>
                  <a:cubicBezTo>
                    <a:pt x="0" y="142295"/>
                    <a:pt x="33424" y="67640"/>
                    <a:pt x="87464" y="13600"/>
                  </a:cubicBezTo>
                  <a:close/>
                </a:path>
              </a:pathLst>
            </a:custGeom>
            <a:solidFill>
              <a:srgbClr val="344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0" name="文本框 149"/>
          <p:cNvSpPr txBox="1"/>
          <p:nvPr/>
        </p:nvSpPr>
        <p:spPr>
          <a:xfrm>
            <a:off x="2166996" y="462264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sp>
        <p:nvSpPr>
          <p:cNvPr id="151" name="文本框 150"/>
          <p:cNvSpPr txBox="1"/>
          <p:nvPr/>
        </p:nvSpPr>
        <p:spPr>
          <a:xfrm>
            <a:off x="5385402" y="462264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sp>
        <p:nvSpPr>
          <p:cNvPr id="152" name="文本框 151"/>
          <p:cNvSpPr txBox="1"/>
          <p:nvPr/>
        </p:nvSpPr>
        <p:spPr>
          <a:xfrm>
            <a:off x="8522054" y="458835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cxnSp>
        <p:nvCxnSpPr>
          <p:cNvPr id="175" name="直接连接符 174"/>
          <p:cNvCxnSpPr/>
          <p:nvPr/>
        </p:nvCxnSpPr>
        <p:spPr>
          <a:xfrm>
            <a:off x="3538905" y="3955807"/>
            <a:ext cx="44899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8" name="Group 4"/>
          <p:cNvGrpSpPr>
            <a:grpSpLocks noChangeAspect="1"/>
          </p:cNvGrpSpPr>
          <p:nvPr/>
        </p:nvGrpSpPr>
        <p:grpSpPr bwMode="auto">
          <a:xfrm rot="5400000">
            <a:off x="4761258" y="1677115"/>
            <a:ext cx="1079098" cy="1079099"/>
            <a:chOff x="3539" y="1343"/>
            <a:chExt cx="615" cy="615"/>
          </a:xfrm>
          <a:effectLst>
            <a:outerShdw blurRad="127000" dist="63500" dir="8100000" algn="tr" rotWithShape="0">
              <a:srgbClr val="0F44B3">
                <a:alpha val="40000"/>
              </a:srgbClr>
            </a:outerShdw>
          </a:effectLst>
        </p:grpSpPr>
        <p:sp>
          <p:nvSpPr>
            <p:cNvPr id="174"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6" name="任意多边形 175"/>
          <p:cNvSpPr/>
          <p:nvPr/>
        </p:nvSpPr>
        <p:spPr>
          <a:xfrm>
            <a:off x="8637634" y="2562312"/>
            <a:ext cx="1039765" cy="414277"/>
          </a:xfrm>
          <a:custGeom>
            <a:avLst/>
            <a:gdLst>
              <a:gd name="connsiteX0" fmla="*/ 24184 w 720626"/>
              <a:gd name="connsiteY0" fmla="*/ 11732 h 440394"/>
              <a:gd name="connsiteX1" fmla="*/ 516554 w 720626"/>
              <a:gd name="connsiteY1" fmla="*/ 35178 h 440394"/>
              <a:gd name="connsiteX2" fmla="*/ 668954 w 720626"/>
              <a:gd name="connsiteY2" fmla="*/ 187578 h 440394"/>
              <a:gd name="connsiteX3" fmla="*/ 692400 w 720626"/>
              <a:gd name="connsiteY3" fmla="*/ 422040 h 440394"/>
              <a:gd name="connsiteX4" fmla="*/ 293815 w 720626"/>
              <a:gd name="connsiteY4" fmla="*/ 398593 h 440394"/>
              <a:gd name="connsiteX5" fmla="*/ 94523 w 720626"/>
              <a:gd name="connsiteY5" fmla="*/ 187578 h 440394"/>
              <a:gd name="connsiteX6" fmla="*/ 24184 w 720626"/>
              <a:gd name="connsiteY6" fmla="*/ 11732 h 440394"/>
              <a:gd name="connsiteX0-1" fmla="*/ 31612 w 689418"/>
              <a:gd name="connsiteY0-2" fmla="*/ 12912 h 436422"/>
              <a:gd name="connsiteX1-3" fmla="*/ 485346 w 689418"/>
              <a:gd name="connsiteY1-4" fmla="*/ 31206 h 436422"/>
              <a:gd name="connsiteX2-5" fmla="*/ 637746 w 689418"/>
              <a:gd name="connsiteY2-6" fmla="*/ 183606 h 436422"/>
              <a:gd name="connsiteX3-7" fmla="*/ 661192 w 689418"/>
              <a:gd name="connsiteY3-8" fmla="*/ 418068 h 436422"/>
              <a:gd name="connsiteX4-9" fmla="*/ 262607 w 689418"/>
              <a:gd name="connsiteY4-10" fmla="*/ 394621 h 436422"/>
              <a:gd name="connsiteX5-11" fmla="*/ 63315 w 689418"/>
              <a:gd name="connsiteY5-12" fmla="*/ 183606 h 436422"/>
              <a:gd name="connsiteX6-13" fmla="*/ 31612 w 689418"/>
              <a:gd name="connsiteY6-14" fmla="*/ 12912 h 436422"/>
              <a:gd name="connsiteX0-15" fmla="*/ 27304 w 708292"/>
              <a:gd name="connsiteY0-16" fmla="*/ 13578 h 434513"/>
              <a:gd name="connsiteX1-17" fmla="*/ 504220 w 708292"/>
              <a:gd name="connsiteY1-18" fmla="*/ 29297 h 434513"/>
              <a:gd name="connsiteX2-19" fmla="*/ 656620 w 708292"/>
              <a:gd name="connsiteY2-20" fmla="*/ 181697 h 434513"/>
              <a:gd name="connsiteX3-21" fmla="*/ 680066 w 708292"/>
              <a:gd name="connsiteY3-22" fmla="*/ 416159 h 434513"/>
              <a:gd name="connsiteX4-23" fmla="*/ 281481 w 708292"/>
              <a:gd name="connsiteY4-24" fmla="*/ 392712 h 434513"/>
              <a:gd name="connsiteX5-25" fmla="*/ 82189 w 708292"/>
              <a:gd name="connsiteY5-26" fmla="*/ 181697 h 434513"/>
              <a:gd name="connsiteX6-27" fmla="*/ 27304 w 708292"/>
              <a:gd name="connsiteY6-28" fmla="*/ 13578 h 434513"/>
              <a:gd name="connsiteX0-29" fmla="*/ 35176 w 716164"/>
              <a:gd name="connsiteY0-30" fmla="*/ 6598 h 427533"/>
              <a:gd name="connsiteX1-31" fmla="*/ 512092 w 716164"/>
              <a:gd name="connsiteY1-32" fmla="*/ 22317 h 427533"/>
              <a:gd name="connsiteX2-33" fmla="*/ 664492 w 716164"/>
              <a:gd name="connsiteY2-34" fmla="*/ 174717 h 427533"/>
              <a:gd name="connsiteX3-35" fmla="*/ 687938 w 716164"/>
              <a:gd name="connsiteY3-36" fmla="*/ 409179 h 427533"/>
              <a:gd name="connsiteX4-37" fmla="*/ 289353 w 716164"/>
              <a:gd name="connsiteY4-38" fmla="*/ 385732 h 427533"/>
              <a:gd name="connsiteX5-39" fmla="*/ 90061 w 716164"/>
              <a:gd name="connsiteY5-40" fmla="*/ 174717 h 427533"/>
              <a:gd name="connsiteX6-41" fmla="*/ 35176 w 716164"/>
              <a:gd name="connsiteY6-42" fmla="*/ 6598 h 427533"/>
              <a:gd name="connsiteX0-43" fmla="*/ 50802 w 667396"/>
              <a:gd name="connsiteY0-44" fmla="*/ 6850 h 420058"/>
              <a:gd name="connsiteX1-45" fmla="*/ 463324 w 667396"/>
              <a:gd name="connsiteY1-46" fmla="*/ 14842 h 420058"/>
              <a:gd name="connsiteX2-47" fmla="*/ 615724 w 667396"/>
              <a:gd name="connsiteY2-48" fmla="*/ 167242 h 420058"/>
              <a:gd name="connsiteX3-49" fmla="*/ 639170 w 667396"/>
              <a:gd name="connsiteY3-50" fmla="*/ 401704 h 420058"/>
              <a:gd name="connsiteX4-51" fmla="*/ 240585 w 667396"/>
              <a:gd name="connsiteY4-52" fmla="*/ 378257 h 420058"/>
              <a:gd name="connsiteX5-53" fmla="*/ 41293 w 667396"/>
              <a:gd name="connsiteY5-54" fmla="*/ 167242 h 420058"/>
              <a:gd name="connsiteX6-55" fmla="*/ 50802 w 667396"/>
              <a:gd name="connsiteY6-56" fmla="*/ 6850 h 420058"/>
              <a:gd name="connsiteX0-57" fmla="*/ 85287 w 701881"/>
              <a:gd name="connsiteY0-58" fmla="*/ 5451 h 418659"/>
              <a:gd name="connsiteX1-59" fmla="*/ 497809 w 701881"/>
              <a:gd name="connsiteY1-60" fmla="*/ 13443 h 418659"/>
              <a:gd name="connsiteX2-61" fmla="*/ 650209 w 701881"/>
              <a:gd name="connsiteY2-62" fmla="*/ 165843 h 418659"/>
              <a:gd name="connsiteX3-63" fmla="*/ 673655 w 701881"/>
              <a:gd name="connsiteY3-64" fmla="*/ 400305 h 418659"/>
              <a:gd name="connsiteX4-65" fmla="*/ 275070 w 701881"/>
              <a:gd name="connsiteY4-66" fmla="*/ 376858 h 418659"/>
              <a:gd name="connsiteX5-67" fmla="*/ 75778 w 701881"/>
              <a:gd name="connsiteY5-68" fmla="*/ 165843 h 418659"/>
              <a:gd name="connsiteX6-69" fmla="*/ 85287 w 701881"/>
              <a:gd name="connsiteY6-70" fmla="*/ 5451 h 418659"/>
              <a:gd name="connsiteX0-71" fmla="*/ 65206 w 681800"/>
              <a:gd name="connsiteY0-72" fmla="*/ 19392 h 432600"/>
              <a:gd name="connsiteX1-73" fmla="*/ 477728 w 681800"/>
              <a:gd name="connsiteY1-74" fmla="*/ 27384 h 432600"/>
              <a:gd name="connsiteX2-75" fmla="*/ 630128 w 681800"/>
              <a:gd name="connsiteY2-76" fmla="*/ 179784 h 432600"/>
              <a:gd name="connsiteX3-77" fmla="*/ 653574 w 681800"/>
              <a:gd name="connsiteY3-78" fmla="*/ 414246 h 432600"/>
              <a:gd name="connsiteX4-79" fmla="*/ 254989 w 681800"/>
              <a:gd name="connsiteY4-80" fmla="*/ 390799 h 432600"/>
              <a:gd name="connsiteX5-81" fmla="*/ 19636 w 681800"/>
              <a:gd name="connsiteY5-82" fmla="*/ 228723 h 432600"/>
              <a:gd name="connsiteX6-83" fmla="*/ 65206 w 681800"/>
              <a:gd name="connsiteY6-84" fmla="*/ 19392 h 432600"/>
              <a:gd name="connsiteX0-85" fmla="*/ 71504 w 688098"/>
              <a:gd name="connsiteY0-86" fmla="*/ 2138 h 415346"/>
              <a:gd name="connsiteX1-87" fmla="*/ 484026 w 688098"/>
              <a:gd name="connsiteY1-88" fmla="*/ 10130 h 415346"/>
              <a:gd name="connsiteX2-89" fmla="*/ 636426 w 688098"/>
              <a:gd name="connsiteY2-90" fmla="*/ 162530 h 415346"/>
              <a:gd name="connsiteX3-91" fmla="*/ 659872 w 688098"/>
              <a:gd name="connsiteY3-92" fmla="*/ 396992 h 415346"/>
              <a:gd name="connsiteX4-93" fmla="*/ 261287 w 688098"/>
              <a:gd name="connsiteY4-94" fmla="*/ 373545 h 415346"/>
              <a:gd name="connsiteX5-95" fmla="*/ 25934 w 688098"/>
              <a:gd name="connsiteY5-96" fmla="*/ 211469 h 415346"/>
              <a:gd name="connsiteX6-97" fmla="*/ 71504 w 688098"/>
              <a:gd name="connsiteY6-98" fmla="*/ 2138 h 415346"/>
              <a:gd name="connsiteX0-99" fmla="*/ 65927 w 681968"/>
              <a:gd name="connsiteY0-100" fmla="*/ 19392 h 432600"/>
              <a:gd name="connsiteX1-101" fmla="*/ 493904 w 681968"/>
              <a:gd name="connsiteY1-102" fmla="*/ 27384 h 432600"/>
              <a:gd name="connsiteX2-103" fmla="*/ 630849 w 681968"/>
              <a:gd name="connsiteY2-104" fmla="*/ 179784 h 432600"/>
              <a:gd name="connsiteX3-105" fmla="*/ 654295 w 681968"/>
              <a:gd name="connsiteY3-106" fmla="*/ 414246 h 432600"/>
              <a:gd name="connsiteX4-107" fmla="*/ 255710 w 681968"/>
              <a:gd name="connsiteY4-108" fmla="*/ 390799 h 432600"/>
              <a:gd name="connsiteX5-109" fmla="*/ 20357 w 681968"/>
              <a:gd name="connsiteY5-110" fmla="*/ 228723 h 432600"/>
              <a:gd name="connsiteX6-111" fmla="*/ 65927 w 681968"/>
              <a:gd name="connsiteY6-112" fmla="*/ 19392 h 432600"/>
              <a:gd name="connsiteX0-113" fmla="*/ 70611 w 678925"/>
              <a:gd name="connsiteY0-114" fmla="*/ 23145 h 426050"/>
              <a:gd name="connsiteX1-115" fmla="*/ 490861 w 678925"/>
              <a:gd name="connsiteY1-116" fmla="*/ 20834 h 426050"/>
              <a:gd name="connsiteX2-117" fmla="*/ 627806 w 678925"/>
              <a:gd name="connsiteY2-118" fmla="*/ 173234 h 426050"/>
              <a:gd name="connsiteX3-119" fmla="*/ 651252 w 678925"/>
              <a:gd name="connsiteY3-120" fmla="*/ 407696 h 426050"/>
              <a:gd name="connsiteX4-121" fmla="*/ 252667 w 678925"/>
              <a:gd name="connsiteY4-122" fmla="*/ 384249 h 426050"/>
              <a:gd name="connsiteX5-123" fmla="*/ 17314 w 678925"/>
              <a:gd name="connsiteY5-124" fmla="*/ 222173 h 426050"/>
              <a:gd name="connsiteX6-125" fmla="*/ 70611 w 678925"/>
              <a:gd name="connsiteY6-126" fmla="*/ 23145 h 426050"/>
              <a:gd name="connsiteX0-127" fmla="*/ 73348 w 681662"/>
              <a:gd name="connsiteY0-128" fmla="*/ 9745 h 412650"/>
              <a:gd name="connsiteX1-129" fmla="*/ 493598 w 681662"/>
              <a:gd name="connsiteY1-130" fmla="*/ 7434 h 412650"/>
              <a:gd name="connsiteX2-131" fmla="*/ 630543 w 681662"/>
              <a:gd name="connsiteY2-132" fmla="*/ 159834 h 412650"/>
              <a:gd name="connsiteX3-133" fmla="*/ 653989 w 681662"/>
              <a:gd name="connsiteY3-134" fmla="*/ 394296 h 412650"/>
              <a:gd name="connsiteX4-135" fmla="*/ 255404 w 681662"/>
              <a:gd name="connsiteY4-136" fmla="*/ 370849 h 412650"/>
              <a:gd name="connsiteX5-137" fmla="*/ 20051 w 681662"/>
              <a:gd name="connsiteY5-138" fmla="*/ 208773 h 412650"/>
              <a:gd name="connsiteX6-139" fmla="*/ 73348 w 681662"/>
              <a:gd name="connsiteY6-140" fmla="*/ 9745 h 412650"/>
              <a:gd name="connsiteX0-141" fmla="*/ 66311 w 687504"/>
              <a:gd name="connsiteY0-142" fmla="*/ 3645 h 414277"/>
              <a:gd name="connsiteX1-143" fmla="*/ 499440 w 687504"/>
              <a:gd name="connsiteY1-144" fmla="*/ 9061 h 414277"/>
              <a:gd name="connsiteX2-145" fmla="*/ 636385 w 687504"/>
              <a:gd name="connsiteY2-146" fmla="*/ 161461 h 414277"/>
              <a:gd name="connsiteX3-147" fmla="*/ 659831 w 687504"/>
              <a:gd name="connsiteY3-148" fmla="*/ 395923 h 414277"/>
              <a:gd name="connsiteX4-149" fmla="*/ 261246 w 687504"/>
              <a:gd name="connsiteY4-150" fmla="*/ 372476 h 414277"/>
              <a:gd name="connsiteX5-151" fmla="*/ 25893 w 687504"/>
              <a:gd name="connsiteY5-152" fmla="*/ 210400 h 414277"/>
              <a:gd name="connsiteX6-153" fmla="*/ 66311 w 687504"/>
              <a:gd name="connsiteY6-154" fmla="*/ 3645 h 41427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87504" h="414277">
                <a:moveTo>
                  <a:pt x="66311" y="3645"/>
                </a:moveTo>
                <a:cubicBezTo>
                  <a:pt x="155539" y="24179"/>
                  <a:pt x="404428" y="-17242"/>
                  <a:pt x="499440" y="9061"/>
                </a:cubicBezTo>
                <a:cubicBezTo>
                  <a:pt x="594452" y="35364"/>
                  <a:pt x="609653" y="96984"/>
                  <a:pt x="636385" y="161461"/>
                </a:cubicBezTo>
                <a:cubicBezTo>
                  <a:pt x="663117" y="225938"/>
                  <a:pt x="722354" y="360754"/>
                  <a:pt x="659831" y="395923"/>
                </a:cubicBezTo>
                <a:cubicBezTo>
                  <a:pt x="597308" y="431092"/>
                  <a:pt x="360892" y="411553"/>
                  <a:pt x="261246" y="372476"/>
                </a:cubicBezTo>
                <a:cubicBezTo>
                  <a:pt x="161600" y="333399"/>
                  <a:pt x="58382" y="271872"/>
                  <a:pt x="25893" y="210400"/>
                </a:cubicBezTo>
                <a:cubicBezTo>
                  <a:pt x="-6596" y="148928"/>
                  <a:pt x="-22917" y="-16889"/>
                  <a:pt x="66311" y="364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219993" y="2001003"/>
            <a:ext cx="902811" cy="923330"/>
          </a:xfrm>
          <a:prstGeom prst="rect">
            <a:avLst/>
          </a:prstGeom>
          <a:noFill/>
        </p:spPr>
        <p:txBody>
          <a:bodyPr wrap="none" rtlCol="0">
            <a:spAutoFit/>
          </a:bodyPr>
          <a:lstStyle>
            <a:defPPr>
              <a:defRPr lang="zh-CN"/>
            </a:defPPr>
            <a:lvl1pPr>
              <a:defRPr sz="5400">
                <a:ln>
                  <a:solidFill>
                    <a:srgbClr val="0743A5"/>
                  </a:solidFill>
                </a:ln>
                <a:solidFill>
                  <a:schemeClr val="accent1">
                    <a:lumMod val="20000"/>
                    <a:lumOff val="80000"/>
                  </a:schemeClr>
                </a:solidFill>
                <a:latin typeface="Impact" panose="020B0806030902050204" pitchFamily="34" charset="0"/>
              </a:defRPr>
            </a:lvl1pPr>
          </a:lstStyle>
          <a:p>
            <a:r>
              <a:rPr lang="en-US" altLang="zh-CN" smtClean="0"/>
              <a:t>04</a:t>
            </a:r>
            <a:endParaRPr lang="zh-CN" altLang="en-US"/>
          </a:p>
        </p:txBody>
      </p:sp>
      <p:sp>
        <p:nvSpPr>
          <p:cNvPr id="156" name="五角星 37"/>
          <p:cNvSpPr/>
          <p:nvPr/>
        </p:nvSpPr>
        <p:spPr>
          <a:xfrm rot="1609624">
            <a:off x="8323831" y="884928"/>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9" name="组合 178"/>
          <p:cNvGrpSpPr/>
          <p:nvPr/>
        </p:nvGrpSpPr>
        <p:grpSpPr>
          <a:xfrm>
            <a:off x="10686551" y="2845775"/>
            <a:ext cx="546058" cy="550307"/>
            <a:chOff x="4918151" y="573505"/>
            <a:chExt cx="2869261" cy="2891589"/>
          </a:xfrm>
        </p:grpSpPr>
        <p:sp>
          <p:nvSpPr>
            <p:cNvPr id="180"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840230" y="4628680"/>
            <a:ext cx="285750" cy="285750"/>
            <a:chOff x="1805940" y="3794760"/>
            <a:chExt cx="285750" cy="285750"/>
          </a:xfrm>
        </p:grpSpPr>
        <p:sp>
          <p:nvSpPr>
            <p:cNvPr id="5" name="椭圆 4"/>
            <p:cNvSpPr/>
            <p:nvPr/>
          </p:nvSpPr>
          <p:spPr>
            <a:xfrm>
              <a:off x="1805940" y="3794760"/>
              <a:ext cx="285750" cy="285750"/>
            </a:xfrm>
            <a:prstGeom prst="ellipse">
              <a:avLst/>
            </a:prstGeom>
            <a:solidFill>
              <a:schemeClr val="bg1"/>
            </a:solid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880235" y="3869055"/>
              <a:ext cx="137160" cy="137160"/>
            </a:xfrm>
            <a:prstGeom prst="ellipse">
              <a:avLst/>
            </a:prstGeom>
            <a:solidFill>
              <a:srgbClr val="218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5" name="组合 194"/>
          <p:cNvGrpSpPr/>
          <p:nvPr/>
        </p:nvGrpSpPr>
        <p:grpSpPr>
          <a:xfrm>
            <a:off x="5044440" y="4632490"/>
            <a:ext cx="285750" cy="285750"/>
            <a:chOff x="1805940" y="3794760"/>
            <a:chExt cx="285750" cy="285750"/>
          </a:xfrm>
        </p:grpSpPr>
        <p:sp>
          <p:nvSpPr>
            <p:cNvPr id="196" name="椭圆 195"/>
            <p:cNvSpPr/>
            <p:nvPr/>
          </p:nvSpPr>
          <p:spPr>
            <a:xfrm>
              <a:off x="1805940" y="3794760"/>
              <a:ext cx="285750" cy="285750"/>
            </a:xfrm>
            <a:prstGeom prst="ellipse">
              <a:avLst/>
            </a:prstGeom>
            <a:solidFill>
              <a:schemeClr val="bg1"/>
            </a:solidFill>
            <a:ln w="31750">
              <a:solidFill>
                <a:srgbClr val="0F44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p:nvPr/>
          </p:nvSpPr>
          <p:spPr>
            <a:xfrm>
              <a:off x="1880235" y="3869055"/>
              <a:ext cx="137160" cy="137160"/>
            </a:xfrm>
            <a:prstGeom prst="ellipse">
              <a:avLst/>
            </a:prstGeom>
            <a:solidFill>
              <a:srgbClr val="13A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8" name="组合 197"/>
          <p:cNvGrpSpPr/>
          <p:nvPr/>
        </p:nvGrpSpPr>
        <p:grpSpPr>
          <a:xfrm>
            <a:off x="8180070" y="4613440"/>
            <a:ext cx="285750" cy="285750"/>
            <a:chOff x="1805940" y="3794760"/>
            <a:chExt cx="285750" cy="285750"/>
          </a:xfrm>
        </p:grpSpPr>
        <p:sp>
          <p:nvSpPr>
            <p:cNvPr id="199" name="椭圆 198"/>
            <p:cNvSpPr/>
            <p:nvPr/>
          </p:nvSpPr>
          <p:spPr>
            <a:xfrm>
              <a:off x="1805940" y="3794760"/>
              <a:ext cx="285750" cy="285750"/>
            </a:xfrm>
            <a:prstGeom prst="ellipse">
              <a:avLst/>
            </a:prstGeom>
            <a:solidFill>
              <a:schemeClr val="bg1"/>
            </a:solidFill>
            <a:ln w="31750">
              <a:solidFill>
                <a:srgbClr val="13AD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p:nvPr/>
          </p:nvSpPr>
          <p:spPr>
            <a:xfrm>
              <a:off x="1880235" y="3869055"/>
              <a:ext cx="137160" cy="137160"/>
            </a:xfrm>
            <a:prstGeom prst="ellipse">
              <a:avLst/>
            </a:prstGeom>
            <a:solidFill>
              <a:srgbClr val="13A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1500"/>
                                  </p:stCondLst>
                                  <p:iterate type="lt">
                                    <p:tmPct val="10000"/>
                                  </p:iterate>
                                  <p:childTnLst>
                                    <p:set>
                                      <p:cBhvr>
                                        <p:cTn id="11" dur="1" fill="hold">
                                          <p:stCondLst>
                                            <p:cond delay="0"/>
                                          </p:stCondLst>
                                        </p:cTn>
                                        <p:tgtEl>
                                          <p:spTgt spid="150"/>
                                        </p:tgtEl>
                                        <p:attrNameLst>
                                          <p:attrName>style.visibility</p:attrName>
                                        </p:attrNameLst>
                                      </p:cBhvr>
                                      <p:to>
                                        <p:strVal val="visible"/>
                                      </p:to>
                                    </p:set>
                                    <p:anim calcmode="lin" valueType="num">
                                      <p:cBhvr additive="base">
                                        <p:cTn id="12" dur="500" fill="hold"/>
                                        <p:tgtEl>
                                          <p:spTgt spid="150"/>
                                        </p:tgtEl>
                                        <p:attrNameLst>
                                          <p:attrName>ppt_x</p:attrName>
                                        </p:attrNameLst>
                                      </p:cBhvr>
                                      <p:tavLst>
                                        <p:tav tm="0">
                                          <p:val>
                                            <p:strVal val="1+#ppt_w/2"/>
                                          </p:val>
                                        </p:tav>
                                        <p:tav tm="100000">
                                          <p:val>
                                            <p:strVal val="#ppt_x"/>
                                          </p:val>
                                        </p:tav>
                                      </p:tavLst>
                                    </p:anim>
                                    <p:anim calcmode="lin" valueType="num">
                                      <p:cBhvr additive="base">
                                        <p:cTn id="13" dur="500" fill="hold"/>
                                        <p:tgtEl>
                                          <p:spTgt spid="15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2750"/>
                                  </p:stCondLst>
                                  <p:iterate type="lt">
                                    <p:tmPct val="10000"/>
                                  </p:iterate>
                                  <p:childTnLst>
                                    <p:set>
                                      <p:cBhvr>
                                        <p:cTn id="15" dur="1" fill="hold">
                                          <p:stCondLst>
                                            <p:cond delay="0"/>
                                          </p:stCondLst>
                                        </p:cTn>
                                        <p:tgtEl>
                                          <p:spTgt spid="151"/>
                                        </p:tgtEl>
                                        <p:attrNameLst>
                                          <p:attrName>style.visibility</p:attrName>
                                        </p:attrNameLst>
                                      </p:cBhvr>
                                      <p:to>
                                        <p:strVal val="visible"/>
                                      </p:to>
                                    </p:set>
                                    <p:anim calcmode="lin" valueType="num">
                                      <p:cBhvr additive="base">
                                        <p:cTn id="16" dur="500" fill="hold"/>
                                        <p:tgtEl>
                                          <p:spTgt spid="151"/>
                                        </p:tgtEl>
                                        <p:attrNameLst>
                                          <p:attrName>ppt_x</p:attrName>
                                        </p:attrNameLst>
                                      </p:cBhvr>
                                      <p:tavLst>
                                        <p:tav tm="0">
                                          <p:val>
                                            <p:strVal val="1+#ppt_w/2"/>
                                          </p:val>
                                        </p:tav>
                                        <p:tav tm="100000">
                                          <p:val>
                                            <p:strVal val="#ppt_x"/>
                                          </p:val>
                                        </p:tav>
                                      </p:tavLst>
                                    </p:anim>
                                    <p:anim calcmode="lin" valueType="num">
                                      <p:cBhvr additive="base">
                                        <p:cTn id="17" dur="500" fill="hold"/>
                                        <p:tgtEl>
                                          <p:spTgt spid="151"/>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4000"/>
                                  </p:stCondLst>
                                  <p:iterate type="lt">
                                    <p:tmPct val="10000"/>
                                  </p:iterate>
                                  <p:childTnLst>
                                    <p:set>
                                      <p:cBhvr>
                                        <p:cTn id="19" dur="1" fill="hold">
                                          <p:stCondLst>
                                            <p:cond delay="0"/>
                                          </p:stCondLst>
                                        </p:cTn>
                                        <p:tgtEl>
                                          <p:spTgt spid="152"/>
                                        </p:tgtEl>
                                        <p:attrNameLst>
                                          <p:attrName>style.visibility</p:attrName>
                                        </p:attrNameLst>
                                      </p:cBhvr>
                                      <p:to>
                                        <p:strVal val="visible"/>
                                      </p:to>
                                    </p:set>
                                    <p:anim calcmode="lin" valueType="num">
                                      <p:cBhvr additive="base">
                                        <p:cTn id="20" dur="500" fill="hold"/>
                                        <p:tgtEl>
                                          <p:spTgt spid="152"/>
                                        </p:tgtEl>
                                        <p:attrNameLst>
                                          <p:attrName>ppt_x</p:attrName>
                                        </p:attrNameLst>
                                      </p:cBhvr>
                                      <p:tavLst>
                                        <p:tav tm="0">
                                          <p:val>
                                            <p:strVal val="1+#ppt_w/2"/>
                                          </p:val>
                                        </p:tav>
                                        <p:tav tm="100000">
                                          <p:val>
                                            <p:strVal val="#ppt_x"/>
                                          </p:val>
                                        </p:tav>
                                      </p:tavLst>
                                    </p:anim>
                                    <p:anim calcmode="lin" valueType="num">
                                      <p:cBhvr additive="base">
                                        <p:cTn id="21" dur="500" fill="hold"/>
                                        <p:tgtEl>
                                          <p:spTgt spid="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0" grpId="0"/>
      <p:bldP spid="151" grpId="0"/>
      <p:bldP spid="15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91986" y="-486859"/>
            <a:ext cx="4922825" cy="3014031"/>
            <a:chOff x="-591986" y="-486859"/>
            <a:chExt cx="4922825" cy="3014031"/>
          </a:xfrm>
        </p:grpSpPr>
        <p:grpSp>
          <p:nvGrpSpPr>
            <p:cNvPr id="58" name="组合 57"/>
            <p:cNvGrpSpPr/>
            <p:nvPr/>
          </p:nvGrpSpPr>
          <p:grpSpPr>
            <a:xfrm>
              <a:off x="-591986" y="-486859"/>
              <a:ext cx="4922825" cy="3014031"/>
              <a:chOff x="-591986" y="-486859"/>
              <a:chExt cx="4922825" cy="3014031"/>
            </a:xfrm>
          </p:grpSpPr>
          <p:sp>
            <p:nvSpPr>
              <p:cNvPr id="59" name="任意多边形 58"/>
              <p:cNvSpPr/>
              <p:nvPr/>
            </p:nvSpPr>
            <p:spPr>
              <a:xfrm>
                <a:off x="1" y="-1"/>
                <a:ext cx="4170555" cy="2527173"/>
              </a:xfrm>
              <a:custGeom>
                <a:avLst/>
                <a:gdLst>
                  <a:gd name="connsiteX0" fmla="*/ 0 w 3456423"/>
                  <a:gd name="connsiteY0" fmla="*/ 0 h 2726704"/>
                  <a:gd name="connsiteX1" fmla="*/ 3456423 w 3456423"/>
                  <a:gd name="connsiteY1" fmla="*/ 0 h 2726704"/>
                  <a:gd name="connsiteX2" fmla="*/ 3328771 w 3456423"/>
                  <a:gd name="connsiteY2" fmla="*/ 87436 h 2726704"/>
                  <a:gd name="connsiteX3" fmla="*/ 3233855 w 3456423"/>
                  <a:gd name="connsiteY3" fmla="*/ 189572 h 2726704"/>
                  <a:gd name="connsiteX4" fmla="*/ 3066585 w 3456423"/>
                  <a:gd name="connsiteY4" fmla="*/ 1349299 h 2726704"/>
                  <a:gd name="connsiteX5" fmla="*/ 2475571 w 3456423"/>
                  <a:gd name="connsiteY5" fmla="*/ 1862256 h 2726704"/>
                  <a:gd name="connsiteX6" fmla="*/ 1326996 w 3456423"/>
                  <a:gd name="connsiteY6" fmla="*/ 2051827 h 2726704"/>
                  <a:gd name="connsiteX7" fmla="*/ 758283 w 3456423"/>
                  <a:gd name="connsiteY7" fmla="*/ 2720899 h 2726704"/>
                  <a:gd name="connsiteX8" fmla="*/ 17299 w 3456423"/>
                  <a:gd name="connsiteY8" fmla="*/ 2425323 h 2726704"/>
                  <a:gd name="connsiteX9" fmla="*/ 0 w 3456423"/>
                  <a:gd name="connsiteY9" fmla="*/ 2420493 h 2726704"/>
                  <a:gd name="connsiteX0-1" fmla="*/ 0 w 3456423"/>
                  <a:gd name="connsiteY0-2" fmla="*/ 0 h 2527173"/>
                  <a:gd name="connsiteX1-3" fmla="*/ 3456423 w 3456423"/>
                  <a:gd name="connsiteY1-4" fmla="*/ 0 h 2527173"/>
                  <a:gd name="connsiteX2-5" fmla="*/ 3328771 w 3456423"/>
                  <a:gd name="connsiteY2-6" fmla="*/ 87436 h 2527173"/>
                  <a:gd name="connsiteX3-7" fmla="*/ 3233855 w 3456423"/>
                  <a:gd name="connsiteY3-8" fmla="*/ 189572 h 2527173"/>
                  <a:gd name="connsiteX4-9" fmla="*/ 3066585 w 3456423"/>
                  <a:gd name="connsiteY4-10" fmla="*/ 1349299 h 2527173"/>
                  <a:gd name="connsiteX5-11" fmla="*/ 2475571 w 3456423"/>
                  <a:gd name="connsiteY5-12" fmla="*/ 1862256 h 2527173"/>
                  <a:gd name="connsiteX6-13" fmla="*/ 1326996 w 3456423"/>
                  <a:gd name="connsiteY6-14" fmla="*/ 2051827 h 2527173"/>
                  <a:gd name="connsiteX7-15" fmla="*/ 724829 w 3456423"/>
                  <a:gd name="connsiteY7-16" fmla="*/ 2509026 h 2527173"/>
                  <a:gd name="connsiteX8-17" fmla="*/ 17299 w 3456423"/>
                  <a:gd name="connsiteY8-18" fmla="*/ 2425323 h 2527173"/>
                  <a:gd name="connsiteX9-19" fmla="*/ 0 w 3456423"/>
                  <a:gd name="connsiteY9-20" fmla="*/ 2420493 h 2527173"/>
                  <a:gd name="connsiteX10" fmla="*/ 0 w 3456423"/>
                  <a:gd name="connsiteY10" fmla="*/ 0 h 2527173"/>
                  <a:gd name="connsiteX0-21" fmla="*/ 0 w 3456423"/>
                  <a:gd name="connsiteY0-22" fmla="*/ 0 h 2527173"/>
                  <a:gd name="connsiteX1-23" fmla="*/ 3456423 w 3456423"/>
                  <a:gd name="connsiteY1-24" fmla="*/ 0 h 2527173"/>
                  <a:gd name="connsiteX2-25" fmla="*/ 3328771 w 3456423"/>
                  <a:gd name="connsiteY2-26" fmla="*/ 87436 h 2527173"/>
                  <a:gd name="connsiteX3-27" fmla="*/ 3233855 w 3456423"/>
                  <a:gd name="connsiteY3-28" fmla="*/ 189572 h 2527173"/>
                  <a:gd name="connsiteX4-29" fmla="*/ 3066585 w 3456423"/>
                  <a:gd name="connsiteY4-30" fmla="*/ 1349299 h 2527173"/>
                  <a:gd name="connsiteX5-31" fmla="*/ 2475571 w 3456423"/>
                  <a:gd name="connsiteY5-32" fmla="*/ 1862256 h 2527173"/>
                  <a:gd name="connsiteX6-33" fmla="*/ 1271546 w 3456423"/>
                  <a:gd name="connsiteY6-34" fmla="*/ 1929163 h 2527173"/>
                  <a:gd name="connsiteX7-35" fmla="*/ 724829 w 3456423"/>
                  <a:gd name="connsiteY7-36" fmla="*/ 2509026 h 2527173"/>
                  <a:gd name="connsiteX8-37" fmla="*/ 17299 w 3456423"/>
                  <a:gd name="connsiteY8-38" fmla="*/ 2425323 h 2527173"/>
                  <a:gd name="connsiteX9-39" fmla="*/ 0 w 3456423"/>
                  <a:gd name="connsiteY9-40" fmla="*/ 2420493 h 2527173"/>
                  <a:gd name="connsiteX10-41" fmla="*/ 0 w 3456423"/>
                  <a:gd name="connsiteY10-42" fmla="*/ 0 h 2527173"/>
                  <a:gd name="connsiteX0-43" fmla="*/ 0 w 3456423"/>
                  <a:gd name="connsiteY0-44" fmla="*/ 0 h 2527173"/>
                  <a:gd name="connsiteX1-45" fmla="*/ 3456423 w 3456423"/>
                  <a:gd name="connsiteY1-46" fmla="*/ 0 h 2527173"/>
                  <a:gd name="connsiteX2-47" fmla="*/ 3328771 w 3456423"/>
                  <a:gd name="connsiteY2-48" fmla="*/ 87436 h 2527173"/>
                  <a:gd name="connsiteX3-49" fmla="*/ 3233855 w 3456423"/>
                  <a:gd name="connsiteY3-50" fmla="*/ 189572 h 2527173"/>
                  <a:gd name="connsiteX4-51" fmla="*/ 3066585 w 3456423"/>
                  <a:gd name="connsiteY4-52" fmla="*/ 1349299 h 2527173"/>
                  <a:gd name="connsiteX5-53" fmla="*/ 2475571 w 3456423"/>
                  <a:gd name="connsiteY5-54" fmla="*/ 1884559 h 2527173"/>
                  <a:gd name="connsiteX6-55" fmla="*/ 1271546 w 3456423"/>
                  <a:gd name="connsiteY6-56" fmla="*/ 1929163 h 2527173"/>
                  <a:gd name="connsiteX7-57" fmla="*/ 724829 w 3456423"/>
                  <a:gd name="connsiteY7-58" fmla="*/ 2509026 h 2527173"/>
                  <a:gd name="connsiteX8-59" fmla="*/ 17299 w 3456423"/>
                  <a:gd name="connsiteY8-60" fmla="*/ 2425323 h 2527173"/>
                  <a:gd name="connsiteX9-61" fmla="*/ 0 w 3456423"/>
                  <a:gd name="connsiteY9-62" fmla="*/ 2420493 h 2527173"/>
                  <a:gd name="connsiteX10-63" fmla="*/ 0 w 3456423"/>
                  <a:gd name="connsiteY10-64" fmla="*/ 0 h 25271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3456423" h="2527173">
                    <a:moveTo>
                      <a:pt x="0" y="0"/>
                    </a:moveTo>
                    <a:lnTo>
                      <a:pt x="3456423" y="0"/>
                    </a:lnTo>
                    <a:lnTo>
                      <a:pt x="3328771" y="87436"/>
                    </a:lnTo>
                    <a:cubicBezTo>
                      <a:pt x="3290221" y="119383"/>
                      <a:pt x="3257784" y="153331"/>
                      <a:pt x="3233855" y="189572"/>
                    </a:cubicBezTo>
                    <a:cubicBezTo>
                      <a:pt x="3042426" y="479504"/>
                      <a:pt x="3192966" y="1066801"/>
                      <a:pt x="3066585" y="1349299"/>
                    </a:cubicBezTo>
                    <a:cubicBezTo>
                      <a:pt x="2940204" y="1631797"/>
                      <a:pt x="2774744" y="1787915"/>
                      <a:pt x="2475571" y="1884559"/>
                    </a:cubicBezTo>
                    <a:cubicBezTo>
                      <a:pt x="2176398" y="1981203"/>
                      <a:pt x="1563336" y="1825085"/>
                      <a:pt x="1271546" y="1929163"/>
                    </a:cubicBezTo>
                    <a:cubicBezTo>
                      <a:pt x="979756" y="2033241"/>
                      <a:pt x="966439" y="2449553"/>
                      <a:pt x="724829" y="2509026"/>
                    </a:cubicBezTo>
                    <a:cubicBezTo>
                      <a:pt x="528521" y="2557348"/>
                      <a:pt x="244203" y="2502224"/>
                      <a:pt x="17299" y="2425323"/>
                    </a:cubicBezTo>
                    <a:lnTo>
                      <a:pt x="0" y="2420493"/>
                    </a:lnTo>
                    <a:lnTo>
                      <a:pt x="0" y="0"/>
                    </a:ln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3928030" y="228508"/>
                <a:ext cx="402809" cy="595457"/>
              </a:xfrm>
              <a:custGeom>
                <a:avLst/>
                <a:gdLst>
                  <a:gd name="connsiteX0" fmla="*/ 202032 w 347199"/>
                  <a:gd name="connsiteY0" fmla="*/ 34 h 754156"/>
                  <a:gd name="connsiteX1" fmla="*/ 57066 w 347199"/>
                  <a:gd name="connsiteY1" fmla="*/ 156152 h 754156"/>
                  <a:gd name="connsiteX2" fmla="*/ 34764 w 347199"/>
                  <a:gd name="connsiteY2" fmla="*/ 501839 h 754156"/>
                  <a:gd name="connsiteX3" fmla="*/ 12462 w 347199"/>
                  <a:gd name="connsiteY3" fmla="*/ 657956 h 754156"/>
                  <a:gd name="connsiteX4" fmla="*/ 246637 w 347199"/>
                  <a:gd name="connsiteY4" fmla="*/ 724864 h 754156"/>
                  <a:gd name="connsiteX5" fmla="*/ 346998 w 347199"/>
                  <a:gd name="connsiteY5" fmla="*/ 167303 h 754156"/>
                  <a:gd name="connsiteX6" fmla="*/ 202032 w 347199"/>
                  <a:gd name="connsiteY6" fmla="*/ 34 h 754156"/>
                  <a:gd name="connsiteX0-1" fmla="*/ 204993 w 354755"/>
                  <a:gd name="connsiteY0-2" fmla="*/ 34 h 659757"/>
                  <a:gd name="connsiteX1-3" fmla="*/ 60027 w 354755"/>
                  <a:gd name="connsiteY1-4" fmla="*/ 156152 h 659757"/>
                  <a:gd name="connsiteX2-5" fmla="*/ 37725 w 354755"/>
                  <a:gd name="connsiteY2-6" fmla="*/ 501839 h 659757"/>
                  <a:gd name="connsiteX3-7" fmla="*/ 15423 w 354755"/>
                  <a:gd name="connsiteY3-8" fmla="*/ 657956 h 659757"/>
                  <a:gd name="connsiteX4-9" fmla="*/ 291162 w 354755"/>
                  <a:gd name="connsiteY4-10" fmla="*/ 558609 h 659757"/>
                  <a:gd name="connsiteX5-11" fmla="*/ 349959 w 354755"/>
                  <a:gd name="connsiteY5-12" fmla="*/ 167303 h 659757"/>
                  <a:gd name="connsiteX6-13" fmla="*/ 204993 w 354755"/>
                  <a:gd name="connsiteY6-14" fmla="*/ 34 h 659757"/>
                  <a:gd name="connsiteX0-15" fmla="*/ 213163 w 362925"/>
                  <a:gd name="connsiteY0-16" fmla="*/ 33 h 661095"/>
                  <a:gd name="connsiteX1-17" fmla="*/ 68197 w 362925"/>
                  <a:gd name="connsiteY1-18" fmla="*/ 156151 h 661095"/>
                  <a:gd name="connsiteX2-19" fmla="*/ 19917 w 362925"/>
                  <a:gd name="connsiteY2-20" fmla="*/ 475860 h 661095"/>
                  <a:gd name="connsiteX3-21" fmla="*/ 23593 w 362925"/>
                  <a:gd name="connsiteY3-22" fmla="*/ 657955 h 661095"/>
                  <a:gd name="connsiteX4-23" fmla="*/ 299332 w 362925"/>
                  <a:gd name="connsiteY4-24" fmla="*/ 558608 h 661095"/>
                  <a:gd name="connsiteX5-25" fmla="*/ 358129 w 362925"/>
                  <a:gd name="connsiteY5-26" fmla="*/ 167302 h 661095"/>
                  <a:gd name="connsiteX6-27" fmla="*/ 213163 w 362925"/>
                  <a:gd name="connsiteY6-28" fmla="*/ 33 h 661095"/>
                  <a:gd name="connsiteX0-29" fmla="*/ 197565 w 347327"/>
                  <a:gd name="connsiteY0-30" fmla="*/ 33 h 691040"/>
                  <a:gd name="connsiteX1-31" fmla="*/ 52599 w 347327"/>
                  <a:gd name="connsiteY1-32" fmla="*/ 156151 h 691040"/>
                  <a:gd name="connsiteX2-33" fmla="*/ 4319 w 347327"/>
                  <a:gd name="connsiteY2-34" fmla="*/ 475860 h 691040"/>
                  <a:gd name="connsiteX3-35" fmla="*/ 33972 w 347327"/>
                  <a:gd name="connsiteY3-36" fmla="*/ 689127 h 691040"/>
                  <a:gd name="connsiteX4-37" fmla="*/ 283734 w 347327"/>
                  <a:gd name="connsiteY4-38" fmla="*/ 558608 h 691040"/>
                  <a:gd name="connsiteX5-39" fmla="*/ 342531 w 347327"/>
                  <a:gd name="connsiteY5-40" fmla="*/ 167302 h 691040"/>
                  <a:gd name="connsiteX6-41" fmla="*/ 197565 w 347327"/>
                  <a:gd name="connsiteY6-42" fmla="*/ 33 h 691040"/>
                  <a:gd name="connsiteX0-43" fmla="*/ 196153 w 345915"/>
                  <a:gd name="connsiteY0-44" fmla="*/ 33 h 708675"/>
                  <a:gd name="connsiteX1-45" fmla="*/ 51187 w 345915"/>
                  <a:gd name="connsiteY1-46" fmla="*/ 156151 h 708675"/>
                  <a:gd name="connsiteX2-47" fmla="*/ 2907 w 345915"/>
                  <a:gd name="connsiteY2-48" fmla="*/ 475860 h 708675"/>
                  <a:gd name="connsiteX3-49" fmla="*/ 32560 w 345915"/>
                  <a:gd name="connsiteY3-50" fmla="*/ 689127 h 708675"/>
                  <a:gd name="connsiteX4-51" fmla="*/ 282322 w 345915"/>
                  <a:gd name="connsiteY4-52" fmla="*/ 558608 h 708675"/>
                  <a:gd name="connsiteX5-53" fmla="*/ 341119 w 345915"/>
                  <a:gd name="connsiteY5-54" fmla="*/ 167302 h 708675"/>
                  <a:gd name="connsiteX6-55" fmla="*/ 196153 w 345915"/>
                  <a:gd name="connsiteY6-56" fmla="*/ 33 h 708675"/>
                  <a:gd name="connsiteX0-57" fmla="*/ 196825 w 344300"/>
                  <a:gd name="connsiteY0-58" fmla="*/ 33 h 694047"/>
                  <a:gd name="connsiteX1-59" fmla="*/ 51859 w 344300"/>
                  <a:gd name="connsiteY1-60" fmla="*/ 156151 h 694047"/>
                  <a:gd name="connsiteX2-61" fmla="*/ 3579 w 344300"/>
                  <a:gd name="connsiteY2-62" fmla="*/ 475860 h 694047"/>
                  <a:gd name="connsiteX3-63" fmla="*/ 33232 w 344300"/>
                  <a:gd name="connsiteY3-64" fmla="*/ 689127 h 694047"/>
                  <a:gd name="connsiteX4-65" fmla="*/ 267408 w 344300"/>
                  <a:gd name="connsiteY4-66" fmla="*/ 589780 h 694047"/>
                  <a:gd name="connsiteX5-67" fmla="*/ 341791 w 344300"/>
                  <a:gd name="connsiteY5-68" fmla="*/ 167302 h 694047"/>
                  <a:gd name="connsiteX6-69" fmla="*/ 196825 w 344300"/>
                  <a:gd name="connsiteY6-70" fmla="*/ 33 h 694047"/>
                  <a:gd name="connsiteX0-71" fmla="*/ 196825 w 344300"/>
                  <a:gd name="connsiteY0-72" fmla="*/ 33 h 702746"/>
                  <a:gd name="connsiteX1-73" fmla="*/ 51859 w 344300"/>
                  <a:gd name="connsiteY1-74" fmla="*/ 156151 h 702746"/>
                  <a:gd name="connsiteX2-75" fmla="*/ 3579 w 344300"/>
                  <a:gd name="connsiteY2-76" fmla="*/ 475860 h 702746"/>
                  <a:gd name="connsiteX3-77" fmla="*/ 33232 w 344300"/>
                  <a:gd name="connsiteY3-78" fmla="*/ 689127 h 702746"/>
                  <a:gd name="connsiteX4-79" fmla="*/ 267408 w 344300"/>
                  <a:gd name="connsiteY4-80" fmla="*/ 589780 h 702746"/>
                  <a:gd name="connsiteX5-81" fmla="*/ 341791 w 344300"/>
                  <a:gd name="connsiteY5-82" fmla="*/ 167302 h 702746"/>
                  <a:gd name="connsiteX6-83" fmla="*/ 196825 w 344300"/>
                  <a:gd name="connsiteY6-84" fmla="*/ 33 h 702746"/>
                  <a:gd name="connsiteX0-85" fmla="*/ 195018 w 342493"/>
                  <a:gd name="connsiteY0-86" fmla="*/ 33 h 702746"/>
                  <a:gd name="connsiteX1-87" fmla="*/ 50052 w 342493"/>
                  <a:gd name="connsiteY1-88" fmla="*/ 156151 h 702746"/>
                  <a:gd name="connsiteX2-89" fmla="*/ 1772 w 342493"/>
                  <a:gd name="connsiteY2-90" fmla="*/ 475860 h 702746"/>
                  <a:gd name="connsiteX3-91" fmla="*/ 36620 w 342493"/>
                  <a:gd name="connsiteY3-92" fmla="*/ 689127 h 702746"/>
                  <a:gd name="connsiteX4-93" fmla="*/ 265601 w 342493"/>
                  <a:gd name="connsiteY4-94" fmla="*/ 589780 h 702746"/>
                  <a:gd name="connsiteX5-95" fmla="*/ 339984 w 342493"/>
                  <a:gd name="connsiteY5-96" fmla="*/ 167302 h 702746"/>
                  <a:gd name="connsiteX6-97" fmla="*/ 195018 w 342493"/>
                  <a:gd name="connsiteY6-98" fmla="*/ 33 h 702746"/>
                  <a:gd name="connsiteX0-99" fmla="*/ 195018 w 342493"/>
                  <a:gd name="connsiteY0-100" fmla="*/ 33 h 702746"/>
                  <a:gd name="connsiteX1-101" fmla="*/ 50052 w 342493"/>
                  <a:gd name="connsiteY1-102" fmla="*/ 156151 h 702746"/>
                  <a:gd name="connsiteX2-103" fmla="*/ 1772 w 342493"/>
                  <a:gd name="connsiteY2-104" fmla="*/ 475860 h 702746"/>
                  <a:gd name="connsiteX3-105" fmla="*/ 36620 w 342493"/>
                  <a:gd name="connsiteY3-106" fmla="*/ 689127 h 702746"/>
                  <a:gd name="connsiteX4-107" fmla="*/ 265601 w 342493"/>
                  <a:gd name="connsiteY4-108" fmla="*/ 589780 h 702746"/>
                  <a:gd name="connsiteX5-109" fmla="*/ 339984 w 342493"/>
                  <a:gd name="connsiteY5-110" fmla="*/ 167302 h 702746"/>
                  <a:gd name="connsiteX6-111" fmla="*/ 195018 w 342493"/>
                  <a:gd name="connsiteY6-112" fmla="*/ 33 h 702746"/>
                  <a:gd name="connsiteX0-113" fmla="*/ 195018 w 342493"/>
                  <a:gd name="connsiteY0-114" fmla="*/ 33 h 702746"/>
                  <a:gd name="connsiteX1-115" fmla="*/ 50052 w 342493"/>
                  <a:gd name="connsiteY1-116" fmla="*/ 156151 h 702746"/>
                  <a:gd name="connsiteX2-117" fmla="*/ 1772 w 342493"/>
                  <a:gd name="connsiteY2-118" fmla="*/ 475860 h 702746"/>
                  <a:gd name="connsiteX3-119" fmla="*/ 36620 w 342493"/>
                  <a:gd name="connsiteY3-120" fmla="*/ 689127 h 702746"/>
                  <a:gd name="connsiteX4-121" fmla="*/ 265601 w 342493"/>
                  <a:gd name="connsiteY4-122" fmla="*/ 589780 h 702746"/>
                  <a:gd name="connsiteX5-123" fmla="*/ 339984 w 342493"/>
                  <a:gd name="connsiteY5-124" fmla="*/ 167302 h 702746"/>
                  <a:gd name="connsiteX6-125" fmla="*/ 195018 w 342493"/>
                  <a:gd name="connsiteY6-126" fmla="*/ 33 h 702746"/>
                  <a:gd name="connsiteX0-127" fmla="*/ 193636 w 341111"/>
                  <a:gd name="connsiteY0-128" fmla="*/ 33 h 702746"/>
                  <a:gd name="connsiteX1-129" fmla="*/ 48670 w 341111"/>
                  <a:gd name="connsiteY1-130" fmla="*/ 156151 h 702746"/>
                  <a:gd name="connsiteX2-131" fmla="*/ 390 w 341111"/>
                  <a:gd name="connsiteY2-132" fmla="*/ 475860 h 702746"/>
                  <a:gd name="connsiteX3-133" fmla="*/ 69275 w 341111"/>
                  <a:gd name="connsiteY3-134" fmla="*/ 689127 h 702746"/>
                  <a:gd name="connsiteX4-135" fmla="*/ 264219 w 341111"/>
                  <a:gd name="connsiteY4-136" fmla="*/ 589780 h 702746"/>
                  <a:gd name="connsiteX5-137" fmla="*/ 338602 w 341111"/>
                  <a:gd name="connsiteY5-138" fmla="*/ 167302 h 702746"/>
                  <a:gd name="connsiteX6-139" fmla="*/ 193636 w 341111"/>
                  <a:gd name="connsiteY6-140" fmla="*/ 33 h 7027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1111" h="702746">
                    <a:moveTo>
                      <a:pt x="193636" y="33"/>
                    </a:moveTo>
                    <a:cubicBezTo>
                      <a:pt x="119337" y="-1826"/>
                      <a:pt x="80878" y="76847"/>
                      <a:pt x="48670" y="156151"/>
                    </a:cubicBezTo>
                    <a:cubicBezTo>
                      <a:pt x="16462" y="235455"/>
                      <a:pt x="-3044" y="387031"/>
                      <a:pt x="390" y="475860"/>
                    </a:cubicBezTo>
                    <a:cubicBezTo>
                      <a:pt x="3824" y="564689"/>
                      <a:pt x="25303" y="670140"/>
                      <a:pt x="69275" y="689127"/>
                    </a:cubicBezTo>
                    <a:cubicBezTo>
                      <a:pt x="113247" y="708114"/>
                      <a:pt x="166900" y="728705"/>
                      <a:pt x="264219" y="589780"/>
                    </a:cubicBezTo>
                    <a:cubicBezTo>
                      <a:pt x="319975" y="508005"/>
                      <a:pt x="350366" y="265593"/>
                      <a:pt x="338602" y="167302"/>
                    </a:cubicBezTo>
                    <a:cubicBezTo>
                      <a:pt x="326838" y="69011"/>
                      <a:pt x="267935" y="1892"/>
                      <a:pt x="193636" y="33"/>
                    </a:cubicBez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Group 4"/>
              <p:cNvGrpSpPr>
                <a:grpSpLocks noChangeAspect="1"/>
              </p:cNvGrpSpPr>
              <p:nvPr/>
            </p:nvGrpSpPr>
            <p:grpSpPr bwMode="auto">
              <a:xfrm rot="254852">
                <a:off x="-591986" y="-486859"/>
                <a:ext cx="1652918" cy="1652920"/>
                <a:chOff x="3539" y="1343"/>
                <a:chExt cx="615" cy="615"/>
              </a:xfrm>
            </p:grpSpPr>
            <p:sp>
              <p:nvSpPr>
                <p:cNvPr id="63"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五角星 37"/>
              <p:cNvSpPr/>
              <p:nvPr/>
            </p:nvSpPr>
            <p:spPr>
              <a:xfrm rot="1609624">
                <a:off x="720829" y="1910572"/>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任意多边形 80"/>
            <p:cNvSpPr/>
            <p:nvPr/>
          </p:nvSpPr>
          <p:spPr>
            <a:xfrm>
              <a:off x="-12032" y="-36094"/>
              <a:ext cx="3814011" cy="2463124"/>
            </a:xfrm>
            <a:custGeom>
              <a:avLst/>
              <a:gdLst>
                <a:gd name="connsiteX0" fmla="*/ 3814011 w 3814011"/>
                <a:gd name="connsiteY0" fmla="*/ 0 h 2415175"/>
                <a:gd name="connsiteX1" fmla="*/ 3585411 w 3814011"/>
                <a:gd name="connsiteY1" fmla="*/ 589548 h 2415175"/>
                <a:gd name="connsiteX2" fmla="*/ 3416969 w 3814011"/>
                <a:gd name="connsiteY2" fmla="*/ 1600200 h 2415175"/>
                <a:gd name="connsiteX3" fmla="*/ 1997243 w 3814011"/>
                <a:gd name="connsiteY3" fmla="*/ 1852863 h 2415175"/>
                <a:gd name="connsiteX4" fmla="*/ 1010653 w 3814011"/>
                <a:gd name="connsiteY4" fmla="*/ 2406316 h 2415175"/>
                <a:gd name="connsiteX5" fmla="*/ 0 w 3814011"/>
                <a:gd name="connsiteY5" fmla="*/ 2141621 h 2415175"/>
                <a:gd name="connsiteX0-1" fmla="*/ 3814011 w 3814011"/>
                <a:gd name="connsiteY0-2" fmla="*/ 0 h 2416950"/>
                <a:gd name="connsiteX1-3" fmla="*/ 3585411 w 3814011"/>
                <a:gd name="connsiteY1-4" fmla="*/ 589548 h 2416950"/>
                <a:gd name="connsiteX2-5" fmla="*/ 3416969 w 3814011"/>
                <a:gd name="connsiteY2-6" fmla="*/ 1600200 h 2416950"/>
                <a:gd name="connsiteX3-7" fmla="*/ 1864896 w 3814011"/>
                <a:gd name="connsiteY3-8" fmla="*/ 1816768 h 2416950"/>
                <a:gd name="connsiteX4-9" fmla="*/ 1010653 w 3814011"/>
                <a:gd name="connsiteY4-10" fmla="*/ 2406316 h 2416950"/>
                <a:gd name="connsiteX5-11" fmla="*/ 0 w 3814011"/>
                <a:gd name="connsiteY5-12" fmla="*/ 2141621 h 2416950"/>
                <a:gd name="connsiteX0-13" fmla="*/ 3814011 w 3814011"/>
                <a:gd name="connsiteY0-14" fmla="*/ 0 h 2463124"/>
                <a:gd name="connsiteX1-15" fmla="*/ 3585411 w 3814011"/>
                <a:gd name="connsiteY1-16" fmla="*/ 589548 h 2463124"/>
                <a:gd name="connsiteX2-17" fmla="*/ 3416969 w 3814011"/>
                <a:gd name="connsiteY2-18" fmla="*/ 1600200 h 2463124"/>
                <a:gd name="connsiteX3-19" fmla="*/ 1864896 w 3814011"/>
                <a:gd name="connsiteY3-20" fmla="*/ 1816768 h 2463124"/>
                <a:gd name="connsiteX4-21" fmla="*/ 866274 w 3814011"/>
                <a:gd name="connsiteY4-22" fmla="*/ 2454442 h 2463124"/>
                <a:gd name="connsiteX5-23" fmla="*/ 0 w 3814011"/>
                <a:gd name="connsiteY5-24" fmla="*/ 2141621 h 2463124"/>
                <a:gd name="connsiteX0-25" fmla="*/ 3814011 w 3814011"/>
                <a:gd name="connsiteY0-26" fmla="*/ 0 h 2463124"/>
                <a:gd name="connsiteX1-27" fmla="*/ 3585411 w 3814011"/>
                <a:gd name="connsiteY1-28" fmla="*/ 589548 h 2463124"/>
                <a:gd name="connsiteX2-29" fmla="*/ 3380874 w 3814011"/>
                <a:gd name="connsiteY2-30" fmla="*/ 1648326 h 2463124"/>
                <a:gd name="connsiteX3-31" fmla="*/ 1864896 w 3814011"/>
                <a:gd name="connsiteY3-32" fmla="*/ 1816768 h 2463124"/>
                <a:gd name="connsiteX4-33" fmla="*/ 866274 w 3814011"/>
                <a:gd name="connsiteY4-34" fmla="*/ 2454442 h 2463124"/>
                <a:gd name="connsiteX5-35" fmla="*/ 0 w 3814011"/>
                <a:gd name="connsiteY5-36" fmla="*/ 2141621 h 24631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814011" h="2463124">
                  <a:moveTo>
                    <a:pt x="3814011" y="0"/>
                  </a:moveTo>
                  <a:cubicBezTo>
                    <a:pt x="3732798" y="161424"/>
                    <a:pt x="3657601" y="314827"/>
                    <a:pt x="3585411" y="589548"/>
                  </a:cubicBezTo>
                  <a:cubicBezTo>
                    <a:pt x="3513222" y="864269"/>
                    <a:pt x="3667626" y="1443789"/>
                    <a:pt x="3380874" y="1648326"/>
                  </a:cubicBezTo>
                  <a:cubicBezTo>
                    <a:pt x="3094122" y="1852863"/>
                    <a:pt x="2283996" y="1682415"/>
                    <a:pt x="1864896" y="1816768"/>
                  </a:cubicBezTo>
                  <a:cubicBezTo>
                    <a:pt x="1445796" y="1951121"/>
                    <a:pt x="1177090" y="2400300"/>
                    <a:pt x="866274" y="2454442"/>
                  </a:cubicBezTo>
                  <a:cubicBezTo>
                    <a:pt x="555458" y="2508584"/>
                    <a:pt x="338889" y="2298031"/>
                    <a:pt x="0" y="2141621"/>
                  </a:cubicBezTo>
                </a:path>
              </a:pathLst>
            </a:custGeom>
            <a:noFill/>
            <a:ln>
              <a:solidFill>
                <a:srgbClr val="70C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Rectangle 87"/>
          <p:cNvSpPr>
            <a:spLocks noChangeArrowheads="1"/>
          </p:cNvSpPr>
          <p:nvPr/>
        </p:nvSpPr>
        <p:spPr bwMode="auto">
          <a:xfrm>
            <a:off x="7762198" y="2287031"/>
            <a:ext cx="2695184" cy="664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43" tIns="91422" rIns="182843" bIns="91422">
            <a:spAutoFit/>
          </a:bodyPr>
          <a:lstStyle/>
          <a:p>
            <a:pPr>
              <a:lnSpc>
                <a:spcPct val="130000"/>
              </a:lnSpc>
            </a:pPr>
            <a:r>
              <a:rPr lang="en-US" altLang="zh-CN" sz="1200">
                <a:solidFill>
                  <a:schemeClr val="tx1">
                    <a:lumMod val="65000"/>
                    <a:lumOff val="35000"/>
                  </a:schemeClr>
                </a:solidFill>
                <a:latin typeface="汉仪典雅体简" panose="00020600040101010101" pitchFamily="18" charset="-122"/>
                <a:ea typeface="汉仪典雅体简" panose="00020600040101010101" pitchFamily="18" charset="-122"/>
                <a:cs typeface="Lato Light" charset="0"/>
              </a:rPr>
              <a:t>The activities of a company associated with buying.</a:t>
            </a:r>
            <a:endParaRPr lang="en-US" altLang="zh-CN" sz="1200">
              <a:solidFill>
                <a:schemeClr val="tx1">
                  <a:lumMod val="65000"/>
                  <a:lumOff val="35000"/>
                </a:schemeClr>
              </a:solidFill>
              <a:latin typeface="汉仪典雅体简" panose="00020600040101010101" pitchFamily="18" charset="-122"/>
              <a:ea typeface="汉仪典雅体简" panose="00020600040101010101" pitchFamily="18" charset="-122"/>
              <a:cs typeface="Lato Light" charset="0"/>
            </a:endParaRPr>
          </a:p>
        </p:txBody>
      </p:sp>
      <p:sp>
        <p:nvSpPr>
          <p:cNvPr id="16" name="Rectangle 88"/>
          <p:cNvSpPr>
            <a:spLocks noChangeArrowheads="1"/>
          </p:cNvSpPr>
          <p:nvPr/>
        </p:nvSpPr>
        <p:spPr bwMode="auto">
          <a:xfrm>
            <a:off x="7771746" y="2040566"/>
            <a:ext cx="13849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spcAft>
                <a:spcPts val="3200"/>
              </a:spcAft>
            </a:pPr>
            <a:r>
              <a:rPr lang="zh-CN" altLang="en-US">
                <a:solidFill>
                  <a:srgbClr val="032151"/>
                </a:solidFill>
                <a:latin typeface="汉仪旗黑Y3-85W" panose="00020600040101010101" pitchFamily="18" charset="-122"/>
                <a:ea typeface="汉仪旗黑Y3-85W" panose="00020600040101010101" pitchFamily="18" charset="-122"/>
              </a:rPr>
              <a:t>输入标题文字</a:t>
            </a:r>
            <a:endParaRPr lang="en-US" altLang="zh-CN">
              <a:solidFill>
                <a:srgbClr val="032151"/>
              </a:solidFill>
              <a:latin typeface="汉仪旗黑Y3-85W" panose="00020600040101010101" pitchFamily="18" charset="-122"/>
              <a:ea typeface="汉仪旗黑Y3-85W" panose="00020600040101010101" pitchFamily="18" charset="-122"/>
            </a:endParaRPr>
          </a:p>
        </p:txBody>
      </p:sp>
      <p:sp>
        <p:nvSpPr>
          <p:cNvPr id="17" name="Rectangle 89"/>
          <p:cNvSpPr>
            <a:spLocks noChangeArrowheads="1"/>
          </p:cNvSpPr>
          <p:nvPr/>
        </p:nvSpPr>
        <p:spPr bwMode="auto">
          <a:xfrm>
            <a:off x="8416030" y="4033987"/>
            <a:ext cx="2695184" cy="664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43" tIns="91422" rIns="182843" bIns="91422">
            <a:spAutoFit/>
          </a:bodyPr>
          <a:lstStyle/>
          <a:p>
            <a:pPr>
              <a:lnSpc>
                <a:spcPct val="130000"/>
              </a:lnSpc>
            </a:pPr>
            <a:r>
              <a:rPr lang="en-US" altLang="zh-CN" sz="1200">
                <a:solidFill>
                  <a:schemeClr val="tx1">
                    <a:lumMod val="65000"/>
                    <a:lumOff val="35000"/>
                  </a:schemeClr>
                </a:solidFill>
                <a:latin typeface="汉仪典雅体简" panose="00020600040101010101" pitchFamily="18" charset="-122"/>
                <a:ea typeface="汉仪典雅体简" panose="00020600040101010101" pitchFamily="18" charset="-122"/>
                <a:cs typeface="Lato Light" charset="0"/>
              </a:rPr>
              <a:t>The activities of a company associated with buying.</a:t>
            </a:r>
            <a:endParaRPr lang="en-US" altLang="zh-CN" sz="1200">
              <a:solidFill>
                <a:schemeClr val="tx1">
                  <a:lumMod val="65000"/>
                  <a:lumOff val="35000"/>
                </a:schemeClr>
              </a:solidFill>
              <a:latin typeface="汉仪典雅体简" panose="00020600040101010101" pitchFamily="18" charset="-122"/>
              <a:ea typeface="汉仪典雅体简" panose="00020600040101010101" pitchFamily="18" charset="-122"/>
              <a:cs typeface="Lato Light" charset="0"/>
            </a:endParaRPr>
          </a:p>
        </p:txBody>
      </p:sp>
      <p:sp>
        <p:nvSpPr>
          <p:cNvPr id="18" name="Rectangle 90"/>
          <p:cNvSpPr>
            <a:spLocks noChangeArrowheads="1"/>
          </p:cNvSpPr>
          <p:nvPr/>
        </p:nvSpPr>
        <p:spPr bwMode="auto">
          <a:xfrm>
            <a:off x="8569972" y="3651681"/>
            <a:ext cx="1384995" cy="474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nSpc>
                <a:spcPts val="3740"/>
              </a:lnSpc>
              <a:spcAft>
                <a:spcPts val="3200"/>
              </a:spcAft>
            </a:pPr>
            <a:r>
              <a:rPr lang="zh-CN" altLang="en-US">
                <a:solidFill>
                  <a:srgbClr val="032151"/>
                </a:solidFill>
                <a:latin typeface="汉仪旗黑Y3-85W" panose="00020600040101010101" pitchFamily="18" charset="-122"/>
                <a:ea typeface="汉仪旗黑Y3-85W" panose="00020600040101010101" pitchFamily="18" charset="-122"/>
              </a:rPr>
              <a:t>输入标题文字</a:t>
            </a:r>
            <a:endParaRPr lang="en-US" altLang="zh-CN">
              <a:solidFill>
                <a:srgbClr val="032151"/>
              </a:solidFill>
              <a:latin typeface="汉仪旗黑Y3-85W" panose="00020600040101010101" pitchFamily="18" charset="-122"/>
              <a:ea typeface="汉仪旗黑Y3-85W" panose="00020600040101010101" pitchFamily="18" charset="-122"/>
            </a:endParaRPr>
          </a:p>
        </p:txBody>
      </p:sp>
      <p:sp>
        <p:nvSpPr>
          <p:cNvPr id="19" name="Rectangle 91"/>
          <p:cNvSpPr>
            <a:spLocks noChangeArrowheads="1"/>
          </p:cNvSpPr>
          <p:nvPr/>
        </p:nvSpPr>
        <p:spPr bwMode="auto">
          <a:xfrm>
            <a:off x="1917827" y="2358369"/>
            <a:ext cx="2695184" cy="664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43" tIns="91422" rIns="182843" bIns="91422">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pPr algn="r">
              <a:lnSpc>
                <a:spcPct val="130000"/>
              </a:lnSpc>
            </a:pPr>
            <a:r>
              <a:rPr lang="en-US" altLang="zh-CN" sz="1200">
                <a:solidFill>
                  <a:schemeClr val="bg2">
                    <a:lumMod val="50000"/>
                  </a:schemeClr>
                </a:solidFill>
                <a:latin typeface="汉仪典雅体简" panose="00020600040101010101" pitchFamily="18" charset="-122"/>
                <a:ea typeface="汉仪典雅体简" panose="00020600040101010101" pitchFamily="18" charset="-122"/>
                <a:cs typeface="Lato Light" charset="0"/>
              </a:rPr>
              <a:t>The activities of a company associated with buying.</a:t>
            </a:r>
            <a:endParaRPr lang="en-US" altLang="zh-CN" sz="1200">
              <a:solidFill>
                <a:schemeClr val="bg2">
                  <a:lumMod val="50000"/>
                </a:schemeClr>
              </a:solidFill>
              <a:latin typeface="汉仪典雅体简" panose="00020600040101010101" pitchFamily="18" charset="-122"/>
              <a:ea typeface="汉仪典雅体简" panose="00020600040101010101" pitchFamily="18" charset="-122"/>
              <a:cs typeface="Lato Light" charset="0"/>
            </a:endParaRPr>
          </a:p>
        </p:txBody>
      </p:sp>
      <p:sp>
        <p:nvSpPr>
          <p:cNvPr id="20" name="Rectangle 92"/>
          <p:cNvSpPr>
            <a:spLocks noChangeArrowheads="1"/>
          </p:cNvSpPr>
          <p:nvPr/>
        </p:nvSpPr>
        <p:spPr bwMode="auto">
          <a:xfrm>
            <a:off x="3160568" y="2160592"/>
            <a:ext cx="13849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spcAft>
                <a:spcPts val="3200"/>
              </a:spcAft>
            </a:pPr>
            <a:r>
              <a:rPr lang="zh-CN" altLang="en-US">
                <a:solidFill>
                  <a:srgbClr val="032151"/>
                </a:solidFill>
                <a:latin typeface="汉仪旗黑Y3-85W" panose="00020600040101010101" pitchFamily="18" charset="-122"/>
                <a:ea typeface="汉仪旗黑Y3-85W" panose="00020600040101010101" pitchFamily="18" charset="-122"/>
              </a:rPr>
              <a:t>输入标题文字</a:t>
            </a:r>
            <a:endParaRPr lang="en-US" altLang="zh-CN">
              <a:solidFill>
                <a:srgbClr val="032151"/>
              </a:solidFill>
              <a:latin typeface="汉仪旗黑Y3-85W" panose="00020600040101010101" pitchFamily="18" charset="-122"/>
              <a:ea typeface="汉仪旗黑Y3-85W" panose="00020600040101010101" pitchFamily="18" charset="-122"/>
            </a:endParaRPr>
          </a:p>
        </p:txBody>
      </p:sp>
      <p:sp>
        <p:nvSpPr>
          <p:cNvPr id="21" name="Rectangle 93"/>
          <p:cNvSpPr>
            <a:spLocks noChangeArrowheads="1"/>
          </p:cNvSpPr>
          <p:nvPr/>
        </p:nvSpPr>
        <p:spPr bwMode="auto">
          <a:xfrm>
            <a:off x="1187800" y="3939551"/>
            <a:ext cx="2696150" cy="664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43" tIns="91422" rIns="182843" bIns="91422">
            <a:spAutoFit/>
          </a:bodyPr>
          <a:lstStyle/>
          <a:p>
            <a:pPr algn="r">
              <a:lnSpc>
                <a:spcPct val="130000"/>
              </a:lnSpc>
            </a:pPr>
            <a:r>
              <a:rPr lang="en-US" altLang="zh-CN" sz="1200">
                <a:solidFill>
                  <a:schemeClr val="bg2">
                    <a:lumMod val="50000"/>
                  </a:schemeClr>
                </a:solidFill>
                <a:latin typeface="汉仪典雅体简" panose="00020600040101010101" pitchFamily="18" charset="-122"/>
                <a:ea typeface="汉仪典雅体简" panose="00020600040101010101" pitchFamily="18" charset="-122"/>
                <a:cs typeface="Lato Light" charset="0"/>
              </a:rPr>
              <a:t>The activities of a company associated with buying.</a:t>
            </a:r>
            <a:endParaRPr lang="en-US" altLang="zh-CN" sz="1200">
              <a:solidFill>
                <a:schemeClr val="bg2">
                  <a:lumMod val="50000"/>
                </a:schemeClr>
              </a:solidFill>
              <a:latin typeface="汉仪典雅体简" panose="00020600040101010101" pitchFamily="18" charset="-122"/>
              <a:ea typeface="汉仪典雅体简" panose="00020600040101010101" pitchFamily="18" charset="-122"/>
              <a:cs typeface="Lato Light" charset="0"/>
            </a:endParaRPr>
          </a:p>
        </p:txBody>
      </p:sp>
      <p:sp>
        <p:nvSpPr>
          <p:cNvPr id="22" name="Rectangle 94"/>
          <p:cNvSpPr>
            <a:spLocks noChangeArrowheads="1"/>
          </p:cNvSpPr>
          <p:nvPr/>
        </p:nvSpPr>
        <p:spPr bwMode="auto">
          <a:xfrm>
            <a:off x="2350642" y="3664054"/>
            <a:ext cx="13849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spcAft>
                <a:spcPts val="3200"/>
              </a:spcAft>
            </a:pPr>
            <a:r>
              <a:rPr lang="zh-CN" altLang="en-US">
                <a:solidFill>
                  <a:srgbClr val="032151"/>
                </a:solidFill>
                <a:latin typeface="汉仪旗黑Y3-85W" panose="00020600040101010101" pitchFamily="18" charset="-122"/>
                <a:ea typeface="汉仪旗黑Y3-85W" panose="00020600040101010101" pitchFamily="18" charset="-122"/>
              </a:rPr>
              <a:t>输入标题文字</a:t>
            </a:r>
            <a:endParaRPr lang="en-US" altLang="zh-CN">
              <a:solidFill>
                <a:srgbClr val="032151"/>
              </a:solidFill>
              <a:latin typeface="汉仪旗黑Y3-85W" panose="00020600040101010101" pitchFamily="18" charset="-122"/>
              <a:ea typeface="汉仪旗黑Y3-85W" panose="00020600040101010101" pitchFamily="18" charset="-122"/>
            </a:endParaRPr>
          </a:p>
        </p:txBody>
      </p:sp>
      <p:sp>
        <p:nvSpPr>
          <p:cNvPr id="54" name="Rectangle 1"/>
          <p:cNvSpPr/>
          <p:nvPr/>
        </p:nvSpPr>
        <p:spPr bwMode="auto">
          <a:xfrm>
            <a:off x="467328" y="919832"/>
            <a:ext cx="307776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r>
              <a:rPr lang="zh-CN" altLang="en-US" sz="4000" smtClean="0">
                <a:solidFill>
                  <a:schemeClr val="bg1"/>
                </a:solidFill>
                <a:latin typeface="汉仪雅酷黑 55W" panose="020B0504020202020204" pitchFamily="34" charset="-122"/>
                <a:ea typeface="汉仪雅酷黑 55W" panose="020B0504020202020204" pitchFamily="34" charset="-122"/>
                <a:sym typeface="Bebas Neue" charset="0"/>
              </a:rPr>
              <a:t>认识上的不足</a:t>
            </a:r>
            <a:endParaRPr lang="en-US" altLang="zh-CN" sz="4000">
              <a:solidFill>
                <a:schemeClr val="bg1"/>
              </a:solidFill>
              <a:latin typeface="汉仪雅酷黑 55W" panose="020B0504020202020204" pitchFamily="34" charset="-122"/>
              <a:ea typeface="汉仪雅酷黑 55W" panose="020B0504020202020204" pitchFamily="34" charset="-122"/>
              <a:sym typeface="Bebas Neue" charset="0"/>
            </a:endParaRPr>
          </a:p>
        </p:txBody>
      </p:sp>
      <p:sp>
        <p:nvSpPr>
          <p:cNvPr id="57" name="文本框 56"/>
          <p:cNvSpPr txBox="1"/>
          <p:nvPr/>
        </p:nvSpPr>
        <p:spPr>
          <a:xfrm>
            <a:off x="923657" y="559294"/>
            <a:ext cx="1989647" cy="369332"/>
          </a:xfrm>
          <a:prstGeom prst="rect">
            <a:avLst/>
          </a:prstGeom>
          <a:noFill/>
        </p:spPr>
        <p:txBody>
          <a:bodyPr wrap="none" rtlCol="0">
            <a:spAutoFit/>
          </a:bodyPr>
          <a:lstStyle/>
          <a:p>
            <a:r>
              <a:rPr lang="en-US" altLang="zh-CN" smtClean="0">
                <a:solidFill>
                  <a:srgbClr val="588FF2"/>
                </a:solidFill>
                <a:latin typeface="汉仪典雅体简" panose="00020600040101010101" pitchFamily="18" charset="-122"/>
                <a:ea typeface="汉仪典雅体简" panose="00020600040101010101" pitchFamily="18" charset="-122"/>
              </a:rPr>
              <a:t>Input the title words</a:t>
            </a:r>
            <a:endParaRPr lang="zh-CN" altLang="en-US">
              <a:solidFill>
                <a:srgbClr val="588FF2"/>
              </a:solidFill>
              <a:latin typeface="汉仪典雅体简" panose="00020600040101010101" pitchFamily="18" charset="-122"/>
              <a:ea typeface="汉仪典雅体简" panose="00020600040101010101" pitchFamily="18" charset="-122"/>
            </a:endParaRPr>
          </a:p>
        </p:txBody>
      </p:sp>
      <p:grpSp>
        <p:nvGrpSpPr>
          <p:cNvPr id="2" name="组合 1"/>
          <p:cNvGrpSpPr/>
          <p:nvPr/>
        </p:nvGrpSpPr>
        <p:grpSpPr>
          <a:xfrm>
            <a:off x="4482611" y="2809485"/>
            <a:ext cx="3184525" cy="2466975"/>
            <a:chOff x="4521799" y="2953176"/>
            <a:chExt cx="3184525" cy="2466975"/>
          </a:xfrm>
        </p:grpSpPr>
        <p:sp>
          <p:nvSpPr>
            <p:cNvPr id="238" name="Freeform 8"/>
            <p:cNvSpPr/>
            <p:nvPr/>
          </p:nvSpPr>
          <p:spPr bwMode="auto">
            <a:xfrm>
              <a:off x="4521799" y="3216701"/>
              <a:ext cx="715963" cy="1328738"/>
            </a:xfrm>
            <a:custGeom>
              <a:avLst/>
              <a:gdLst>
                <a:gd name="T0" fmla="*/ 0 w 190"/>
                <a:gd name="T1" fmla="*/ 353 h 353"/>
                <a:gd name="T2" fmla="*/ 190 w 190"/>
                <a:gd name="T3" fmla="*/ 0 h 353"/>
              </a:gdLst>
              <a:ahLst/>
              <a:cxnLst>
                <a:cxn ang="0">
                  <a:pos x="T0" y="T1"/>
                </a:cxn>
                <a:cxn ang="0">
                  <a:pos x="T2" y="T3"/>
                </a:cxn>
              </a:cxnLst>
              <a:rect l="0" t="0" r="r" b="b"/>
              <a:pathLst>
                <a:path w="190" h="353">
                  <a:moveTo>
                    <a:pt x="0" y="353"/>
                  </a:moveTo>
                  <a:cubicBezTo>
                    <a:pt x="0" y="206"/>
                    <a:pt x="76" y="76"/>
                    <a:pt x="190" y="0"/>
                  </a:cubicBezTo>
                </a:path>
              </a:pathLst>
            </a:custGeom>
            <a:noFill/>
            <a:ln w="25400" cap="rnd">
              <a:solidFill>
                <a:srgbClr val="2187C5"/>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9" name="Freeform 11"/>
            <p:cNvSpPr/>
            <p:nvPr/>
          </p:nvSpPr>
          <p:spPr bwMode="auto">
            <a:xfrm>
              <a:off x="6325199" y="2969051"/>
              <a:ext cx="1381125" cy="2451100"/>
            </a:xfrm>
            <a:custGeom>
              <a:avLst/>
              <a:gdLst>
                <a:gd name="T0" fmla="*/ 0 w 367"/>
                <a:gd name="T1" fmla="*/ 0 h 651"/>
                <a:gd name="T2" fmla="*/ 213 w 367"/>
                <a:gd name="T3" fmla="*/ 92 h 651"/>
                <a:gd name="T4" fmla="*/ 367 w 367"/>
                <a:gd name="T5" fmla="*/ 419 h 651"/>
                <a:gd name="T6" fmla="*/ 298 w 367"/>
                <a:gd name="T7" fmla="*/ 651 h 651"/>
              </a:gdLst>
              <a:ahLst/>
              <a:cxnLst>
                <a:cxn ang="0">
                  <a:pos x="T0" y="T1"/>
                </a:cxn>
                <a:cxn ang="0">
                  <a:pos x="T2" y="T3"/>
                </a:cxn>
                <a:cxn ang="0">
                  <a:pos x="T4" y="T5"/>
                </a:cxn>
                <a:cxn ang="0">
                  <a:pos x="T6" y="T7"/>
                </a:cxn>
              </a:cxnLst>
              <a:rect l="0" t="0" r="r" b="b"/>
              <a:pathLst>
                <a:path w="367" h="651">
                  <a:moveTo>
                    <a:pt x="0" y="0"/>
                  </a:moveTo>
                  <a:cubicBezTo>
                    <a:pt x="80" y="10"/>
                    <a:pt x="153" y="43"/>
                    <a:pt x="213" y="92"/>
                  </a:cubicBezTo>
                  <a:cubicBezTo>
                    <a:pt x="307" y="170"/>
                    <a:pt x="367" y="288"/>
                    <a:pt x="367" y="419"/>
                  </a:cubicBezTo>
                  <a:cubicBezTo>
                    <a:pt x="367" y="504"/>
                    <a:pt x="342" y="584"/>
                    <a:pt x="298" y="651"/>
                  </a:cubicBezTo>
                </a:path>
              </a:pathLst>
            </a:custGeom>
            <a:noFill/>
            <a:ln w="25400" cap="rnd">
              <a:solidFill>
                <a:srgbClr val="2187C5"/>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0" name="Freeform 12"/>
            <p:cNvSpPr/>
            <p:nvPr/>
          </p:nvSpPr>
          <p:spPr bwMode="auto">
            <a:xfrm>
              <a:off x="5391749" y="2953176"/>
              <a:ext cx="722313" cy="174625"/>
            </a:xfrm>
            <a:custGeom>
              <a:avLst/>
              <a:gdLst>
                <a:gd name="T0" fmla="*/ 0 w 192"/>
                <a:gd name="T1" fmla="*/ 46 h 46"/>
                <a:gd name="T2" fmla="*/ 192 w 192"/>
                <a:gd name="T3" fmla="*/ 0 h 46"/>
              </a:gdLst>
              <a:ahLst/>
              <a:cxnLst>
                <a:cxn ang="0">
                  <a:pos x="T0" y="T1"/>
                </a:cxn>
                <a:cxn ang="0">
                  <a:pos x="T2" y="T3"/>
                </a:cxn>
              </a:cxnLst>
              <a:rect l="0" t="0" r="r" b="b"/>
              <a:pathLst>
                <a:path w="192" h="46">
                  <a:moveTo>
                    <a:pt x="0" y="46"/>
                  </a:moveTo>
                  <a:cubicBezTo>
                    <a:pt x="57" y="17"/>
                    <a:pt x="123" y="0"/>
                    <a:pt x="192" y="0"/>
                  </a:cubicBezTo>
                </a:path>
              </a:pathLst>
            </a:custGeom>
            <a:noFill/>
            <a:ln w="25400" cap="rnd">
              <a:solidFill>
                <a:srgbClr val="2187C5"/>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241" name="Freeform 14"/>
          <p:cNvSpPr/>
          <p:nvPr/>
        </p:nvSpPr>
        <p:spPr bwMode="auto">
          <a:xfrm>
            <a:off x="5231050" y="3318482"/>
            <a:ext cx="704850" cy="474663"/>
          </a:xfrm>
          <a:custGeom>
            <a:avLst/>
            <a:gdLst>
              <a:gd name="T0" fmla="*/ 0 w 187"/>
              <a:gd name="T1" fmla="*/ 126 h 126"/>
              <a:gd name="T2" fmla="*/ 187 w 187"/>
              <a:gd name="T3" fmla="*/ 0 h 126"/>
            </a:gdLst>
            <a:ahLst/>
            <a:cxnLst>
              <a:cxn ang="0">
                <a:pos x="T0" y="T1"/>
              </a:cxn>
              <a:cxn ang="0">
                <a:pos x="T2" y="T3"/>
              </a:cxn>
            </a:cxnLst>
            <a:rect l="0" t="0" r="r" b="b"/>
            <a:pathLst>
              <a:path w="187" h="126">
                <a:moveTo>
                  <a:pt x="0" y="126"/>
                </a:moveTo>
                <a:cubicBezTo>
                  <a:pt x="40" y="61"/>
                  <a:pt x="108" y="13"/>
                  <a:pt x="187" y="0"/>
                </a:cubicBezTo>
              </a:path>
            </a:pathLst>
          </a:custGeom>
          <a:noFill/>
          <a:ln w="25400" cap="rnd">
            <a:solidFill>
              <a:srgbClr val="2187C5"/>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2" name="Freeform 17"/>
          <p:cNvSpPr/>
          <p:nvPr/>
        </p:nvSpPr>
        <p:spPr bwMode="auto">
          <a:xfrm>
            <a:off x="6101000" y="3307369"/>
            <a:ext cx="1016000" cy="1016000"/>
          </a:xfrm>
          <a:custGeom>
            <a:avLst/>
            <a:gdLst>
              <a:gd name="T0" fmla="*/ 0 w 270"/>
              <a:gd name="T1" fmla="*/ 0 h 270"/>
              <a:gd name="T2" fmla="*/ 270 w 270"/>
              <a:gd name="T3" fmla="*/ 270 h 270"/>
            </a:gdLst>
            <a:ahLst/>
            <a:cxnLst>
              <a:cxn ang="0">
                <a:pos x="T0" y="T1"/>
              </a:cxn>
              <a:cxn ang="0">
                <a:pos x="T2" y="T3"/>
              </a:cxn>
            </a:cxnLst>
            <a:rect l="0" t="0" r="r" b="b"/>
            <a:pathLst>
              <a:path w="270" h="270">
                <a:moveTo>
                  <a:pt x="0" y="0"/>
                </a:moveTo>
                <a:cubicBezTo>
                  <a:pt x="149" y="0"/>
                  <a:pt x="270" y="121"/>
                  <a:pt x="270" y="270"/>
                </a:cubicBezTo>
              </a:path>
            </a:pathLst>
          </a:custGeom>
          <a:noFill/>
          <a:ln w="25400" cap="rnd">
            <a:solidFill>
              <a:srgbClr val="2187C5"/>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5" name="Group 4"/>
          <p:cNvGrpSpPr>
            <a:grpSpLocks noChangeAspect="1"/>
          </p:cNvGrpSpPr>
          <p:nvPr/>
        </p:nvGrpSpPr>
        <p:grpSpPr bwMode="auto">
          <a:xfrm>
            <a:off x="4862649" y="2911605"/>
            <a:ext cx="2376376" cy="2279672"/>
            <a:chOff x="2520" y="-1569"/>
            <a:chExt cx="1671" cy="1603"/>
          </a:xfrm>
        </p:grpSpPr>
        <p:sp>
          <p:nvSpPr>
            <p:cNvPr id="7" name="Rectangle 5"/>
            <p:cNvSpPr>
              <a:spLocks noChangeArrowheads="1"/>
            </p:cNvSpPr>
            <p:nvPr/>
          </p:nvSpPr>
          <p:spPr bwMode="auto">
            <a:xfrm>
              <a:off x="2971" y="-718"/>
              <a:ext cx="50" cy="190"/>
            </a:xfrm>
            <a:prstGeom prst="rect">
              <a:avLst/>
            </a:prstGeom>
            <a:solidFill>
              <a:srgbClr val="D4D4D4"/>
            </a:solidFill>
            <a:ln w="9525">
              <a:solidFill>
                <a:srgbClr val="0C368B"/>
              </a:solidFill>
              <a:miter lim="800000"/>
            </a:ln>
          </p:spPr>
          <p:txBody>
            <a:bodyPr vert="horz" wrap="square" lIns="91440" tIns="45720" rIns="91440" bIns="45720" numCol="1" anchor="t" anchorCtr="0" compatLnSpc="1"/>
            <a:lstStyle/>
            <a:p>
              <a:endParaRPr lang="zh-CN" altLang="en-US"/>
            </a:p>
          </p:txBody>
        </p:sp>
        <p:sp>
          <p:nvSpPr>
            <p:cNvPr id="8" name="Rectangle 6"/>
            <p:cNvSpPr>
              <a:spLocks noChangeArrowheads="1"/>
            </p:cNvSpPr>
            <p:nvPr/>
          </p:nvSpPr>
          <p:spPr bwMode="auto">
            <a:xfrm>
              <a:off x="3913" y="-1171"/>
              <a:ext cx="26" cy="458"/>
            </a:xfrm>
            <a:prstGeom prst="rect">
              <a:avLst/>
            </a:prstGeom>
            <a:solidFill>
              <a:srgbClr val="FFFFFF"/>
            </a:solidFill>
            <a:ln w="9525">
              <a:solidFill>
                <a:srgbClr val="0F44B3"/>
              </a:solidFill>
              <a:miter lim="800000"/>
            </a:ln>
          </p:spPr>
          <p:txBody>
            <a:bodyPr vert="horz" wrap="square" lIns="91440" tIns="45720" rIns="91440" bIns="45720" numCol="1" anchor="t" anchorCtr="0" compatLnSpc="1"/>
            <a:lstStyle/>
            <a:p>
              <a:endParaRPr lang="zh-CN" altLang="en-US"/>
            </a:p>
          </p:txBody>
        </p:sp>
        <p:sp>
          <p:nvSpPr>
            <p:cNvPr id="9" name="Freeform 7"/>
            <p:cNvSpPr/>
            <p:nvPr/>
          </p:nvSpPr>
          <p:spPr bwMode="auto">
            <a:xfrm>
              <a:off x="3486" y="-948"/>
              <a:ext cx="271" cy="316"/>
            </a:xfrm>
            <a:custGeom>
              <a:avLst/>
              <a:gdLst>
                <a:gd name="T0" fmla="*/ 271 w 271"/>
                <a:gd name="T1" fmla="*/ 50 h 316"/>
                <a:gd name="T2" fmla="*/ 207 w 271"/>
                <a:gd name="T3" fmla="*/ 0 h 316"/>
                <a:gd name="T4" fmla="*/ 0 w 271"/>
                <a:gd name="T5" fmla="*/ 264 h 316"/>
                <a:gd name="T6" fmla="*/ 64 w 271"/>
                <a:gd name="T7" fmla="*/ 316 h 316"/>
                <a:gd name="T8" fmla="*/ 271 w 271"/>
                <a:gd name="T9" fmla="*/ 50 h 316"/>
              </a:gdLst>
              <a:ahLst/>
              <a:cxnLst>
                <a:cxn ang="0">
                  <a:pos x="T0" y="T1"/>
                </a:cxn>
                <a:cxn ang="0">
                  <a:pos x="T2" y="T3"/>
                </a:cxn>
                <a:cxn ang="0">
                  <a:pos x="T4" y="T5"/>
                </a:cxn>
                <a:cxn ang="0">
                  <a:pos x="T6" y="T7"/>
                </a:cxn>
                <a:cxn ang="0">
                  <a:pos x="T8" y="T9"/>
                </a:cxn>
              </a:cxnLst>
              <a:rect l="0" t="0" r="r" b="b"/>
              <a:pathLst>
                <a:path w="271" h="316">
                  <a:moveTo>
                    <a:pt x="271" y="50"/>
                  </a:moveTo>
                  <a:lnTo>
                    <a:pt x="207" y="0"/>
                  </a:lnTo>
                  <a:lnTo>
                    <a:pt x="0" y="264"/>
                  </a:lnTo>
                  <a:lnTo>
                    <a:pt x="64" y="316"/>
                  </a:lnTo>
                  <a:lnTo>
                    <a:pt x="271" y="50"/>
                  </a:lnTo>
                  <a:close/>
                </a:path>
              </a:pathLst>
            </a:custGeom>
            <a:solidFill>
              <a:srgbClr val="E6E7E8"/>
            </a:solidFill>
            <a:ln w="9525">
              <a:solidFill>
                <a:srgbClr val="0C368B"/>
              </a:solidFill>
              <a:round/>
            </a:ln>
          </p:spPr>
          <p:txBody>
            <a:bodyPr vert="horz" wrap="square" lIns="91440" tIns="45720" rIns="91440" bIns="45720" numCol="1" anchor="t" anchorCtr="0" compatLnSpc="1"/>
            <a:lstStyle/>
            <a:p>
              <a:endParaRPr lang="zh-CN" altLang="en-US"/>
            </a:p>
          </p:txBody>
        </p:sp>
        <p:sp>
          <p:nvSpPr>
            <p:cNvPr id="10" name="Freeform 8"/>
            <p:cNvSpPr/>
            <p:nvPr/>
          </p:nvSpPr>
          <p:spPr bwMode="auto">
            <a:xfrm>
              <a:off x="3704" y="-1201"/>
              <a:ext cx="245" cy="294"/>
            </a:xfrm>
            <a:custGeom>
              <a:avLst/>
              <a:gdLst>
                <a:gd name="T0" fmla="*/ 245 w 245"/>
                <a:gd name="T1" fmla="*/ 30 h 294"/>
                <a:gd name="T2" fmla="*/ 205 w 245"/>
                <a:gd name="T3" fmla="*/ 0 h 294"/>
                <a:gd name="T4" fmla="*/ 0 w 245"/>
                <a:gd name="T5" fmla="*/ 263 h 294"/>
                <a:gd name="T6" fmla="*/ 41 w 245"/>
                <a:gd name="T7" fmla="*/ 294 h 294"/>
                <a:gd name="T8" fmla="*/ 245 w 245"/>
                <a:gd name="T9" fmla="*/ 30 h 294"/>
              </a:gdLst>
              <a:ahLst/>
              <a:cxnLst>
                <a:cxn ang="0">
                  <a:pos x="T0" y="T1"/>
                </a:cxn>
                <a:cxn ang="0">
                  <a:pos x="T2" y="T3"/>
                </a:cxn>
                <a:cxn ang="0">
                  <a:pos x="T4" y="T5"/>
                </a:cxn>
                <a:cxn ang="0">
                  <a:pos x="T6" y="T7"/>
                </a:cxn>
                <a:cxn ang="0">
                  <a:pos x="T8" y="T9"/>
                </a:cxn>
              </a:cxnLst>
              <a:rect l="0" t="0" r="r" b="b"/>
              <a:pathLst>
                <a:path w="245" h="294">
                  <a:moveTo>
                    <a:pt x="245" y="30"/>
                  </a:moveTo>
                  <a:lnTo>
                    <a:pt x="205" y="0"/>
                  </a:lnTo>
                  <a:lnTo>
                    <a:pt x="0" y="263"/>
                  </a:lnTo>
                  <a:lnTo>
                    <a:pt x="41" y="294"/>
                  </a:lnTo>
                  <a:lnTo>
                    <a:pt x="245" y="30"/>
                  </a:lnTo>
                  <a:close/>
                </a:path>
              </a:pathLst>
            </a:custGeom>
            <a:solidFill>
              <a:srgbClr val="FFFFFF"/>
            </a:solidFill>
            <a:ln w="9525">
              <a:solidFill>
                <a:srgbClr val="0C368B"/>
              </a:solidFill>
              <a:round/>
            </a:ln>
          </p:spPr>
          <p:txBody>
            <a:bodyPr vert="horz" wrap="square" lIns="91440" tIns="45720" rIns="91440" bIns="45720" numCol="1" anchor="t" anchorCtr="0" compatLnSpc="1"/>
            <a:lstStyle/>
            <a:p>
              <a:endParaRPr lang="zh-CN" altLang="en-US"/>
            </a:p>
          </p:txBody>
        </p:sp>
        <p:sp>
          <p:nvSpPr>
            <p:cNvPr id="11" name="Freeform 9"/>
            <p:cNvSpPr/>
            <p:nvPr/>
          </p:nvSpPr>
          <p:spPr bwMode="auto">
            <a:xfrm>
              <a:off x="2952" y="-777"/>
              <a:ext cx="88" cy="88"/>
            </a:xfrm>
            <a:custGeom>
              <a:avLst/>
              <a:gdLst>
                <a:gd name="T0" fmla="*/ 37 w 37"/>
                <a:gd name="T1" fmla="*/ 19 h 37"/>
                <a:gd name="T2" fmla="*/ 18 w 37"/>
                <a:gd name="T3" fmla="*/ 37 h 37"/>
                <a:gd name="T4" fmla="*/ 0 w 37"/>
                <a:gd name="T5" fmla="*/ 19 h 37"/>
                <a:gd name="T6" fmla="*/ 18 w 37"/>
                <a:gd name="T7" fmla="*/ 0 h 37"/>
                <a:gd name="T8" fmla="*/ 37 w 37"/>
                <a:gd name="T9" fmla="*/ 19 h 37"/>
              </a:gdLst>
              <a:ahLst/>
              <a:cxnLst>
                <a:cxn ang="0">
                  <a:pos x="T0" y="T1"/>
                </a:cxn>
                <a:cxn ang="0">
                  <a:pos x="T2" y="T3"/>
                </a:cxn>
                <a:cxn ang="0">
                  <a:pos x="T4" y="T5"/>
                </a:cxn>
                <a:cxn ang="0">
                  <a:pos x="T6" y="T7"/>
                </a:cxn>
                <a:cxn ang="0">
                  <a:pos x="T8" y="T9"/>
                </a:cxn>
              </a:cxnLst>
              <a:rect l="0" t="0" r="r" b="b"/>
              <a:pathLst>
                <a:path w="37" h="37">
                  <a:moveTo>
                    <a:pt x="37" y="19"/>
                  </a:moveTo>
                  <a:cubicBezTo>
                    <a:pt x="37" y="29"/>
                    <a:pt x="29" y="37"/>
                    <a:pt x="18" y="37"/>
                  </a:cubicBezTo>
                  <a:cubicBezTo>
                    <a:pt x="8" y="37"/>
                    <a:pt x="0" y="29"/>
                    <a:pt x="0" y="19"/>
                  </a:cubicBezTo>
                  <a:cubicBezTo>
                    <a:pt x="0" y="8"/>
                    <a:pt x="8" y="0"/>
                    <a:pt x="18" y="0"/>
                  </a:cubicBezTo>
                  <a:cubicBezTo>
                    <a:pt x="28" y="0"/>
                    <a:pt x="37" y="8"/>
                    <a:pt x="37" y="19"/>
                  </a:cubicBezTo>
                  <a:close/>
                </a:path>
              </a:pathLst>
            </a:custGeom>
            <a:solidFill>
              <a:srgbClr val="2187C5"/>
            </a:solidFill>
            <a:ln w="9525">
              <a:solidFill>
                <a:srgbClr val="0C368B"/>
              </a:solidFill>
              <a:round/>
            </a:ln>
          </p:spPr>
          <p:txBody>
            <a:bodyPr vert="horz" wrap="square" lIns="91440" tIns="45720" rIns="91440" bIns="45720" numCol="1" anchor="t" anchorCtr="0" compatLnSpc="1"/>
            <a:lstStyle/>
            <a:p>
              <a:endParaRPr lang="zh-CN" altLang="en-US"/>
            </a:p>
          </p:txBody>
        </p:sp>
        <p:sp>
          <p:nvSpPr>
            <p:cNvPr id="12" name="Oval 10"/>
            <p:cNvSpPr>
              <a:spLocks noChangeArrowheads="1"/>
            </p:cNvSpPr>
            <p:nvPr/>
          </p:nvSpPr>
          <p:spPr bwMode="auto">
            <a:xfrm>
              <a:off x="2929" y="-651"/>
              <a:ext cx="135" cy="135"/>
            </a:xfrm>
            <a:prstGeom prst="ellipse">
              <a:avLst/>
            </a:prstGeom>
            <a:solidFill>
              <a:srgbClr val="2187C5"/>
            </a:solidFill>
            <a:ln w="9525">
              <a:solidFill>
                <a:srgbClr val="0C368B"/>
              </a:solidFill>
              <a:round/>
            </a:ln>
          </p:spPr>
          <p:txBody>
            <a:bodyPr vert="horz" wrap="square" lIns="91440" tIns="45720" rIns="91440" bIns="45720" numCol="1" anchor="t" anchorCtr="0" compatLnSpc="1"/>
            <a:lstStyle/>
            <a:p>
              <a:endParaRPr lang="zh-CN" altLang="en-US"/>
            </a:p>
          </p:txBody>
        </p:sp>
        <p:sp>
          <p:nvSpPr>
            <p:cNvPr id="13" name="Oval 11"/>
            <p:cNvSpPr>
              <a:spLocks noChangeArrowheads="1"/>
            </p:cNvSpPr>
            <p:nvPr/>
          </p:nvSpPr>
          <p:spPr bwMode="auto">
            <a:xfrm>
              <a:off x="3455" y="-732"/>
              <a:ext cx="133" cy="135"/>
            </a:xfrm>
            <a:prstGeom prst="ellipse">
              <a:avLst/>
            </a:prstGeom>
            <a:solidFill>
              <a:srgbClr val="BCBEC0"/>
            </a:solidFill>
            <a:ln w="9525">
              <a:solidFill>
                <a:srgbClr val="0C368B"/>
              </a:solidFill>
              <a:round/>
            </a:ln>
          </p:spPr>
          <p:txBody>
            <a:bodyPr vert="horz" wrap="square" lIns="91440" tIns="45720" rIns="91440" bIns="45720" numCol="1" anchor="t" anchorCtr="0" compatLnSpc="1"/>
            <a:lstStyle/>
            <a:p>
              <a:endParaRPr lang="zh-CN" altLang="en-US"/>
            </a:p>
          </p:txBody>
        </p:sp>
        <p:sp>
          <p:nvSpPr>
            <p:cNvPr id="14" name="Oval 12"/>
            <p:cNvSpPr>
              <a:spLocks noChangeArrowheads="1"/>
            </p:cNvSpPr>
            <p:nvPr/>
          </p:nvSpPr>
          <p:spPr bwMode="auto">
            <a:xfrm>
              <a:off x="3871" y="-1228"/>
              <a:ext cx="104" cy="105"/>
            </a:xfrm>
            <a:prstGeom prst="ellipse">
              <a:avLst/>
            </a:prstGeom>
            <a:solidFill>
              <a:srgbClr val="2187C5"/>
            </a:solidFill>
            <a:ln w="9525">
              <a:solidFill>
                <a:srgbClr val="0F44B3"/>
              </a:solidFill>
              <a:round/>
            </a:ln>
          </p:spPr>
          <p:txBody>
            <a:bodyPr vert="horz" wrap="square" lIns="91440" tIns="45720" rIns="91440" bIns="45720" numCol="1" anchor="t" anchorCtr="0" compatLnSpc="1"/>
            <a:lstStyle/>
            <a:p>
              <a:endParaRPr lang="zh-CN" altLang="en-US"/>
            </a:p>
          </p:txBody>
        </p:sp>
        <p:sp>
          <p:nvSpPr>
            <p:cNvPr id="55" name="Rectangle 13"/>
            <p:cNvSpPr>
              <a:spLocks noChangeArrowheads="1"/>
            </p:cNvSpPr>
            <p:nvPr/>
          </p:nvSpPr>
          <p:spPr bwMode="auto">
            <a:xfrm>
              <a:off x="2957" y="-1073"/>
              <a:ext cx="297" cy="9"/>
            </a:xfrm>
            <a:prstGeom prst="rect">
              <a:avLst/>
            </a:prstGeom>
            <a:solidFill>
              <a:srgbClr val="BCBEC0"/>
            </a:solidFill>
            <a:ln w="9525">
              <a:solidFill>
                <a:srgbClr val="0C368B"/>
              </a:solidFill>
              <a:miter lim="800000"/>
            </a:ln>
          </p:spPr>
          <p:txBody>
            <a:bodyPr vert="horz" wrap="square" lIns="91440" tIns="45720" rIns="91440" bIns="45720" numCol="1" anchor="t" anchorCtr="0" compatLnSpc="1"/>
            <a:lstStyle/>
            <a:p>
              <a:endParaRPr lang="zh-CN" altLang="en-US"/>
            </a:p>
          </p:txBody>
        </p:sp>
        <p:sp>
          <p:nvSpPr>
            <p:cNvPr id="56" name="Freeform 14"/>
            <p:cNvSpPr/>
            <p:nvPr/>
          </p:nvSpPr>
          <p:spPr bwMode="auto">
            <a:xfrm>
              <a:off x="3242" y="-1073"/>
              <a:ext cx="12" cy="294"/>
            </a:xfrm>
            <a:custGeom>
              <a:avLst/>
              <a:gdLst>
                <a:gd name="T0" fmla="*/ 0 w 12"/>
                <a:gd name="T1" fmla="*/ 0 h 294"/>
                <a:gd name="T2" fmla="*/ 12 w 12"/>
                <a:gd name="T3" fmla="*/ 0 h 294"/>
                <a:gd name="T4" fmla="*/ 12 w 12"/>
                <a:gd name="T5" fmla="*/ 294 h 294"/>
                <a:gd name="T6" fmla="*/ 2 w 12"/>
                <a:gd name="T7" fmla="*/ 294 h 294"/>
                <a:gd name="T8" fmla="*/ 0 w 12"/>
                <a:gd name="T9" fmla="*/ 0 h 294"/>
              </a:gdLst>
              <a:ahLst/>
              <a:cxnLst>
                <a:cxn ang="0">
                  <a:pos x="T0" y="T1"/>
                </a:cxn>
                <a:cxn ang="0">
                  <a:pos x="T2" y="T3"/>
                </a:cxn>
                <a:cxn ang="0">
                  <a:pos x="T4" y="T5"/>
                </a:cxn>
                <a:cxn ang="0">
                  <a:pos x="T6" y="T7"/>
                </a:cxn>
                <a:cxn ang="0">
                  <a:pos x="T8" y="T9"/>
                </a:cxn>
              </a:cxnLst>
              <a:rect l="0" t="0" r="r" b="b"/>
              <a:pathLst>
                <a:path w="12" h="294">
                  <a:moveTo>
                    <a:pt x="0" y="0"/>
                  </a:moveTo>
                  <a:lnTo>
                    <a:pt x="12" y="0"/>
                  </a:lnTo>
                  <a:lnTo>
                    <a:pt x="12" y="294"/>
                  </a:lnTo>
                  <a:lnTo>
                    <a:pt x="2" y="294"/>
                  </a:lnTo>
                  <a:lnTo>
                    <a:pt x="0" y="0"/>
                  </a:lnTo>
                  <a:close/>
                </a:path>
              </a:pathLst>
            </a:custGeom>
            <a:solidFill>
              <a:srgbClr val="BCBEC0"/>
            </a:solidFill>
            <a:ln w="9525">
              <a:solidFill>
                <a:srgbClr val="0C368B"/>
              </a:solidFill>
              <a:round/>
            </a:ln>
          </p:spPr>
          <p:txBody>
            <a:bodyPr vert="horz" wrap="square" lIns="91440" tIns="45720" rIns="91440" bIns="45720" numCol="1" anchor="t" anchorCtr="0" compatLnSpc="1"/>
            <a:lstStyle/>
            <a:p>
              <a:endParaRPr lang="zh-CN" altLang="en-US"/>
            </a:p>
          </p:txBody>
        </p:sp>
        <p:sp>
          <p:nvSpPr>
            <p:cNvPr id="77" name="Freeform 15"/>
            <p:cNvSpPr/>
            <p:nvPr/>
          </p:nvSpPr>
          <p:spPr bwMode="auto">
            <a:xfrm>
              <a:off x="3040" y="-1073"/>
              <a:ext cx="218" cy="218"/>
            </a:xfrm>
            <a:custGeom>
              <a:avLst/>
              <a:gdLst>
                <a:gd name="T0" fmla="*/ 209 w 218"/>
                <a:gd name="T1" fmla="*/ 0 h 218"/>
                <a:gd name="T2" fmla="*/ 218 w 218"/>
                <a:gd name="T3" fmla="*/ 9 h 218"/>
                <a:gd name="T4" fmla="*/ 7 w 218"/>
                <a:gd name="T5" fmla="*/ 218 h 218"/>
                <a:gd name="T6" fmla="*/ 0 w 218"/>
                <a:gd name="T7" fmla="*/ 211 h 218"/>
                <a:gd name="T8" fmla="*/ 209 w 218"/>
                <a:gd name="T9" fmla="*/ 0 h 218"/>
              </a:gdLst>
              <a:ahLst/>
              <a:cxnLst>
                <a:cxn ang="0">
                  <a:pos x="T0" y="T1"/>
                </a:cxn>
                <a:cxn ang="0">
                  <a:pos x="T2" y="T3"/>
                </a:cxn>
                <a:cxn ang="0">
                  <a:pos x="T4" y="T5"/>
                </a:cxn>
                <a:cxn ang="0">
                  <a:pos x="T6" y="T7"/>
                </a:cxn>
                <a:cxn ang="0">
                  <a:pos x="T8" y="T9"/>
                </a:cxn>
              </a:cxnLst>
              <a:rect l="0" t="0" r="r" b="b"/>
              <a:pathLst>
                <a:path w="218" h="218">
                  <a:moveTo>
                    <a:pt x="209" y="0"/>
                  </a:moveTo>
                  <a:lnTo>
                    <a:pt x="218" y="9"/>
                  </a:lnTo>
                  <a:lnTo>
                    <a:pt x="7" y="218"/>
                  </a:lnTo>
                  <a:lnTo>
                    <a:pt x="0" y="211"/>
                  </a:lnTo>
                  <a:lnTo>
                    <a:pt x="209" y="0"/>
                  </a:lnTo>
                  <a:close/>
                </a:path>
              </a:pathLst>
            </a:custGeom>
            <a:solidFill>
              <a:srgbClr val="BCBEC0"/>
            </a:solidFill>
            <a:ln w="9525">
              <a:solidFill>
                <a:srgbClr val="0C368B"/>
              </a:solidFill>
              <a:round/>
            </a:ln>
          </p:spPr>
          <p:txBody>
            <a:bodyPr vert="horz" wrap="square" lIns="91440" tIns="45720" rIns="91440" bIns="45720" numCol="1" anchor="t" anchorCtr="0" compatLnSpc="1"/>
            <a:lstStyle/>
            <a:p>
              <a:endParaRPr lang="zh-CN" altLang="en-US"/>
            </a:p>
          </p:txBody>
        </p:sp>
        <p:sp>
          <p:nvSpPr>
            <p:cNvPr id="79" name="Freeform 16"/>
            <p:cNvSpPr/>
            <p:nvPr/>
          </p:nvSpPr>
          <p:spPr bwMode="auto">
            <a:xfrm>
              <a:off x="2857" y="-1104"/>
              <a:ext cx="435" cy="431"/>
            </a:xfrm>
            <a:custGeom>
              <a:avLst/>
              <a:gdLst>
                <a:gd name="T0" fmla="*/ 40 w 183"/>
                <a:gd name="T1" fmla="*/ 142 h 182"/>
                <a:gd name="T2" fmla="*/ 183 w 183"/>
                <a:gd name="T3" fmla="*/ 142 h 182"/>
                <a:gd name="T4" fmla="*/ 40 w 183"/>
                <a:gd name="T5" fmla="*/ 0 h 182"/>
                <a:gd name="T6" fmla="*/ 40 w 183"/>
                <a:gd name="T7" fmla="*/ 142 h 182"/>
              </a:gdLst>
              <a:ahLst/>
              <a:cxnLst>
                <a:cxn ang="0">
                  <a:pos x="T0" y="T1"/>
                </a:cxn>
                <a:cxn ang="0">
                  <a:pos x="T2" y="T3"/>
                </a:cxn>
                <a:cxn ang="0">
                  <a:pos x="T4" y="T5"/>
                </a:cxn>
                <a:cxn ang="0">
                  <a:pos x="T6" y="T7"/>
                </a:cxn>
              </a:cxnLst>
              <a:rect l="0" t="0" r="r" b="b"/>
              <a:pathLst>
                <a:path w="183" h="182">
                  <a:moveTo>
                    <a:pt x="40" y="142"/>
                  </a:moveTo>
                  <a:cubicBezTo>
                    <a:pt x="79" y="182"/>
                    <a:pt x="143" y="182"/>
                    <a:pt x="183" y="142"/>
                  </a:cubicBezTo>
                  <a:cubicBezTo>
                    <a:pt x="40" y="0"/>
                    <a:pt x="40" y="0"/>
                    <a:pt x="40" y="0"/>
                  </a:cubicBezTo>
                  <a:cubicBezTo>
                    <a:pt x="0" y="39"/>
                    <a:pt x="0" y="103"/>
                    <a:pt x="40" y="142"/>
                  </a:cubicBezTo>
                  <a:close/>
                </a:path>
              </a:pathLst>
            </a:custGeom>
            <a:solidFill>
              <a:srgbClr val="FFFFFF"/>
            </a:solidFill>
            <a:ln w="9525">
              <a:solidFill>
                <a:srgbClr val="0C368B"/>
              </a:solidFill>
              <a:round/>
            </a:ln>
          </p:spPr>
          <p:txBody>
            <a:bodyPr vert="horz" wrap="square" lIns="91440" tIns="45720" rIns="91440" bIns="45720" numCol="1" anchor="t" anchorCtr="0" compatLnSpc="1"/>
            <a:lstStyle/>
            <a:p>
              <a:endParaRPr lang="zh-CN" altLang="en-US"/>
            </a:p>
          </p:txBody>
        </p:sp>
        <p:sp>
          <p:nvSpPr>
            <p:cNvPr id="80" name="Freeform 17"/>
            <p:cNvSpPr/>
            <p:nvPr/>
          </p:nvSpPr>
          <p:spPr bwMode="auto">
            <a:xfrm>
              <a:off x="3218" y="-1104"/>
              <a:ext cx="71" cy="71"/>
            </a:xfrm>
            <a:custGeom>
              <a:avLst/>
              <a:gdLst>
                <a:gd name="T0" fmla="*/ 25 w 30"/>
                <a:gd name="T1" fmla="*/ 24 h 30"/>
                <a:gd name="T2" fmla="*/ 5 w 30"/>
                <a:gd name="T3" fmla="*/ 25 h 30"/>
                <a:gd name="T4" fmla="*/ 5 w 30"/>
                <a:gd name="T5" fmla="*/ 5 h 30"/>
                <a:gd name="T6" fmla="*/ 25 w 30"/>
                <a:gd name="T7" fmla="*/ 5 h 30"/>
                <a:gd name="T8" fmla="*/ 25 w 30"/>
                <a:gd name="T9" fmla="*/ 24 h 30"/>
              </a:gdLst>
              <a:ahLst/>
              <a:cxnLst>
                <a:cxn ang="0">
                  <a:pos x="T0" y="T1"/>
                </a:cxn>
                <a:cxn ang="0">
                  <a:pos x="T2" y="T3"/>
                </a:cxn>
                <a:cxn ang="0">
                  <a:pos x="T4" y="T5"/>
                </a:cxn>
                <a:cxn ang="0">
                  <a:pos x="T6" y="T7"/>
                </a:cxn>
                <a:cxn ang="0">
                  <a:pos x="T8" y="T9"/>
                </a:cxn>
              </a:cxnLst>
              <a:rect l="0" t="0" r="r" b="b"/>
              <a:pathLst>
                <a:path w="30" h="30">
                  <a:moveTo>
                    <a:pt x="25" y="24"/>
                  </a:moveTo>
                  <a:cubicBezTo>
                    <a:pt x="19" y="30"/>
                    <a:pt x="11" y="30"/>
                    <a:pt x="5" y="25"/>
                  </a:cubicBezTo>
                  <a:cubicBezTo>
                    <a:pt x="0" y="19"/>
                    <a:pt x="0" y="11"/>
                    <a:pt x="5" y="5"/>
                  </a:cubicBezTo>
                  <a:cubicBezTo>
                    <a:pt x="11" y="0"/>
                    <a:pt x="19" y="0"/>
                    <a:pt x="25" y="5"/>
                  </a:cubicBezTo>
                  <a:cubicBezTo>
                    <a:pt x="30" y="11"/>
                    <a:pt x="30" y="19"/>
                    <a:pt x="25" y="24"/>
                  </a:cubicBezTo>
                  <a:close/>
                </a:path>
              </a:pathLst>
            </a:custGeom>
            <a:solidFill>
              <a:srgbClr val="1CB2B6"/>
            </a:solidFill>
            <a:ln w="9525">
              <a:solidFill>
                <a:srgbClr val="0C368B"/>
              </a:solidFill>
              <a:round/>
            </a:ln>
          </p:spPr>
          <p:txBody>
            <a:bodyPr vert="horz" wrap="square" lIns="91440" tIns="45720" rIns="91440" bIns="45720" numCol="1" anchor="t" anchorCtr="0" compatLnSpc="1"/>
            <a:lstStyle/>
            <a:p>
              <a:endParaRPr lang="zh-CN" altLang="en-US"/>
            </a:p>
          </p:txBody>
        </p:sp>
        <p:sp>
          <p:nvSpPr>
            <p:cNvPr id="82" name="Rectangle 18"/>
            <p:cNvSpPr>
              <a:spLocks noChangeArrowheads="1"/>
            </p:cNvSpPr>
            <p:nvPr/>
          </p:nvSpPr>
          <p:spPr bwMode="auto">
            <a:xfrm>
              <a:off x="3852" y="-459"/>
              <a:ext cx="140" cy="97"/>
            </a:xfrm>
            <a:prstGeom prst="rect">
              <a:avLst/>
            </a:prstGeom>
            <a:solidFill>
              <a:srgbClr val="E6E7E8"/>
            </a:solidFill>
            <a:ln w="9525">
              <a:solidFill>
                <a:srgbClr val="0F44B3"/>
              </a:solidFill>
              <a:miter lim="800000"/>
            </a:ln>
          </p:spPr>
          <p:txBody>
            <a:bodyPr vert="horz" wrap="square" lIns="91440" tIns="45720" rIns="91440" bIns="45720" numCol="1" anchor="t" anchorCtr="0" compatLnSpc="1"/>
            <a:lstStyle/>
            <a:p>
              <a:endParaRPr lang="zh-CN" altLang="en-US"/>
            </a:p>
          </p:txBody>
        </p:sp>
        <p:sp>
          <p:nvSpPr>
            <p:cNvPr id="84" name="Rectangle 19"/>
            <p:cNvSpPr>
              <a:spLocks noChangeArrowheads="1"/>
            </p:cNvSpPr>
            <p:nvPr/>
          </p:nvSpPr>
          <p:spPr bwMode="auto">
            <a:xfrm>
              <a:off x="3752" y="-454"/>
              <a:ext cx="100" cy="87"/>
            </a:xfrm>
            <a:prstGeom prst="rect">
              <a:avLst/>
            </a:prstGeom>
            <a:solidFill>
              <a:schemeClr val="bg1"/>
            </a:solidFill>
            <a:ln w="9525">
              <a:solidFill>
                <a:srgbClr val="0F44B3"/>
              </a:solidFill>
              <a:miter lim="800000"/>
            </a:ln>
          </p:spPr>
          <p:txBody>
            <a:bodyPr vert="horz" wrap="square" lIns="91440" tIns="45720" rIns="91440" bIns="45720" numCol="1" anchor="t" anchorCtr="0" compatLnSpc="1"/>
            <a:lstStyle/>
            <a:p>
              <a:endParaRPr lang="zh-CN" altLang="en-US"/>
            </a:p>
          </p:txBody>
        </p:sp>
        <p:sp>
          <p:nvSpPr>
            <p:cNvPr id="85" name="Freeform 20"/>
            <p:cNvSpPr/>
            <p:nvPr/>
          </p:nvSpPr>
          <p:spPr bwMode="auto">
            <a:xfrm>
              <a:off x="3992" y="-469"/>
              <a:ext cx="16" cy="117"/>
            </a:xfrm>
            <a:custGeom>
              <a:avLst/>
              <a:gdLst>
                <a:gd name="T0" fmla="*/ 7 w 7"/>
                <a:gd name="T1" fmla="*/ 0 h 49"/>
                <a:gd name="T2" fmla="*/ 5 w 7"/>
                <a:gd name="T3" fmla="*/ 0 h 49"/>
                <a:gd name="T4" fmla="*/ 0 w 7"/>
                <a:gd name="T5" fmla="*/ 4 h 49"/>
                <a:gd name="T6" fmla="*/ 0 w 7"/>
                <a:gd name="T7" fmla="*/ 45 h 49"/>
                <a:gd name="T8" fmla="*/ 5 w 7"/>
                <a:gd name="T9" fmla="*/ 49 h 49"/>
                <a:gd name="T10" fmla="*/ 7 w 7"/>
                <a:gd name="T11" fmla="*/ 49 h 49"/>
                <a:gd name="T12" fmla="*/ 7 w 7"/>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 h="49">
                  <a:moveTo>
                    <a:pt x="7" y="0"/>
                  </a:moveTo>
                  <a:cubicBezTo>
                    <a:pt x="5" y="0"/>
                    <a:pt x="5" y="0"/>
                    <a:pt x="5" y="0"/>
                  </a:cubicBezTo>
                  <a:cubicBezTo>
                    <a:pt x="2" y="0"/>
                    <a:pt x="0" y="2"/>
                    <a:pt x="0" y="4"/>
                  </a:cubicBezTo>
                  <a:cubicBezTo>
                    <a:pt x="0" y="45"/>
                    <a:pt x="0" y="45"/>
                    <a:pt x="0" y="45"/>
                  </a:cubicBezTo>
                  <a:cubicBezTo>
                    <a:pt x="0" y="47"/>
                    <a:pt x="2" y="49"/>
                    <a:pt x="5" y="49"/>
                  </a:cubicBezTo>
                  <a:cubicBezTo>
                    <a:pt x="7" y="49"/>
                    <a:pt x="7" y="49"/>
                    <a:pt x="7" y="49"/>
                  </a:cubicBezTo>
                  <a:lnTo>
                    <a:pt x="7" y="0"/>
                  </a:lnTo>
                  <a:close/>
                </a:path>
              </a:pathLst>
            </a:custGeom>
            <a:solidFill>
              <a:srgbClr val="46BBEB"/>
            </a:solidFill>
            <a:ln w="9525">
              <a:solidFill>
                <a:srgbClr val="2187C5"/>
              </a:solidFill>
              <a:round/>
            </a:ln>
          </p:spPr>
          <p:txBody>
            <a:bodyPr vert="horz" wrap="square" lIns="91440" tIns="45720" rIns="91440" bIns="45720" numCol="1" anchor="t" anchorCtr="0" compatLnSpc="1"/>
            <a:lstStyle/>
            <a:p>
              <a:endParaRPr lang="zh-CN" altLang="en-US"/>
            </a:p>
          </p:txBody>
        </p:sp>
        <p:sp>
          <p:nvSpPr>
            <p:cNvPr id="93" name="Rectangle 21"/>
            <p:cNvSpPr>
              <a:spLocks noChangeArrowheads="1"/>
            </p:cNvSpPr>
            <p:nvPr/>
          </p:nvSpPr>
          <p:spPr bwMode="auto">
            <a:xfrm>
              <a:off x="3854" y="-454"/>
              <a:ext cx="135" cy="9"/>
            </a:xfrm>
            <a:prstGeom prst="rect">
              <a:avLst/>
            </a:prstGeom>
            <a:solidFill>
              <a:srgbClr val="D4D4D4"/>
            </a:solidFill>
            <a:ln w="9525">
              <a:noFill/>
              <a:miter lim="800000"/>
            </a:ln>
          </p:spPr>
          <p:txBody>
            <a:bodyPr vert="horz" wrap="square" lIns="91440" tIns="45720" rIns="91440" bIns="45720" numCol="1" anchor="t" anchorCtr="0" compatLnSpc="1"/>
            <a:lstStyle/>
            <a:p>
              <a:endParaRPr lang="zh-CN" altLang="en-US"/>
            </a:p>
          </p:txBody>
        </p:sp>
        <p:sp>
          <p:nvSpPr>
            <p:cNvPr id="94" name="Rectangle 22"/>
            <p:cNvSpPr>
              <a:spLocks noChangeArrowheads="1"/>
            </p:cNvSpPr>
            <p:nvPr/>
          </p:nvSpPr>
          <p:spPr bwMode="auto">
            <a:xfrm>
              <a:off x="3757" y="-436"/>
              <a:ext cx="88" cy="12"/>
            </a:xfrm>
            <a:prstGeom prst="rect">
              <a:avLst/>
            </a:prstGeom>
            <a:solidFill>
              <a:srgbClr val="D4D4D4"/>
            </a:solidFill>
            <a:ln w="9525">
              <a:noFill/>
              <a:miter lim="800000"/>
            </a:ln>
          </p:spPr>
          <p:txBody>
            <a:bodyPr vert="horz" wrap="square" lIns="91440" tIns="45720" rIns="91440" bIns="45720" numCol="1" anchor="t" anchorCtr="0" compatLnSpc="1"/>
            <a:lstStyle/>
            <a:p>
              <a:endParaRPr lang="zh-CN" altLang="en-US"/>
            </a:p>
          </p:txBody>
        </p:sp>
        <p:sp>
          <p:nvSpPr>
            <p:cNvPr id="95" name="Freeform 23"/>
            <p:cNvSpPr/>
            <p:nvPr/>
          </p:nvSpPr>
          <p:spPr bwMode="auto">
            <a:xfrm>
              <a:off x="4008" y="-469"/>
              <a:ext cx="7" cy="114"/>
            </a:xfrm>
            <a:custGeom>
              <a:avLst/>
              <a:gdLst>
                <a:gd name="T0" fmla="*/ 0 w 3"/>
                <a:gd name="T1" fmla="*/ 24 h 48"/>
                <a:gd name="T2" fmla="*/ 0 w 3"/>
                <a:gd name="T3" fmla="*/ 24 h 48"/>
                <a:gd name="T4" fmla="*/ 0 w 3"/>
                <a:gd name="T5" fmla="*/ 24 h 48"/>
                <a:gd name="T6" fmla="*/ 0 w 3"/>
                <a:gd name="T7" fmla="*/ 0 h 48"/>
                <a:gd name="T8" fmla="*/ 3 w 3"/>
                <a:gd name="T9" fmla="*/ 24 h 48"/>
                <a:gd name="T10" fmla="*/ 3 w 3"/>
                <a:gd name="T11" fmla="*/ 24 h 48"/>
                <a:gd name="T12" fmla="*/ 3 w 3"/>
                <a:gd name="T13" fmla="*/ 24 h 48"/>
                <a:gd name="T14" fmla="*/ 3 w 3"/>
                <a:gd name="T15" fmla="*/ 24 h 48"/>
                <a:gd name="T16" fmla="*/ 3 w 3"/>
                <a:gd name="T17" fmla="*/ 24 h 48"/>
                <a:gd name="T18" fmla="*/ 0 w 3"/>
                <a:gd name="T19" fmla="*/ 48 h 48"/>
                <a:gd name="T20" fmla="*/ 0 w 3"/>
                <a:gd name="T21" fmla="*/ 24 h 48"/>
                <a:gd name="T22" fmla="*/ 0 w 3"/>
                <a:gd name="T23"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48">
                  <a:moveTo>
                    <a:pt x="0" y="24"/>
                  </a:moveTo>
                  <a:cubicBezTo>
                    <a:pt x="0" y="24"/>
                    <a:pt x="0" y="24"/>
                    <a:pt x="0" y="24"/>
                  </a:cubicBezTo>
                  <a:cubicBezTo>
                    <a:pt x="0" y="24"/>
                    <a:pt x="0" y="24"/>
                    <a:pt x="0" y="24"/>
                  </a:cubicBezTo>
                  <a:cubicBezTo>
                    <a:pt x="0" y="0"/>
                    <a:pt x="0" y="0"/>
                    <a:pt x="0" y="0"/>
                  </a:cubicBezTo>
                  <a:cubicBezTo>
                    <a:pt x="0" y="0"/>
                    <a:pt x="3" y="2"/>
                    <a:pt x="3" y="24"/>
                  </a:cubicBezTo>
                  <a:cubicBezTo>
                    <a:pt x="3" y="24"/>
                    <a:pt x="3" y="24"/>
                    <a:pt x="3" y="24"/>
                  </a:cubicBezTo>
                  <a:cubicBezTo>
                    <a:pt x="3" y="24"/>
                    <a:pt x="3" y="24"/>
                    <a:pt x="3" y="24"/>
                  </a:cubicBezTo>
                  <a:cubicBezTo>
                    <a:pt x="3" y="24"/>
                    <a:pt x="3" y="24"/>
                    <a:pt x="3" y="24"/>
                  </a:cubicBezTo>
                  <a:cubicBezTo>
                    <a:pt x="3" y="24"/>
                    <a:pt x="3" y="24"/>
                    <a:pt x="3" y="24"/>
                  </a:cubicBezTo>
                  <a:cubicBezTo>
                    <a:pt x="3" y="47"/>
                    <a:pt x="0" y="48"/>
                    <a:pt x="0" y="48"/>
                  </a:cubicBezTo>
                  <a:cubicBezTo>
                    <a:pt x="0" y="24"/>
                    <a:pt x="0" y="24"/>
                    <a:pt x="0" y="24"/>
                  </a:cubicBezTo>
                  <a:cubicBezTo>
                    <a:pt x="0" y="24"/>
                    <a:pt x="0" y="24"/>
                    <a:pt x="0" y="24"/>
                  </a:cubicBezTo>
                  <a:close/>
                </a:path>
              </a:pathLst>
            </a:custGeom>
            <a:solidFill>
              <a:srgbClr val="FFFFFF"/>
            </a:solidFill>
            <a:ln w="9525">
              <a:solidFill>
                <a:srgbClr val="2187C5"/>
              </a:solidFill>
              <a:round/>
            </a:ln>
          </p:spPr>
          <p:txBody>
            <a:bodyPr vert="horz" wrap="square" lIns="91440" tIns="45720" rIns="91440" bIns="45720" numCol="1" anchor="t" anchorCtr="0" compatLnSpc="1"/>
            <a:lstStyle/>
            <a:p>
              <a:endParaRPr lang="zh-CN" altLang="en-US"/>
            </a:p>
          </p:txBody>
        </p:sp>
        <p:sp>
          <p:nvSpPr>
            <p:cNvPr id="96" name="Freeform 24"/>
            <p:cNvSpPr/>
            <p:nvPr/>
          </p:nvSpPr>
          <p:spPr bwMode="auto">
            <a:xfrm>
              <a:off x="2767" y="-255"/>
              <a:ext cx="985" cy="194"/>
            </a:xfrm>
            <a:custGeom>
              <a:avLst/>
              <a:gdLst>
                <a:gd name="T0" fmla="*/ 873 w 985"/>
                <a:gd name="T1" fmla="*/ 0 h 194"/>
                <a:gd name="T2" fmla="*/ 112 w 985"/>
                <a:gd name="T3" fmla="*/ 0 h 194"/>
                <a:gd name="T4" fmla="*/ 0 w 985"/>
                <a:gd name="T5" fmla="*/ 0 h 194"/>
                <a:gd name="T6" fmla="*/ 112 w 985"/>
                <a:gd name="T7" fmla="*/ 194 h 194"/>
                <a:gd name="T8" fmla="*/ 873 w 985"/>
                <a:gd name="T9" fmla="*/ 194 h 194"/>
                <a:gd name="T10" fmla="*/ 985 w 985"/>
                <a:gd name="T11" fmla="*/ 0 h 194"/>
                <a:gd name="T12" fmla="*/ 873 w 985"/>
                <a:gd name="T13" fmla="*/ 0 h 194"/>
              </a:gdLst>
              <a:ahLst/>
              <a:cxnLst>
                <a:cxn ang="0">
                  <a:pos x="T0" y="T1"/>
                </a:cxn>
                <a:cxn ang="0">
                  <a:pos x="T2" y="T3"/>
                </a:cxn>
                <a:cxn ang="0">
                  <a:pos x="T4" y="T5"/>
                </a:cxn>
                <a:cxn ang="0">
                  <a:pos x="T6" y="T7"/>
                </a:cxn>
                <a:cxn ang="0">
                  <a:pos x="T8" y="T9"/>
                </a:cxn>
                <a:cxn ang="0">
                  <a:pos x="T10" y="T11"/>
                </a:cxn>
                <a:cxn ang="0">
                  <a:pos x="T12" y="T13"/>
                </a:cxn>
              </a:cxnLst>
              <a:rect l="0" t="0" r="r" b="b"/>
              <a:pathLst>
                <a:path w="985" h="194">
                  <a:moveTo>
                    <a:pt x="873" y="0"/>
                  </a:moveTo>
                  <a:lnTo>
                    <a:pt x="112" y="0"/>
                  </a:lnTo>
                  <a:lnTo>
                    <a:pt x="0" y="0"/>
                  </a:lnTo>
                  <a:lnTo>
                    <a:pt x="112" y="194"/>
                  </a:lnTo>
                  <a:lnTo>
                    <a:pt x="873" y="194"/>
                  </a:lnTo>
                  <a:lnTo>
                    <a:pt x="985" y="0"/>
                  </a:lnTo>
                  <a:lnTo>
                    <a:pt x="873" y="0"/>
                  </a:lnTo>
                  <a:close/>
                </a:path>
              </a:pathLst>
            </a:custGeom>
            <a:solidFill>
              <a:srgbClr val="BCBEC0"/>
            </a:solidFill>
            <a:ln w="9525">
              <a:solidFill>
                <a:srgbClr val="0C368B"/>
              </a:solidFill>
              <a:round/>
            </a:ln>
          </p:spPr>
          <p:txBody>
            <a:bodyPr vert="horz" wrap="square" lIns="91440" tIns="45720" rIns="91440" bIns="45720" numCol="1" anchor="t" anchorCtr="0" compatLnSpc="1"/>
            <a:lstStyle/>
            <a:p>
              <a:endParaRPr lang="zh-CN" altLang="en-US"/>
            </a:p>
          </p:txBody>
        </p:sp>
        <p:sp>
          <p:nvSpPr>
            <p:cNvPr id="243" name="Oval 25"/>
            <p:cNvSpPr>
              <a:spLocks noChangeArrowheads="1"/>
            </p:cNvSpPr>
            <p:nvPr/>
          </p:nvSpPr>
          <p:spPr bwMode="auto">
            <a:xfrm>
              <a:off x="2781" y="-158"/>
              <a:ext cx="190" cy="192"/>
            </a:xfrm>
            <a:prstGeom prst="ellipse">
              <a:avLst/>
            </a:prstGeom>
            <a:solidFill>
              <a:srgbClr val="2187C5"/>
            </a:solidFill>
            <a:ln w="9525">
              <a:solidFill>
                <a:srgbClr val="0C368B"/>
              </a:solidFill>
              <a:round/>
            </a:ln>
          </p:spPr>
          <p:txBody>
            <a:bodyPr vert="horz" wrap="square" lIns="91440" tIns="45720" rIns="91440" bIns="45720" numCol="1" anchor="t" anchorCtr="0" compatLnSpc="1"/>
            <a:lstStyle/>
            <a:p>
              <a:endParaRPr lang="zh-CN" altLang="en-US"/>
            </a:p>
          </p:txBody>
        </p:sp>
        <p:sp>
          <p:nvSpPr>
            <p:cNvPr id="244" name="Oval 26"/>
            <p:cNvSpPr>
              <a:spLocks noChangeArrowheads="1"/>
            </p:cNvSpPr>
            <p:nvPr/>
          </p:nvSpPr>
          <p:spPr bwMode="auto">
            <a:xfrm>
              <a:off x="2817" y="-120"/>
              <a:ext cx="119" cy="116"/>
            </a:xfrm>
            <a:prstGeom prst="ellipse">
              <a:avLst/>
            </a:prstGeom>
            <a:solidFill>
              <a:srgbClr val="1CB2B6"/>
            </a:solidFill>
            <a:ln w="9525">
              <a:solidFill>
                <a:schemeClr val="bg1"/>
              </a:solidFill>
              <a:round/>
            </a:ln>
          </p:spPr>
          <p:txBody>
            <a:bodyPr vert="horz" wrap="square" lIns="91440" tIns="45720" rIns="91440" bIns="45720" numCol="1" anchor="t" anchorCtr="0" compatLnSpc="1"/>
            <a:lstStyle/>
            <a:p>
              <a:endParaRPr lang="zh-CN" altLang="en-US"/>
            </a:p>
          </p:txBody>
        </p:sp>
        <p:sp>
          <p:nvSpPr>
            <p:cNvPr id="245" name="Oval 27"/>
            <p:cNvSpPr>
              <a:spLocks noChangeArrowheads="1"/>
            </p:cNvSpPr>
            <p:nvPr/>
          </p:nvSpPr>
          <p:spPr bwMode="auto">
            <a:xfrm>
              <a:off x="2971" y="-158"/>
              <a:ext cx="192" cy="192"/>
            </a:xfrm>
            <a:prstGeom prst="ellipse">
              <a:avLst/>
            </a:prstGeom>
            <a:solidFill>
              <a:srgbClr val="2187C5"/>
            </a:solidFill>
            <a:ln w="9525">
              <a:solidFill>
                <a:srgbClr val="0C368B"/>
              </a:solidFill>
              <a:round/>
            </a:ln>
          </p:spPr>
          <p:txBody>
            <a:bodyPr vert="horz" wrap="square" lIns="91440" tIns="45720" rIns="91440" bIns="45720" numCol="1" anchor="t" anchorCtr="0" compatLnSpc="1"/>
            <a:lstStyle/>
            <a:p>
              <a:endParaRPr lang="zh-CN" altLang="en-US"/>
            </a:p>
          </p:txBody>
        </p:sp>
        <p:sp>
          <p:nvSpPr>
            <p:cNvPr id="246" name="Oval 28"/>
            <p:cNvSpPr>
              <a:spLocks noChangeArrowheads="1"/>
            </p:cNvSpPr>
            <p:nvPr/>
          </p:nvSpPr>
          <p:spPr bwMode="auto">
            <a:xfrm>
              <a:off x="3009" y="-120"/>
              <a:ext cx="119" cy="116"/>
            </a:xfrm>
            <a:prstGeom prst="ellipse">
              <a:avLst/>
            </a:prstGeom>
            <a:solidFill>
              <a:srgbClr val="1CB2B6"/>
            </a:solidFill>
            <a:ln w="9525">
              <a:solidFill>
                <a:schemeClr val="bg1"/>
              </a:solidFill>
              <a:round/>
            </a:ln>
          </p:spPr>
          <p:txBody>
            <a:bodyPr vert="horz" wrap="square" lIns="91440" tIns="45720" rIns="91440" bIns="45720" numCol="1" anchor="t" anchorCtr="0" compatLnSpc="1"/>
            <a:lstStyle/>
            <a:p>
              <a:endParaRPr lang="zh-CN" altLang="en-US"/>
            </a:p>
          </p:txBody>
        </p:sp>
        <p:sp>
          <p:nvSpPr>
            <p:cNvPr id="247" name="Oval 29"/>
            <p:cNvSpPr>
              <a:spLocks noChangeArrowheads="1"/>
            </p:cNvSpPr>
            <p:nvPr/>
          </p:nvSpPr>
          <p:spPr bwMode="auto">
            <a:xfrm>
              <a:off x="3163" y="-158"/>
              <a:ext cx="193" cy="192"/>
            </a:xfrm>
            <a:prstGeom prst="ellipse">
              <a:avLst/>
            </a:prstGeom>
            <a:solidFill>
              <a:srgbClr val="2187C5"/>
            </a:solidFill>
            <a:ln w="9525">
              <a:solidFill>
                <a:srgbClr val="0C368B"/>
              </a:solidFill>
              <a:round/>
            </a:ln>
          </p:spPr>
          <p:txBody>
            <a:bodyPr vert="horz" wrap="square" lIns="91440" tIns="45720" rIns="91440" bIns="45720" numCol="1" anchor="t" anchorCtr="0" compatLnSpc="1"/>
            <a:lstStyle/>
            <a:p>
              <a:endParaRPr lang="zh-CN" altLang="en-US"/>
            </a:p>
          </p:txBody>
        </p:sp>
        <p:sp>
          <p:nvSpPr>
            <p:cNvPr id="248" name="Oval 30"/>
            <p:cNvSpPr>
              <a:spLocks noChangeArrowheads="1"/>
            </p:cNvSpPr>
            <p:nvPr/>
          </p:nvSpPr>
          <p:spPr bwMode="auto">
            <a:xfrm>
              <a:off x="3201" y="-120"/>
              <a:ext cx="117" cy="116"/>
            </a:xfrm>
            <a:prstGeom prst="ellipse">
              <a:avLst/>
            </a:prstGeom>
            <a:solidFill>
              <a:srgbClr val="1CB2B6"/>
            </a:solidFill>
            <a:ln w="9525">
              <a:solidFill>
                <a:schemeClr val="bg1"/>
              </a:solidFill>
              <a:round/>
            </a:ln>
          </p:spPr>
          <p:txBody>
            <a:bodyPr vert="horz" wrap="square" lIns="91440" tIns="45720" rIns="91440" bIns="45720" numCol="1" anchor="t" anchorCtr="0" compatLnSpc="1"/>
            <a:lstStyle/>
            <a:p>
              <a:endParaRPr lang="zh-CN" altLang="en-US"/>
            </a:p>
          </p:txBody>
        </p:sp>
        <p:sp>
          <p:nvSpPr>
            <p:cNvPr id="249" name="Oval 31"/>
            <p:cNvSpPr>
              <a:spLocks noChangeArrowheads="1"/>
            </p:cNvSpPr>
            <p:nvPr/>
          </p:nvSpPr>
          <p:spPr bwMode="auto">
            <a:xfrm>
              <a:off x="3356" y="-158"/>
              <a:ext cx="192" cy="192"/>
            </a:xfrm>
            <a:prstGeom prst="ellipse">
              <a:avLst/>
            </a:prstGeom>
            <a:solidFill>
              <a:srgbClr val="2187C5"/>
            </a:solidFill>
            <a:ln w="9525">
              <a:solidFill>
                <a:srgbClr val="0C368B"/>
              </a:solidFill>
              <a:round/>
            </a:ln>
          </p:spPr>
          <p:txBody>
            <a:bodyPr vert="horz" wrap="square" lIns="91440" tIns="45720" rIns="91440" bIns="45720" numCol="1" anchor="t" anchorCtr="0" compatLnSpc="1"/>
            <a:lstStyle/>
            <a:p>
              <a:endParaRPr lang="zh-CN" altLang="en-US"/>
            </a:p>
          </p:txBody>
        </p:sp>
        <p:sp>
          <p:nvSpPr>
            <p:cNvPr id="250" name="Oval 32"/>
            <p:cNvSpPr>
              <a:spLocks noChangeArrowheads="1"/>
            </p:cNvSpPr>
            <p:nvPr/>
          </p:nvSpPr>
          <p:spPr bwMode="auto">
            <a:xfrm>
              <a:off x="3391" y="-120"/>
              <a:ext cx="119" cy="116"/>
            </a:xfrm>
            <a:prstGeom prst="ellipse">
              <a:avLst/>
            </a:prstGeom>
            <a:solidFill>
              <a:srgbClr val="1CB2B6"/>
            </a:solidFill>
            <a:ln w="9525">
              <a:solidFill>
                <a:schemeClr val="bg1"/>
              </a:solidFill>
              <a:round/>
            </a:ln>
          </p:spPr>
          <p:txBody>
            <a:bodyPr vert="horz" wrap="square" lIns="91440" tIns="45720" rIns="91440" bIns="45720" numCol="1" anchor="t" anchorCtr="0" compatLnSpc="1"/>
            <a:lstStyle/>
            <a:p>
              <a:endParaRPr lang="zh-CN" altLang="en-US"/>
            </a:p>
          </p:txBody>
        </p:sp>
        <p:sp>
          <p:nvSpPr>
            <p:cNvPr id="251" name="Oval 33"/>
            <p:cNvSpPr>
              <a:spLocks noChangeArrowheads="1"/>
            </p:cNvSpPr>
            <p:nvPr/>
          </p:nvSpPr>
          <p:spPr bwMode="auto">
            <a:xfrm>
              <a:off x="3548" y="-158"/>
              <a:ext cx="190" cy="192"/>
            </a:xfrm>
            <a:prstGeom prst="ellipse">
              <a:avLst/>
            </a:prstGeom>
            <a:solidFill>
              <a:srgbClr val="2187C5"/>
            </a:solidFill>
            <a:ln w="9525">
              <a:solidFill>
                <a:srgbClr val="0C368B"/>
              </a:solidFill>
              <a:round/>
            </a:ln>
          </p:spPr>
          <p:txBody>
            <a:bodyPr vert="horz" wrap="square" lIns="91440" tIns="45720" rIns="91440" bIns="45720" numCol="1" anchor="t" anchorCtr="0" compatLnSpc="1"/>
            <a:lstStyle/>
            <a:p>
              <a:endParaRPr lang="zh-CN" altLang="en-US"/>
            </a:p>
          </p:txBody>
        </p:sp>
        <p:sp>
          <p:nvSpPr>
            <p:cNvPr id="252" name="Oval 34"/>
            <p:cNvSpPr>
              <a:spLocks noChangeArrowheads="1"/>
            </p:cNvSpPr>
            <p:nvPr/>
          </p:nvSpPr>
          <p:spPr bwMode="auto">
            <a:xfrm>
              <a:off x="3583" y="-120"/>
              <a:ext cx="119" cy="116"/>
            </a:xfrm>
            <a:prstGeom prst="ellipse">
              <a:avLst/>
            </a:prstGeom>
            <a:solidFill>
              <a:srgbClr val="1CB2B6"/>
            </a:solidFill>
            <a:ln w="9525">
              <a:solidFill>
                <a:schemeClr val="bg1"/>
              </a:solidFill>
              <a:round/>
            </a:ln>
          </p:spPr>
          <p:txBody>
            <a:bodyPr vert="horz" wrap="square" lIns="91440" tIns="45720" rIns="91440" bIns="45720" numCol="1" anchor="t" anchorCtr="0" compatLnSpc="1"/>
            <a:lstStyle/>
            <a:p>
              <a:endParaRPr lang="zh-CN" altLang="en-US"/>
            </a:p>
          </p:txBody>
        </p:sp>
        <p:sp>
          <p:nvSpPr>
            <p:cNvPr id="253" name="Freeform 35"/>
            <p:cNvSpPr/>
            <p:nvPr/>
          </p:nvSpPr>
          <p:spPr bwMode="auto">
            <a:xfrm>
              <a:off x="2767" y="-585"/>
              <a:ext cx="985" cy="330"/>
            </a:xfrm>
            <a:custGeom>
              <a:avLst/>
              <a:gdLst>
                <a:gd name="T0" fmla="*/ 900 w 985"/>
                <a:gd name="T1" fmla="*/ 0 h 330"/>
                <a:gd name="T2" fmla="*/ 510 w 985"/>
                <a:gd name="T3" fmla="*/ 0 h 330"/>
                <a:gd name="T4" fmla="*/ 475 w 985"/>
                <a:gd name="T5" fmla="*/ 0 h 330"/>
                <a:gd name="T6" fmla="*/ 0 w 985"/>
                <a:gd name="T7" fmla="*/ 0 h 330"/>
                <a:gd name="T8" fmla="*/ 0 w 985"/>
                <a:gd name="T9" fmla="*/ 138 h 330"/>
                <a:gd name="T10" fmla="*/ 0 w 985"/>
                <a:gd name="T11" fmla="*/ 330 h 330"/>
                <a:gd name="T12" fmla="*/ 985 w 985"/>
                <a:gd name="T13" fmla="*/ 330 h 330"/>
                <a:gd name="T14" fmla="*/ 985 w 985"/>
                <a:gd name="T15" fmla="*/ 138 h 330"/>
                <a:gd name="T16" fmla="*/ 985 w 985"/>
                <a:gd name="T17" fmla="*/ 131 h 330"/>
                <a:gd name="T18" fmla="*/ 900 w 985"/>
                <a:gd name="T1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330">
                  <a:moveTo>
                    <a:pt x="900" y="0"/>
                  </a:moveTo>
                  <a:lnTo>
                    <a:pt x="510" y="0"/>
                  </a:lnTo>
                  <a:lnTo>
                    <a:pt x="475" y="0"/>
                  </a:lnTo>
                  <a:lnTo>
                    <a:pt x="0" y="0"/>
                  </a:lnTo>
                  <a:lnTo>
                    <a:pt x="0" y="138"/>
                  </a:lnTo>
                  <a:lnTo>
                    <a:pt x="0" y="330"/>
                  </a:lnTo>
                  <a:lnTo>
                    <a:pt x="985" y="330"/>
                  </a:lnTo>
                  <a:lnTo>
                    <a:pt x="985" y="138"/>
                  </a:lnTo>
                  <a:lnTo>
                    <a:pt x="985" y="131"/>
                  </a:lnTo>
                  <a:lnTo>
                    <a:pt x="900" y="0"/>
                  </a:lnTo>
                  <a:close/>
                </a:path>
              </a:pathLst>
            </a:custGeom>
            <a:solidFill>
              <a:srgbClr val="FFFFFF"/>
            </a:solidFill>
            <a:ln w="9525">
              <a:solidFill>
                <a:srgbClr val="0C368B"/>
              </a:solidFill>
              <a:round/>
            </a:ln>
          </p:spPr>
          <p:txBody>
            <a:bodyPr vert="horz" wrap="square" lIns="91440" tIns="45720" rIns="91440" bIns="45720" numCol="1" anchor="t" anchorCtr="0" compatLnSpc="1"/>
            <a:lstStyle/>
            <a:p>
              <a:endParaRPr lang="zh-CN" altLang="en-US"/>
            </a:p>
          </p:txBody>
        </p:sp>
        <p:sp>
          <p:nvSpPr>
            <p:cNvPr id="254" name="Rectangle 36"/>
            <p:cNvSpPr>
              <a:spLocks noChangeArrowheads="1"/>
            </p:cNvSpPr>
            <p:nvPr/>
          </p:nvSpPr>
          <p:spPr bwMode="auto">
            <a:xfrm>
              <a:off x="3429" y="-623"/>
              <a:ext cx="185" cy="38"/>
            </a:xfrm>
            <a:prstGeom prst="rect">
              <a:avLst/>
            </a:prstGeom>
            <a:solidFill>
              <a:srgbClr val="A7A9AC"/>
            </a:solidFill>
            <a:ln w="9525">
              <a:solidFill>
                <a:srgbClr val="0C368B"/>
              </a:solidFill>
              <a:miter lim="800000"/>
            </a:ln>
          </p:spPr>
          <p:txBody>
            <a:bodyPr vert="horz" wrap="square" lIns="91440" tIns="45720" rIns="91440" bIns="45720" numCol="1" anchor="t" anchorCtr="0" compatLnSpc="1"/>
            <a:lstStyle/>
            <a:p>
              <a:endParaRPr lang="zh-CN" altLang="en-US"/>
            </a:p>
          </p:txBody>
        </p:sp>
        <p:sp>
          <p:nvSpPr>
            <p:cNvPr id="255" name="Freeform 37"/>
            <p:cNvSpPr/>
            <p:nvPr/>
          </p:nvSpPr>
          <p:spPr bwMode="auto">
            <a:xfrm>
              <a:off x="3833" y="-739"/>
              <a:ext cx="135" cy="135"/>
            </a:xfrm>
            <a:custGeom>
              <a:avLst/>
              <a:gdLst>
                <a:gd name="T0" fmla="*/ 14 w 57"/>
                <a:gd name="T1" fmla="*/ 29 h 57"/>
                <a:gd name="T2" fmla="*/ 29 w 57"/>
                <a:gd name="T3" fmla="*/ 14 h 57"/>
                <a:gd name="T4" fmla="*/ 44 w 57"/>
                <a:gd name="T5" fmla="*/ 29 h 57"/>
                <a:gd name="T6" fmla="*/ 29 w 57"/>
                <a:gd name="T7" fmla="*/ 44 h 57"/>
                <a:gd name="T8" fmla="*/ 29 w 57"/>
                <a:gd name="T9" fmla="*/ 44 h 57"/>
                <a:gd name="T10" fmla="*/ 29 w 57"/>
                <a:gd name="T11" fmla="*/ 57 h 57"/>
                <a:gd name="T12" fmla="*/ 29 w 57"/>
                <a:gd name="T13" fmla="*/ 57 h 57"/>
                <a:gd name="T14" fmla="*/ 57 w 57"/>
                <a:gd name="T15" fmla="*/ 29 h 57"/>
                <a:gd name="T16" fmla="*/ 29 w 57"/>
                <a:gd name="T17" fmla="*/ 0 h 57"/>
                <a:gd name="T18" fmla="*/ 0 w 57"/>
                <a:gd name="T19" fmla="*/ 29 h 57"/>
                <a:gd name="T20" fmla="*/ 14 w 57"/>
                <a:gd name="T21"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57">
                  <a:moveTo>
                    <a:pt x="14" y="29"/>
                  </a:moveTo>
                  <a:cubicBezTo>
                    <a:pt x="14" y="20"/>
                    <a:pt x="20" y="14"/>
                    <a:pt x="29" y="14"/>
                  </a:cubicBezTo>
                  <a:cubicBezTo>
                    <a:pt x="37" y="14"/>
                    <a:pt x="44" y="20"/>
                    <a:pt x="44" y="29"/>
                  </a:cubicBezTo>
                  <a:cubicBezTo>
                    <a:pt x="44" y="37"/>
                    <a:pt x="37" y="44"/>
                    <a:pt x="29" y="44"/>
                  </a:cubicBezTo>
                  <a:cubicBezTo>
                    <a:pt x="29" y="44"/>
                    <a:pt x="29" y="44"/>
                    <a:pt x="29" y="44"/>
                  </a:cubicBezTo>
                  <a:cubicBezTo>
                    <a:pt x="29" y="57"/>
                    <a:pt x="29" y="57"/>
                    <a:pt x="29" y="57"/>
                  </a:cubicBezTo>
                  <a:cubicBezTo>
                    <a:pt x="29" y="57"/>
                    <a:pt x="29" y="57"/>
                    <a:pt x="29" y="57"/>
                  </a:cubicBezTo>
                  <a:cubicBezTo>
                    <a:pt x="44" y="57"/>
                    <a:pt x="57" y="44"/>
                    <a:pt x="57" y="29"/>
                  </a:cubicBezTo>
                  <a:cubicBezTo>
                    <a:pt x="57" y="13"/>
                    <a:pt x="44" y="0"/>
                    <a:pt x="29" y="0"/>
                  </a:cubicBezTo>
                  <a:cubicBezTo>
                    <a:pt x="13" y="0"/>
                    <a:pt x="0" y="13"/>
                    <a:pt x="0" y="29"/>
                  </a:cubicBezTo>
                  <a:lnTo>
                    <a:pt x="14" y="29"/>
                  </a:lnTo>
                  <a:close/>
                </a:path>
              </a:pathLst>
            </a:custGeom>
            <a:solidFill>
              <a:srgbClr val="BCBEC0"/>
            </a:solidFill>
            <a:ln w="9525">
              <a:solidFill>
                <a:srgbClr val="0F44B3"/>
              </a:solidFill>
              <a:round/>
            </a:ln>
          </p:spPr>
          <p:txBody>
            <a:bodyPr vert="horz" wrap="square" lIns="91440" tIns="45720" rIns="91440" bIns="45720" numCol="1" anchor="t" anchorCtr="0" compatLnSpc="1"/>
            <a:lstStyle/>
            <a:p>
              <a:endParaRPr lang="zh-CN" altLang="en-US"/>
            </a:p>
          </p:txBody>
        </p:sp>
        <p:sp>
          <p:nvSpPr>
            <p:cNvPr id="256" name="Rectangle 38"/>
            <p:cNvSpPr>
              <a:spLocks noChangeArrowheads="1"/>
            </p:cNvSpPr>
            <p:nvPr/>
          </p:nvSpPr>
          <p:spPr bwMode="auto">
            <a:xfrm>
              <a:off x="2767" y="-447"/>
              <a:ext cx="985" cy="59"/>
            </a:xfrm>
            <a:prstGeom prst="rect">
              <a:avLst/>
            </a:prstGeom>
            <a:solidFill>
              <a:srgbClr val="46BBEB"/>
            </a:solidFill>
            <a:ln w="9525">
              <a:noFill/>
              <a:miter lim="800000"/>
            </a:ln>
          </p:spPr>
          <p:txBody>
            <a:bodyPr vert="horz" wrap="square" lIns="91440" tIns="45720" rIns="91440" bIns="45720" numCol="1" anchor="t" anchorCtr="0" compatLnSpc="1"/>
            <a:lstStyle/>
            <a:p>
              <a:endParaRPr lang="zh-CN" altLang="en-US"/>
            </a:p>
          </p:txBody>
        </p:sp>
        <p:sp>
          <p:nvSpPr>
            <p:cNvPr id="257" name="Freeform 39"/>
            <p:cNvSpPr/>
            <p:nvPr/>
          </p:nvSpPr>
          <p:spPr bwMode="auto">
            <a:xfrm>
              <a:off x="2520" y="-1071"/>
              <a:ext cx="152" cy="152"/>
            </a:xfrm>
            <a:custGeom>
              <a:avLst/>
              <a:gdLst>
                <a:gd name="T0" fmla="*/ 64 w 64"/>
                <a:gd name="T1" fmla="*/ 32 h 64"/>
                <a:gd name="T2" fmla="*/ 32 w 64"/>
                <a:gd name="T3" fmla="*/ 0 h 64"/>
                <a:gd name="T4" fmla="*/ 0 w 64"/>
                <a:gd name="T5" fmla="*/ 32 h 64"/>
                <a:gd name="T6" fmla="*/ 32 w 64"/>
                <a:gd name="T7" fmla="*/ 64 h 64"/>
                <a:gd name="T8" fmla="*/ 64 w 64"/>
                <a:gd name="T9" fmla="*/ 32 h 64"/>
              </a:gdLst>
              <a:ahLst/>
              <a:cxnLst>
                <a:cxn ang="0">
                  <a:pos x="T0" y="T1"/>
                </a:cxn>
                <a:cxn ang="0">
                  <a:pos x="T2" y="T3"/>
                </a:cxn>
                <a:cxn ang="0">
                  <a:pos x="T4" y="T5"/>
                </a:cxn>
                <a:cxn ang="0">
                  <a:pos x="T6" y="T7"/>
                </a:cxn>
                <a:cxn ang="0">
                  <a:pos x="T8" y="T9"/>
                </a:cxn>
              </a:cxnLst>
              <a:rect l="0" t="0" r="r" b="b"/>
              <a:pathLst>
                <a:path w="64" h="64">
                  <a:moveTo>
                    <a:pt x="64" y="32"/>
                  </a:moveTo>
                  <a:cubicBezTo>
                    <a:pt x="46" y="32"/>
                    <a:pt x="32" y="18"/>
                    <a:pt x="32" y="0"/>
                  </a:cubicBezTo>
                  <a:cubicBezTo>
                    <a:pt x="32" y="18"/>
                    <a:pt x="18" y="32"/>
                    <a:pt x="0" y="32"/>
                  </a:cubicBezTo>
                  <a:cubicBezTo>
                    <a:pt x="18" y="32"/>
                    <a:pt x="32" y="46"/>
                    <a:pt x="32" y="64"/>
                  </a:cubicBezTo>
                  <a:cubicBezTo>
                    <a:pt x="32" y="46"/>
                    <a:pt x="46" y="32"/>
                    <a:pt x="64" y="32"/>
                  </a:cubicBezTo>
                  <a:close/>
                </a:path>
              </a:pathLst>
            </a:custGeom>
            <a:solidFill>
              <a:srgbClr val="FFFFFF"/>
            </a:solidFill>
            <a:ln w="9525">
              <a:solidFill>
                <a:srgbClr val="2187C5"/>
              </a:solidFill>
              <a:round/>
            </a:ln>
          </p:spPr>
          <p:txBody>
            <a:bodyPr vert="horz" wrap="square" lIns="91440" tIns="45720" rIns="91440" bIns="45720" numCol="1" anchor="t" anchorCtr="0" compatLnSpc="1"/>
            <a:lstStyle/>
            <a:p>
              <a:endParaRPr lang="zh-CN" altLang="en-US"/>
            </a:p>
          </p:txBody>
        </p:sp>
        <p:sp>
          <p:nvSpPr>
            <p:cNvPr id="258" name="Freeform 40"/>
            <p:cNvSpPr/>
            <p:nvPr/>
          </p:nvSpPr>
          <p:spPr bwMode="auto">
            <a:xfrm>
              <a:off x="4077" y="-1040"/>
              <a:ext cx="114" cy="111"/>
            </a:xfrm>
            <a:custGeom>
              <a:avLst/>
              <a:gdLst>
                <a:gd name="T0" fmla="*/ 48 w 48"/>
                <a:gd name="T1" fmla="*/ 23 h 47"/>
                <a:gd name="T2" fmla="*/ 24 w 48"/>
                <a:gd name="T3" fmla="*/ 0 h 47"/>
                <a:gd name="T4" fmla="*/ 0 w 48"/>
                <a:gd name="T5" fmla="*/ 23 h 47"/>
                <a:gd name="T6" fmla="*/ 24 w 48"/>
                <a:gd name="T7" fmla="*/ 47 h 47"/>
                <a:gd name="T8" fmla="*/ 48 w 48"/>
                <a:gd name="T9" fmla="*/ 23 h 47"/>
              </a:gdLst>
              <a:ahLst/>
              <a:cxnLst>
                <a:cxn ang="0">
                  <a:pos x="T0" y="T1"/>
                </a:cxn>
                <a:cxn ang="0">
                  <a:pos x="T2" y="T3"/>
                </a:cxn>
                <a:cxn ang="0">
                  <a:pos x="T4" y="T5"/>
                </a:cxn>
                <a:cxn ang="0">
                  <a:pos x="T6" y="T7"/>
                </a:cxn>
                <a:cxn ang="0">
                  <a:pos x="T8" y="T9"/>
                </a:cxn>
              </a:cxnLst>
              <a:rect l="0" t="0" r="r" b="b"/>
              <a:pathLst>
                <a:path w="48" h="47">
                  <a:moveTo>
                    <a:pt x="48" y="23"/>
                  </a:moveTo>
                  <a:cubicBezTo>
                    <a:pt x="34" y="23"/>
                    <a:pt x="24" y="13"/>
                    <a:pt x="24" y="0"/>
                  </a:cubicBezTo>
                  <a:cubicBezTo>
                    <a:pt x="24" y="13"/>
                    <a:pt x="13" y="23"/>
                    <a:pt x="0" y="23"/>
                  </a:cubicBezTo>
                  <a:cubicBezTo>
                    <a:pt x="13" y="23"/>
                    <a:pt x="24" y="34"/>
                    <a:pt x="24" y="47"/>
                  </a:cubicBezTo>
                  <a:cubicBezTo>
                    <a:pt x="24" y="34"/>
                    <a:pt x="34" y="23"/>
                    <a:pt x="48" y="23"/>
                  </a:cubicBezTo>
                  <a:close/>
                </a:path>
              </a:pathLst>
            </a:custGeom>
            <a:solidFill>
              <a:srgbClr val="FFFFFF"/>
            </a:solidFill>
            <a:ln w="9525">
              <a:solidFill>
                <a:srgbClr val="2187C5"/>
              </a:solidFill>
              <a:round/>
            </a:ln>
          </p:spPr>
          <p:txBody>
            <a:bodyPr vert="horz" wrap="square" lIns="91440" tIns="45720" rIns="91440" bIns="45720" numCol="1" anchor="t" anchorCtr="0" compatLnSpc="1"/>
            <a:lstStyle/>
            <a:p>
              <a:endParaRPr lang="zh-CN" altLang="en-US"/>
            </a:p>
          </p:txBody>
        </p:sp>
        <p:sp>
          <p:nvSpPr>
            <p:cNvPr id="260" name="Freeform 42"/>
            <p:cNvSpPr/>
            <p:nvPr/>
          </p:nvSpPr>
          <p:spPr bwMode="auto">
            <a:xfrm>
              <a:off x="3021" y="-1569"/>
              <a:ext cx="218" cy="220"/>
            </a:xfrm>
            <a:custGeom>
              <a:avLst/>
              <a:gdLst>
                <a:gd name="T0" fmla="*/ 92 w 92"/>
                <a:gd name="T1" fmla="*/ 46 h 93"/>
                <a:gd name="T2" fmla="*/ 46 w 92"/>
                <a:gd name="T3" fmla="*/ 0 h 93"/>
                <a:gd name="T4" fmla="*/ 0 w 92"/>
                <a:gd name="T5" fmla="*/ 46 h 93"/>
                <a:gd name="T6" fmla="*/ 46 w 92"/>
                <a:gd name="T7" fmla="*/ 93 h 93"/>
                <a:gd name="T8" fmla="*/ 92 w 92"/>
                <a:gd name="T9" fmla="*/ 46 h 93"/>
              </a:gdLst>
              <a:ahLst/>
              <a:cxnLst>
                <a:cxn ang="0">
                  <a:pos x="T0" y="T1"/>
                </a:cxn>
                <a:cxn ang="0">
                  <a:pos x="T2" y="T3"/>
                </a:cxn>
                <a:cxn ang="0">
                  <a:pos x="T4" y="T5"/>
                </a:cxn>
                <a:cxn ang="0">
                  <a:pos x="T6" y="T7"/>
                </a:cxn>
                <a:cxn ang="0">
                  <a:pos x="T8" y="T9"/>
                </a:cxn>
              </a:cxnLst>
              <a:rect l="0" t="0" r="r" b="b"/>
              <a:pathLst>
                <a:path w="92" h="93">
                  <a:moveTo>
                    <a:pt x="92" y="46"/>
                  </a:moveTo>
                  <a:cubicBezTo>
                    <a:pt x="66" y="46"/>
                    <a:pt x="46" y="26"/>
                    <a:pt x="46" y="0"/>
                  </a:cubicBezTo>
                  <a:cubicBezTo>
                    <a:pt x="46" y="26"/>
                    <a:pt x="25" y="46"/>
                    <a:pt x="0" y="46"/>
                  </a:cubicBezTo>
                  <a:cubicBezTo>
                    <a:pt x="25" y="46"/>
                    <a:pt x="46" y="67"/>
                    <a:pt x="46" y="93"/>
                  </a:cubicBezTo>
                  <a:cubicBezTo>
                    <a:pt x="46" y="67"/>
                    <a:pt x="66" y="46"/>
                    <a:pt x="92" y="46"/>
                  </a:cubicBezTo>
                  <a:close/>
                </a:path>
              </a:pathLst>
            </a:custGeom>
            <a:solidFill>
              <a:srgbClr val="FFFFFF"/>
            </a:solidFill>
            <a:ln w="9525">
              <a:solidFill>
                <a:srgbClr val="2187C5"/>
              </a:solidFill>
              <a:round/>
            </a:ln>
          </p:spPr>
          <p:txBody>
            <a:bodyPr vert="horz" wrap="square" lIns="91440" tIns="45720" rIns="91440" bIns="45720" numCol="1" anchor="t" anchorCtr="0" compatLnSpc="1"/>
            <a:lstStyle/>
            <a:p>
              <a:endParaRPr lang="zh-CN" altLang="en-US"/>
            </a:p>
          </p:txBody>
        </p:sp>
      </p:grpSp>
      <p:sp>
        <p:nvSpPr>
          <p:cNvPr id="76" name="矩形 75"/>
          <p:cNvSpPr/>
          <p:nvPr/>
        </p:nvSpPr>
        <p:spPr>
          <a:xfrm>
            <a:off x="1071154" y="5188945"/>
            <a:ext cx="10241280" cy="1290232"/>
          </a:xfrm>
          <a:prstGeom prst="rect">
            <a:avLst/>
          </a:pr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116"/>
          <p:cNvSpPr txBox="1">
            <a:spLocks noChangeArrowheads="1"/>
          </p:cNvSpPr>
          <p:nvPr/>
        </p:nvSpPr>
        <p:spPr bwMode="auto">
          <a:xfrm>
            <a:off x="1998198" y="5537817"/>
            <a:ext cx="835633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pPr algn="ctr">
              <a:lnSpc>
                <a:spcPct val="150000"/>
              </a:lnSpc>
            </a:pPr>
            <a:r>
              <a:rPr lang="en-US" altLang="zh-CN" sz="1200">
                <a:solidFill>
                  <a:schemeClr val="bg1"/>
                </a:solidFill>
                <a:latin typeface="汉仪典雅体简" panose="00020600040101010101" pitchFamily="18" charset="-122"/>
                <a:ea typeface="汉仪典雅体简" panose="00020600040101010101" pitchFamily="18" charset="-122"/>
              </a:rPr>
              <a:t>The activities of a company associated with buying and selling a product or service. It includes advertising, selling and delivering products to people. People who work in marketing departments of companies.</a:t>
            </a:r>
            <a:endParaRPr lang="en-US" altLang="zh-CN" sz="1200">
              <a:solidFill>
                <a:schemeClr val="bg1"/>
              </a:solidFill>
              <a:latin typeface="汉仪典雅体简" panose="00020600040101010101" pitchFamily="18" charset="-122"/>
              <a:ea typeface="汉仪典雅体简" panose="00020600040101010101" pitchFamily="18" charset="-122"/>
            </a:endParaRPr>
          </a:p>
        </p:txBody>
      </p:sp>
      <p:sp>
        <p:nvSpPr>
          <p:cNvPr id="261" name="弧形 260"/>
          <p:cNvSpPr/>
          <p:nvPr/>
        </p:nvSpPr>
        <p:spPr>
          <a:xfrm>
            <a:off x="3999246" y="2391506"/>
            <a:ext cx="4134897" cy="4134897"/>
          </a:xfrm>
          <a:prstGeom prst="arc">
            <a:avLst>
              <a:gd name="adj1" fmla="val 10866410"/>
              <a:gd name="adj2" fmla="val 21549279"/>
            </a:avLst>
          </a:prstGeom>
          <a:ln w="25400" cap="rnd">
            <a:solidFill>
              <a:srgbClr val="2187C5"/>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2" name="椭圆 261"/>
          <p:cNvSpPr/>
          <p:nvPr/>
        </p:nvSpPr>
        <p:spPr>
          <a:xfrm>
            <a:off x="4813161" y="2662813"/>
            <a:ext cx="180871" cy="180871"/>
          </a:xfrm>
          <a:prstGeom prst="ellipse">
            <a:avLst/>
          </a:prstGeom>
          <a:solidFill>
            <a:srgbClr val="1CB2B6"/>
          </a:solidFill>
          <a:ln w="19050">
            <a:solidFill>
              <a:srgbClr val="0C36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p:cNvSpPr/>
          <p:nvPr/>
        </p:nvSpPr>
        <p:spPr>
          <a:xfrm>
            <a:off x="3970774" y="3910483"/>
            <a:ext cx="180871" cy="180871"/>
          </a:xfrm>
          <a:prstGeom prst="ellipse">
            <a:avLst/>
          </a:prstGeom>
          <a:solidFill>
            <a:srgbClr val="2187C5"/>
          </a:solidFill>
          <a:ln w="19050">
            <a:solidFill>
              <a:srgbClr val="0C36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p:nvPr/>
        </p:nvSpPr>
        <p:spPr>
          <a:xfrm>
            <a:off x="7007051" y="2555630"/>
            <a:ext cx="180871" cy="180871"/>
          </a:xfrm>
          <a:prstGeom prst="ellipse">
            <a:avLst/>
          </a:prstGeom>
          <a:solidFill>
            <a:srgbClr val="CDCDCD"/>
          </a:solidFill>
          <a:ln w="19050">
            <a:solidFill>
              <a:srgbClr val="0C36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p:cNvSpPr/>
          <p:nvPr/>
        </p:nvSpPr>
        <p:spPr>
          <a:xfrm>
            <a:off x="7983416" y="3863590"/>
            <a:ext cx="180871" cy="180871"/>
          </a:xfrm>
          <a:prstGeom prst="ellipse">
            <a:avLst/>
          </a:prstGeom>
          <a:solidFill>
            <a:srgbClr val="588FF2"/>
          </a:solidFill>
          <a:ln w="19050">
            <a:solidFill>
              <a:srgbClr val="0C36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iterate type="lt">
                                    <p:tmPct val="10000"/>
                                  </p:iterate>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1+#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100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750"/>
                                        <p:tgtEl>
                                          <p:spTgt spid="54"/>
                                        </p:tgtEl>
                                      </p:cBhvr>
                                    </p:animEffect>
                                  </p:childTnLst>
                                </p:cTn>
                              </p:par>
                              <p:par>
                                <p:cTn id="12" presetID="42" presetClass="entr" presetSubtype="0" fill="hold" grpId="0" nodeType="withEffect">
                                  <p:stCondLst>
                                    <p:cond delay="375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par>
                                <p:cTn id="17" presetID="22" presetClass="entr" presetSubtype="1" fill="hold" grpId="0" nodeType="withEffect">
                                  <p:stCondLst>
                                    <p:cond delay="425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750"/>
                                        <p:tgtEl>
                                          <p:spTgt spid="19"/>
                                        </p:tgtEl>
                                      </p:cBhvr>
                                    </p:animEffect>
                                  </p:childTnLst>
                                </p:cTn>
                              </p:par>
                              <p:par>
                                <p:cTn id="20" presetID="42" presetClass="entr" presetSubtype="0" fill="hold" grpId="0" nodeType="withEffect">
                                  <p:stCondLst>
                                    <p:cond delay="3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22" presetClass="entr" presetSubtype="1" fill="hold" grpId="0" nodeType="withEffect">
                                  <p:stCondLst>
                                    <p:cond delay="425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750"/>
                                        <p:tgtEl>
                                          <p:spTgt spid="15"/>
                                        </p:tgtEl>
                                      </p:cBhvr>
                                    </p:animEffect>
                                  </p:childTnLst>
                                </p:cTn>
                              </p:par>
                              <p:par>
                                <p:cTn id="28" presetID="42" presetClass="entr" presetSubtype="0" fill="hold" grpId="0" nodeType="withEffect">
                                  <p:stCondLst>
                                    <p:cond delay="375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22" presetClass="entr" presetSubtype="1" fill="hold" grpId="0" nodeType="withEffect">
                                  <p:stCondLst>
                                    <p:cond delay="425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750"/>
                                        <p:tgtEl>
                                          <p:spTgt spid="21"/>
                                        </p:tgtEl>
                                      </p:cBhvr>
                                    </p:animEffect>
                                  </p:childTnLst>
                                </p:cTn>
                              </p:par>
                              <p:par>
                                <p:cTn id="36" presetID="42" presetClass="entr" presetSubtype="0" fill="hold" grpId="0" nodeType="withEffect">
                                  <p:stCondLst>
                                    <p:cond delay="375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22" presetClass="entr" presetSubtype="1" fill="hold" grpId="0" nodeType="withEffect">
                                  <p:stCondLst>
                                    <p:cond delay="425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750"/>
                                        <p:tgtEl>
                                          <p:spTgt spid="17"/>
                                        </p:tgtEl>
                                      </p:cBhvr>
                                    </p:animEffect>
                                  </p:childTnLst>
                                </p:cTn>
                              </p:par>
                              <p:par>
                                <p:cTn id="44" presetID="22" presetClass="entr" presetSubtype="1" fill="hold" grpId="0" nodeType="withEffect">
                                  <p:stCondLst>
                                    <p:cond delay="5250"/>
                                  </p:stCondLst>
                                  <p:childTnLst>
                                    <p:set>
                                      <p:cBhvr>
                                        <p:cTn id="45" dur="1" fill="hold">
                                          <p:stCondLst>
                                            <p:cond delay="0"/>
                                          </p:stCondLst>
                                        </p:cTn>
                                        <p:tgtEl>
                                          <p:spTgt spid="53"/>
                                        </p:tgtEl>
                                        <p:attrNameLst>
                                          <p:attrName>style.visibility</p:attrName>
                                        </p:attrNameLst>
                                      </p:cBhvr>
                                      <p:to>
                                        <p:strVal val="visible"/>
                                      </p:to>
                                    </p:set>
                                    <p:animEffect transition="in" filter="wipe(up)">
                                      <p:cBhvr>
                                        <p:cTn id="46"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54" grpId="0"/>
      <p:bldP spid="57" grpId="0"/>
      <p:bldP spid="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任意多边形 247"/>
          <p:cNvSpPr/>
          <p:nvPr/>
        </p:nvSpPr>
        <p:spPr>
          <a:xfrm>
            <a:off x="0" y="1"/>
            <a:ext cx="4470317" cy="6314773"/>
          </a:xfrm>
          <a:custGeom>
            <a:avLst/>
            <a:gdLst>
              <a:gd name="connsiteX0" fmla="*/ 0 w 4470317"/>
              <a:gd name="connsiteY0" fmla="*/ 0 h 6314773"/>
              <a:gd name="connsiteX1" fmla="*/ 4470317 w 4470317"/>
              <a:gd name="connsiteY1" fmla="*/ 0 h 6314773"/>
              <a:gd name="connsiteX2" fmla="*/ 4423678 w 4470317"/>
              <a:gd name="connsiteY2" fmla="*/ 41128 h 6314773"/>
              <a:gd name="connsiteX3" fmla="*/ 4075611 w 4470317"/>
              <a:gd name="connsiteY3" fmla="*/ 470263 h 6314773"/>
              <a:gd name="connsiteX4" fmla="*/ 4349931 w 4470317"/>
              <a:gd name="connsiteY4" fmla="*/ 1685109 h 6314773"/>
              <a:gd name="connsiteX5" fmla="*/ 3082834 w 4470317"/>
              <a:gd name="connsiteY5" fmla="*/ 2573383 h 6314773"/>
              <a:gd name="connsiteX6" fmla="*/ 2743200 w 4470317"/>
              <a:gd name="connsiteY6" fmla="*/ 3958046 h 6314773"/>
              <a:gd name="connsiteX7" fmla="*/ 1554480 w 4470317"/>
              <a:gd name="connsiteY7" fmla="*/ 4180114 h 6314773"/>
              <a:gd name="connsiteX8" fmla="*/ 809897 w 4470317"/>
              <a:gd name="connsiteY8" fmla="*/ 5721531 h 6314773"/>
              <a:gd name="connsiteX9" fmla="*/ 45720 w 4470317"/>
              <a:gd name="connsiteY9" fmla="*/ 6292215 h 6314773"/>
              <a:gd name="connsiteX10" fmla="*/ 0 w 4470317"/>
              <a:gd name="connsiteY10" fmla="*/ 6314773 h 6314773"/>
              <a:gd name="connsiteX0-1" fmla="*/ 0 w 4470317"/>
              <a:gd name="connsiteY0-2" fmla="*/ 0 h 6314773"/>
              <a:gd name="connsiteX1-3" fmla="*/ 4470317 w 4470317"/>
              <a:gd name="connsiteY1-4" fmla="*/ 0 h 6314773"/>
              <a:gd name="connsiteX2-5" fmla="*/ 4423678 w 4470317"/>
              <a:gd name="connsiteY2-6" fmla="*/ 41128 h 6314773"/>
              <a:gd name="connsiteX3-7" fmla="*/ 4075611 w 4470317"/>
              <a:gd name="connsiteY3-8" fmla="*/ 470263 h 6314773"/>
              <a:gd name="connsiteX4-9" fmla="*/ 4349931 w 4470317"/>
              <a:gd name="connsiteY4-10" fmla="*/ 1685109 h 6314773"/>
              <a:gd name="connsiteX5-11" fmla="*/ 3082834 w 4470317"/>
              <a:gd name="connsiteY5-12" fmla="*/ 2573383 h 6314773"/>
              <a:gd name="connsiteX6-13" fmla="*/ 2743200 w 4470317"/>
              <a:gd name="connsiteY6-14" fmla="*/ 3958046 h 6314773"/>
              <a:gd name="connsiteX7-15" fmla="*/ 1554480 w 4470317"/>
              <a:gd name="connsiteY7-16" fmla="*/ 4180114 h 6314773"/>
              <a:gd name="connsiteX8-17" fmla="*/ 809897 w 4470317"/>
              <a:gd name="connsiteY8-18" fmla="*/ 5721531 h 6314773"/>
              <a:gd name="connsiteX9-19" fmla="*/ 45720 w 4470317"/>
              <a:gd name="connsiteY9-20" fmla="*/ 6292215 h 6314773"/>
              <a:gd name="connsiteX10-21" fmla="*/ 0 w 4470317"/>
              <a:gd name="connsiteY10-22" fmla="*/ 6314773 h 6314773"/>
              <a:gd name="connsiteX11" fmla="*/ 0 w 4470317"/>
              <a:gd name="connsiteY11" fmla="*/ 0 h 6314773"/>
              <a:gd name="connsiteX0-23" fmla="*/ 0 w 4470317"/>
              <a:gd name="connsiteY0-24" fmla="*/ 0 h 6314773"/>
              <a:gd name="connsiteX1-25" fmla="*/ 4470317 w 4470317"/>
              <a:gd name="connsiteY1-26" fmla="*/ 0 h 6314773"/>
              <a:gd name="connsiteX2-27" fmla="*/ 4423678 w 4470317"/>
              <a:gd name="connsiteY2-28" fmla="*/ 41128 h 6314773"/>
              <a:gd name="connsiteX3-29" fmla="*/ 4075611 w 4470317"/>
              <a:gd name="connsiteY3-30" fmla="*/ 470263 h 6314773"/>
              <a:gd name="connsiteX4-31" fmla="*/ 4349931 w 4470317"/>
              <a:gd name="connsiteY4-32" fmla="*/ 1685109 h 6314773"/>
              <a:gd name="connsiteX5-33" fmla="*/ 3082834 w 4470317"/>
              <a:gd name="connsiteY5-34" fmla="*/ 2573383 h 6314773"/>
              <a:gd name="connsiteX6-35" fmla="*/ 2743200 w 4470317"/>
              <a:gd name="connsiteY6-36" fmla="*/ 3958046 h 6314773"/>
              <a:gd name="connsiteX7-37" fmla="*/ 1554480 w 4470317"/>
              <a:gd name="connsiteY7-38" fmla="*/ 4180114 h 6314773"/>
              <a:gd name="connsiteX8-39" fmla="*/ 809897 w 4470317"/>
              <a:gd name="connsiteY8-40" fmla="*/ 5721531 h 6314773"/>
              <a:gd name="connsiteX9-41" fmla="*/ 45720 w 4470317"/>
              <a:gd name="connsiteY9-42" fmla="*/ 6292215 h 6314773"/>
              <a:gd name="connsiteX10-43" fmla="*/ 0 w 4470317"/>
              <a:gd name="connsiteY10-44" fmla="*/ 6314773 h 6314773"/>
              <a:gd name="connsiteX11-45" fmla="*/ 0 w 4470317"/>
              <a:gd name="connsiteY11-46" fmla="*/ 0 h 6314773"/>
              <a:gd name="connsiteX0-47" fmla="*/ 0 w 4470317"/>
              <a:gd name="connsiteY0-48" fmla="*/ 0 h 6314773"/>
              <a:gd name="connsiteX1-49" fmla="*/ 4470317 w 4470317"/>
              <a:gd name="connsiteY1-50" fmla="*/ 0 h 6314773"/>
              <a:gd name="connsiteX2-51" fmla="*/ 4423678 w 4470317"/>
              <a:gd name="connsiteY2-52" fmla="*/ 41128 h 6314773"/>
              <a:gd name="connsiteX3-53" fmla="*/ 4075611 w 4470317"/>
              <a:gd name="connsiteY3-54" fmla="*/ 470263 h 6314773"/>
              <a:gd name="connsiteX4-55" fmla="*/ 4349931 w 4470317"/>
              <a:gd name="connsiteY4-56" fmla="*/ 1685109 h 6314773"/>
              <a:gd name="connsiteX5-57" fmla="*/ 3082834 w 4470317"/>
              <a:gd name="connsiteY5-58" fmla="*/ 2573383 h 6314773"/>
              <a:gd name="connsiteX6-59" fmla="*/ 2743200 w 4470317"/>
              <a:gd name="connsiteY6-60" fmla="*/ 3958046 h 6314773"/>
              <a:gd name="connsiteX7-61" fmla="*/ 1554480 w 4470317"/>
              <a:gd name="connsiteY7-62" fmla="*/ 4180114 h 6314773"/>
              <a:gd name="connsiteX8-63" fmla="*/ 809897 w 4470317"/>
              <a:gd name="connsiteY8-64" fmla="*/ 5721531 h 6314773"/>
              <a:gd name="connsiteX9-65" fmla="*/ 45720 w 4470317"/>
              <a:gd name="connsiteY9-66" fmla="*/ 6292215 h 6314773"/>
              <a:gd name="connsiteX10-67" fmla="*/ 0 w 4470317"/>
              <a:gd name="connsiteY10-68" fmla="*/ 6314773 h 6314773"/>
              <a:gd name="connsiteX11-69" fmla="*/ 0 w 4470317"/>
              <a:gd name="connsiteY11-70" fmla="*/ 0 h 6314773"/>
              <a:gd name="connsiteX0-71" fmla="*/ 0 w 4470317"/>
              <a:gd name="connsiteY0-72" fmla="*/ 0 h 6314773"/>
              <a:gd name="connsiteX1-73" fmla="*/ 4470317 w 4470317"/>
              <a:gd name="connsiteY1-74" fmla="*/ 0 h 6314773"/>
              <a:gd name="connsiteX2-75" fmla="*/ 4423678 w 4470317"/>
              <a:gd name="connsiteY2-76" fmla="*/ 41128 h 6314773"/>
              <a:gd name="connsiteX3-77" fmla="*/ 4075611 w 4470317"/>
              <a:gd name="connsiteY3-78" fmla="*/ 470263 h 6314773"/>
              <a:gd name="connsiteX4-79" fmla="*/ 4349931 w 4470317"/>
              <a:gd name="connsiteY4-80" fmla="*/ 1685109 h 6314773"/>
              <a:gd name="connsiteX5-81" fmla="*/ 3082834 w 4470317"/>
              <a:gd name="connsiteY5-82" fmla="*/ 2573383 h 6314773"/>
              <a:gd name="connsiteX6-83" fmla="*/ 2743200 w 4470317"/>
              <a:gd name="connsiteY6-84" fmla="*/ 3958046 h 6314773"/>
              <a:gd name="connsiteX7-85" fmla="*/ 1554480 w 4470317"/>
              <a:gd name="connsiteY7-86" fmla="*/ 4180114 h 6314773"/>
              <a:gd name="connsiteX8-87" fmla="*/ 966651 w 4470317"/>
              <a:gd name="connsiteY8-88" fmla="*/ 5891349 h 6314773"/>
              <a:gd name="connsiteX9-89" fmla="*/ 45720 w 4470317"/>
              <a:gd name="connsiteY9-90" fmla="*/ 6292215 h 6314773"/>
              <a:gd name="connsiteX10-91" fmla="*/ 0 w 4470317"/>
              <a:gd name="connsiteY10-92" fmla="*/ 6314773 h 6314773"/>
              <a:gd name="connsiteX11-93" fmla="*/ 0 w 4470317"/>
              <a:gd name="connsiteY11-94" fmla="*/ 0 h 6314773"/>
              <a:gd name="connsiteX0-95" fmla="*/ 0 w 4470317"/>
              <a:gd name="connsiteY0-96" fmla="*/ 0 h 6314773"/>
              <a:gd name="connsiteX1-97" fmla="*/ 4470317 w 4470317"/>
              <a:gd name="connsiteY1-98" fmla="*/ 0 h 6314773"/>
              <a:gd name="connsiteX2-99" fmla="*/ 4423678 w 4470317"/>
              <a:gd name="connsiteY2-100" fmla="*/ 41128 h 6314773"/>
              <a:gd name="connsiteX3-101" fmla="*/ 4075611 w 4470317"/>
              <a:gd name="connsiteY3-102" fmla="*/ 470263 h 6314773"/>
              <a:gd name="connsiteX4-103" fmla="*/ 4349931 w 4470317"/>
              <a:gd name="connsiteY4-104" fmla="*/ 1685109 h 6314773"/>
              <a:gd name="connsiteX5-105" fmla="*/ 3082834 w 4470317"/>
              <a:gd name="connsiteY5-106" fmla="*/ 2573383 h 6314773"/>
              <a:gd name="connsiteX6-107" fmla="*/ 2952206 w 4470317"/>
              <a:gd name="connsiteY6-108" fmla="*/ 3735977 h 6314773"/>
              <a:gd name="connsiteX7-109" fmla="*/ 1554480 w 4470317"/>
              <a:gd name="connsiteY7-110" fmla="*/ 4180114 h 6314773"/>
              <a:gd name="connsiteX8-111" fmla="*/ 966651 w 4470317"/>
              <a:gd name="connsiteY8-112" fmla="*/ 5891349 h 6314773"/>
              <a:gd name="connsiteX9-113" fmla="*/ 45720 w 4470317"/>
              <a:gd name="connsiteY9-114" fmla="*/ 6292215 h 6314773"/>
              <a:gd name="connsiteX10-115" fmla="*/ 0 w 4470317"/>
              <a:gd name="connsiteY10-116" fmla="*/ 6314773 h 6314773"/>
              <a:gd name="connsiteX11-117" fmla="*/ 0 w 4470317"/>
              <a:gd name="connsiteY11-118" fmla="*/ 0 h 6314773"/>
              <a:gd name="connsiteX0-119" fmla="*/ 0 w 4470317"/>
              <a:gd name="connsiteY0-120" fmla="*/ 0 h 6314773"/>
              <a:gd name="connsiteX1-121" fmla="*/ 4470317 w 4470317"/>
              <a:gd name="connsiteY1-122" fmla="*/ 0 h 6314773"/>
              <a:gd name="connsiteX2-123" fmla="*/ 4423678 w 4470317"/>
              <a:gd name="connsiteY2-124" fmla="*/ 41128 h 6314773"/>
              <a:gd name="connsiteX3-125" fmla="*/ 4075611 w 4470317"/>
              <a:gd name="connsiteY3-126" fmla="*/ 470263 h 6314773"/>
              <a:gd name="connsiteX4-127" fmla="*/ 4349931 w 4470317"/>
              <a:gd name="connsiteY4-128" fmla="*/ 1685109 h 6314773"/>
              <a:gd name="connsiteX5-129" fmla="*/ 3239588 w 4470317"/>
              <a:gd name="connsiteY5-130" fmla="*/ 2638697 h 6314773"/>
              <a:gd name="connsiteX6-131" fmla="*/ 2952206 w 4470317"/>
              <a:gd name="connsiteY6-132" fmla="*/ 3735977 h 6314773"/>
              <a:gd name="connsiteX7-133" fmla="*/ 1554480 w 4470317"/>
              <a:gd name="connsiteY7-134" fmla="*/ 4180114 h 6314773"/>
              <a:gd name="connsiteX8-135" fmla="*/ 966651 w 4470317"/>
              <a:gd name="connsiteY8-136" fmla="*/ 5891349 h 6314773"/>
              <a:gd name="connsiteX9-137" fmla="*/ 45720 w 4470317"/>
              <a:gd name="connsiteY9-138" fmla="*/ 6292215 h 6314773"/>
              <a:gd name="connsiteX10-139" fmla="*/ 0 w 4470317"/>
              <a:gd name="connsiteY10-140" fmla="*/ 6314773 h 6314773"/>
              <a:gd name="connsiteX11-141" fmla="*/ 0 w 4470317"/>
              <a:gd name="connsiteY11-142" fmla="*/ 0 h 6314773"/>
              <a:gd name="connsiteX0-143" fmla="*/ 0 w 4470317"/>
              <a:gd name="connsiteY0-144" fmla="*/ 0 h 6314773"/>
              <a:gd name="connsiteX1-145" fmla="*/ 4470317 w 4470317"/>
              <a:gd name="connsiteY1-146" fmla="*/ 0 h 6314773"/>
              <a:gd name="connsiteX2-147" fmla="*/ 4423678 w 4470317"/>
              <a:gd name="connsiteY2-148" fmla="*/ 41128 h 6314773"/>
              <a:gd name="connsiteX3-149" fmla="*/ 4075611 w 4470317"/>
              <a:gd name="connsiteY3-150" fmla="*/ 470263 h 6314773"/>
              <a:gd name="connsiteX4-151" fmla="*/ 3317966 w 4470317"/>
              <a:gd name="connsiteY4-152" fmla="*/ 1267097 h 6314773"/>
              <a:gd name="connsiteX5-153" fmla="*/ 3239588 w 4470317"/>
              <a:gd name="connsiteY5-154" fmla="*/ 2638697 h 6314773"/>
              <a:gd name="connsiteX6-155" fmla="*/ 2952206 w 4470317"/>
              <a:gd name="connsiteY6-156" fmla="*/ 3735977 h 6314773"/>
              <a:gd name="connsiteX7-157" fmla="*/ 1554480 w 4470317"/>
              <a:gd name="connsiteY7-158" fmla="*/ 4180114 h 6314773"/>
              <a:gd name="connsiteX8-159" fmla="*/ 966651 w 4470317"/>
              <a:gd name="connsiteY8-160" fmla="*/ 5891349 h 6314773"/>
              <a:gd name="connsiteX9-161" fmla="*/ 45720 w 4470317"/>
              <a:gd name="connsiteY9-162" fmla="*/ 6292215 h 6314773"/>
              <a:gd name="connsiteX10-163" fmla="*/ 0 w 4470317"/>
              <a:gd name="connsiteY10-164" fmla="*/ 6314773 h 6314773"/>
              <a:gd name="connsiteX11-165" fmla="*/ 0 w 4470317"/>
              <a:gd name="connsiteY11-166" fmla="*/ 0 h 6314773"/>
              <a:gd name="connsiteX0-167" fmla="*/ 0 w 4470317"/>
              <a:gd name="connsiteY0-168" fmla="*/ 0 h 6314773"/>
              <a:gd name="connsiteX1-169" fmla="*/ 4470317 w 4470317"/>
              <a:gd name="connsiteY1-170" fmla="*/ 0 h 6314773"/>
              <a:gd name="connsiteX2-171" fmla="*/ 4423678 w 4470317"/>
              <a:gd name="connsiteY2-172" fmla="*/ 41128 h 6314773"/>
              <a:gd name="connsiteX3-173" fmla="*/ 4271554 w 4470317"/>
              <a:gd name="connsiteY3-174" fmla="*/ 627017 h 6314773"/>
              <a:gd name="connsiteX4-175" fmla="*/ 3317966 w 4470317"/>
              <a:gd name="connsiteY4-176" fmla="*/ 1267097 h 6314773"/>
              <a:gd name="connsiteX5-177" fmla="*/ 3239588 w 4470317"/>
              <a:gd name="connsiteY5-178" fmla="*/ 2638697 h 6314773"/>
              <a:gd name="connsiteX6-179" fmla="*/ 2952206 w 4470317"/>
              <a:gd name="connsiteY6-180" fmla="*/ 3735977 h 6314773"/>
              <a:gd name="connsiteX7-181" fmla="*/ 1554480 w 4470317"/>
              <a:gd name="connsiteY7-182" fmla="*/ 4180114 h 6314773"/>
              <a:gd name="connsiteX8-183" fmla="*/ 966651 w 4470317"/>
              <a:gd name="connsiteY8-184" fmla="*/ 5891349 h 6314773"/>
              <a:gd name="connsiteX9-185" fmla="*/ 45720 w 4470317"/>
              <a:gd name="connsiteY9-186" fmla="*/ 6292215 h 6314773"/>
              <a:gd name="connsiteX10-187" fmla="*/ 0 w 4470317"/>
              <a:gd name="connsiteY10-188" fmla="*/ 6314773 h 6314773"/>
              <a:gd name="connsiteX11-189" fmla="*/ 0 w 4470317"/>
              <a:gd name="connsiteY11-190" fmla="*/ 0 h 6314773"/>
              <a:gd name="connsiteX0-191" fmla="*/ 0 w 4470317"/>
              <a:gd name="connsiteY0-192" fmla="*/ 0 h 6314773"/>
              <a:gd name="connsiteX1-193" fmla="*/ 4470317 w 4470317"/>
              <a:gd name="connsiteY1-194" fmla="*/ 0 h 6314773"/>
              <a:gd name="connsiteX2-195" fmla="*/ 4423678 w 4470317"/>
              <a:gd name="connsiteY2-196" fmla="*/ 41128 h 6314773"/>
              <a:gd name="connsiteX3-197" fmla="*/ 4271554 w 4470317"/>
              <a:gd name="connsiteY3-198" fmla="*/ 627017 h 6314773"/>
              <a:gd name="connsiteX4-199" fmla="*/ 3213463 w 4470317"/>
              <a:gd name="connsiteY4-200" fmla="*/ 1201783 h 6314773"/>
              <a:gd name="connsiteX5-201" fmla="*/ 3239588 w 4470317"/>
              <a:gd name="connsiteY5-202" fmla="*/ 2638697 h 6314773"/>
              <a:gd name="connsiteX6-203" fmla="*/ 2952206 w 4470317"/>
              <a:gd name="connsiteY6-204" fmla="*/ 3735977 h 6314773"/>
              <a:gd name="connsiteX7-205" fmla="*/ 1554480 w 4470317"/>
              <a:gd name="connsiteY7-206" fmla="*/ 4180114 h 6314773"/>
              <a:gd name="connsiteX8-207" fmla="*/ 966651 w 4470317"/>
              <a:gd name="connsiteY8-208" fmla="*/ 5891349 h 6314773"/>
              <a:gd name="connsiteX9-209" fmla="*/ 45720 w 4470317"/>
              <a:gd name="connsiteY9-210" fmla="*/ 6292215 h 6314773"/>
              <a:gd name="connsiteX10-211" fmla="*/ 0 w 4470317"/>
              <a:gd name="connsiteY10-212" fmla="*/ 6314773 h 6314773"/>
              <a:gd name="connsiteX11-213" fmla="*/ 0 w 4470317"/>
              <a:gd name="connsiteY11-214" fmla="*/ 0 h 6314773"/>
              <a:gd name="connsiteX0-215" fmla="*/ 0 w 4470317"/>
              <a:gd name="connsiteY0-216" fmla="*/ 0 h 6314773"/>
              <a:gd name="connsiteX1-217" fmla="*/ 4470317 w 4470317"/>
              <a:gd name="connsiteY1-218" fmla="*/ 0 h 6314773"/>
              <a:gd name="connsiteX2-219" fmla="*/ 4423678 w 4470317"/>
              <a:gd name="connsiteY2-220" fmla="*/ 41128 h 6314773"/>
              <a:gd name="connsiteX3-221" fmla="*/ 4271554 w 4470317"/>
              <a:gd name="connsiteY3-222" fmla="*/ 627017 h 6314773"/>
              <a:gd name="connsiteX4-223" fmla="*/ 3213463 w 4470317"/>
              <a:gd name="connsiteY4-224" fmla="*/ 1201783 h 6314773"/>
              <a:gd name="connsiteX5-225" fmla="*/ 3239588 w 4470317"/>
              <a:gd name="connsiteY5-226" fmla="*/ 2638697 h 6314773"/>
              <a:gd name="connsiteX6-227" fmla="*/ 2952206 w 4470317"/>
              <a:gd name="connsiteY6-228" fmla="*/ 3735977 h 6314773"/>
              <a:gd name="connsiteX7-229" fmla="*/ 1554480 w 4470317"/>
              <a:gd name="connsiteY7-230" fmla="*/ 4180114 h 6314773"/>
              <a:gd name="connsiteX8-231" fmla="*/ 966651 w 4470317"/>
              <a:gd name="connsiteY8-232" fmla="*/ 5891349 h 6314773"/>
              <a:gd name="connsiteX9-233" fmla="*/ 45720 w 4470317"/>
              <a:gd name="connsiteY9-234" fmla="*/ 6292215 h 6314773"/>
              <a:gd name="connsiteX10-235" fmla="*/ 0 w 4470317"/>
              <a:gd name="connsiteY10-236" fmla="*/ 6314773 h 6314773"/>
              <a:gd name="connsiteX11-237" fmla="*/ 0 w 4470317"/>
              <a:gd name="connsiteY11-238" fmla="*/ 0 h 63147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Lst>
            <a:rect l="l" t="t" r="r" b="b"/>
            <a:pathLst>
              <a:path w="4470317" h="6314773">
                <a:moveTo>
                  <a:pt x="0" y="0"/>
                </a:moveTo>
                <a:lnTo>
                  <a:pt x="4470317" y="0"/>
                </a:lnTo>
                <a:lnTo>
                  <a:pt x="4423678" y="41128"/>
                </a:lnTo>
                <a:cubicBezTo>
                  <a:pt x="4283631" y="155258"/>
                  <a:pt x="4473257" y="433575"/>
                  <a:pt x="4271554" y="627017"/>
                </a:cubicBezTo>
                <a:cubicBezTo>
                  <a:pt x="4069852" y="820460"/>
                  <a:pt x="3385457" y="866503"/>
                  <a:pt x="3213463" y="1201783"/>
                </a:cubicBezTo>
                <a:cubicBezTo>
                  <a:pt x="3041469" y="1537063"/>
                  <a:pt x="3204754" y="2177142"/>
                  <a:pt x="3239588" y="2638697"/>
                </a:cubicBezTo>
                <a:cubicBezTo>
                  <a:pt x="3274422" y="3100252"/>
                  <a:pt x="3233057" y="3479074"/>
                  <a:pt x="2952206" y="3735977"/>
                </a:cubicBezTo>
                <a:cubicBezTo>
                  <a:pt x="2671355" y="3992880"/>
                  <a:pt x="1885406" y="3820885"/>
                  <a:pt x="1554480" y="4180114"/>
                </a:cubicBezTo>
                <a:cubicBezTo>
                  <a:pt x="1223554" y="4539343"/>
                  <a:pt x="1598022" y="5236029"/>
                  <a:pt x="966651" y="5891349"/>
                </a:cubicBezTo>
                <a:cubicBezTo>
                  <a:pt x="624840" y="6212478"/>
                  <a:pt x="330926" y="6135189"/>
                  <a:pt x="45720" y="6292215"/>
                </a:cubicBezTo>
                <a:lnTo>
                  <a:pt x="0" y="6314773"/>
                </a:lnTo>
                <a:lnTo>
                  <a:pt x="0" y="0"/>
                </a:lnTo>
                <a:close/>
              </a:path>
            </a:pathLst>
          </a:custGeom>
          <a:solidFill>
            <a:srgbClr val="0C36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9" name="Group 4"/>
          <p:cNvGrpSpPr>
            <a:grpSpLocks noChangeAspect="1"/>
          </p:cNvGrpSpPr>
          <p:nvPr/>
        </p:nvGrpSpPr>
        <p:grpSpPr bwMode="auto">
          <a:xfrm>
            <a:off x="-1243710" y="2481945"/>
            <a:ext cx="4987713" cy="2728908"/>
            <a:chOff x="1251" y="-553"/>
            <a:chExt cx="4732" cy="2589"/>
          </a:xfrm>
        </p:grpSpPr>
        <p:sp>
          <p:nvSpPr>
            <p:cNvPr id="250" name="Freeform 5"/>
            <p:cNvSpPr/>
            <p:nvPr/>
          </p:nvSpPr>
          <p:spPr bwMode="auto">
            <a:xfrm>
              <a:off x="2285" y="-422"/>
              <a:ext cx="736" cy="1101"/>
            </a:xfrm>
            <a:custGeom>
              <a:avLst/>
              <a:gdLst>
                <a:gd name="T0" fmla="*/ 13 w 311"/>
                <a:gd name="T1" fmla="*/ 465 h 465"/>
                <a:gd name="T2" fmla="*/ 0 w 311"/>
                <a:gd name="T3" fmla="*/ 368 h 465"/>
                <a:gd name="T4" fmla="*/ 46 w 311"/>
                <a:gd name="T5" fmla="*/ 188 h 465"/>
                <a:gd name="T6" fmla="*/ 311 w 311"/>
                <a:gd name="T7" fmla="*/ 0 h 465"/>
              </a:gdLst>
              <a:ahLst/>
              <a:cxnLst>
                <a:cxn ang="0">
                  <a:pos x="T0" y="T1"/>
                </a:cxn>
                <a:cxn ang="0">
                  <a:pos x="T2" y="T3"/>
                </a:cxn>
                <a:cxn ang="0">
                  <a:pos x="T4" y="T5"/>
                </a:cxn>
                <a:cxn ang="0">
                  <a:pos x="T6" y="T7"/>
                </a:cxn>
              </a:cxnLst>
              <a:rect l="0" t="0" r="r" b="b"/>
              <a:pathLst>
                <a:path w="311" h="465">
                  <a:moveTo>
                    <a:pt x="13" y="465"/>
                  </a:moveTo>
                  <a:cubicBezTo>
                    <a:pt x="4" y="434"/>
                    <a:pt x="0" y="401"/>
                    <a:pt x="0" y="368"/>
                  </a:cubicBezTo>
                  <a:cubicBezTo>
                    <a:pt x="0" y="303"/>
                    <a:pt x="16" y="241"/>
                    <a:pt x="46" y="188"/>
                  </a:cubicBezTo>
                  <a:cubicBezTo>
                    <a:pt x="100" y="90"/>
                    <a:pt x="197" y="19"/>
                    <a:pt x="311" y="0"/>
                  </a:cubicBezTo>
                </a:path>
              </a:pathLst>
            </a:custGeom>
            <a:noFill/>
            <a:ln w="63500" cap="rnd">
              <a:solidFill>
                <a:srgbClr val="1CB2B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1" name="Freeform 6"/>
            <p:cNvSpPr/>
            <p:nvPr/>
          </p:nvSpPr>
          <p:spPr bwMode="auto">
            <a:xfrm>
              <a:off x="2370" y="582"/>
              <a:ext cx="1670" cy="751"/>
            </a:xfrm>
            <a:custGeom>
              <a:avLst/>
              <a:gdLst>
                <a:gd name="T0" fmla="*/ 706 w 706"/>
                <a:gd name="T1" fmla="*/ 0 h 317"/>
                <a:gd name="T2" fmla="*/ 337 w 706"/>
                <a:gd name="T3" fmla="*/ 317 h 317"/>
                <a:gd name="T4" fmla="*/ 0 w 706"/>
                <a:gd name="T5" fmla="*/ 105 h 317"/>
              </a:gdLst>
              <a:ahLst/>
              <a:cxnLst>
                <a:cxn ang="0">
                  <a:pos x="T0" y="T1"/>
                </a:cxn>
                <a:cxn ang="0">
                  <a:pos x="T2" y="T3"/>
                </a:cxn>
                <a:cxn ang="0">
                  <a:pos x="T4" y="T5"/>
                </a:cxn>
              </a:cxnLst>
              <a:rect l="0" t="0" r="r" b="b"/>
              <a:pathLst>
                <a:path w="706" h="317">
                  <a:moveTo>
                    <a:pt x="706" y="0"/>
                  </a:moveTo>
                  <a:cubicBezTo>
                    <a:pt x="679" y="179"/>
                    <a:pt x="524" y="317"/>
                    <a:pt x="337" y="317"/>
                  </a:cubicBezTo>
                  <a:cubicBezTo>
                    <a:pt x="189" y="317"/>
                    <a:pt x="61" y="230"/>
                    <a:pt x="0" y="105"/>
                  </a:cubicBezTo>
                </a:path>
              </a:pathLst>
            </a:custGeom>
            <a:noFill/>
            <a:ln w="63500" cap="rnd">
              <a:solidFill>
                <a:srgbClr val="1CB2B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2" name="Freeform 7"/>
            <p:cNvSpPr/>
            <p:nvPr/>
          </p:nvSpPr>
          <p:spPr bwMode="auto">
            <a:xfrm>
              <a:off x="3167" y="-436"/>
              <a:ext cx="885" cy="885"/>
            </a:xfrm>
            <a:custGeom>
              <a:avLst/>
              <a:gdLst>
                <a:gd name="T0" fmla="*/ 0 w 374"/>
                <a:gd name="T1" fmla="*/ 0 h 374"/>
                <a:gd name="T2" fmla="*/ 374 w 374"/>
                <a:gd name="T3" fmla="*/ 374 h 374"/>
              </a:gdLst>
              <a:ahLst/>
              <a:cxnLst>
                <a:cxn ang="0">
                  <a:pos x="T0" y="T1"/>
                </a:cxn>
                <a:cxn ang="0">
                  <a:pos x="T2" y="T3"/>
                </a:cxn>
              </a:cxnLst>
              <a:rect l="0" t="0" r="r" b="b"/>
              <a:pathLst>
                <a:path w="374" h="374">
                  <a:moveTo>
                    <a:pt x="0" y="0"/>
                  </a:moveTo>
                  <a:cubicBezTo>
                    <a:pt x="206" y="0"/>
                    <a:pt x="374" y="168"/>
                    <a:pt x="374" y="374"/>
                  </a:cubicBezTo>
                </a:path>
              </a:pathLst>
            </a:custGeom>
            <a:noFill/>
            <a:ln w="63500" cap="rnd">
              <a:solidFill>
                <a:srgbClr val="1CB2B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3" name="Freeform 8"/>
            <p:cNvSpPr/>
            <p:nvPr/>
          </p:nvSpPr>
          <p:spPr bwMode="auto">
            <a:xfrm>
              <a:off x="2167" y="-387"/>
              <a:ext cx="449" cy="836"/>
            </a:xfrm>
            <a:custGeom>
              <a:avLst/>
              <a:gdLst>
                <a:gd name="T0" fmla="*/ 0 w 190"/>
                <a:gd name="T1" fmla="*/ 353 h 353"/>
                <a:gd name="T2" fmla="*/ 190 w 190"/>
                <a:gd name="T3" fmla="*/ 0 h 353"/>
              </a:gdLst>
              <a:ahLst/>
              <a:cxnLst>
                <a:cxn ang="0">
                  <a:pos x="T0" y="T1"/>
                </a:cxn>
                <a:cxn ang="0">
                  <a:pos x="T2" y="T3"/>
                </a:cxn>
              </a:cxnLst>
              <a:rect l="0" t="0" r="r" b="b"/>
              <a:pathLst>
                <a:path w="190" h="353">
                  <a:moveTo>
                    <a:pt x="0" y="353"/>
                  </a:moveTo>
                  <a:cubicBezTo>
                    <a:pt x="0" y="206"/>
                    <a:pt x="76" y="76"/>
                    <a:pt x="190" y="0"/>
                  </a:cubicBezTo>
                </a:path>
              </a:pathLst>
            </a:custGeom>
            <a:noFill/>
            <a:ln w="63500" cap="rnd">
              <a:solidFill>
                <a:srgbClr val="2187C5"/>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4" name="Freeform 9"/>
            <p:cNvSpPr/>
            <p:nvPr/>
          </p:nvSpPr>
          <p:spPr bwMode="auto">
            <a:xfrm>
              <a:off x="2275" y="902"/>
              <a:ext cx="438" cy="438"/>
            </a:xfrm>
            <a:custGeom>
              <a:avLst/>
              <a:gdLst>
                <a:gd name="T0" fmla="*/ 185 w 185"/>
                <a:gd name="T1" fmla="*/ 185 h 185"/>
                <a:gd name="T2" fmla="*/ 0 w 185"/>
                <a:gd name="T3" fmla="*/ 0 h 185"/>
              </a:gdLst>
              <a:ahLst/>
              <a:cxnLst>
                <a:cxn ang="0">
                  <a:pos x="T0" y="T1"/>
                </a:cxn>
                <a:cxn ang="0">
                  <a:pos x="T2" y="T3"/>
                </a:cxn>
              </a:cxnLst>
              <a:rect l="0" t="0" r="r" b="b"/>
              <a:pathLst>
                <a:path w="185" h="185">
                  <a:moveTo>
                    <a:pt x="185" y="185"/>
                  </a:moveTo>
                  <a:cubicBezTo>
                    <a:pt x="105" y="145"/>
                    <a:pt x="40" y="79"/>
                    <a:pt x="0" y="0"/>
                  </a:cubicBezTo>
                </a:path>
              </a:pathLst>
            </a:custGeom>
            <a:noFill/>
            <a:ln w="63500" cap="rnd">
              <a:solidFill>
                <a:srgbClr val="08329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5" name="Freeform 10"/>
            <p:cNvSpPr/>
            <p:nvPr/>
          </p:nvSpPr>
          <p:spPr bwMode="auto">
            <a:xfrm>
              <a:off x="3704" y="1191"/>
              <a:ext cx="135" cy="102"/>
            </a:xfrm>
            <a:custGeom>
              <a:avLst/>
              <a:gdLst>
                <a:gd name="T0" fmla="*/ 57 w 57"/>
                <a:gd name="T1" fmla="*/ 0 h 43"/>
                <a:gd name="T2" fmla="*/ 0 w 57"/>
                <a:gd name="T3" fmla="*/ 43 h 43"/>
              </a:gdLst>
              <a:ahLst/>
              <a:cxnLst>
                <a:cxn ang="0">
                  <a:pos x="T0" y="T1"/>
                </a:cxn>
                <a:cxn ang="0">
                  <a:pos x="T2" y="T3"/>
                </a:cxn>
              </a:cxnLst>
              <a:rect l="0" t="0" r="r" b="b"/>
              <a:pathLst>
                <a:path w="57" h="43">
                  <a:moveTo>
                    <a:pt x="57" y="0"/>
                  </a:moveTo>
                  <a:cubicBezTo>
                    <a:pt x="39" y="16"/>
                    <a:pt x="20" y="31"/>
                    <a:pt x="0" y="43"/>
                  </a:cubicBezTo>
                </a:path>
              </a:pathLst>
            </a:custGeom>
            <a:noFill/>
            <a:ln w="63500" cap="rnd">
              <a:solidFill>
                <a:srgbClr val="08329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6" name="Freeform 11"/>
            <p:cNvSpPr/>
            <p:nvPr/>
          </p:nvSpPr>
          <p:spPr bwMode="auto">
            <a:xfrm>
              <a:off x="3300" y="-543"/>
              <a:ext cx="868" cy="1542"/>
            </a:xfrm>
            <a:custGeom>
              <a:avLst/>
              <a:gdLst>
                <a:gd name="T0" fmla="*/ 0 w 367"/>
                <a:gd name="T1" fmla="*/ 0 h 651"/>
                <a:gd name="T2" fmla="*/ 213 w 367"/>
                <a:gd name="T3" fmla="*/ 92 h 651"/>
                <a:gd name="T4" fmla="*/ 367 w 367"/>
                <a:gd name="T5" fmla="*/ 419 h 651"/>
                <a:gd name="T6" fmla="*/ 298 w 367"/>
                <a:gd name="T7" fmla="*/ 651 h 651"/>
              </a:gdLst>
              <a:ahLst/>
              <a:cxnLst>
                <a:cxn ang="0">
                  <a:pos x="T0" y="T1"/>
                </a:cxn>
                <a:cxn ang="0">
                  <a:pos x="T2" y="T3"/>
                </a:cxn>
                <a:cxn ang="0">
                  <a:pos x="T4" y="T5"/>
                </a:cxn>
                <a:cxn ang="0">
                  <a:pos x="T6" y="T7"/>
                </a:cxn>
              </a:cxnLst>
              <a:rect l="0" t="0" r="r" b="b"/>
              <a:pathLst>
                <a:path w="367" h="651">
                  <a:moveTo>
                    <a:pt x="0" y="0"/>
                  </a:moveTo>
                  <a:cubicBezTo>
                    <a:pt x="80" y="10"/>
                    <a:pt x="153" y="43"/>
                    <a:pt x="213" y="92"/>
                  </a:cubicBezTo>
                  <a:cubicBezTo>
                    <a:pt x="307" y="170"/>
                    <a:pt x="367" y="288"/>
                    <a:pt x="367" y="419"/>
                  </a:cubicBezTo>
                  <a:cubicBezTo>
                    <a:pt x="367" y="504"/>
                    <a:pt x="342" y="584"/>
                    <a:pt x="298" y="651"/>
                  </a:cubicBezTo>
                </a:path>
              </a:pathLst>
            </a:custGeom>
            <a:noFill/>
            <a:ln w="63500" cap="rnd">
              <a:solidFill>
                <a:srgbClr val="2187C5"/>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7" name="Freeform 12"/>
            <p:cNvSpPr/>
            <p:nvPr/>
          </p:nvSpPr>
          <p:spPr bwMode="auto">
            <a:xfrm>
              <a:off x="2713" y="-553"/>
              <a:ext cx="454" cy="109"/>
            </a:xfrm>
            <a:custGeom>
              <a:avLst/>
              <a:gdLst>
                <a:gd name="T0" fmla="*/ 0 w 192"/>
                <a:gd name="T1" fmla="*/ 46 h 46"/>
                <a:gd name="T2" fmla="*/ 192 w 192"/>
                <a:gd name="T3" fmla="*/ 0 h 46"/>
              </a:gdLst>
              <a:ahLst/>
              <a:cxnLst>
                <a:cxn ang="0">
                  <a:pos x="T0" y="T1"/>
                </a:cxn>
                <a:cxn ang="0">
                  <a:pos x="T2" y="T3"/>
                </a:cxn>
              </a:cxnLst>
              <a:rect l="0" t="0" r="r" b="b"/>
              <a:pathLst>
                <a:path w="192" h="46">
                  <a:moveTo>
                    <a:pt x="0" y="46"/>
                  </a:moveTo>
                  <a:cubicBezTo>
                    <a:pt x="57" y="17"/>
                    <a:pt x="123" y="0"/>
                    <a:pt x="192" y="0"/>
                  </a:cubicBezTo>
                </a:path>
              </a:pathLst>
            </a:custGeom>
            <a:noFill/>
            <a:ln w="63500" cap="rnd">
              <a:solidFill>
                <a:srgbClr val="2187C5"/>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8" name="Oval 13"/>
            <p:cNvSpPr>
              <a:spLocks noChangeArrowheads="1"/>
            </p:cNvSpPr>
            <p:nvPr/>
          </p:nvSpPr>
          <p:spPr bwMode="auto">
            <a:xfrm>
              <a:off x="2332" y="-387"/>
              <a:ext cx="1670" cy="1673"/>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4"/>
            <p:cNvSpPr/>
            <p:nvPr/>
          </p:nvSpPr>
          <p:spPr bwMode="auto">
            <a:xfrm>
              <a:off x="2621" y="-183"/>
              <a:ext cx="442" cy="298"/>
            </a:xfrm>
            <a:custGeom>
              <a:avLst/>
              <a:gdLst>
                <a:gd name="T0" fmla="*/ 0 w 187"/>
                <a:gd name="T1" fmla="*/ 126 h 126"/>
                <a:gd name="T2" fmla="*/ 187 w 187"/>
                <a:gd name="T3" fmla="*/ 0 h 126"/>
              </a:gdLst>
              <a:ahLst/>
              <a:cxnLst>
                <a:cxn ang="0">
                  <a:pos x="T0" y="T1"/>
                </a:cxn>
                <a:cxn ang="0">
                  <a:pos x="T2" y="T3"/>
                </a:cxn>
              </a:cxnLst>
              <a:rect l="0" t="0" r="r" b="b"/>
              <a:pathLst>
                <a:path w="187" h="126">
                  <a:moveTo>
                    <a:pt x="0" y="126"/>
                  </a:moveTo>
                  <a:cubicBezTo>
                    <a:pt x="40" y="61"/>
                    <a:pt x="108" y="13"/>
                    <a:pt x="187" y="0"/>
                  </a:cubicBezTo>
                </a:path>
              </a:pathLst>
            </a:custGeom>
            <a:noFill/>
            <a:ln w="63500" cap="rnd">
              <a:solidFill>
                <a:srgbClr val="08329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0" name="Freeform 15"/>
            <p:cNvSpPr/>
            <p:nvPr/>
          </p:nvSpPr>
          <p:spPr bwMode="auto">
            <a:xfrm>
              <a:off x="2590" y="724"/>
              <a:ext cx="220" cy="256"/>
            </a:xfrm>
            <a:custGeom>
              <a:avLst/>
              <a:gdLst>
                <a:gd name="T0" fmla="*/ 93 w 93"/>
                <a:gd name="T1" fmla="*/ 108 h 108"/>
                <a:gd name="T2" fmla="*/ 0 w 93"/>
                <a:gd name="T3" fmla="*/ 0 h 108"/>
              </a:gdLst>
              <a:ahLst/>
              <a:cxnLst>
                <a:cxn ang="0">
                  <a:pos x="T0" y="T1"/>
                </a:cxn>
                <a:cxn ang="0">
                  <a:pos x="T2" y="T3"/>
                </a:cxn>
              </a:cxnLst>
              <a:rect l="0" t="0" r="r" b="b"/>
              <a:pathLst>
                <a:path w="93" h="108">
                  <a:moveTo>
                    <a:pt x="93" y="108"/>
                  </a:moveTo>
                  <a:cubicBezTo>
                    <a:pt x="53" y="81"/>
                    <a:pt x="21" y="44"/>
                    <a:pt x="0" y="0"/>
                  </a:cubicBezTo>
                </a:path>
              </a:pathLst>
            </a:custGeom>
            <a:noFill/>
            <a:ln w="63500" cap="rnd">
              <a:solidFill>
                <a:srgbClr val="08329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1" name="Freeform 16"/>
            <p:cNvSpPr/>
            <p:nvPr/>
          </p:nvSpPr>
          <p:spPr bwMode="auto">
            <a:xfrm>
              <a:off x="3572" y="684"/>
              <a:ext cx="189" cy="261"/>
            </a:xfrm>
            <a:custGeom>
              <a:avLst/>
              <a:gdLst>
                <a:gd name="T0" fmla="*/ 80 w 80"/>
                <a:gd name="T1" fmla="*/ 0 h 110"/>
                <a:gd name="T2" fmla="*/ 0 w 80"/>
                <a:gd name="T3" fmla="*/ 110 h 110"/>
              </a:gdLst>
              <a:ahLst/>
              <a:cxnLst>
                <a:cxn ang="0">
                  <a:pos x="T0" y="T1"/>
                </a:cxn>
                <a:cxn ang="0">
                  <a:pos x="T2" y="T3"/>
                </a:cxn>
              </a:cxnLst>
              <a:rect l="0" t="0" r="r" b="b"/>
              <a:pathLst>
                <a:path w="80" h="110">
                  <a:moveTo>
                    <a:pt x="80" y="0"/>
                  </a:moveTo>
                  <a:cubicBezTo>
                    <a:pt x="63" y="43"/>
                    <a:pt x="36" y="81"/>
                    <a:pt x="0" y="110"/>
                  </a:cubicBezTo>
                </a:path>
              </a:pathLst>
            </a:custGeom>
            <a:noFill/>
            <a:ln w="63500" cap="rnd">
              <a:solidFill>
                <a:srgbClr val="08329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2" name="Freeform 17"/>
            <p:cNvSpPr/>
            <p:nvPr/>
          </p:nvSpPr>
          <p:spPr bwMode="auto">
            <a:xfrm>
              <a:off x="3167" y="-190"/>
              <a:ext cx="639" cy="639"/>
            </a:xfrm>
            <a:custGeom>
              <a:avLst/>
              <a:gdLst>
                <a:gd name="T0" fmla="*/ 0 w 270"/>
                <a:gd name="T1" fmla="*/ 0 h 270"/>
                <a:gd name="T2" fmla="*/ 270 w 270"/>
                <a:gd name="T3" fmla="*/ 270 h 270"/>
              </a:gdLst>
              <a:ahLst/>
              <a:cxnLst>
                <a:cxn ang="0">
                  <a:pos x="T0" y="T1"/>
                </a:cxn>
                <a:cxn ang="0">
                  <a:pos x="T2" y="T3"/>
                </a:cxn>
              </a:cxnLst>
              <a:rect l="0" t="0" r="r" b="b"/>
              <a:pathLst>
                <a:path w="270" h="270">
                  <a:moveTo>
                    <a:pt x="0" y="0"/>
                  </a:moveTo>
                  <a:cubicBezTo>
                    <a:pt x="149" y="0"/>
                    <a:pt x="270" y="121"/>
                    <a:pt x="270" y="270"/>
                  </a:cubicBezTo>
                </a:path>
              </a:pathLst>
            </a:custGeom>
            <a:noFill/>
            <a:ln w="63500" cap="rnd">
              <a:solidFill>
                <a:srgbClr val="08329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3" name="Freeform 18"/>
            <p:cNvSpPr/>
            <p:nvPr/>
          </p:nvSpPr>
          <p:spPr bwMode="auto">
            <a:xfrm>
              <a:off x="2410" y="-72"/>
              <a:ext cx="263" cy="1095"/>
            </a:xfrm>
            <a:custGeom>
              <a:avLst/>
              <a:gdLst>
                <a:gd name="T0" fmla="*/ 111 w 111"/>
                <a:gd name="T1" fmla="*/ 462 h 462"/>
                <a:gd name="T2" fmla="*/ 0 w 111"/>
                <a:gd name="T3" fmla="*/ 220 h 462"/>
                <a:gd name="T4" fmla="*/ 88 w 111"/>
                <a:gd name="T5" fmla="*/ 0 h 462"/>
              </a:gdLst>
              <a:ahLst/>
              <a:cxnLst>
                <a:cxn ang="0">
                  <a:pos x="T0" y="T1"/>
                </a:cxn>
                <a:cxn ang="0">
                  <a:pos x="T2" y="T3"/>
                </a:cxn>
                <a:cxn ang="0">
                  <a:pos x="T4" y="T5"/>
                </a:cxn>
              </a:cxnLst>
              <a:rect l="0" t="0" r="r" b="b"/>
              <a:pathLst>
                <a:path w="111" h="462">
                  <a:moveTo>
                    <a:pt x="111" y="462"/>
                  </a:moveTo>
                  <a:cubicBezTo>
                    <a:pt x="43" y="403"/>
                    <a:pt x="0" y="316"/>
                    <a:pt x="0" y="220"/>
                  </a:cubicBezTo>
                  <a:cubicBezTo>
                    <a:pt x="0" y="135"/>
                    <a:pt x="34" y="58"/>
                    <a:pt x="88" y="0"/>
                  </a:cubicBezTo>
                </a:path>
              </a:pathLst>
            </a:custGeom>
            <a:noFill/>
            <a:ln w="63500" cap="rnd">
              <a:solidFill>
                <a:srgbClr val="08329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4" name="Freeform 19"/>
            <p:cNvSpPr/>
            <p:nvPr/>
          </p:nvSpPr>
          <p:spPr bwMode="auto">
            <a:xfrm>
              <a:off x="2789" y="1103"/>
              <a:ext cx="378" cy="104"/>
            </a:xfrm>
            <a:custGeom>
              <a:avLst/>
              <a:gdLst>
                <a:gd name="T0" fmla="*/ 160 w 160"/>
                <a:gd name="T1" fmla="*/ 44 h 44"/>
                <a:gd name="T2" fmla="*/ 0 w 160"/>
                <a:gd name="T3" fmla="*/ 0 h 44"/>
              </a:gdLst>
              <a:ahLst/>
              <a:cxnLst>
                <a:cxn ang="0">
                  <a:pos x="T0" y="T1"/>
                </a:cxn>
                <a:cxn ang="0">
                  <a:pos x="T2" y="T3"/>
                </a:cxn>
              </a:cxnLst>
              <a:rect l="0" t="0" r="r" b="b"/>
              <a:pathLst>
                <a:path w="160" h="44">
                  <a:moveTo>
                    <a:pt x="160" y="44"/>
                  </a:moveTo>
                  <a:cubicBezTo>
                    <a:pt x="102" y="44"/>
                    <a:pt x="47" y="28"/>
                    <a:pt x="0" y="0"/>
                  </a:cubicBezTo>
                </a:path>
              </a:pathLst>
            </a:custGeom>
            <a:noFill/>
            <a:ln w="63500" cap="rnd">
              <a:solidFill>
                <a:srgbClr val="08329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5" name="Freeform 20"/>
            <p:cNvSpPr/>
            <p:nvPr/>
          </p:nvSpPr>
          <p:spPr bwMode="auto">
            <a:xfrm>
              <a:off x="3558" y="556"/>
              <a:ext cx="359" cy="542"/>
            </a:xfrm>
            <a:custGeom>
              <a:avLst/>
              <a:gdLst>
                <a:gd name="T0" fmla="*/ 152 w 152"/>
                <a:gd name="T1" fmla="*/ 0 h 229"/>
                <a:gd name="T2" fmla="*/ 0 w 152"/>
                <a:gd name="T3" fmla="*/ 229 h 229"/>
              </a:gdLst>
              <a:ahLst/>
              <a:cxnLst>
                <a:cxn ang="0">
                  <a:pos x="T0" y="T1"/>
                </a:cxn>
                <a:cxn ang="0">
                  <a:pos x="T2" y="T3"/>
                </a:cxn>
              </a:cxnLst>
              <a:rect l="0" t="0" r="r" b="b"/>
              <a:pathLst>
                <a:path w="152" h="229">
                  <a:moveTo>
                    <a:pt x="152" y="0"/>
                  </a:moveTo>
                  <a:cubicBezTo>
                    <a:pt x="138" y="97"/>
                    <a:pt x="81" y="180"/>
                    <a:pt x="0" y="229"/>
                  </a:cubicBezTo>
                </a:path>
              </a:pathLst>
            </a:custGeom>
            <a:noFill/>
            <a:ln w="63500" cap="rnd">
              <a:solidFill>
                <a:srgbClr val="08329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6" name="Freeform 21"/>
            <p:cNvSpPr/>
            <p:nvPr/>
          </p:nvSpPr>
          <p:spPr bwMode="auto">
            <a:xfrm>
              <a:off x="2732" y="-309"/>
              <a:ext cx="1192" cy="758"/>
            </a:xfrm>
            <a:custGeom>
              <a:avLst/>
              <a:gdLst>
                <a:gd name="T0" fmla="*/ 0 w 504"/>
                <a:gd name="T1" fmla="*/ 58 h 320"/>
                <a:gd name="T2" fmla="*/ 184 w 504"/>
                <a:gd name="T3" fmla="*/ 0 h 320"/>
                <a:gd name="T4" fmla="*/ 504 w 504"/>
                <a:gd name="T5" fmla="*/ 320 h 320"/>
              </a:gdLst>
              <a:ahLst/>
              <a:cxnLst>
                <a:cxn ang="0">
                  <a:pos x="T0" y="T1"/>
                </a:cxn>
                <a:cxn ang="0">
                  <a:pos x="T2" y="T3"/>
                </a:cxn>
                <a:cxn ang="0">
                  <a:pos x="T4" y="T5"/>
                </a:cxn>
              </a:cxnLst>
              <a:rect l="0" t="0" r="r" b="b"/>
              <a:pathLst>
                <a:path w="504" h="320">
                  <a:moveTo>
                    <a:pt x="0" y="58"/>
                  </a:moveTo>
                  <a:cubicBezTo>
                    <a:pt x="52" y="22"/>
                    <a:pt x="116" y="0"/>
                    <a:pt x="184" y="0"/>
                  </a:cubicBezTo>
                  <a:cubicBezTo>
                    <a:pt x="360" y="0"/>
                    <a:pt x="504" y="143"/>
                    <a:pt x="504" y="320"/>
                  </a:cubicBezTo>
                </a:path>
              </a:pathLst>
            </a:custGeom>
            <a:noFill/>
            <a:ln w="63500" cap="rnd">
              <a:solidFill>
                <a:srgbClr val="08329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7" name="Rectangle 22"/>
            <p:cNvSpPr>
              <a:spLocks noChangeArrowheads="1"/>
            </p:cNvSpPr>
            <p:nvPr/>
          </p:nvSpPr>
          <p:spPr bwMode="auto">
            <a:xfrm>
              <a:off x="3692" y="-278"/>
              <a:ext cx="69" cy="81"/>
            </a:xfrm>
            <a:prstGeom prst="rect">
              <a:avLst/>
            </a:prstGeom>
            <a:solidFill>
              <a:srgbClr val="003D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8" name="Freeform 23"/>
            <p:cNvSpPr/>
            <p:nvPr/>
          </p:nvSpPr>
          <p:spPr bwMode="auto">
            <a:xfrm>
              <a:off x="2642" y="563"/>
              <a:ext cx="142" cy="126"/>
            </a:xfrm>
            <a:custGeom>
              <a:avLst/>
              <a:gdLst>
                <a:gd name="T0" fmla="*/ 0 w 142"/>
                <a:gd name="T1" fmla="*/ 95 h 126"/>
                <a:gd name="T2" fmla="*/ 116 w 142"/>
                <a:gd name="T3" fmla="*/ 126 h 126"/>
                <a:gd name="T4" fmla="*/ 142 w 142"/>
                <a:gd name="T5" fmla="*/ 31 h 126"/>
                <a:gd name="T6" fmla="*/ 26 w 142"/>
                <a:gd name="T7" fmla="*/ 0 h 126"/>
                <a:gd name="T8" fmla="*/ 0 w 142"/>
                <a:gd name="T9" fmla="*/ 95 h 126"/>
              </a:gdLst>
              <a:ahLst/>
              <a:cxnLst>
                <a:cxn ang="0">
                  <a:pos x="T0" y="T1"/>
                </a:cxn>
                <a:cxn ang="0">
                  <a:pos x="T2" y="T3"/>
                </a:cxn>
                <a:cxn ang="0">
                  <a:pos x="T4" y="T5"/>
                </a:cxn>
                <a:cxn ang="0">
                  <a:pos x="T6" y="T7"/>
                </a:cxn>
                <a:cxn ang="0">
                  <a:pos x="T8" y="T9"/>
                </a:cxn>
              </a:cxnLst>
              <a:rect l="0" t="0" r="r" b="b"/>
              <a:pathLst>
                <a:path w="142" h="126">
                  <a:moveTo>
                    <a:pt x="0" y="95"/>
                  </a:moveTo>
                  <a:lnTo>
                    <a:pt x="116" y="126"/>
                  </a:lnTo>
                  <a:lnTo>
                    <a:pt x="142" y="31"/>
                  </a:lnTo>
                  <a:lnTo>
                    <a:pt x="26" y="0"/>
                  </a:lnTo>
                  <a:lnTo>
                    <a:pt x="0" y="95"/>
                  </a:lnTo>
                  <a:close/>
                </a:path>
              </a:pathLst>
            </a:custGeom>
            <a:solidFill>
              <a:srgbClr val="CAE1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4"/>
            <p:cNvSpPr/>
            <p:nvPr/>
          </p:nvSpPr>
          <p:spPr bwMode="auto">
            <a:xfrm>
              <a:off x="2614" y="547"/>
              <a:ext cx="54" cy="111"/>
            </a:xfrm>
            <a:custGeom>
              <a:avLst/>
              <a:gdLst>
                <a:gd name="T0" fmla="*/ 0 w 54"/>
                <a:gd name="T1" fmla="*/ 111 h 111"/>
                <a:gd name="T2" fmla="*/ 28 w 54"/>
                <a:gd name="T3" fmla="*/ 111 h 111"/>
                <a:gd name="T4" fmla="*/ 54 w 54"/>
                <a:gd name="T5" fmla="*/ 16 h 111"/>
                <a:gd name="T6" fmla="*/ 30 w 54"/>
                <a:gd name="T7" fmla="*/ 0 h 111"/>
                <a:gd name="T8" fmla="*/ 0 w 54"/>
                <a:gd name="T9" fmla="*/ 111 h 111"/>
              </a:gdLst>
              <a:ahLst/>
              <a:cxnLst>
                <a:cxn ang="0">
                  <a:pos x="T0" y="T1"/>
                </a:cxn>
                <a:cxn ang="0">
                  <a:pos x="T2" y="T3"/>
                </a:cxn>
                <a:cxn ang="0">
                  <a:pos x="T4" y="T5"/>
                </a:cxn>
                <a:cxn ang="0">
                  <a:pos x="T6" y="T7"/>
                </a:cxn>
                <a:cxn ang="0">
                  <a:pos x="T8" y="T9"/>
                </a:cxn>
              </a:cxnLst>
              <a:rect l="0" t="0" r="r" b="b"/>
              <a:pathLst>
                <a:path w="54" h="111">
                  <a:moveTo>
                    <a:pt x="0" y="111"/>
                  </a:moveTo>
                  <a:lnTo>
                    <a:pt x="28" y="111"/>
                  </a:lnTo>
                  <a:lnTo>
                    <a:pt x="54" y="16"/>
                  </a:lnTo>
                  <a:lnTo>
                    <a:pt x="30" y="0"/>
                  </a:lnTo>
                  <a:lnTo>
                    <a:pt x="0" y="111"/>
                  </a:lnTo>
                  <a:close/>
                </a:path>
              </a:pathLst>
            </a:custGeom>
            <a:solidFill>
              <a:srgbClr val="00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5"/>
            <p:cNvSpPr/>
            <p:nvPr/>
          </p:nvSpPr>
          <p:spPr bwMode="auto">
            <a:xfrm>
              <a:off x="2763" y="608"/>
              <a:ext cx="135" cy="100"/>
            </a:xfrm>
            <a:custGeom>
              <a:avLst/>
              <a:gdLst>
                <a:gd name="T0" fmla="*/ 0 w 135"/>
                <a:gd name="T1" fmla="*/ 69 h 100"/>
                <a:gd name="T2" fmla="*/ 116 w 135"/>
                <a:gd name="T3" fmla="*/ 100 h 100"/>
                <a:gd name="T4" fmla="*/ 135 w 135"/>
                <a:gd name="T5" fmla="*/ 31 h 100"/>
                <a:gd name="T6" fmla="*/ 19 w 135"/>
                <a:gd name="T7" fmla="*/ 0 h 100"/>
                <a:gd name="T8" fmla="*/ 0 w 135"/>
                <a:gd name="T9" fmla="*/ 69 h 100"/>
              </a:gdLst>
              <a:ahLst/>
              <a:cxnLst>
                <a:cxn ang="0">
                  <a:pos x="T0" y="T1"/>
                </a:cxn>
                <a:cxn ang="0">
                  <a:pos x="T2" y="T3"/>
                </a:cxn>
                <a:cxn ang="0">
                  <a:pos x="T4" y="T5"/>
                </a:cxn>
                <a:cxn ang="0">
                  <a:pos x="T6" y="T7"/>
                </a:cxn>
                <a:cxn ang="0">
                  <a:pos x="T8" y="T9"/>
                </a:cxn>
              </a:cxnLst>
              <a:rect l="0" t="0" r="r" b="b"/>
              <a:pathLst>
                <a:path w="135" h="100">
                  <a:moveTo>
                    <a:pt x="0" y="69"/>
                  </a:moveTo>
                  <a:lnTo>
                    <a:pt x="116" y="100"/>
                  </a:lnTo>
                  <a:lnTo>
                    <a:pt x="135" y="31"/>
                  </a:lnTo>
                  <a:lnTo>
                    <a:pt x="19" y="0"/>
                  </a:lnTo>
                  <a:lnTo>
                    <a:pt x="0" y="69"/>
                  </a:lnTo>
                  <a:close/>
                </a:path>
              </a:pathLst>
            </a:custGeom>
            <a:solidFill>
              <a:srgbClr val="CAE1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6"/>
            <p:cNvSpPr/>
            <p:nvPr/>
          </p:nvSpPr>
          <p:spPr bwMode="auto">
            <a:xfrm>
              <a:off x="2881" y="648"/>
              <a:ext cx="104" cy="76"/>
            </a:xfrm>
            <a:custGeom>
              <a:avLst/>
              <a:gdLst>
                <a:gd name="T0" fmla="*/ 0 w 104"/>
                <a:gd name="T1" fmla="*/ 50 h 76"/>
                <a:gd name="T2" fmla="*/ 92 w 104"/>
                <a:gd name="T3" fmla="*/ 76 h 76"/>
                <a:gd name="T4" fmla="*/ 104 w 104"/>
                <a:gd name="T5" fmla="*/ 26 h 76"/>
                <a:gd name="T6" fmla="*/ 12 w 104"/>
                <a:gd name="T7" fmla="*/ 0 h 76"/>
                <a:gd name="T8" fmla="*/ 0 w 104"/>
                <a:gd name="T9" fmla="*/ 50 h 76"/>
              </a:gdLst>
              <a:ahLst/>
              <a:cxnLst>
                <a:cxn ang="0">
                  <a:pos x="T0" y="T1"/>
                </a:cxn>
                <a:cxn ang="0">
                  <a:pos x="T2" y="T3"/>
                </a:cxn>
                <a:cxn ang="0">
                  <a:pos x="T4" y="T5"/>
                </a:cxn>
                <a:cxn ang="0">
                  <a:pos x="T6" y="T7"/>
                </a:cxn>
                <a:cxn ang="0">
                  <a:pos x="T8" y="T9"/>
                </a:cxn>
              </a:cxnLst>
              <a:rect l="0" t="0" r="r" b="b"/>
              <a:pathLst>
                <a:path w="104" h="76">
                  <a:moveTo>
                    <a:pt x="0" y="50"/>
                  </a:moveTo>
                  <a:lnTo>
                    <a:pt x="92" y="76"/>
                  </a:lnTo>
                  <a:lnTo>
                    <a:pt x="104" y="26"/>
                  </a:lnTo>
                  <a:lnTo>
                    <a:pt x="12" y="0"/>
                  </a:lnTo>
                  <a:lnTo>
                    <a:pt x="0" y="50"/>
                  </a:lnTo>
                  <a:close/>
                </a:path>
              </a:pathLst>
            </a:custGeom>
            <a:solidFill>
              <a:srgbClr val="CAE1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7"/>
            <p:cNvSpPr/>
            <p:nvPr/>
          </p:nvSpPr>
          <p:spPr bwMode="auto">
            <a:xfrm>
              <a:off x="2976" y="686"/>
              <a:ext cx="35" cy="33"/>
            </a:xfrm>
            <a:custGeom>
              <a:avLst/>
              <a:gdLst>
                <a:gd name="T0" fmla="*/ 0 w 35"/>
                <a:gd name="T1" fmla="*/ 26 h 33"/>
                <a:gd name="T2" fmla="*/ 28 w 35"/>
                <a:gd name="T3" fmla="*/ 33 h 33"/>
                <a:gd name="T4" fmla="*/ 35 w 35"/>
                <a:gd name="T5" fmla="*/ 10 h 33"/>
                <a:gd name="T6" fmla="*/ 7 w 35"/>
                <a:gd name="T7" fmla="*/ 0 h 33"/>
                <a:gd name="T8" fmla="*/ 0 w 35"/>
                <a:gd name="T9" fmla="*/ 26 h 33"/>
              </a:gdLst>
              <a:ahLst/>
              <a:cxnLst>
                <a:cxn ang="0">
                  <a:pos x="T0" y="T1"/>
                </a:cxn>
                <a:cxn ang="0">
                  <a:pos x="T2" y="T3"/>
                </a:cxn>
                <a:cxn ang="0">
                  <a:pos x="T4" y="T5"/>
                </a:cxn>
                <a:cxn ang="0">
                  <a:pos x="T6" y="T7"/>
                </a:cxn>
                <a:cxn ang="0">
                  <a:pos x="T8" y="T9"/>
                </a:cxn>
              </a:cxnLst>
              <a:rect l="0" t="0" r="r" b="b"/>
              <a:pathLst>
                <a:path w="35" h="33">
                  <a:moveTo>
                    <a:pt x="0" y="26"/>
                  </a:moveTo>
                  <a:lnTo>
                    <a:pt x="28" y="33"/>
                  </a:lnTo>
                  <a:lnTo>
                    <a:pt x="35" y="10"/>
                  </a:lnTo>
                  <a:lnTo>
                    <a:pt x="7" y="0"/>
                  </a:lnTo>
                  <a:lnTo>
                    <a:pt x="0" y="26"/>
                  </a:lnTo>
                  <a:close/>
                </a:path>
              </a:pathLst>
            </a:custGeom>
            <a:solidFill>
              <a:srgbClr val="CAE1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8"/>
            <p:cNvSpPr/>
            <p:nvPr/>
          </p:nvSpPr>
          <p:spPr bwMode="auto">
            <a:xfrm>
              <a:off x="2746" y="592"/>
              <a:ext cx="38" cy="97"/>
            </a:xfrm>
            <a:custGeom>
              <a:avLst/>
              <a:gdLst>
                <a:gd name="T0" fmla="*/ 0 w 38"/>
                <a:gd name="T1" fmla="*/ 94 h 97"/>
                <a:gd name="T2" fmla="*/ 12 w 38"/>
                <a:gd name="T3" fmla="*/ 97 h 97"/>
                <a:gd name="T4" fmla="*/ 38 w 38"/>
                <a:gd name="T5" fmla="*/ 2 h 97"/>
                <a:gd name="T6" fmla="*/ 24 w 38"/>
                <a:gd name="T7" fmla="*/ 0 h 97"/>
                <a:gd name="T8" fmla="*/ 0 w 38"/>
                <a:gd name="T9" fmla="*/ 94 h 97"/>
              </a:gdLst>
              <a:ahLst/>
              <a:cxnLst>
                <a:cxn ang="0">
                  <a:pos x="T0" y="T1"/>
                </a:cxn>
                <a:cxn ang="0">
                  <a:pos x="T2" y="T3"/>
                </a:cxn>
                <a:cxn ang="0">
                  <a:pos x="T4" y="T5"/>
                </a:cxn>
                <a:cxn ang="0">
                  <a:pos x="T6" y="T7"/>
                </a:cxn>
                <a:cxn ang="0">
                  <a:pos x="T8" y="T9"/>
                </a:cxn>
              </a:cxnLst>
              <a:rect l="0" t="0" r="r" b="b"/>
              <a:pathLst>
                <a:path w="38" h="97">
                  <a:moveTo>
                    <a:pt x="0" y="94"/>
                  </a:moveTo>
                  <a:lnTo>
                    <a:pt x="12" y="97"/>
                  </a:lnTo>
                  <a:lnTo>
                    <a:pt x="38" y="2"/>
                  </a:lnTo>
                  <a:lnTo>
                    <a:pt x="24" y="0"/>
                  </a:lnTo>
                  <a:lnTo>
                    <a:pt x="0" y="94"/>
                  </a:lnTo>
                  <a:close/>
                </a:path>
              </a:pathLst>
            </a:custGeom>
            <a:solidFill>
              <a:srgbClr val="00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9"/>
            <p:cNvSpPr/>
            <p:nvPr/>
          </p:nvSpPr>
          <p:spPr bwMode="auto">
            <a:xfrm>
              <a:off x="2864" y="637"/>
              <a:ext cx="34" cy="71"/>
            </a:xfrm>
            <a:custGeom>
              <a:avLst/>
              <a:gdLst>
                <a:gd name="T0" fmla="*/ 0 w 34"/>
                <a:gd name="T1" fmla="*/ 68 h 71"/>
                <a:gd name="T2" fmla="*/ 15 w 34"/>
                <a:gd name="T3" fmla="*/ 71 h 71"/>
                <a:gd name="T4" fmla="*/ 34 w 34"/>
                <a:gd name="T5" fmla="*/ 2 h 71"/>
                <a:gd name="T6" fmla="*/ 19 w 34"/>
                <a:gd name="T7" fmla="*/ 0 h 71"/>
                <a:gd name="T8" fmla="*/ 0 w 34"/>
                <a:gd name="T9" fmla="*/ 68 h 71"/>
              </a:gdLst>
              <a:ahLst/>
              <a:cxnLst>
                <a:cxn ang="0">
                  <a:pos x="T0" y="T1"/>
                </a:cxn>
                <a:cxn ang="0">
                  <a:pos x="T2" y="T3"/>
                </a:cxn>
                <a:cxn ang="0">
                  <a:pos x="T4" y="T5"/>
                </a:cxn>
                <a:cxn ang="0">
                  <a:pos x="T6" y="T7"/>
                </a:cxn>
                <a:cxn ang="0">
                  <a:pos x="T8" y="T9"/>
                </a:cxn>
              </a:cxnLst>
              <a:rect l="0" t="0" r="r" b="b"/>
              <a:pathLst>
                <a:path w="34" h="71">
                  <a:moveTo>
                    <a:pt x="0" y="68"/>
                  </a:moveTo>
                  <a:lnTo>
                    <a:pt x="15" y="71"/>
                  </a:lnTo>
                  <a:lnTo>
                    <a:pt x="34" y="2"/>
                  </a:lnTo>
                  <a:lnTo>
                    <a:pt x="19" y="0"/>
                  </a:lnTo>
                  <a:lnTo>
                    <a:pt x="0" y="68"/>
                  </a:lnTo>
                  <a:close/>
                </a:path>
              </a:pathLst>
            </a:custGeom>
            <a:solidFill>
              <a:srgbClr val="00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30"/>
            <p:cNvSpPr/>
            <p:nvPr/>
          </p:nvSpPr>
          <p:spPr bwMode="auto">
            <a:xfrm>
              <a:off x="2959" y="672"/>
              <a:ext cx="26" cy="52"/>
            </a:xfrm>
            <a:custGeom>
              <a:avLst/>
              <a:gdLst>
                <a:gd name="T0" fmla="*/ 0 w 26"/>
                <a:gd name="T1" fmla="*/ 47 h 52"/>
                <a:gd name="T2" fmla="*/ 14 w 26"/>
                <a:gd name="T3" fmla="*/ 52 h 52"/>
                <a:gd name="T4" fmla="*/ 26 w 26"/>
                <a:gd name="T5" fmla="*/ 2 h 52"/>
                <a:gd name="T6" fmla="*/ 14 w 26"/>
                <a:gd name="T7" fmla="*/ 0 h 52"/>
                <a:gd name="T8" fmla="*/ 0 w 26"/>
                <a:gd name="T9" fmla="*/ 47 h 52"/>
              </a:gdLst>
              <a:ahLst/>
              <a:cxnLst>
                <a:cxn ang="0">
                  <a:pos x="T0" y="T1"/>
                </a:cxn>
                <a:cxn ang="0">
                  <a:pos x="T2" y="T3"/>
                </a:cxn>
                <a:cxn ang="0">
                  <a:pos x="T4" y="T5"/>
                </a:cxn>
                <a:cxn ang="0">
                  <a:pos x="T6" y="T7"/>
                </a:cxn>
                <a:cxn ang="0">
                  <a:pos x="T8" y="T9"/>
                </a:cxn>
              </a:cxnLst>
              <a:rect l="0" t="0" r="r" b="b"/>
              <a:pathLst>
                <a:path w="26" h="52">
                  <a:moveTo>
                    <a:pt x="0" y="47"/>
                  </a:moveTo>
                  <a:lnTo>
                    <a:pt x="14" y="52"/>
                  </a:lnTo>
                  <a:lnTo>
                    <a:pt x="26" y="2"/>
                  </a:lnTo>
                  <a:lnTo>
                    <a:pt x="14" y="0"/>
                  </a:lnTo>
                  <a:lnTo>
                    <a:pt x="0" y="47"/>
                  </a:lnTo>
                  <a:close/>
                </a:path>
              </a:pathLst>
            </a:custGeom>
            <a:solidFill>
              <a:srgbClr val="00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Oval 31"/>
            <p:cNvSpPr>
              <a:spLocks noChangeArrowheads="1"/>
            </p:cNvSpPr>
            <p:nvPr/>
          </p:nvSpPr>
          <p:spPr bwMode="auto">
            <a:xfrm>
              <a:off x="2779" y="677"/>
              <a:ext cx="67" cy="64"/>
            </a:xfrm>
            <a:prstGeom prst="ellipse">
              <a:avLst/>
            </a:prstGeom>
            <a:solidFill>
              <a:srgbClr val="00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Oval 32"/>
            <p:cNvSpPr>
              <a:spLocks noChangeArrowheads="1"/>
            </p:cNvSpPr>
            <p:nvPr/>
          </p:nvSpPr>
          <p:spPr bwMode="auto">
            <a:xfrm>
              <a:off x="2793" y="689"/>
              <a:ext cx="38" cy="40"/>
            </a:xfrm>
            <a:prstGeom prst="ellipse">
              <a:avLst/>
            </a:prstGeom>
            <a:solidFill>
              <a:srgbClr val="CAE1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Rectangle 33"/>
            <p:cNvSpPr>
              <a:spLocks noChangeArrowheads="1"/>
            </p:cNvSpPr>
            <p:nvPr/>
          </p:nvSpPr>
          <p:spPr bwMode="auto">
            <a:xfrm>
              <a:off x="2803" y="741"/>
              <a:ext cx="19" cy="47"/>
            </a:xfrm>
            <a:prstGeom prst="rect">
              <a:avLst/>
            </a:prstGeom>
            <a:solidFill>
              <a:srgbClr val="0087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9" name="Rectangle 34"/>
            <p:cNvSpPr>
              <a:spLocks noChangeArrowheads="1"/>
            </p:cNvSpPr>
            <p:nvPr/>
          </p:nvSpPr>
          <p:spPr bwMode="auto">
            <a:xfrm>
              <a:off x="2767" y="788"/>
              <a:ext cx="88" cy="21"/>
            </a:xfrm>
            <a:prstGeom prst="rect">
              <a:avLst/>
            </a:prstGeom>
            <a:solidFill>
              <a:srgbClr val="CAE1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0" name="Rectangle 35"/>
            <p:cNvSpPr>
              <a:spLocks noChangeArrowheads="1"/>
            </p:cNvSpPr>
            <p:nvPr/>
          </p:nvSpPr>
          <p:spPr bwMode="auto">
            <a:xfrm>
              <a:off x="2808" y="802"/>
              <a:ext cx="9" cy="330"/>
            </a:xfrm>
            <a:prstGeom prst="rect">
              <a:avLst/>
            </a:prstGeom>
            <a:solidFill>
              <a:srgbClr val="CAE1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1" name="Freeform 36"/>
            <p:cNvSpPr/>
            <p:nvPr/>
          </p:nvSpPr>
          <p:spPr bwMode="auto">
            <a:xfrm>
              <a:off x="2718" y="805"/>
              <a:ext cx="64" cy="324"/>
            </a:xfrm>
            <a:custGeom>
              <a:avLst/>
              <a:gdLst>
                <a:gd name="T0" fmla="*/ 12 w 64"/>
                <a:gd name="T1" fmla="*/ 324 h 324"/>
                <a:gd name="T2" fmla="*/ 64 w 64"/>
                <a:gd name="T3" fmla="*/ 2 h 324"/>
                <a:gd name="T4" fmla="*/ 52 w 64"/>
                <a:gd name="T5" fmla="*/ 0 h 324"/>
                <a:gd name="T6" fmla="*/ 0 w 64"/>
                <a:gd name="T7" fmla="*/ 322 h 324"/>
                <a:gd name="T8" fmla="*/ 12 w 64"/>
                <a:gd name="T9" fmla="*/ 324 h 324"/>
              </a:gdLst>
              <a:ahLst/>
              <a:cxnLst>
                <a:cxn ang="0">
                  <a:pos x="T0" y="T1"/>
                </a:cxn>
                <a:cxn ang="0">
                  <a:pos x="T2" y="T3"/>
                </a:cxn>
                <a:cxn ang="0">
                  <a:pos x="T4" y="T5"/>
                </a:cxn>
                <a:cxn ang="0">
                  <a:pos x="T6" y="T7"/>
                </a:cxn>
                <a:cxn ang="0">
                  <a:pos x="T8" y="T9"/>
                </a:cxn>
              </a:cxnLst>
              <a:rect l="0" t="0" r="r" b="b"/>
              <a:pathLst>
                <a:path w="64" h="324">
                  <a:moveTo>
                    <a:pt x="12" y="324"/>
                  </a:moveTo>
                  <a:lnTo>
                    <a:pt x="64" y="2"/>
                  </a:lnTo>
                  <a:lnTo>
                    <a:pt x="52" y="0"/>
                  </a:lnTo>
                  <a:lnTo>
                    <a:pt x="0" y="322"/>
                  </a:lnTo>
                  <a:lnTo>
                    <a:pt x="12" y="324"/>
                  </a:lnTo>
                  <a:close/>
                </a:path>
              </a:pathLst>
            </a:custGeom>
            <a:solidFill>
              <a:srgbClr val="CAE1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37"/>
            <p:cNvSpPr/>
            <p:nvPr/>
          </p:nvSpPr>
          <p:spPr bwMode="auto">
            <a:xfrm>
              <a:off x="2843" y="805"/>
              <a:ext cx="64" cy="324"/>
            </a:xfrm>
            <a:custGeom>
              <a:avLst/>
              <a:gdLst>
                <a:gd name="T0" fmla="*/ 52 w 64"/>
                <a:gd name="T1" fmla="*/ 324 h 324"/>
                <a:gd name="T2" fmla="*/ 0 w 64"/>
                <a:gd name="T3" fmla="*/ 2 h 324"/>
                <a:gd name="T4" fmla="*/ 10 w 64"/>
                <a:gd name="T5" fmla="*/ 0 h 324"/>
                <a:gd name="T6" fmla="*/ 64 w 64"/>
                <a:gd name="T7" fmla="*/ 322 h 324"/>
                <a:gd name="T8" fmla="*/ 52 w 64"/>
                <a:gd name="T9" fmla="*/ 324 h 324"/>
              </a:gdLst>
              <a:ahLst/>
              <a:cxnLst>
                <a:cxn ang="0">
                  <a:pos x="T0" y="T1"/>
                </a:cxn>
                <a:cxn ang="0">
                  <a:pos x="T2" y="T3"/>
                </a:cxn>
                <a:cxn ang="0">
                  <a:pos x="T4" y="T5"/>
                </a:cxn>
                <a:cxn ang="0">
                  <a:pos x="T6" y="T7"/>
                </a:cxn>
                <a:cxn ang="0">
                  <a:pos x="T8" y="T9"/>
                </a:cxn>
              </a:cxnLst>
              <a:rect l="0" t="0" r="r" b="b"/>
              <a:pathLst>
                <a:path w="64" h="324">
                  <a:moveTo>
                    <a:pt x="52" y="324"/>
                  </a:moveTo>
                  <a:lnTo>
                    <a:pt x="0" y="2"/>
                  </a:lnTo>
                  <a:lnTo>
                    <a:pt x="10" y="0"/>
                  </a:lnTo>
                  <a:lnTo>
                    <a:pt x="64" y="322"/>
                  </a:lnTo>
                  <a:lnTo>
                    <a:pt x="52" y="324"/>
                  </a:lnTo>
                  <a:close/>
                </a:path>
              </a:pathLst>
            </a:custGeom>
            <a:solidFill>
              <a:srgbClr val="CAE1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Rectangle 38"/>
            <p:cNvSpPr>
              <a:spLocks noChangeArrowheads="1"/>
            </p:cNvSpPr>
            <p:nvPr/>
          </p:nvSpPr>
          <p:spPr bwMode="auto">
            <a:xfrm>
              <a:off x="3319" y="696"/>
              <a:ext cx="1426" cy="1004"/>
            </a:xfrm>
            <a:prstGeom prst="rect">
              <a:avLst/>
            </a:prstGeom>
            <a:solidFill>
              <a:srgbClr val="6AC6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4" name="Rectangle 39"/>
            <p:cNvSpPr>
              <a:spLocks noChangeArrowheads="1"/>
            </p:cNvSpPr>
            <p:nvPr/>
          </p:nvSpPr>
          <p:spPr bwMode="auto">
            <a:xfrm>
              <a:off x="2332" y="1127"/>
              <a:ext cx="987" cy="528"/>
            </a:xfrm>
            <a:prstGeom prst="rect">
              <a:avLst/>
            </a:prstGeom>
            <a:solidFill>
              <a:srgbClr val="0087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5" name="Rectangle 40"/>
            <p:cNvSpPr>
              <a:spLocks noChangeArrowheads="1"/>
            </p:cNvSpPr>
            <p:nvPr/>
          </p:nvSpPr>
          <p:spPr bwMode="auto">
            <a:xfrm>
              <a:off x="2368" y="1165"/>
              <a:ext cx="915" cy="455"/>
            </a:xfrm>
            <a:prstGeom prst="rect">
              <a:avLst/>
            </a:prstGeom>
            <a:noFill/>
            <a:ln w="33338" cap="flat">
              <a:solidFill>
                <a:srgbClr val="6AC6F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6" name="Freeform 41"/>
            <p:cNvSpPr/>
            <p:nvPr/>
          </p:nvSpPr>
          <p:spPr bwMode="auto">
            <a:xfrm>
              <a:off x="3319" y="-306"/>
              <a:ext cx="1426" cy="1002"/>
            </a:xfrm>
            <a:custGeom>
              <a:avLst/>
              <a:gdLst>
                <a:gd name="T0" fmla="*/ 603 w 603"/>
                <a:gd name="T1" fmla="*/ 423 h 423"/>
                <a:gd name="T2" fmla="*/ 0 w 603"/>
                <a:gd name="T3" fmla="*/ 423 h 423"/>
                <a:gd name="T4" fmla="*/ 0 w 603"/>
                <a:gd name="T5" fmla="*/ 301 h 423"/>
                <a:gd name="T6" fmla="*/ 301 w 603"/>
                <a:gd name="T7" fmla="*/ 0 h 423"/>
                <a:gd name="T8" fmla="*/ 603 w 603"/>
                <a:gd name="T9" fmla="*/ 301 h 423"/>
                <a:gd name="T10" fmla="*/ 603 w 603"/>
                <a:gd name="T11" fmla="*/ 423 h 423"/>
              </a:gdLst>
              <a:ahLst/>
              <a:cxnLst>
                <a:cxn ang="0">
                  <a:pos x="T0" y="T1"/>
                </a:cxn>
                <a:cxn ang="0">
                  <a:pos x="T2" y="T3"/>
                </a:cxn>
                <a:cxn ang="0">
                  <a:pos x="T4" y="T5"/>
                </a:cxn>
                <a:cxn ang="0">
                  <a:pos x="T6" y="T7"/>
                </a:cxn>
                <a:cxn ang="0">
                  <a:pos x="T8" y="T9"/>
                </a:cxn>
                <a:cxn ang="0">
                  <a:pos x="T10" y="T11"/>
                </a:cxn>
              </a:cxnLst>
              <a:rect l="0" t="0" r="r" b="b"/>
              <a:pathLst>
                <a:path w="603" h="423">
                  <a:moveTo>
                    <a:pt x="603" y="423"/>
                  </a:moveTo>
                  <a:cubicBezTo>
                    <a:pt x="0" y="423"/>
                    <a:pt x="0" y="423"/>
                    <a:pt x="0" y="423"/>
                  </a:cubicBezTo>
                  <a:cubicBezTo>
                    <a:pt x="0" y="301"/>
                    <a:pt x="0" y="301"/>
                    <a:pt x="0" y="301"/>
                  </a:cubicBezTo>
                  <a:cubicBezTo>
                    <a:pt x="0" y="135"/>
                    <a:pt x="135" y="0"/>
                    <a:pt x="301" y="0"/>
                  </a:cubicBezTo>
                  <a:cubicBezTo>
                    <a:pt x="468" y="0"/>
                    <a:pt x="603" y="135"/>
                    <a:pt x="603" y="301"/>
                  </a:cubicBezTo>
                  <a:lnTo>
                    <a:pt x="603" y="423"/>
                  </a:lnTo>
                  <a:close/>
                </a:path>
              </a:pathLst>
            </a:custGeom>
            <a:solidFill>
              <a:srgbClr val="6AC6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42"/>
            <p:cNvSpPr/>
            <p:nvPr/>
          </p:nvSpPr>
          <p:spPr bwMode="auto">
            <a:xfrm>
              <a:off x="3669" y="-245"/>
              <a:ext cx="454" cy="941"/>
            </a:xfrm>
            <a:custGeom>
              <a:avLst/>
              <a:gdLst>
                <a:gd name="T0" fmla="*/ 192 w 192"/>
                <a:gd name="T1" fmla="*/ 397 h 397"/>
                <a:gd name="T2" fmla="*/ 192 w 192"/>
                <a:gd name="T3" fmla="*/ 275 h 397"/>
                <a:gd name="T4" fmla="*/ 63 w 192"/>
                <a:gd name="T5" fmla="*/ 24 h 397"/>
                <a:gd name="T6" fmla="*/ 30 w 192"/>
                <a:gd name="T7" fmla="*/ 0 h 397"/>
                <a:gd name="T8" fmla="*/ 0 w 192"/>
                <a:gd name="T9" fmla="*/ 16 h 397"/>
                <a:gd name="T10" fmla="*/ 45 w 192"/>
                <a:gd name="T11" fmla="*/ 48 h 397"/>
                <a:gd name="T12" fmla="*/ 161 w 192"/>
                <a:gd name="T13" fmla="*/ 275 h 397"/>
                <a:gd name="T14" fmla="*/ 161 w 192"/>
                <a:gd name="T15" fmla="*/ 397 h 397"/>
                <a:gd name="T16" fmla="*/ 192 w 192"/>
                <a:gd name="T17" fmla="*/ 397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397">
                  <a:moveTo>
                    <a:pt x="192" y="397"/>
                  </a:moveTo>
                  <a:cubicBezTo>
                    <a:pt x="192" y="275"/>
                    <a:pt x="192" y="275"/>
                    <a:pt x="192" y="275"/>
                  </a:cubicBezTo>
                  <a:cubicBezTo>
                    <a:pt x="192" y="176"/>
                    <a:pt x="144" y="82"/>
                    <a:pt x="63" y="24"/>
                  </a:cubicBezTo>
                  <a:cubicBezTo>
                    <a:pt x="30" y="0"/>
                    <a:pt x="30" y="0"/>
                    <a:pt x="30" y="0"/>
                  </a:cubicBezTo>
                  <a:cubicBezTo>
                    <a:pt x="20" y="5"/>
                    <a:pt x="10" y="10"/>
                    <a:pt x="0" y="16"/>
                  </a:cubicBezTo>
                  <a:cubicBezTo>
                    <a:pt x="45" y="48"/>
                    <a:pt x="45" y="48"/>
                    <a:pt x="45" y="48"/>
                  </a:cubicBezTo>
                  <a:cubicBezTo>
                    <a:pt x="118" y="101"/>
                    <a:pt x="161" y="186"/>
                    <a:pt x="161" y="275"/>
                  </a:cubicBezTo>
                  <a:cubicBezTo>
                    <a:pt x="161" y="397"/>
                    <a:pt x="161" y="397"/>
                    <a:pt x="161" y="397"/>
                  </a:cubicBezTo>
                  <a:lnTo>
                    <a:pt x="192" y="397"/>
                  </a:lnTo>
                  <a:close/>
                </a:path>
              </a:pathLst>
            </a:custGeom>
            <a:solidFill>
              <a:srgbClr val="00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43"/>
            <p:cNvSpPr/>
            <p:nvPr/>
          </p:nvSpPr>
          <p:spPr bwMode="auto">
            <a:xfrm>
              <a:off x="3692" y="-342"/>
              <a:ext cx="902" cy="1076"/>
            </a:xfrm>
            <a:custGeom>
              <a:avLst/>
              <a:gdLst>
                <a:gd name="T0" fmla="*/ 182 w 381"/>
                <a:gd name="T1" fmla="*/ 454 h 454"/>
                <a:gd name="T2" fmla="*/ 182 w 381"/>
                <a:gd name="T3" fmla="*/ 316 h 454"/>
                <a:gd name="T4" fmla="*/ 53 w 381"/>
                <a:gd name="T5" fmla="*/ 65 h 454"/>
                <a:gd name="T6" fmla="*/ 0 w 381"/>
                <a:gd name="T7" fmla="*/ 27 h 454"/>
                <a:gd name="T8" fmla="*/ 63 w 381"/>
                <a:gd name="T9" fmla="*/ 10 h 454"/>
                <a:gd name="T10" fmla="*/ 143 w 381"/>
                <a:gd name="T11" fmla="*/ 0 h 454"/>
                <a:gd name="T12" fmla="*/ 212 w 381"/>
                <a:gd name="T13" fmla="*/ 7 h 454"/>
                <a:gd name="T14" fmla="*/ 218 w 381"/>
                <a:gd name="T15" fmla="*/ 8 h 454"/>
                <a:gd name="T16" fmla="*/ 223 w 381"/>
                <a:gd name="T17" fmla="*/ 12 h 454"/>
                <a:gd name="T18" fmla="*/ 381 w 381"/>
                <a:gd name="T19" fmla="*/ 316 h 454"/>
                <a:gd name="T20" fmla="*/ 381 w 381"/>
                <a:gd name="T21" fmla="*/ 454 h 454"/>
                <a:gd name="T22" fmla="*/ 182 w 381"/>
                <a:gd name="T23" fmla="*/ 45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454">
                  <a:moveTo>
                    <a:pt x="182" y="454"/>
                  </a:moveTo>
                  <a:cubicBezTo>
                    <a:pt x="182" y="316"/>
                    <a:pt x="182" y="316"/>
                    <a:pt x="182" y="316"/>
                  </a:cubicBezTo>
                  <a:cubicBezTo>
                    <a:pt x="182" y="217"/>
                    <a:pt x="134" y="123"/>
                    <a:pt x="53" y="65"/>
                  </a:cubicBezTo>
                  <a:cubicBezTo>
                    <a:pt x="0" y="27"/>
                    <a:pt x="0" y="27"/>
                    <a:pt x="0" y="27"/>
                  </a:cubicBezTo>
                  <a:cubicBezTo>
                    <a:pt x="63" y="10"/>
                    <a:pt x="63" y="10"/>
                    <a:pt x="63" y="10"/>
                  </a:cubicBezTo>
                  <a:cubicBezTo>
                    <a:pt x="89" y="3"/>
                    <a:pt x="116" y="0"/>
                    <a:pt x="143" y="0"/>
                  </a:cubicBezTo>
                  <a:cubicBezTo>
                    <a:pt x="166" y="0"/>
                    <a:pt x="189" y="2"/>
                    <a:pt x="212" y="7"/>
                  </a:cubicBezTo>
                  <a:cubicBezTo>
                    <a:pt x="218" y="8"/>
                    <a:pt x="218" y="8"/>
                    <a:pt x="218" y="8"/>
                  </a:cubicBezTo>
                  <a:cubicBezTo>
                    <a:pt x="223" y="12"/>
                    <a:pt x="223" y="12"/>
                    <a:pt x="223" y="12"/>
                  </a:cubicBezTo>
                  <a:cubicBezTo>
                    <a:pt x="322" y="82"/>
                    <a:pt x="381" y="196"/>
                    <a:pt x="381" y="316"/>
                  </a:cubicBezTo>
                  <a:cubicBezTo>
                    <a:pt x="381" y="454"/>
                    <a:pt x="381" y="454"/>
                    <a:pt x="381" y="454"/>
                  </a:cubicBezTo>
                  <a:lnTo>
                    <a:pt x="182" y="454"/>
                  </a:lnTo>
                  <a:close/>
                </a:path>
              </a:pathLst>
            </a:custGeom>
            <a:solidFill>
              <a:srgbClr val="94D5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44"/>
            <p:cNvSpPr/>
            <p:nvPr/>
          </p:nvSpPr>
          <p:spPr bwMode="auto">
            <a:xfrm>
              <a:off x="3860" y="-271"/>
              <a:ext cx="661" cy="931"/>
            </a:xfrm>
            <a:custGeom>
              <a:avLst/>
              <a:gdLst>
                <a:gd name="T0" fmla="*/ 134 w 279"/>
                <a:gd name="T1" fmla="*/ 7 h 393"/>
                <a:gd name="T2" fmla="*/ 72 w 279"/>
                <a:gd name="T3" fmla="*/ 0 h 393"/>
                <a:gd name="T4" fmla="*/ 0 w 279"/>
                <a:gd name="T5" fmla="*/ 10 h 393"/>
                <a:gd name="T6" fmla="*/ 141 w 279"/>
                <a:gd name="T7" fmla="*/ 286 h 393"/>
                <a:gd name="T8" fmla="*/ 141 w 279"/>
                <a:gd name="T9" fmla="*/ 393 h 393"/>
                <a:gd name="T10" fmla="*/ 279 w 279"/>
                <a:gd name="T11" fmla="*/ 393 h 393"/>
                <a:gd name="T12" fmla="*/ 279 w 279"/>
                <a:gd name="T13" fmla="*/ 286 h 393"/>
                <a:gd name="T14" fmla="*/ 134 w 279"/>
                <a:gd name="T15" fmla="*/ 7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9" h="393">
                  <a:moveTo>
                    <a:pt x="134" y="7"/>
                  </a:moveTo>
                  <a:cubicBezTo>
                    <a:pt x="114" y="3"/>
                    <a:pt x="94" y="0"/>
                    <a:pt x="72" y="0"/>
                  </a:cubicBezTo>
                  <a:cubicBezTo>
                    <a:pt x="47" y="0"/>
                    <a:pt x="23" y="4"/>
                    <a:pt x="0" y="10"/>
                  </a:cubicBezTo>
                  <a:cubicBezTo>
                    <a:pt x="85" y="72"/>
                    <a:pt x="141" y="173"/>
                    <a:pt x="141" y="286"/>
                  </a:cubicBezTo>
                  <a:cubicBezTo>
                    <a:pt x="141" y="393"/>
                    <a:pt x="141" y="393"/>
                    <a:pt x="141" y="393"/>
                  </a:cubicBezTo>
                  <a:cubicBezTo>
                    <a:pt x="279" y="393"/>
                    <a:pt x="279" y="393"/>
                    <a:pt x="279" y="393"/>
                  </a:cubicBezTo>
                  <a:cubicBezTo>
                    <a:pt x="279" y="286"/>
                    <a:pt x="279" y="286"/>
                    <a:pt x="279" y="286"/>
                  </a:cubicBezTo>
                  <a:cubicBezTo>
                    <a:pt x="279" y="171"/>
                    <a:pt x="222" y="69"/>
                    <a:pt x="134" y="7"/>
                  </a:cubicBezTo>
                  <a:close/>
                </a:path>
              </a:pathLst>
            </a:custGeom>
            <a:solidFill>
              <a:srgbClr val="0C36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45"/>
            <p:cNvSpPr/>
            <p:nvPr/>
          </p:nvSpPr>
          <p:spPr bwMode="auto">
            <a:xfrm>
              <a:off x="4128" y="-264"/>
              <a:ext cx="393" cy="924"/>
            </a:xfrm>
            <a:custGeom>
              <a:avLst/>
              <a:gdLst>
                <a:gd name="T0" fmla="*/ 21 w 166"/>
                <a:gd name="T1" fmla="*/ 4 h 390"/>
                <a:gd name="T2" fmla="*/ 0 w 166"/>
                <a:gd name="T3" fmla="*/ 0 h 390"/>
                <a:gd name="T4" fmla="*/ 138 w 166"/>
                <a:gd name="T5" fmla="*/ 283 h 390"/>
                <a:gd name="T6" fmla="*/ 138 w 166"/>
                <a:gd name="T7" fmla="*/ 390 h 390"/>
                <a:gd name="T8" fmla="*/ 166 w 166"/>
                <a:gd name="T9" fmla="*/ 390 h 390"/>
                <a:gd name="T10" fmla="*/ 166 w 166"/>
                <a:gd name="T11" fmla="*/ 283 h 390"/>
                <a:gd name="T12" fmla="*/ 21 w 166"/>
                <a:gd name="T13" fmla="*/ 4 h 390"/>
              </a:gdLst>
              <a:ahLst/>
              <a:cxnLst>
                <a:cxn ang="0">
                  <a:pos x="T0" y="T1"/>
                </a:cxn>
                <a:cxn ang="0">
                  <a:pos x="T2" y="T3"/>
                </a:cxn>
                <a:cxn ang="0">
                  <a:pos x="T4" y="T5"/>
                </a:cxn>
                <a:cxn ang="0">
                  <a:pos x="T6" y="T7"/>
                </a:cxn>
                <a:cxn ang="0">
                  <a:pos x="T8" y="T9"/>
                </a:cxn>
                <a:cxn ang="0">
                  <a:pos x="T10" y="T11"/>
                </a:cxn>
                <a:cxn ang="0">
                  <a:pos x="T12" y="T13"/>
                </a:cxn>
              </a:cxnLst>
              <a:rect l="0" t="0" r="r" b="b"/>
              <a:pathLst>
                <a:path w="166" h="390">
                  <a:moveTo>
                    <a:pt x="21" y="4"/>
                  </a:moveTo>
                  <a:cubicBezTo>
                    <a:pt x="14" y="3"/>
                    <a:pt x="7" y="1"/>
                    <a:pt x="0" y="0"/>
                  </a:cubicBezTo>
                  <a:cubicBezTo>
                    <a:pt x="117" y="100"/>
                    <a:pt x="138" y="171"/>
                    <a:pt x="138" y="283"/>
                  </a:cubicBezTo>
                  <a:cubicBezTo>
                    <a:pt x="138" y="390"/>
                    <a:pt x="138" y="390"/>
                    <a:pt x="138" y="390"/>
                  </a:cubicBezTo>
                  <a:cubicBezTo>
                    <a:pt x="166" y="390"/>
                    <a:pt x="166" y="390"/>
                    <a:pt x="166" y="390"/>
                  </a:cubicBezTo>
                  <a:cubicBezTo>
                    <a:pt x="166" y="283"/>
                    <a:pt x="166" y="283"/>
                    <a:pt x="166" y="283"/>
                  </a:cubicBezTo>
                  <a:cubicBezTo>
                    <a:pt x="166" y="168"/>
                    <a:pt x="109" y="66"/>
                    <a:pt x="21" y="4"/>
                  </a:cubicBezTo>
                  <a:close/>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Rectangle 46"/>
            <p:cNvSpPr>
              <a:spLocks noChangeArrowheads="1"/>
            </p:cNvSpPr>
            <p:nvPr/>
          </p:nvSpPr>
          <p:spPr bwMode="auto">
            <a:xfrm>
              <a:off x="4452" y="696"/>
              <a:ext cx="293" cy="1004"/>
            </a:xfrm>
            <a:prstGeom prst="rect">
              <a:avLst/>
            </a:prstGeom>
            <a:solidFill>
              <a:srgbClr val="0087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2" name="Rectangle 47"/>
            <p:cNvSpPr>
              <a:spLocks noChangeArrowheads="1"/>
            </p:cNvSpPr>
            <p:nvPr/>
          </p:nvSpPr>
          <p:spPr bwMode="auto">
            <a:xfrm>
              <a:off x="4194" y="355"/>
              <a:ext cx="312" cy="26"/>
            </a:xfrm>
            <a:prstGeom prst="rect">
              <a:avLst/>
            </a:prstGeom>
            <a:solidFill>
              <a:srgbClr val="003D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3" name="Rectangle 48"/>
            <p:cNvSpPr>
              <a:spLocks noChangeArrowheads="1"/>
            </p:cNvSpPr>
            <p:nvPr/>
          </p:nvSpPr>
          <p:spPr bwMode="auto">
            <a:xfrm>
              <a:off x="3255" y="599"/>
              <a:ext cx="1554" cy="97"/>
            </a:xfrm>
            <a:prstGeom prst="rect">
              <a:avLst/>
            </a:prstGeom>
            <a:solidFill>
              <a:srgbClr val="94D5F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4" name="Rectangle 49"/>
            <p:cNvSpPr>
              <a:spLocks noChangeArrowheads="1"/>
            </p:cNvSpPr>
            <p:nvPr/>
          </p:nvSpPr>
          <p:spPr bwMode="auto">
            <a:xfrm>
              <a:off x="3255" y="452"/>
              <a:ext cx="1554" cy="97"/>
            </a:xfrm>
            <a:prstGeom prst="rect">
              <a:avLst/>
            </a:prstGeom>
            <a:solidFill>
              <a:srgbClr val="94D5F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5" name="Rectangle 50"/>
            <p:cNvSpPr>
              <a:spLocks noChangeArrowheads="1"/>
            </p:cNvSpPr>
            <p:nvPr/>
          </p:nvSpPr>
          <p:spPr bwMode="auto">
            <a:xfrm>
              <a:off x="3255" y="549"/>
              <a:ext cx="1554" cy="50"/>
            </a:xfrm>
            <a:prstGeom prst="rect">
              <a:avLst/>
            </a:prstGeom>
            <a:solidFill>
              <a:srgbClr val="003D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6" name="Rectangle 51"/>
            <p:cNvSpPr>
              <a:spLocks noChangeArrowheads="1"/>
            </p:cNvSpPr>
            <p:nvPr/>
          </p:nvSpPr>
          <p:spPr bwMode="auto">
            <a:xfrm>
              <a:off x="3319" y="696"/>
              <a:ext cx="1426" cy="50"/>
            </a:xfrm>
            <a:prstGeom prst="rect">
              <a:avLst/>
            </a:prstGeom>
            <a:solidFill>
              <a:srgbClr val="0087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7" name="Rectangle 52"/>
            <p:cNvSpPr>
              <a:spLocks noChangeArrowheads="1"/>
            </p:cNvSpPr>
            <p:nvPr/>
          </p:nvSpPr>
          <p:spPr bwMode="auto">
            <a:xfrm>
              <a:off x="1776" y="1700"/>
              <a:ext cx="3681" cy="149"/>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8" name="Rectangle 53"/>
            <p:cNvSpPr>
              <a:spLocks noChangeArrowheads="1"/>
            </p:cNvSpPr>
            <p:nvPr/>
          </p:nvSpPr>
          <p:spPr bwMode="auto">
            <a:xfrm>
              <a:off x="1251" y="1849"/>
              <a:ext cx="4732" cy="187"/>
            </a:xfrm>
            <a:prstGeom prst="rect">
              <a:avLst/>
            </a:prstGeom>
            <a:solidFill>
              <a:srgbClr val="003D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9" name="Rectangle 54"/>
            <p:cNvSpPr>
              <a:spLocks noChangeArrowheads="1"/>
            </p:cNvSpPr>
            <p:nvPr/>
          </p:nvSpPr>
          <p:spPr bwMode="auto">
            <a:xfrm>
              <a:off x="3316" y="1506"/>
              <a:ext cx="1588" cy="19"/>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0" name="Rectangle 55"/>
            <p:cNvSpPr>
              <a:spLocks noChangeArrowheads="1"/>
            </p:cNvSpPr>
            <p:nvPr/>
          </p:nvSpPr>
          <p:spPr bwMode="auto">
            <a:xfrm>
              <a:off x="3316" y="1506"/>
              <a:ext cx="17"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1" name="Rectangle 56"/>
            <p:cNvSpPr>
              <a:spLocks noChangeArrowheads="1"/>
            </p:cNvSpPr>
            <p:nvPr/>
          </p:nvSpPr>
          <p:spPr bwMode="auto">
            <a:xfrm>
              <a:off x="3458" y="1506"/>
              <a:ext cx="19"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2" name="Rectangle 57"/>
            <p:cNvSpPr>
              <a:spLocks noChangeArrowheads="1"/>
            </p:cNvSpPr>
            <p:nvPr/>
          </p:nvSpPr>
          <p:spPr bwMode="auto">
            <a:xfrm>
              <a:off x="3603" y="1506"/>
              <a:ext cx="16"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3" name="Rectangle 58"/>
            <p:cNvSpPr>
              <a:spLocks noChangeArrowheads="1"/>
            </p:cNvSpPr>
            <p:nvPr/>
          </p:nvSpPr>
          <p:spPr bwMode="auto">
            <a:xfrm>
              <a:off x="3745" y="1506"/>
              <a:ext cx="16"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4" name="Rectangle 59"/>
            <p:cNvSpPr>
              <a:spLocks noChangeArrowheads="1"/>
            </p:cNvSpPr>
            <p:nvPr/>
          </p:nvSpPr>
          <p:spPr bwMode="auto">
            <a:xfrm>
              <a:off x="3886" y="1506"/>
              <a:ext cx="19"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5" name="Rectangle 60"/>
            <p:cNvSpPr>
              <a:spLocks noChangeArrowheads="1"/>
            </p:cNvSpPr>
            <p:nvPr/>
          </p:nvSpPr>
          <p:spPr bwMode="auto">
            <a:xfrm>
              <a:off x="4031" y="1506"/>
              <a:ext cx="16"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6" name="Rectangle 61"/>
            <p:cNvSpPr>
              <a:spLocks noChangeArrowheads="1"/>
            </p:cNvSpPr>
            <p:nvPr/>
          </p:nvSpPr>
          <p:spPr bwMode="auto">
            <a:xfrm>
              <a:off x="4173" y="1506"/>
              <a:ext cx="16"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7" name="Rectangle 62"/>
            <p:cNvSpPr>
              <a:spLocks noChangeArrowheads="1"/>
            </p:cNvSpPr>
            <p:nvPr/>
          </p:nvSpPr>
          <p:spPr bwMode="auto">
            <a:xfrm>
              <a:off x="4315" y="1506"/>
              <a:ext cx="19"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8" name="Rectangle 63"/>
            <p:cNvSpPr>
              <a:spLocks noChangeArrowheads="1"/>
            </p:cNvSpPr>
            <p:nvPr/>
          </p:nvSpPr>
          <p:spPr bwMode="auto">
            <a:xfrm>
              <a:off x="4459" y="1506"/>
              <a:ext cx="17"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9" name="Rectangle 64"/>
            <p:cNvSpPr>
              <a:spLocks noChangeArrowheads="1"/>
            </p:cNvSpPr>
            <p:nvPr/>
          </p:nvSpPr>
          <p:spPr bwMode="auto">
            <a:xfrm>
              <a:off x="4601" y="1506"/>
              <a:ext cx="17"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0" name="Rectangle 65"/>
            <p:cNvSpPr>
              <a:spLocks noChangeArrowheads="1"/>
            </p:cNvSpPr>
            <p:nvPr/>
          </p:nvSpPr>
          <p:spPr bwMode="auto">
            <a:xfrm>
              <a:off x="4745" y="1506"/>
              <a:ext cx="17"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1" name="Rectangle 66"/>
            <p:cNvSpPr>
              <a:spLocks noChangeArrowheads="1"/>
            </p:cNvSpPr>
            <p:nvPr/>
          </p:nvSpPr>
          <p:spPr bwMode="auto">
            <a:xfrm>
              <a:off x="4887" y="1506"/>
              <a:ext cx="17"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6" name="Rectangle 71"/>
            <p:cNvSpPr>
              <a:spLocks noChangeArrowheads="1"/>
            </p:cNvSpPr>
            <p:nvPr/>
          </p:nvSpPr>
          <p:spPr bwMode="auto">
            <a:xfrm>
              <a:off x="3255" y="258"/>
              <a:ext cx="1554" cy="19"/>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7" name="Rectangle 72"/>
            <p:cNvSpPr>
              <a:spLocks noChangeArrowheads="1"/>
            </p:cNvSpPr>
            <p:nvPr/>
          </p:nvSpPr>
          <p:spPr bwMode="auto">
            <a:xfrm>
              <a:off x="3255" y="433"/>
              <a:ext cx="1554" cy="19"/>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8" name="Rectangle 73"/>
            <p:cNvSpPr>
              <a:spLocks noChangeArrowheads="1"/>
            </p:cNvSpPr>
            <p:nvPr/>
          </p:nvSpPr>
          <p:spPr bwMode="auto">
            <a:xfrm>
              <a:off x="3255" y="258"/>
              <a:ext cx="16"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9" name="Rectangle 74"/>
            <p:cNvSpPr>
              <a:spLocks noChangeArrowheads="1"/>
            </p:cNvSpPr>
            <p:nvPr/>
          </p:nvSpPr>
          <p:spPr bwMode="auto">
            <a:xfrm>
              <a:off x="3394" y="258"/>
              <a:ext cx="17"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0" name="Rectangle 75"/>
            <p:cNvSpPr>
              <a:spLocks noChangeArrowheads="1"/>
            </p:cNvSpPr>
            <p:nvPr/>
          </p:nvSpPr>
          <p:spPr bwMode="auto">
            <a:xfrm>
              <a:off x="3534" y="258"/>
              <a:ext cx="17"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1" name="Rectangle 76"/>
            <p:cNvSpPr>
              <a:spLocks noChangeArrowheads="1"/>
            </p:cNvSpPr>
            <p:nvPr/>
          </p:nvSpPr>
          <p:spPr bwMode="auto">
            <a:xfrm>
              <a:off x="3674" y="258"/>
              <a:ext cx="16"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2" name="Rectangle 77"/>
            <p:cNvSpPr>
              <a:spLocks noChangeArrowheads="1"/>
            </p:cNvSpPr>
            <p:nvPr/>
          </p:nvSpPr>
          <p:spPr bwMode="auto">
            <a:xfrm>
              <a:off x="3813" y="258"/>
              <a:ext cx="17"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3" name="Rectangle 78"/>
            <p:cNvSpPr>
              <a:spLocks noChangeArrowheads="1"/>
            </p:cNvSpPr>
            <p:nvPr/>
          </p:nvSpPr>
          <p:spPr bwMode="auto">
            <a:xfrm>
              <a:off x="3953" y="258"/>
              <a:ext cx="16"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4" name="Rectangle 79"/>
            <p:cNvSpPr>
              <a:spLocks noChangeArrowheads="1"/>
            </p:cNvSpPr>
            <p:nvPr/>
          </p:nvSpPr>
          <p:spPr bwMode="auto">
            <a:xfrm>
              <a:off x="4092" y="258"/>
              <a:ext cx="17"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5" name="Rectangle 80"/>
            <p:cNvSpPr>
              <a:spLocks noChangeArrowheads="1"/>
            </p:cNvSpPr>
            <p:nvPr/>
          </p:nvSpPr>
          <p:spPr bwMode="auto">
            <a:xfrm>
              <a:off x="4232" y="258"/>
              <a:ext cx="16"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6" name="Rectangle 81"/>
            <p:cNvSpPr>
              <a:spLocks noChangeArrowheads="1"/>
            </p:cNvSpPr>
            <p:nvPr/>
          </p:nvSpPr>
          <p:spPr bwMode="auto">
            <a:xfrm>
              <a:off x="4371" y="258"/>
              <a:ext cx="19"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7" name="Rectangle 82"/>
            <p:cNvSpPr>
              <a:spLocks noChangeArrowheads="1"/>
            </p:cNvSpPr>
            <p:nvPr/>
          </p:nvSpPr>
          <p:spPr bwMode="auto">
            <a:xfrm>
              <a:off x="4513" y="258"/>
              <a:ext cx="17"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8" name="Rectangle 83"/>
            <p:cNvSpPr>
              <a:spLocks noChangeArrowheads="1"/>
            </p:cNvSpPr>
            <p:nvPr/>
          </p:nvSpPr>
          <p:spPr bwMode="auto">
            <a:xfrm>
              <a:off x="4653" y="258"/>
              <a:ext cx="17"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9" name="Rectangle 84"/>
            <p:cNvSpPr>
              <a:spLocks noChangeArrowheads="1"/>
            </p:cNvSpPr>
            <p:nvPr/>
          </p:nvSpPr>
          <p:spPr bwMode="auto">
            <a:xfrm>
              <a:off x="4793" y="258"/>
              <a:ext cx="16" cy="194"/>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0" name="Rectangle 85"/>
            <p:cNvSpPr>
              <a:spLocks noChangeArrowheads="1"/>
            </p:cNvSpPr>
            <p:nvPr/>
          </p:nvSpPr>
          <p:spPr bwMode="auto">
            <a:xfrm>
              <a:off x="2330" y="935"/>
              <a:ext cx="989" cy="17"/>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1" name="Rectangle 86"/>
            <p:cNvSpPr>
              <a:spLocks noChangeArrowheads="1"/>
            </p:cNvSpPr>
            <p:nvPr/>
          </p:nvSpPr>
          <p:spPr bwMode="auto">
            <a:xfrm>
              <a:off x="2330" y="1110"/>
              <a:ext cx="989" cy="17"/>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2" name="Rectangle 87"/>
            <p:cNvSpPr>
              <a:spLocks noChangeArrowheads="1"/>
            </p:cNvSpPr>
            <p:nvPr/>
          </p:nvSpPr>
          <p:spPr bwMode="auto">
            <a:xfrm>
              <a:off x="2330" y="935"/>
              <a:ext cx="16" cy="192"/>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3" name="Rectangle 88"/>
            <p:cNvSpPr>
              <a:spLocks noChangeArrowheads="1"/>
            </p:cNvSpPr>
            <p:nvPr/>
          </p:nvSpPr>
          <p:spPr bwMode="auto">
            <a:xfrm>
              <a:off x="2469" y="935"/>
              <a:ext cx="17" cy="192"/>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4" name="Rectangle 89"/>
            <p:cNvSpPr>
              <a:spLocks noChangeArrowheads="1"/>
            </p:cNvSpPr>
            <p:nvPr/>
          </p:nvSpPr>
          <p:spPr bwMode="auto">
            <a:xfrm>
              <a:off x="2607" y="935"/>
              <a:ext cx="16" cy="192"/>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5" name="Rectangle 90"/>
            <p:cNvSpPr>
              <a:spLocks noChangeArrowheads="1"/>
            </p:cNvSpPr>
            <p:nvPr/>
          </p:nvSpPr>
          <p:spPr bwMode="auto">
            <a:xfrm>
              <a:off x="2746" y="935"/>
              <a:ext cx="17" cy="192"/>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6" name="Rectangle 91"/>
            <p:cNvSpPr>
              <a:spLocks noChangeArrowheads="1"/>
            </p:cNvSpPr>
            <p:nvPr/>
          </p:nvSpPr>
          <p:spPr bwMode="auto">
            <a:xfrm>
              <a:off x="2886" y="935"/>
              <a:ext cx="16" cy="192"/>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7" name="Rectangle 92"/>
            <p:cNvSpPr>
              <a:spLocks noChangeArrowheads="1"/>
            </p:cNvSpPr>
            <p:nvPr/>
          </p:nvSpPr>
          <p:spPr bwMode="auto">
            <a:xfrm>
              <a:off x="3025" y="935"/>
              <a:ext cx="17" cy="192"/>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8" name="Rectangle 93"/>
            <p:cNvSpPr>
              <a:spLocks noChangeArrowheads="1"/>
            </p:cNvSpPr>
            <p:nvPr/>
          </p:nvSpPr>
          <p:spPr bwMode="auto">
            <a:xfrm>
              <a:off x="3163" y="935"/>
              <a:ext cx="16" cy="192"/>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9" name="Rectangle 94"/>
            <p:cNvSpPr>
              <a:spLocks noChangeArrowheads="1"/>
            </p:cNvSpPr>
            <p:nvPr/>
          </p:nvSpPr>
          <p:spPr bwMode="auto">
            <a:xfrm>
              <a:off x="3302" y="935"/>
              <a:ext cx="17" cy="192"/>
            </a:xfrm>
            <a:prstGeom prst="rect">
              <a:avLst/>
            </a:prstGeom>
            <a:solidFill>
              <a:srgbClr val="0067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0" name="Rectangle 95"/>
            <p:cNvSpPr>
              <a:spLocks noChangeArrowheads="1"/>
            </p:cNvSpPr>
            <p:nvPr/>
          </p:nvSpPr>
          <p:spPr bwMode="auto">
            <a:xfrm>
              <a:off x="4194" y="407"/>
              <a:ext cx="312" cy="26"/>
            </a:xfrm>
            <a:prstGeom prst="rect">
              <a:avLst/>
            </a:prstGeom>
            <a:solidFill>
              <a:srgbClr val="003D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1" name="Freeform 96"/>
            <p:cNvSpPr/>
            <p:nvPr/>
          </p:nvSpPr>
          <p:spPr bwMode="auto">
            <a:xfrm>
              <a:off x="3418" y="954"/>
              <a:ext cx="156" cy="348"/>
            </a:xfrm>
            <a:custGeom>
              <a:avLst/>
              <a:gdLst>
                <a:gd name="T0" fmla="*/ 66 w 66"/>
                <a:gd name="T1" fmla="*/ 147 h 147"/>
                <a:gd name="T2" fmla="*/ 0 w 66"/>
                <a:gd name="T3" fmla="*/ 147 h 147"/>
                <a:gd name="T4" fmla="*/ 0 w 66"/>
                <a:gd name="T5" fmla="*/ 29 h 147"/>
                <a:gd name="T6" fmla="*/ 33 w 66"/>
                <a:gd name="T7" fmla="*/ 0 h 147"/>
                <a:gd name="T8" fmla="*/ 66 w 66"/>
                <a:gd name="T9" fmla="*/ 29 h 147"/>
                <a:gd name="T10" fmla="*/ 66 w 66"/>
                <a:gd name="T11" fmla="*/ 147 h 147"/>
              </a:gdLst>
              <a:ahLst/>
              <a:cxnLst>
                <a:cxn ang="0">
                  <a:pos x="T0" y="T1"/>
                </a:cxn>
                <a:cxn ang="0">
                  <a:pos x="T2" y="T3"/>
                </a:cxn>
                <a:cxn ang="0">
                  <a:pos x="T4" y="T5"/>
                </a:cxn>
                <a:cxn ang="0">
                  <a:pos x="T6" y="T7"/>
                </a:cxn>
                <a:cxn ang="0">
                  <a:pos x="T8" y="T9"/>
                </a:cxn>
                <a:cxn ang="0">
                  <a:pos x="T10" y="T11"/>
                </a:cxn>
              </a:cxnLst>
              <a:rect l="0" t="0" r="r" b="b"/>
              <a:pathLst>
                <a:path w="66" h="147">
                  <a:moveTo>
                    <a:pt x="66" y="147"/>
                  </a:moveTo>
                  <a:cubicBezTo>
                    <a:pt x="0" y="147"/>
                    <a:pt x="0" y="147"/>
                    <a:pt x="0" y="147"/>
                  </a:cubicBezTo>
                  <a:cubicBezTo>
                    <a:pt x="0" y="29"/>
                    <a:pt x="0" y="29"/>
                    <a:pt x="0" y="29"/>
                  </a:cubicBezTo>
                  <a:cubicBezTo>
                    <a:pt x="0" y="13"/>
                    <a:pt x="15" y="0"/>
                    <a:pt x="33" y="0"/>
                  </a:cubicBezTo>
                  <a:cubicBezTo>
                    <a:pt x="51" y="0"/>
                    <a:pt x="66" y="13"/>
                    <a:pt x="66" y="29"/>
                  </a:cubicBezTo>
                  <a:lnTo>
                    <a:pt x="66" y="147"/>
                  </a:lnTo>
                  <a:close/>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97"/>
            <p:cNvSpPr/>
            <p:nvPr/>
          </p:nvSpPr>
          <p:spPr bwMode="auto">
            <a:xfrm>
              <a:off x="3690" y="954"/>
              <a:ext cx="154" cy="348"/>
            </a:xfrm>
            <a:custGeom>
              <a:avLst/>
              <a:gdLst>
                <a:gd name="T0" fmla="*/ 65 w 65"/>
                <a:gd name="T1" fmla="*/ 147 h 147"/>
                <a:gd name="T2" fmla="*/ 0 w 65"/>
                <a:gd name="T3" fmla="*/ 147 h 147"/>
                <a:gd name="T4" fmla="*/ 0 w 65"/>
                <a:gd name="T5" fmla="*/ 29 h 147"/>
                <a:gd name="T6" fmla="*/ 33 w 65"/>
                <a:gd name="T7" fmla="*/ 0 h 147"/>
                <a:gd name="T8" fmla="*/ 65 w 65"/>
                <a:gd name="T9" fmla="*/ 29 h 147"/>
                <a:gd name="T10" fmla="*/ 65 w 65"/>
                <a:gd name="T11" fmla="*/ 147 h 147"/>
              </a:gdLst>
              <a:ahLst/>
              <a:cxnLst>
                <a:cxn ang="0">
                  <a:pos x="T0" y="T1"/>
                </a:cxn>
                <a:cxn ang="0">
                  <a:pos x="T2" y="T3"/>
                </a:cxn>
                <a:cxn ang="0">
                  <a:pos x="T4" y="T5"/>
                </a:cxn>
                <a:cxn ang="0">
                  <a:pos x="T6" y="T7"/>
                </a:cxn>
                <a:cxn ang="0">
                  <a:pos x="T8" y="T9"/>
                </a:cxn>
                <a:cxn ang="0">
                  <a:pos x="T10" y="T11"/>
                </a:cxn>
              </a:cxnLst>
              <a:rect l="0" t="0" r="r" b="b"/>
              <a:pathLst>
                <a:path w="65" h="147">
                  <a:moveTo>
                    <a:pt x="65" y="147"/>
                  </a:moveTo>
                  <a:cubicBezTo>
                    <a:pt x="0" y="147"/>
                    <a:pt x="0" y="147"/>
                    <a:pt x="0" y="147"/>
                  </a:cubicBezTo>
                  <a:cubicBezTo>
                    <a:pt x="0" y="29"/>
                    <a:pt x="0" y="29"/>
                    <a:pt x="0" y="29"/>
                  </a:cubicBezTo>
                  <a:cubicBezTo>
                    <a:pt x="0" y="13"/>
                    <a:pt x="15" y="0"/>
                    <a:pt x="33" y="0"/>
                  </a:cubicBezTo>
                  <a:cubicBezTo>
                    <a:pt x="51" y="0"/>
                    <a:pt x="65" y="13"/>
                    <a:pt x="65" y="29"/>
                  </a:cubicBezTo>
                  <a:lnTo>
                    <a:pt x="65" y="147"/>
                  </a:lnTo>
                  <a:close/>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98"/>
            <p:cNvSpPr/>
            <p:nvPr/>
          </p:nvSpPr>
          <p:spPr bwMode="auto">
            <a:xfrm>
              <a:off x="3962" y="954"/>
              <a:ext cx="154" cy="348"/>
            </a:xfrm>
            <a:custGeom>
              <a:avLst/>
              <a:gdLst>
                <a:gd name="T0" fmla="*/ 65 w 65"/>
                <a:gd name="T1" fmla="*/ 147 h 147"/>
                <a:gd name="T2" fmla="*/ 0 w 65"/>
                <a:gd name="T3" fmla="*/ 147 h 147"/>
                <a:gd name="T4" fmla="*/ 0 w 65"/>
                <a:gd name="T5" fmla="*/ 29 h 147"/>
                <a:gd name="T6" fmla="*/ 32 w 65"/>
                <a:gd name="T7" fmla="*/ 0 h 147"/>
                <a:gd name="T8" fmla="*/ 65 w 65"/>
                <a:gd name="T9" fmla="*/ 29 h 147"/>
                <a:gd name="T10" fmla="*/ 65 w 65"/>
                <a:gd name="T11" fmla="*/ 147 h 147"/>
              </a:gdLst>
              <a:ahLst/>
              <a:cxnLst>
                <a:cxn ang="0">
                  <a:pos x="T0" y="T1"/>
                </a:cxn>
                <a:cxn ang="0">
                  <a:pos x="T2" y="T3"/>
                </a:cxn>
                <a:cxn ang="0">
                  <a:pos x="T4" y="T5"/>
                </a:cxn>
                <a:cxn ang="0">
                  <a:pos x="T6" y="T7"/>
                </a:cxn>
                <a:cxn ang="0">
                  <a:pos x="T8" y="T9"/>
                </a:cxn>
                <a:cxn ang="0">
                  <a:pos x="T10" y="T11"/>
                </a:cxn>
              </a:cxnLst>
              <a:rect l="0" t="0" r="r" b="b"/>
              <a:pathLst>
                <a:path w="65" h="147">
                  <a:moveTo>
                    <a:pt x="65" y="147"/>
                  </a:moveTo>
                  <a:cubicBezTo>
                    <a:pt x="0" y="147"/>
                    <a:pt x="0" y="147"/>
                    <a:pt x="0" y="147"/>
                  </a:cubicBezTo>
                  <a:cubicBezTo>
                    <a:pt x="0" y="29"/>
                    <a:pt x="0" y="29"/>
                    <a:pt x="0" y="29"/>
                  </a:cubicBezTo>
                  <a:cubicBezTo>
                    <a:pt x="0" y="13"/>
                    <a:pt x="14" y="0"/>
                    <a:pt x="32" y="0"/>
                  </a:cubicBezTo>
                  <a:cubicBezTo>
                    <a:pt x="50" y="0"/>
                    <a:pt x="65" y="13"/>
                    <a:pt x="65" y="29"/>
                  </a:cubicBezTo>
                  <a:lnTo>
                    <a:pt x="65" y="147"/>
                  </a:lnTo>
                  <a:close/>
                </a:path>
              </a:pathLst>
            </a:custGeom>
            <a:solidFill>
              <a:srgbClr val="0067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99"/>
            <p:cNvSpPr/>
            <p:nvPr/>
          </p:nvSpPr>
          <p:spPr bwMode="auto">
            <a:xfrm>
              <a:off x="4234" y="954"/>
              <a:ext cx="154" cy="348"/>
            </a:xfrm>
            <a:custGeom>
              <a:avLst/>
              <a:gdLst>
                <a:gd name="T0" fmla="*/ 65 w 65"/>
                <a:gd name="T1" fmla="*/ 147 h 147"/>
                <a:gd name="T2" fmla="*/ 0 w 65"/>
                <a:gd name="T3" fmla="*/ 147 h 147"/>
                <a:gd name="T4" fmla="*/ 0 w 65"/>
                <a:gd name="T5" fmla="*/ 29 h 147"/>
                <a:gd name="T6" fmla="*/ 32 w 65"/>
                <a:gd name="T7" fmla="*/ 0 h 147"/>
                <a:gd name="T8" fmla="*/ 65 w 65"/>
                <a:gd name="T9" fmla="*/ 29 h 147"/>
                <a:gd name="T10" fmla="*/ 65 w 65"/>
                <a:gd name="T11" fmla="*/ 147 h 147"/>
              </a:gdLst>
              <a:ahLst/>
              <a:cxnLst>
                <a:cxn ang="0">
                  <a:pos x="T0" y="T1"/>
                </a:cxn>
                <a:cxn ang="0">
                  <a:pos x="T2" y="T3"/>
                </a:cxn>
                <a:cxn ang="0">
                  <a:pos x="T4" y="T5"/>
                </a:cxn>
                <a:cxn ang="0">
                  <a:pos x="T6" y="T7"/>
                </a:cxn>
                <a:cxn ang="0">
                  <a:pos x="T8" y="T9"/>
                </a:cxn>
                <a:cxn ang="0">
                  <a:pos x="T10" y="T11"/>
                </a:cxn>
              </a:cxnLst>
              <a:rect l="0" t="0" r="r" b="b"/>
              <a:pathLst>
                <a:path w="65" h="147">
                  <a:moveTo>
                    <a:pt x="65" y="147"/>
                  </a:moveTo>
                  <a:cubicBezTo>
                    <a:pt x="0" y="147"/>
                    <a:pt x="0" y="147"/>
                    <a:pt x="0" y="147"/>
                  </a:cubicBezTo>
                  <a:cubicBezTo>
                    <a:pt x="0" y="29"/>
                    <a:pt x="0" y="29"/>
                    <a:pt x="0" y="29"/>
                  </a:cubicBezTo>
                  <a:cubicBezTo>
                    <a:pt x="0" y="13"/>
                    <a:pt x="14" y="0"/>
                    <a:pt x="32" y="0"/>
                  </a:cubicBezTo>
                  <a:cubicBezTo>
                    <a:pt x="50" y="0"/>
                    <a:pt x="65" y="13"/>
                    <a:pt x="65" y="29"/>
                  </a:cubicBezTo>
                  <a:lnTo>
                    <a:pt x="65" y="147"/>
                  </a:lnTo>
                  <a:close/>
                </a:path>
              </a:pathLst>
            </a:custGeom>
            <a:solidFill>
              <a:srgbClr val="FBC5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100"/>
            <p:cNvSpPr/>
            <p:nvPr/>
          </p:nvSpPr>
          <p:spPr bwMode="auto">
            <a:xfrm>
              <a:off x="4504" y="954"/>
              <a:ext cx="156" cy="348"/>
            </a:xfrm>
            <a:custGeom>
              <a:avLst/>
              <a:gdLst>
                <a:gd name="T0" fmla="*/ 66 w 66"/>
                <a:gd name="T1" fmla="*/ 147 h 147"/>
                <a:gd name="T2" fmla="*/ 0 w 66"/>
                <a:gd name="T3" fmla="*/ 147 h 147"/>
                <a:gd name="T4" fmla="*/ 0 w 66"/>
                <a:gd name="T5" fmla="*/ 29 h 147"/>
                <a:gd name="T6" fmla="*/ 33 w 66"/>
                <a:gd name="T7" fmla="*/ 0 h 147"/>
                <a:gd name="T8" fmla="*/ 66 w 66"/>
                <a:gd name="T9" fmla="*/ 29 h 147"/>
                <a:gd name="T10" fmla="*/ 66 w 66"/>
                <a:gd name="T11" fmla="*/ 147 h 147"/>
              </a:gdLst>
              <a:ahLst/>
              <a:cxnLst>
                <a:cxn ang="0">
                  <a:pos x="T0" y="T1"/>
                </a:cxn>
                <a:cxn ang="0">
                  <a:pos x="T2" y="T3"/>
                </a:cxn>
                <a:cxn ang="0">
                  <a:pos x="T4" y="T5"/>
                </a:cxn>
                <a:cxn ang="0">
                  <a:pos x="T6" y="T7"/>
                </a:cxn>
                <a:cxn ang="0">
                  <a:pos x="T8" y="T9"/>
                </a:cxn>
                <a:cxn ang="0">
                  <a:pos x="T10" y="T11"/>
                </a:cxn>
              </a:cxnLst>
              <a:rect l="0" t="0" r="r" b="b"/>
              <a:pathLst>
                <a:path w="66" h="147">
                  <a:moveTo>
                    <a:pt x="66" y="147"/>
                  </a:moveTo>
                  <a:cubicBezTo>
                    <a:pt x="0" y="147"/>
                    <a:pt x="0" y="147"/>
                    <a:pt x="0" y="147"/>
                  </a:cubicBezTo>
                  <a:cubicBezTo>
                    <a:pt x="0" y="29"/>
                    <a:pt x="0" y="29"/>
                    <a:pt x="0" y="29"/>
                  </a:cubicBezTo>
                  <a:cubicBezTo>
                    <a:pt x="0" y="13"/>
                    <a:pt x="15" y="0"/>
                    <a:pt x="33" y="0"/>
                  </a:cubicBezTo>
                  <a:cubicBezTo>
                    <a:pt x="51" y="0"/>
                    <a:pt x="66" y="13"/>
                    <a:pt x="66" y="29"/>
                  </a:cubicBezTo>
                  <a:lnTo>
                    <a:pt x="66" y="147"/>
                  </a:lnTo>
                  <a:close/>
                </a:path>
              </a:pathLst>
            </a:custGeom>
            <a:solidFill>
              <a:srgbClr val="0067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Rectangle 101"/>
            <p:cNvSpPr>
              <a:spLocks noChangeArrowheads="1"/>
            </p:cNvSpPr>
            <p:nvPr/>
          </p:nvSpPr>
          <p:spPr bwMode="auto">
            <a:xfrm>
              <a:off x="2332" y="1655"/>
              <a:ext cx="987" cy="45"/>
            </a:xfrm>
            <a:prstGeom prst="rect">
              <a:avLst/>
            </a:prstGeom>
            <a:solidFill>
              <a:srgbClr val="003D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7" name="Rectangle 102"/>
            <p:cNvSpPr>
              <a:spLocks noChangeArrowheads="1"/>
            </p:cNvSpPr>
            <p:nvPr/>
          </p:nvSpPr>
          <p:spPr bwMode="auto">
            <a:xfrm>
              <a:off x="2439" y="1319"/>
              <a:ext cx="146" cy="147"/>
            </a:xfrm>
            <a:prstGeom prst="rect">
              <a:avLst/>
            </a:prstGeom>
            <a:solidFill>
              <a:srgbClr val="0C36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8" name="Rectangle 103"/>
            <p:cNvSpPr>
              <a:spLocks noChangeArrowheads="1"/>
            </p:cNvSpPr>
            <p:nvPr/>
          </p:nvSpPr>
          <p:spPr bwMode="auto">
            <a:xfrm>
              <a:off x="2644" y="1319"/>
              <a:ext cx="145" cy="147"/>
            </a:xfrm>
            <a:prstGeom prst="rect">
              <a:avLst/>
            </a:prstGeom>
            <a:solidFill>
              <a:srgbClr val="0C36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9" name="Rectangle 104"/>
            <p:cNvSpPr>
              <a:spLocks noChangeArrowheads="1"/>
            </p:cNvSpPr>
            <p:nvPr/>
          </p:nvSpPr>
          <p:spPr bwMode="auto">
            <a:xfrm>
              <a:off x="2848" y="1319"/>
              <a:ext cx="147" cy="147"/>
            </a:xfrm>
            <a:prstGeom prst="rect">
              <a:avLst/>
            </a:prstGeom>
            <a:solidFill>
              <a:srgbClr val="0C36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0" name="Rectangle 105"/>
            <p:cNvSpPr>
              <a:spLocks noChangeArrowheads="1"/>
            </p:cNvSpPr>
            <p:nvPr/>
          </p:nvSpPr>
          <p:spPr bwMode="auto">
            <a:xfrm>
              <a:off x="3054" y="1319"/>
              <a:ext cx="144" cy="147"/>
            </a:xfrm>
            <a:prstGeom prst="rect">
              <a:avLst/>
            </a:prstGeom>
            <a:solidFill>
              <a:srgbClr val="0C36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355" name="任意多边形 354"/>
          <p:cNvSpPr/>
          <p:nvPr/>
        </p:nvSpPr>
        <p:spPr>
          <a:xfrm>
            <a:off x="0" y="0"/>
            <a:ext cx="12192000" cy="6858000"/>
          </a:xfrm>
          <a:custGeom>
            <a:avLst/>
            <a:gdLst>
              <a:gd name="connsiteX0" fmla="*/ 0 w 12192000"/>
              <a:gd name="connsiteY0" fmla="*/ 0 h 6858000"/>
              <a:gd name="connsiteX1" fmla="*/ 4794069 w 12192000"/>
              <a:gd name="connsiteY1" fmla="*/ 0 h 6858000"/>
              <a:gd name="connsiteX2" fmla="*/ 4898571 w 12192000"/>
              <a:gd name="connsiteY2" fmla="*/ 0 h 6858000"/>
              <a:gd name="connsiteX3" fmla="*/ 12192000 w 12192000"/>
              <a:gd name="connsiteY3" fmla="*/ 0 h 6858000"/>
              <a:gd name="connsiteX4" fmla="*/ 12192000 w 12192000"/>
              <a:gd name="connsiteY4" fmla="*/ 6858000 h 6858000"/>
              <a:gd name="connsiteX5" fmla="*/ 4898571 w 12192000"/>
              <a:gd name="connsiteY5" fmla="*/ 6858000 h 6858000"/>
              <a:gd name="connsiteX6" fmla="*/ 4794069 w 12192000"/>
              <a:gd name="connsiteY6" fmla="*/ 6858000 h 6858000"/>
              <a:gd name="connsiteX7" fmla="*/ 0 w 12192000"/>
              <a:gd name="connsiteY7" fmla="*/ 6858000 h 6858000"/>
              <a:gd name="connsiteX8" fmla="*/ 0 w 12192000"/>
              <a:gd name="connsiteY8" fmla="*/ 6314774 h 6858000"/>
              <a:gd name="connsiteX9" fmla="*/ 45720 w 12192000"/>
              <a:gd name="connsiteY9" fmla="*/ 6292216 h 6858000"/>
              <a:gd name="connsiteX10" fmla="*/ 966651 w 12192000"/>
              <a:gd name="connsiteY10" fmla="*/ 5891350 h 6858000"/>
              <a:gd name="connsiteX11" fmla="*/ 1554480 w 12192000"/>
              <a:gd name="connsiteY11" fmla="*/ 4180115 h 6858000"/>
              <a:gd name="connsiteX12" fmla="*/ 2952206 w 12192000"/>
              <a:gd name="connsiteY12" fmla="*/ 3735978 h 6858000"/>
              <a:gd name="connsiteX13" fmla="*/ 3239588 w 12192000"/>
              <a:gd name="connsiteY13" fmla="*/ 2638698 h 6858000"/>
              <a:gd name="connsiteX14" fmla="*/ 3213463 w 12192000"/>
              <a:gd name="connsiteY14" fmla="*/ 1201784 h 6858000"/>
              <a:gd name="connsiteX15" fmla="*/ 4271554 w 12192000"/>
              <a:gd name="connsiteY15" fmla="*/ 627018 h 6858000"/>
              <a:gd name="connsiteX16" fmla="*/ 4423678 w 12192000"/>
              <a:gd name="connsiteY16" fmla="*/ 41129 h 6858000"/>
              <a:gd name="connsiteX17" fmla="*/ 4470318 w 12192000"/>
              <a:gd name="connsiteY17" fmla="*/ 1 h 6858000"/>
              <a:gd name="connsiteX18" fmla="*/ 0 w 12192000"/>
              <a:gd name="connsiteY18"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0" h="6858000">
                <a:moveTo>
                  <a:pt x="0" y="0"/>
                </a:moveTo>
                <a:lnTo>
                  <a:pt x="4794069" y="0"/>
                </a:lnTo>
                <a:lnTo>
                  <a:pt x="4898571" y="0"/>
                </a:lnTo>
                <a:lnTo>
                  <a:pt x="12192000" y="0"/>
                </a:lnTo>
                <a:lnTo>
                  <a:pt x="12192000" y="6858000"/>
                </a:lnTo>
                <a:lnTo>
                  <a:pt x="4898571" y="6858000"/>
                </a:lnTo>
                <a:lnTo>
                  <a:pt x="4794069" y="6858000"/>
                </a:lnTo>
                <a:lnTo>
                  <a:pt x="0" y="6858000"/>
                </a:lnTo>
                <a:lnTo>
                  <a:pt x="0" y="6314774"/>
                </a:lnTo>
                <a:lnTo>
                  <a:pt x="45720" y="6292216"/>
                </a:lnTo>
                <a:cubicBezTo>
                  <a:pt x="330926" y="6135190"/>
                  <a:pt x="624840" y="6212479"/>
                  <a:pt x="966651" y="5891350"/>
                </a:cubicBezTo>
                <a:cubicBezTo>
                  <a:pt x="1598022" y="5236030"/>
                  <a:pt x="1223554" y="4539344"/>
                  <a:pt x="1554480" y="4180115"/>
                </a:cubicBezTo>
                <a:cubicBezTo>
                  <a:pt x="1885406" y="3820886"/>
                  <a:pt x="2671355" y="3992881"/>
                  <a:pt x="2952206" y="3735978"/>
                </a:cubicBezTo>
                <a:cubicBezTo>
                  <a:pt x="3233057" y="3479075"/>
                  <a:pt x="3274422" y="3100253"/>
                  <a:pt x="3239588" y="2638698"/>
                </a:cubicBezTo>
                <a:cubicBezTo>
                  <a:pt x="3204754" y="2177143"/>
                  <a:pt x="3041469" y="1537064"/>
                  <a:pt x="3213463" y="1201784"/>
                </a:cubicBezTo>
                <a:cubicBezTo>
                  <a:pt x="3385457" y="866504"/>
                  <a:pt x="4069852" y="820461"/>
                  <a:pt x="4271554" y="627018"/>
                </a:cubicBezTo>
                <a:cubicBezTo>
                  <a:pt x="4473257" y="433576"/>
                  <a:pt x="4283631" y="155259"/>
                  <a:pt x="4423678" y="41129"/>
                </a:cubicBezTo>
                <a:lnTo>
                  <a:pt x="4470318" y="1"/>
                </a:lnTo>
                <a:lnTo>
                  <a:pt x="0" y="1"/>
                </a:lnTo>
                <a:close/>
              </a:path>
            </a:pathLst>
          </a:custGeom>
          <a:solidFill>
            <a:schemeClr val="bg1"/>
          </a:solidFill>
          <a:ln>
            <a:noFill/>
          </a:ln>
          <a:effectLst>
            <a:outerShdw blurRad="139700" dist="76200" dir="10800000" algn="r" rotWithShape="0">
              <a:srgbClr val="0C368B">
                <a:alpha val="7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4853354" y="4824761"/>
            <a:ext cx="7338646" cy="1242647"/>
          </a:xfrm>
          <a:prstGeom prst="rect">
            <a:avLst/>
          </a:prstGeom>
          <a:solidFill>
            <a:srgbClr val="1CB2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853354" y="3612995"/>
            <a:ext cx="7338646" cy="1242647"/>
          </a:xfrm>
          <a:prstGeom prst="rect">
            <a:avLst/>
          </a:prstGeom>
          <a:solidFill>
            <a:srgbClr val="21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853354" y="2414954"/>
            <a:ext cx="7338645" cy="1242647"/>
          </a:xfrm>
          <a:prstGeom prst="rect">
            <a:avLst/>
          </a:prstGeom>
          <a:solidFill>
            <a:srgbClr val="0F44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txBox="1"/>
          <p:nvPr/>
        </p:nvSpPr>
        <p:spPr>
          <a:xfrm>
            <a:off x="4797235" y="818563"/>
            <a:ext cx="2457464" cy="3951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smtClean="0">
                <a:solidFill>
                  <a:srgbClr val="032151"/>
                </a:solidFill>
                <a:latin typeface="汉仪雅酷黑 55W" panose="020B0504020202020204" pitchFamily="34" charset="-122"/>
                <a:ea typeface="汉仪雅酷黑 55W" panose="020B0504020202020204" pitchFamily="34" charset="-122"/>
              </a:rPr>
              <a:t>重点问题分析</a:t>
            </a:r>
            <a:endParaRPr lang="zh-CN" altLang="en-US" sz="2800" dirty="0">
              <a:solidFill>
                <a:srgbClr val="032151"/>
              </a:solidFill>
              <a:latin typeface="汉仪雅酷黑 55W" panose="020B0504020202020204" pitchFamily="34" charset="-122"/>
              <a:ea typeface="汉仪雅酷黑 55W" panose="020B0504020202020204" pitchFamily="34" charset="-122"/>
            </a:endParaRPr>
          </a:p>
        </p:txBody>
      </p:sp>
      <p:sp>
        <p:nvSpPr>
          <p:cNvPr id="8" name="文本框 118"/>
          <p:cNvSpPr txBox="1"/>
          <p:nvPr/>
        </p:nvSpPr>
        <p:spPr>
          <a:xfrm>
            <a:off x="4812759" y="1277256"/>
            <a:ext cx="5009922" cy="923330"/>
          </a:xfrm>
          <a:prstGeom prst="rect">
            <a:avLst/>
          </a:prstGeom>
          <a:noFill/>
        </p:spPr>
        <p:txBody>
          <a:bodyPr wrap="square" rtlCol="0">
            <a:spAutoFit/>
          </a:bodyPr>
          <a:lstStyle/>
          <a:p>
            <a:pPr algn="dist">
              <a:lnSpc>
                <a:spcPct val="150000"/>
              </a:lnSpc>
            </a:pPr>
            <a:r>
              <a:rPr lang="zh-CN" altLang="en-US" sz="1200" dirty="0" smtClean="0">
                <a:solidFill>
                  <a:schemeClr val="tx1">
                    <a:lumMod val="75000"/>
                    <a:lumOff val="25000"/>
                  </a:schemeClr>
                </a:solidFill>
                <a:latin typeface="汉仪典雅体简" panose="00020600040101010101" pitchFamily="18" charset="-122"/>
                <a:ea typeface="汉仪典雅体简" panose="00020600040101010101" pitchFamily="18" charset="-122"/>
              </a:rPr>
              <a:t>            点击输入前言绪论内容，文字内容需概括精炼，不用多余的文字修饰，言简意赅的说明该项</a:t>
            </a:r>
            <a:r>
              <a:rPr lang="zh-CN" altLang="en-US" sz="1200" smtClean="0">
                <a:solidFill>
                  <a:schemeClr val="tx1">
                    <a:lumMod val="75000"/>
                    <a:lumOff val="25000"/>
                  </a:schemeClr>
                </a:solidFill>
                <a:latin typeface="汉仪典雅体简" panose="00020600040101010101" pitchFamily="18" charset="-122"/>
                <a:ea typeface="汉仪典雅体简" panose="00020600040101010101" pitchFamily="18" charset="-122"/>
              </a:rPr>
              <a:t>内容</a:t>
            </a:r>
            <a:r>
              <a:rPr lang="zh-CN" altLang="en-US" sz="1200">
                <a:solidFill>
                  <a:schemeClr val="tx1">
                    <a:lumMod val="75000"/>
                    <a:lumOff val="25000"/>
                  </a:schemeClr>
                </a:solidFill>
                <a:latin typeface="汉仪典雅体简" panose="00020600040101010101" pitchFamily="18" charset="-122"/>
                <a:ea typeface="汉仪典雅体简" panose="00020600040101010101" pitchFamily="18" charset="-122"/>
              </a:rPr>
              <a:t>。 点击输入前言绪论内容，文字内容需概括精炼，不用多余的文字修饰，言简意赅的说明该项内容。</a:t>
            </a:r>
            <a:endParaRPr lang="en-US" altLang="zh-CN" sz="1200" dirty="0">
              <a:solidFill>
                <a:schemeClr val="tx1">
                  <a:lumMod val="75000"/>
                  <a:lumOff val="25000"/>
                </a:schemeClr>
              </a:solidFill>
              <a:latin typeface="汉仪典雅体简" panose="00020600040101010101" pitchFamily="18" charset="-122"/>
              <a:ea typeface="汉仪典雅体简" panose="00020600040101010101" pitchFamily="18" charset="-122"/>
            </a:endParaRPr>
          </a:p>
        </p:txBody>
      </p:sp>
      <p:sp>
        <p:nvSpPr>
          <p:cNvPr id="9" name="TextBox 14"/>
          <p:cNvSpPr txBox="1"/>
          <p:nvPr/>
        </p:nvSpPr>
        <p:spPr>
          <a:xfrm>
            <a:off x="6327003" y="2895762"/>
            <a:ext cx="4188595" cy="55399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200" dirty="0">
                <a:solidFill>
                  <a:schemeClr val="bg2"/>
                </a:solidFill>
                <a:latin typeface="汉仪典雅体简" panose="00020600040101010101" pitchFamily="18" charset="-122"/>
                <a:ea typeface="汉仪典雅体简" panose="00020600040101010101" pitchFamily="18" charset="-122"/>
              </a:rPr>
              <a:t>点击输入简要文字内容，文字内容需概括精炼，不用多余的文字修饰，言简意赅的说明该项内容。</a:t>
            </a:r>
            <a:endParaRPr lang="en-US" altLang="zh-CN" sz="1200" dirty="0">
              <a:solidFill>
                <a:schemeClr val="bg2"/>
              </a:solidFill>
              <a:latin typeface="汉仪典雅体简" panose="00020600040101010101" pitchFamily="18" charset="-122"/>
              <a:ea typeface="汉仪典雅体简" panose="00020600040101010101" pitchFamily="18" charset="-122"/>
            </a:endParaRPr>
          </a:p>
        </p:txBody>
      </p:sp>
      <p:sp>
        <p:nvSpPr>
          <p:cNvPr id="10" name="TextBox 14"/>
          <p:cNvSpPr txBox="1"/>
          <p:nvPr/>
        </p:nvSpPr>
        <p:spPr>
          <a:xfrm>
            <a:off x="6319969" y="4132478"/>
            <a:ext cx="4188595" cy="55399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200" dirty="0">
                <a:solidFill>
                  <a:schemeClr val="bg2"/>
                </a:solidFill>
                <a:latin typeface="汉仪典雅体简" panose="00020600040101010101" pitchFamily="18" charset="-122"/>
                <a:ea typeface="汉仪典雅体简" panose="00020600040101010101" pitchFamily="18" charset="-122"/>
              </a:rPr>
              <a:t>点击输入简要文字内容，文字内容需概括精炼，不用多余的文字修饰，言简意赅的说明该项内容。</a:t>
            </a:r>
            <a:endParaRPr lang="en-US" altLang="zh-CN" sz="1200" dirty="0">
              <a:solidFill>
                <a:schemeClr val="bg2"/>
              </a:solidFill>
              <a:latin typeface="汉仪典雅体简" panose="00020600040101010101" pitchFamily="18" charset="-122"/>
              <a:ea typeface="汉仪典雅体简" panose="00020600040101010101" pitchFamily="18" charset="-122"/>
            </a:endParaRPr>
          </a:p>
        </p:txBody>
      </p:sp>
      <p:sp>
        <p:nvSpPr>
          <p:cNvPr id="11" name="TextBox 14"/>
          <p:cNvSpPr txBox="1"/>
          <p:nvPr/>
        </p:nvSpPr>
        <p:spPr>
          <a:xfrm>
            <a:off x="6329761" y="5390984"/>
            <a:ext cx="4188595" cy="530851"/>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200" dirty="0">
                <a:solidFill>
                  <a:schemeClr val="bg1"/>
                </a:solidFill>
                <a:latin typeface="汉仪典雅体简" panose="00020600040101010101" pitchFamily="18" charset="-122"/>
                <a:ea typeface="汉仪典雅体简" panose="00020600040101010101" pitchFamily="18" charset="-122"/>
              </a:rPr>
              <a:t>点击输入简要文字内容，文字内容需概括精炼，不用多余的文字修饰，言简意赅的说明该项内容。</a:t>
            </a:r>
            <a:endParaRPr lang="en-US" altLang="zh-CN" sz="1200" dirty="0">
              <a:solidFill>
                <a:schemeClr val="bg1"/>
              </a:solidFill>
              <a:latin typeface="汉仪典雅体简" panose="00020600040101010101" pitchFamily="18" charset="-122"/>
              <a:ea typeface="汉仪典雅体简" panose="00020600040101010101" pitchFamily="18" charset="-122"/>
            </a:endParaRPr>
          </a:p>
        </p:txBody>
      </p:sp>
      <p:sp>
        <p:nvSpPr>
          <p:cNvPr id="12" name="文本框 11"/>
          <p:cNvSpPr txBox="1"/>
          <p:nvPr/>
        </p:nvSpPr>
        <p:spPr>
          <a:xfrm>
            <a:off x="6216466" y="2625592"/>
            <a:ext cx="1415772" cy="338554"/>
          </a:xfrm>
          <a:prstGeom prst="rect">
            <a:avLst/>
          </a:prstGeom>
          <a:noFill/>
        </p:spPr>
        <p:txBody>
          <a:bodyPr wrap="none" rtlCol="0">
            <a:spAutoFit/>
          </a:bodyPr>
          <a:lstStyle/>
          <a:p>
            <a:r>
              <a:rPr lang="zh-CN" altLang="en-US" sz="1600" smtClean="0">
                <a:solidFill>
                  <a:schemeClr val="bg1"/>
                </a:solidFill>
                <a:latin typeface="汉仪旗黑Y3-85W" panose="00020600040101010101" pitchFamily="18" charset="-122"/>
                <a:ea typeface="汉仪旗黑Y3-85W" panose="00020600040101010101" pitchFamily="18" charset="-122"/>
              </a:rPr>
              <a:t>输入标题文字</a:t>
            </a:r>
            <a:endParaRPr lang="zh-CN" altLang="en-US" sz="1600">
              <a:solidFill>
                <a:schemeClr val="bg1"/>
              </a:solidFill>
              <a:latin typeface="汉仪旗黑Y3-85W" panose="00020600040101010101" pitchFamily="18" charset="-122"/>
              <a:ea typeface="汉仪旗黑Y3-85W" panose="00020600040101010101" pitchFamily="18" charset="-122"/>
            </a:endParaRPr>
          </a:p>
        </p:txBody>
      </p:sp>
      <p:sp>
        <p:nvSpPr>
          <p:cNvPr id="13" name="文本框 12"/>
          <p:cNvSpPr txBox="1"/>
          <p:nvPr/>
        </p:nvSpPr>
        <p:spPr>
          <a:xfrm>
            <a:off x="6229154" y="3860515"/>
            <a:ext cx="1415772" cy="338554"/>
          </a:xfrm>
          <a:prstGeom prst="rect">
            <a:avLst/>
          </a:prstGeom>
          <a:noFill/>
        </p:spPr>
        <p:txBody>
          <a:bodyPr wrap="none" rtlCol="0">
            <a:spAutoFit/>
          </a:bodyPr>
          <a:lstStyle/>
          <a:p>
            <a:r>
              <a:rPr lang="zh-CN" altLang="en-US" sz="1600" smtClean="0">
                <a:solidFill>
                  <a:schemeClr val="bg1"/>
                </a:solidFill>
                <a:latin typeface="汉仪旗黑Y3-85W" panose="00020600040101010101" pitchFamily="18" charset="-122"/>
                <a:ea typeface="汉仪旗黑Y3-85W" panose="00020600040101010101" pitchFamily="18" charset="-122"/>
              </a:rPr>
              <a:t>输入标题文字</a:t>
            </a:r>
            <a:endParaRPr lang="zh-CN" altLang="en-US" sz="1600">
              <a:solidFill>
                <a:schemeClr val="bg1"/>
              </a:solidFill>
              <a:latin typeface="汉仪旗黑Y3-85W" panose="00020600040101010101" pitchFamily="18" charset="-122"/>
              <a:ea typeface="汉仪旗黑Y3-85W" panose="00020600040101010101" pitchFamily="18" charset="-122"/>
            </a:endParaRPr>
          </a:p>
        </p:txBody>
      </p:sp>
      <p:sp>
        <p:nvSpPr>
          <p:cNvPr id="14" name="文本框 13"/>
          <p:cNvSpPr txBox="1"/>
          <p:nvPr/>
        </p:nvSpPr>
        <p:spPr>
          <a:xfrm>
            <a:off x="6281977" y="5075992"/>
            <a:ext cx="1415772" cy="338554"/>
          </a:xfrm>
          <a:prstGeom prst="rect">
            <a:avLst/>
          </a:prstGeom>
          <a:noFill/>
        </p:spPr>
        <p:txBody>
          <a:bodyPr wrap="none" rtlCol="0">
            <a:spAutoFit/>
          </a:bodyPr>
          <a:lstStyle/>
          <a:p>
            <a:r>
              <a:rPr lang="zh-CN" altLang="en-US" sz="1600" smtClean="0">
                <a:solidFill>
                  <a:schemeClr val="bg1"/>
                </a:solidFill>
                <a:latin typeface="汉仪旗黑Y3-85W" panose="00020600040101010101" pitchFamily="18" charset="-122"/>
                <a:ea typeface="汉仪旗黑Y3-85W" panose="00020600040101010101" pitchFamily="18" charset="-122"/>
              </a:rPr>
              <a:t>输入标题文字</a:t>
            </a:r>
            <a:endParaRPr lang="zh-CN" altLang="en-US" sz="1600">
              <a:solidFill>
                <a:schemeClr val="bg1"/>
              </a:solidFill>
              <a:latin typeface="汉仪旗黑Y3-85W" panose="00020600040101010101" pitchFamily="18" charset="-122"/>
              <a:ea typeface="汉仪旗黑Y3-85W" panose="00020600040101010101" pitchFamily="18" charset="-122"/>
            </a:endParaRPr>
          </a:p>
        </p:txBody>
      </p:sp>
      <p:grpSp>
        <p:nvGrpSpPr>
          <p:cNvPr id="35" name="Group 4"/>
          <p:cNvGrpSpPr>
            <a:grpSpLocks noChangeAspect="1"/>
          </p:cNvGrpSpPr>
          <p:nvPr/>
        </p:nvGrpSpPr>
        <p:grpSpPr bwMode="auto">
          <a:xfrm rot="254852">
            <a:off x="688561" y="1281087"/>
            <a:ext cx="402307" cy="402308"/>
            <a:chOff x="3539" y="1343"/>
            <a:chExt cx="615" cy="615"/>
          </a:xfrm>
        </p:grpSpPr>
        <p:sp>
          <p:nvSpPr>
            <p:cNvPr id="36"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2" name="Group 4"/>
          <p:cNvGrpSpPr>
            <a:grpSpLocks noChangeAspect="1"/>
          </p:cNvGrpSpPr>
          <p:nvPr/>
        </p:nvGrpSpPr>
        <p:grpSpPr bwMode="auto">
          <a:xfrm>
            <a:off x="5188918" y="3895307"/>
            <a:ext cx="598565" cy="763153"/>
            <a:chOff x="3957" y="-1065"/>
            <a:chExt cx="3484" cy="4442"/>
          </a:xfrm>
          <a:solidFill>
            <a:schemeClr val="bg1"/>
          </a:solidFill>
        </p:grpSpPr>
        <p:sp>
          <p:nvSpPr>
            <p:cNvPr id="83" name="Freeform 5"/>
            <p:cNvSpPr/>
            <p:nvPr/>
          </p:nvSpPr>
          <p:spPr bwMode="auto">
            <a:xfrm>
              <a:off x="5420" y="2821"/>
              <a:ext cx="558" cy="139"/>
            </a:xfrm>
            <a:custGeom>
              <a:avLst/>
              <a:gdLst>
                <a:gd name="T0" fmla="*/ 37 w 298"/>
                <a:gd name="T1" fmla="*/ 74 h 74"/>
                <a:gd name="T2" fmla="*/ 261 w 298"/>
                <a:gd name="T3" fmla="*/ 74 h 74"/>
                <a:gd name="T4" fmla="*/ 298 w 298"/>
                <a:gd name="T5" fmla="*/ 37 h 74"/>
                <a:gd name="T6" fmla="*/ 261 w 298"/>
                <a:gd name="T7" fmla="*/ 0 h 74"/>
                <a:gd name="T8" fmla="*/ 37 w 298"/>
                <a:gd name="T9" fmla="*/ 0 h 74"/>
                <a:gd name="T10" fmla="*/ 0 w 298"/>
                <a:gd name="T11" fmla="*/ 37 h 74"/>
                <a:gd name="T12" fmla="*/ 37 w 298"/>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98" h="74">
                  <a:moveTo>
                    <a:pt x="37" y="74"/>
                  </a:moveTo>
                  <a:cubicBezTo>
                    <a:pt x="261" y="74"/>
                    <a:pt x="261" y="74"/>
                    <a:pt x="261" y="74"/>
                  </a:cubicBezTo>
                  <a:cubicBezTo>
                    <a:pt x="281" y="74"/>
                    <a:pt x="298" y="57"/>
                    <a:pt x="298" y="37"/>
                  </a:cubicBezTo>
                  <a:cubicBezTo>
                    <a:pt x="298" y="16"/>
                    <a:pt x="281" y="0"/>
                    <a:pt x="261" y="0"/>
                  </a:cubicBezTo>
                  <a:cubicBezTo>
                    <a:pt x="37" y="0"/>
                    <a:pt x="37" y="0"/>
                    <a:pt x="37" y="0"/>
                  </a:cubicBezTo>
                  <a:cubicBezTo>
                    <a:pt x="17" y="0"/>
                    <a:pt x="0" y="16"/>
                    <a:pt x="0" y="37"/>
                  </a:cubicBezTo>
                  <a:cubicBezTo>
                    <a:pt x="0" y="57"/>
                    <a:pt x="17" y="74"/>
                    <a:pt x="37"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6"/>
            <p:cNvSpPr>
              <a:spLocks noEditPoints="1"/>
            </p:cNvSpPr>
            <p:nvPr/>
          </p:nvSpPr>
          <p:spPr bwMode="auto">
            <a:xfrm>
              <a:off x="4792" y="-316"/>
              <a:ext cx="1814" cy="1324"/>
            </a:xfrm>
            <a:custGeom>
              <a:avLst/>
              <a:gdLst>
                <a:gd name="T0" fmla="*/ 856 w 968"/>
                <a:gd name="T1" fmla="*/ 0 h 707"/>
                <a:gd name="T2" fmla="*/ 112 w 968"/>
                <a:gd name="T3" fmla="*/ 0 h 707"/>
                <a:gd name="T4" fmla="*/ 0 w 968"/>
                <a:gd name="T5" fmla="*/ 112 h 707"/>
                <a:gd name="T6" fmla="*/ 0 w 968"/>
                <a:gd name="T7" fmla="*/ 596 h 707"/>
                <a:gd name="T8" fmla="*/ 112 w 968"/>
                <a:gd name="T9" fmla="*/ 707 h 707"/>
                <a:gd name="T10" fmla="*/ 856 w 968"/>
                <a:gd name="T11" fmla="*/ 707 h 707"/>
                <a:gd name="T12" fmla="*/ 968 w 968"/>
                <a:gd name="T13" fmla="*/ 596 h 707"/>
                <a:gd name="T14" fmla="*/ 968 w 968"/>
                <a:gd name="T15" fmla="*/ 112 h 707"/>
                <a:gd name="T16" fmla="*/ 856 w 968"/>
                <a:gd name="T17" fmla="*/ 0 h 707"/>
                <a:gd name="T18" fmla="*/ 893 w 968"/>
                <a:gd name="T19" fmla="*/ 596 h 707"/>
                <a:gd name="T20" fmla="*/ 856 w 968"/>
                <a:gd name="T21" fmla="*/ 633 h 707"/>
                <a:gd name="T22" fmla="*/ 112 w 968"/>
                <a:gd name="T23" fmla="*/ 633 h 707"/>
                <a:gd name="T24" fmla="*/ 75 w 968"/>
                <a:gd name="T25" fmla="*/ 596 h 707"/>
                <a:gd name="T26" fmla="*/ 75 w 968"/>
                <a:gd name="T27" fmla="*/ 112 h 707"/>
                <a:gd name="T28" fmla="*/ 112 w 968"/>
                <a:gd name="T29" fmla="*/ 75 h 707"/>
                <a:gd name="T30" fmla="*/ 856 w 968"/>
                <a:gd name="T31" fmla="*/ 75 h 707"/>
                <a:gd name="T32" fmla="*/ 893 w 968"/>
                <a:gd name="T33" fmla="*/ 112 h 707"/>
                <a:gd name="T34" fmla="*/ 893 w 968"/>
                <a:gd name="T35" fmla="*/ 596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8" h="707">
                  <a:moveTo>
                    <a:pt x="856" y="0"/>
                  </a:moveTo>
                  <a:cubicBezTo>
                    <a:pt x="112" y="0"/>
                    <a:pt x="112" y="0"/>
                    <a:pt x="112" y="0"/>
                  </a:cubicBezTo>
                  <a:cubicBezTo>
                    <a:pt x="50" y="1"/>
                    <a:pt x="0" y="50"/>
                    <a:pt x="0" y="112"/>
                  </a:cubicBezTo>
                  <a:cubicBezTo>
                    <a:pt x="0" y="596"/>
                    <a:pt x="0" y="596"/>
                    <a:pt x="0" y="596"/>
                  </a:cubicBezTo>
                  <a:cubicBezTo>
                    <a:pt x="0" y="657"/>
                    <a:pt x="50" y="707"/>
                    <a:pt x="112" y="707"/>
                  </a:cubicBezTo>
                  <a:cubicBezTo>
                    <a:pt x="856" y="707"/>
                    <a:pt x="856" y="707"/>
                    <a:pt x="856" y="707"/>
                  </a:cubicBezTo>
                  <a:cubicBezTo>
                    <a:pt x="918" y="707"/>
                    <a:pt x="968" y="657"/>
                    <a:pt x="968" y="596"/>
                  </a:cubicBezTo>
                  <a:cubicBezTo>
                    <a:pt x="968" y="112"/>
                    <a:pt x="968" y="112"/>
                    <a:pt x="968" y="112"/>
                  </a:cubicBezTo>
                  <a:cubicBezTo>
                    <a:pt x="968" y="50"/>
                    <a:pt x="918" y="1"/>
                    <a:pt x="856" y="0"/>
                  </a:cubicBezTo>
                  <a:close/>
                  <a:moveTo>
                    <a:pt x="893" y="596"/>
                  </a:moveTo>
                  <a:cubicBezTo>
                    <a:pt x="893" y="616"/>
                    <a:pt x="877" y="633"/>
                    <a:pt x="856" y="633"/>
                  </a:cubicBezTo>
                  <a:cubicBezTo>
                    <a:pt x="112" y="633"/>
                    <a:pt x="112" y="633"/>
                    <a:pt x="112" y="633"/>
                  </a:cubicBezTo>
                  <a:cubicBezTo>
                    <a:pt x="91" y="633"/>
                    <a:pt x="75" y="616"/>
                    <a:pt x="75" y="596"/>
                  </a:cubicBezTo>
                  <a:cubicBezTo>
                    <a:pt x="75" y="112"/>
                    <a:pt x="75" y="112"/>
                    <a:pt x="75" y="112"/>
                  </a:cubicBezTo>
                  <a:cubicBezTo>
                    <a:pt x="75" y="92"/>
                    <a:pt x="91" y="75"/>
                    <a:pt x="112" y="75"/>
                  </a:cubicBezTo>
                  <a:cubicBezTo>
                    <a:pt x="856" y="75"/>
                    <a:pt x="856" y="75"/>
                    <a:pt x="856" y="75"/>
                  </a:cubicBezTo>
                  <a:cubicBezTo>
                    <a:pt x="877" y="75"/>
                    <a:pt x="893" y="92"/>
                    <a:pt x="893" y="112"/>
                  </a:cubicBezTo>
                  <a:lnTo>
                    <a:pt x="893" y="5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7"/>
            <p:cNvSpPr>
              <a:spLocks noEditPoints="1"/>
            </p:cNvSpPr>
            <p:nvPr/>
          </p:nvSpPr>
          <p:spPr bwMode="auto">
            <a:xfrm>
              <a:off x="3957" y="-1065"/>
              <a:ext cx="3484" cy="4442"/>
            </a:xfrm>
            <a:custGeom>
              <a:avLst/>
              <a:gdLst>
                <a:gd name="T0" fmla="*/ 1711 w 1860"/>
                <a:gd name="T1" fmla="*/ 400 h 2372"/>
                <a:gd name="T2" fmla="*/ 1621 w 1860"/>
                <a:gd name="T3" fmla="*/ 624 h 2372"/>
                <a:gd name="T4" fmla="*/ 186 w 1860"/>
                <a:gd name="T5" fmla="*/ 624 h 2372"/>
                <a:gd name="T6" fmla="*/ 111 w 1860"/>
                <a:gd name="T7" fmla="*/ 438 h 2372"/>
                <a:gd name="T8" fmla="*/ 0 w 1860"/>
                <a:gd name="T9" fmla="*/ 810 h 2372"/>
                <a:gd name="T10" fmla="*/ 413 w 1860"/>
                <a:gd name="T11" fmla="*/ 1254 h 2372"/>
                <a:gd name="T12" fmla="*/ 372 w 1860"/>
                <a:gd name="T13" fmla="*/ 1405 h 2372"/>
                <a:gd name="T14" fmla="*/ 100 w 1860"/>
                <a:gd name="T15" fmla="*/ 1545 h 2372"/>
                <a:gd name="T16" fmla="*/ 74 w 1860"/>
                <a:gd name="T17" fmla="*/ 2372 h 2372"/>
                <a:gd name="T18" fmla="*/ 1823 w 1860"/>
                <a:gd name="T19" fmla="*/ 1740 h 2372"/>
                <a:gd name="T20" fmla="*/ 1614 w 1860"/>
                <a:gd name="T21" fmla="*/ 1430 h 2372"/>
                <a:gd name="T22" fmla="*/ 1446 w 1860"/>
                <a:gd name="T23" fmla="*/ 1254 h 2372"/>
                <a:gd name="T24" fmla="*/ 1860 w 1860"/>
                <a:gd name="T25" fmla="*/ 810 h 2372"/>
                <a:gd name="T26" fmla="*/ 227 w 1860"/>
                <a:gd name="T27" fmla="*/ 840 h 2372"/>
                <a:gd name="T28" fmla="*/ 74 w 1860"/>
                <a:gd name="T29" fmla="*/ 810 h 2372"/>
                <a:gd name="T30" fmla="*/ 227 w 1860"/>
                <a:gd name="T31" fmla="*/ 698 h 2372"/>
                <a:gd name="T32" fmla="*/ 227 w 1860"/>
                <a:gd name="T33" fmla="*/ 840 h 2372"/>
                <a:gd name="T34" fmla="*/ 228 w 1860"/>
                <a:gd name="T35" fmla="*/ 1503 h 2372"/>
                <a:gd name="T36" fmla="*/ 552 w 1860"/>
                <a:gd name="T37" fmla="*/ 1689 h 2372"/>
                <a:gd name="T38" fmla="*/ 514 w 1860"/>
                <a:gd name="T39" fmla="*/ 1753 h 2372"/>
                <a:gd name="T40" fmla="*/ 175 w 1860"/>
                <a:gd name="T41" fmla="*/ 1545 h 2372"/>
                <a:gd name="T42" fmla="*/ 670 w 1860"/>
                <a:gd name="T43" fmla="*/ 2298 h 2372"/>
                <a:gd name="T44" fmla="*/ 1190 w 1860"/>
                <a:gd name="T45" fmla="*/ 2298 h 2372"/>
                <a:gd name="T46" fmla="*/ 1681 w 1860"/>
                <a:gd name="T47" fmla="*/ 1517 h 2372"/>
                <a:gd name="T48" fmla="*/ 1668 w 1860"/>
                <a:gd name="T49" fmla="*/ 1567 h 2372"/>
                <a:gd name="T50" fmla="*/ 1291 w 1860"/>
                <a:gd name="T51" fmla="*/ 1712 h 2372"/>
                <a:gd name="T52" fmla="*/ 1488 w 1860"/>
                <a:gd name="T53" fmla="*/ 1479 h 2372"/>
                <a:gd name="T54" fmla="*/ 1219 w 1860"/>
                <a:gd name="T55" fmla="*/ 1692 h 2372"/>
                <a:gd name="T56" fmla="*/ 1298 w 1860"/>
                <a:gd name="T57" fmla="*/ 1829 h 2372"/>
                <a:gd name="T58" fmla="*/ 1327 w 1860"/>
                <a:gd name="T59" fmla="*/ 1833 h 2372"/>
                <a:gd name="T60" fmla="*/ 1339 w 1860"/>
                <a:gd name="T61" fmla="*/ 2186 h 2372"/>
                <a:gd name="T62" fmla="*/ 1414 w 1860"/>
                <a:gd name="T63" fmla="*/ 1800 h 2372"/>
                <a:gd name="T64" fmla="*/ 1749 w 1860"/>
                <a:gd name="T65" fmla="*/ 1740 h 2372"/>
                <a:gd name="T66" fmla="*/ 1265 w 1860"/>
                <a:gd name="T67" fmla="*/ 1889 h 2372"/>
                <a:gd name="T68" fmla="*/ 595 w 1860"/>
                <a:gd name="T69" fmla="*/ 1889 h 2372"/>
                <a:gd name="T70" fmla="*/ 111 w 1860"/>
                <a:gd name="T71" fmla="*/ 1740 h 2372"/>
                <a:gd name="T72" fmla="*/ 446 w 1860"/>
                <a:gd name="T73" fmla="*/ 1800 h 2372"/>
                <a:gd name="T74" fmla="*/ 521 w 1860"/>
                <a:gd name="T75" fmla="*/ 2186 h 2372"/>
                <a:gd name="T76" fmla="*/ 533 w 1860"/>
                <a:gd name="T77" fmla="*/ 1833 h 2372"/>
                <a:gd name="T78" fmla="*/ 562 w 1860"/>
                <a:gd name="T79" fmla="*/ 1829 h 2372"/>
                <a:gd name="T80" fmla="*/ 644 w 1860"/>
                <a:gd name="T81" fmla="*/ 1714 h 2372"/>
                <a:gd name="T82" fmla="*/ 589 w 1860"/>
                <a:gd name="T83" fmla="*/ 1625 h 2372"/>
                <a:gd name="T84" fmla="*/ 1488 w 1860"/>
                <a:gd name="T85" fmla="*/ 1479 h 2372"/>
                <a:gd name="T86" fmla="*/ 484 w 1860"/>
                <a:gd name="T87" fmla="*/ 1296 h 2372"/>
                <a:gd name="T88" fmla="*/ 1376 w 1860"/>
                <a:gd name="T89" fmla="*/ 1296 h 2372"/>
                <a:gd name="T90" fmla="*/ 502 w 1860"/>
                <a:gd name="T91" fmla="*/ 1405 h 2372"/>
                <a:gd name="T92" fmla="*/ 1556 w 1860"/>
                <a:gd name="T93" fmla="*/ 857 h 2372"/>
                <a:gd name="T94" fmla="*/ 502 w 1860"/>
                <a:gd name="T95" fmla="*/ 1219 h 2372"/>
                <a:gd name="T96" fmla="*/ 298 w 1860"/>
                <a:gd name="T97" fmla="*/ 773 h 2372"/>
                <a:gd name="T98" fmla="*/ 307 w 1860"/>
                <a:gd name="T99" fmla="*/ 667 h 2372"/>
                <a:gd name="T100" fmla="*/ 1556 w 1860"/>
                <a:gd name="T101" fmla="*/ 684 h 2372"/>
                <a:gd name="T102" fmla="*/ 1560 w 1860"/>
                <a:gd name="T103" fmla="*/ 830 h 2372"/>
                <a:gd name="T104" fmla="*/ 1633 w 1860"/>
                <a:gd name="T105" fmla="*/ 847 h 2372"/>
                <a:gd name="T106" fmla="*/ 1633 w 1860"/>
                <a:gd name="T107" fmla="*/ 698 h 2372"/>
                <a:gd name="T108" fmla="*/ 1786 w 1860"/>
                <a:gd name="T109" fmla="*/ 810 h 2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60" h="2372">
                  <a:moveTo>
                    <a:pt x="1749" y="624"/>
                  </a:moveTo>
                  <a:cubicBezTo>
                    <a:pt x="1749" y="438"/>
                    <a:pt x="1749" y="438"/>
                    <a:pt x="1749" y="438"/>
                  </a:cubicBezTo>
                  <a:cubicBezTo>
                    <a:pt x="1749" y="417"/>
                    <a:pt x="1732" y="400"/>
                    <a:pt x="1711" y="400"/>
                  </a:cubicBezTo>
                  <a:cubicBezTo>
                    <a:pt x="1691" y="400"/>
                    <a:pt x="1674" y="417"/>
                    <a:pt x="1674" y="438"/>
                  </a:cubicBezTo>
                  <a:cubicBezTo>
                    <a:pt x="1674" y="624"/>
                    <a:pt x="1674" y="624"/>
                    <a:pt x="1674" y="624"/>
                  </a:cubicBezTo>
                  <a:cubicBezTo>
                    <a:pt x="1621" y="624"/>
                    <a:pt x="1621" y="624"/>
                    <a:pt x="1621" y="624"/>
                  </a:cubicBezTo>
                  <a:cubicBezTo>
                    <a:pt x="1539" y="242"/>
                    <a:pt x="1164" y="0"/>
                    <a:pt x="782" y="81"/>
                  </a:cubicBezTo>
                  <a:cubicBezTo>
                    <a:pt x="510" y="140"/>
                    <a:pt x="298" y="352"/>
                    <a:pt x="240" y="624"/>
                  </a:cubicBezTo>
                  <a:cubicBezTo>
                    <a:pt x="186" y="624"/>
                    <a:pt x="186" y="624"/>
                    <a:pt x="186" y="624"/>
                  </a:cubicBezTo>
                  <a:cubicBezTo>
                    <a:pt x="186" y="438"/>
                    <a:pt x="186" y="438"/>
                    <a:pt x="186" y="438"/>
                  </a:cubicBezTo>
                  <a:cubicBezTo>
                    <a:pt x="186" y="417"/>
                    <a:pt x="169" y="400"/>
                    <a:pt x="149" y="400"/>
                  </a:cubicBezTo>
                  <a:cubicBezTo>
                    <a:pt x="128" y="400"/>
                    <a:pt x="111" y="417"/>
                    <a:pt x="111" y="438"/>
                  </a:cubicBezTo>
                  <a:cubicBezTo>
                    <a:pt x="111" y="624"/>
                    <a:pt x="111" y="624"/>
                    <a:pt x="111" y="624"/>
                  </a:cubicBezTo>
                  <a:cubicBezTo>
                    <a:pt x="50" y="624"/>
                    <a:pt x="0" y="674"/>
                    <a:pt x="0" y="735"/>
                  </a:cubicBezTo>
                  <a:cubicBezTo>
                    <a:pt x="0" y="810"/>
                    <a:pt x="0" y="810"/>
                    <a:pt x="0" y="810"/>
                  </a:cubicBezTo>
                  <a:cubicBezTo>
                    <a:pt x="0" y="871"/>
                    <a:pt x="50" y="921"/>
                    <a:pt x="111" y="921"/>
                  </a:cubicBezTo>
                  <a:cubicBezTo>
                    <a:pt x="240" y="921"/>
                    <a:pt x="240" y="921"/>
                    <a:pt x="240" y="921"/>
                  </a:cubicBezTo>
                  <a:cubicBezTo>
                    <a:pt x="266" y="1046"/>
                    <a:pt x="326" y="1161"/>
                    <a:pt x="413" y="1254"/>
                  </a:cubicBezTo>
                  <a:cubicBezTo>
                    <a:pt x="412" y="1255"/>
                    <a:pt x="411" y="1256"/>
                    <a:pt x="410" y="1257"/>
                  </a:cubicBezTo>
                  <a:cubicBezTo>
                    <a:pt x="371" y="1296"/>
                    <a:pt x="361" y="1355"/>
                    <a:pt x="385" y="1405"/>
                  </a:cubicBezTo>
                  <a:cubicBezTo>
                    <a:pt x="372" y="1405"/>
                    <a:pt x="372" y="1405"/>
                    <a:pt x="372" y="1405"/>
                  </a:cubicBezTo>
                  <a:cubicBezTo>
                    <a:pt x="329" y="1405"/>
                    <a:pt x="286" y="1414"/>
                    <a:pt x="246" y="1430"/>
                  </a:cubicBezTo>
                  <a:cubicBezTo>
                    <a:pt x="196" y="1414"/>
                    <a:pt x="141" y="1434"/>
                    <a:pt x="114" y="1479"/>
                  </a:cubicBezTo>
                  <a:cubicBezTo>
                    <a:pt x="103" y="1499"/>
                    <a:pt x="98" y="1522"/>
                    <a:pt x="100" y="1545"/>
                  </a:cubicBezTo>
                  <a:cubicBezTo>
                    <a:pt x="59" y="1602"/>
                    <a:pt x="37" y="1670"/>
                    <a:pt x="37" y="1740"/>
                  </a:cubicBezTo>
                  <a:cubicBezTo>
                    <a:pt x="37" y="2335"/>
                    <a:pt x="37" y="2335"/>
                    <a:pt x="37" y="2335"/>
                  </a:cubicBezTo>
                  <a:cubicBezTo>
                    <a:pt x="37" y="2356"/>
                    <a:pt x="54" y="2372"/>
                    <a:pt x="74" y="2372"/>
                  </a:cubicBezTo>
                  <a:cubicBezTo>
                    <a:pt x="1786" y="2372"/>
                    <a:pt x="1786" y="2372"/>
                    <a:pt x="1786" y="2372"/>
                  </a:cubicBezTo>
                  <a:cubicBezTo>
                    <a:pt x="1806" y="2372"/>
                    <a:pt x="1823" y="2356"/>
                    <a:pt x="1823" y="2335"/>
                  </a:cubicBezTo>
                  <a:cubicBezTo>
                    <a:pt x="1823" y="1740"/>
                    <a:pt x="1823" y="1740"/>
                    <a:pt x="1823" y="1740"/>
                  </a:cubicBezTo>
                  <a:cubicBezTo>
                    <a:pt x="1823" y="1670"/>
                    <a:pt x="1801" y="1602"/>
                    <a:pt x="1760" y="1545"/>
                  </a:cubicBezTo>
                  <a:cubicBezTo>
                    <a:pt x="1762" y="1522"/>
                    <a:pt x="1757" y="1499"/>
                    <a:pt x="1746" y="1479"/>
                  </a:cubicBezTo>
                  <a:cubicBezTo>
                    <a:pt x="1719" y="1434"/>
                    <a:pt x="1664" y="1414"/>
                    <a:pt x="1614" y="1430"/>
                  </a:cubicBezTo>
                  <a:cubicBezTo>
                    <a:pt x="1574" y="1414"/>
                    <a:pt x="1531" y="1405"/>
                    <a:pt x="1488" y="1405"/>
                  </a:cubicBezTo>
                  <a:cubicBezTo>
                    <a:pt x="1475" y="1405"/>
                    <a:pt x="1475" y="1405"/>
                    <a:pt x="1475" y="1405"/>
                  </a:cubicBezTo>
                  <a:cubicBezTo>
                    <a:pt x="1500" y="1354"/>
                    <a:pt x="1488" y="1292"/>
                    <a:pt x="1446" y="1254"/>
                  </a:cubicBezTo>
                  <a:cubicBezTo>
                    <a:pt x="1533" y="1161"/>
                    <a:pt x="1594" y="1046"/>
                    <a:pt x="1621" y="921"/>
                  </a:cubicBezTo>
                  <a:cubicBezTo>
                    <a:pt x="1749" y="921"/>
                    <a:pt x="1749" y="921"/>
                    <a:pt x="1749" y="921"/>
                  </a:cubicBezTo>
                  <a:cubicBezTo>
                    <a:pt x="1810" y="921"/>
                    <a:pt x="1860" y="871"/>
                    <a:pt x="1860" y="810"/>
                  </a:cubicBezTo>
                  <a:cubicBezTo>
                    <a:pt x="1860" y="735"/>
                    <a:pt x="1860" y="735"/>
                    <a:pt x="1860" y="735"/>
                  </a:cubicBezTo>
                  <a:cubicBezTo>
                    <a:pt x="1860" y="674"/>
                    <a:pt x="1810" y="624"/>
                    <a:pt x="1749" y="624"/>
                  </a:cubicBezTo>
                  <a:close/>
                  <a:moveTo>
                    <a:pt x="227" y="840"/>
                  </a:moveTo>
                  <a:cubicBezTo>
                    <a:pt x="227" y="843"/>
                    <a:pt x="227" y="845"/>
                    <a:pt x="227" y="847"/>
                  </a:cubicBezTo>
                  <a:cubicBezTo>
                    <a:pt x="111" y="847"/>
                    <a:pt x="111" y="847"/>
                    <a:pt x="111" y="847"/>
                  </a:cubicBezTo>
                  <a:cubicBezTo>
                    <a:pt x="91" y="847"/>
                    <a:pt x="74" y="830"/>
                    <a:pt x="74" y="810"/>
                  </a:cubicBezTo>
                  <a:cubicBezTo>
                    <a:pt x="74" y="735"/>
                    <a:pt x="74" y="735"/>
                    <a:pt x="74" y="735"/>
                  </a:cubicBezTo>
                  <a:cubicBezTo>
                    <a:pt x="74" y="715"/>
                    <a:pt x="91" y="698"/>
                    <a:pt x="111" y="698"/>
                  </a:cubicBezTo>
                  <a:cubicBezTo>
                    <a:pt x="227" y="698"/>
                    <a:pt x="227" y="698"/>
                    <a:pt x="227" y="698"/>
                  </a:cubicBezTo>
                  <a:cubicBezTo>
                    <a:pt x="227" y="700"/>
                    <a:pt x="227" y="703"/>
                    <a:pt x="227" y="705"/>
                  </a:cubicBezTo>
                  <a:cubicBezTo>
                    <a:pt x="225" y="727"/>
                    <a:pt x="223" y="750"/>
                    <a:pt x="223" y="773"/>
                  </a:cubicBezTo>
                  <a:cubicBezTo>
                    <a:pt x="223" y="795"/>
                    <a:pt x="225" y="818"/>
                    <a:pt x="227" y="840"/>
                  </a:cubicBezTo>
                  <a:close/>
                  <a:moveTo>
                    <a:pt x="179" y="1517"/>
                  </a:moveTo>
                  <a:cubicBezTo>
                    <a:pt x="185" y="1505"/>
                    <a:pt x="198" y="1498"/>
                    <a:pt x="211" y="1498"/>
                  </a:cubicBezTo>
                  <a:cubicBezTo>
                    <a:pt x="217" y="1498"/>
                    <a:pt x="223" y="1500"/>
                    <a:pt x="228" y="1503"/>
                  </a:cubicBezTo>
                  <a:cubicBezTo>
                    <a:pt x="229" y="1503"/>
                    <a:pt x="230" y="1504"/>
                    <a:pt x="232" y="1504"/>
                  </a:cubicBezTo>
                  <a:cubicBezTo>
                    <a:pt x="232" y="1504"/>
                    <a:pt x="232" y="1504"/>
                    <a:pt x="232" y="1504"/>
                  </a:cubicBezTo>
                  <a:cubicBezTo>
                    <a:pt x="552" y="1689"/>
                    <a:pt x="552" y="1689"/>
                    <a:pt x="552" y="1689"/>
                  </a:cubicBezTo>
                  <a:cubicBezTo>
                    <a:pt x="560" y="1694"/>
                    <a:pt x="566" y="1702"/>
                    <a:pt x="569" y="1712"/>
                  </a:cubicBezTo>
                  <a:cubicBezTo>
                    <a:pt x="574" y="1731"/>
                    <a:pt x="562" y="1752"/>
                    <a:pt x="543" y="1757"/>
                  </a:cubicBezTo>
                  <a:cubicBezTo>
                    <a:pt x="533" y="1760"/>
                    <a:pt x="523" y="1758"/>
                    <a:pt x="514" y="1753"/>
                  </a:cubicBezTo>
                  <a:cubicBezTo>
                    <a:pt x="192" y="1567"/>
                    <a:pt x="192" y="1567"/>
                    <a:pt x="192" y="1567"/>
                  </a:cubicBezTo>
                  <a:cubicBezTo>
                    <a:pt x="184" y="1563"/>
                    <a:pt x="178" y="1555"/>
                    <a:pt x="175" y="1545"/>
                  </a:cubicBezTo>
                  <a:cubicBezTo>
                    <a:pt x="175" y="1545"/>
                    <a:pt x="175" y="1545"/>
                    <a:pt x="175" y="1545"/>
                  </a:cubicBezTo>
                  <a:cubicBezTo>
                    <a:pt x="172" y="1535"/>
                    <a:pt x="174" y="1525"/>
                    <a:pt x="179" y="1517"/>
                  </a:cubicBezTo>
                  <a:close/>
                  <a:moveTo>
                    <a:pt x="1190" y="2298"/>
                  </a:moveTo>
                  <a:cubicBezTo>
                    <a:pt x="670" y="2298"/>
                    <a:pt x="670" y="2298"/>
                    <a:pt x="670" y="2298"/>
                  </a:cubicBezTo>
                  <a:cubicBezTo>
                    <a:pt x="670" y="1926"/>
                    <a:pt x="670" y="1926"/>
                    <a:pt x="670" y="1926"/>
                  </a:cubicBezTo>
                  <a:cubicBezTo>
                    <a:pt x="1190" y="1926"/>
                    <a:pt x="1190" y="1926"/>
                    <a:pt x="1190" y="1926"/>
                  </a:cubicBezTo>
                  <a:lnTo>
                    <a:pt x="1190" y="2298"/>
                  </a:lnTo>
                  <a:close/>
                  <a:moveTo>
                    <a:pt x="1628" y="1504"/>
                  </a:moveTo>
                  <a:cubicBezTo>
                    <a:pt x="1630" y="1504"/>
                    <a:pt x="1631" y="1503"/>
                    <a:pt x="1632" y="1503"/>
                  </a:cubicBezTo>
                  <a:cubicBezTo>
                    <a:pt x="1649" y="1493"/>
                    <a:pt x="1671" y="1499"/>
                    <a:pt x="1681" y="1517"/>
                  </a:cubicBezTo>
                  <a:cubicBezTo>
                    <a:pt x="1681" y="1517"/>
                    <a:pt x="1681" y="1517"/>
                    <a:pt x="1681" y="1517"/>
                  </a:cubicBezTo>
                  <a:cubicBezTo>
                    <a:pt x="1686" y="1525"/>
                    <a:pt x="1688" y="1536"/>
                    <a:pt x="1685" y="1545"/>
                  </a:cubicBezTo>
                  <a:cubicBezTo>
                    <a:pt x="1682" y="1554"/>
                    <a:pt x="1676" y="1563"/>
                    <a:pt x="1668" y="1567"/>
                  </a:cubicBezTo>
                  <a:cubicBezTo>
                    <a:pt x="1346" y="1753"/>
                    <a:pt x="1346" y="1753"/>
                    <a:pt x="1346" y="1753"/>
                  </a:cubicBezTo>
                  <a:cubicBezTo>
                    <a:pt x="1328" y="1764"/>
                    <a:pt x="1305" y="1758"/>
                    <a:pt x="1295" y="1740"/>
                  </a:cubicBezTo>
                  <a:cubicBezTo>
                    <a:pt x="1290" y="1731"/>
                    <a:pt x="1289" y="1721"/>
                    <a:pt x="1291" y="1712"/>
                  </a:cubicBezTo>
                  <a:cubicBezTo>
                    <a:pt x="1294" y="1702"/>
                    <a:pt x="1300" y="1694"/>
                    <a:pt x="1308" y="1689"/>
                  </a:cubicBezTo>
                  <a:lnTo>
                    <a:pt x="1628" y="1504"/>
                  </a:lnTo>
                  <a:close/>
                  <a:moveTo>
                    <a:pt x="1488" y="1479"/>
                  </a:moveTo>
                  <a:cubicBezTo>
                    <a:pt x="1499" y="1479"/>
                    <a:pt x="1509" y="1480"/>
                    <a:pt x="1519" y="1481"/>
                  </a:cubicBezTo>
                  <a:cubicBezTo>
                    <a:pt x="1271" y="1625"/>
                    <a:pt x="1271" y="1625"/>
                    <a:pt x="1271" y="1625"/>
                  </a:cubicBezTo>
                  <a:cubicBezTo>
                    <a:pt x="1246" y="1639"/>
                    <a:pt x="1227" y="1664"/>
                    <a:pt x="1219" y="1692"/>
                  </a:cubicBezTo>
                  <a:cubicBezTo>
                    <a:pt x="1210" y="1729"/>
                    <a:pt x="1219" y="1767"/>
                    <a:pt x="1243" y="1795"/>
                  </a:cubicBezTo>
                  <a:cubicBezTo>
                    <a:pt x="1244" y="1796"/>
                    <a:pt x="1244" y="1796"/>
                    <a:pt x="1244" y="1796"/>
                  </a:cubicBezTo>
                  <a:cubicBezTo>
                    <a:pt x="1259" y="1812"/>
                    <a:pt x="1277" y="1824"/>
                    <a:pt x="1298" y="1829"/>
                  </a:cubicBezTo>
                  <a:cubicBezTo>
                    <a:pt x="1299" y="1829"/>
                    <a:pt x="1301" y="1829"/>
                    <a:pt x="1302" y="1830"/>
                  </a:cubicBezTo>
                  <a:cubicBezTo>
                    <a:pt x="1309" y="1831"/>
                    <a:pt x="1316" y="1832"/>
                    <a:pt x="1323" y="1832"/>
                  </a:cubicBezTo>
                  <a:cubicBezTo>
                    <a:pt x="1324" y="1832"/>
                    <a:pt x="1326" y="1833"/>
                    <a:pt x="1327" y="1833"/>
                  </a:cubicBezTo>
                  <a:cubicBezTo>
                    <a:pt x="1329" y="1833"/>
                    <a:pt x="1331" y="1832"/>
                    <a:pt x="1333" y="1832"/>
                  </a:cubicBezTo>
                  <a:cubicBezTo>
                    <a:pt x="1335" y="1832"/>
                    <a:pt x="1337" y="1832"/>
                    <a:pt x="1339" y="1832"/>
                  </a:cubicBezTo>
                  <a:cubicBezTo>
                    <a:pt x="1339" y="2186"/>
                    <a:pt x="1339" y="2186"/>
                    <a:pt x="1339" y="2186"/>
                  </a:cubicBezTo>
                  <a:cubicBezTo>
                    <a:pt x="1339" y="2207"/>
                    <a:pt x="1356" y="2224"/>
                    <a:pt x="1376" y="2224"/>
                  </a:cubicBezTo>
                  <a:cubicBezTo>
                    <a:pt x="1397" y="2224"/>
                    <a:pt x="1414" y="2207"/>
                    <a:pt x="1414" y="2186"/>
                  </a:cubicBezTo>
                  <a:cubicBezTo>
                    <a:pt x="1414" y="1800"/>
                    <a:pt x="1414" y="1800"/>
                    <a:pt x="1414" y="1800"/>
                  </a:cubicBezTo>
                  <a:cubicBezTo>
                    <a:pt x="1705" y="1632"/>
                    <a:pt x="1705" y="1632"/>
                    <a:pt x="1705" y="1632"/>
                  </a:cubicBezTo>
                  <a:cubicBezTo>
                    <a:pt x="1710" y="1629"/>
                    <a:pt x="1715" y="1625"/>
                    <a:pt x="1720" y="1621"/>
                  </a:cubicBezTo>
                  <a:cubicBezTo>
                    <a:pt x="1739" y="1658"/>
                    <a:pt x="1749" y="1699"/>
                    <a:pt x="1749" y="1740"/>
                  </a:cubicBezTo>
                  <a:cubicBezTo>
                    <a:pt x="1749" y="2298"/>
                    <a:pt x="1749" y="2298"/>
                    <a:pt x="1749" y="2298"/>
                  </a:cubicBezTo>
                  <a:cubicBezTo>
                    <a:pt x="1265" y="2298"/>
                    <a:pt x="1265" y="2298"/>
                    <a:pt x="1265" y="2298"/>
                  </a:cubicBezTo>
                  <a:cubicBezTo>
                    <a:pt x="1265" y="1889"/>
                    <a:pt x="1265" y="1889"/>
                    <a:pt x="1265" y="1889"/>
                  </a:cubicBezTo>
                  <a:cubicBezTo>
                    <a:pt x="1265" y="1868"/>
                    <a:pt x="1248" y="1851"/>
                    <a:pt x="1228" y="1851"/>
                  </a:cubicBezTo>
                  <a:cubicBezTo>
                    <a:pt x="632" y="1851"/>
                    <a:pt x="632" y="1851"/>
                    <a:pt x="632" y="1851"/>
                  </a:cubicBezTo>
                  <a:cubicBezTo>
                    <a:pt x="612" y="1851"/>
                    <a:pt x="595" y="1868"/>
                    <a:pt x="595" y="1889"/>
                  </a:cubicBezTo>
                  <a:cubicBezTo>
                    <a:pt x="595" y="2298"/>
                    <a:pt x="595" y="2298"/>
                    <a:pt x="595" y="2298"/>
                  </a:cubicBezTo>
                  <a:cubicBezTo>
                    <a:pt x="111" y="2298"/>
                    <a:pt x="111" y="2298"/>
                    <a:pt x="111" y="2298"/>
                  </a:cubicBezTo>
                  <a:cubicBezTo>
                    <a:pt x="111" y="1740"/>
                    <a:pt x="111" y="1740"/>
                    <a:pt x="111" y="1740"/>
                  </a:cubicBezTo>
                  <a:cubicBezTo>
                    <a:pt x="111" y="1699"/>
                    <a:pt x="121" y="1658"/>
                    <a:pt x="140" y="1621"/>
                  </a:cubicBezTo>
                  <a:cubicBezTo>
                    <a:pt x="145" y="1625"/>
                    <a:pt x="150" y="1629"/>
                    <a:pt x="155" y="1632"/>
                  </a:cubicBezTo>
                  <a:cubicBezTo>
                    <a:pt x="446" y="1800"/>
                    <a:pt x="446" y="1800"/>
                    <a:pt x="446" y="1800"/>
                  </a:cubicBezTo>
                  <a:cubicBezTo>
                    <a:pt x="446" y="2186"/>
                    <a:pt x="446" y="2186"/>
                    <a:pt x="446" y="2186"/>
                  </a:cubicBezTo>
                  <a:cubicBezTo>
                    <a:pt x="446" y="2207"/>
                    <a:pt x="463" y="2224"/>
                    <a:pt x="484" y="2224"/>
                  </a:cubicBezTo>
                  <a:cubicBezTo>
                    <a:pt x="504" y="2224"/>
                    <a:pt x="521" y="2207"/>
                    <a:pt x="521" y="2186"/>
                  </a:cubicBezTo>
                  <a:cubicBezTo>
                    <a:pt x="521" y="1832"/>
                    <a:pt x="521" y="1832"/>
                    <a:pt x="521" y="1832"/>
                  </a:cubicBezTo>
                  <a:cubicBezTo>
                    <a:pt x="523" y="1832"/>
                    <a:pt x="525" y="1832"/>
                    <a:pt x="528" y="1832"/>
                  </a:cubicBezTo>
                  <a:cubicBezTo>
                    <a:pt x="529" y="1832"/>
                    <a:pt x="531" y="1833"/>
                    <a:pt x="533" y="1833"/>
                  </a:cubicBezTo>
                  <a:cubicBezTo>
                    <a:pt x="534" y="1833"/>
                    <a:pt x="536" y="1832"/>
                    <a:pt x="537" y="1832"/>
                  </a:cubicBezTo>
                  <a:cubicBezTo>
                    <a:pt x="544" y="1832"/>
                    <a:pt x="551" y="1831"/>
                    <a:pt x="559" y="1829"/>
                  </a:cubicBezTo>
                  <a:cubicBezTo>
                    <a:pt x="560" y="1829"/>
                    <a:pt x="561" y="1829"/>
                    <a:pt x="562" y="1829"/>
                  </a:cubicBezTo>
                  <a:cubicBezTo>
                    <a:pt x="583" y="1824"/>
                    <a:pt x="601" y="1812"/>
                    <a:pt x="616" y="1796"/>
                  </a:cubicBezTo>
                  <a:cubicBezTo>
                    <a:pt x="616" y="1796"/>
                    <a:pt x="616" y="1796"/>
                    <a:pt x="617" y="1795"/>
                  </a:cubicBezTo>
                  <a:cubicBezTo>
                    <a:pt x="636" y="1773"/>
                    <a:pt x="646" y="1744"/>
                    <a:pt x="644" y="1714"/>
                  </a:cubicBezTo>
                  <a:cubicBezTo>
                    <a:pt x="644" y="1714"/>
                    <a:pt x="644" y="1714"/>
                    <a:pt x="644" y="1714"/>
                  </a:cubicBezTo>
                  <a:cubicBezTo>
                    <a:pt x="644" y="1707"/>
                    <a:pt x="643" y="1699"/>
                    <a:pt x="641" y="1692"/>
                  </a:cubicBezTo>
                  <a:cubicBezTo>
                    <a:pt x="633" y="1664"/>
                    <a:pt x="615" y="1639"/>
                    <a:pt x="589" y="1625"/>
                  </a:cubicBezTo>
                  <a:cubicBezTo>
                    <a:pt x="341" y="1481"/>
                    <a:pt x="341" y="1481"/>
                    <a:pt x="341" y="1481"/>
                  </a:cubicBezTo>
                  <a:cubicBezTo>
                    <a:pt x="351" y="1480"/>
                    <a:pt x="361" y="1479"/>
                    <a:pt x="372" y="1479"/>
                  </a:cubicBezTo>
                  <a:lnTo>
                    <a:pt x="1488" y="1479"/>
                  </a:lnTo>
                  <a:close/>
                  <a:moveTo>
                    <a:pt x="446" y="1349"/>
                  </a:moveTo>
                  <a:cubicBezTo>
                    <a:pt x="446" y="1334"/>
                    <a:pt x="452" y="1320"/>
                    <a:pt x="463" y="1310"/>
                  </a:cubicBezTo>
                  <a:cubicBezTo>
                    <a:pt x="469" y="1304"/>
                    <a:pt x="476" y="1299"/>
                    <a:pt x="484" y="1296"/>
                  </a:cubicBezTo>
                  <a:cubicBezTo>
                    <a:pt x="490" y="1295"/>
                    <a:pt x="496" y="1293"/>
                    <a:pt x="502" y="1293"/>
                  </a:cubicBezTo>
                  <a:cubicBezTo>
                    <a:pt x="1358" y="1293"/>
                    <a:pt x="1358" y="1293"/>
                    <a:pt x="1358" y="1293"/>
                  </a:cubicBezTo>
                  <a:cubicBezTo>
                    <a:pt x="1364" y="1293"/>
                    <a:pt x="1370" y="1294"/>
                    <a:pt x="1376" y="1296"/>
                  </a:cubicBezTo>
                  <a:cubicBezTo>
                    <a:pt x="1405" y="1306"/>
                    <a:pt x="1421" y="1338"/>
                    <a:pt x="1411" y="1367"/>
                  </a:cubicBezTo>
                  <a:cubicBezTo>
                    <a:pt x="1403" y="1390"/>
                    <a:pt x="1382" y="1405"/>
                    <a:pt x="1358" y="1405"/>
                  </a:cubicBezTo>
                  <a:cubicBezTo>
                    <a:pt x="502" y="1405"/>
                    <a:pt x="502" y="1405"/>
                    <a:pt x="502" y="1405"/>
                  </a:cubicBezTo>
                  <a:cubicBezTo>
                    <a:pt x="471" y="1405"/>
                    <a:pt x="446" y="1380"/>
                    <a:pt x="446" y="1349"/>
                  </a:cubicBezTo>
                  <a:close/>
                  <a:moveTo>
                    <a:pt x="1560" y="830"/>
                  </a:moveTo>
                  <a:cubicBezTo>
                    <a:pt x="1559" y="839"/>
                    <a:pt x="1557" y="848"/>
                    <a:pt x="1556" y="857"/>
                  </a:cubicBezTo>
                  <a:cubicBezTo>
                    <a:pt x="1538" y="994"/>
                    <a:pt x="1475" y="1122"/>
                    <a:pt x="1376" y="1220"/>
                  </a:cubicBezTo>
                  <a:cubicBezTo>
                    <a:pt x="1370" y="1219"/>
                    <a:pt x="1364" y="1219"/>
                    <a:pt x="1358" y="1219"/>
                  </a:cubicBezTo>
                  <a:cubicBezTo>
                    <a:pt x="502" y="1219"/>
                    <a:pt x="502" y="1219"/>
                    <a:pt x="502" y="1219"/>
                  </a:cubicBezTo>
                  <a:cubicBezTo>
                    <a:pt x="496" y="1219"/>
                    <a:pt x="490" y="1219"/>
                    <a:pt x="484" y="1220"/>
                  </a:cubicBezTo>
                  <a:cubicBezTo>
                    <a:pt x="390" y="1128"/>
                    <a:pt x="328" y="1008"/>
                    <a:pt x="307" y="878"/>
                  </a:cubicBezTo>
                  <a:cubicBezTo>
                    <a:pt x="301" y="843"/>
                    <a:pt x="298" y="808"/>
                    <a:pt x="298" y="773"/>
                  </a:cubicBezTo>
                  <a:cubicBezTo>
                    <a:pt x="298" y="755"/>
                    <a:pt x="298" y="737"/>
                    <a:pt x="300" y="720"/>
                  </a:cubicBezTo>
                  <a:cubicBezTo>
                    <a:pt x="301" y="702"/>
                    <a:pt x="304" y="685"/>
                    <a:pt x="307" y="667"/>
                  </a:cubicBezTo>
                  <a:cubicBezTo>
                    <a:pt x="307" y="667"/>
                    <a:pt x="307" y="667"/>
                    <a:pt x="307" y="667"/>
                  </a:cubicBezTo>
                  <a:cubicBezTo>
                    <a:pt x="307" y="667"/>
                    <a:pt x="307" y="667"/>
                    <a:pt x="307" y="667"/>
                  </a:cubicBezTo>
                  <a:cubicBezTo>
                    <a:pt x="365" y="323"/>
                    <a:pt x="691" y="91"/>
                    <a:pt x="1035" y="149"/>
                  </a:cubicBezTo>
                  <a:cubicBezTo>
                    <a:pt x="1306" y="195"/>
                    <a:pt x="1517" y="411"/>
                    <a:pt x="1556" y="684"/>
                  </a:cubicBezTo>
                  <a:cubicBezTo>
                    <a:pt x="1557" y="694"/>
                    <a:pt x="1559" y="704"/>
                    <a:pt x="1560" y="715"/>
                  </a:cubicBezTo>
                  <a:cubicBezTo>
                    <a:pt x="1561" y="734"/>
                    <a:pt x="1562" y="753"/>
                    <a:pt x="1562" y="773"/>
                  </a:cubicBezTo>
                  <a:cubicBezTo>
                    <a:pt x="1562" y="792"/>
                    <a:pt x="1561" y="811"/>
                    <a:pt x="1560" y="830"/>
                  </a:cubicBezTo>
                  <a:close/>
                  <a:moveTo>
                    <a:pt x="1786" y="810"/>
                  </a:moveTo>
                  <a:cubicBezTo>
                    <a:pt x="1786" y="830"/>
                    <a:pt x="1769" y="847"/>
                    <a:pt x="1749" y="847"/>
                  </a:cubicBezTo>
                  <a:cubicBezTo>
                    <a:pt x="1633" y="847"/>
                    <a:pt x="1633" y="847"/>
                    <a:pt x="1633" y="847"/>
                  </a:cubicBezTo>
                  <a:cubicBezTo>
                    <a:pt x="1633" y="847"/>
                    <a:pt x="1633" y="847"/>
                    <a:pt x="1633" y="847"/>
                  </a:cubicBezTo>
                  <a:cubicBezTo>
                    <a:pt x="1636" y="822"/>
                    <a:pt x="1637" y="797"/>
                    <a:pt x="1637" y="773"/>
                  </a:cubicBezTo>
                  <a:cubicBezTo>
                    <a:pt x="1637" y="748"/>
                    <a:pt x="1636" y="723"/>
                    <a:pt x="1633" y="698"/>
                  </a:cubicBezTo>
                  <a:cubicBezTo>
                    <a:pt x="1749" y="698"/>
                    <a:pt x="1749" y="698"/>
                    <a:pt x="1749" y="698"/>
                  </a:cubicBezTo>
                  <a:cubicBezTo>
                    <a:pt x="1769" y="698"/>
                    <a:pt x="1786" y="715"/>
                    <a:pt x="1786" y="735"/>
                  </a:cubicBezTo>
                  <a:lnTo>
                    <a:pt x="1786" y="8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6" name="Group 10"/>
          <p:cNvGrpSpPr>
            <a:grpSpLocks noChangeAspect="1"/>
          </p:cNvGrpSpPr>
          <p:nvPr/>
        </p:nvGrpSpPr>
        <p:grpSpPr bwMode="auto">
          <a:xfrm flipV="1">
            <a:off x="5240454" y="2729522"/>
            <a:ext cx="725449" cy="728207"/>
            <a:chOff x="1552" y="-35"/>
            <a:chExt cx="4472" cy="4489"/>
          </a:xfrm>
          <a:solidFill>
            <a:schemeClr val="bg1"/>
          </a:solidFill>
        </p:grpSpPr>
        <p:sp>
          <p:nvSpPr>
            <p:cNvPr id="87" name="Freeform 11"/>
            <p:cNvSpPr>
              <a:spLocks noEditPoints="1"/>
            </p:cNvSpPr>
            <p:nvPr/>
          </p:nvSpPr>
          <p:spPr bwMode="auto">
            <a:xfrm>
              <a:off x="1552" y="-35"/>
              <a:ext cx="4472" cy="4489"/>
            </a:xfrm>
            <a:custGeom>
              <a:avLst/>
              <a:gdLst>
                <a:gd name="T0" fmla="*/ 2331 w 2397"/>
                <a:gd name="T1" fmla="*/ 806 h 2407"/>
                <a:gd name="T2" fmla="*/ 2095 w 2397"/>
                <a:gd name="T3" fmla="*/ 806 h 2407"/>
                <a:gd name="T4" fmla="*/ 2095 w 2397"/>
                <a:gd name="T5" fmla="*/ 806 h 2407"/>
                <a:gd name="T6" fmla="*/ 1761 w 2397"/>
                <a:gd name="T7" fmla="*/ 1140 h 2407"/>
                <a:gd name="T8" fmla="*/ 1674 w 2397"/>
                <a:gd name="T9" fmla="*/ 1139 h 2407"/>
                <a:gd name="T10" fmla="*/ 1674 w 2397"/>
                <a:gd name="T11" fmla="*/ 1053 h 2407"/>
                <a:gd name="T12" fmla="*/ 2272 w 2397"/>
                <a:gd name="T13" fmla="*/ 454 h 2407"/>
                <a:gd name="T14" fmla="*/ 2272 w 2397"/>
                <a:gd name="T15" fmla="*/ 176 h 2407"/>
                <a:gd name="T16" fmla="*/ 1993 w 2397"/>
                <a:gd name="T17" fmla="*/ 176 h 2407"/>
                <a:gd name="T18" fmla="*/ 1993 w 2397"/>
                <a:gd name="T19" fmla="*/ 176 h 2407"/>
                <a:gd name="T20" fmla="*/ 1439 w 2397"/>
                <a:gd name="T21" fmla="*/ 730 h 2407"/>
                <a:gd name="T22" fmla="*/ 1340 w 2397"/>
                <a:gd name="T23" fmla="*/ 730 h 2407"/>
                <a:gd name="T24" fmla="*/ 1340 w 2397"/>
                <a:gd name="T25" fmla="*/ 630 h 2407"/>
                <a:gd name="T26" fmla="*/ 1634 w 2397"/>
                <a:gd name="T27" fmla="*/ 336 h 2407"/>
                <a:gd name="T28" fmla="*/ 1631 w 2397"/>
                <a:gd name="T29" fmla="*/ 71 h 2407"/>
                <a:gd name="T30" fmla="*/ 1369 w 2397"/>
                <a:gd name="T31" fmla="*/ 71 h 2407"/>
                <a:gd name="T32" fmla="*/ 290 w 2397"/>
                <a:gd name="T33" fmla="*/ 1150 h 2407"/>
                <a:gd name="T34" fmla="*/ 258 w 2397"/>
                <a:gd name="T35" fmla="*/ 2117 h 2407"/>
                <a:gd name="T36" fmla="*/ 1192 w 2397"/>
                <a:gd name="T37" fmla="*/ 2179 h 2407"/>
                <a:gd name="T38" fmla="*/ 1204 w 2397"/>
                <a:gd name="T39" fmla="*/ 2170 h 2407"/>
                <a:gd name="T40" fmla="*/ 1227 w 2397"/>
                <a:gd name="T41" fmla="*/ 2147 h 2407"/>
                <a:gd name="T42" fmla="*/ 1257 w 2397"/>
                <a:gd name="T43" fmla="*/ 2117 h 2407"/>
                <a:gd name="T44" fmla="*/ 2331 w 2397"/>
                <a:gd name="T45" fmla="*/ 1043 h 2407"/>
                <a:gd name="T46" fmla="*/ 2331 w 2397"/>
                <a:gd name="T47" fmla="*/ 806 h 2407"/>
                <a:gd name="T48" fmla="*/ 2279 w 2397"/>
                <a:gd name="T49" fmla="*/ 990 h 2407"/>
                <a:gd name="T50" fmla="*/ 1204 w 2397"/>
                <a:gd name="T51" fmla="*/ 2065 h 2407"/>
                <a:gd name="T52" fmla="*/ 1204 w 2397"/>
                <a:gd name="T53" fmla="*/ 2065 h 2407"/>
                <a:gd name="T54" fmla="*/ 1175 w 2397"/>
                <a:gd name="T55" fmla="*/ 2094 h 2407"/>
                <a:gd name="T56" fmla="*/ 314 w 2397"/>
                <a:gd name="T57" fmla="*/ 2067 h 2407"/>
                <a:gd name="T58" fmla="*/ 324 w 2397"/>
                <a:gd name="T59" fmla="*/ 1221 h 2407"/>
                <a:gd name="T60" fmla="*/ 327 w 2397"/>
                <a:gd name="T61" fmla="*/ 1218 h 2407"/>
                <a:gd name="T62" fmla="*/ 350 w 2397"/>
                <a:gd name="T63" fmla="*/ 1196 h 2407"/>
                <a:gd name="T64" fmla="*/ 353 w 2397"/>
                <a:gd name="T65" fmla="*/ 1193 h 2407"/>
                <a:gd name="T66" fmla="*/ 1422 w 2397"/>
                <a:gd name="T67" fmla="*/ 124 h 2407"/>
                <a:gd name="T68" fmla="*/ 1582 w 2397"/>
                <a:gd name="T69" fmla="*/ 123 h 2407"/>
                <a:gd name="T70" fmla="*/ 1582 w 2397"/>
                <a:gd name="T71" fmla="*/ 283 h 2407"/>
                <a:gd name="T72" fmla="*/ 1582 w 2397"/>
                <a:gd name="T73" fmla="*/ 284 h 2407"/>
                <a:gd name="T74" fmla="*/ 1287 w 2397"/>
                <a:gd name="T75" fmla="*/ 578 h 2407"/>
                <a:gd name="T76" fmla="*/ 1287 w 2397"/>
                <a:gd name="T77" fmla="*/ 782 h 2407"/>
                <a:gd name="T78" fmla="*/ 1492 w 2397"/>
                <a:gd name="T79" fmla="*/ 782 h 2407"/>
                <a:gd name="T80" fmla="*/ 2046 w 2397"/>
                <a:gd name="T81" fmla="*/ 228 h 2407"/>
                <a:gd name="T82" fmla="*/ 2220 w 2397"/>
                <a:gd name="T83" fmla="*/ 229 h 2407"/>
                <a:gd name="T84" fmla="*/ 2220 w 2397"/>
                <a:gd name="T85" fmla="*/ 402 h 2407"/>
                <a:gd name="T86" fmla="*/ 1621 w 2397"/>
                <a:gd name="T87" fmla="*/ 1000 h 2407"/>
                <a:gd name="T88" fmla="*/ 1621 w 2397"/>
                <a:gd name="T89" fmla="*/ 1192 h 2407"/>
                <a:gd name="T90" fmla="*/ 1814 w 2397"/>
                <a:gd name="T91" fmla="*/ 1192 h 2407"/>
                <a:gd name="T92" fmla="*/ 2147 w 2397"/>
                <a:gd name="T93" fmla="*/ 859 h 2407"/>
                <a:gd name="T94" fmla="*/ 2279 w 2397"/>
                <a:gd name="T95" fmla="*/ 859 h 2407"/>
                <a:gd name="T96" fmla="*/ 2279 w 2397"/>
                <a:gd name="T97" fmla="*/ 990 h 2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97" h="2407">
                  <a:moveTo>
                    <a:pt x="2331" y="806"/>
                  </a:moveTo>
                  <a:cubicBezTo>
                    <a:pt x="2266" y="741"/>
                    <a:pt x="2160" y="741"/>
                    <a:pt x="2095" y="806"/>
                  </a:cubicBezTo>
                  <a:cubicBezTo>
                    <a:pt x="2095" y="806"/>
                    <a:pt x="2095" y="806"/>
                    <a:pt x="2095" y="806"/>
                  </a:cubicBezTo>
                  <a:cubicBezTo>
                    <a:pt x="1761" y="1140"/>
                    <a:pt x="1761" y="1140"/>
                    <a:pt x="1761" y="1140"/>
                  </a:cubicBezTo>
                  <a:cubicBezTo>
                    <a:pt x="1737" y="1164"/>
                    <a:pt x="1698" y="1163"/>
                    <a:pt x="1674" y="1139"/>
                  </a:cubicBezTo>
                  <a:cubicBezTo>
                    <a:pt x="1650" y="1115"/>
                    <a:pt x="1650" y="1077"/>
                    <a:pt x="1674" y="1053"/>
                  </a:cubicBezTo>
                  <a:cubicBezTo>
                    <a:pt x="2272" y="454"/>
                    <a:pt x="2272" y="454"/>
                    <a:pt x="2272" y="454"/>
                  </a:cubicBezTo>
                  <a:cubicBezTo>
                    <a:pt x="2349" y="378"/>
                    <a:pt x="2349" y="253"/>
                    <a:pt x="2272" y="176"/>
                  </a:cubicBezTo>
                  <a:cubicBezTo>
                    <a:pt x="2195" y="99"/>
                    <a:pt x="2070" y="99"/>
                    <a:pt x="1993" y="176"/>
                  </a:cubicBezTo>
                  <a:cubicBezTo>
                    <a:pt x="1993" y="176"/>
                    <a:pt x="1993" y="176"/>
                    <a:pt x="1993" y="176"/>
                  </a:cubicBezTo>
                  <a:cubicBezTo>
                    <a:pt x="1439" y="730"/>
                    <a:pt x="1439" y="730"/>
                    <a:pt x="1439" y="730"/>
                  </a:cubicBezTo>
                  <a:cubicBezTo>
                    <a:pt x="1412" y="757"/>
                    <a:pt x="1367" y="757"/>
                    <a:pt x="1340" y="730"/>
                  </a:cubicBezTo>
                  <a:cubicBezTo>
                    <a:pt x="1313" y="702"/>
                    <a:pt x="1313" y="658"/>
                    <a:pt x="1340" y="630"/>
                  </a:cubicBezTo>
                  <a:cubicBezTo>
                    <a:pt x="1634" y="336"/>
                    <a:pt x="1634" y="336"/>
                    <a:pt x="1634" y="336"/>
                  </a:cubicBezTo>
                  <a:cubicBezTo>
                    <a:pt x="1707" y="262"/>
                    <a:pt x="1705" y="144"/>
                    <a:pt x="1631" y="71"/>
                  </a:cubicBezTo>
                  <a:cubicBezTo>
                    <a:pt x="1559" y="0"/>
                    <a:pt x="1442" y="0"/>
                    <a:pt x="1369" y="71"/>
                  </a:cubicBezTo>
                  <a:cubicBezTo>
                    <a:pt x="290" y="1150"/>
                    <a:pt x="290" y="1150"/>
                    <a:pt x="290" y="1150"/>
                  </a:cubicBezTo>
                  <a:cubicBezTo>
                    <a:pt x="14" y="1408"/>
                    <a:pt x="0" y="1841"/>
                    <a:pt x="258" y="2117"/>
                  </a:cubicBezTo>
                  <a:cubicBezTo>
                    <a:pt x="505" y="2380"/>
                    <a:pt x="913" y="2407"/>
                    <a:pt x="1192" y="2179"/>
                  </a:cubicBezTo>
                  <a:cubicBezTo>
                    <a:pt x="1196" y="2177"/>
                    <a:pt x="1201" y="2174"/>
                    <a:pt x="1204" y="2170"/>
                  </a:cubicBezTo>
                  <a:cubicBezTo>
                    <a:pt x="1227" y="2147"/>
                    <a:pt x="1227" y="2147"/>
                    <a:pt x="1227" y="2147"/>
                  </a:cubicBezTo>
                  <a:cubicBezTo>
                    <a:pt x="1238" y="2138"/>
                    <a:pt x="1248" y="2128"/>
                    <a:pt x="1257" y="2117"/>
                  </a:cubicBezTo>
                  <a:cubicBezTo>
                    <a:pt x="2331" y="1043"/>
                    <a:pt x="2331" y="1043"/>
                    <a:pt x="2331" y="1043"/>
                  </a:cubicBezTo>
                  <a:cubicBezTo>
                    <a:pt x="2397" y="978"/>
                    <a:pt x="2397" y="872"/>
                    <a:pt x="2331" y="806"/>
                  </a:cubicBezTo>
                  <a:close/>
                  <a:moveTo>
                    <a:pt x="2279" y="990"/>
                  </a:moveTo>
                  <a:cubicBezTo>
                    <a:pt x="1204" y="2065"/>
                    <a:pt x="1204" y="2065"/>
                    <a:pt x="1204" y="2065"/>
                  </a:cubicBezTo>
                  <a:cubicBezTo>
                    <a:pt x="1204" y="2065"/>
                    <a:pt x="1204" y="2065"/>
                    <a:pt x="1204" y="2065"/>
                  </a:cubicBezTo>
                  <a:cubicBezTo>
                    <a:pt x="1175" y="2094"/>
                    <a:pt x="1175" y="2094"/>
                    <a:pt x="1175" y="2094"/>
                  </a:cubicBezTo>
                  <a:cubicBezTo>
                    <a:pt x="930" y="2324"/>
                    <a:pt x="544" y="2312"/>
                    <a:pt x="314" y="2067"/>
                  </a:cubicBezTo>
                  <a:cubicBezTo>
                    <a:pt x="89" y="1828"/>
                    <a:pt x="94" y="1455"/>
                    <a:pt x="324" y="1221"/>
                  </a:cubicBezTo>
                  <a:cubicBezTo>
                    <a:pt x="325" y="1220"/>
                    <a:pt x="326" y="1219"/>
                    <a:pt x="327" y="1218"/>
                  </a:cubicBezTo>
                  <a:cubicBezTo>
                    <a:pt x="350" y="1196"/>
                    <a:pt x="350" y="1196"/>
                    <a:pt x="350" y="1196"/>
                  </a:cubicBezTo>
                  <a:cubicBezTo>
                    <a:pt x="351" y="1195"/>
                    <a:pt x="352" y="1194"/>
                    <a:pt x="353" y="1193"/>
                  </a:cubicBezTo>
                  <a:cubicBezTo>
                    <a:pt x="1422" y="124"/>
                    <a:pt x="1422" y="124"/>
                    <a:pt x="1422" y="124"/>
                  </a:cubicBezTo>
                  <a:cubicBezTo>
                    <a:pt x="1466" y="79"/>
                    <a:pt x="1537" y="79"/>
                    <a:pt x="1582" y="123"/>
                  </a:cubicBezTo>
                  <a:cubicBezTo>
                    <a:pt x="1626" y="167"/>
                    <a:pt x="1626" y="238"/>
                    <a:pt x="1582" y="283"/>
                  </a:cubicBezTo>
                  <a:cubicBezTo>
                    <a:pt x="1582" y="283"/>
                    <a:pt x="1582" y="283"/>
                    <a:pt x="1582" y="284"/>
                  </a:cubicBezTo>
                  <a:cubicBezTo>
                    <a:pt x="1287" y="578"/>
                    <a:pt x="1287" y="578"/>
                    <a:pt x="1287" y="578"/>
                  </a:cubicBezTo>
                  <a:cubicBezTo>
                    <a:pt x="1231" y="634"/>
                    <a:pt x="1231" y="726"/>
                    <a:pt x="1287" y="782"/>
                  </a:cubicBezTo>
                  <a:cubicBezTo>
                    <a:pt x="1344" y="839"/>
                    <a:pt x="1436" y="839"/>
                    <a:pt x="1492" y="782"/>
                  </a:cubicBezTo>
                  <a:cubicBezTo>
                    <a:pt x="2046" y="228"/>
                    <a:pt x="2046" y="228"/>
                    <a:pt x="2046" y="228"/>
                  </a:cubicBezTo>
                  <a:cubicBezTo>
                    <a:pt x="2094" y="181"/>
                    <a:pt x="2172" y="181"/>
                    <a:pt x="2220" y="229"/>
                  </a:cubicBezTo>
                  <a:cubicBezTo>
                    <a:pt x="2267" y="277"/>
                    <a:pt x="2267" y="354"/>
                    <a:pt x="2220" y="402"/>
                  </a:cubicBezTo>
                  <a:cubicBezTo>
                    <a:pt x="1621" y="1000"/>
                    <a:pt x="1621" y="1000"/>
                    <a:pt x="1621" y="1000"/>
                  </a:cubicBezTo>
                  <a:cubicBezTo>
                    <a:pt x="1568" y="1053"/>
                    <a:pt x="1568" y="1139"/>
                    <a:pt x="1621" y="1192"/>
                  </a:cubicBezTo>
                  <a:cubicBezTo>
                    <a:pt x="1675" y="1244"/>
                    <a:pt x="1760" y="1244"/>
                    <a:pt x="1814" y="1192"/>
                  </a:cubicBezTo>
                  <a:cubicBezTo>
                    <a:pt x="2147" y="859"/>
                    <a:pt x="2147" y="859"/>
                    <a:pt x="2147" y="859"/>
                  </a:cubicBezTo>
                  <a:cubicBezTo>
                    <a:pt x="2184" y="824"/>
                    <a:pt x="2242" y="824"/>
                    <a:pt x="2279" y="859"/>
                  </a:cubicBezTo>
                  <a:cubicBezTo>
                    <a:pt x="2315" y="895"/>
                    <a:pt x="2315" y="954"/>
                    <a:pt x="2279" y="9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2"/>
            <p:cNvSpPr/>
            <p:nvPr/>
          </p:nvSpPr>
          <p:spPr bwMode="auto">
            <a:xfrm>
              <a:off x="3673" y="1722"/>
              <a:ext cx="543" cy="535"/>
            </a:xfrm>
            <a:custGeom>
              <a:avLst/>
              <a:gdLst>
                <a:gd name="T0" fmla="*/ 41 w 291"/>
                <a:gd name="T1" fmla="*/ 287 h 287"/>
                <a:gd name="T2" fmla="*/ 67 w 291"/>
                <a:gd name="T3" fmla="*/ 276 h 287"/>
                <a:gd name="T4" fmla="*/ 277 w 291"/>
                <a:gd name="T5" fmla="*/ 66 h 287"/>
                <a:gd name="T6" fmla="*/ 276 w 291"/>
                <a:gd name="T7" fmla="*/ 14 h 287"/>
                <a:gd name="T8" fmla="*/ 224 w 291"/>
                <a:gd name="T9" fmla="*/ 14 h 287"/>
                <a:gd name="T10" fmla="*/ 14 w 291"/>
                <a:gd name="T11" fmla="*/ 223 h 287"/>
                <a:gd name="T12" fmla="*/ 14 w 291"/>
                <a:gd name="T13" fmla="*/ 276 h 287"/>
                <a:gd name="T14" fmla="*/ 41 w 291"/>
                <a:gd name="T15" fmla="*/ 287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87">
                  <a:moveTo>
                    <a:pt x="41" y="287"/>
                  </a:moveTo>
                  <a:cubicBezTo>
                    <a:pt x="51" y="287"/>
                    <a:pt x="60" y="283"/>
                    <a:pt x="67" y="276"/>
                  </a:cubicBezTo>
                  <a:cubicBezTo>
                    <a:pt x="277" y="66"/>
                    <a:pt x="277" y="66"/>
                    <a:pt x="277" y="66"/>
                  </a:cubicBezTo>
                  <a:cubicBezTo>
                    <a:pt x="291" y="51"/>
                    <a:pt x="290" y="28"/>
                    <a:pt x="276" y="14"/>
                  </a:cubicBezTo>
                  <a:cubicBezTo>
                    <a:pt x="261" y="0"/>
                    <a:pt x="238" y="0"/>
                    <a:pt x="224" y="14"/>
                  </a:cubicBezTo>
                  <a:cubicBezTo>
                    <a:pt x="14" y="223"/>
                    <a:pt x="14" y="223"/>
                    <a:pt x="14" y="223"/>
                  </a:cubicBezTo>
                  <a:cubicBezTo>
                    <a:pt x="0" y="238"/>
                    <a:pt x="0" y="261"/>
                    <a:pt x="14" y="276"/>
                  </a:cubicBezTo>
                  <a:cubicBezTo>
                    <a:pt x="21" y="283"/>
                    <a:pt x="31" y="287"/>
                    <a:pt x="41" y="2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3"/>
            <p:cNvSpPr>
              <a:spLocks noEditPoints="1"/>
            </p:cNvSpPr>
            <p:nvPr/>
          </p:nvSpPr>
          <p:spPr bwMode="auto">
            <a:xfrm>
              <a:off x="2024" y="1543"/>
              <a:ext cx="2227" cy="2441"/>
            </a:xfrm>
            <a:custGeom>
              <a:avLst/>
              <a:gdLst>
                <a:gd name="T0" fmla="*/ 1127 w 1194"/>
                <a:gd name="T1" fmla="*/ 510 h 1309"/>
                <a:gd name="T2" fmla="*/ 978 w 1194"/>
                <a:gd name="T3" fmla="*/ 658 h 1309"/>
                <a:gd name="T4" fmla="*/ 588 w 1194"/>
                <a:gd name="T5" fmla="*/ 316 h 1309"/>
                <a:gd name="T6" fmla="*/ 837 w 1194"/>
                <a:gd name="T7" fmla="*/ 67 h 1309"/>
                <a:gd name="T8" fmla="*/ 836 w 1194"/>
                <a:gd name="T9" fmla="*/ 14 h 1309"/>
                <a:gd name="T10" fmla="*/ 784 w 1194"/>
                <a:gd name="T11" fmla="*/ 14 h 1309"/>
                <a:gd name="T12" fmla="*/ 489 w 1194"/>
                <a:gd name="T13" fmla="*/ 309 h 1309"/>
                <a:gd name="T14" fmla="*/ 8 w 1194"/>
                <a:gd name="T15" fmla="*/ 820 h 1309"/>
                <a:gd name="T16" fmla="*/ 518 w 1194"/>
                <a:gd name="T17" fmla="*/ 1301 h 1309"/>
                <a:gd name="T18" fmla="*/ 1000 w 1194"/>
                <a:gd name="T19" fmla="*/ 791 h 1309"/>
                <a:gd name="T20" fmla="*/ 996 w 1194"/>
                <a:gd name="T21" fmla="*/ 746 h 1309"/>
                <a:gd name="T22" fmla="*/ 1180 w 1194"/>
                <a:gd name="T23" fmla="*/ 562 h 1309"/>
                <a:gd name="T24" fmla="*/ 1179 w 1194"/>
                <a:gd name="T25" fmla="*/ 510 h 1309"/>
                <a:gd name="T26" fmla="*/ 1127 w 1194"/>
                <a:gd name="T27" fmla="*/ 510 h 1309"/>
                <a:gd name="T28" fmla="*/ 506 w 1194"/>
                <a:gd name="T29" fmla="*/ 1223 h 1309"/>
                <a:gd name="T30" fmla="*/ 86 w 1194"/>
                <a:gd name="T31" fmla="*/ 803 h 1309"/>
                <a:gd name="T32" fmla="*/ 506 w 1194"/>
                <a:gd name="T33" fmla="*/ 383 h 1309"/>
                <a:gd name="T34" fmla="*/ 926 w 1194"/>
                <a:gd name="T35" fmla="*/ 803 h 1309"/>
                <a:gd name="T36" fmla="*/ 506 w 1194"/>
                <a:gd name="T37" fmla="*/ 1223 h 1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4" h="1309">
                  <a:moveTo>
                    <a:pt x="1127" y="510"/>
                  </a:moveTo>
                  <a:cubicBezTo>
                    <a:pt x="978" y="658"/>
                    <a:pt x="978" y="658"/>
                    <a:pt x="978" y="658"/>
                  </a:cubicBezTo>
                  <a:cubicBezTo>
                    <a:pt x="923" y="480"/>
                    <a:pt x="772" y="347"/>
                    <a:pt x="588" y="316"/>
                  </a:cubicBezTo>
                  <a:cubicBezTo>
                    <a:pt x="837" y="67"/>
                    <a:pt x="837" y="67"/>
                    <a:pt x="837" y="67"/>
                  </a:cubicBezTo>
                  <a:cubicBezTo>
                    <a:pt x="851" y="52"/>
                    <a:pt x="851" y="29"/>
                    <a:pt x="836" y="14"/>
                  </a:cubicBezTo>
                  <a:cubicBezTo>
                    <a:pt x="822" y="0"/>
                    <a:pt x="799" y="0"/>
                    <a:pt x="784" y="14"/>
                  </a:cubicBezTo>
                  <a:cubicBezTo>
                    <a:pt x="489" y="309"/>
                    <a:pt x="489" y="309"/>
                    <a:pt x="489" y="309"/>
                  </a:cubicBezTo>
                  <a:cubicBezTo>
                    <a:pt x="215" y="317"/>
                    <a:pt x="0" y="546"/>
                    <a:pt x="8" y="820"/>
                  </a:cubicBezTo>
                  <a:cubicBezTo>
                    <a:pt x="16" y="1093"/>
                    <a:pt x="244" y="1309"/>
                    <a:pt x="518" y="1301"/>
                  </a:cubicBezTo>
                  <a:cubicBezTo>
                    <a:pt x="792" y="1293"/>
                    <a:pt x="1008" y="1065"/>
                    <a:pt x="1000" y="791"/>
                  </a:cubicBezTo>
                  <a:cubicBezTo>
                    <a:pt x="999" y="776"/>
                    <a:pt x="998" y="760"/>
                    <a:pt x="996" y="746"/>
                  </a:cubicBezTo>
                  <a:cubicBezTo>
                    <a:pt x="1180" y="562"/>
                    <a:pt x="1180" y="562"/>
                    <a:pt x="1180" y="562"/>
                  </a:cubicBezTo>
                  <a:cubicBezTo>
                    <a:pt x="1194" y="548"/>
                    <a:pt x="1194" y="524"/>
                    <a:pt x="1179" y="510"/>
                  </a:cubicBezTo>
                  <a:cubicBezTo>
                    <a:pt x="1164" y="496"/>
                    <a:pt x="1141" y="496"/>
                    <a:pt x="1127" y="510"/>
                  </a:cubicBezTo>
                  <a:close/>
                  <a:moveTo>
                    <a:pt x="506" y="1223"/>
                  </a:moveTo>
                  <a:cubicBezTo>
                    <a:pt x="274" y="1223"/>
                    <a:pt x="86" y="1035"/>
                    <a:pt x="86" y="803"/>
                  </a:cubicBezTo>
                  <a:cubicBezTo>
                    <a:pt x="86" y="571"/>
                    <a:pt x="274" y="383"/>
                    <a:pt x="506" y="383"/>
                  </a:cubicBezTo>
                  <a:cubicBezTo>
                    <a:pt x="738" y="383"/>
                    <a:pt x="926" y="571"/>
                    <a:pt x="926" y="803"/>
                  </a:cubicBezTo>
                  <a:cubicBezTo>
                    <a:pt x="925" y="1035"/>
                    <a:pt x="737" y="1222"/>
                    <a:pt x="506" y="1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4"/>
            <p:cNvSpPr>
              <a:spLocks noEditPoints="1"/>
            </p:cNvSpPr>
            <p:nvPr/>
          </p:nvSpPr>
          <p:spPr bwMode="auto">
            <a:xfrm>
              <a:off x="2330" y="2828"/>
              <a:ext cx="421" cy="423"/>
            </a:xfrm>
            <a:custGeom>
              <a:avLst/>
              <a:gdLst>
                <a:gd name="T0" fmla="*/ 113 w 226"/>
                <a:gd name="T1" fmla="*/ 0 h 227"/>
                <a:gd name="T2" fmla="*/ 0 w 226"/>
                <a:gd name="T3" fmla="*/ 114 h 227"/>
                <a:gd name="T4" fmla="*/ 113 w 226"/>
                <a:gd name="T5" fmla="*/ 227 h 227"/>
                <a:gd name="T6" fmla="*/ 226 w 226"/>
                <a:gd name="T7" fmla="*/ 114 h 227"/>
                <a:gd name="T8" fmla="*/ 226 w 226"/>
                <a:gd name="T9" fmla="*/ 114 h 227"/>
                <a:gd name="T10" fmla="*/ 113 w 226"/>
                <a:gd name="T11" fmla="*/ 0 h 227"/>
                <a:gd name="T12" fmla="*/ 113 w 226"/>
                <a:gd name="T13" fmla="*/ 153 h 227"/>
                <a:gd name="T14" fmla="*/ 74 w 226"/>
                <a:gd name="T15" fmla="*/ 114 h 227"/>
                <a:gd name="T16" fmla="*/ 113 w 226"/>
                <a:gd name="T17" fmla="*/ 75 h 227"/>
                <a:gd name="T18" fmla="*/ 152 w 226"/>
                <a:gd name="T19" fmla="*/ 114 h 227"/>
                <a:gd name="T20" fmla="*/ 113 w 226"/>
                <a:gd name="T21" fmla="*/ 15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27">
                  <a:moveTo>
                    <a:pt x="113" y="0"/>
                  </a:moveTo>
                  <a:cubicBezTo>
                    <a:pt x="50" y="0"/>
                    <a:pt x="0" y="51"/>
                    <a:pt x="0" y="114"/>
                  </a:cubicBezTo>
                  <a:cubicBezTo>
                    <a:pt x="0" y="176"/>
                    <a:pt x="50" y="227"/>
                    <a:pt x="113" y="227"/>
                  </a:cubicBezTo>
                  <a:cubicBezTo>
                    <a:pt x="176" y="227"/>
                    <a:pt x="226" y="176"/>
                    <a:pt x="226" y="114"/>
                  </a:cubicBezTo>
                  <a:cubicBezTo>
                    <a:pt x="226" y="114"/>
                    <a:pt x="226" y="114"/>
                    <a:pt x="226" y="114"/>
                  </a:cubicBezTo>
                  <a:cubicBezTo>
                    <a:pt x="226" y="51"/>
                    <a:pt x="176" y="0"/>
                    <a:pt x="113" y="0"/>
                  </a:cubicBezTo>
                  <a:close/>
                  <a:moveTo>
                    <a:pt x="113" y="153"/>
                  </a:moveTo>
                  <a:cubicBezTo>
                    <a:pt x="91" y="153"/>
                    <a:pt x="74" y="135"/>
                    <a:pt x="74" y="114"/>
                  </a:cubicBezTo>
                  <a:cubicBezTo>
                    <a:pt x="74" y="92"/>
                    <a:pt x="91" y="75"/>
                    <a:pt x="113" y="75"/>
                  </a:cubicBezTo>
                  <a:cubicBezTo>
                    <a:pt x="135" y="75"/>
                    <a:pt x="152" y="92"/>
                    <a:pt x="152" y="114"/>
                  </a:cubicBezTo>
                  <a:cubicBezTo>
                    <a:pt x="152" y="135"/>
                    <a:pt x="135" y="153"/>
                    <a:pt x="113" y="1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5"/>
            <p:cNvSpPr>
              <a:spLocks noEditPoints="1"/>
            </p:cNvSpPr>
            <p:nvPr/>
          </p:nvSpPr>
          <p:spPr bwMode="auto">
            <a:xfrm>
              <a:off x="2968" y="2757"/>
              <a:ext cx="567" cy="565"/>
            </a:xfrm>
            <a:custGeom>
              <a:avLst/>
              <a:gdLst>
                <a:gd name="T0" fmla="*/ 152 w 304"/>
                <a:gd name="T1" fmla="*/ 0 h 303"/>
                <a:gd name="T2" fmla="*/ 0 w 304"/>
                <a:gd name="T3" fmla="*/ 152 h 303"/>
                <a:gd name="T4" fmla="*/ 152 w 304"/>
                <a:gd name="T5" fmla="*/ 303 h 303"/>
                <a:gd name="T6" fmla="*/ 304 w 304"/>
                <a:gd name="T7" fmla="*/ 152 h 303"/>
                <a:gd name="T8" fmla="*/ 304 w 304"/>
                <a:gd name="T9" fmla="*/ 152 h 303"/>
                <a:gd name="T10" fmla="*/ 152 w 304"/>
                <a:gd name="T11" fmla="*/ 0 h 303"/>
                <a:gd name="T12" fmla="*/ 152 w 304"/>
                <a:gd name="T13" fmla="*/ 229 h 303"/>
                <a:gd name="T14" fmla="*/ 75 w 304"/>
                <a:gd name="T15" fmla="*/ 152 h 303"/>
                <a:gd name="T16" fmla="*/ 152 w 304"/>
                <a:gd name="T17" fmla="*/ 75 h 303"/>
                <a:gd name="T18" fmla="*/ 229 w 304"/>
                <a:gd name="T19" fmla="*/ 152 h 303"/>
                <a:gd name="T20" fmla="*/ 152 w 304"/>
                <a:gd name="T21" fmla="*/ 22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4" h="303">
                  <a:moveTo>
                    <a:pt x="152" y="0"/>
                  </a:moveTo>
                  <a:cubicBezTo>
                    <a:pt x="68" y="0"/>
                    <a:pt x="0" y="68"/>
                    <a:pt x="0" y="152"/>
                  </a:cubicBezTo>
                  <a:cubicBezTo>
                    <a:pt x="1" y="235"/>
                    <a:pt x="68" y="303"/>
                    <a:pt x="152" y="303"/>
                  </a:cubicBezTo>
                  <a:cubicBezTo>
                    <a:pt x="236" y="303"/>
                    <a:pt x="304" y="235"/>
                    <a:pt x="304" y="152"/>
                  </a:cubicBezTo>
                  <a:cubicBezTo>
                    <a:pt x="304" y="152"/>
                    <a:pt x="304" y="152"/>
                    <a:pt x="304" y="152"/>
                  </a:cubicBezTo>
                  <a:cubicBezTo>
                    <a:pt x="303" y="68"/>
                    <a:pt x="236" y="0"/>
                    <a:pt x="152" y="0"/>
                  </a:cubicBezTo>
                  <a:close/>
                  <a:moveTo>
                    <a:pt x="152" y="229"/>
                  </a:moveTo>
                  <a:cubicBezTo>
                    <a:pt x="109" y="229"/>
                    <a:pt x="75" y="194"/>
                    <a:pt x="75" y="152"/>
                  </a:cubicBezTo>
                  <a:cubicBezTo>
                    <a:pt x="75" y="109"/>
                    <a:pt x="109" y="75"/>
                    <a:pt x="152" y="75"/>
                  </a:cubicBezTo>
                  <a:cubicBezTo>
                    <a:pt x="195" y="75"/>
                    <a:pt x="229" y="109"/>
                    <a:pt x="229" y="152"/>
                  </a:cubicBezTo>
                  <a:cubicBezTo>
                    <a:pt x="229" y="194"/>
                    <a:pt x="195" y="229"/>
                    <a:pt x="152"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2" name="Group 18"/>
          <p:cNvGrpSpPr>
            <a:grpSpLocks noChangeAspect="1"/>
          </p:cNvGrpSpPr>
          <p:nvPr/>
        </p:nvGrpSpPr>
        <p:grpSpPr bwMode="auto">
          <a:xfrm>
            <a:off x="5201890" y="5069370"/>
            <a:ext cx="775163" cy="734375"/>
            <a:chOff x="1900" y="299"/>
            <a:chExt cx="3877" cy="3673"/>
          </a:xfrm>
          <a:solidFill>
            <a:schemeClr val="bg1"/>
          </a:solidFill>
        </p:grpSpPr>
        <p:sp>
          <p:nvSpPr>
            <p:cNvPr id="93" name="Freeform 19"/>
            <p:cNvSpPr>
              <a:spLocks noEditPoints="1"/>
            </p:cNvSpPr>
            <p:nvPr/>
          </p:nvSpPr>
          <p:spPr bwMode="auto">
            <a:xfrm>
              <a:off x="4809" y="521"/>
              <a:ext cx="483" cy="483"/>
            </a:xfrm>
            <a:custGeom>
              <a:avLst/>
              <a:gdLst>
                <a:gd name="T0" fmla="*/ 102 w 204"/>
                <a:gd name="T1" fmla="*/ 204 h 204"/>
                <a:gd name="T2" fmla="*/ 0 w 204"/>
                <a:gd name="T3" fmla="*/ 102 h 204"/>
                <a:gd name="T4" fmla="*/ 102 w 204"/>
                <a:gd name="T5" fmla="*/ 0 h 204"/>
                <a:gd name="T6" fmla="*/ 204 w 204"/>
                <a:gd name="T7" fmla="*/ 102 h 204"/>
                <a:gd name="T8" fmla="*/ 102 w 204"/>
                <a:gd name="T9" fmla="*/ 204 h 204"/>
                <a:gd name="T10" fmla="*/ 102 w 204"/>
                <a:gd name="T11" fmla="*/ 50 h 204"/>
                <a:gd name="T12" fmla="*/ 51 w 204"/>
                <a:gd name="T13" fmla="*/ 102 h 204"/>
                <a:gd name="T14" fmla="*/ 102 w 204"/>
                <a:gd name="T15" fmla="*/ 153 h 204"/>
                <a:gd name="T16" fmla="*/ 154 w 204"/>
                <a:gd name="T17" fmla="*/ 102 h 204"/>
                <a:gd name="T18" fmla="*/ 102 w 204"/>
                <a:gd name="T19" fmla="*/ 50 h 204"/>
                <a:gd name="T20" fmla="*/ 102 w 204"/>
                <a:gd name="T21" fmla="*/ 50 h 204"/>
                <a:gd name="T22" fmla="*/ 102 w 204"/>
                <a:gd name="T23" fmla="*/ 5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204"/>
                  </a:moveTo>
                  <a:cubicBezTo>
                    <a:pt x="46" y="204"/>
                    <a:pt x="0" y="158"/>
                    <a:pt x="0" y="102"/>
                  </a:cubicBezTo>
                  <a:cubicBezTo>
                    <a:pt x="0" y="45"/>
                    <a:pt x="46" y="0"/>
                    <a:pt x="102" y="0"/>
                  </a:cubicBezTo>
                  <a:cubicBezTo>
                    <a:pt x="158" y="0"/>
                    <a:pt x="204" y="45"/>
                    <a:pt x="204" y="102"/>
                  </a:cubicBezTo>
                  <a:cubicBezTo>
                    <a:pt x="204" y="158"/>
                    <a:pt x="158" y="204"/>
                    <a:pt x="102" y="204"/>
                  </a:cubicBezTo>
                  <a:close/>
                  <a:moveTo>
                    <a:pt x="102" y="50"/>
                  </a:moveTo>
                  <a:cubicBezTo>
                    <a:pt x="74" y="50"/>
                    <a:pt x="51" y="73"/>
                    <a:pt x="51" y="102"/>
                  </a:cubicBezTo>
                  <a:cubicBezTo>
                    <a:pt x="51" y="130"/>
                    <a:pt x="74" y="153"/>
                    <a:pt x="102" y="153"/>
                  </a:cubicBezTo>
                  <a:cubicBezTo>
                    <a:pt x="131" y="153"/>
                    <a:pt x="154" y="130"/>
                    <a:pt x="154" y="102"/>
                  </a:cubicBezTo>
                  <a:cubicBezTo>
                    <a:pt x="154" y="73"/>
                    <a:pt x="131" y="50"/>
                    <a:pt x="102" y="50"/>
                  </a:cubicBezTo>
                  <a:close/>
                  <a:moveTo>
                    <a:pt x="102" y="50"/>
                  </a:moveTo>
                  <a:cubicBezTo>
                    <a:pt x="102" y="50"/>
                    <a:pt x="102" y="50"/>
                    <a:pt x="102" y="5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0"/>
            <p:cNvSpPr>
              <a:spLocks noEditPoints="1"/>
            </p:cNvSpPr>
            <p:nvPr/>
          </p:nvSpPr>
          <p:spPr bwMode="auto">
            <a:xfrm>
              <a:off x="3053" y="2459"/>
              <a:ext cx="1815" cy="604"/>
            </a:xfrm>
            <a:custGeom>
              <a:avLst/>
              <a:gdLst>
                <a:gd name="T0" fmla="*/ 1815 w 1815"/>
                <a:gd name="T1" fmla="*/ 604 h 604"/>
                <a:gd name="T2" fmla="*/ 0 w 1815"/>
                <a:gd name="T3" fmla="*/ 604 h 604"/>
                <a:gd name="T4" fmla="*/ 0 w 1815"/>
                <a:gd name="T5" fmla="*/ 0 h 604"/>
                <a:gd name="T6" fmla="*/ 1815 w 1815"/>
                <a:gd name="T7" fmla="*/ 0 h 604"/>
                <a:gd name="T8" fmla="*/ 1815 w 1815"/>
                <a:gd name="T9" fmla="*/ 604 h 604"/>
                <a:gd name="T10" fmla="*/ 118 w 1815"/>
                <a:gd name="T11" fmla="*/ 486 h 604"/>
                <a:gd name="T12" fmla="*/ 1697 w 1815"/>
                <a:gd name="T13" fmla="*/ 486 h 604"/>
                <a:gd name="T14" fmla="*/ 1697 w 1815"/>
                <a:gd name="T15" fmla="*/ 119 h 604"/>
                <a:gd name="T16" fmla="*/ 118 w 1815"/>
                <a:gd name="T17" fmla="*/ 119 h 604"/>
                <a:gd name="T18" fmla="*/ 118 w 1815"/>
                <a:gd name="T19" fmla="*/ 486 h 604"/>
                <a:gd name="T20" fmla="*/ 118 w 1815"/>
                <a:gd name="T21" fmla="*/ 486 h 604"/>
                <a:gd name="T22" fmla="*/ 118 w 1815"/>
                <a:gd name="T23" fmla="*/ 4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5" h="604">
                  <a:moveTo>
                    <a:pt x="1815" y="604"/>
                  </a:moveTo>
                  <a:lnTo>
                    <a:pt x="0" y="604"/>
                  </a:lnTo>
                  <a:lnTo>
                    <a:pt x="0" y="0"/>
                  </a:lnTo>
                  <a:lnTo>
                    <a:pt x="1815" y="0"/>
                  </a:lnTo>
                  <a:lnTo>
                    <a:pt x="1815" y="604"/>
                  </a:lnTo>
                  <a:close/>
                  <a:moveTo>
                    <a:pt x="118" y="486"/>
                  </a:moveTo>
                  <a:lnTo>
                    <a:pt x="1697" y="486"/>
                  </a:lnTo>
                  <a:lnTo>
                    <a:pt x="1697" y="119"/>
                  </a:lnTo>
                  <a:lnTo>
                    <a:pt x="118" y="119"/>
                  </a:lnTo>
                  <a:lnTo>
                    <a:pt x="118" y="486"/>
                  </a:lnTo>
                  <a:close/>
                  <a:moveTo>
                    <a:pt x="118" y="486"/>
                  </a:moveTo>
                  <a:lnTo>
                    <a:pt x="118" y="4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1"/>
            <p:cNvSpPr>
              <a:spLocks noEditPoints="1"/>
            </p:cNvSpPr>
            <p:nvPr/>
          </p:nvSpPr>
          <p:spPr bwMode="auto">
            <a:xfrm>
              <a:off x="3053" y="2459"/>
              <a:ext cx="1815" cy="604"/>
            </a:xfrm>
            <a:custGeom>
              <a:avLst/>
              <a:gdLst>
                <a:gd name="T0" fmla="*/ 1815 w 1815"/>
                <a:gd name="T1" fmla="*/ 604 h 604"/>
                <a:gd name="T2" fmla="*/ 0 w 1815"/>
                <a:gd name="T3" fmla="*/ 604 h 604"/>
                <a:gd name="T4" fmla="*/ 0 w 1815"/>
                <a:gd name="T5" fmla="*/ 0 h 604"/>
                <a:gd name="T6" fmla="*/ 1815 w 1815"/>
                <a:gd name="T7" fmla="*/ 0 h 604"/>
                <a:gd name="T8" fmla="*/ 1815 w 1815"/>
                <a:gd name="T9" fmla="*/ 604 h 604"/>
                <a:gd name="T10" fmla="*/ 118 w 1815"/>
                <a:gd name="T11" fmla="*/ 486 h 604"/>
                <a:gd name="T12" fmla="*/ 1697 w 1815"/>
                <a:gd name="T13" fmla="*/ 486 h 604"/>
                <a:gd name="T14" fmla="*/ 1697 w 1815"/>
                <a:gd name="T15" fmla="*/ 119 h 604"/>
                <a:gd name="T16" fmla="*/ 118 w 1815"/>
                <a:gd name="T17" fmla="*/ 119 h 604"/>
                <a:gd name="T18" fmla="*/ 118 w 1815"/>
                <a:gd name="T19" fmla="*/ 486 h 604"/>
                <a:gd name="T20" fmla="*/ 118 w 1815"/>
                <a:gd name="T21" fmla="*/ 486 h 604"/>
                <a:gd name="T22" fmla="*/ 118 w 1815"/>
                <a:gd name="T23" fmla="*/ 4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5" h="604">
                  <a:moveTo>
                    <a:pt x="1815" y="604"/>
                  </a:moveTo>
                  <a:lnTo>
                    <a:pt x="0" y="604"/>
                  </a:lnTo>
                  <a:lnTo>
                    <a:pt x="0" y="0"/>
                  </a:lnTo>
                  <a:lnTo>
                    <a:pt x="1815" y="0"/>
                  </a:lnTo>
                  <a:lnTo>
                    <a:pt x="1815" y="604"/>
                  </a:lnTo>
                  <a:moveTo>
                    <a:pt x="118" y="486"/>
                  </a:moveTo>
                  <a:lnTo>
                    <a:pt x="1697" y="486"/>
                  </a:lnTo>
                  <a:lnTo>
                    <a:pt x="1697" y="119"/>
                  </a:lnTo>
                  <a:lnTo>
                    <a:pt x="118" y="119"/>
                  </a:lnTo>
                  <a:lnTo>
                    <a:pt x="118" y="486"/>
                  </a:lnTo>
                  <a:moveTo>
                    <a:pt x="118" y="486"/>
                  </a:moveTo>
                  <a:lnTo>
                    <a:pt x="118" y="486"/>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Rectangle 22"/>
            <p:cNvSpPr>
              <a:spLocks noChangeArrowheads="1"/>
            </p:cNvSpPr>
            <p:nvPr/>
          </p:nvSpPr>
          <p:spPr bwMode="auto">
            <a:xfrm>
              <a:off x="3051" y="3186"/>
              <a:ext cx="1091" cy="1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7" name="Rectangle 23"/>
            <p:cNvSpPr>
              <a:spLocks noChangeArrowheads="1"/>
            </p:cNvSpPr>
            <p:nvPr/>
          </p:nvSpPr>
          <p:spPr bwMode="auto">
            <a:xfrm>
              <a:off x="4748" y="3186"/>
              <a:ext cx="120" cy="1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8" name="Freeform 24"/>
            <p:cNvSpPr>
              <a:spLocks noEditPoints="1"/>
            </p:cNvSpPr>
            <p:nvPr/>
          </p:nvSpPr>
          <p:spPr bwMode="auto">
            <a:xfrm>
              <a:off x="1900" y="299"/>
              <a:ext cx="3877" cy="3673"/>
            </a:xfrm>
            <a:custGeom>
              <a:avLst/>
              <a:gdLst>
                <a:gd name="T0" fmla="*/ 1408 w 1638"/>
                <a:gd name="T1" fmla="*/ 1348 h 1552"/>
                <a:gd name="T2" fmla="*/ 1356 w 1638"/>
                <a:gd name="T3" fmla="*/ 861 h 1552"/>
                <a:gd name="T4" fmla="*/ 1433 w 1638"/>
                <a:gd name="T5" fmla="*/ 657 h 1552"/>
                <a:gd name="T6" fmla="*/ 1327 w 1638"/>
                <a:gd name="T7" fmla="*/ 450 h 1552"/>
                <a:gd name="T8" fmla="*/ 1458 w 1638"/>
                <a:gd name="T9" fmla="*/ 323 h 1552"/>
                <a:gd name="T10" fmla="*/ 1205 w 1638"/>
                <a:gd name="T11" fmla="*/ 70 h 1552"/>
                <a:gd name="T12" fmla="*/ 1071 w 1638"/>
                <a:gd name="T13" fmla="*/ 211 h 1552"/>
                <a:gd name="T14" fmla="*/ 870 w 1638"/>
                <a:gd name="T15" fmla="*/ 171 h 1552"/>
                <a:gd name="T16" fmla="*/ 308 w 1638"/>
                <a:gd name="T17" fmla="*/ 657 h 1552"/>
                <a:gd name="T18" fmla="*/ 384 w 1638"/>
                <a:gd name="T19" fmla="*/ 861 h 1552"/>
                <a:gd name="T20" fmla="*/ 256 w 1638"/>
                <a:gd name="T21" fmla="*/ 1067 h 1552"/>
                <a:gd name="T22" fmla="*/ 205 w 1638"/>
                <a:gd name="T23" fmla="*/ 887 h 1552"/>
                <a:gd name="T24" fmla="*/ 128 w 1638"/>
                <a:gd name="T25" fmla="*/ 1067 h 1552"/>
                <a:gd name="T26" fmla="*/ 0 w 1638"/>
                <a:gd name="T27" fmla="*/ 1502 h 1552"/>
                <a:gd name="T28" fmla="*/ 1638 w 1638"/>
                <a:gd name="T29" fmla="*/ 1552 h 1552"/>
                <a:gd name="T30" fmla="*/ 1408 w 1638"/>
                <a:gd name="T31" fmla="*/ 1502 h 1552"/>
                <a:gd name="T32" fmla="*/ 384 w 1638"/>
                <a:gd name="T33" fmla="*/ 1502 h 1552"/>
                <a:gd name="T34" fmla="*/ 1357 w 1638"/>
                <a:gd name="T35" fmla="*/ 1398 h 1552"/>
                <a:gd name="T36" fmla="*/ 435 w 1638"/>
                <a:gd name="T37" fmla="*/ 1348 h 1552"/>
                <a:gd name="T38" fmla="*/ 1306 w 1638"/>
                <a:gd name="T39" fmla="*/ 861 h 1552"/>
                <a:gd name="T40" fmla="*/ 435 w 1638"/>
                <a:gd name="T41" fmla="*/ 1348 h 1552"/>
                <a:gd name="T42" fmla="*/ 1228 w 1638"/>
                <a:gd name="T43" fmla="*/ 657 h 1552"/>
                <a:gd name="T44" fmla="*/ 1282 w 1638"/>
                <a:gd name="T45" fmla="*/ 474 h 1552"/>
                <a:gd name="T46" fmla="*/ 1240 w 1638"/>
                <a:gd name="T47" fmla="*/ 106 h 1552"/>
                <a:gd name="T48" fmla="*/ 1422 w 1638"/>
                <a:gd name="T49" fmla="*/ 106 h 1552"/>
                <a:gd name="T50" fmla="*/ 1240 w 1638"/>
                <a:gd name="T51" fmla="*/ 287 h 1552"/>
                <a:gd name="T52" fmla="*/ 1132 w 1638"/>
                <a:gd name="T53" fmla="*/ 214 h 1552"/>
                <a:gd name="T54" fmla="*/ 1205 w 1638"/>
                <a:gd name="T55" fmla="*/ 323 h 1552"/>
                <a:gd name="T56" fmla="*/ 1334 w 1638"/>
                <a:gd name="T57" fmla="*/ 375 h 1552"/>
                <a:gd name="T58" fmla="*/ 1132 w 1638"/>
                <a:gd name="T59" fmla="*/ 396 h 1552"/>
                <a:gd name="T60" fmla="*/ 844 w 1638"/>
                <a:gd name="T61" fmla="*/ 222 h 1552"/>
                <a:gd name="T62" fmla="*/ 1040 w 1638"/>
                <a:gd name="T63" fmla="*/ 253 h 1552"/>
                <a:gd name="T64" fmla="*/ 1047 w 1638"/>
                <a:gd name="T65" fmla="*/ 337 h 1552"/>
                <a:gd name="T66" fmla="*/ 844 w 1638"/>
                <a:gd name="T67" fmla="*/ 222 h 1552"/>
                <a:gd name="T68" fmla="*/ 1065 w 1638"/>
                <a:gd name="T69" fmla="*/ 389 h 1552"/>
                <a:gd name="T70" fmla="*/ 1138 w 1638"/>
                <a:gd name="T71" fmla="*/ 463 h 1552"/>
                <a:gd name="T72" fmla="*/ 844 w 1638"/>
                <a:gd name="T73" fmla="*/ 657 h 1552"/>
                <a:gd name="T74" fmla="*/ 1178 w 1638"/>
                <a:gd name="T75" fmla="*/ 494 h 1552"/>
                <a:gd name="T76" fmla="*/ 1015 w 1638"/>
                <a:gd name="T77" fmla="*/ 657 h 1552"/>
                <a:gd name="T78" fmla="*/ 794 w 1638"/>
                <a:gd name="T79" fmla="*/ 227 h 1552"/>
                <a:gd name="T80" fmla="*/ 410 w 1638"/>
                <a:gd name="T81" fmla="*/ 657 h 1552"/>
                <a:gd name="T82" fmla="*/ 358 w 1638"/>
                <a:gd name="T83" fmla="*/ 811 h 1552"/>
                <a:gd name="T84" fmla="*/ 1383 w 1638"/>
                <a:gd name="T85" fmla="*/ 707 h 1552"/>
                <a:gd name="T86" fmla="*/ 358 w 1638"/>
                <a:gd name="T87" fmla="*/ 811 h 1552"/>
                <a:gd name="T88" fmla="*/ 384 w 1638"/>
                <a:gd name="T89" fmla="*/ 1117 h 1552"/>
                <a:gd name="T90" fmla="*/ 334 w 1638"/>
                <a:gd name="T91" fmla="*/ 1348 h 1552"/>
                <a:gd name="T92" fmla="*/ 179 w 1638"/>
                <a:gd name="T93" fmla="*/ 1502 h 1552"/>
                <a:gd name="T94" fmla="*/ 179 w 1638"/>
                <a:gd name="T95" fmla="*/ 1117 h 1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8" h="1552">
                  <a:moveTo>
                    <a:pt x="1408" y="1502"/>
                  </a:moveTo>
                  <a:cubicBezTo>
                    <a:pt x="1408" y="1348"/>
                    <a:pt x="1408" y="1348"/>
                    <a:pt x="1408" y="1348"/>
                  </a:cubicBezTo>
                  <a:cubicBezTo>
                    <a:pt x="1356" y="1348"/>
                    <a:pt x="1356" y="1348"/>
                    <a:pt x="1356" y="1348"/>
                  </a:cubicBezTo>
                  <a:cubicBezTo>
                    <a:pt x="1356" y="861"/>
                    <a:pt x="1356" y="861"/>
                    <a:pt x="1356" y="861"/>
                  </a:cubicBezTo>
                  <a:cubicBezTo>
                    <a:pt x="1433" y="861"/>
                    <a:pt x="1433" y="861"/>
                    <a:pt x="1433" y="861"/>
                  </a:cubicBezTo>
                  <a:cubicBezTo>
                    <a:pt x="1433" y="657"/>
                    <a:pt x="1433" y="657"/>
                    <a:pt x="1433" y="657"/>
                  </a:cubicBezTo>
                  <a:cubicBezTo>
                    <a:pt x="1381" y="657"/>
                    <a:pt x="1381" y="657"/>
                    <a:pt x="1381" y="657"/>
                  </a:cubicBezTo>
                  <a:cubicBezTo>
                    <a:pt x="1378" y="585"/>
                    <a:pt x="1359" y="514"/>
                    <a:pt x="1327" y="450"/>
                  </a:cubicBezTo>
                  <a:cubicBezTo>
                    <a:pt x="1334" y="445"/>
                    <a:pt x="1342" y="438"/>
                    <a:pt x="1349" y="431"/>
                  </a:cubicBezTo>
                  <a:cubicBezTo>
                    <a:pt x="1458" y="323"/>
                    <a:pt x="1458" y="323"/>
                    <a:pt x="1458" y="323"/>
                  </a:cubicBezTo>
                  <a:cubicBezTo>
                    <a:pt x="1527" y="253"/>
                    <a:pt x="1527" y="140"/>
                    <a:pt x="1458" y="70"/>
                  </a:cubicBezTo>
                  <a:cubicBezTo>
                    <a:pt x="1388" y="0"/>
                    <a:pt x="1275" y="0"/>
                    <a:pt x="1205" y="70"/>
                  </a:cubicBezTo>
                  <a:cubicBezTo>
                    <a:pt x="1096" y="179"/>
                    <a:pt x="1096" y="179"/>
                    <a:pt x="1096" y="179"/>
                  </a:cubicBezTo>
                  <a:cubicBezTo>
                    <a:pt x="1086" y="189"/>
                    <a:pt x="1078" y="200"/>
                    <a:pt x="1071" y="211"/>
                  </a:cubicBezTo>
                  <a:cubicBezTo>
                    <a:pt x="1067" y="210"/>
                    <a:pt x="1063" y="208"/>
                    <a:pt x="1059" y="206"/>
                  </a:cubicBezTo>
                  <a:cubicBezTo>
                    <a:pt x="999" y="183"/>
                    <a:pt x="935" y="171"/>
                    <a:pt x="870" y="171"/>
                  </a:cubicBezTo>
                  <a:cubicBezTo>
                    <a:pt x="597" y="171"/>
                    <a:pt x="373" y="387"/>
                    <a:pt x="359" y="657"/>
                  </a:cubicBezTo>
                  <a:cubicBezTo>
                    <a:pt x="308" y="657"/>
                    <a:pt x="308" y="657"/>
                    <a:pt x="308" y="657"/>
                  </a:cubicBezTo>
                  <a:cubicBezTo>
                    <a:pt x="308" y="861"/>
                    <a:pt x="308" y="861"/>
                    <a:pt x="308" y="861"/>
                  </a:cubicBezTo>
                  <a:cubicBezTo>
                    <a:pt x="384" y="861"/>
                    <a:pt x="384" y="861"/>
                    <a:pt x="384" y="861"/>
                  </a:cubicBezTo>
                  <a:cubicBezTo>
                    <a:pt x="384" y="1067"/>
                    <a:pt x="384" y="1067"/>
                    <a:pt x="384" y="1067"/>
                  </a:cubicBezTo>
                  <a:cubicBezTo>
                    <a:pt x="256" y="1067"/>
                    <a:pt x="256" y="1067"/>
                    <a:pt x="256" y="1067"/>
                  </a:cubicBezTo>
                  <a:cubicBezTo>
                    <a:pt x="256" y="887"/>
                    <a:pt x="256" y="887"/>
                    <a:pt x="256" y="887"/>
                  </a:cubicBezTo>
                  <a:cubicBezTo>
                    <a:pt x="205" y="887"/>
                    <a:pt x="205" y="887"/>
                    <a:pt x="205" y="887"/>
                  </a:cubicBezTo>
                  <a:cubicBezTo>
                    <a:pt x="205" y="1067"/>
                    <a:pt x="205" y="1067"/>
                    <a:pt x="205" y="1067"/>
                  </a:cubicBezTo>
                  <a:cubicBezTo>
                    <a:pt x="128" y="1067"/>
                    <a:pt x="128" y="1067"/>
                    <a:pt x="128" y="1067"/>
                  </a:cubicBezTo>
                  <a:cubicBezTo>
                    <a:pt x="128" y="1502"/>
                    <a:pt x="128" y="1502"/>
                    <a:pt x="128" y="1502"/>
                  </a:cubicBezTo>
                  <a:cubicBezTo>
                    <a:pt x="0" y="1502"/>
                    <a:pt x="0" y="1502"/>
                    <a:pt x="0" y="1502"/>
                  </a:cubicBezTo>
                  <a:cubicBezTo>
                    <a:pt x="0" y="1552"/>
                    <a:pt x="0" y="1552"/>
                    <a:pt x="0" y="1552"/>
                  </a:cubicBezTo>
                  <a:cubicBezTo>
                    <a:pt x="1638" y="1552"/>
                    <a:pt x="1638" y="1552"/>
                    <a:pt x="1638" y="1552"/>
                  </a:cubicBezTo>
                  <a:cubicBezTo>
                    <a:pt x="1638" y="1502"/>
                    <a:pt x="1638" y="1502"/>
                    <a:pt x="1638" y="1502"/>
                  </a:cubicBezTo>
                  <a:lnTo>
                    <a:pt x="1408" y="1502"/>
                  </a:lnTo>
                  <a:close/>
                  <a:moveTo>
                    <a:pt x="1357" y="1502"/>
                  </a:moveTo>
                  <a:cubicBezTo>
                    <a:pt x="384" y="1502"/>
                    <a:pt x="384" y="1502"/>
                    <a:pt x="384" y="1502"/>
                  </a:cubicBezTo>
                  <a:cubicBezTo>
                    <a:pt x="384" y="1398"/>
                    <a:pt x="384" y="1398"/>
                    <a:pt x="384" y="1398"/>
                  </a:cubicBezTo>
                  <a:cubicBezTo>
                    <a:pt x="1357" y="1398"/>
                    <a:pt x="1357" y="1398"/>
                    <a:pt x="1357" y="1398"/>
                  </a:cubicBezTo>
                  <a:lnTo>
                    <a:pt x="1357" y="1502"/>
                  </a:lnTo>
                  <a:close/>
                  <a:moveTo>
                    <a:pt x="435" y="1348"/>
                  </a:moveTo>
                  <a:cubicBezTo>
                    <a:pt x="435" y="861"/>
                    <a:pt x="435" y="861"/>
                    <a:pt x="435" y="861"/>
                  </a:cubicBezTo>
                  <a:cubicBezTo>
                    <a:pt x="1306" y="861"/>
                    <a:pt x="1306" y="861"/>
                    <a:pt x="1306" y="861"/>
                  </a:cubicBezTo>
                  <a:cubicBezTo>
                    <a:pt x="1306" y="1348"/>
                    <a:pt x="1306" y="1348"/>
                    <a:pt x="1306" y="1348"/>
                  </a:cubicBezTo>
                  <a:cubicBezTo>
                    <a:pt x="435" y="1348"/>
                    <a:pt x="435" y="1348"/>
                    <a:pt x="435" y="1348"/>
                  </a:cubicBezTo>
                  <a:close/>
                  <a:moveTo>
                    <a:pt x="1331" y="657"/>
                  </a:moveTo>
                  <a:cubicBezTo>
                    <a:pt x="1228" y="657"/>
                    <a:pt x="1228" y="657"/>
                    <a:pt x="1228" y="657"/>
                  </a:cubicBezTo>
                  <a:cubicBezTo>
                    <a:pt x="1228" y="484"/>
                    <a:pt x="1228" y="484"/>
                    <a:pt x="1228" y="484"/>
                  </a:cubicBezTo>
                  <a:cubicBezTo>
                    <a:pt x="1247" y="483"/>
                    <a:pt x="1265" y="480"/>
                    <a:pt x="1282" y="474"/>
                  </a:cubicBezTo>
                  <a:cubicBezTo>
                    <a:pt x="1311" y="530"/>
                    <a:pt x="1327" y="593"/>
                    <a:pt x="1331" y="657"/>
                  </a:cubicBezTo>
                  <a:close/>
                  <a:moveTo>
                    <a:pt x="1240" y="106"/>
                  </a:moveTo>
                  <a:cubicBezTo>
                    <a:pt x="1265" y="81"/>
                    <a:pt x="1298" y="68"/>
                    <a:pt x="1331" y="68"/>
                  </a:cubicBezTo>
                  <a:cubicBezTo>
                    <a:pt x="1364" y="68"/>
                    <a:pt x="1397" y="81"/>
                    <a:pt x="1422" y="106"/>
                  </a:cubicBezTo>
                  <a:cubicBezTo>
                    <a:pt x="1472" y="156"/>
                    <a:pt x="1472" y="237"/>
                    <a:pt x="1422" y="287"/>
                  </a:cubicBezTo>
                  <a:cubicBezTo>
                    <a:pt x="1372" y="337"/>
                    <a:pt x="1290" y="337"/>
                    <a:pt x="1240" y="287"/>
                  </a:cubicBezTo>
                  <a:cubicBezTo>
                    <a:pt x="1190" y="237"/>
                    <a:pt x="1190" y="156"/>
                    <a:pt x="1240" y="106"/>
                  </a:cubicBezTo>
                  <a:close/>
                  <a:moveTo>
                    <a:pt x="1132" y="214"/>
                  </a:moveTo>
                  <a:cubicBezTo>
                    <a:pt x="1153" y="193"/>
                    <a:pt x="1153" y="193"/>
                    <a:pt x="1153" y="193"/>
                  </a:cubicBezTo>
                  <a:cubicBezTo>
                    <a:pt x="1152" y="240"/>
                    <a:pt x="1169" y="287"/>
                    <a:pt x="1205" y="323"/>
                  </a:cubicBezTo>
                  <a:cubicBezTo>
                    <a:pt x="1240" y="358"/>
                    <a:pt x="1285" y="375"/>
                    <a:pt x="1331" y="375"/>
                  </a:cubicBezTo>
                  <a:cubicBezTo>
                    <a:pt x="1332" y="375"/>
                    <a:pt x="1333" y="375"/>
                    <a:pt x="1334" y="375"/>
                  </a:cubicBezTo>
                  <a:cubicBezTo>
                    <a:pt x="1313" y="396"/>
                    <a:pt x="1313" y="396"/>
                    <a:pt x="1313" y="396"/>
                  </a:cubicBezTo>
                  <a:cubicBezTo>
                    <a:pt x="1263" y="446"/>
                    <a:pt x="1182" y="446"/>
                    <a:pt x="1132" y="396"/>
                  </a:cubicBezTo>
                  <a:cubicBezTo>
                    <a:pt x="1082" y="346"/>
                    <a:pt x="1082" y="264"/>
                    <a:pt x="1132" y="214"/>
                  </a:cubicBezTo>
                  <a:close/>
                  <a:moveTo>
                    <a:pt x="844" y="222"/>
                  </a:moveTo>
                  <a:cubicBezTo>
                    <a:pt x="853" y="221"/>
                    <a:pt x="862" y="221"/>
                    <a:pt x="870" y="221"/>
                  </a:cubicBezTo>
                  <a:cubicBezTo>
                    <a:pt x="929" y="221"/>
                    <a:pt x="986" y="232"/>
                    <a:pt x="1040" y="253"/>
                  </a:cubicBezTo>
                  <a:cubicBezTo>
                    <a:pt x="1044" y="254"/>
                    <a:pt x="1047" y="256"/>
                    <a:pt x="1050" y="257"/>
                  </a:cubicBezTo>
                  <a:cubicBezTo>
                    <a:pt x="1043" y="283"/>
                    <a:pt x="1042" y="310"/>
                    <a:pt x="1047" y="337"/>
                  </a:cubicBezTo>
                  <a:cubicBezTo>
                    <a:pt x="844" y="539"/>
                    <a:pt x="844" y="539"/>
                    <a:pt x="844" y="539"/>
                  </a:cubicBezTo>
                  <a:lnTo>
                    <a:pt x="844" y="222"/>
                  </a:lnTo>
                  <a:close/>
                  <a:moveTo>
                    <a:pt x="844" y="610"/>
                  </a:moveTo>
                  <a:cubicBezTo>
                    <a:pt x="1065" y="389"/>
                    <a:pt x="1065" y="389"/>
                    <a:pt x="1065" y="389"/>
                  </a:cubicBezTo>
                  <a:cubicBezTo>
                    <a:pt x="1073" y="405"/>
                    <a:pt x="1084" y="419"/>
                    <a:pt x="1096" y="431"/>
                  </a:cubicBezTo>
                  <a:cubicBezTo>
                    <a:pt x="1109" y="444"/>
                    <a:pt x="1123" y="454"/>
                    <a:pt x="1138" y="463"/>
                  </a:cubicBezTo>
                  <a:cubicBezTo>
                    <a:pt x="944" y="657"/>
                    <a:pt x="944" y="657"/>
                    <a:pt x="944" y="657"/>
                  </a:cubicBezTo>
                  <a:cubicBezTo>
                    <a:pt x="844" y="657"/>
                    <a:pt x="844" y="657"/>
                    <a:pt x="844" y="657"/>
                  </a:cubicBezTo>
                  <a:lnTo>
                    <a:pt x="844" y="610"/>
                  </a:lnTo>
                  <a:close/>
                  <a:moveTo>
                    <a:pt x="1178" y="494"/>
                  </a:moveTo>
                  <a:cubicBezTo>
                    <a:pt x="1178" y="657"/>
                    <a:pt x="1178" y="657"/>
                    <a:pt x="1178" y="657"/>
                  </a:cubicBezTo>
                  <a:cubicBezTo>
                    <a:pt x="1015" y="657"/>
                    <a:pt x="1015" y="657"/>
                    <a:pt x="1015" y="657"/>
                  </a:cubicBezTo>
                  <a:lnTo>
                    <a:pt x="1178" y="494"/>
                  </a:lnTo>
                  <a:close/>
                  <a:moveTo>
                    <a:pt x="794" y="227"/>
                  </a:moveTo>
                  <a:cubicBezTo>
                    <a:pt x="794" y="657"/>
                    <a:pt x="794" y="657"/>
                    <a:pt x="794" y="657"/>
                  </a:cubicBezTo>
                  <a:cubicBezTo>
                    <a:pt x="410" y="657"/>
                    <a:pt x="410" y="657"/>
                    <a:pt x="410" y="657"/>
                  </a:cubicBezTo>
                  <a:cubicBezTo>
                    <a:pt x="422" y="440"/>
                    <a:pt x="584" y="262"/>
                    <a:pt x="794" y="227"/>
                  </a:cubicBezTo>
                  <a:close/>
                  <a:moveTo>
                    <a:pt x="358" y="811"/>
                  </a:moveTo>
                  <a:cubicBezTo>
                    <a:pt x="358" y="707"/>
                    <a:pt x="358" y="707"/>
                    <a:pt x="358" y="707"/>
                  </a:cubicBezTo>
                  <a:cubicBezTo>
                    <a:pt x="1383" y="707"/>
                    <a:pt x="1383" y="707"/>
                    <a:pt x="1383" y="707"/>
                  </a:cubicBezTo>
                  <a:cubicBezTo>
                    <a:pt x="1383" y="811"/>
                    <a:pt x="1383" y="811"/>
                    <a:pt x="1383" y="811"/>
                  </a:cubicBezTo>
                  <a:lnTo>
                    <a:pt x="358" y="811"/>
                  </a:lnTo>
                  <a:close/>
                  <a:moveTo>
                    <a:pt x="179" y="1117"/>
                  </a:moveTo>
                  <a:cubicBezTo>
                    <a:pt x="384" y="1117"/>
                    <a:pt x="384" y="1117"/>
                    <a:pt x="384" y="1117"/>
                  </a:cubicBezTo>
                  <a:cubicBezTo>
                    <a:pt x="384" y="1348"/>
                    <a:pt x="384" y="1348"/>
                    <a:pt x="384" y="1348"/>
                  </a:cubicBezTo>
                  <a:cubicBezTo>
                    <a:pt x="334" y="1348"/>
                    <a:pt x="334" y="1348"/>
                    <a:pt x="334" y="1348"/>
                  </a:cubicBezTo>
                  <a:cubicBezTo>
                    <a:pt x="334" y="1502"/>
                    <a:pt x="334" y="1502"/>
                    <a:pt x="334" y="1502"/>
                  </a:cubicBezTo>
                  <a:cubicBezTo>
                    <a:pt x="179" y="1502"/>
                    <a:pt x="179" y="1502"/>
                    <a:pt x="179" y="1502"/>
                  </a:cubicBezTo>
                  <a:lnTo>
                    <a:pt x="179" y="1117"/>
                  </a:lnTo>
                  <a:close/>
                  <a:moveTo>
                    <a:pt x="179" y="1117"/>
                  </a:moveTo>
                  <a:cubicBezTo>
                    <a:pt x="179" y="1117"/>
                    <a:pt x="179" y="1117"/>
                    <a:pt x="179" y="11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 name="矩形 25"/>
          <p:cNvSpPr/>
          <p:nvPr/>
        </p:nvSpPr>
        <p:spPr>
          <a:xfrm>
            <a:off x="-222069" y="4898571"/>
            <a:ext cx="1946366" cy="195942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658983" y="2508069"/>
            <a:ext cx="1658983" cy="4558937"/>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五角星 37"/>
          <p:cNvSpPr/>
          <p:nvPr/>
        </p:nvSpPr>
        <p:spPr>
          <a:xfrm rot="1609624">
            <a:off x="2471254" y="499785"/>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7" name="组合 356"/>
          <p:cNvGrpSpPr/>
          <p:nvPr/>
        </p:nvGrpSpPr>
        <p:grpSpPr>
          <a:xfrm rot="1459852">
            <a:off x="1685353" y="2210023"/>
            <a:ext cx="252634" cy="254600"/>
            <a:chOff x="4918151" y="573505"/>
            <a:chExt cx="2869261" cy="2891589"/>
          </a:xfrm>
        </p:grpSpPr>
        <p:sp>
          <p:nvSpPr>
            <p:cNvPr id="358"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0" name="任意多边形 359"/>
          <p:cNvSpPr/>
          <p:nvPr/>
        </p:nvSpPr>
        <p:spPr>
          <a:xfrm>
            <a:off x="0" y="4214237"/>
            <a:ext cx="1742170" cy="1462786"/>
          </a:xfrm>
          <a:custGeom>
            <a:avLst/>
            <a:gdLst>
              <a:gd name="connsiteX0" fmla="*/ 1565526 w 1742170"/>
              <a:gd name="connsiteY0" fmla="*/ 149 h 1462786"/>
              <a:gd name="connsiteX1" fmla="*/ 1580606 w 1742170"/>
              <a:gd name="connsiteY1" fmla="*/ 5066 h 1462786"/>
              <a:gd name="connsiteX2" fmla="*/ 1737360 w 1742170"/>
              <a:gd name="connsiteY2" fmla="*/ 514518 h 1462786"/>
              <a:gd name="connsiteX3" fmla="*/ 1423852 w 1742170"/>
              <a:gd name="connsiteY3" fmla="*/ 1402792 h 1462786"/>
              <a:gd name="connsiteX4" fmla="*/ 117491 w 1742170"/>
              <a:gd name="connsiteY4" fmla="*/ 1401354 h 1462786"/>
              <a:gd name="connsiteX5" fmla="*/ 0 w 1742170"/>
              <a:gd name="connsiteY5" fmla="*/ 1379276 h 1462786"/>
              <a:gd name="connsiteX6" fmla="*/ 0 w 1742170"/>
              <a:gd name="connsiteY6" fmla="*/ 47179 h 1462786"/>
              <a:gd name="connsiteX7" fmla="*/ 11532 w 1742170"/>
              <a:gd name="connsiteY7" fmla="*/ 44038 h 1462786"/>
              <a:gd name="connsiteX8" fmla="*/ 287383 w 1742170"/>
              <a:gd name="connsiteY8" fmla="*/ 18129 h 1462786"/>
              <a:gd name="connsiteX9" fmla="*/ 1240972 w 1742170"/>
              <a:gd name="connsiteY9" fmla="*/ 240198 h 1462786"/>
              <a:gd name="connsiteX10" fmla="*/ 1565526 w 1742170"/>
              <a:gd name="connsiteY10" fmla="*/ 149 h 146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2170" h="1462786">
                <a:moveTo>
                  <a:pt x="1565526" y="149"/>
                </a:moveTo>
                <a:cubicBezTo>
                  <a:pt x="1570426" y="618"/>
                  <a:pt x="1575435" y="2209"/>
                  <a:pt x="1580606" y="5066"/>
                </a:cubicBezTo>
                <a:cubicBezTo>
                  <a:pt x="1663337" y="50786"/>
                  <a:pt x="1765663" y="281564"/>
                  <a:pt x="1737360" y="514518"/>
                </a:cubicBezTo>
                <a:cubicBezTo>
                  <a:pt x="1709057" y="747472"/>
                  <a:pt x="1772195" y="1278695"/>
                  <a:pt x="1423852" y="1402792"/>
                </a:cubicBezTo>
                <a:cubicBezTo>
                  <a:pt x="1184366" y="1488109"/>
                  <a:pt x="571339" y="1477725"/>
                  <a:pt x="117491" y="1401354"/>
                </a:cubicBezTo>
                <a:lnTo>
                  <a:pt x="0" y="1379276"/>
                </a:lnTo>
                <a:lnTo>
                  <a:pt x="0" y="47179"/>
                </a:lnTo>
                <a:lnTo>
                  <a:pt x="11532" y="44038"/>
                </a:lnTo>
                <a:cubicBezTo>
                  <a:pt x="96441" y="25987"/>
                  <a:pt x="190228" y="19762"/>
                  <a:pt x="287383" y="18129"/>
                </a:cubicBezTo>
                <a:cubicBezTo>
                  <a:pt x="546463" y="13775"/>
                  <a:pt x="1025435" y="242375"/>
                  <a:pt x="1240972" y="240198"/>
                </a:cubicBezTo>
                <a:cubicBezTo>
                  <a:pt x="1443038" y="238157"/>
                  <a:pt x="1492024" y="-6900"/>
                  <a:pt x="1565526" y="14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5052" y="-25052"/>
            <a:ext cx="4096011" cy="4285751"/>
          </a:xfrm>
          <a:custGeom>
            <a:avLst/>
            <a:gdLst>
              <a:gd name="connsiteX0" fmla="*/ 4096011 w 4096011"/>
              <a:gd name="connsiteY0" fmla="*/ 0 h 4285751"/>
              <a:gd name="connsiteX1" fmla="*/ 3770334 w 4096011"/>
              <a:gd name="connsiteY1" fmla="*/ 513567 h 4285751"/>
              <a:gd name="connsiteX2" fmla="*/ 2906038 w 4096011"/>
              <a:gd name="connsiteY2" fmla="*/ 1302707 h 4285751"/>
              <a:gd name="connsiteX3" fmla="*/ 3093929 w 4096011"/>
              <a:gd name="connsiteY3" fmla="*/ 3169085 h 4285751"/>
              <a:gd name="connsiteX4" fmla="*/ 1778696 w 4096011"/>
              <a:gd name="connsiteY4" fmla="*/ 3970751 h 4285751"/>
              <a:gd name="connsiteX5" fmla="*/ 1252603 w 4096011"/>
              <a:gd name="connsiteY5" fmla="*/ 4283901 h 4285751"/>
              <a:gd name="connsiteX6" fmla="*/ 0 w 4096011"/>
              <a:gd name="connsiteY6" fmla="*/ 4108537 h 4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6011" h="4285751">
                <a:moveTo>
                  <a:pt x="4096011" y="0"/>
                </a:moveTo>
                <a:cubicBezTo>
                  <a:pt x="4032337" y="148224"/>
                  <a:pt x="3968663" y="296449"/>
                  <a:pt x="3770334" y="513567"/>
                </a:cubicBezTo>
                <a:cubicBezTo>
                  <a:pt x="3572005" y="730685"/>
                  <a:pt x="3018772" y="860121"/>
                  <a:pt x="2906038" y="1302707"/>
                </a:cubicBezTo>
                <a:cubicBezTo>
                  <a:pt x="2793304" y="1745293"/>
                  <a:pt x="3281819" y="2724411"/>
                  <a:pt x="3093929" y="3169085"/>
                </a:cubicBezTo>
                <a:cubicBezTo>
                  <a:pt x="2906039" y="3613759"/>
                  <a:pt x="2085584" y="3784948"/>
                  <a:pt x="1778696" y="3970751"/>
                </a:cubicBezTo>
                <a:cubicBezTo>
                  <a:pt x="1471808" y="4156554"/>
                  <a:pt x="1549052" y="4260937"/>
                  <a:pt x="1252603" y="4283901"/>
                </a:cubicBezTo>
                <a:cubicBezTo>
                  <a:pt x="956154" y="4306865"/>
                  <a:pt x="0" y="4108537"/>
                  <a:pt x="0" y="4108537"/>
                </a:cubicBezTo>
              </a:path>
            </a:pathLst>
          </a:custGeom>
          <a:noFill/>
          <a:ln>
            <a:solidFill>
              <a:srgbClr val="70C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Group 34"/>
          <p:cNvGrpSpPr>
            <a:grpSpLocks noChangeAspect="1"/>
          </p:cNvGrpSpPr>
          <p:nvPr/>
        </p:nvGrpSpPr>
        <p:grpSpPr bwMode="auto">
          <a:xfrm rot="388074">
            <a:off x="2259932" y="1014918"/>
            <a:ext cx="1728806" cy="1111132"/>
            <a:chOff x="878" y="2104"/>
            <a:chExt cx="2533" cy="1628"/>
          </a:xfrm>
          <a:effectLst>
            <a:outerShdw blurRad="152400" dist="127000" dir="8100000" algn="tr" rotWithShape="0">
              <a:srgbClr val="0C368B">
                <a:alpha val="27000"/>
              </a:srgbClr>
            </a:outerShdw>
          </a:effectLst>
        </p:grpSpPr>
        <p:sp>
          <p:nvSpPr>
            <p:cNvPr id="50" name="Freeform 35"/>
            <p:cNvSpPr/>
            <p:nvPr/>
          </p:nvSpPr>
          <p:spPr bwMode="auto">
            <a:xfrm>
              <a:off x="1359" y="2104"/>
              <a:ext cx="1625" cy="1628"/>
            </a:xfrm>
            <a:custGeom>
              <a:avLst/>
              <a:gdLst>
                <a:gd name="T0" fmla="*/ 633 w 686"/>
                <a:gd name="T1" fmla="*/ 438 h 686"/>
                <a:gd name="T2" fmla="*/ 247 w 686"/>
                <a:gd name="T3" fmla="*/ 633 h 686"/>
                <a:gd name="T4" fmla="*/ 53 w 686"/>
                <a:gd name="T5" fmla="*/ 247 h 686"/>
                <a:gd name="T6" fmla="*/ 438 w 686"/>
                <a:gd name="T7" fmla="*/ 52 h 686"/>
                <a:gd name="T8" fmla="*/ 633 w 686"/>
                <a:gd name="T9" fmla="*/ 438 h 686"/>
              </a:gdLst>
              <a:ahLst/>
              <a:cxnLst>
                <a:cxn ang="0">
                  <a:pos x="T0" y="T1"/>
                </a:cxn>
                <a:cxn ang="0">
                  <a:pos x="T2" y="T3"/>
                </a:cxn>
                <a:cxn ang="0">
                  <a:pos x="T4" y="T5"/>
                </a:cxn>
                <a:cxn ang="0">
                  <a:pos x="T6" y="T7"/>
                </a:cxn>
                <a:cxn ang="0">
                  <a:pos x="T8" y="T9"/>
                </a:cxn>
              </a:cxnLst>
              <a:rect l="0" t="0" r="r" b="b"/>
              <a:pathLst>
                <a:path w="686" h="686">
                  <a:moveTo>
                    <a:pt x="633" y="438"/>
                  </a:moveTo>
                  <a:cubicBezTo>
                    <a:pt x="580" y="598"/>
                    <a:pt x="408" y="686"/>
                    <a:pt x="247" y="633"/>
                  </a:cubicBezTo>
                  <a:cubicBezTo>
                    <a:pt x="87" y="580"/>
                    <a:pt x="0" y="407"/>
                    <a:pt x="53" y="247"/>
                  </a:cubicBezTo>
                  <a:cubicBezTo>
                    <a:pt x="105" y="87"/>
                    <a:pt x="278" y="0"/>
                    <a:pt x="438" y="52"/>
                  </a:cubicBezTo>
                  <a:cubicBezTo>
                    <a:pt x="599" y="105"/>
                    <a:pt x="686" y="278"/>
                    <a:pt x="633" y="438"/>
                  </a:cubicBezTo>
                </a:path>
              </a:pathLst>
            </a:custGeom>
            <a:solidFill>
              <a:srgbClr val="81EC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6"/>
            <p:cNvSpPr/>
            <p:nvPr/>
          </p:nvSpPr>
          <p:spPr bwMode="auto">
            <a:xfrm>
              <a:off x="1575" y="2379"/>
              <a:ext cx="1317" cy="494"/>
            </a:xfrm>
            <a:custGeom>
              <a:avLst/>
              <a:gdLst>
                <a:gd name="T0" fmla="*/ 556 w 556"/>
                <a:gd name="T1" fmla="*/ 194 h 208"/>
                <a:gd name="T2" fmla="*/ 545 w 556"/>
                <a:gd name="T3" fmla="*/ 140 h 208"/>
                <a:gd name="T4" fmla="*/ 47 w 556"/>
                <a:gd name="T5" fmla="*/ 0 h 208"/>
                <a:gd name="T6" fmla="*/ 0 w 556"/>
                <a:gd name="T7" fmla="*/ 54 h 208"/>
                <a:gd name="T8" fmla="*/ 556 w 556"/>
                <a:gd name="T9" fmla="*/ 194 h 208"/>
              </a:gdLst>
              <a:ahLst/>
              <a:cxnLst>
                <a:cxn ang="0">
                  <a:pos x="T0" y="T1"/>
                </a:cxn>
                <a:cxn ang="0">
                  <a:pos x="T2" y="T3"/>
                </a:cxn>
                <a:cxn ang="0">
                  <a:pos x="T4" y="T5"/>
                </a:cxn>
                <a:cxn ang="0">
                  <a:pos x="T6" y="T7"/>
                </a:cxn>
                <a:cxn ang="0">
                  <a:pos x="T8" y="T9"/>
                </a:cxn>
              </a:cxnLst>
              <a:rect l="0" t="0" r="r" b="b"/>
              <a:pathLst>
                <a:path w="556" h="208">
                  <a:moveTo>
                    <a:pt x="556" y="194"/>
                  </a:moveTo>
                  <a:cubicBezTo>
                    <a:pt x="554" y="175"/>
                    <a:pt x="550" y="157"/>
                    <a:pt x="545" y="140"/>
                  </a:cubicBezTo>
                  <a:cubicBezTo>
                    <a:pt x="370" y="148"/>
                    <a:pt x="192" y="99"/>
                    <a:pt x="47" y="0"/>
                  </a:cubicBezTo>
                  <a:cubicBezTo>
                    <a:pt x="30" y="16"/>
                    <a:pt x="14" y="34"/>
                    <a:pt x="0" y="54"/>
                  </a:cubicBezTo>
                  <a:cubicBezTo>
                    <a:pt x="164" y="159"/>
                    <a:pt x="362" y="208"/>
                    <a:pt x="556" y="194"/>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7"/>
            <p:cNvSpPr/>
            <p:nvPr/>
          </p:nvSpPr>
          <p:spPr bwMode="auto">
            <a:xfrm>
              <a:off x="1473" y="2683"/>
              <a:ext cx="1398" cy="494"/>
            </a:xfrm>
            <a:custGeom>
              <a:avLst/>
              <a:gdLst>
                <a:gd name="T0" fmla="*/ 580 w 590"/>
                <a:gd name="T1" fmla="*/ 208 h 208"/>
                <a:gd name="T2" fmla="*/ 585 w 590"/>
                <a:gd name="T3" fmla="*/ 194 h 208"/>
                <a:gd name="T4" fmla="*/ 590 w 590"/>
                <a:gd name="T5" fmla="*/ 176 h 208"/>
                <a:gd name="T6" fmla="*/ 6 w 590"/>
                <a:gd name="T7" fmla="*/ 0 h 208"/>
                <a:gd name="T8" fmla="*/ 5 w 590"/>
                <a:gd name="T9" fmla="*/ 3 h 208"/>
                <a:gd name="T10" fmla="*/ 0 w 590"/>
                <a:gd name="T11" fmla="*/ 19 h 208"/>
                <a:gd name="T12" fmla="*/ 580 w 590"/>
                <a:gd name="T13" fmla="*/ 208 h 208"/>
              </a:gdLst>
              <a:ahLst/>
              <a:cxnLst>
                <a:cxn ang="0">
                  <a:pos x="T0" y="T1"/>
                </a:cxn>
                <a:cxn ang="0">
                  <a:pos x="T2" y="T3"/>
                </a:cxn>
                <a:cxn ang="0">
                  <a:pos x="T4" y="T5"/>
                </a:cxn>
                <a:cxn ang="0">
                  <a:pos x="T6" y="T7"/>
                </a:cxn>
                <a:cxn ang="0">
                  <a:pos x="T8" y="T9"/>
                </a:cxn>
                <a:cxn ang="0">
                  <a:pos x="T10" y="T11"/>
                </a:cxn>
                <a:cxn ang="0">
                  <a:pos x="T12" y="T13"/>
                </a:cxn>
              </a:cxnLst>
              <a:rect l="0" t="0" r="r" b="b"/>
              <a:pathLst>
                <a:path w="590" h="208">
                  <a:moveTo>
                    <a:pt x="580" y="208"/>
                  </a:moveTo>
                  <a:cubicBezTo>
                    <a:pt x="582" y="203"/>
                    <a:pt x="583" y="199"/>
                    <a:pt x="585" y="194"/>
                  </a:cubicBezTo>
                  <a:cubicBezTo>
                    <a:pt x="587" y="188"/>
                    <a:pt x="589" y="182"/>
                    <a:pt x="590" y="176"/>
                  </a:cubicBezTo>
                  <a:cubicBezTo>
                    <a:pt x="386" y="163"/>
                    <a:pt x="184" y="102"/>
                    <a:pt x="6" y="0"/>
                  </a:cubicBezTo>
                  <a:cubicBezTo>
                    <a:pt x="5" y="1"/>
                    <a:pt x="5" y="2"/>
                    <a:pt x="5" y="3"/>
                  </a:cubicBezTo>
                  <a:cubicBezTo>
                    <a:pt x="3" y="8"/>
                    <a:pt x="1" y="13"/>
                    <a:pt x="0" y="19"/>
                  </a:cubicBezTo>
                  <a:cubicBezTo>
                    <a:pt x="172" y="132"/>
                    <a:pt x="374" y="198"/>
                    <a:pt x="580" y="208"/>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8"/>
            <p:cNvSpPr/>
            <p:nvPr/>
          </p:nvSpPr>
          <p:spPr bwMode="auto">
            <a:xfrm>
              <a:off x="1866" y="2220"/>
              <a:ext cx="908" cy="306"/>
            </a:xfrm>
            <a:custGeom>
              <a:avLst/>
              <a:gdLst>
                <a:gd name="T0" fmla="*/ 383 w 383"/>
                <a:gd name="T1" fmla="*/ 125 h 129"/>
                <a:gd name="T2" fmla="*/ 358 w 383"/>
                <a:gd name="T3" fmla="*/ 92 h 129"/>
                <a:gd name="T4" fmla="*/ 195 w 383"/>
                <a:gd name="T5" fmla="*/ 83 h 129"/>
                <a:gd name="T6" fmla="*/ 44 w 383"/>
                <a:gd name="T7" fmla="*/ 0 h 129"/>
                <a:gd name="T8" fmla="*/ 0 w 383"/>
                <a:gd name="T9" fmla="*/ 16 h 129"/>
                <a:gd name="T10" fmla="*/ 383 w 383"/>
                <a:gd name="T11" fmla="*/ 125 h 129"/>
              </a:gdLst>
              <a:ahLst/>
              <a:cxnLst>
                <a:cxn ang="0">
                  <a:pos x="T0" y="T1"/>
                </a:cxn>
                <a:cxn ang="0">
                  <a:pos x="T2" y="T3"/>
                </a:cxn>
                <a:cxn ang="0">
                  <a:pos x="T4" y="T5"/>
                </a:cxn>
                <a:cxn ang="0">
                  <a:pos x="T6" y="T7"/>
                </a:cxn>
                <a:cxn ang="0">
                  <a:pos x="T8" y="T9"/>
                </a:cxn>
                <a:cxn ang="0">
                  <a:pos x="T10" y="T11"/>
                </a:cxn>
              </a:cxnLst>
              <a:rect l="0" t="0" r="r" b="b"/>
              <a:pathLst>
                <a:path w="383" h="129">
                  <a:moveTo>
                    <a:pt x="383" y="125"/>
                  </a:moveTo>
                  <a:cubicBezTo>
                    <a:pt x="376" y="113"/>
                    <a:pt x="367" y="102"/>
                    <a:pt x="358" y="92"/>
                  </a:cubicBezTo>
                  <a:cubicBezTo>
                    <a:pt x="304" y="101"/>
                    <a:pt x="248" y="98"/>
                    <a:pt x="195" y="83"/>
                  </a:cubicBezTo>
                  <a:cubicBezTo>
                    <a:pt x="139" y="67"/>
                    <a:pt x="87" y="39"/>
                    <a:pt x="44" y="0"/>
                  </a:cubicBezTo>
                  <a:cubicBezTo>
                    <a:pt x="29" y="5"/>
                    <a:pt x="14" y="10"/>
                    <a:pt x="0" y="16"/>
                  </a:cubicBezTo>
                  <a:cubicBezTo>
                    <a:pt x="113" y="91"/>
                    <a:pt x="249" y="129"/>
                    <a:pt x="383" y="125"/>
                  </a:cubicBezTo>
                  <a:close/>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9"/>
            <p:cNvSpPr/>
            <p:nvPr/>
          </p:nvSpPr>
          <p:spPr bwMode="auto">
            <a:xfrm>
              <a:off x="1558" y="3303"/>
              <a:ext cx="813" cy="339"/>
            </a:xfrm>
            <a:custGeom>
              <a:avLst/>
              <a:gdLst>
                <a:gd name="T0" fmla="*/ 0 w 343"/>
                <a:gd name="T1" fmla="*/ 0 h 143"/>
                <a:gd name="T2" fmla="*/ 48 w 343"/>
                <a:gd name="T3" fmla="*/ 59 h 143"/>
                <a:gd name="T4" fmla="*/ 271 w 343"/>
                <a:gd name="T5" fmla="*/ 143 h 143"/>
                <a:gd name="T6" fmla="*/ 343 w 343"/>
                <a:gd name="T7" fmla="*/ 131 h 143"/>
                <a:gd name="T8" fmla="*/ 0 w 343"/>
                <a:gd name="T9" fmla="*/ 0 h 143"/>
              </a:gdLst>
              <a:ahLst/>
              <a:cxnLst>
                <a:cxn ang="0">
                  <a:pos x="T0" y="T1"/>
                </a:cxn>
                <a:cxn ang="0">
                  <a:pos x="T2" y="T3"/>
                </a:cxn>
                <a:cxn ang="0">
                  <a:pos x="T4" y="T5"/>
                </a:cxn>
                <a:cxn ang="0">
                  <a:pos x="T6" y="T7"/>
                </a:cxn>
                <a:cxn ang="0">
                  <a:pos x="T8" y="T9"/>
                </a:cxn>
              </a:cxnLst>
              <a:rect l="0" t="0" r="r" b="b"/>
              <a:pathLst>
                <a:path w="343" h="143">
                  <a:moveTo>
                    <a:pt x="0" y="0"/>
                  </a:moveTo>
                  <a:cubicBezTo>
                    <a:pt x="14" y="21"/>
                    <a:pt x="30" y="41"/>
                    <a:pt x="48" y="59"/>
                  </a:cubicBezTo>
                  <a:cubicBezTo>
                    <a:pt x="120" y="94"/>
                    <a:pt x="195" y="122"/>
                    <a:pt x="271" y="143"/>
                  </a:cubicBezTo>
                  <a:cubicBezTo>
                    <a:pt x="296" y="142"/>
                    <a:pt x="320" y="138"/>
                    <a:pt x="343" y="131"/>
                  </a:cubicBezTo>
                  <a:cubicBezTo>
                    <a:pt x="221" y="114"/>
                    <a:pt x="103" y="69"/>
                    <a:pt x="0" y="0"/>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0"/>
            <p:cNvSpPr/>
            <p:nvPr/>
          </p:nvSpPr>
          <p:spPr bwMode="auto">
            <a:xfrm>
              <a:off x="1447" y="2939"/>
              <a:ext cx="1293" cy="511"/>
            </a:xfrm>
            <a:custGeom>
              <a:avLst/>
              <a:gdLst>
                <a:gd name="T0" fmla="*/ 513 w 546"/>
                <a:gd name="T1" fmla="*/ 215 h 215"/>
                <a:gd name="T2" fmla="*/ 546 w 546"/>
                <a:gd name="T3" fmla="*/ 180 h 215"/>
                <a:gd name="T4" fmla="*/ 0 w 546"/>
                <a:gd name="T5" fmla="*/ 0 h 215"/>
                <a:gd name="T6" fmla="*/ 8 w 546"/>
                <a:gd name="T7" fmla="*/ 57 h 215"/>
                <a:gd name="T8" fmla="*/ 513 w 546"/>
                <a:gd name="T9" fmla="*/ 215 h 215"/>
              </a:gdLst>
              <a:ahLst/>
              <a:cxnLst>
                <a:cxn ang="0">
                  <a:pos x="T0" y="T1"/>
                </a:cxn>
                <a:cxn ang="0">
                  <a:pos x="T2" y="T3"/>
                </a:cxn>
                <a:cxn ang="0">
                  <a:pos x="T4" y="T5"/>
                </a:cxn>
                <a:cxn ang="0">
                  <a:pos x="T6" y="T7"/>
                </a:cxn>
                <a:cxn ang="0">
                  <a:pos x="T8" y="T9"/>
                </a:cxn>
              </a:cxnLst>
              <a:rect l="0" t="0" r="r" b="b"/>
              <a:pathLst>
                <a:path w="546" h="215">
                  <a:moveTo>
                    <a:pt x="513" y="215"/>
                  </a:moveTo>
                  <a:cubicBezTo>
                    <a:pt x="525" y="204"/>
                    <a:pt x="536" y="193"/>
                    <a:pt x="546" y="180"/>
                  </a:cubicBezTo>
                  <a:cubicBezTo>
                    <a:pt x="353" y="167"/>
                    <a:pt x="163" y="104"/>
                    <a:pt x="0" y="0"/>
                  </a:cubicBezTo>
                  <a:cubicBezTo>
                    <a:pt x="1" y="19"/>
                    <a:pt x="3" y="38"/>
                    <a:pt x="8" y="57"/>
                  </a:cubicBezTo>
                  <a:cubicBezTo>
                    <a:pt x="154" y="160"/>
                    <a:pt x="334" y="215"/>
                    <a:pt x="513" y="215"/>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1"/>
            <p:cNvSpPr>
              <a:spLocks noEditPoints="1"/>
            </p:cNvSpPr>
            <p:nvPr/>
          </p:nvSpPr>
          <p:spPr bwMode="auto">
            <a:xfrm>
              <a:off x="1485" y="2666"/>
              <a:ext cx="7" cy="24"/>
            </a:xfrm>
            <a:custGeom>
              <a:avLst/>
              <a:gdLst>
                <a:gd name="T0" fmla="*/ 0 w 3"/>
                <a:gd name="T1" fmla="*/ 10 h 10"/>
                <a:gd name="T2" fmla="*/ 0 w 3"/>
                <a:gd name="T3" fmla="*/ 9 h 10"/>
                <a:gd name="T4" fmla="*/ 0 w 3"/>
                <a:gd name="T5" fmla="*/ 9 h 10"/>
                <a:gd name="T6" fmla="*/ 0 w 3"/>
                <a:gd name="T7" fmla="*/ 9 h 10"/>
                <a:gd name="T8" fmla="*/ 0 w 3"/>
                <a:gd name="T9" fmla="*/ 9 h 10"/>
                <a:gd name="T10" fmla="*/ 0 w 3"/>
                <a:gd name="T11" fmla="*/ 9 h 10"/>
                <a:gd name="T12" fmla="*/ 0 w 3"/>
                <a:gd name="T13" fmla="*/ 9 h 10"/>
                <a:gd name="T14" fmla="*/ 0 w 3"/>
                <a:gd name="T15" fmla="*/ 8 h 10"/>
                <a:gd name="T16" fmla="*/ 0 w 3"/>
                <a:gd name="T17" fmla="*/ 8 h 10"/>
                <a:gd name="T18" fmla="*/ 0 w 3"/>
                <a:gd name="T19" fmla="*/ 8 h 10"/>
                <a:gd name="T20" fmla="*/ 1 w 3"/>
                <a:gd name="T21" fmla="*/ 7 h 10"/>
                <a:gd name="T22" fmla="*/ 1 w 3"/>
                <a:gd name="T23" fmla="*/ 7 h 10"/>
                <a:gd name="T24" fmla="*/ 1 w 3"/>
                <a:gd name="T25" fmla="*/ 7 h 10"/>
                <a:gd name="T26" fmla="*/ 1 w 3"/>
                <a:gd name="T27" fmla="*/ 7 h 10"/>
                <a:gd name="T28" fmla="*/ 1 w 3"/>
                <a:gd name="T29" fmla="*/ 7 h 10"/>
                <a:gd name="T30" fmla="*/ 1 w 3"/>
                <a:gd name="T31" fmla="*/ 7 h 10"/>
                <a:gd name="T32" fmla="*/ 1 w 3"/>
                <a:gd name="T33" fmla="*/ 6 h 10"/>
                <a:gd name="T34" fmla="*/ 1 w 3"/>
                <a:gd name="T35" fmla="*/ 6 h 10"/>
                <a:gd name="T36" fmla="*/ 1 w 3"/>
                <a:gd name="T37" fmla="*/ 6 h 10"/>
                <a:gd name="T38" fmla="*/ 1 w 3"/>
                <a:gd name="T39" fmla="*/ 6 h 10"/>
                <a:gd name="T40" fmla="*/ 1 w 3"/>
                <a:gd name="T41" fmla="*/ 6 h 10"/>
                <a:gd name="T42" fmla="*/ 1 w 3"/>
                <a:gd name="T43" fmla="*/ 5 h 10"/>
                <a:gd name="T44" fmla="*/ 1 w 3"/>
                <a:gd name="T45" fmla="*/ 5 h 10"/>
                <a:gd name="T46" fmla="*/ 1 w 3"/>
                <a:gd name="T47" fmla="*/ 5 h 10"/>
                <a:gd name="T48" fmla="*/ 1 w 3"/>
                <a:gd name="T49" fmla="*/ 5 h 10"/>
                <a:gd name="T50" fmla="*/ 2 w 3"/>
                <a:gd name="T51" fmla="*/ 4 h 10"/>
                <a:gd name="T52" fmla="*/ 2 w 3"/>
                <a:gd name="T53" fmla="*/ 4 h 10"/>
                <a:gd name="T54" fmla="*/ 2 w 3"/>
                <a:gd name="T55" fmla="*/ 4 h 10"/>
                <a:gd name="T56" fmla="*/ 2 w 3"/>
                <a:gd name="T57" fmla="*/ 4 h 10"/>
                <a:gd name="T58" fmla="*/ 2 w 3"/>
                <a:gd name="T59" fmla="*/ 4 h 10"/>
                <a:gd name="T60" fmla="*/ 2 w 3"/>
                <a:gd name="T61" fmla="*/ 3 h 10"/>
                <a:gd name="T62" fmla="*/ 2 w 3"/>
                <a:gd name="T63" fmla="*/ 3 h 10"/>
                <a:gd name="T64" fmla="*/ 2 w 3"/>
                <a:gd name="T65" fmla="*/ 3 h 10"/>
                <a:gd name="T66" fmla="*/ 2 w 3"/>
                <a:gd name="T67" fmla="*/ 3 h 10"/>
                <a:gd name="T68" fmla="*/ 2 w 3"/>
                <a:gd name="T69" fmla="*/ 2 h 10"/>
                <a:gd name="T70" fmla="*/ 2 w 3"/>
                <a:gd name="T71" fmla="*/ 2 h 10"/>
                <a:gd name="T72" fmla="*/ 2 w 3"/>
                <a:gd name="T73" fmla="*/ 2 h 10"/>
                <a:gd name="T74" fmla="*/ 3 w 3"/>
                <a:gd name="T75" fmla="*/ 2 h 10"/>
                <a:gd name="T76" fmla="*/ 3 w 3"/>
                <a:gd name="T77" fmla="*/ 2 h 10"/>
                <a:gd name="T78" fmla="*/ 3 w 3"/>
                <a:gd name="T79" fmla="*/ 1 h 10"/>
                <a:gd name="T80" fmla="*/ 3 w 3"/>
                <a:gd name="T81" fmla="*/ 1 h 10"/>
                <a:gd name="T82" fmla="*/ 3 w 3"/>
                <a:gd name="T83" fmla="*/ 1 h 10"/>
                <a:gd name="T84" fmla="*/ 3 w 3"/>
                <a:gd name="T85" fmla="*/ 1 h 10"/>
                <a:gd name="T86" fmla="*/ 3 w 3"/>
                <a:gd name="T87" fmla="*/ 0 h 10"/>
                <a:gd name="T88" fmla="*/ 3 w 3"/>
                <a:gd name="T8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 h="10">
                  <a:moveTo>
                    <a:pt x="0" y="10"/>
                  </a:moveTo>
                  <a:cubicBezTo>
                    <a:pt x="0" y="10"/>
                    <a:pt x="0" y="10"/>
                    <a:pt x="0" y="10"/>
                  </a:cubicBezTo>
                  <a:cubicBezTo>
                    <a:pt x="0" y="10"/>
                    <a:pt x="0" y="10"/>
                    <a:pt x="0" y="10"/>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9"/>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1" y="7"/>
                  </a:moveTo>
                  <a:cubicBezTo>
                    <a:pt x="1" y="7"/>
                    <a:pt x="1" y="8"/>
                    <a:pt x="0" y="8"/>
                  </a:cubicBezTo>
                  <a:cubicBezTo>
                    <a:pt x="1" y="8"/>
                    <a:pt x="1" y="7"/>
                    <a:pt x="1" y="7"/>
                  </a:cubicBezTo>
                  <a:moveTo>
                    <a:pt x="1" y="7"/>
                  </a:moveTo>
                  <a:cubicBezTo>
                    <a:pt x="1" y="7"/>
                    <a:pt x="1" y="7"/>
                    <a:pt x="1" y="7"/>
                  </a:cubicBezTo>
                  <a:cubicBezTo>
                    <a:pt x="1" y="7"/>
                    <a:pt x="1" y="7"/>
                    <a:pt x="1" y="7"/>
                  </a:cubicBezTo>
                  <a:moveTo>
                    <a:pt x="1" y="7"/>
                  </a:moveTo>
                  <a:cubicBezTo>
                    <a:pt x="1" y="7"/>
                    <a:pt x="1" y="7"/>
                    <a:pt x="1" y="7"/>
                  </a:cubicBezTo>
                  <a:cubicBezTo>
                    <a:pt x="1" y="7"/>
                    <a:pt x="1" y="7"/>
                    <a:pt x="1" y="7"/>
                  </a:cubicBezTo>
                  <a:moveTo>
                    <a:pt x="1" y="7"/>
                  </a:moveTo>
                  <a:cubicBezTo>
                    <a:pt x="1" y="7"/>
                    <a:pt x="1" y="7"/>
                    <a:pt x="1" y="7"/>
                  </a:cubicBezTo>
                  <a:cubicBezTo>
                    <a:pt x="1" y="7"/>
                    <a:pt x="1" y="7"/>
                    <a:pt x="1" y="7"/>
                  </a:cubicBezTo>
                  <a:moveTo>
                    <a:pt x="1" y="6"/>
                  </a:moveTo>
                  <a:cubicBezTo>
                    <a:pt x="1" y="6"/>
                    <a:pt x="1" y="6"/>
                    <a:pt x="1" y="6"/>
                  </a:cubicBezTo>
                  <a:cubicBezTo>
                    <a:pt x="1" y="6"/>
                    <a:pt x="1" y="6"/>
                    <a:pt x="1" y="6"/>
                  </a:cubicBezTo>
                  <a:moveTo>
                    <a:pt x="1" y="6"/>
                  </a:moveTo>
                  <a:cubicBezTo>
                    <a:pt x="1" y="6"/>
                    <a:pt x="1" y="6"/>
                    <a:pt x="1" y="6"/>
                  </a:cubicBezTo>
                  <a:cubicBezTo>
                    <a:pt x="1" y="6"/>
                    <a:pt x="1" y="6"/>
                    <a:pt x="1" y="6"/>
                  </a:cubicBezTo>
                  <a:moveTo>
                    <a:pt x="1" y="6"/>
                  </a:moveTo>
                  <a:cubicBezTo>
                    <a:pt x="1" y="6"/>
                    <a:pt x="1" y="6"/>
                    <a:pt x="1" y="6"/>
                  </a:cubicBezTo>
                  <a:cubicBezTo>
                    <a:pt x="1" y="6"/>
                    <a:pt x="1" y="6"/>
                    <a:pt x="1" y="6"/>
                  </a:cubicBezTo>
                  <a:moveTo>
                    <a:pt x="1" y="5"/>
                  </a:moveTo>
                  <a:cubicBezTo>
                    <a:pt x="1" y="5"/>
                    <a:pt x="1" y="5"/>
                    <a:pt x="1" y="5"/>
                  </a:cubicBezTo>
                  <a:cubicBezTo>
                    <a:pt x="1" y="5"/>
                    <a:pt x="1" y="5"/>
                    <a:pt x="1" y="5"/>
                  </a:cubicBezTo>
                  <a:moveTo>
                    <a:pt x="1" y="5"/>
                  </a:moveTo>
                  <a:cubicBezTo>
                    <a:pt x="1" y="5"/>
                    <a:pt x="1" y="5"/>
                    <a:pt x="1" y="5"/>
                  </a:cubicBezTo>
                  <a:cubicBezTo>
                    <a:pt x="1" y="5"/>
                    <a:pt x="1" y="5"/>
                    <a:pt x="1" y="5"/>
                  </a:cubicBezTo>
                  <a:moveTo>
                    <a:pt x="2" y="5"/>
                  </a:moveTo>
                  <a:cubicBezTo>
                    <a:pt x="2" y="5"/>
                    <a:pt x="2" y="5"/>
                    <a:pt x="1" y="5"/>
                  </a:cubicBezTo>
                  <a:cubicBezTo>
                    <a:pt x="2" y="5"/>
                    <a:pt x="2" y="5"/>
                    <a:pt x="2" y="5"/>
                  </a:cubicBezTo>
                  <a:moveTo>
                    <a:pt x="2" y="4"/>
                  </a:moveTo>
                  <a:cubicBezTo>
                    <a:pt x="2" y="4"/>
                    <a:pt x="2" y="4"/>
                    <a:pt x="2" y="4"/>
                  </a:cubicBezTo>
                  <a:cubicBezTo>
                    <a:pt x="2" y="4"/>
                    <a:pt x="2" y="4"/>
                    <a:pt x="2" y="4"/>
                  </a:cubicBezTo>
                  <a:moveTo>
                    <a:pt x="2" y="4"/>
                  </a:moveTo>
                  <a:cubicBezTo>
                    <a:pt x="2" y="4"/>
                    <a:pt x="2" y="4"/>
                    <a:pt x="2" y="4"/>
                  </a:cubicBezTo>
                  <a:cubicBezTo>
                    <a:pt x="2" y="4"/>
                    <a:pt x="2" y="4"/>
                    <a:pt x="2" y="4"/>
                  </a:cubicBezTo>
                  <a:moveTo>
                    <a:pt x="2" y="4"/>
                  </a:moveTo>
                  <a:cubicBezTo>
                    <a:pt x="2" y="4"/>
                    <a:pt x="2" y="4"/>
                    <a:pt x="2" y="4"/>
                  </a:cubicBezTo>
                  <a:cubicBezTo>
                    <a:pt x="2" y="4"/>
                    <a:pt x="2" y="4"/>
                    <a:pt x="2" y="4"/>
                  </a:cubicBezTo>
                  <a:moveTo>
                    <a:pt x="2" y="3"/>
                  </a:moveTo>
                  <a:cubicBezTo>
                    <a:pt x="2" y="3"/>
                    <a:pt x="2" y="3"/>
                    <a:pt x="2" y="3"/>
                  </a:cubicBezTo>
                  <a:cubicBezTo>
                    <a:pt x="2" y="3"/>
                    <a:pt x="2" y="3"/>
                    <a:pt x="2" y="3"/>
                  </a:cubicBezTo>
                  <a:moveTo>
                    <a:pt x="2" y="3"/>
                  </a:moveTo>
                  <a:cubicBezTo>
                    <a:pt x="2" y="3"/>
                    <a:pt x="2" y="3"/>
                    <a:pt x="2" y="3"/>
                  </a:cubicBezTo>
                  <a:cubicBezTo>
                    <a:pt x="2" y="3"/>
                    <a:pt x="2" y="3"/>
                    <a:pt x="2" y="3"/>
                  </a:cubicBezTo>
                  <a:moveTo>
                    <a:pt x="2" y="3"/>
                  </a:moveTo>
                  <a:cubicBezTo>
                    <a:pt x="2" y="3"/>
                    <a:pt x="2" y="3"/>
                    <a:pt x="2" y="3"/>
                  </a:cubicBezTo>
                  <a:cubicBezTo>
                    <a:pt x="2" y="3"/>
                    <a:pt x="2" y="3"/>
                    <a:pt x="2" y="3"/>
                  </a:cubicBezTo>
                  <a:moveTo>
                    <a:pt x="2" y="2"/>
                  </a:moveTo>
                  <a:cubicBezTo>
                    <a:pt x="2" y="2"/>
                    <a:pt x="2" y="2"/>
                    <a:pt x="2" y="2"/>
                  </a:cubicBezTo>
                  <a:cubicBezTo>
                    <a:pt x="2" y="2"/>
                    <a:pt x="2" y="2"/>
                    <a:pt x="2" y="2"/>
                  </a:cubicBezTo>
                  <a:moveTo>
                    <a:pt x="2" y="2"/>
                  </a:moveTo>
                  <a:cubicBezTo>
                    <a:pt x="2" y="2"/>
                    <a:pt x="2" y="2"/>
                    <a:pt x="2" y="2"/>
                  </a:cubicBezTo>
                  <a:cubicBezTo>
                    <a:pt x="2" y="2"/>
                    <a:pt x="2" y="2"/>
                    <a:pt x="2" y="2"/>
                  </a:cubicBezTo>
                  <a:moveTo>
                    <a:pt x="3" y="2"/>
                  </a:moveTo>
                  <a:cubicBezTo>
                    <a:pt x="3" y="2"/>
                    <a:pt x="3" y="2"/>
                    <a:pt x="3" y="2"/>
                  </a:cubicBezTo>
                  <a:cubicBezTo>
                    <a:pt x="3" y="2"/>
                    <a:pt x="3" y="2"/>
                    <a:pt x="3" y="2"/>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3" y="0"/>
                  </a:moveTo>
                  <a:cubicBezTo>
                    <a:pt x="3" y="1"/>
                    <a:pt x="3" y="1"/>
                    <a:pt x="3" y="1"/>
                  </a:cubicBezTo>
                  <a:cubicBezTo>
                    <a:pt x="3" y="0"/>
                    <a:pt x="3" y="0"/>
                    <a:pt x="3" y="0"/>
                  </a:cubicBezTo>
                </a:path>
              </a:pathLst>
            </a:custGeom>
            <a:solidFill>
              <a:srgbClr val="B5B2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2"/>
            <p:cNvSpPr/>
            <p:nvPr/>
          </p:nvSpPr>
          <p:spPr bwMode="auto">
            <a:xfrm>
              <a:off x="1485" y="2367"/>
              <a:ext cx="215" cy="394"/>
            </a:xfrm>
            <a:custGeom>
              <a:avLst/>
              <a:gdLst>
                <a:gd name="T0" fmla="*/ 3 w 91"/>
                <a:gd name="T1" fmla="*/ 126 h 166"/>
                <a:gd name="T2" fmla="*/ 3 w 91"/>
                <a:gd name="T3" fmla="*/ 127 h 166"/>
                <a:gd name="T4" fmla="*/ 3 w 91"/>
                <a:gd name="T5" fmla="*/ 127 h 166"/>
                <a:gd name="T6" fmla="*/ 3 w 91"/>
                <a:gd name="T7" fmla="*/ 127 h 166"/>
                <a:gd name="T8" fmla="*/ 3 w 91"/>
                <a:gd name="T9" fmla="*/ 128 h 166"/>
                <a:gd name="T10" fmla="*/ 2 w 91"/>
                <a:gd name="T11" fmla="*/ 128 h 166"/>
                <a:gd name="T12" fmla="*/ 2 w 91"/>
                <a:gd name="T13" fmla="*/ 128 h 166"/>
                <a:gd name="T14" fmla="*/ 2 w 91"/>
                <a:gd name="T15" fmla="*/ 129 h 166"/>
                <a:gd name="T16" fmla="*/ 2 w 91"/>
                <a:gd name="T17" fmla="*/ 129 h 166"/>
                <a:gd name="T18" fmla="*/ 2 w 91"/>
                <a:gd name="T19" fmla="*/ 129 h 166"/>
                <a:gd name="T20" fmla="*/ 2 w 91"/>
                <a:gd name="T21" fmla="*/ 130 h 166"/>
                <a:gd name="T22" fmla="*/ 2 w 91"/>
                <a:gd name="T23" fmla="*/ 130 h 166"/>
                <a:gd name="T24" fmla="*/ 2 w 91"/>
                <a:gd name="T25" fmla="*/ 130 h 166"/>
                <a:gd name="T26" fmla="*/ 2 w 91"/>
                <a:gd name="T27" fmla="*/ 131 h 166"/>
                <a:gd name="T28" fmla="*/ 1 w 91"/>
                <a:gd name="T29" fmla="*/ 131 h 166"/>
                <a:gd name="T30" fmla="*/ 1 w 91"/>
                <a:gd name="T31" fmla="*/ 131 h 166"/>
                <a:gd name="T32" fmla="*/ 1 w 91"/>
                <a:gd name="T33" fmla="*/ 132 h 166"/>
                <a:gd name="T34" fmla="*/ 1 w 91"/>
                <a:gd name="T35" fmla="*/ 132 h 166"/>
                <a:gd name="T36" fmla="*/ 1 w 91"/>
                <a:gd name="T37" fmla="*/ 132 h 166"/>
                <a:gd name="T38" fmla="*/ 1 w 91"/>
                <a:gd name="T39" fmla="*/ 133 h 166"/>
                <a:gd name="T40" fmla="*/ 1 w 91"/>
                <a:gd name="T41" fmla="*/ 133 h 166"/>
                <a:gd name="T42" fmla="*/ 1 w 91"/>
                <a:gd name="T43" fmla="*/ 133 h 166"/>
                <a:gd name="T44" fmla="*/ 1 w 91"/>
                <a:gd name="T45" fmla="*/ 133 h 166"/>
                <a:gd name="T46" fmla="*/ 0 w 91"/>
                <a:gd name="T47" fmla="*/ 134 h 166"/>
                <a:gd name="T48" fmla="*/ 0 w 91"/>
                <a:gd name="T49" fmla="*/ 134 h 166"/>
                <a:gd name="T50" fmla="*/ 0 w 91"/>
                <a:gd name="T51" fmla="*/ 134 h 166"/>
                <a:gd name="T52" fmla="*/ 0 w 91"/>
                <a:gd name="T53" fmla="*/ 135 h 166"/>
                <a:gd name="T54" fmla="*/ 0 w 91"/>
                <a:gd name="T55" fmla="*/ 135 h 166"/>
                <a:gd name="T56" fmla="*/ 0 w 91"/>
                <a:gd name="T57" fmla="*/ 135 h 166"/>
                <a:gd name="T58" fmla="*/ 0 w 91"/>
                <a:gd name="T59" fmla="*/ 136 h 166"/>
                <a:gd name="T60" fmla="*/ 0 w 91"/>
                <a:gd name="T61" fmla="*/ 136 h 166"/>
                <a:gd name="T62" fmla="*/ 1 w 91"/>
                <a:gd name="T63" fmla="*/ 133 h 166"/>
                <a:gd name="T64" fmla="*/ 67 w 91"/>
                <a:gd name="T65" fmla="*/ 77 h 166"/>
                <a:gd name="T66" fmla="*/ 85 w 91"/>
                <a:gd name="T67" fmla="*/ 5 h 166"/>
                <a:gd name="T68" fmla="*/ 91 w 91"/>
                <a:gd name="T69"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 h="166">
                  <a:moveTo>
                    <a:pt x="91" y="0"/>
                  </a:moveTo>
                  <a:cubicBezTo>
                    <a:pt x="52" y="33"/>
                    <a:pt x="22" y="76"/>
                    <a:pt x="3" y="126"/>
                  </a:cubicBezTo>
                  <a:cubicBezTo>
                    <a:pt x="3" y="127"/>
                    <a:pt x="3" y="127"/>
                    <a:pt x="3" y="127"/>
                  </a:cubicBezTo>
                  <a:cubicBezTo>
                    <a:pt x="3" y="127"/>
                    <a:pt x="3" y="127"/>
                    <a:pt x="3" y="127"/>
                  </a:cubicBezTo>
                  <a:cubicBezTo>
                    <a:pt x="3" y="127"/>
                    <a:pt x="3" y="127"/>
                    <a:pt x="3" y="127"/>
                  </a:cubicBezTo>
                  <a:cubicBezTo>
                    <a:pt x="3" y="127"/>
                    <a:pt x="3" y="127"/>
                    <a:pt x="3" y="127"/>
                  </a:cubicBezTo>
                  <a:cubicBezTo>
                    <a:pt x="3" y="127"/>
                    <a:pt x="3" y="127"/>
                    <a:pt x="3" y="127"/>
                  </a:cubicBezTo>
                  <a:cubicBezTo>
                    <a:pt x="3" y="127"/>
                    <a:pt x="3" y="127"/>
                    <a:pt x="3" y="127"/>
                  </a:cubicBezTo>
                  <a:cubicBezTo>
                    <a:pt x="3" y="127"/>
                    <a:pt x="3" y="127"/>
                    <a:pt x="3" y="127"/>
                  </a:cubicBezTo>
                  <a:cubicBezTo>
                    <a:pt x="3" y="128"/>
                    <a:pt x="3" y="128"/>
                    <a:pt x="3" y="128"/>
                  </a:cubicBezTo>
                  <a:cubicBezTo>
                    <a:pt x="3" y="128"/>
                    <a:pt x="3" y="128"/>
                    <a:pt x="3" y="128"/>
                  </a:cubicBezTo>
                  <a:cubicBezTo>
                    <a:pt x="2" y="128"/>
                    <a:pt x="2" y="128"/>
                    <a:pt x="2" y="128"/>
                  </a:cubicBezTo>
                  <a:cubicBezTo>
                    <a:pt x="2" y="128"/>
                    <a:pt x="2" y="128"/>
                    <a:pt x="2" y="128"/>
                  </a:cubicBezTo>
                  <a:cubicBezTo>
                    <a:pt x="2" y="128"/>
                    <a:pt x="2" y="128"/>
                    <a:pt x="2" y="128"/>
                  </a:cubicBezTo>
                  <a:cubicBezTo>
                    <a:pt x="2" y="128"/>
                    <a:pt x="2" y="128"/>
                    <a:pt x="2" y="128"/>
                  </a:cubicBezTo>
                  <a:cubicBezTo>
                    <a:pt x="2" y="129"/>
                    <a:pt x="2" y="129"/>
                    <a:pt x="2" y="129"/>
                  </a:cubicBezTo>
                  <a:cubicBezTo>
                    <a:pt x="2" y="129"/>
                    <a:pt x="2" y="129"/>
                    <a:pt x="2" y="129"/>
                  </a:cubicBezTo>
                  <a:cubicBezTo>
                    <a:pt x="2" y="129"/>
                    <a:pt x="2" y="129"/>
                    <a:pt x="2" y="129"/>
                  </a:cubicBezTo>
                  <a:cubicBezTo>
                    <a:pt x="2" y="129"/>
                    <a:pt x="2" y="129"/>
                    <a:pt x="2" y="129"/>
                  </a:cubicBezTo>
                  <a:cubicBezTo>
                    <a:pt x="2" y="129"/>
                    <a:pt x="2" y="129"/>
                    <a:pt x="2" y="129"/>
                  </a:cubicBezTo>
                  <a:cubicBezTo>
                    <a:pt x="2" y="129"/>
                    <a:pt x="2" y="129"/>
                    <a:pt x="2" y="129"/>
                  </a:cubicBezTo>
                  <a:cubicBezTo>
                    <a:pt x="2" y="129"/>
                    <a:pt x="2" y="130"/>
                    <a:pt x="2" y="130"/>
                  </a:cubicBezTo>
                  <a:cubicBezTo>
                    <a:pt x="2" y="130"/>
                    <a:pt x="2" y="130"/>
                    <a:pt x="2" y="130"/>
                  </a:cubicBezTo>
                  <a:cubicBezTo>
                    <a:pt x="2" y="130"/>
                    <a:pt x="2" y="130"/>
                    <a:pt x="2" y="130"/>
                  </a:cubicBezTo>
                  <a:cubicBezTo>
                    <a:pt x="2" y="130"/>
                    <a:pt x="2" y="130"/>
                    <a:pt x="2" y="130"/>
                  </a:cubicBezTo>
                  <a:cubicBezTo>
                    <a:pt x="2" y="130"/>
                    <a:pt x="2" y="130"/>
                    <a:pt x="2" y="130"/>
                  </a:cubicBezTo>
                  <a:cubicBezTo>
                    <a:pt x="2" y="130"/>
                    <a:pt x="2" y="130"/>
                    <a:pt x="2" y="130"/>
                  </a:cubicBezTo>
                  <a:cubicBezTo>
                    <a:pt x="2" y="130"/>
                    <a:pt x="2" y="131"/>
                    <a:pt x="2" y="131"/>
                  </a:cubicBezTo>
                  <a:cubicBezTo>
                    <a:pt x="2" y="131"/>
                    <a:pt x="2" y="131"/>
                    <a:pt x="1" y="131"/>
                  </a:cubicBezTo>
                  <a:cubicBezTo>
                    <a:pt x="1" y="131"/>
                    <a:pt x="1" y="131"/>
                    <a:pt x="1" y="131"/>
                  </a:cubicBezTo>
                  <a:cubicBezTo>
                    <a:pt x="1" y="131"/>
                    <a:pt x="1" y="131"/>
                    <a:pt x="1" y="131"/>
                  </a:cubicBezTo>
                  <a:cubicBezTo>
                    <a:pt x="1" y="131"/>
                    <a:pt x="1" y="131"/>
                    <a:pt x="1" y="131"/>
                  </a:cubicBezTo>
                  <a:cubicBezTo>
                    <a:pt x="1" y="131"/>
                    <a:pt x="1" y="131"/>
                    <a:pt x="1" y="131"/>
                  </a:cubicBezTo>
                  <a:cubicBezTo>
                    <a:pt x="1" y="131"/>
                    <a:pt x="1" y="131"/>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3"/>
                  </a:cubicBezTo>
                  <a:cubicBezTo>
                    <a:pt x="1" y="133"/>
                    <a:pt x="1" y="133"/>
                    <a:pt x="1" y="133"/>
                  </a:cubicBezTo>
                  <a:cubicBezTo>
                    <a:pt x="1" y="133"/>
                    <a:pt x="1" y="133"/>
                    <a:pt x="1" y="133"/>
                  </a:cubicBezTo>
                  <a:cubicBezTo>
                    <a:pt x="1" y="133"/>
                    <a:pt x="1" y="133"/>
                    <a:pt x="1" y="133"/>
                  </a:cubicBezTo>
                  <a:cubicBezTo>
                    <a:pt x="1" y="133"/>
                    <a:pt x="1" y="133"/>
                    <a:pt x="1" y="133"/>
                  </a:cubicBezTo>
                  <a:cubicBezTo>
                    <a:pt x="1" y="133"/>
                    <a:pt x="1" y="133"/>
                    <a:pt x="1" y="133"/>
                  </a:cubicBezTo>
                  <a:cubicBezTo>
                    <a:pt x="1" y="133"/>
                    <a:pt x="1" y="133"/>
                    <a:pt x="1" y="133"/>
                  </a:cubicBezTo>
                  <a:cubicBezTo>
                    <a:pt x="1" y="133"/>
                    <a:pt x="1" y="134"/>
                    <a:pt x="0" y="134"/>
                  </a:cubicBezTo>
                  <a:cubicBezTo>
                    <a:pt x="0" y="134"/>
                    <a:pt x="0" y="134"/>
                    <a:pt x="0" y="134"/>
                  </a:cubicBezTo>
                  <a:cubicBezTo>
                    <a:pt x="0" y="134"/>
                    <a:pt x="0" y="134"/>
                    <a:pt x="0" y="134"/>
                  </a:cubicBezTo>
                  <a:cubicBezTo>
                    <a:pt x="0" y="134"/>
                    <a:pt x="0" y="134"/>
                    <a:pt x="0" y="134"/>
                  </a:cubicBezTo>
                  <a:cubicBezTo>
                    <a:pt x="0" y="134"/>
                    <a:pt x="0" y="134"/>
                    <a:pt x="0" y="134"/>
                  </a:cubicBezTo>
                  <a:cubicBezTo>
                    <a:pt x="0" y="134"/>
                    <a:pt x="0" y="134"/>
                    <a:pt x="0" y="134"/>
                  </a:cubicBezTo>
                  <a:cubicBezTo>
                    <a:pt x="0" y="134"/>
                    <a:pt x="0" y="134"/>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6"/>
                    <a:pt x="0" y="136"/>
                    <a:pt x="0" y="136"/>
                  </a:cubicBezTo>
                  <a:cubicBezTo>
                    <a:pt x="0" y="136"/>
                    <a:pt x="0" y="136"/>
                    <a:pt x="0" y="136"/>
                  </a:cubicBezTo>
                  <a:cubicBezTo>
                    <a:pt x="0" y="136"/>
                    <a:pt x="0" y="136"/>
                    <a:pt x="0" y="136"/>
                  </a:cubicBezTo>
                  <a:cubicBezTo>
                    <a:pt x="0" y="136"/>
                    <a:pt x="0" y="136"/>
                    <a:pt x="0" y="136"/>
                  </a:cubicBezTo>
                  <a:cubicBezTo>
                    <a:pt x="0" y="135"/>
                    <a:pt x="0" y="134"/>
                    <a:pt x="1" y="133"/>
                  </a:cubicBezTo>
                  <a:cubicBezTo>
                    <a:pt x="21" y="144"/>
                    <a:pt x="42" y="155"/>
                    <a:pt x="62" y="166"/>
                  </a:cubicBezTo>
                  <a:cubicBezTo>
                    <a:pt x="60" y="137"/>
                    <a:pt x="61" y="107"/>
                    <a:pt x="67" y="77"/>
                  </a:cubicBezTo>
                  <a:cubicBezTo>
                    <a:pt x="57" y="71"/>
                    <a:pt x="47" y="65"/>
                    <a:pt x="38" y="59"/>
                  </a:cubicBezTo>
                  <a:cubicBezTo>
                    <a:pt x="52" y="39"/>
                    <a:pt x="68" y="21"/>
                    <a:pt x="85" y="5"/>
                  </a:cubicBezTo>
                  <a:cubicBezTo>
                    <a:pt x="86" y="5"/>
                    <a:pt x="87" y="6"/>
                    <a:pt x="88" y="6"/>
                  </a:cubicBezTo>
                  <a:cubicBezTo>
                    <a:pt x="89" y="4"/>
                    <a:pt x="90" y="2"/>
                    <a:pt x="91" y="0"/>
                  </a:cubicBezTo>
                </a:path>
              </a:pathLst>
            </a:custGeom>
            <a:solidFill>
              <a:srgbClr val="5D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3"/>
            <p:cNvSpPr/>
            <p:nvPr/>
          </p:nvSpPr>
          <p:spPr bwMode="auto">
            <a:xfrm>
              <a:off x="1575" y="2379"/>
              <a:ext cx="118" cy="171"/>
            </a:xfrm>
            <a:custGeom>
              <a:avLst/>
              <a:gdLst>
                <a:gd name="T0" fmla="*/ 47 w 50"/>
                <a:gd name="T1" fmla="*/ 0 h 72"/>
                <a:gd name="T2" fmla="*/ 0 w 50"/>
                <a:gd name="T3" fmla="*/ 54 h 72"/>
                <a:gd name="T4" fmla="*/ 29 w 50"/>
                <a:gd name="T5" fmla="*/ 72 h 72"/>
                <a:gd name="T6" fmla="*/ 41 w 50"/>
                <a:gd name="T7" fmla="*/ 27 h 72"/>
                <a:gd name="T8" fmla="*/ 50 w 50"/>
                <a:gd name="T9" fmla="*/ 1 h 72"/>
                <a:gd name="T10" fmla="*/ 47 w 50"/>
                <a:gd name="T11" fmla="*/ 0 h 72"/>
              </a:gdLst>
              <a:ahLst/>
              <a:cxnLst>
                <a:cxn ang="0">
                  <a:pos x="T0" y="T1"/>
                </a:cxn>
                <a:cxn ang="0">
                  <a:pos x="T2" y="T3"/>
                </a:cxn>
                <a:cxn ang="0">
                  <a:pos x="T4" y="T5"/>
                </a:cxn>
                <a:cxn ang="0">
                  <a:pos x="T6" y="T7"/>
                </a:cxn>
                <a:cxn ang="0">
                  <a:pos x="T8" y="T9"/>
                </a:cxn>
                <a:cxn ang="0">
                  <a:pos x="T10" y="T11"/>
                </a:cxn>
              </a:cxnLst>
              <a:rect l="0" t="0" r="r" b="b"/>
              <a:pathLst>
                <a:path w="50" h="72">
                  <a:moveTo>
                    <a:pt x="47" y="0"/>
                  </a:moveTo>
                  <a:cubicBezTo>
                    <a:pt x="30" y="16"/>
                    <a:pt x="14" y="34"/>
                    <a:pt x="0" y="54"/>
                  </a:cubicBezTo>
                  <a:cubicBezTo>
                    <a:pt x="9" y="60"/>
                    <a:pt x="19" y="66"/>
                    <a:pt x="29" y="72"/>
                  </a:cubicBezTo>
                  <a:cubicBezTo>
                    <a:pt x="32" y="57"/>
                    <a:pt x="36" y="42"/>
                    <a:pt x="41" y="27"/>
                  </a:cubicBezTo>
                  <a:cubicBezTo>
                    <a:pt x="43" y="18"/>
                    <a:pt x="46" y="10"/>
                    <a:pt x="50" y="1"/>
                  </a:cubicBezTo>
                  <a:cubicBezTo>
                    <a:pt x="49" y="1"/>
                    <a:pt x="48" y="0"/>
                    <a:pt x="47"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4"/>
            <p:cNvSpPr/>
            <p:nvPr/>
          </p:nvSpPr>
          <p:spPr bwMode="auto">
            <a:xfrm>
              <a:off x="1482" y="26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5D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5"/>
            <p:cNvSpPr>
              <a:spLocks noEditPoints="1"/>
            </p:cNvSpPr>
            <p:nvPr/>
          </p:nvSpPr>
          <p:spPr bwMode="auto">
            <a:xfrm>
              <a:off x="1944" y="3607"/>
              <a:ext cx="15" cy="4"/>
            </a:xfrm>
            <a:custGeom>
              <a:avLst/>
              <a:gdLst>
                <a:gd name="T0" fmla="*/ 6 w 6"/>
                <a:gd name="T1" fmla="*/ 1 h 2"/>
                <a:gd name="T2" fmla="*/ 6 w 6"/>
                <a:gd name="T3" fmla="*/ 2 h 2"/>
                <a:gd name="T4" fmla="*/ 6 w 6"/>
                <a:gd name="T5" fmla="*/ 1 h 2"/>
                <a:gd name="T6" fmla="*/ 0 w 6"/>
                <a:gd name="T7" fmla="*/ 0 h 2"/>
                <a:gd name="T8" fmla="*/ 6 w 6"/>
                <a:gd name="T9" fmla="*/ 1 h 2"/>
                <a:gd name="T10" fmla="*/ 0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1"/>
                  </a:moveTo>
                  <a:cubicBezTo>
                    <a:pt x="6" y="2"/>
                    <a:pt x="6" y="2"/>
                    <a:pt x="6" y="2"/>
                  </a:cubicBezTo>
                  <a:cubicBezTo>
                    <a:pt x="6" y="2"/>
                    <a:pt x="6" y="2"/>
                    <a:pt x="6" y="1"/>
                  </a:cubicBezTo>
                  <a:moveTo>
                    <a:pt x="0" y="0"/>
                  </a:moveTo>
                  <a:cubicBezTo>
                    <a:pt x="2" y="0"/>
                    <a:pt x="4" y="1"/>
                    <a:pt x="6" y="1"/>
                  </a:cubicBezTo>
                  <a:cubicBezTo>
                    <a:pt x="4" y="1"/>
                    <a:pt x="2" y="0"/>
                    <a:pt x="0" y="0"/>
                  </a:cubicBezTo>
                </a:path>
              </a:pathLst>
            </a:custGeom>
            <a:solidFill>
              <a:srgbClr val="B5B2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6"/>
            <p:cNvSpPr>
              <a:spLocks noEditPoints="1"/>
            </p:cNvSpPr>
            <p:nvPr/>
          </p:nvSpPr>
          <p:spPr bwMode="auto">
            <a:xfrm>
              <a:off x="1447" y="2693"/>
              <a:ext cx="1163" cy="949"/>
            </a:xfrm>
            <a:custGeom>
              <a:avLst/>
              <a:gdLst>
                <a:gd name="T0" fmla="*/ 318 w 491"/>
                <a:gd name="T1" fmla="*/ 400 h 400"/>
                <a:gd name="T2" fmla="*/ 95 w 491"/>
                <a:gd name="T3" fmla="*/ 316 h 400"/>
                <a:gd name="T4" fmla="*/ 47 w 491"/>
                <a:gd name="T5" fmla="*/ 257 h 400"/>
                <a:gd name="T6" fmla="*/ 390 w 491"/>
                <a:gd name="T7" fmla="*/ 388 h 400"/>
                <a:gd name="T8" fmla="*/ 318 w 491"/>
                <a:gd name="T9" fmla="*/ 400 h 400"/>
                <a:gd name="T10" fmla="*/ 15 w 491"/>
                <a:gd name="T11" fmla="*/ 0 h 400"/>
                <a:gd name="T12" fmla="*/ 0 w 491"/>
                <a:gd name="T13" fmla="*/ 95 h 400"/>
                <a:gd name="T14" fmla="*/ 210 w 491"/>
                <a:gd name="T15" fmla="*/ 385 h 400"/>
                <a:gd name="T16" fmla="*/ 210 w 491"/>
                <a:gd name="T17" fmla="*/ 385 h 400"/>
                <a:gd name="T18" fmla="*/ 216 w 491"/>
                <a:gd name="T19" fmla="*/ 386 h 400"/>
                <a:gd name="T20" fmla="*/ 216 w 491"/>
                <a:gd name="T21" fmla="*/ 386 h 400"/>
                <a:gd name="T22" fmla="*/ 216 w 491"/>
                <a:gd name="T23" fmla="*/ 387 h 400"/>
                <a:gd name="T24" fmla="*/ 306 w 491"/>
                <a:gd name="T25" fmla="*/ 400 h 400"/>
                <a:gd name="T26" fmla="*/ 491 w 491"/>
                <a:gd name="T27" fmla="*/ 337 h 400"/>
                <a:gd name="T28" fmla="*/ 420 w 491"/>
                <a:gd name="T29" fmla="*/ 345 h 400"/>
                <a:gd name="T30" fmla="*/ 313 w 491"/>
                <a:gd name="T31" fmla="*/ 328 h 400"/>
                <a:gd name="T32" fmla="*/ 194 w 491"/>
                <a:gd name="T33" fmla="*/ 260 h 400"/>
                <a:gd name="T34" fmla="*/ 8 w 491"/>
                <a:gd name="T35" fmla="*/ 161 h 400"/>
                <a:gd name="T36" fmla="*/ 0 w 491"/>
                <a:gd name="T37" fmla="*/ 104 h 400"/>
                <a:gd name="T38" fmla="*/ 123 w 491"/>
                <a:gd name="T39" fmla="*/ 172 h 400"/>
                <a:gd name="T40" fmla="*/ 82 w 491"/>
                <a:gd name="T41" fmla="*/ 58 h 400"/>
                <a:gd name="T42" fmla="*/ 11 w 491"/>
                <a:gd name="T43" fmla="*/ 15 h 400"/>
                <a:gd name="T44" fmla="*/ 15 w 491"/>
                <a:gd name="T4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1" h="400">
                  <a:moveTo>
                    <a:pt x="318" y="400"/>
                  </a:moveTo>
                  <a:cubicBezTo>
                    <a:pt x="242" y="379"/>
                    <a:pt x="167" y="351"/>
                    <a:pt x="95" y="316"/>
                  </a:cubicBezTo>
                  <a:cubicBezTo>
                    <a:pt x="77" y="298"/>
                    <a:pt x="61" y="278"/>
                    <a:pt x="47" y="257"/>
                  </a:cubicBezTo>
                  <a:cubicBezTo>
                    <a:pt x="150" y="326"/>
                    <a:pt x="268" y="371"/>
                    <a:pt x="390" y="388"/>
                  </a:cubicBezTo>
                  <a:cubicBezTo>
                    <a:pt x="367" y="395"/>
                    <a:pt x="343" y="399"/>
                    <a:pt x="318" y="400"/>
                  </a:cubicBezTo>
                  <a:moveTo>
                    <a:pt x="15" y="0"/>
                  </a:moveTo>
                  <a:cubicBezTo>
                    <a:pt x="5" y="31"/>
                    <a:pt x="0" y="63"/>
                    <a:pt x="0" y="95"/>
                  </a:cubicBezTo>
                  <a:cubicBezTo>
                    <a:pt x="0" y="223"/>
                    <a:pt x="82" y="342"/>
                    <a:pt x="210" y="385"/>
                  </a:cubicBezTo>
                  <a:cubicBezTo>
                    <a:pt x="210" y="385"/>
                    <a:pt x="210" y="385"/>
                    <a:pt x="210" y="385"/>
                  </a:cubicBezTo>
                  <a:cubicBezTo>
                    <a:pt x="212" y="385"/>
                    <a:pt x="214" y="386"/>
                    <a:pt x="216" y="386"/>
                  </a:cubicBezTo>
                  <a:cubicBezTo>
                    <a:pt x="216" y="386"/>
                    <a:pt x="216" y="386"/>
                    <a:pt x="216" y="386"/>
                  </a:cubicBezTo>
                  <a:cubicBezTo>
                    <a:pt x="216" y="387"/>
                    <a:pt x="216" y="387"/>
                    <a:pt x="216" y="387"/>
                  </a:cubicBezTo>
                  <a:cubicBezTo>
                    <a:pt x="246" y="396"/>
                    <a:pt x="276" y="400"/>
                    <a:pt x="306" y="400"/>
                  </a:cubicBezTo>
                  <a:cubicBezTo>
                    <a:pt x="373" y="400"/>
                    <a:pt x="439" y="378"/>
                    <a:pt x="491" y="337"/>
                  </a:cubicBezTo>
                  <a:cubicBezTo>
                    <a:pt x="468" y="342"/>
                    <a:pt x="444" y="345"/>
                    <a:pt x="420" y="345"/>
                  </a:cubicBezTo>
                  <a:cubicBezTo>
                    <a:pt x="385" y="345"/>
                    <a:pt x="349" y="339"/>
                    <a:pt x="313" y="328"/>
                  </a:cubicBezTo>
                  <a:cubicBezTo>
                    <a:pt x="268" y="313"/>
                    <a:pt x="228" y="289"/>
                    <a:pt x="194" y="260"/>
                  </a:cubicBezTo>
                  <a:cubicBezTo>
                    <a:pt x="128" y="235"/>
                    <a:pt x="65" y="201"/>
                    <a:pt x="8" y="161"/>
                  </a:cubicBezTo>
                  <a:cubicBezTo>
                    <a:pt x="3" y="142"/>
                    <a:pt x="1" y="123"/>
                    <a:pt x="0" y="104"/>
                  </a:cubicBezTo>
                  <a:cubicBezTo>
                    <a:pt x="40" y="129"/>
                    <a:pt x="81" y="152"/>
                    <a:pt x="123" y="172"/>
                  </a:cubicBezTo>
                  <a:cubicBezTo>
                    <a:pt x="102" y="137"/>
                    <a:pt x="89" y="98"/>
                    <a:pt x="82" y="58"/>
                  </a:cubicBezTo>
                  <a:cubicBezTo>
                    <a:pt x="58" y="44"/>
                    <a:pt x="34" y="30"/>
                    <a:pt x="11" y="15"/>
                  </a:cubicBezTo>
                  <a:cubicBezTo>
                    <a:pt x="12" y="10"/>
                    <a:pt x="14" y="5"/>
                    <a:pt x="15" y="0"/>
                  </a:cubicBezTo>
                </a:path>
              </a:pathLst>
            </a:custGeom>
            <a:solidFill>
              <a:srgbClr val="5D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7"/>
            <p:cNvSpPr/>
            <p:nvPr/>
          </p:nvSpPr>
          <p:spPr bwMode="auto">
            <a:xfrm>
              <a:off x="1473" y="2683"/>
              <a:ext cx="168" cy="147"/>
            </a:xfrm>
            <a:custGeom>
              <a:avLst/>
              <a:gdLst>
                <a:gd name="T0" fmla="*/ 6 w 71"/>
                <a:gd name="T1" fmla="*/ 0 h 62"/>
                <a:gd name="T2" fmla="*/ 5 w 71"/>
                <a:gd name="T3" fmla="*/ 3 h 62"/>
                <a:gd name="T4" fmla="*/ 5 w 71"/>
                <a:gd name="T5" fmla="*/ 3 h 62"/>
                <a:gd name="T6" fmla="*/ 5 w 71"/>
                <a:gd name="T7" fmla="*/ 3 h 62"/>
                <a:gd name="T8" fmla="*/ 4 w 71"/>
                <a:gd name="T9" fmla="*/ 4 h 62"/>
                <a:gd name="T10" fmla="*/ 4 w 71"/>
                <a:gd name="T11" fmla="*/ 4 h 62"/>
                <a:gd name="T12" fmla="*/ 4 w 71"/>
                <a:gd name="T13" fmla="*/ 4 h 62"/>
                <a:gd name="T14" fmla="*/ 4 w 71"/>
                <a:gd name="T15" fmla="*/ 4 h 62"/>
                <a:gd name="T16" fmla="*/ 4 w 71"/>
                <a:gd name="T17" fmla="*/ 4 h 62"/>
                <a:gd name="T18" fmla="*/ 4 w 71"/>
                <a:gd name="T19" fmla="*/ 4 h 62"/>
                <a:gd name="T20" fmla="*/ 0 w 71"/>
                <a:gd name="T21" fmla="*/ 19 h 62"/>
                <a:gd name="T22" fmla="*/ 71 w 71"/>
                <a:gd name="T23" fmla="*/ 62 h 62"/>
                <a:gd name="T24" fmla="*/ 67 w 71"/>
                <a:gd name="T25" fmla="*/ 33 h 62"/>
                <a:gd name="T26" fmla="*/ 6 w 71"/>
                <a:gd name="T2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62">
                  <a:moveTo>
                    <a:pt x="6" y="0"/>
                  </a:moveTo>
                  <a:cubicBezTo>
                    <a:pt x="5" y="1"/>
                    <a:pt x="5" y="2"/>
                    <a:pt x="5" y="3"/>
                  </a:cubicBezTo>
                  <a:cubicBezTo>
                    <a:pt x="5" y="3"/>
                    <a:pt x="5" y="3"/>
                    <a:pt x="5" y="3"/>
                  </a:cubicBezTo>
                  <a:cubicBezTo>
                    <a:pt x="5" y="3"/>
                    <a:pt x="5" y="3"/>
                    <a:pt x="5" y="3"/>
                  </a:cubicBezTo>
                  <a:cubicBezTo>
                    <a:pt x="5" y="3"/>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3" y="9"/>
                    <a:pt x="1" y="14"/>
                    <a:pt x="0" y="19"/>
                  </a:cubicBezTo>
                  <a:cubicBezTo>
                    <a:pt x="23" y="34"/>
                    <a:pt x="47" y="48"/>
                    <a:pt x="71" y="62"/>
                  </a:cubicBezTo>
                  <a:cubicBezTo>
                    <a:pt x="69" y="52"/>
                    <a:pt x="68" y="43"/>
                    <a:pt x="67" y="33"/>
                  </a:cubicBezTo>
                  <a:cubicBezTo>
                    <a:pt x="47" y="22"/>
                    <a:pt x="26" y="11"/>
                    <a:pt x="6"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8"/>
            <p:cNvSpPr/>
            <p:nvPr/>
          </p:nvSpPr>
          <p:spPr bwMode="auto">
            <a:xfrm>
              <a:off x="1558" y="3303"/>
              <a:ext cx="813" cy="339"/>
            </a:xfrm>
            <a:custGeom>
              <a:avLst/>
              <a:gdLst>
                <a:gd name="T0" fmla="*/ 0 w 343"/>
                <a:gd name="T1" fmla="*/ 0 h 143"/>
                <a:gd name="T2" fmla="*/ 48 w 343"/>
                <a:gd name="T3" fmla="*/ 59 h 143"/>
                <a:gd name="T4" fmla="*/ 271 w 343"/>
                <a:gd name="T5" fmla="*/ 143 h 143"/>
                <a:gd name="T6" fmla="*/ 343 w 343"/>
                <a:gd name="T7" fmla="*/ 131 h 143"/>
                <a:gd name="T8" fmla="*/ 0 w 343"/>
                <a:gd name="T9" fmla="*/ 0 h 143"/>
              </a:gdLst>
              <a:ahLst/>
              <a:cxnLst>
                <a:cxn ang="0">
                  <a:pos x="T0" y="T1"/>
                </a:cxn>
                <a:cxn ang="0">
                  <a:pos x="T2" y="T3"/>
                </a:cxn>
                <a:cxn ang="0">
                  <a:pos x="T4" y="T5"/>
                </a:cxn>
                <a:cxn ang="0">
                  <a:pos x="T6" y="T7"/>
                </a:cxn>
                <a:cxn ang="0">
                  <a:pos x="T8" y="T9"/>
                </a:cxn>
              </a:cxnLst>
              <a:rect l="0" t="0" r="r" b="b"/>
              <a:pathLst>
                <a:path w="343" h="143">
                  <a:moveTo>
                    <a:pt x="0" y="0"/>
                  </a:moveTo>
                  <a:cubicBezTo>
                    <a:pt x="14" y="21"/>
                    <a:pt x="30" y="41"/>
                    <a:pt x="48" y="59"/>
                  </a:cubicBezTo>
                  <a:cubicBezTo>
                    <a:pt x="120" y="94"/>
                    <a:pt x="195" y="122"/>
                    <a:pt x="271" y="143"/>
                  </a:cubicBezTo>
                  <a:cubicBezTo>
                    <a:pt x="296" y="142"/>
                    <a:pt x="320" y="138"/>
                    <a:pt x="343" y="131"/>
                  </a:cubicBezTo>
                  <a:cubicBezTo>
                    <a:pt x="221" y="114"/>
                    <a:pt x="103" y="69"/>
                    <a:pt x="0"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9"/>
            <p:cNvSpPr/>
            <p:nvPr/>
          </p:nvSpPr>
          <p:spPr bwMode="auto">
            <a:xfrm>
              <a:off x="1447" y="2939"/>
              <a:ext cx="459" cy="371"/>
            </a:xfrm>
            <a:custGeom>
              <a:avLst/>
              <a:gdLst>
                <a:gd name="T0" fmla="*/ 0 w 194"/>
                <a:gd name="T1" fmla="*/ 0 h 156"/>
                <a:gd name="T2" fmla="*/ 8 w 194"/>
                <a:gd name="T3" fmla="*/ 57 h 156"/>
                <a:gd name="T4" fmla="*/ 194 w 194"/>
                <a:gd name="T5" fmla="*/ 156 h 156"/>
                <a:gd name="T6" fmla="*/ 123 w 194"/>
                <a:gd name="T7" fmla="*/ 68 h 156"/>
                <a:gd name="T8" fmla="*/ 0 w 194"/>
                <a:gd name="T9" fmla="*/ 0 h 156"/>
              </a:gdLst>
              <a:ahLst/>
              <a:cxnLst>
                <a:cxn ang="0">
                  <a:pos x="T0" y="T1"/>
                </a:cxn>
                <a:cxn ang="0">
                  <a:pos x="T2" y="T3"/>
                </a:cxn>
                <a:cxn ang="0">
                  <a:pos x="T4" y="T5"/>
                </a:cxn>
                <a:cxn ang="0">
                  <a:pos x="T6" y="T7"/>
                </a:cxn>
                <a:cxn ang="0">
                  <a:pos x="T8" y="T9"/>
                </a:cxn>
              </a:cxnLst>
              <a:rect l="0" t="0" r="r" b="b"/>
              <a:pathLst>
                <a:path w="194" h="156">
                  <a:moveTo>
                    <a:pt x="0" y="0"/>
                  </a:moveTo>
                  <a:cubicBezTo>
                    <a:pt x="1" y="19"/>
                    <a:pt x="3" y="38"/>
                    <a:pt x="8" y="57"/>
                  </a:cubicBezTo>
                  <a:cubicBezTo>
                    <a:pt x="65" y="97"/>
                    <a:pt x="128" y="131"/>
                    <a:pt x="194" y="156"/>
                  </a:cubicBezTo>
                  <a:cubicBezTo>
                    <a:pt x="165" y="131"/>
                    <a:pt x="141" y="101"/>
                    <a:pt x="123" y="68"/>
                  </a:cubicBezTo>
                  <a:cubicBezTo>
                    <a:pt x="81" y="48"/>
                    <a:pt x="40" y="25"/>
                    <a:pt x="0"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0"/>
            <p:cNvSpPr/>
            <p:nvPr/>
          </p:nvSpPr>
          <p:spPr bwMode="auto">
            <a:xfrm>
              <a:off x="878" y="2484"/>
              <a:ext cx="2533" cy="942"/>
            </a:xfrm>
            <a:custGeom>
              <a:avLst/>
              <a:gdLst>
                <a:gd name="T0" fmla="*/ 847 w 1069"/>
                <a:gd name="T1" fmla="*/ 235 h 397"/>
                <a:gd name="T2" fmla="*/ 843 w 1069"/>
                <a:gd name="T3" fmla="*/ 254 h 397"/>
                <a:gd name="T4" fmla="*/ 898 w 1069"/>
                <a:gd name="T5" fmla="*/ 303 h 397"/>
                <a:gd name="T6" fmla="*/ 823 w 1069"/>
                <a:gd name="T7" fmla="*/ 310 h 397"/>
                <a:gd name="T8" fmla="*/ 523 w 1069"/>
                <a:gd name="T9" fmla="*/ 235 h 397"/>
                <a:gd name="T10" fmla="*/ 246 w 1069"/>
                <a:gd name="T11" fmla="*/ 123 h 397"/>
                <a:gd name="T12" fmla="*/ 180 w 1069"/>
                <a:gd name="T13" fmla="*/ 67 h 397"/>
                <a:gd name="T14" fmla="*/ 265 w 1069"/>
                <a:gd name="T15" fmla="*/ 62 h 397"/>
                <a:gd name="T16" fmla="*/ 273 w 1069"/>
                <a:gd name="T17" fmla="*/ 45 h 397"/>
                <a:gd name="T18" fmla="*/ 9 w 1069"/>
                <a:gd name="T19" fmla="*/ 25 h 397"/>
                <a:gd name="T20" fmla="*/ 241 w 1069"/>
                <a:gd name="T21" fmla="*/ 170 h 397"/>
                <a:gd name="T22" fmla="*/ 511 w 1069"/>
                <a:gd name="T23" fmla="*/ 271 h 397"/>
                <a:gd name="T24" fmla="*/ 799 w 1069"/>
                <a:gd name="T25" fmla="*/ 353 h 397"/>
                <a:gd name="T26" fmla="*/ 1061 w 1069"/>
                <a:gd name="T27" fmla="*/ 372 h 397"/>
                <a:gd name="T28" fmla="*/ 847 w 1069"/>
                <a:gd name="T29" fmla="*/ 235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9" h="397">
                  <a:moveTo>
                    <a:pt x="847" y="235"/>
                  </a:moveTo>
                  <a:cubicBezTo>
                    <a:pt x="846" y="241"/>
                    <a:pt x="844" y="248"/>
                    <a:pt x="843" y="254"/>
                  </a:cubicBezTo>
                  <a:cubicBezTo>
                    <a:pt x="881" y="276"/>
                    <a:pt x="901" y="293"/>
                    <a:pt x="898" y="303"/>
                  </a:cubicBezTo>
                  <a:cubicBezTo>
                    <a:pt x="894" y="314"/>
                    <a:pt x="867" y="316"/>
                    <a:pt x="823" y="310"/>
                  </a:cubicBezTo>
                  <a:cubicBezTo>
                    <a:pt x="754" y="301"/>
                    <a:pt x="644" y="274"/>
                    <a:pt x="523" y="235"/>
                  </a:cubicBezTo>
                  <a:cubicBezTo>
                    <a:pt x="408" y="197"/>
                    <a:pt x="308" y="156"/>
                    <a:pt x="246" y="123"/>
                  </a:cubicBezTo>
                  <a:cubicBezTo>
                    <a:pt x="202" y="99"/>
                    <a:pt x="177" y="79"/>
                    <a:pt x="180" y="67"/>
                  </a:cubicBezTo>
                  <a:cubicBezTo>
                    <a:pt x="184" y="56"/>
                    <a:pt x="216" y="55"/>
                    <a:pt x="265" y="62"/>
                  </a:cubicBezTo>
                  <a:cubicBezTo>
                    <a:pt x="268" y="56"/>
                    <a:pt x="270" y="51"/>
                    <a:pt x="273" y="45"/>
                  </a:cubicBezTo>
                  <a:cubicBezTo>
                    <a:pt x="122" y="9"/>
                    <a:pt x="17" y="0"/>
                    <a:pt x="9" y="25"/>
                  </a:cubicBezTo>
                  <a:cubicBezTo>
                    <a:pt x="0" y="52"/>
                    <a:pt x="94" y="108"/>
                    <a:pt x="241" y="170"/>
                  </a:cubicBezTo>
                  <a:cubicBezTo>
                    <a:pt x="318" y="203"/>
                    <a:pt x="411" y="238"/>
                    <a:pt x="511" y="271"/>
                  </a:cubicBezTo>
                  <a:cubicBezTo>
                    <a:pt x="616" y="305"/>
                    <a:pt x="715" y="333"/>
                    <a:pt x="799" y="353"/>
                  </a:cubicBezTo>
                  <a:cubicBezTo>
                    <a:pt x="949" y="388"/>
                    <a:pt x="1052" y="397"/>
                    <a:pt x="1061" y="372"/>
                  </a:cubicBezTo>
                  <a:cubicBezTo>
                    <a:pt x="1069" y="347"/>
                    <a:pt x="983" y="294"/>
                    <a:pt x="847" y="235"/>
                  </a:cubicBezTo>
                  <a:close/>
                </a:path>
              </a:pathLst>
            </a:cu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300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1000"/>
                                        <p:tgtEl>
                                          <p:spTgt spid="8"/>
                                        </p:tgtEl>
                                      </p:cBhvr>
                                    </p:animEffect>
                                  </p:childTnLst>
                                </p:cTn>
                              </p:par>
                              <p:par>
                                <p:cTn id="12" presetID="2" presetClass="entr" presetSubtype="2" fill="hold" grpId="0" nodeType="withEffect">
                                  <p:stCondLst>
                                    <p:cond delay="550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1+#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par>
                                <p:cTn id="16" presetID="22" presetClass="entr" presetSubtype="1" fill="hold" grpId="0" nodeType="withEffect">
                                  <p:stCondLst>
                                    <p:cond delay="600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1000"/>
                                        <p:tgtEl>
                                          <p:spTgt spid="9"/>
                                        </p:tgtEl>
                                      </p:cBhvr>
                                    </p:animEffect>
                                  </p:childTnLst>
                                </p:cTn>
                              </p:par>
                              <p:par>
                                <p:cTn id="19" presetID="2" presetClass="entr" presetSubtype="2" fill="hold" grpId="0" nodeType="withEffect">
                                  <p:stCondLst>
                                    <p:cond delay="700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par>
                                <p:cTn id="23" presetID="22" presetClass="entr" presetSubtype="1" fill="hold" grpId="0" nodeType="withEffect">
                                  <p:stCondLst>
                                    <p:cond delay="750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1000"/>
                                        <p:tgtEl>
                                          <p:spTgt spid="10"/>
                                        </p:tgtEl>
                                      </p:cBhvr>
                                    </p:animEffect>
                                  </p:childTnLst>
                                </p:cTn>
                              </p:par>
                              <p:par>
                                <p:cTn id="26" presetID="2" presetClass="entr" presetSubtype="2" fill="hold" grpId="0" nodeType="withEffect">
                                  <p:stCondLst>
                                    <p:cond delay="850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par>
                                <p:cTn id="30" presetID="22" presetClass="entr" presetSubtype="1" fill="hold" grpId="0" nodeType="withEffect">
                                  <p:stCondLst>
                                    <p:cond delay="900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任意多边形 176"/>
          <p:cNvSpPr/>
          <p:nvPr/>
        </p:nvSpPr>
        <p:spPr>
          <a:xfrm>
            <a:off x="6800801" y="-24063"/>
            <a:ext cx="5391198" cy="6882062"/>
          </a:xfrm>
          <a:custGeom>
            <a:avLst/>
            <a:gdLst>
              <a:gd name="connsiteX0" fmla="*/ 145374 w 5391198"/>
              <a:gd name="connsiteY0" fmla="*/ 0 h 6882062"/>
              <a:gd name="connsiteX1" fmla="*/ 5391195 w 5391198"/>
              <a:gd name="connsiteY1" fmla="*/ 16651 h 6882062"/>
              <a:gd name="connsiteX2" fmla="*/ 5391195 w 5391198"/>
              <a:gd name="connsiteY2" fmla="*/ 4098878 h 6882062"/>
              <a:gd name="connsiteX3" fmla="*/ 5391198 w 5391198"/>
              <a:gd name="connsiteY3" fmla="*/ 4098879 h 6882062"/>
              <a:gd name="connsiteX4" fmla="*/ 5391198 w 5391198"/>
              <a:gd name="connsiteY4" fmla="*/ 6882062 h 6882062"/>
              <a:gd name="connsiteX5" fmla="*/ 4785086 w 5391198"/>
              <a:gd name="connsiteY5" fmla="*/ 6882062 h 6882062"/>
              <a:gd name="connsiteX6" fmla="*/ 4776051 w 5391198"/>
              <a:gd name="connsiteY6" fmla="*/ 6866861 h 6882062"/>
              <a:gd name="connsiteX7" fmla="*/ 4449089 w 5391198"/>
              <a:gd name="connsiteY7" fmla="*/ 6444924 h 6882062"/>
              <a:gd name="connsiteX8" fmla="*/ 4518362 w 5391198"/>
              <a:gd name="connsiteY8" fmla="*/ 5297297 h 6882062"/>
              <a:gd name="connsiteX9" fmla="*/ 3230606 w 5391198"/>
              <a:gd name="connsiteY9" fmla="*/ 4641581 h 6882062"/>
              <a:gd name="connsiteX10" fmla="*/ 3212067 w 5391198"/>
              <a:gd name="connsiteY10" fmla="*/ 4626304 h 6882062"/>
              <a:gd name="connsiteX11" fmla="*/ 3136477 w 5391198"/>
              <a:gd name="connsiteY11" fmla="*/ 4571645 h 6882062"/>
              <a:gd name="connsiteX12" fmla="*/ 2911962 w 5391198"/>
              <a:gd name="connsiteY12" fmla="*/ 4175755 h 6882062"/>
              <a:gd name="connsiteX13" fmla="*/ 3056410 w 5391198"/>
              <a:gd name="connsiteY13" fmla="*/ 3121967 h 6882062"/>
              <a:gd name="connsiteX14" fmla="*/ 2396741 w 5391198"/>
              <a:gd name="connsiteY14" fmla="*/ 2616451 h 6882062"/>
              <a:gd name="connsiteX15" fmla="*/ 414289 w 5391198"/>
              <a:gd name="connsiteY15" fmla="*/ 1823517 h 6882062"/>
              <a:gd name="connsiteX16" fmla="*/ 145374 w 5391198"/>
              <a:gd name="connsiteY16" fmla="*/ 0 h 68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91198" h="6882062">
                <a:moveTo>
                  <a:pt x="145374" y="0"/>
                </a:moveTo>
                <a:lnTo>
                  <a:pt x="5391195" y="16651"/>
                </a:lnTo>
                <a:lnTo>
                  <a:pt x="5391195" y="4098878"/>
                </a:lnTo>
                <a:lnTo>
                  <a:pt x="5391198" y="4098879"/>
                </a:lnTo>
                <a:lnTo>
                  <a:pt x="5391198" y="6882062"/>
                </a:lnTo>
                <a:lnTo>
                  <a:pt x="4785086" y="6882062"/>
                </a:lnTo>
                <a:lnTo>
                  <a:pt x="4776051" y="6866861"/>
                </a:lnTo>
                <a:cubicBezTo>
                  <a:pt x="4610040" y="6747725"/>
                  <a:pt x="4499600" y="6636300"/>
                  <a:pt x="4449089" y="6444924"/>
                </a:cubicBezTo>
                <a:cubicBezTo>
                  <a:pt x="4368271" y="6138723"/>
                  <a:pt x="4735417" y="5612083"/>
                  <a:pt x="4518362" y="5297297"/>
                </a:cubicBezTo>
                <a:cubicBezTo>
                  <a:pt x="4328440" y="5021860"/>
                  <a:pt x="3510913" y="4838212"/>
                  <a:pt x="3230606" y="4641581"/>
                </a:cubicBezTo>
                <a:lnTo>
                  <a:pt x="3212067" y="4626304"/>
                </a:lnTo>
                <a:lnTo>
                  <a:pt x="3136477" y="4571645"/>
                </a:lnTo>
                <a:cubicBezTo>
                  <a:pt x="3035303" y="4488136"/>
                  <a:pt x="2951305" y="4370424"/>
                  <a:pt x="2911962" y="4175755"/>
                </a:cubicBezTo>
                <a:cubicBezTo>
                  <a:pt x="2833277" y="3786418"/>
                  <a:pt x="3100037" y="3424605"/>
                  <a:pt x="3056410" y="3121967"/>
                </a:cubicBezTo>
                <a:cubicBezTo>
                  <a:pt x="3012783" y="2819329"/>
                  <a:pt x="2778460" y="2587221"/>
                  <a:pt x="2396741" y="2616451"/>
                </a:cubicBezTo>
                <a:cubicBezTo>
                  <a:pt x="1629597" y="2655999"/>
                  <a:pt x="789517" y="2259592"/>
                  <a:pt x="414289" y="1823517"/>
                </a:cubicBezTo>
                <a:cubicBezTo>
                  <a:pt x="39061" y="1387442"/>
                  <a:pt x="-150837" y="645516"/>
                  <a:pt x="145374" y="0"/>
                </a:cubicBezTo>
                <a:close/>
              </a:path>
            </a:pathLst>
          </a:cu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3" name="五角星 37"/>
          <p:cNvSpPr/>
          <p:nvPr/>
        </p:nvSpPr>
        <p:spPr>
          <a:xfrm rot="1609624">
            <a:off x="10548870" y="4675878"/>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a:off x="-1" y="-1"/>
            <a:ext cx="11899727" cy="6858001"/>
          </a:xfrm>
          <a:custGeom>
            <a:avLst/>
            <a:gdLst>
              <a:gd name="connsiteX0" fmla="*/ 6946499 w 11899727"/>
              <a:gd name="connsiteY0" fmla="*/ 1 h 6858001"/>
              <a:gd name="connsiteX1" fmla="*/ 6964472 w 11899727"/>
              <a:gd name="connsiteY1" fmla="*/ 1 h 6858001"/>
              <a:gd name="connsiteX2" fmla="*/ 6964472 w 11899727"/>
              <a:gd name="connsiteY2" fmla="*/ 58 h 6858001"/>
              <a:gd name="connsiteX3" fmla="*/ 0 w 11899727"/>
              <a:gd name="connsiteY3" fmla="*/ 1 h 6858001"/>
              <a:gd name="connsiteX4" fmla="*/ 6946176 w 11899727"/>
              <a:gd name="connsiteY4" fmla="*/ 1 h 6858001"/>
              <a:gd name="connsiteX5" fmla="*/ 6857296 w 11899727"/>
              <a:gd name="connsiteY5" fmla="*/ 244943 h 6858001"/>
              <a:gd name="connsiteX6" fmla="*/ 7215091 w 11899727"/>
              <a:gd name="connsiteY6" fmla="*/ 1817141 h 6858001"/>
              <a:gd name="connsiteX7" fmla="*/ 9197543 w 11899727"/>
              <a:gd name="connsiteY7" fmla="*/ 2607303 h 6858001"/>
              <a:gd name="connsiteX8" fmla="*/ 9857212 w 11899727"/>
              <a:gd name="connsiteY8" fmla="*/ 3111051 h 6858001"/>
              <a:gd name="connsiteX9" fmla="*/ 9712764 w 11899727"/>
              <a:gd name="connsiteY9" fmla="*/ 4161155 h 6858001"/>
              <a:gd name="connsiteX10" fmla="*/ 9937279 w 11899727"/>
              <a:gd name="connsiteY10" fmla="*/ 4555661 h 6858001"/>
              <a:gd name="connsiteX11" fmla="*/ 10012869 w 11899727"/>
              <a:gd name="connsiteY11" fmla="*/ 4610128 h 6858001"/>
              <a:gd name="connsiteX12" fmla="*/ 10031408 w 11899727"/>
              <a:gd name="connsiteY12" fmla="*/ 4625352 h 6858001"/>
              <a:gd name="connsiteX13" fmla="*/ 11319164 w 11899727"/>
              <a:gd name="connsiteY13" fmla="*/ 5278775 h 6858001"/>
              <a:gd name="connsiteX14" fmla="*/ 11249891 w 11899727"/>
              <a:gd name="connsiteY14" fmla="*/ 6422390 h 6858001"/>
              <a:gd name="connsiteX15" fmla="*/ 11576853 w 11899727"/>
              <a:gd name="connsiteY15" fmla="*/ 6842851 h 6858001"/>
              <a:gd name="connsiteX16" fmla="*/ 11585888 w 11899727"/>
              <a:gd name="connsiteY16" fmla="*/ 6857999 h 6858001"/>
              <a:gd name="connsiteX17" fmla="*/ 11899727 w 11899727"/>
              <a:gd name="connsiteY17" fmla="*/ 6857999 h 6858001"/>
              <a:gd name="connsiteX18" fmla="*/ 11899727 w 11899727"/>
              <a:gd name="connsiteY18" fmla="*/ 6858001 h 6858001"/>
              <a:gd name="connsiteX19" fmla="*/ 0 w 11899727"/>
              <a:gd name="connsiteY19" fmla="*/ 6858001 h 6858001"/>
              <a:gd name="connsiteX20" fmla="*/ 6946176 w 11899727"/>
              <a:gd name="connsiteY20" fmla="*/ 0 h 6858001"/>
              <a:gd name="connsiteX21" fmla="*/ 6946499 w 11899727"/>
              <a:gd name="connsiteY21" fmla="*/ 1 h 6858001"/>
              <a:gd name="connsiteX22" fmla="*/ 6946176 w 11899727"/>
              <a:gd name="connsiteY22"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99727" h="6858001">
                <a:moveTo>
                  <a:pt x="6946499" y="1"/>
                </a:moveTo>
                <a:lnTo>
                  <a:pt x="6964472" y="1"/>
                </a:lnTo>
                <a:lnTo>
                  <a:pt x="6964472" y="58"/>
                </a:lnTo>
                <a:close/>
                <a:moveTo>
                  <a:pt x="0" y="1"/>
                </a:moveTo>
                <a:lnTo>
                  <a:pt x="6946176" y="1"/>
                </a:lnTo>
                <a:lnTo>
                  <a:pt x="6857296" y="244943"/>
                </a:lnTo>
                <a:cubicBezTo>
                  <a:pt x="6700335" y="823330"/>
                  <a:pt x="6886767" y="1436910"/>
                  <a:pt x="7215091" y="1817141"/>
                </a:cubicBezTo>
                <a:cubicBezTo>
                  <a:pt x="7590319" y="2251692"/>
                  <a:pt x="8430399" y="2646712"/>
                  <a:pt x="9197543" y="2607303"/>
                </a:cubicBezTo>
                <a:cubicBezTo>
                  <a:pt x="9579262" y="2578175"/>
                  <a:pt x="9813585" y="2809471"/>
                  <a:pt x="9857212" y="3111051"/>
                </a:cubicBezTo>
                <a:cubicBezTo>
                  <a:pt x="9900839" y="3412631"/>
                  <a:pt x="9634079" y="3773179"/>
                  <a:pt x="9712764" y="4161155"/>
                </a:cubicBezTo>
                <a:cubicBezTo>
                  <a:pt x="9752107" y="4355143"/>
                  <a:pt x="9836105" y="4472444"/>
                  <a:pt x="9937279" y="4555661"/>
                </a:cubicBezTo>
                <a:lnTo>
                  <a:pt x="10012869" y="4610128"/>
                </a:lnTo>
                <a:lnTo>
                  <a:pt x="10031408" y="4625352"/>
                </a:lnTo>
                <a:cubicBezTo>
                  <a:pt x="10311715" y="4821296"/>
                  <a:pt x="11129242" y="5004301"/>
                  <a:pt x="11319164" y="5278775"/>
                </a:cubicBezTo>
                <a:cubicBezTo>
                  <a:pt x="11536219" y="5592461"/>
                  <a:pt x="11169073" y="6117259"/>
                  <a:pt x="11249891" y="6422390"/>
                </a:cubicBezTo>
                <a:cubicBezTo>
                  <a:pt x="11300402" y="6613097"/>
                  <a:pt x="11410842" y="6724132"/>
                  <a:pt x="11576853" y="6842851"/>
                </a:cubicBezTo>
                <a:lnTo>
                  <a:pt x="11585888" y="6857999"/>
                </a:lnTo>
                <a:lnTo>
                  <a:pt x="11899727" y="6857999"/>
                </a:lnTo>
                <a:lnTo>
                  <a:pt x="11899727" y="6858001"/>
                </a:lnTo>
                <a:lnTo>
                  <a:pt x="0" y="6858001"/>
                </a:lnTo>
                <a:close/>
                <a:moveTo>
                  <a:pt x="6946176" y="0"/>
                </a:moveTo>
                <a:lnTo>
                  <a:pt x="6946499" y="1"/>
                </a:lnTo>
                <a:lnTo>
                  <a:pt x="6946176" y="1"/>
                </a:lnTo>
                <a:close/>
              </a:path>
            </a:pathLst>
          </a:custGeom>
          <a:solidFill>
            <a:schemeClr val="bg1"/>
          </a:solidFill>
          <a:ln>
            <a:noFill/>
          </a:ln>
          <a:effectLst>
            <a:outerShdw blurRad="139700" dist="114300" algn="l" rotWithShape="0">
              <a:srgbClr val="032151">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673990" y="2988083"/>
            <a:ext cx="4339650" cy="923330"/>
          </a:xfrm>
          <a:prstGeom prst="rect">
            <a:avLst/>
          </a:prstGeom>
          <a:noFill/>
          <a:effectLst/>
        </p:spPr>
        <p:txBody>
          <a:bodyPr wrap="none" rtlCol="0">
            <a:spAutoFit/>
          </a:bodyPr>
          <a:lstStyle>
            <a:defPPr>
              <a:defRPr lang="zh-CN"/>
            </a:defPPr>
            <a:lvl1pPr>
              <a:defRPr sz="7200">
                <a:solidFill>
                  <a:srgbClr val="002060"/>
                </a:solidFill>
                <a:latin typeface="汉仪雅酷黑 55W" panose="020B0504020202020204" pitchFamily="34" charset="-122"/>
                <a:ea typeface="汉仪雅酷黑 55W" panose="020B0504020202020204" pitchFamily="34" charset="-122"/>
              </a:defRPr>
            </a:lvl1pPr>
          </a:lstStyle>
          <a:p>
            <a:r>
              <a:rPr lang="zh-CN" altLang="en-US" sz="5400" smtClean="0"/>
              <a:t>明年工作计划</a:t>
            </a:r>
            <a:endParaRPr lang="zh-CN" altLang="zh-CN" sz="5400" dirty="0"/>
          </a:p>
        </p:txBody>
      </p:sp>
      <p:grpSp>
        <p:nvGrpSpPr>
          <p:cNvPr id="12" name="组合 11"/>
          <p:cNvGrpSpPr/>
          <p:nvPr/>
        </p:nvGrpSpPr>
        <p:grpSpPr>
          <a:xfrm>
            <a:off x="9154710" y="0"/>
            <a:ext cx="3037291" cy="3020291"/>
            <a:chOff x="7892716" y="0"/>
            <a:chExt cx="4299285" cy="4275221"/>
          </a:xfrm>
        </p:grpSpPr>
        <p:sp>
          <p:nvSpPr>
            <p:cNvPr id="13" name="任意多边形 12"/>
            <p:cNvSpPr/>
            <p:nvPr/>
          </p:nvSpPr>
          <p:spPr>
            <a:xfrm>
              <a:off x="7892716" y="0"/>
              <a:ext cx="4299285" cy="4275221"/>
            </a:xfrm>
            <a:custGeom>
              <a:avLst/>
              <a:gdLst>
                <a:gd name="connsiteX0" fmla="*/ 402056 w 4299285"/>
                <a:gd name="connsiteY0" fmla="*/ 0 h 4275221"/>
                <a:gd name="connsiteX1" fmla="*/ 4299285 w 4299285"/>
                <a:gd name="connsiteY1" fmla="*/ 0 h 4275221"/>
                <a:gd name="connsiteX2" fmla="*/ 4299285 w 4299285"/>
                <a:gd name="connsiteY2" fmla="*/ 3858546 h 4275221"/>
                <a:gd name="connsiteX3" fmla="*/ 4175139 w 4299285"/>
                <a:gd name="connsiteY3" fmla="*/ 3933967 h 4275221"/>
                <a:gd name="connsiteX4" fmla="*/ 2827422 w 4299285"/>
                <a:gd name="connsiteY4" fmla="*/ 4275221 h 4275221"/>
                <a:gd name="connsiteX5" fmla="*/ 0 w 4299285"/>
                <a:gd name="connsiteY5" fmla="*/ 1447799 h 4275221"/>
                <a:gd name="connsiteX6" fmla="*/ 341255 w 4299285"/>
                <a:gd name="connsiteY6" fmla="*/ 100082 h 427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9285" h="4275221">
                  <a:moveTo>
                    <a:pt x="402056" y="0"/>
                  </a:moveTo>
                  <a:lnTo>
                    <a:pt x="4299285" y="0"/>
                  </a:lnTo>
                  <a:lnTo>
                    <a:pt x="4299285" y="3858546"/>
                  </a:lnTo>
                  <a:lnTo>
                    <a:pt x="4175139" y="3933967"/>
                  </a:lnTo>
                  <a:cubicBezTo>
                    <a:pt x="3774513" y="4151600"/>
                    <a:pt x="3315404" y="4275221"/>
                    <a:pt x="2827422" y="4275221"/>
                  </a:cubicBezTo>
                  <a:cubicBezTo>
                    <a:pt x="1265880" y="4275221"/>
                    <a:pt x="0" y="3009341"/>
                    <a:pt x="0" y="1447799"/>
                  </a:cubicBezTo>
                  <a:cubicBezTo>
                    <a:pt x="0" y="959817"/>
                    <a:pt x="123621" y="500709"/>
                    <a:pt x="341255" y="100082"/>
                  </a:cubicBezTo>
                  <a:close/>
                </a:path>
              </a:pathLst>
            </a:custGeom>
            <a:solidFill>
              <a:srgbClr val="406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947486" y="1"/>
              <a:ext cx="3244515" cy="3212431"/>
            </a:xfrm>
            <a:custGeom>
              <a:avLst/>
              <a:gdLst>
                <a:gd name="connsiteX0" fmla="*/ 245845 w 3244515"/>
                <a:gd name="connsiteY0" fmla="*/ 0 h 3212431"/>
                <a:gd name="connsiteX1" fmla="*/ 3244515 w 3244515"/>
                <a:gd name="connsiteY1" fmla="*/ 0 h 3212431"/>
                <a:gd name="connsiteX2" fmla="*/ 3244515 w 3244515"/>
                <a:gd name="connsiteY2" fmla="*/ 2951130 h 3212431"/>
                <a:gd name="connsiteX3" fmla="*/ 3061596 w 3244515"/>
                <a:gd name="connsiteY3" fmla="*/ 3039247 h 3212431"/>
                <a:gd name="connsiteX4" fmla="*/ 2203784 w 3244515"/>
                <a:gd name="connsiteY4" fmla="*/ 3212431 h 3212431"/>
                <a:gd name="connsiteX5" fmla="*/ 0 w 3244515"/>
                <a:gd name="connsiteY5" fmla="*/ 1008647 h 3212431"/>
                <a:gd name="connsiteX6" fmla="*/ 173184 w 3244515"/>
                <a:gd name="connsiteY6" fmla="*/ 150835 h 321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515" h="3212431">
                  <a:moveTo>
                    <a:pt x="245845" y="0"/>
                  </a:moveTo>
                  <a:lnTo>
                    <a:pt x="3244515" y="0"/>
                  </a:lnTo>
                  <a:lnTo>
                    <a:pt x="3244515" y="2951130"/>
                  </a:lnTo>
                  <a:lnTo>
                    <a:pt x="3061596" y="3039247"/>
                  </a:lnTo>
                  <a:cubicBezTo>
                    <a:pt x="2797939" y="3150764"/>
                    <a:pt x="2508063" y="3212431"/>
                    <a:pt x="2203784" y="3212431"/>
                  </a:cubicBezTo>
                  <a:cubicBezTo>
                    <a:pt x="986668" y="3212431"/>
                    <a:pt x="0" y="2225763"/>
                    <a:pt x="0" y="1008647"/>
                  </a:cubicBezTo>
                  <a:cubicBezTo>
                    <a:pt x="0" y="704368"/>
                    <a:pt x="61667" y="414492"/>
                    <a:pt x="173184" y="150835"/>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0214810" y="1"/>
              <a:ext cx="1977190" cy="2021305"/>
            </a:xfrm>
            <a:custGeom>
              <a:avLst/>
              <a:gdLst>
                <a:gd name="connsiteX0" fmla="*/ 207222 w 1977190"/>
                <a:gd name="connsiteY0" fmla="*/ 0 h 2021305"/>
                <a:gd name="connsiteX1" fmla="*/ 1977190 w 1977190"/>
                <a:gd name="connsiteY1" fmla="*/ 0 h 2021305"/>
                <a:gd name="connsiteX2" fmla="*/ 1977190 w 1977190"/>
                <a:gd name="connsiteY2" fmla="*/ 1843004 h 2021305"/>
                <a:gd name="connsiteX3" fmla="*/ 1945437 w 1977190"/>
                <a:gd name="connsiteY3" fmla="*/ 1862295 h 2021305"/>
                <a:gd name="connsiteX4" fmla="*/ 1317458 w 1977190"/>
                <a:gd name="connsiteY4" fmla="*/ 2021305 h 2021305"/>
                <a:gd name="connsiteX5" fmla="*/ 0 w 1977190"/>
                <a:gd name="connsiteY5" fmla="*/ 703847 h 2021305"/>
                <a:gd name="connsiteX6" fmla="*/ 103532 w 1977190"/>
                <a:gd name="connsiteY6" fmla="*/ 191033 h 20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7190" h="2021305">
                  <a:moveTo>
                    <a:pt x="207222" y="0"/>
                  </a:moveTo>
                  <a:lnTo>
                    <a:pt x="1977190" y="0"/>
                  </a:lnTo>
                  <a:lnTo>
                    <a:pt x="1977190" y="1843004"/>
                  </a:lnTo>
                  <a:lnTo>
                    <a:pt x="1945437" y="1862295"/>
                  </a:lnTo>
                  <a:cubicBezTo>
                    <a:pt x="1758762" y="1963703"/>
                    <a:pt x="1544837" y="2021305"/>
                    <a:pt x="1317458" y="2021305"/>
                  </a:cubicBezTo>
                  <a:cubicBezTo>
                    <a:pt x="589846" y="2021305"/>
                    <a:pt x="0" y="1431459"/>
                    <a:pt x="0" y="703847"/>
                  </a:cubicBezTo>
                  <a:cubicBezTo>
                    <a:pt x="0" y="521944"/>
                    <a:pt x="36865" y="348651"/>
                    <a:pt x="103532" y="191033"/>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635918" y="1"/>
              <a:ext cx="1556083" cy="1708483"/>
            </a:xfrm>
            <a:custGeom>
              <a:avLst/>
              <a:gdLst>
                <a:gd name="connsiteX0" fmla="*/ 150506 w 1556083"/>
                <a:gd name="connsiteY0" fmla="*/ 0 h 1708483"/>
                <a:gd name="connsiteX1" fmla="*/ 199731 w 1556083"/>
                <a:gd name="connsiteY1" fmla="*/ 0 h 1708483"/>
                <a:gd name="connsiteX2" fmla="*/ 174983 w 1556083"/>
                <a:gd name="connsiteY2" fmla="*/ 40735 h 1708483"/>
                <a:gd name="connsiteX3" fmla="*/ 42112 w 1556083"/>
                <a:gd name="connsiteY3" fmla="*/ 565484 h 1708483"/>
                <a:gd name="connsiteX4" fmla="*/ 1143001 w 1556083"/>
                <a:gd name="connsiteY4" fmla="*/ 1666373 h 1708483"/>
                <a:gd name="connsiteX5" fmla="*/ 1470372 w 1556083"/>
                <a:gd name="connsiteY5" fmla="*/ 1616879 h 1708483"/>
                <a:gd name="connsiteX6" fmla="*/ 1556083 w 1556083"/>
                <a:gd name="connsiteY6" fmla="*/ 1585508 h 1708483"/>
                <a:gd name="connsiteX7" fmla="*/ 1556083 w 1556083"/>
                <a:gd name="connsiteY7" fmla="*/ 1630308 h 1708483"/>
                <a:gd name="connsiteX8" fmla="*/ 1482893 w 1556083"/>
                <a:gd name="connsiteY8" fmla="*/ 1657096 h 1708483"/>
                <a:gd name="connsiteX9" fmla="*/ 1143000 w 1556083"/>
                <a:gd name="connsiteY9" fmla="*/ 1708483 h 1708483"/>
                <a:gd name="connsiteX10" fmla="*/ 0 w 1556083"/>
                <a:gd name="connsiteY10" fmla="*/ 565483 h 1708483"/>
                <a:gd name="connsiteX11" fmla="*/ 137954 w 1556083"/>
                <a:gd name="connsiteY11" fmla="*/ 20662 h 17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6083" h="1708483">
                  <a:moveTo>
                    <a:pt x="150506" y="0"/>
                  </a:moveTo>
                  <a:lnTo>
                    <a:pt x="199731" y="0"/>
                  </a:lnTo>
                  <a:lnTo>
                    <a:pt x="174983" y="40735"/>
                  </a:lnTo>
                  <a:cubicBezTo>
                    <a:pt x="90245" y="196724"/>
                    <a:pt x="42112" y="375483"/>
                    <a:pt x="42112" y="565484"/>
                  </a:cubicBezTo>
                  <a:cubicBezTo>
                    <a:pt x="42112" y="1173488"/>
                    <a:pt x="534997" y="1666373"/>
                    <a:pt x="1143001" y="1666373"/>
                  </a:cubicBezTo>
                  <a:cubicBezTo>
                    <a:pt x="1257002" y="1666373"/>
                    <a:pt x="1366955" y="1649045"/>
                    <a:pt x="1470372" y="1616879"/>
                  </a:cubicBezTo>
                  <a:lnTo>
                    <a:pt x="1556083" y="1585508"/>
                  </a:lnTo>
                  <a:lnTo>
                    <a:pt x="1556083" y="1630308"/>
                  </a:lnTo>
                  <a:lnTo>
                    <a:pt x="1482893" y="1657096"/>
                  </a:lnTo>
                  <a:cubicBezTo>
                    <a:pt x="1375521" y="1690492"/>
                    <a:pt x="1261361" y="1708483"/>
                    <a:pt x="1143000" y="1708483"/>
                  </a:cubicBezTo>
                  <a:cubicBezTo>
                    <a:pt x="511739" y="1708483"/>
                    <a:pt x="0" y="1196744"/>
                    <a:pt x="0" y="565483"/>
                  </a:cubicBezTo>
                  <a:cubicBezTo>
                    <a:pt x="0" y="368214"/>
                    <a:pt x="49975" y="182617"/>
                    <a:pt x="137954" y="20662"/>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512969" y="0"/>
              <a:ext cx="2679031" cy="2642936"/>
            </a:xfrm>
            <a:custGeom>
              <a:avLst/>
              <a:gdLst>
                <a:gd name="connsiteX0" fmla="*/ 206018 w 2679031"/>
                <a:gd name="connsiteY0" fmla="*/ 0 h 2642936"/>
                <a:gd name="connsiteX1" fmla="*/ 268502 w 2679031"/>
                <a:gd name="connsiteY1" fmla="*/ 0 h 2642936"/>
                <a:gd name="connsiteX2" fmla="*/ 267434 w 2679031"/>
                <a:gd name="connsiteY2" fmla="*/ 1758 h 2642936"/>
                <a:gd name="connsiteX3" fmla="*/ 56147 w 2679031"/>
                <a:gd name="connsiteY3" fmla="*/ 836195 h 2642936"/>
                <a:gd name="connsiteX4" fmla="*/ 1806742 w 2679031"/>
                <a:gd name="connsiteY4" fmla="*/ 2586790 h 2642936"/>
                <a:gd name="connsiteX5" fmla="*/ 2641180 w 2679031"/>
                <a:gd name="connsiteY5" fmla="*/ 2375503 h 2642936"/>
                <a:gd name="connsiteX6" fmla="*/ 2679031 w 2679031"/>
                <a:gd name="connsiteY6" fmla="*/ 2352507 h 2642936"/>
                <a:gd name="connsiteX7" fmla="*/ 2679031 w 2679031"/>
                <a:gd name="connsiteY7" fmla="*/ 2418135 h 2642936"/>
                <a:gd name="connsiteX8" fmla="*/ 2667942 w 2679031"/>
                <a:gd name="connsiteY8" fmla="*/ 2424872 h 2642936"/>
                <a:gd name="connsiteX9" fmla="*/ 1806741 w 2679031"/>
                <a:gd name="connsiteY9" fmla="*/ 2642936 h 2642936"/>
                <a:gd name="connsiteX10" fmla="*/ 0 w 2679031"/>
                <a:gd name="connsiteY10" fmla="*/ 836195 h 2642936"/>
                <a:gd name="connsiteX11" fmla="*/ 141983 w 2679031"/>
                <a:gd name="connsiteY11" fmla="*/ 132930 h 264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9031" h="2642936">
                  <a:moveTo>
                    <a:pt x="206018" y="0"/>
                  </a:moveTo>
                  <a:lnTo>
                    <a:pt x="268502" y="0"/>
                  </a:lnTo>
                  <a:lnTo>
                    <a:pt x="267434" y="1758"/>
                  </a:lnTo>
                  <a:cubicBezTo>
                    <a:pt x="132687" y="249805"/>
                    <a:pt x="56147" y="534062"/>
                    <a:pt x="56147" y="836195"/>
                  </a:cubicBezTo>
                  <a:cubicBezTo>
                    <a:pt x="56147" y="1803022"/>
                    <a:pt x="839915" y="2586790"/>
                    <a:pt x="1806742" y="2586790"/>
                  </a:cubicBezTo>
                  <a:cubicBezTo>
                    <a:pt x="2108875" y="2586790"/>
                    <a:pt x="2393132" y="2510250"/>
                    <a:pt x="2641180" y="2375503"/>
                  </a:cubicBezTo>
                  <a:lnTo>
                    <a:pt x="2679031" y="2352507"/>
                  </a:lnTo>
                  <a:lnTo>
                    <a:pt x="2679031" y="2418135"/>
                  </a:lnTo>
                  <a:lnTo>
                    <a:pt x="2667942" y="2424872"/>
                  </a:lnTo>
                  <a:cubicBezTo>
                    <a:pt x="2411938" y="2563941"/>
                    <a:pt x="2118565" y="2642936"/>
                    <a:pt x="1806741" y="2642936"/>
                  </a:cubicBezTo>
                  <a:cubicBezTo>
                    <a:pt x="808906" y="2642936"/>
                    <a:pt x="0" y="1834030"/>
                    <a:pt x="0" y="836195"/>
                  </a:cubicBezTo>
                  <a:cubicBezTo>
                    <a:pt x="0" y="586736"/>
                    <a:pt x="50557" y="349086"/>
                    <a:pt x="141983" y="132930"/>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629955">
            <a:off x="9898039" y="708570"/>
            <a:ext cx="982578" cy="2604805"/>
            <a:chOff x="7475838" y="-481914"/>
            <a:chExt cx="3328088" cy="8822725"/>
          </a:xfrm>
        </p:grpSpPr>
        <p:grpSp>
          <p:nvGrpSpPr>
            <p:cNvPr id="19" name="组合 18"/>
            <p:cNvGrpSpPr/>
            <p:nvPr/>
          </p:nvGrpSpPr>
          <p:grpSpPr>
            <a:xfrm>
              <a:off x="7475838" y="5066269"/>
              <a:ext cx="3328088" cy="3274542"/>
              <a:chOff x="7475838" y="5066269"/>
              <a:chExt cx="3328088" cy="3274542"/>
            </a:xfrm>
          </p:grpSpPr>
          <p:sp>
            <p:nvSpPr>
              <p:cNvPr id="40" name="任意多边形 39"/>
              <p:cNvSpPr/>
              <p:nvPr/>
            </p:nvSpPr>
            <p:spPr>
              <a:xfrm>
                <a:off x="7475838" y="5066269"/>
                <a:ext cx="3015049" cy="3274542"/>
              </a:xfrm>
              <a:custGeom>
                <a:avLst/>
                <a:gdLst>
                  <a:gd name="connsiteX0" fmla="*/ 1760838 w 3015049"/>
                  <a:gd name="connsiteY0" fmla="*/ 0 h 3274542"/>
                  <a:gd name="connsiteX1" fmla="*/ 2199503 w 3015049"/>
                  <a:gd name="connsiteY1" fmla="*/ 438665 h 3274542"/>
                  <a:gd name="connsiteX2" fmla="*/ 2195017 w 3015049"/>
                  <a:gd name="connsiteY2" fmla="*/ 474274 h 3274542"/>
                  <a:gd name="connsiteX3" fmla="*/ 2211717 w 3015049"/>
                  <a:gd name="connsiteY3" fmla="*/ 483338 h 3274542"/>
                  <a:gd name="connsiteX4" fmla="*/ 2364260 w 3015049"/>
                  <a:gd name="connsiteY4" fmla="*/ 770238 h 3274542"/>
                  <a:gd name="connsiteX5" fmla="*/ 2359672 w 3015049"/>
                  <a:gd name="connsiteY5" fmla="*/ 822233 h 3274542"/>
                  <a:gd name="connsiteX6" fmla="*/ 2432223 w 3015049"/>
                  <a:gd name="connsiteY6" fmla="*/ 815165 h 3274542"/>
                  <a:gd name="connsiteX7" fmla="*/ 2977980 w 3015049"/>
                  <a:gd name="connsiteY7" fmla="*/ 1342578 h 3274542"/>
                  <a:gd name="connsiteX8" fmla="*/ 2884773 w 3015049"/>
                  <a:gd name="connsiteY8" fmla="*/ 1637460 h 3274542"/>
                  <a:gd name="connsiteX9" fmla="*/ 2849633 w 3015049"/>
                  <a:gd name="connsiteY9" fmla="*/ 1678618 h 3274542"/>
                  <a:gd name="connsiteX10" fmla="*/ 2884801 w 3015049"/>
                  <a:gd name="connsiteY10" fmla="*/ 1734559 h 3274542"/>
                  <a:gd name="connsiteX11" fmla="*/ 3015049 w 3015049"/>
                  <a:gd name="connsiteY11" fmla="*/ 2231659 h 3274542"/>
                  <a:gd name="connsiteX12" fmla="*/ 1935892 w 3015049"/>
                  <a:gd name="connsiteY12" fmla="*/ 3274542 h 3274542"/>
                  <a:gd name="connsiteX13" fmla="*/ 905252 w 3015049"/>
                  <a:gd name="connsiteY13" fmla="*/ 2541781 h 3274542"/>
                  <a:gd name="connsiteX14" fmla="*/ 904039 w 3015049"/>
                  <a:gd name="connsiteY14" fmla="*/ 2537224 h 3274542"/>
                  <a:gd name="connsiteX15" fmla="*/ 883401 w 3015049"/>
                  <a:gd name="connsiteY15" fmla="*/ 2543415 h 3274542"/>
                  <a:gd name="connsiteX16" fmla="*/ 735227 w 3015049"/>
                  <a:gd name="connsiteY16" fmla="*/ 2557850 h 3274542"/>
                  <a:gd name="connsiteX17" fmla="*/ 0 w 3015049"/>
                  <a:gd name="connsiteY17" fmla="*/ 1847336 h 3274542"/>
                  <a:gd name="connsiteX18" fmla="*/ 735227 w 3015049"/>
                  <a:gd name="connsiteY18" fmla="*/ 1136822 h 3274542"/>
                  <a:gd name="connsiteX19" fmla="*/ 835916 w 3015049"/>
                  <a:gd name="connsiteY19" fmla="*/ 1146631 h 3274542"/>
                  <a:gd name="connsiteX20" fmla="*/ 832021 w 3015049"/>
                  <a:gd name="connsiteY20" fmla="*/ 1107988 h 3274542"/>
                  <a:gd name="connsiteX21" fmla="*/ 991828 w 3015049"/>
                  <a:gd name="connsiteY21" fmla="*/ 807427 h 3274542"/>
                  <a:gd name="connsiteX22" fmla="*/ 1035722 w 3015049"/>
                  <a:gd name="connsiteY22" fmla="*/ 783602 h 3274542"/>
                  <a:gd name="connsiteX23" fmla="*/ 1029598 w 3015049"/>
                  <a:gd name="connsiteY23" fmla="*/ 757026 h 3274542"/>
                  <a:gd name="connsiteX24" fmla="*/ 1025611 w 3015049"/>
                  <a:gd name="connsiteY24" fmla="*/ 704335 h 3274542"/>
                  <a:gd name="connsiteX25" fmla="*/ 1301871 w 3015049"/>
                  <a:gd name="connsiteY25" fmla="*/ 365375 h 3274542"/>
                  <a:gd name="connsiteX26" fmla="*/ 1329846 w 3015049"/>
                  <a:gd name="connsiteY26" fmla="*/ 362555 h 3274542"/>
                  <a:gd name="connsiteX27" fmla="*/ 1331085 w 3015049"/>
                  <a:gd name="connsiteY27" fmla="*/ 350258 h 3274542"/>
                  <a:gd name="connsiteX28" fmla="*/ 1760838 w 3015049"/>
                  <a:gd name="connsiteY28" fmla="*/ 0 h 3274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5049" h="3274542">
                    <a:moveTo>
                      <a:pt x="1760838" y="0"/>
                    </a:moveTo>
                    <a:cubicBezTo>
                      <a:pt x="2003106" y="0"/>
                      <a:pt x="2199503" y="196397"/>
                      <a:pt x="2199503" y="438665"/>
                    </a:cubicBezTo>
                    <a:lnTo>
                      <a:pt x="2195017" y="474274"/>
                    </a:lnTo>
                    <a:lnTo>
                      <a:pt x="2211717" y="483338"/>
                    </a:lnTo>
                    <a:cubicBezTo>
                      <a:pt x="2303750" y="545515"/>
                      <a:pt x="2364260" y="650811"/>
                      <a:pt x="2364260" y="770238"/>
                    </a:cubicBezTo>
                    <a:lnTo>
                      <a:pt x="2359672" y="822233"/>
                    </a:lnTo>
                    <a:lnTo>
                      <a:pt x="2432223" y="815165"/>
                    </a:lnTo>
                    <a:cubicBezTo>
                      <a:pt x="2733636" y="815165"/>
                      <a:pt x="2977980" y="1051296"/>
                      <a:pt x="2977980" y="1342578"/>
                    </a:cubicBezTo>
                    <a:cubicBezTo>
                      <a:pt x="2977980" y="1451809"/>
                      <a:pt x="2943619" y="1553284"/>
                      <a:pt x="2884773" y="1637460"/>
                    </a:cubicBezTo>
                    <a:lnTo>
                      <a:pt x="2849633" y="1678618"/>
                    </a:lnTo>
                    <a:lnTo>
                      <a:pt x="2884801" y="1734559"/>
                    </a:lnTo>
                    <a:cubicBezTo>
                      <a:pt x="2967866" y="1882329"/>
                      <a:pt x="3015049" y="2051669"/>
                      <a:pt x="3015049" y="2231659"/>
                    </a:cubicBezTo>
                    <a:cubicBezTo>
                      <a:pt x="3015049" y="2807627"/>
                      <a:pt x="2531894" y="3274542"/>
                      <a:pt x="1935892" y="3274542"/>
                    </a:cubicBezTo>
                    <a:cubicBezTo>
                      <a:pt x="1451640" y="3274542"/>
                      <a:pt x="1041885" y="2966305"/>
                      <a:pt x="905252" y="2541781"/>
                    </a:cubicBezTo>
                    <a:lnTo>
                      <a:pt x="904039" y="2537224"/>
                    </a:lnTo>
                    <a:lnTo>
                      <a:pt x="883401" y="2543415"/>
                    </a:lnTo>
                    <a:cubicBezTo>
                      <a:pt x="835539" y="2552880"/>
                      <a:pt x="785984" y="2557850"/>
                      <a:pt x="735227" y="2557850"/>
                    </a:cubicBezTo>
                    <a:cubicBezTo>
                      <a:pt x="329172" y="2557850"/>
                      <a:pt x="0" y="2239742"/>
                      <a:pt x="0" y="1847336"/>
                    </a:cubicBezTo>
                    <a:cubicBezTo>
                      <a:pt x="0" y="1454930"/>
                      <a:pt x="329172" y="1136822"/>
                      <a:pt x="735227" y="1136822"/>
                    </a:cubicBezTo>
                    <a:lnTo>
                      <a:pt x="835916" y="1146631"/>
                    </a:lnTo>
                    <a:lnTo>
                      <a:pt x="832021" y="1107988"/>
                    </a:lnTo>
                    <a:cubicBezTo>
                      <a:pt x="832021" y="982873"/>
                      <a:pt x="895412" y="872564"/>
                      <a:pt x="991828" y="807427"/>
                    </a:cubicBezTo>
                    <a:lnTo>
                      <a:pt x="1035722" y="783602"/>
                    </a:lnTo>
                    <a:lnTo>
                      <a:pt x="1029598" y="757026"/>
                    </a:lnTo>
                    <a:cubicBezTo>
                      <a:pt x="1026972" y="739846"/>
                      <a:pt x="1025611" y="722249"/>
                      <a:pt x="1025611" y="704335"/>
                    </a:cubicBezTo>
                    <a:cubicBezTo>
                      <a:pt x="1025611" y="537136"/>
                      <a:pt x="1144210" y="397637"/>
                      <a:pt x="1301871" y="365375"/>
                    </a:cubicBezTo>
                    <a:lnTo>
                      <a:pt x="1329846" y="362555"/>
                    </a:lnTo>
                    <a:lnTo>
                      <a:pt x="1331085" y="350258"/>
                    </a:lnTo>
                    <a:cubicBezTo>
                      <a:pt x="1371989" y="150366"/>
                      <a:pt x="1548854" y="0"/>
                      <a:pt x="17608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797114" y="5844746"/>
                <a:ext cx="345989" cy="3459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087234" y="5519352"/>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0622694" y="6079525"/>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任意多边形 19"/>
            <p:cNvSpPr/>
            <p:nvPr/>
          </p:nvSpPr>
          <p:spPr>
            <a:xfrm flipH="1">
              <a:off x="9788323" y="3874757"/>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8078972" y="3845925"/>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
            <p:cNvSpPr/>
            <p:nvPr/>
          </p:nvSpPr>
          <p:spPr>
            <a:xfrm>
              <a:off x="8381509" y="1754659"/>
              <a:ext cx="1669755" cy="2953265"/>
            </a:xfrm>
            <a:custGeom>
              <a:avLst/>
              <a:gdLst>
                <a:gd name="connsiteX0" fmla="*/ 0 w 1544595"/>
                <a:gd name="connsiteY0" fmla="*/ 0 h 2953265"/>
                <a:gd name="connsiteX1" fmla="*/ 1544595 w 1544595"/>
                <a:gd name="connsiteY1" fmla="*/ 0 h 2953265"/>
                <a:gd name="connsiteX2" fmla="*/ 1544595 w 1544595"/>
                <a:gd name="connsiteY2" fmla="*/ 2953265 h 2953265"/>
                <a:gd name="connsiteX3" fmla="*/ 0 w 1544595"/>
                <a:gd name="connsiteY3" fmla="*/ 2953265 h 2953265"/>
                <a:gd name="connsiteX4" fmla="*/ 0 w 1544595"/>
                <a:gd name="connsiteY4" fmla="*/ 0 h 2953265"/>
                <a:gd name="connsiteX0-1" fmla="*/ 65902 w 1610497"/>
                <a:gd name="connsiteY0-2" fmla="*/ 0 h 2953265"/>
                <a:gd name="connsiteX1-3" fmla="*/ 1610497 w 1610497"/>
                <a:gd name="connsiteY1-4" fmla="*/ 0 h 2953265"/>
                <a:gd name="connsiteX2-5" fmla="*/ 1610497 w 1610497"/>
                <a:gd name="connsiteY2-6" fmla="*/ 2953265 h 2953265"/>
                <a:gd name="connsiteX3-7" fmla="*/ 65902 w 1610497"/>
                <a:gd name="connsiteY3-8" fmla="*/ 2953265 h 2953265"/>
                <a:gd name="connsiteX4-9" fmla="*/ 65902 w 1610497"/>
                <a:gd name="connsiteY4-10" fmla="*/ 0 h 2953265"/>
                <a:gd name="connsiteX0-11" fmla="*/ 78315 w 1622910"/>
                <a:gd name="connsiteY0-12" fmla="*/ 0 h 2953265"/>
                <a:gd name="connsiteX1-13" fmla="*/ 1622910 w 1622910"/>
                <a:gd name="connsiteY1-14" fmla="*/ 0 h 2953265"/>
                <a:gd name="connsiteX2-15" fmla="*/ 1622910 w 1622910"/>
                <a:gd name="connsiteY2-16" fmla="*/ 2953265 h 2953265"/>
                <a:gd name="connsiteX3-17" fmla="*/ 78315 w 1622910"/>
                <a:gd name="connsiteY3-18" fmla="*/ 2953265 h 2953265"/>
                <a:gd name="connsiteX4-19" fmla="*/ 78315 w 1622910"/>
                <a:gd name="connsiteY4-20" fmla="*/ 0 h 2953265"/>
                <a:gd name="connsiteX0-21" fmla="*/ 78315 w 1672337"/>
                <a:gd name="connsiteY0-22" fmla="*/ 0 h 2953265"/>
                <a:gd name="connsiteX1-23" fmla="*/ 1622910 w 1672337"/>
                <a:gd name="connsiteY1-24" fmla="*/ 0 h 2953265"/>
                <a:gd name="connsiteX2-25" fmla="*/ 1622910 w 1672337"/>
                <a:gd name="connsiteY2-26" fmla="*/ 2953265 h 2953265"/>
                <a:gd name="connsiteX3-27" fmla="*/ 78315 w 1672337"/>
                <a:gd name="connsiteY3-28" fmla="*/ 2953265 h 2953265"/>
                <a:gd name="connsiteX4-29" fmla="*/ 78315 w 1672337"/>
                <a:gd name="connsiteY4-30" fmla="*/ 0 h 2953265"/>
                <a:gd name="connsiteX0-31" fmla="*/ 78315 w 1697337"/>
                <a:gd name="connsiteY0-32" fmla="*/ 0 h 2953265"/>
                <a:gd name="connsiteX1-33" fmla="*/ 1622910 w 1697337"/>
                <a:gd name="connsiteY1-34" fmla="*/ 0 h 2953265"/>
                <a:gd name="connsiteX2-35" fmla="*/ 1622910 w 1697337"/>
                <a:gd name="connsiteY2-36" fmla="*/ 2953265 h 2953265"/>
                <a:gd name="connsiteX3-37" fmla="*/ 78315 w 1697337"/>
                <a:gd name="connsiteY3-38" fmla="*/ 2953265 h 2953265"/>
                <a:gd name="connsiteX4-39" fmla="*/ 78315 w 1697337"/>
                <a:gd name="connsiteY4-40" fmla="*/ 0 h 2953265"/>
                <a:gd name="connsiteX0-41" fmla="*/ 41133 w 1660155"/>
                <a:gd name="connsiteY0-42" fmla="*/ 0 h 2953265"/>
                <a:gd name="connsiteX1-43" fmla="*/ 1585728 w 1660155"/>
                <a:gd name="connsiteY1-44" fmla="*/ 0 h 2953265"/>
                <a:gd name="connsiteX2-45" fmla="*/ 1585728 w 1660155"/>
                <a:gd name="connsiteY2-46" fmla="*/ 2953265 h 2953265"/>
                <a:gd name="connsiteX3-47" fmla="*/ 238841 w 1660155"/>
                <a:gd name="connsiteY3-48" fmla="*/ 2940908 h 2953265"/>
                <a:gd name="connsiteX4-49" fmla="*/ 41133 w 1660155"/>
                <a:gd name="connsiteY4-50" fmla="*/ 0 h 2953265"/>
                <a:gd name="connsiteX0-51" fmla="*/ 41133 w 1609133"/>
                <a:gd name="connsiteY0-52" fmla="*/ 0 h 2953265"/>
                <a:gd name="connsiteX1-53" fmla="*/ 1585728 w 1609133"/>
                <a:gd name="connsiteY1-54" fmla="*/ 0 h 2953265"/>
                <a:gd name="connsiteX2-55" fmla="*/ 1388020 w 1609133"/>
                <a:gd name="connsiteY2-56" fmla="*/ 2953265 h 2953265"/>
                <a:gd name="connsiteX3-57" fmla="*/ 238841 w 1609133"/>
                <a:gd name="connsiteY3-58" fmla="*/ 2940908 h 2953265"/>
                <a:gd name="connsiteX4-59" fmla="*/ 41133 w 1609133"/>
                <a:gd name="connsiteY4-60" fmla="*/ 0 h 2953265"/>
                <a:gd name="connsiteX0-61" fmla="*/ 58156 w 1626156"/>
                <a:gd name="connsiteY0-62" fmla="*/ 0 h 2953265"/>
                <a:gd name="connsiteX1-63" fmla="*/ 1602751 w 1626156"/>
                <a:gd name="connsiteY1-64" fmla="*/ 0 h 2953265"/>
                <a:gd name="connsiteX2-65" fmla="*/ 1405043 w 1626156"/>
                <a:gd name="connsiteY2-66" fmla="*/ 2953265 h 2953265"/>
                <a:gd name="connsiteX3-67" fmla="*/ 255864 w 1626156"/>
                <a:gd name="connsiteY3-68" fmla="*/ 2940908 h 2953265"/>
                <a:gd name="connsiteX4-69" fmla="*/ 58156 w 1626156"/>
                <a:gd name="connsiteY4-70" fmla="*/ 0 h 2953265"/>
                <a:gd name="connsiteX0-71" fmla="*/ 58156 w 1653323"/>
                <a:gd name="connsiteY0-72" fmla="*/ 0 h 2953265"/>
                <a:gd name="connsiteX1-73" fmla="*/ 1602751 w 1653323"/>
                <a:gd name="connsiteY1-74" fmla="*/ 0 h 2953265"/>
                <a:gd name="connsiteX2-75" fmla="*/ 1405043 w 1653323"/>
                <a:gd name="connsiteY2-76" fmla="*/ 2953265 h 2953265"/>
                <a:gd name="connsiteX3-77" fmla="*/ 255864 w 1653323"/>
                <a:gd name="connsiteY3-78" fmla="*/ 2940908 h 2953265"/>
                <a:gd name="connsiteX4-79" fmla="*/ 58156 w 1653323"/>
                <a:gd name="connsiteY4-80" fmla="*/ 0 h 2953265"/>
                <a:gd name="connsiteX0-81" fmla="*/ 58156 w 1653323"/>
                <a:gd name="connsiteY0-82" fmla="*/ 0 h 2953265"/>
                <a:gd name="connsiteX1-83" fmla="*/ 1602751 w 1653323"/>
                <a:gd name="connsiteY1-84" fmla="*/ 0 h 2953265"/>
                <a:gd name="connsiteX2-85" fmla="*/ 1405043 w 1653323"/>
                <a:gd name="connsiteY2-86" fmla="*/ 2953265 h 2953265"/>
                <a:gd name="connsiteX3-87" fmla="*/ 255864 w 1653323"/>
                <a:gd name="connsiteY3-88" fmla="*/ 2940908 h 2953265"/>
                <a:gd name="connsiteX4-89" fmla="*/ 58156 w 1653323"/>
                <a:gd name="connsiteY4-90" fmla="*/ 0 h 2953265"/>
                <a:gd name="connsiteX0-91" fmla="*/ 58156 w 1669755"/>
                <a:gd name="connsiteY0-92" fmla="*/ 0 h 2953265"/>
                <a:gd name="connsiteX1-93" fmla="*/ 1602751 w 1669755"/>
                <a:gd name="connsiteY1-94" fmla="*/ 0 h 2953265"/>
                <a:gd name="connsiteX2-95" fmla="*/ 1405043 w 1669755"/>
                <a:gd name="connsiteY2-96" fmla="*/ 2953265 h 2953265"/>
                <a:gd name="connsiteX3-97" fmla="*/ 255864 w 1669755"/>
                <a:gd name="connsiteY3-98" fmla="*/ 2940908 h 2953265"/>
                <a:gd name="connsiteX4-99" fmla="*/ 58156 w 1669755"/>
                <a:gd name="connsiteY4-100" fmla="*/ 0 h 29532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69755" h="2953265">
                  <a:moveTo>
                    <a:pt x="58156" y="0"/>
                  </a:moveTo>
                  <a:lnTo>
                    <a:pt x="1602751" y="0"/>
                  </a:lnTo>
                  <a:cubicBezTo>
                    <a:pt x="1726319" y="663146"/>
                    <a:pt x="1689249" y="2005914"/>
                    <a:pt x="1405043" y="2953265"/>
                  </a:cubicBezTo>
                  <a:lnTo>
                    <a:pt x="255864" y="2940908"/>
                  </a:lnTo>
                  <a:cubicBezTo>
                    <a:pt x="70513" y="2166551"/>
                    <a:pt x="-90125" y="1120346"/>
                    <a:pt x="58156" y="0"/>
                  </a:cubicBezTo>
                  <a:close/>
                </a:path>
              </a:pathLst>
            </a:custGeom>
            <a:solidFill>
              <a:srgbClr val="D5D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3"/>
            <p:cNvSpPr/>
            <p:nvPr/>
          </p:nvSpPr>
          <p:spPr>
            <a:xfrm>
              <a:off x="8439664" y="691711"/>
              <a:ext cx="1532239" cy="1179928"/>
            </a:xfrm>
            <a:custGeom>
              <a:avLst/>
              <a:gdLst>
                <a:gd name="connsiteX0" fmla="*/ 0 w 1532239"/>
                <a:gd name="connsiteY0" fmla="*/ 1062681 h 1062681"/>
                <a:gd name="connsiteX1" fmla="*/ 766120 w 1532239"/>
                <a:gd name="connsiteY1" fmla="*/ 0 h 1062681"/>
                <a:gd name="connsiteX2" fmla="*/ 1532239 w 1532239"/>
                <a:gd name="connsiteY2" fmla="*/ 1062681 h 1062681"/>
                <a:gd name="connsiteX3" fmla="*/ 0 w 1532239"/>
                <a:gd name="connsiteY3" fmla="*/ 1062681 h 1062681"/>
                <a:gd name="connsiteX0-1" fmla="*/ 0 w 1532239"/>
                <a:gd name="connsiteY0-2" fmla="*/ 1062681 h 1062681"/>
                <a:gd name="connsiteX1-3" fmla="*/ 766120 w 1532239"/>
                <a:gd name="connsiteY1-4" fmla="*/ 0 h 1062681"/>
                <a:gd name="connsiteX2-5" fmla="*/ 1532239 w 1532239"/>
                <a:gd name="connsiteY2-6" fmla="*/ 1062681 h 1062681"/>
                <a:gd name="connsiteX3-7" fmla="*/ 0 w 1532239"/>
                <a:gd name="connsiteY3-8" fmla="*/ 1062681 h 1062681"/>
                <a:gd name="connsiteX0-9" fmla="*/ 0 w 1532239"/>
                <a:gd name="connsiteY0-10" fmla="*/ 1062681 h 1062681"/>
                <a:gd name="connsiteX1-11" fmla="*/ 766120 w 1532239"/>
                <a:gd name="connsiteY1-12" fmla="*/ 0 h 1062681"/>
                <a:gd name="connsiteX2-13" fmla="*/ 1532239 w 1532239"/>
                <a:gd name="connsiteY2-14" fmla="*/ 1062681 h 1062681"/>
                <a:gd name="connsiteX3-15" fmla="*/ 0 w 1532239"/>
                <a:gd name="connsiteY3-16" fmla="*/ 1062681 h 1062681"/>
                <a:gd name="connsiteX0-17" fmla="*/ 0 w 1532239"/>
                <a:gd name="connsiteY0-18" fmla="*/ 1062681 h 1062681"/>
                <a:gd name="connsiteX1-19" fmla="*/ 766120 w 1532239"/>
                <a:gd name="connsiteY1-20" fmla="*/ 0 h 1062681"/>
                <a:gd name="connsiteX2-21" fmla="*/ 1532239 w 1532239"/>
                <a:gd name="connsiteY2-22" fmla="*/ 1062681 h 1062681"/>
                <a:gd name="connsiteX3-23" fmla="*/ 0 w 1532239"/>
                <a:gd name="connsiteY3-24" fmla="*/ 1062681 h 1062681"/>
                <a:gd name="connsiteX0-25" fmla="*/ 0 w 1532239"/>
                <a:gd name="connsiteY0-26" fmla="*/ 1062681 h 1062681"/>
                <a:gd name="connsiteX1-27" fmla="*/ 766120 w 1532239"/>
                <a:gd name="connsiteY1-28" fmla="*/ 0 h 1062681"/>
                <a:gd name="connsiteX2-29" fmla="*/ 1532239 w 1532239"/>
                <a:gd name="connsiteY2-30" fmla="*/ 1062681 h 1062681"/>
                <a:gd name="connsiteX3-31" fmla="*/ 0 w 1532239"/>
                <a:gd name="connsiteY3-32" fmla="*/ 1062681 h 1062681"/>
                <a:gd name="connsiteX0-33" fmla="*/ 0 w 1532239"/>
                <a:gd name="connsiteY0-34" fmla="*/ 1062681 h 1062681"/>
                <a:gd name="connsiteX1-35" fmla="*/ 766120 w 1532239"/>
                <a:gd name="connsiteY1-36" fmla="*/ 0 h 1062681"/>
                <a:gd name="connsiteX2-37" fmla="*/ 1532239 w 1532239"/>
                <a:gd name="connsiteY2-38" fmla="*/ 1062681 h 1062681"/>
                <a:gd name="connsiteX3-39" fmla="*/ 0 w 1532239"/>
                <a:gd name="connsiteY3-40" fmla="*/ 1062681 h 1062681"/>
                <a:gd name="connsiteX0-41" fmla="*/ 0 w 1532239"/>
                <a:gd name="connsiteY0-42" fmla="*/ 1062681 h 1062681"/>
                <a:gd name="connsiteX1-43" fmla="*/ 766120 w 1532239"/>
                <a:gd name="connsiteY1-44" fmla="*/ 0 h 1062681"/>
                <a:gd name="connsiteX2-45" fmla="*/ 1532239 w 1532239"/>
                <a:gd name="connsiteY2-46" fmla="*/ 1062681 h 1062681"/>
                <a:gd name="connsiteX3-47" fmla="*/ 0 w 1532239"/>
                <a:gd name="connsiteY3-48" fmla="*/ 1062681 h 1062681"/>
                <a:gd name="connsiteX0-49" fmla="*/ 0 w 1532239"/>
                <a:gd name="connsiteY0-50" fmla="*/ 1062681 h 1062681"/>
                <a:gd name="connsiteX1-51" fmla="*/ 766120 w 1532239"/>
                <a:gd name="connsiteY1-52" fmla="*/ 0 h 1062681"/>
                <a:gd name="connsiteX2-53" fmla="*/ 1532239 w 1532239"/>
                <a:gd name="connsiteY2-54" fmla="*/ 1062681 h 1062681"/>
                <a:gd name="connsiteX3-55" fmla="*/ 0 w 1532239"/>
                <a:gd name="connsiteY3-56" fmla="*/ 1062681 h 1062681"/>
                <a:gd name="connsiteX0-57" fmla="*/ 0 w 1532239"/>
                <a:gd name="connsiteY0-58" fmla="*/ 1062681 h 1062681"/>
                <a:gd name="connsiteX1-59" fmla="*/ 766120 w 1532239"/>
                <a:gd name="connsiteY1-60" fmla="*/ 0 h 1062681"/>
                <a:gd name="connsiteX2-61" fmla="*/ 1532239 w 1532239"/>
                <a:gd name="connsiteY2-62" fmla="*/ 1062681 h 1062681"/>
                <a:gd name="connsiteX3-63" fmla="*/ 0 w 1532239"/>
                <a:gd name="connsiteY3-64" fmla="*/ 1062681 h 1062681"/>
                <a:gd name="connsiteX0-65" fmla="*/ 0 w 1532239"/>
                <a:gd name="connsiteY0-66" fmla="*/ 1062681 h 1062681"/>
                <a:gd name="connsiteX1-67" fmla="*/ 766120 w 1532239"/>
                <a:gd name="connsiteY1-68" fmla="*/ 0 h 1062681"/>
                <a:gd name="connsiteX2-69" fmla="*/ 1532239 w 1532239"/>
                <a:gd name="connsiteY2-70" fmla="*/ 1062681 h 1062681"/>
                <a:gd name="connsiteX3-71" fmla="*/ 0 w 1532239"/>
                <a:gd name="connsiteY3-72" fmla="*/ 1062681 h 1062681"/>
                <a:gd name="connsiteX0-73" fmla="*/ 0 w 1532239"/>
                <a:gd name="connsiteY0-74" fmla="*/ 1062681 h 1062681"/>
                <a:gd name="connsiteX1-75" fmla="*/ 766120 w 1532239"/>
                <a:gd name="connsiteY1-76" fmla="*/ 0 h 1062681"/>
                <a:gd name="connsiteX2-77" fmla="*/ 1532239 w 1532239"/>
                <a:gd name="connsiteY2-78" fmla="*/ 1062681 h 1062681"/>
                <a:gd name="connsiteX3-79" fmla="*/ 0 w 1532239"/>
                <a:gd name="connsiteY3-80" fmla="*/ 1062681 h 1062681"/>
                <a:gd name="connsiteX0-81" fmla="*/ 0 w 1532239"/>
                <a:gd name="connsiteY0-82" fmla="*/ 1062681 h 1062681"/>
                <a:gd name="connsiteX1-83" fmla="*/ 766120 w 1532239"/>
                <a:gd name="connsiteY1-84" fmla="*/ 0 h 1062681"/>
                <a:gd name="connsiteX2-85" fmla="*/ 1532239 w 1532239"/>
                <a:gd name="connsiteY2-86" fmla="*/ 1062681 h 1062681"/>
                <a:gd name="connsiteX3-87" fmla="*/ 0 w 1532239"/>
                <a:gd name="connsiteY3-88" fmla="*/ 1062681 h 1062681"/>
                <a:gd name="connsiteX0-89" fmla="*/ 0 w 1532239"/>
                <a:gd name="connsiteY0-90" fmla="*/ 1062932 h 1062932"/>
                <a:gd name="connsiteX1-91" fmla="*/ 766120 w 1532239"/>
                <a:gd name="connsiteY1-92" fmla="*/ 251 h 1062932"/>
                <a:gd name="connsiteX2-93" fmla="*/ 1532239 w 1532239"/>
                <a:gd name="connsiteY2-94" fmla="*/ 1062932 h 1062932"/>
                <a:gd name="connsiteX3-95" fmla="*/ 0 w 1532239"/>
                <a:gd name="connsiteY3-96" fmla="*/ 1062932 h 1062932"/>
                <a:gd name="connsiteX0-97" fmla="*/ 0 w 1532239"/>
                <a:gd name="connsiteY0-98" fmla="*/ 1062948 h 1062948"/>
                <a:gd name="connsiteX1-99" fmla="*/ 766120 w 1532239"/>
                <a:gd name="connsiteY1-100" fmla="*/ 267 h 1062948"/>
                <a:gd name="connsiteX2-101" fmla="*/ 1532239 w 1532239"/>
                <a:gd name="connsiteY2-102" fmla="*/ 1062948 h 1062948"/>
                <a:gd name="connsiteX3-103" fmla="*/ 0 w 1532239"/>
                <a:gd name="connsiteY3-104" fmla="*/ 1062948 h 1062948"/>
                <a:gd name="connsiteX0-105" fmla="*/ 0 w 1532239"/>
                <a:gd name="connsiteY0-106" fmla="*/ 1062948 h 1062948"/>
                <a:gd name="connsiteX1-107" fmla="*/ 766120 w 1532239"/>
                <a:gd name="connsiteY1-108" fmla="*/ 267 h 1062948"/>
                <a:gd name="connsiteX2-109" fmla="*/ 1532239 w 1532239"/>
                <a:gd name="connsiteY2-110" fmla="*/ 1062948 h 1062948"/>
                <a:gd name="connsiteX3-111" fmla="*/ 0 w 1532239"/>
                <a:gd name="connsiteY3-112" fmla="*/ 1062948 h 1062948"/>
                <a:gd name="connsiteX0-113" fmla="*/ 0 w 1532239"/>
                <a:gd name="connsiteY0-114" fmla="*/ 1062948 h 1062948"/>
                <a:gd name="connsiteX1-115" fmla="*/ 766120 w 1532239"/>
                <a:gd name="connsiteY1-116" fmla="*/ 267 h 1062948"/>
                <a:gd name="connsiteX2-117" fmla="*/ 1532239 w 1532239"/>
                <a:gd name="connsiteY2-118" fmla="*/ 1062948 h 1062948"/>
                <a:gd name="connsiteX3-119" fmla="*/ 0 w 1532239"/>
                <a:gd name="connsiteY3-120" fmla="*/ 1062948 h 1062948"/>
                <a:gd name="connsiteX0-121" fmla="*/ 0 w 1532239"/>
                <a:gd name="connsiteY0-122" fmla="*/ 1062948 h 1145326"/>
                <a:gd name="connsiteX1-123" fmla="*/ 766120 w 1532239"/>
                <a:gd name="connsiteY1-124" fmla="*/ 267 h 1145326"/>
                <a:gd name="connsiteX2-125" fmla="*/ 1532239 w 1532239"/>
                <a:gd name="connsiteY2-126" fmla="*/ 1062948 h 1145326"/>
                <a:gd name="connsiteX3-127" fmla="*/ 0 w 1532239"/>
                <a:gd name="connsiteY3-128" fmla="*/ 1062948 h 1145326"/>
                <a:gd name="connsiteX0-129" fmla="*/ 0 w 1532239"/>
                <a:gd name="connsiteY0-130" fmla="*/ 1062948 h 1179928"/>
                <a:gd name="connsiteX1-131" fmla="*/ 766120 w 1532239"/>
                <a:gd name="connsiteY1-132" fmla="*/ 267 h 1179928"/>
                <a:gd name="connsiteX2-133" fmla="*/ 1532239 w 1532239"/>
                <a:gd name="connsiteY2-134" fmla="*/ 1062948 h 1179928"/>
                <a:gd name="connsiteX3-135" fmla="*/ 0 w 1532239"/>
                <a:gd name="connsiteY3-136" fmla="*/ 1062948 h 1179928"/>
              </a:gdLst>
              <a:ahLst/>
              <a:cxnLst>
                <a:cxn ang="0">
                  <a:pos x="connsiteX0-1" y="connsiteY0-2"/>
                </a:cxn>
                <a:cxn ang="0">
                  <a:pos x="connsiteX1-3" y="connsiteY1-4"/>
                </a:cxn>
                <a:cxn ang="0">
                  <a:pos x="connsiteX2-5" y="connsiteY2-6"/>
                </a:cxn>
                <a:cxn ang="0">
                  <a:pos x="connsiteX3-7" y="connsiteY3-8"/>
                </a:cxn>
              </a:cxnLst>
              <a:rect l="l" t="t" r="r" b="b"/>
              <a:pathLst>
                <a:path w="1532239" h="1179928">
                  <a:moveTo>
                    <a:pt x="0" y="1062948"/>
                  </a:moveTo>
                  <a:cubicBezTo>
                    <a:pt x="57666" y="782862"/>
                    <a:pt x="399537" y="-3851"/>
                    <a:pt x="766120" y="267"/>
                  </a:cubicBezTo>
                  <a:cubicBezTo>
                    <a:pt x="1107991" y="-16210"/>
                    <a:pt x="1499288" y="733435"/>
                    <a:pt x="1532239" y="1062948"/>
                  </a:cubicBezTo>
                  <a:cubicBezTo>
                    <a:pt x="1293342" y="1186515"/>
                    <a:pt x="424249" y="1248299"/>
                    <a:pt x="0" y="1062948"/>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637373" y="4707924"/>
              <a:ext cx="1149178" cy="296562"/>
            </a:xfrm>
            <a:prstGeom prst="rect">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8822725" y="2100648"/>
              <a:ext cx="753763" cy="753763"/>
            </a:xfrm>
            <a:prstGeom prst="ellipse">
              <a:avLst/>
            </a:prstGeom>
            <a:solidFill>
              <a:srgbClr val="78A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flipH="1">
              <a:off x="9792444" y="3878876"/>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10"/>
            <p:cNvSpPr/>
            <p:nvPr/>
          </p:nvSpPr>
          <p:spPr>
            <a:xfrm>
              <a:off x="9094574" y="-481914"/>
              <a:ext cx="222421" cy="1215081"/>
            </a:xfrm>
            <a:custGeom>
              <a:avLst/>
              <a:gdLst>
                <a:gd name="connsiteX0" fmla="*/ 0 w 222421"/>
                <a:gd name="connsiteY0" fmla="*/ 1198606 h 1198606"/>
                <a:gd name="connsiteX1" fmla="*/ 111211 w 222421"/>
                <a:gd name="connsiteY1" fmla="*/ 0 h 1198606"/>
                <a:gd name="connsiteX2" fmla="*/ 222421 w 222421"/>
                <a:gd name="connsiteY2" fmla="*/ 1198606 h 1198606"/>
                <a:gd name="connsiteX3" fmla="*/ 0 w 222421"/>
                <a:gd name="connsiteY3" fmla="*/ 1198606 h 1198606"/>
                <a:gd name="connsiteX0-1" fmla="*/ 0 w 222421"/>
                <a:gd name="connsiteY0-2" fmla="*/ 1198606 h 1198606"/>
                <a:gd name="connsiteX1-3" fmla="*/ 111211 w 222421"/>
                <a:gd name="connsiteY1-4" fmla="*/ 0 h 1198606"/>
                <a:gd name="connsiteX2-5" fmla="*/ 222421 w 222421"/>
                <a:gd name="connsiteY2-6" fmla="*/ 1198606 h 1198606"/>
                <a:gd name="connsiteX3-7" fmla="*/ 0 w 222421"/>
                <a:gd name="connsiteY3-8" fmla="*/ 1198606 h 1198606"/>
                <a:gd name="connsiteX0-9" fmla="*/ 0 w 222421"/>
                <a:gd name="connsiteY0-10" fmla="*/ 1198606 h 1215081"/>
                <a:gd name="connsiteX1-11" fmla="*/ 111211 w 222421"/>
                <a:gd name="connsiteY1-12" fmla="*/ 0 h 1215081"/>
                <a:gd name="connsiteX2-13" fmla="*/ 222421 w 222421"/>
                <a:gd name="connsiteY2-14" fmla="*/ 1198606 h 1215081"/>
                <a:gd name="connsiteX3-15" fmla="*/ 0 w 222421"/>
                <a:gd name="connsiteY3-16" fmla="*/ 1198606 h 1215081"/>
              </a:gdLst>
              <a:ahLst/>
              <a:cxnLst>
                <a:cxn ang="0">
                  <a:pos x="connsiteX0-1" y="connsiteY0-2"/>
                </a:cxn>
                <a:cxn ang="0">
                  <a:pos x="connsiteX1-3" y="connsiteY1-4"/>
                </a:cxn>
                <a:cxn ang="0">
                  <a:pos x="connsiteX2-5" y="connsiteY2-6"/>
                </a:cxn>
                <a:cxn ang="0">
                  <a:pos x="connsiteX3-7" y="connsiteY3-8"/>
                </a:cxn>
              </a:cxnLst>
              <a:rect l="l" t="t" r="r" b="b"/>
              <a:pathLst>
                <a:path w="222421" h="1215081">
                  <a:moveTo>
                    <a:pt x="0" y="1198606"/>
                  </a:moveTo>
                  <a:lnTo>
                    <a:pt x="111211" y="0"/>
                  </a:lnTo>
                  <a:lnTo>
                    <a:pt x="222421" y="1198606"/>
                  </a:lnTo>
                  <a:cubicBezTo>
                    <a:pt x="148281" y="1235676"/>
                    <a:pt x="74140" y="1198606"/>
                    <a:pt x="0" y="1198606"/>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507852" y="1746421"/>
              <a:ext cx="535174" cy="2953265"/>
            </a:xfrm>
            <a:custGeom>
              <a:avLst/>
              <a:gdLst>
                <a:gd name="connsiteX0" fmla="*/ 144442 w 535174"/>
                <a:gd name="connsiteY0" fmla="*/ 0 h 2953265"/>
                <a:gd name="connsiteX1" fmla="*/ 468170 w 535174"/>
                <a:gd name="connsiteY1" fmla="*/ 0 h 2953265"/>
                <a:gd name="connsiteX2" fmla="*/ 270462 w 535174"/>
                <a:gd name="connsiteY2" fmla="*/ 2953265 h 2953265"/>
                <a:gd name="connsiteX3" fmla="*/ 0 w 535174"/>
                <a:gd name="connsiteY3" fmla="*/ 2950357 h 2953265"/>
                <a:gd name="connsiteX4" fmla="*/ 36807 w 535174"/>
                <a:gd name="connsiteY4" fmla="*/ 2756097 h 2953265"/>
                <a:gd name="connsiteX5" fmla="*/ 155917 w 535174"/>
                <a:gd name="connsiteY5" fmla="*/ 130647 h 2953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5174" h="2953265">
                  <a:moveTo>
                    <a:pt x="144442" y="0"/>
                  </a:moveTo>
                  <a:lnTo>
                    <a:pt x="468170" y="0"/>
                  </a:lnTo>
                  <a:cubicBezTo>
                    <a:pt x="591738" y="663146"/>
                    <a:pt x="554668" y="2005914"/>
                    <a:pt x="270462" y="2953265"/>
                  </a:cubicBezTo>
                  <a:lnTo>
                    <a:pt x="0" y="2950357"/>
                  </a:lnTo>
                  <a:lnTo>
                    <a:pt x="36807" y="2756097"/>
                  </a:lnTo>
                  <a:cubicBezTo>
                    <a:pt x="178395" y="1875995"/>
                    <a:pt x="207836" y="828511"/>
                    <a:pt x="155917" y="130647"/>
                  </a:cubicBezTo>
                  <a:close/>
                </a:path>
              </a:pathLst>
            </a:custGeom>
            <a:solidFill>
              <a:srgbClr val="EDE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474390" y="3845925"/>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11"/>
            <p:cNvSpPr/>
            <p:nvPr/>
          </p:nvSpPr>
          <p:spPr>
            <a:xfrm flipV="1">
              <a:off x="9044135" y="3431372"/>
              <a:ext cx="322287" cy="2289806"/>
            </a:xfrm>
            <a:custGeom>
              <a:avLst/>
              <a:gdLst>
                <a:gd name="connsiteX0" fmla="*/ 0 w 271848"/>
                <a:gd name="connsiteY0" fmla="*/ 2224215 h 2224215"/>
                <a:gd name="connsiteX1" fmla="*/ 135924 w 271848"/>
                <a:gd name="connsiteY1" fmla="*/ 0 h 2224215"/>
                <a:gd name="connsiteX2" fmla="*/ 271848 w 271848"/>
                <a:gd name="connsiteY2" fmla="*/ 2224215 h 2224215"/>
                <a:gd name="connsiteX3" fmla="*/ 0 w 271848"/>
                <a:gd name="connsiteY3" fmla="*/ 2224215 h 2224215"/>
                <a:gd name="connsiteX0-1" fmla="*/ 0 w 271848"/>
                <a:gd name="connsiteY0-2" fmla="*/ 2224215 h 2306593"/>
                <a:gd name="connsiteX1-3" fmla="*/ 135924 w 271848"/>
                <a:gd name="connsiteY1-4" fmla="*/ 0 h 2306593"/>
                <a:gd name="connsiteX2-5" fmla="*/ 271848 w 271848"/>
                <a:gd name="connsiteY2-6" fmla="*/ 2224215 h 2306593"/>
                <a:gd name="connsiteX3-7" fmla="*/ 0 w 271848"/>
                <a:gd name="connsiteY3-8" fmla="*/ 2224215 h 2306593"/>
                <a:gd name="connsiteX0-9" fmla="*/ 0 w 271848"/>
                <a:gd name="connsiteY0-10" fmla="*/ 2224215 h 2341195"/>
                <a:gd name="connsiteX1-11" fmla="*/ 135924 w 271848"/>
                <a:gd name="connsiteY1-12" fmla="*/ 0 h 2341195"/>
                <a:gd name="connsiteX2-13" fmla="*/ 271848 w 271848"/>
                <a:gd name="connsiteY2-14" fmla="*/ 2224215 h 2341195"/>
                <a:gd name="connsiteX3-15" fmla="*/ 0 w 271848"/>
                <a:gd name="connsiteY3-16" fmla="*/ 2224215 h 2341195"/>
                <a:gd name="connsiteX0-17" fmla="*/ 0 w 272067"/>
                <a:gd name="connsiteY0-18" fmla="*/ 2224215 h 2341195"/>
                <a:gd name="connsiteX1-19" fmla="*/ 135924 w 272067"/>
                <a:gd name="connsiteY1-20" fmla="*/ 0 h 2341195"/>
                <a:gd name="connsiteX2-21" fmla="*/ 271848 w 272067"/>
                <a:gd name="connsiteY2-22" fmla="*/ 2224215 h 2341195"/>
                <a:gd name="connsiteX3-23" fmla="*/ 0 w 272067"/>
                <a:gd name="connsiteY3-24" fmla="*/ 2224215 h 2341195"/>
                <a:gd name="connsiteX0-25" fmla="*/ 1011 w 273025"/>
                <a:gd name="connsiteY0-26" fmla="*/ 2224215 h 2346257"/>
                <a:gd name="connsiteX1-27" fmla="*/ 136935 w 273025"/>
                <a:gd name="connsiteY1-28" fmla="*/ 0 h 2346257"/>
                <a:gd name="connsiteX2-29" fmla="*/ 272859 w 273025"/>
                <a:gd name="connsiteY2-30" fmla="*/ 2224215 h 2346257"/>
                <a:gd name="connsiteX3-31" fmla="*/ 1011 w 273025"/>
                <a:gd name="connsiteY3-32" fmla="*/ 2224215 h 2346257"/>
                <a:gd name="connsiteX0-33" fmla="*/ 1011 w 273025"/>
                <a:gd name="connsiteY0-34" fmla="*/ 2162431 h 2314520"/>
                <a:gd name="connsiteX1-35" fmla="*/ 136935 w 273025"/>
                <a:gd name="connsiteY1-36" fmla="*/ 0 h 2314520"/>
                <a:gd name="connsiteX2-37" fmla="*/ 272859 w 273025"/>
                <a:gd name="connsiteY2-38" fmla="*/ 2224215 h 2314520"/>
                <a:gd name="connsiteX3-39" fmla="*/ 1011 w 273025"/>
                <a:gd name="connsiteY3-40" fmla="*/ 2162431 h 2314520"/>
                <a:gd name="connsiteX0-41" fmla="*/ 1011 w 273025"/>
                <a:gd name="connsiteY0-42" fmla="*/ 2137717 h 2289806"/>
                <a:gd name="connsiteX1-43" fmla="*/ 136935 w 273025"/>
                <a:gd name="connsiteY1-44" fmla="*/ 0 h 2289806"/>
                <a:gd name="connsiteX2-45" fmla="*/ 272859 w 273025"/>
                <a:gd name="connsiteY2-46" fmla="*/ 2199501 h 2289806"/>
                <a:gd name="connsiteX3-47" fmla="*/ 1011 w 273025"/>
                <a:gd name="connsiteY3-48" fmla="*/ 2137717 h 2289806"/>
                <a:gd name="connsiteX0-49" fmla="*/ 1011 w 273025"/>
                <a:gd name="connsiteY0-50" fmla="*/ 2137717 h 2289806"/>
                <a:gd name="connsiteX1-51" fmla="*/ 136935 w 273025"/>
                <a:gd name="connsiteY1-52" fmla="*/ 0 h 2289806"/>
                <a:gd name="connsiteX2-53" fmla="*/ 272859 w 273025"/>
                <a:gd name="connsiteY2-54" fmla="*/ 2199501 h 2289806"/>
                <a:gd name="connsiteX3-55" fmla="*/ 1011 w 273025"/>
                <a:gd name="connsiteY3-56" fmla="*/ 2137717 h 2289806"/>
                <a:gd name="connsiteX0-57" fmla="*/ 1011 w 273025"/>
                <a:gd name="connsiteY0-58" fmla="*/ 2137717 h 2289806"/>
                <a:gd name="connsiteX1-59" fmla="*/ 136935 w 273025"/>
                <a:gd name="connsiteY1-60" fmla="*/ 0 h 2289806"/>
                <a:gd name="connsiteX2-61" fmla="*/ 272859 w 273025"/>
                <a:gd name="connsiteY2-62" fmla="*/ 2199501 h 2289806"/>
                <a:gd name="connsiteX3-63" fmla="*/ 1011 w 273025"/>
                <a:gd name="connsiteY3-64" fmla="*/ 2137717 h 2289806"/>
              </a:gdLst>
              <a:ahLst/>
              <a:cxnLst>
                <a:cxn ang="0">
                  <a:pos x="connsiteX0-1" y="connsiteY0-2"/>
                </a:cxn>
                <a:cxn ang="0">
                  <a:pos x="connsiteX1-3" y="connsiteY1-4"/>
                </a:cxn>
                <a:cxn ang="0">
                  <a:pos x="connsiteX2-5" y="connsiteY2-6"/>
                </a:cxn>
                <a:cxn ang="0">
                  <a:pos x="connsiteX3-7" y="connsiteY3-8"/>
                </a:cxn>
              </a:cxnLst>
              <a:rect l="l" t="t" r="r" b="b"/>
              <a:pathLst>
                <a:path w="273025" h="2289806">
                  <a:moveTo>
                    <a:pt x="1011" y="2137717"/>
                  </a:moveTo>
                  <a:cubicBezTo>
                    <a:pt x="46319" y="1425145"/>
                    <a:pt x="54557" y="57664"/>
                    <a:pt x="136935" y="0"/>
                  </a:cubicBezTo>
                  <a:cubicBezTo>
                    <a:pt x="256383" y="102972"/>
                    <a:pt x="227551" y="1466334"/>
                    <a:pt x="272859" y="2199501"/>
                  </a:cubicBezTo>
                  <a:cubicBezTo>
                    <a:pt x="281097" y="2323069"/>
                    <a:pt x="-19584" y="2335425"/>
                    <a:pt x="1011" y="2137717"/>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385628" y="1746422"/>
              <a:ext cx="507454" cy="2943613"/>
            </a:xfrm>
            <a:custGeom>
              <a:avLst/>
              <a:gdLst>
                <a:gd name="connsiteX0" fmla="*/ 58156 w 507454"/>
                <a:gd name="connsiteY0" fmla="*/ 0 h 2943613"/>
                <a:gd name="connsiteX1" fmla="*/ 337000 w 507454"/>
                <a:gd name="connsiteY1" fmla="*/ 0 h 2943613"/>
                <a:gd name="connsiteX2" fmla="*/ 304547 w 507454"/>
                <a:gd name="connsiteY2" fmla="*/ 358225 h 2943613"/>
                <a:gd name="connsiteX3" fmla="*/ 473488 w 507454"/>
                <a:gd name="connsiteY3" fmla="*/ 2775972 h 2943613"/>
                <a:gd name="connsiteX4" fmla="*/ 507454 w 507454"/>
                <a:gd name="connsiteY4" fmla="*/ 2943613 h 2943613"/>
                <a:gd name="connsiteX5" fmla="*/ 255864 w 507454"/>
                <a:gd name="connsiteY5" fmla="*/ 2940908 h 2943613"/>
                <a:gd name="connsiteX6" fmla="*/ 58156 w 507454"/>
                <a:gd name="connsiteY6" fmla="*/ 0 h 294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454" h="2943613">
                  <a:moveTo>
                    <a:pt x="58156" y="0"/>
                  </a:moveTo>
                  <a:lnTo>
                    <a:pt x="337000" y="0"/>
                  </a:lnTo>
                  <a:lnTo>
                    <a:pt x="304547" y="358225"/>
                  </a:lnTo>
                  <a:cubicBezTo>
                    <a:pt x="248803" y="1254901"/>
                    <a:pt x="344466" y="2091069"/>
                    <a:pt x="473488" y="2775972"/>
                  </a:cubicBezTo>
                  <a:lnTo>
                    <a:pt x="507454" y="2943613"/>
                  </a:lnTo>
                  <a:lnTo>
                    <a:pt x="255864" y="2940908"/>
                  </a:lnTo>
                  <a:cubicBezTo>
                    <a:pt x="70513" y="2166551"/>
                    <a:pt x="-90125" y="1120346"/>
                    <a:pt x="58156" y="0"/>
                  </a:cubicBezTo>
                  <a:close/>
                </a:path>
              </a:pathLst>
            </a:custGeom>
            <a:solidFill>
              <a:srgbClr val="C3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900985" y="2170672"/>
              <a:ext cx="597242" cy="597242"/>
            </a:xfrm>
            <a:prstGeom prst="ellipse">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235520" y="674675"/>
              <a:ext cx="728145" cy="1144848"/>
            </a:xfrm>
            <a:custGeom>
              <a:avLst/>
              <a:gdLst>
                <a:gd name="connsiteX0" fmla="*/ 0 w 728145"/>
                <a:gd name="connsiteY0" fmla="*/ 0 h 1144848"/>
                <a:gd name="connsiteX1" fmla="*/ 26606 w 728145"/>
                <a:gd name="connsiteY1" fmla="*/ 2307 h 1144848"/>
                <a:gd name="connsiteX2" fmla="*/ 728145 w 728145"/>
                <a:gd name="connsiteY2" fmla="*/ 1059389 h 1144848"/>
                <a:gd name="connsiteX3" fmla="*/ 447608 w 728145"/>
                <a:gd name="connsiteY3" fmla="*/ 1137584 h 1144848"/>
                <a:gd name="connsiteX4" fmla="*/ 397804 w 728145"/>
                <a:gd name="connsiteY4" fmla="*/ 1144848 h 1144848"/>
                <a:gd name="connsiteX5" fmla="*/ 392693 w 728145"/>
                <a:gd name="connsiteY5" fmla="*/ 1097783 h 1144848"/>
                <a:gd name="connsiteX6" fmla="*/ 28803 w 728145"/>
                <a:gd name="connsiteY6" fmla="*/ 46322 h 114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145" h="1144848">
                  <a:moveTo>
                    <a:pt x="0" y="0"/>
                  </a:moveTo>
                  <a:lnTo>
                    <a:pt x="26606" y="2307"/>
                  </a:lnTo>
                  <a:cubicBezTo>
                    <a:pt x="351409" y="72296"/>
                    <a:pt x="697253" y="750471"/>
                    <a:pt x="728145" y="1059389"/>
                  </a:cubicBezTo>
                  <a:cubicBezTo>
                    <a:pt x="668421" y="1090281"/>
                    <a:pt x="569309" y="1117311"/>
                    <a:pt x="447608" y="1137584"/>
                  </a:cubicBezTo>
                  <a:lnTo>
                    <a:pt x="397804" y="1144848"/>
                  </a:lnTo>
                  <a:lnTo>
                    <a:pt x="392693" y="1097783"/>
                  </a:lnTo>
                  <a:cubicBezTo>
                    <a:pt x="350779" y="801808"/>
                    <a:pt x="205811" y="353200"/>
                    <a:pt x="28803" y="46322"/>
                  </a:cubicBez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1273208">
              <a:off x="8406565" y="715642"/>
              <a:ext cx="801816" cy="1033840"/>
            </a:xfrm>
            <a:custGeom>
              <a:avLst/>
              <a:gdLst>
                <a:gd name="connsiteX0" fmla="*/ 549671 w 549671"/>
                <a:gd name="connsiteY0" fmla="*/ 0 h 1033840"/>
                <a:gd name="connsiteX1" fmla="*/ 549066 w 549671"/>
                <a:gd name="connsiteY1" fmla="*/ 720 h 1033840"/>
                <a:gd name="connsiteX2" fmla="*/ 175581 w 549671"/>
                <a:gd name="connsiteY2" fmla="*/ 989116 h 1033840"/>
                <a:gd name="connsiteX3" fmla="*/ 168170 w 549671"/>
                <a:gd name="connsiteY3" fmla="*/ 1033840 h 1033840"/>
                <a:gd name="connsiteX4" fmla="*/ 84497 w 549671"/>
                <a:gd name="connsiteY4" fmla="*/ 1010192 h 1033840"/>
                <a:gd name="connsiteX5" fmla="*/ 0 w 549671"/>
                <a:gd name="connsiteY5" fmla="*/ 978290 h 1033840"/>
                <a:gd name="connsiteX6" fmla="*/ 499871 w 549671"/>
                <a:gd name="connsiteY6" fmla="*/ 40529 h 10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671" h="1033840">
                  <a:moveTo>
                    <a:pt x="549671" y="0"/>
                  </a:moveTo>
                  <a:lnTo>
                    <a:pt x="549066" y="720"/>
                  </a:lnTo>
                  <a:cubicBezTo>
                    <a:pt x="370407" y="240358"/>
                    <a:pt x="224303" y="727739"/>
                    <a:pt x="175581" y="989116"/>
                  </a:cubicBezTo>
                  <a:lnTo>
                    <a:pt x="168170" y="1033840"/>
                  </a:lnTo>
                  <a:lnTo>
                    <a:pt x="84497" y="1010192"/>
                  </a:lnTo>
                  <a:cubicBezTo>
                    <a:pt x="54769" y="1000494"/>
                    <a:pt x="26516" y="989874"/>
                    <a:pt x="0" y="978290"/>
                  </a:cubicBezTo>
                  <a:cubicBezTo>
                    <a:pt x="43250" y="768226"/>
                    <a:pt x="246364" y="273183"/>
                    <a:pt x="499871" y="40529"/>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8456139" y="1615191"/>
              <a:ext cx="1532239" cy="256716"/>
            </a:xfrm>
            <a:custGeom>
              <a:avLst/>
              <a:gdLst>
                <a:gd name="connsiteX0" fmla="*/ 1504174 w 1532239"/>
                <a:gd name="connsiteY0" fmla="*/ 0 h 256716"/>
                <a:gd name="connsiteX1" fmla="*/ 1521961 w 1532239"/>
                <a:gd name="connsiteY1" fmla="*/ 73319 h 256716"/>
                <a:gd name="connsiteX2" fmla="*/ 1532239 w 1532239"/>
                <a:gd name="connsiteY2" fmla="*/ 139736 h 256716"/>
                <a:gd name="connsiteX3" fmla="*/ 0 w 1532239"/>
                <a:gd name="connsiteY3" fmla="*/ 139736 h 256716"/>
                <a:gd name="connsiteX4" fmla="*/ 34440 w 1532239"/>
                <a:gd name="connsiteY4" fmla="*/ 13490 h 256716"/>
                <a:gd name="connsiteX5" fmla="*/ 34735 w 1532239"/>
                <a:gd name="connsiteY5" fmla="*/ 12633 h 256716"/>
                <a:gd name="connsiteX6" fmla="*/ 114714 w 1532239"/>
                <a:gd name="connsiteY6" fmla="*/ 29429 h 256716"/>
                <a:gd name="connsiteX7" fmla="*/ 1476426 w 1532239"/>
                <a:gd name="connsiteY7" fmla="*/ 6758 h 25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2239" h="256716">
                  <a:moveTo>
                    <a:pt x="1504174" y="0"/>
                  </a:moveTo>
                  <a:lnTo>
                    <a:pt x="1521961" y="73319"/>
                  </a:lnTo>
                  <a:cubicBezTo>
                    <a:pt x="1526720" y="96906"/>
                    <a:pt x="1530180" y="119141"/>
                    <a:pt x="1532239" y="139736"/>
                  </a:cubicBezTo>
                  <a:cubicBezTo>
                    <a:pt x="1293342" y="263303"/>
                    <a:pt x="424249" y="325087"/>
                    <a:pt x="0" y="139736"/>
                  </a:cubicBezTo>
                  <a:cubicBezTo>
                    <a:pt x="7208" y="104725"/>
                    <a:pt x="18857" y="61798"/>
                    <a:pt x="34440" y="13490"/>
                  </a:cubicBezTo>
                  <a:lnTo>
                    <a:pt x="34735" y="12633"/>
                  </a:lnTo>
                  <a:lnTo>
                    <a:pt x="114714" y="29429"/>
                  </a:lnTo>
                  <a:cubicBezTo>
                    <a:pt x="558930" y="109069"/>
                    <a:pt x="1125221" y="82135"/>
                    <a:pt x="1476426" y="6758"/>
                  </a:cubicBezTo>
                  <a:close/>
                </a:path>
              </a:pathLst>
            </a:custGeom>
            <a:solidFill>
              <a:srgbClr val="0E6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18141" y="2248930"/>
              <a:ext cx="160637" cy="123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213535" y="-442791"/>
              <a:ext cx="107580" cy="1175122"/>
            </a:xfrm>
            <a:custGeom>
              <a:avLst/>
              <a:gdLst>
                <a:gd name="connsiteX0" fmla="*/ 0 w 107580"/>
                <a:gd name="connsiteY0" fmla="*/ 0 h 1175122"/>
                <a:gd name="connsiteX1" fmla="*/ 107580 w 107580"/>
                <a:gd name="connsiteY1" fmla="*/ 1159483 h 1175122"/>
                <a:gd name="connsiteX2" fmla="*/ 51975 w 107580"/>
                <a:gd name="connsiteY2" fmla="*/ 1175122 h 1175122"/>
                <a:gd name="connsiteX3" fmla="*/ 30907 w 107580"/>
                <a:gd name="connsiteY3" fmla="*/ 1174464 h 1175122"/>
              </a:gdLst>
              <a:ahLst/>
              <a:cxnLst>
                <a:cxn ang="0">
                  <a:pos x="connsiteX0" y="connsiteY0"/>
                </a:cxn>
                <a:cxn ang="0">
                  <a:pos x="connsiteX1" y="connsiteY1"/>
                </a:cxn>
                <a:cxn ang="0">
                  <a:pos x="connsiteX2" y="connsiteY2"/>
                </a:cxn>
                <a:cxn ang="0">
                  <a:pos x="connsiteX3" y="connsiteY3"/>
                </a:cxn>
              </a:cxnLst>
              <a:rect l="l" t="t" r="r" b="b"/>
              <a:pathLst>
                <a:path w="107580" h="1175122">
                  <a:moveTo>
                    <a:pt x="0" y="0"/>
                  </a:moveTo>
                  <a:lnTo>
                    <a:pt x="107580" y="1159483"/>
                  </a:lnTo>
                  <a:cubicBezTo>
                    <a:pt x="89045" y="1168751"/>
                    <a:pt x="70510" y="1173384"/>
                    <a:pt x="51975" y="1175122"/>
                  </a:cubicBezTo>
                  <a:lnTo>
                    <a:pt x="30907" y="1174464"/>
                  </a:ln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9098693" y="-451022"/>
              <a:ext cx="115738" cy="1205406"/>
            </a:xfrm>
            <a:custGeom>
              <a:avLst/>
              <a:gdLst>
                <a:gd name="connsiteX0" fmla="*/ 111211 w 115738"/>
                <a:gd name="connsiteY0" fmla="*/ 0 h 1205406"/>
                <a:gd name="connsiteX1" fmla="*/ 115738 w 115738"/>
                <a:gd name="connsiteY1" fmla="*/ 48789 h 1205406"/>
                <a:gd name="connsiteX2" fmla="*/ 65761 w 115738"/>
                <a:gd name="connsiteY2" fmla="*/ 1205406 h 1205406"/>
                <a:gd name="connsiteX3" fmla="*/ 55605 w 115738"/>
                <a:gd name="connsiteY3" fmla="*/ 1203819 h 1205406"/>
                <a:gd name="connsiteX4" fmla="*/ 0 w 115738"/>
                <a:gd name="connsiteY4" fmla="*/ 1198606 h 1205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38" h="1205406">
                  <a:moveTo>
                    <a:pt x="111211" y="0"/>
                  </a:moveTo>
                  <a:lnTo>
                    <a:pt x="115738" y="48789"/>
                  </a:lnTo>
                  <a:lnTo>
                    <a:pt x="65761" y="1205406"/>
                  </a:lnTo>
                  <a:lnTo>
                    <a:pt x="55605" y="1203819"/>
                  </a:lnTo>
                  <a:cubicBezTo>
                    <a:pt x="37070" y="1200923"/>
                    <a:pt x="18535" y="1198606"/>
                    <a:pt x="0" y="1198606"/>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917462" y="2236298"/>
              <a:ext cx="427245" cy="523378"/>
            </a:xfrm>
            <a:custGeom>
              <a:avLst/>
              <a:gdLst>
                <a:gd name="connsiteX0" fmla="*/ 103948 w 427245"/>
                <a:gd name="connsiteY0" fmla="*/ 0 h 523378"/>
                <a:gd name="connsiteX1" fmla="*/ 85623 w 427245"/>
                <a:gd name="connsiteY1" fmla="*/ 59033 h 523378"/>
                <a:gd name="connsiteX2" fmla="*/ 78259 w 427245"/>
                <a:gd name="connsiteY2" fmla="*/ 132082 h 523378"/>
                <a:gd name="connsiteX3" fmla="*/ 367674 w 427245"/>
                <a:gd name="connsiteY3" fmla="*/ 487182 h 523378"/>
                <a:gd name="connsiteX4" fmla="*/ 427245 w 427245"/>
                <a:gd name="connsiteY4" fmla="*/ 493187 h 523378"/>
                <a:gd name="connsiteX5" fmla="*/ 414858 w 427245"/>
                <a:gd name="connsiteY5" fmla="*/ 499911 h 523378"/>
                <a:gd name="connsiteX6" fmla="*/ 298621 w 427245"/>
                <a:gd name="connsiteY6" fmla="*/ 523378 h 523378"/>
                <a:gd name="connsiteX7" fmla="*/ 0 w 427245"/>
                <a:gd name="connsiteY7" fmla="*/ 224757 h 523378"/>
                <a:gd name="connsiteX8" fmla="*/ 87464 w 427245"/>
                <a:gd name="connsiteY8" fmla="*/ 13600 h 52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245" h="523378">
                  <a:moveTo>
                    <a:pt x="103948" y="0"/>
                  </a:moveTo>
                  <a:lnTo>
                    <a:pt x="85623" y="59033"/>
                  </a:lnTo>
                  <a:cubicBezTo>
                    <a:pt x="80795" y="82629"/>
                    <a:pt x="78259" y="107059"/>
                    <a:pt x="78259" y="132082"/>
                  </a:cubicBezTo>
                  <a:cubicBezTo>
                    <a:pt x="78259" y="307242"/>
                    <a:pt x="202505" y="453384"/>
                    <a:pt x="367674" y="487182"/>
                  </a:cubicBezTo>
                  <a:lnTo>
                    <a:pt x="427245" y="493187"/>
                  </a:lnTo>
                  <a:lnTo>
                    <a:pt x="414858" y="499911"/>
                  </a:lnTo>
                  <a:cubicBezTo>
                    <a:pt x="379131" y="515022"/>
                    <a:pt x="339852" y="523378"/>
                    <a:pt x="298621" y="523378"/>
                  </a:cubicBezTo>
                  <a:cubicBezTo>
                    <a:pt x="133697" y="523378"/>
                    <a:pt x="0" y="389681"/>
                    <a:pt x="0" y="224757"/>
                  </a:cubicBezTo>
                  <a:cubicBezTo>
                    <a:pt x="0" y="142295"/>
                    <a:pt x="33424" y="67640"/>
                    <a:pt x="87464" y="13600"/>
                  </a:cubicBezTo>
                  <a:close/>
                </a:path>
              </a:pathLst>
            </a:custGeom>
            <a:solidFill>
              <a:srgbClr val="344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0" name="文本框 149"/>
          <p:cNvSpPr txBox="1"/>
          <p:nvPr/>
        </p:nvSpPr>
        <p:spPr>
          <a:xfrm>
            <a:off x="2166996" y="462264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sp>
        <p:nvSpPr>
          <p:cNvPr id="151" name="文本框 150"/>
          <p:cNvSpPr txBox="1"/>
          <p:nvPr/>
        </p:nvSpPr>
        <p:spPr>
          <a:xfrm>
            <a:off x="5385402" y="462264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sp>
        <p:nvSpPr>
          <p:cNvPr id="152" name="文本框 151"/>
          <p:cNvSpPr txBox="1"/>
          <p:nvPr/>
        </p:nvSpPr>
        <p:spPr>
          <a:xfrm>
            <a:off x="8522054" y="458835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cxnSp>
        <p:nvCxnSpPr>
          <p:cNvPr id="175" name="直接连接符 174"/>
          <p:cNvCxnSpPr/>
          <p:nvPr/>
        </p:nvCxnSpPr>
        <p:spPr>
          <a:xfrm>
            <a:off x="3538905" y="3955807"/>
            <a:ext cx="44899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8" name="Group 4"/>
          <p:cNvGrpSpPr>
            <a:grpSpLocks noChangeAspect="1"/>
          </p:cNvGrpSpPr>
          <p:nvPr/>
        </p:nvGrpSpPr>
        <p:grpSpPr bwMode="auto">
          <a:xfrm rot="5400000">
            <a:off x="4761258" y="1677115"/>
            <a:ext cx="1079098" cy="1079099"/>
            <a:chOff x="3539" y="1343"/>
            <a:chExt cx="615" cy="615"/>
          </a:xfrm>
          <a:effectLst>
            <a:outerShdw blurRad="127000" dist="63500" dir="8100000" algn="tr" rotWithShape="0">
              <a:srgbClr val="0F44B3">
                <a:alpha val="40000"/>
              </a:srgbClr>
            </a:outerShdw>
          </a:effectLst>
        </p:grpSpPr>
        <p:sp>
          <p:nvSpPr>
            <p:cNvPr id="174"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6" name="任意多边形 175"/>
          <p:cNvSpPr/>
          <p:nvPr/>
        </p:nvSpPr>
        <p:spPr>
          <a:xfrm>
            <a:off x="8637634" y="2562312"/>
            <a:ext cx="1039765" cy="414277"/>
          </a:xfrm>
          <a:custGeom>
            <a:avLst/>
            <a:gdLst>
              <a:gd name="connsiteX0" fmla="*/ 24184 w 720626"/>
              <a:gd name="connsiteY0" fmla="*/ 11732 h 440394"/>
              <a:gd name="connsiteX1" fmla="*/ 516554 w 720626"/>
              <a:gd name="connsiteY1" fmla="*/ 35178 h 440394"/>
              <a:gd name="connsiteX2" fmla="*/ 668954 w 720626"/>
              <a:gd name="connsiteY2" fmla="*/ 187578 h 440394"/>
              <a:gd name="connsiteX3" fmla="*/ 692400 w 720626"/>
              <a:gd name="connsiteY3" fmla="*/ 422040 h 440394"/>
              <a:gd name="connsiteX4" fmla="*/ 293815 w 720626"/>
              <a:gd name="connsiteY4" fmla="*/ 398593 h 440394"/>
              <a:gd name="connsiteX5" fmla="*/ 94523 w 720626"/>
              <a:gd name="connsiteY5" fmla="*/ 187578 h 440394"/>
              <a:gd name="connsiteX6" fmla="*/ 24184 w 720626"/>
              <a:gd name="connsiteY6" fmla="*/ 11732 h 440394"/>
              <a:gd name="connsiteX0-1" fmla="*/ 31612 w 689418"/>
              <a:gd name="connsiteY0-2" fmla="*/ 12912 h 436422"/>
              <a:gd name="connsiteX1-3" fmla="*/ 485346 w 689418"/>
              <a:gd name="connsiteY1-4" fmla="*/ 31206 h 436422"/>
              <a:gd name="connsiteX2-5" fmla="*/ 637746 w 689418"/>
              <a:gd name="connsiteY2-6" fmla="*/ 183606 h 436422"/>
              <a:gd name="connsiteX3-7" fmla="*/ 661192 w 689418"/>
              <a:gd name="connsiteY3-8" fmla="*/ 418068 h 436422"/>
              <a:gd name="connsiteX4-9" fmla="*/ 262607 w 689418"/>
              <a:gd name="connsiteY4-10" fmla="*/ 394621 h 436422"/>
              <a:gd name="connsiteX5-11" fmla="*/ 63315 w 689418"/>
              <a:gd name="connsiteY5-12" fmla="*/ 183606 h 436422"/>
              <a:gd name="connsiteX6-13" fmla="*/ 31612 w 689418"/>
              <a:gd name="connsiteY6-14" fmla="*/ 12912 h 436422"/>
              <a:gd name="connsiteX0-15" fmla="*/ 27304 w 708292"/>
              <a:gd name="connsiteY0-16" fmla="*/ 13578 h 434513"/>
              <a:gd name="connsiteX1-17" fmla="*/ 504220 w 708292"/>
              <a:gd name="connsiteY1-18" fmla="*/ 29297 h 434513"/>
              <a:gd name="connsiteX2-19" fmla="*/ 656620 w 708292"/>
              <a:gd name="connsiteY2-20" fmla="*/ 181697 h 434513"/>
              <a:gd name="connsiteX3-21" fmla="*/ 680066 w 708292"/>
              <a:gd name="connsiteY3-22" fmla="*/ 416159 h 434513"/>
              <a:gd name="connsiteX4-23" fmla="*/ 281481 w 708292"/>
              <a:gd name="connsiteY4-24" fmla="*/ 392712 h 434513"/>
              <a:gd name="connsiteX5-25" fmla="*/ 82189 w 708292"/>
              <a:gd name="connsiteY5-26" fmla="*/ 181697 h 434513"/>
              <a:gd name="connsiteX6-27" fmla="*/ 27304 w 708292"/>
              <a:gd name="connsiteY6-28" fmla="*/ 13578 h 434513"/>
              <a:gd name="connsiteX0-29" fmla="*/ 35176 w 716164"/>
              <a:gd name="connsiteY0-30" fmla="*/ 6598 h 427533"/>
              <a:gd name="connsiteX1-31" fmla="*/ 512092 w 716164"/>
              <a:gd name="connsiteY1-32" fmla="*/ 22317 h 427533"/>
              <a:gd name="connsiteX2-33" fmla="*/ 664492 w 716164"/>
              <a:gd name="connsiteY2-34" fmla="*/ 174717 h 427533"/>
              <a:gd name="connsiteX3-35" fmla="*/ 687938 w 716164"/>
              <a:gd name="connsiteY3-36" fmla="*/ 409179 h 427533"/>
              <a:gd name="connsiteX4-37" fmla="*/ 289353 w 716164"/>
              <a:gd name="connsiteY4-38" fmla="*/ 385732 h 427533"/>
              <a:gd name="connsiteX5-39" fmla="*/ 90061 w 716164"/>
              <a:gd name="connsiteY5-40" fmla="*/ 174717 h 427533"/>
              <a:gd name="connsiteX6-41" fmla="*/ 35176 w 716164"/>
              <a:gd name="connsiteY6-42" fmla="*/ 6598 h 427533"/>
              <a:gd name="connsiteX0-43" fmla="*/ 50802 w 667396"/>
              <a:gd name="connsiteY0-44" fmla="*/ 6850 h 420058"/>
              <a:gd name="connsiteX1-45" fmla="*/ 463324 w 667396"/>
              <a:gd name="connsiteY1-46" fmla="*/ 14842 h 420058"/>
              <a:gd name="connsiteX2-47" fmla="*/ 615724 w 667396"/>
              <a:gd name="connsiteY2-48" fmla="*/ 167242 h 420058"/>
              <a:gd name="connsiteX3-49" fmla="*/ 639170 w 667396"/>
              <a:gd name="connsiteY3-50" fmla="*/ 401704 h 420058"/>
              <a:gd name="connsiteX4-51" fmla="*/ 240585 w 667396"/>
              <a:gd name="connsiteY4-52" fmla="*/ 378257 h 420058"/>
              <a:gd name="connsiteX5-53" fmla="*/ 41293 w 667396"/>
              <a:gd name="connsiteY5-54" fmla="*/ 167242 h 420058"/>
              <a:gd name="connsiteX6-55" fmla="*/ 50802 w 667396"/>
              <a:gd name="connsiteY6-56" fmla="*/ 6850 h 420058"/>
              <a:gd name="connsiteX0-57" fmla="*/ 85287 w 701881"/>
              <a:gd name="connsiteY0-58" fmla="*/ 5451 h 418659"/>
              <a:gd name="connsiteX1-59" fmla="*/ 497809 w 701881"/>
              <a:gd name="connsiteY1-60" fmla="*/ 13443 h 418659"/>
              <a:gd name="connsiteX2-61" fmla="*/ 650209 w 701881"/>
              <a:gd name="connsiteY2-62" fmla="*/ 165843 h 418659"/>
              <a:gd name="connsiteX3-63" fmla="*/ 673655 w 701881"/>
              <a:gd name="connsiteY3-64" fmla="*/ 400305 h 418659"/>
              <a:gd name="connsiteX4-65" fmla="*/ 275070 w 701881"/>
              <a:gd name="connsiteY4-66" fmla="*/ 376858 h 418659"/>
              <a:gd name="connsiteX5-67" fmla="*/ 75778 w 701881"/>
              <a:gd name="connsiteY5-68" fmla="*/ 165843 h 418659"/>
              <a:gd name="connsiteX6-69" fmla="*/ 85287 w 701881"/>
              <a:gd name="connsiteY6-70" fmla="*/ 5451 h 418659"/>
              <a:gd name="connsiteX0-71" fmla="*/ 65206 w 681800"/>
              <a:gd name="connsiteY0-72" fmla="*/ 19392 h 432600"/>
              <a:gd name="connsiteX1-73" fmla="*/ 477728 w 681800"/>
              <a:gd name="connsiteY1-74" fmla="*/ 27384 h 432600"/>
              <a:gd name="connsiteX2-75" fmla="*/ 630128 w 681800"/>
              <a:gd name="connsiteY2-76" fmla="*/ 179784 h 432600"/>
              <a:gd name="connsiteX3-77" fmla="*/ 653574 w 681800"/>
              <a:gd name="connsiteY3-78" fmla="*/ 414246 h 432600"/>
              <a:gd name="connsiteX4-79" fmla="*/ 254989 w 681800"/>
              <a:gd name="connsiteY4-80" fmla="*/ 390799 h 432600"/>
              <a:gd name="connsiteX5-81" fmla="*/ 19636 w 681800"/>
              <a:gd name="connsiteY5-82" fmla="*/ 228723 h 432600"/>
              <a:gd name="connsiteX6-83" fmla="*/ 65206 w 681800"/>
              <a:gd name="connsiteY6-84" fmla="*/ 19392 h 432600"/>
              <a:gd name="connsiteX0-85" fmla="*/ 71504 w 688098"/>
              <a:gd name="connsiteY0-86" fmla="*/ 2138 h 415346"/>
              <a:gd name="connsiteX1-87" fmla="*/ 484026 w 688098"/>
              <a:gd name="connsiteY1-88" fmla="*/ 10130 h 415346"/>
              <a:gd name="connsiteX2-89" fmla="*/ 636426 w 688098"/>
              <a:gd name="connsiteY2-90" fmla="*/ 162530 h 415346"/>
              <a:gd name="connsiteX3-91" fmla="*/ 659872 w 688098"/>
              <a:gd name="connsiteY3-92" fmla="*/ 396992 h 415346"/>
              <a:gd name="connsiteX4-93" fmla="*/ 261287 w 688098"/>
              <a:gd name="connsiteY4-94" fmla="*/ 373545 h 415346"/>
              <a:gd name="connsiteX5-95" fmla="*/ 25934 w 688098"/>
              <a:gd name="connsiteY5-96" fmla="*/ 211469 h 415346"/>
              <a:gd name="connsiteX6-97" fmla="*/ 71504 w 688098"/>
              <a:gd name="connsiteY6-98" fmla="*/ 2138 h 415346"/>
              <a:gd name="connsiteX0-99" fmla="*/ 65927 w 681968"/>
              <a:gd name="connsiteY0-100" fmla="*/ 19392 h 432600"/>
              <a:gd name="connsiteX1-101" fmla="*/ 493904 w 681968"/>
              <a:gd name="connsiteY1-102" fmla="*/ 27384 h 432600"/>
              <a:gd name="connsiteX2-103" fmla="*/ 630849 w 681968"/>
              <a:gd name="connsiteY2-104" fmla="*/ 179784 h 432600"/>
              <a:gd name="connsiteX3-105" fmla="*/ 654295 w 681968"/>
              <a:gd name="connsiteY3-106" fmla="*/ 414246 h 432600"/>
              <a:gd name="connsiteX4-107" fmla="*/ 255710 w 681968"/>
              <a:gd name="connsiteY4-108" fmla="*/ 390799 h 432600"/>
              <a:gd name="connsiteX5-109" fmla="*/ 20357 w 681968"/>
              <a:gd name="connsiteY5-110" fmla="*/ 228723 h 432600"/>
              <a:gd name="connsiteX6-111" fmla="*/ 65927 w 681968"/>
              <a:gd name="connsiteY6-112" fmla="*/ 19392 h 432600"/>
              <a:gd name="connsiteX0-113" fmla="*/ 70611 w 678925"/>
              <a:gd name="connsiteY0-114" fmla="*/ 23145 h 426050"/>
              <a:gd name="connsiteX1-115" fmla="*/ 490861 w 678925"/>
              <a:gd name="connsiteY1-116" fmla="*/ 20834 h 426050"/>
              <a:gd name="connsiteX2-117" fmla="*/ 627806 w 678925"/>
              <a:gd name="connsiteY2-118" fmla="*/ 173234 h 426050"/>
              <a:gd name="connsiteX3-119" fmla="*/ 651252 w 678925"/>
              <a:gd name="connsiteY3-120" fmla="*/ 407696 h 426050"/>
              <a:gd name="connsiteX4-121" fmla="*/ 252667 w 678925"/>
              <a:gd name="connsiteY4-122" fmla="*/ 384249 h 426050"/>
              <a:gd name="connsiteX5-123" fmla="*/ 17314 w 678925"/>
              <a:gd name="connsiteY5-124" fmla="*/ 222173 h 426050"/>
              <a:gd name="connsiteX6-125" fmla="*/ 70611 w 678925"/>
              <a:gd name="connsiteY6-126" fmla="*/ 23145 h 426050"/>
              <a:gd name="connsiteX0-127" fmla="*/ 73348 w 681662"/>
              <a:gd name="connsiteY0-128" fmla="*/ 9745 h 412650"/>
              <a:gd name="connsiteX1-129" fmla="*/ 493598 w 681662"/>
              <a:gd name="connsiteY1-130" fmla="*/ 7434 h 412650"/>
              <a:gd name="connsiteX2-131" fmla="*/ 630543 w 681662"/>
              <a:gd name="connsiteY2-132" fmla="*/ 159834 h 412650"/>
              <a:gd name="connsiteX3-133" fmla="*/ 653989 w 681662"/>
              <a:gd name="connsiteY3-134" fmla="*/ 394296 h 412650"/>
              <a:gd name="connsiteX4-135" fmla="*/ 255404 w 681662"/>
              <a:gd name="connsiteY4-136" fmla="*/ 370849 h 412650"/>
              <a:gd name="connsiteX5-137" fmla="*/ 20051 w 681662"/>
              <a:gd name="connsiteY5-138" fmla="*/ 208773 h 412650"/>
              <a:gd name="connsiteX6-139" fmla="*/ 73348 w 681662"/>
              <a:gd name="connsiteY6-140" fmla="*/ 9745 h 412650"/>
              <a:gd name="connsiteX0-141" fmla="*/ 66311 w 687504"/>
              <a:gd name="connsiteY0-142" fmla="*/ 3645 h 414277"/>
              <a:gd name="connsiteX1-143" fmla="*/ 499440 w 687504"/>
              <a:gd name="connsiteY1-144" fmla="*/ 9061 h 414277"/>
              <a:gd name="connsiteX2-145" fmla="*/ 636385 w 687504"/>
              <a:gd name="connsiteY2-146" fmla="*/ 161461 h 414277"/>
              <a:gd name="connsiteX3-147" fmla="*/ 659831 w 687504"/>
              <a:gd name="connsiteY3-148" fmla="*/ 395923 h 414277"/>
              <a:gd name="connsiteX4-149" fmla="*/ 261246 w 687504"/>
              <a:gd name="connsiteY4-150" fmla="*/ 372476 h 414277"/>
              <a:gd name="connsiteX5-151" fmla="*/ 25893 w 687504"/>
              <a:gd name="connsiteY5-152" fmla="*/ 210400 h 414277"/>
              <a:gd name="connsiteX6-153" fmla="*/ 66311 w 687504"/>
              <a:gd name="connsiteY6-154" fmla="*/ 3645 h 41427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87504" h="414277">
                <a:moveTo>
                  <a:pt x="66311" y="3645"/>
                </a:moveTo>
                <a:cubicBezTo>
                  <a:pt x="155539" y="24179"/>
                  <a:pt x="404428" y="-17242"/>
                  <a:pt x="499440" y="9061"/>
                </a:cubicBezTo>
                <a:cubicBezTo>
                  <a:pt x="594452" y="35364"/>
                  <a:pt x="609653" y="96984"/>
                  <a:pt x="636385" y="161461"/>
                </a:cubicBezTo>
                <a:cubicBezTo>
                  <a:pt x="663117" y="225938"/>
                  <a:pt x="722354" y="360754"/>
                  <a:pt x="659831" y="395923"/>
                </a:cubicBezTo>
                <a:cubicBezTo>
                  <a:pt x="597308" y="431092"/>
                  <a:pt x="360892" y="411553"/>
                  <a:pt x="261246" y="372476"/>
                </a:cubicBezTo>
                <a:cubicBezTo>
                  <a:pt x="161600" y="333399"/>
                  <a:pt x="58382" y="271872"/>
                  <a:pt x="25893" y="210400"/>
                </a:cubicBezTo>
                <a:cubicBezTo>
                  <a:pt x="-6596" y="148928"/>
                  <a:pt x="-22917" y="-16889"/>
                  <a:pt x="66311" y="364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219993" y="2001003"/>
            <a:ext cx="928459" cy="923330"/>
          </a:xfrm>
          <a:prstGeom prst="rect">
            <a:avLst/>
          </a:prstGeom>
          <a:noFill/>
        </p:spPr>
        <p:txBody>
          <a:bodyPr wrap="none" rtlCol="0">
            <a:spAutoFit/>
          </a:bodyPr>
          <a:lstStyle>
            <a:defPPr>
              <a:defRPr lang="zh-CN"/>
            </a:defPPr>
            <a:lvl1pPr>
              <a:defRPr sz="5400">
                <a:ln>
                  <a:solidFill>
                    <a:srgbClr val="0743A5"/>
                  </a:solidFill>
                </a:ln>
                <a:solidFill>
                  <a:schemeClr val="accent1">
                    <a:lumMod val="20000"/>
                    <a:lumOff val="80000"/>
                  </a:schemeClr>
                </a:solidFill>
                <a:latin typeface="Impact" panose="020B0806030902050204" pitchFamily="34" charset="0"/>
              </a:defRPr>
            </a:lvl1pPr>
          </a:lstStyle>
          <a:p>
            <a:r>
              <a:rPr lang="en-US" altLang="zh-CN" smtClean="0"/>
              <a:t>05</a:t>
            </a:r>
            <a:endParaRPr lang="zh-CN" altLang="en-US"/>
          </a:p>
        </p:txBody>
      </p:sp>
      <p:sp>
        <p:nvSpPr>
          <p:cNvPr id="156" name="五角星 37"/>
          <p:cNvSpPr/>
          <p:nvPr/>
        </p:nvSpPr>
        <p:spPr>
          <a:xfrm rot="1609624">
            <a:off x="8323831" y="884928"/>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9" name="组合 178"/>
          <p:cNvGrpSpPr/>
          <p:nvPr/>
        </p:nvGrpSpPr>
        <p:grpSpPr>
          <a:xfrm>
            <a:off x="10686551" y="2845775"/>
            <a:ext cx="546058" cy="550307"/>
            <a:chOff x="4918151" y="573505"/>
            <a:chExt cx="2869261" cy="2891589"/>
          </a:xfrm>
        </p:grpSpPr>
        <p:sp>
          <p:nvSpPr>
            <p:cNvPr id="180"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840230" y="4628680"/>
            <a:ext cx="285750" cy="285750"/>
            <a:chOff x="1805940" y="3794760"/>
            <a:chExt cx="285750" cy="285750"/>
          </a:xfrm>
        </p:grpSpPr>
        <p:sp>
          <p:nvSpPr>
            <p:cNvPr id="5" name="椭圆 4"/>
            <p:cNvSpPr/>
            <p:nvPr/>
          </p:nvSpPr>
          <p:spPr>
            <a:xfrm>
              <a:off x="1805940" y="3794760"/>
              <a:ext cx="285750" cy="285750"/>
            </a:xfrm>
            <a:prstGeom prst="ellipse">
              <a:avLst/>
            </a:prstGeom>
            <a:solidFill>
              <a:schemeClr val="bg1"/>
            </a:solid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880235" y="3869055"/>
              <a:ext cx="137160" cy="137160"/>
            </a:xfrm>
            <a:prstGeom prst="ellipse">
              <a:avLst/>
            </a:prstGeom>
            <a:solidFill>
              <a:srgbClr val="218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5" name="组合 194"/>
          <p:cNvGrpSpPr/>
          <p:nvPr/>
        </p:nvGrpSpPr>
        <p:grpSpPr>
          <a:xfrm>
            <a:off x="5044440" y="4632490"/>
            <a:ext cx="285750" cy="285750"/>
            <a:chOff x="1805940" y="3794760"/>
            <a:chExt cx="285750" cy="285750"/>
          </a:xfrm>
        </p:grpSpPr>
        <p:sp>
          <p:nvSpPr>
            <p:cNvPr id="196" name="椭圆 195"/>
            <p:cNvSpPr/>
            <p:nvPr/>
          </p:nvSpPr>
          <p:spPr>
            <a:xfrm>
              <a:off x="1805940" y="3794760"/>
              <a:ext cx="285750" cy="285750"/>
            </a:xfrm>
            <a:prstGeom prst="ellipse">
              <a:avLst/>
            </a:prstGeom>
            <a:solidFill>
              <a:schemeClr val="bg1"/>
            </a:solidFill>
            <a:ln w="31750">
              <a:solidFill>
                <a:srgbClr val="0F44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p:nvPr/>
          </p:nvSpPr>
          <p:spPr>
            <a:xfrm>
              <a:off x="1880235" y="3869055"/>
              <a:ext cx="137160" cy="137160"/>
            </a:xfrm>
            <a:prstGeom prst="ellipse">
              <a:avLst/>
            </a:prstGeom>
            <a:solidFill>
              <a:srgbClr val="13A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8" name="组合 197"/>
          <p:cNvGrpSpPr/>
          <p:nvPr/>
        </p:nvGrpSpPr>
        <p:grpSpPr>
          <a:xfrm>
            <a:off x="8180070" y="4613440"/>
            <a:ext cx="285750" cy="285750"/>
            <a:chOff x="1805940" y="3794760"/>
            <a:chExt cx="285750" cy="285750"/>
          </a:xfrm>
        </p:grpSpPr>
        <p:sp>
          <p:nvSpPr>
            <p:cNvPr id="199" name="椭圆 198"/>
            <p:cNvSpPr/>
            <p:nvPr/>
          </p:nvSpPr>
          <p:spPr>
            <a:xfrm>
              <a:off x="1805940" y="3794760"/>
              <a:ext cx="285750" cy="285750"/>
            </a:xfrm>
            <a:prstGeom prst="ellipse">
              <a:avLst/>
            </a:prstGeom>
            <a:solidFill>
              <a:schemeClr val="bg1"/>
            </a:solidFill>
            <a:ln w="31750">
              <a:solidFill>
                <a:srgbClr val="13AD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p:nvPr/>
          </p:nvSpPr>
          <p:spPr>
            <a:xfrm>
              <a:off x="1880235" y="3869055"/>
              <a:ext cx="137160" cy="137160"/>
            </a:xfrm>
            <a:prstGeom prst="ellipse">
              <a:avLst/>
            </a:prstGeom>
            <a:solidFill>
              <a:srgbClr val="13A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1500"/>
                                  </p:stCondLst>
                                  <p:iterate type="lt">
                                    <p:tmPct val="10000"/>
                                  </p:iterate>
                                  <p:childTnLst>
                                    <p:set>
                                      <p:cBhvr>
                                        <p:cTn id="11" dur="1" fill="hold">
                                          <p:stCondLst>
                                            <p:cond delay="0"/>
                                          </p:stCondLst>
                                        </p:cTn>
                                        <p:tgtEl>
                                          <p:spTgt spid="150"/>
                                        </p:tgtEl>
                                        <p:attrNameLst>
                                          <p:attrName>style.visibility</p:attrName>
                                        </p:attrNameLst>
                                      </p:cBhvr>
                                      <p:to>
                                        <p:strVal val="visible"/>
                                      </p:to>
                                    </p:set>
                                    <p:anim calcmode="lin" valueType="num">
                                      <p:cBhvr additive="base">
                                        <p:cTn id="12" dur="500" fill="hold"/>
                                        <p:tgtEl>
                                          <p:spTgt spid="150"/>
                                        </p:tgtEl>
                                        <p:attrNameLst>
                                          <p:attrName>ppt_x</p:attrName>
                                        </p:attrNameLst>
                                      </p:cBhvr>
                                      <p:tavLst>
                                        <p:tav tm="0">
                                          <p:val>
                                            <p:strVal val="1+#ppt_w/2"/>
                                          </p:val>
                                        </p:tav>
                                        <p:tav tm="100000">
                                          <p:val>
                                            <p:strVal val="#ppt_x"/>
                                          </p:val>
                                        </p:tav>
                                      </p:tavLst>
                                    </p:anim>
                                    <p:anim calcmode="lin" valueType="num">
                                      <p:cBhvr additive="base">
                                        <p:cTn id="13" dur="500" fill="hold"/>
                                        <p:tgtEl>
                                          <p:spTgt spid="15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2750"/>
                                  </p:stCondLst>
                                  <p:iterate type="lt">
                                    <p:tmPct val="10000"/>
                                  </p:iterate>
                                  <p:childTnLst>
                                    <p:set>
                                      <p:cBhvr>
                                        <p:cTn id="15" dur="1" fill="hold">
                                          <p:stCondLst>
                                            <p:cond delay="0"/>
                                          </p:stCondLst>
                                        </p:cTn>
                                        <p:tgtEl>
                                          <p:spTgt spid="151"/>
                                        </p:tgtEl>
                                        <p:attrNameLst>
                                          <p:attrName>style.visibility</p:attrName>
                                        </p:attrNameLst>
                                      </p:cBhvr>
                                      <p:to>
                                        <p:strVal val="visible"/>
                                      </p:to>
                                    </p:set>
                                    <p:anim calcmode="lin" valueType="num">
                                      <p:cBhvr additive="base">
                                        <p:cTn id="16" dur="500" fill="hold"/>
                                        <p:tgtEl>
                                          <p:spTgt spid="151"/>
                                        </p:tgtEl>
                                        <p:attrNameLst>
                                          <p:attrName>ppt_x</p:attrName>
                                        </p:attrNameLst>
                                      </p:cBhvr>
                                      <p:tavLst>
                                        <p:tav tm="0">
                                          <p:val>
                                            <p:strVal val="1+#ppt_w/2"/>
                                          </p:val>
                                        </p:tav>
                                        <p:tav tm="100000">
                                          <p:val>
                                            <p:strVal val="#ppt_x"/>
                                          </p:val>
                                        </p:tav>
                                      </p:tavLst>
                                    </p:anim>
                                    <p:anim calcmode="lin" valueType="num">
                                      <p:cBhvr additive="base">
                                        <p:cTn id="17" dur="500" fill="hold"/>
                                        <p:tgtEl>
                                          <p:spTgt spid="151"/>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4000"/>
                                  </p:stCondLst>
                                  <p:iterate type="lt">
                                    <p:tmPct val="10000"/>
                                  </p:iterate>
                                  <p:childTnLst>
                                    <p:set>
                                      <p:cBhvr>
                                        <p:cTn id="19" dur="1" fill="hold">
                                          <p:stCondLst>
                                            <p:cond delay="0"/>
                                          </p:stCondLst>
                                        </p:cTn>
                                        <p:tgtEl>
                                          <p:spTgt spid="152"/>
                                        </p:tgtEl>
                                        <p:attrNameLst>
                                          <p:attrName>style.visibility</p:attrName>
                                        </p:attrNameLst>
                                      </p:cBhvr>
                                      <p:to>
                                        <p:strVal val="visible"/>
                                      </p:to>
                                    </p:set>
                                    <p:anim calcmode="lin" valueType="num">
                                      <p:cBhvr additive="base">
                                        <p:cTn id="20" dur="500" fill="hold"/>
                                        <p:tgtEl>
                                          <p:spTgt spid="152"/>
                                        </p:tgtEl>
                                        <p:attrNameLst>
                                          <p:attrName>ppt_x</p:attrName>
                                        </p:attrNameLst>
                                      </p:cBhvr>
                                      <p:tavLst>
                                        <p:tav tm="0">
                                          <p:val>
                                            <p:strVal val="1+#ppt_w/2"/>
                                          </p:val>
                                        </p:tav>
                                        <p:tav tm="100000">
                                          <p:val>
                                            <p:strVal val="#ppt_x"/>
                                          </p:val>
                                        </p:tav>
                                      </p:tavLst>
                                    </p:anim>
                                    <p:anim calcmode="lin" valueType="num">
                                      <p:cBhvr additive="base">
                                        <p:cTn id="21" dur="500" fill="hold"/>
                                        <p:tgtEl>
                                          <p:spTgt spid="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0" grpId="0"/>
      <p:bldP spid="151" grpId="0"/>
      <p:bldP spid="1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91986" y="-486859"/>
            <a:ext cx="4922825" cy="3014031"/>
            <a:chOff x="-591986" y="-486859"/>
            <a:chExt cx="4922825" cy="3014031"/>
          </a:xfrm>
        </p:grpSpPr>
        <p:grpSp>
          <p:nvGrpSpPr>
            <p:cNvPr id="298" name="组合 297"/>
            <p:cNvGrpSpPr/>
            <p:nvPr/>
          </p:nvGrpSpPr>
          <p:grpSpPr>
            <a:xfrm>
              <a:off x="-591986" y="-486859"/>
              <a:ext cx="4922825" cy="3014031"/>
              <a:chOff x="-591986" y="-486859"/>
              <a:chExt cx="4922825" cy="3014031"/>
            </a:xfrm>
          </p:grpSpPr>
          <p:sp>
            <p:nvSpPr>
              <p:cNvPr id="299" name="任意多边形 298"/>
              <p:cNvSpPr/>
              <p:nvPr/>
            </p:nvSpPr>
            <p:spPr>
              <a:xfrm>
                <a:off x="1" y="-1"/>
                <a:ext cx="4170555" cy="2527173"/>
              </a:xfrm>
              <a:custGeom>
                <a:avLst/>
                <a:gdLst>
                  <a:gd name="connsiteX0" fmla="*/ 0 w 3456423"/>
                  <a:gd name="connsiteY0" fmla="*/ 0 h 2726704"/>
                  <a:gd name="connsiteX1" fmla="*/ 3456423 w 3456423"/>
                  <a:gd name="connsiteY1" fmla="*/ 0 h 2726704"/>
                  <a:gd name="connsiteX2" fmla="*/ 3328771 w 3456423"/>
                  <a:gd name="connsiteY2" fmla="*/ 87436 h 2726704"/>
                  <a:gd name="connsiteX3" fmla="*/ 3233855 w 3456423"/>
                  <a:gd name="connsiteY3" fmla="*/ 189572 h 2726704"/>
                  <a:gd name="connsiteX4" fmla="*/ 3066585 w 3456423"/>
                  <a:gd name="connsiteY4" fmla="*/ 1349299 h 2726704"/>
                  <a:gd name="connsiteX5" fmla="*/ 2475571 w 3456423"/>
                  <a:gd name="connsiteY5" fmla="*/ 1862256 h 2726704"/>
                  <a:gd name="connsiteX6" fmla="*/ 1326996 w 3456423"/>
                  <a:gd name="connsiteY6" fmla="*/ 2051827 h 2726704"/>
                  <a:gd name="connsiteX7" fmla="*/ 758283 w 3456423"/>
                  <a:gd name="connsiteY7" fmla="*/ 2720899 h 2726704"/>
                  <a:gd name="connsiteX8" fmla="*/ 17299 w 3456423"/>
                  <a:gd name="connsiteY8" fmla="*/ 2425323 h 2726704"/>
                  <a:gd name="connsiteX9" fmla="*/ 0 w 3456423"/>
                  <a:gd name="connsiteY9" fmla="*/ 2420493 h 2726704"/>
                  <a:gd name="connsiteX0-1" fmla="*/ 0 w 3456423"/>
                  <a:gd name="connsiteY0-2" fmla="*/ 0 h 2527173"/>
                  <a:gd name="connsiteX1-3" fmla="*/ 3456423 w 3456423"/>
                  <a:gd name="connsiteY1-4" fmla="*/ 0 h 2527173"/>
                  <a:gd name="connsiteX2-5" fmla="*/ 3328771 w 3456423"/>
                  <a:gd name="connsiteY2-6" fmla="*/ 87436 h 2527173"/>
                  <a:gd name="connsiteX3-7" fmla="*/ 3233855 w 3456423"/>
                  <a:gd name="connsiteY3-8" fmla="*/ 189572 h 2527173"/>
                  <a:gd name="connsiteX4-9" fmla="*/ 3066585 w 3456423"/>
                  <a:gd name="connsiteY4-10" fmla="*/ 1349299 h 2527173"/>
                  <a:gd name="connsiteX5-11" fmla="*/ 2475571 w 3456423"/>
                  <a:gd name="connsiteY5-12" fmla="*/ 1862256 h 2527173"/>
                  <a:gd name="connsiteX6-13" fmla="*/ 1326996 w 3456423"/>
                  <a:gd name="connsiteY6-14" fmla="*/ 2051827 h 2527173"/>
                  <a:gd name="connsiteX7-15" fmla="*/ 724829 w 3456423"/>
                  <a:gd name="connsiteY7-16" fmla="*/ 2509026 h 2527173"/>
                  <a:gd name="connsiteX8-17" fmla="*/ 17299 w 3456423"/>
                  <a:gd name="connsiteY8-18" fmla="*/ 2425323 h 2527173"/>
                  <a:gd name="connsiteX9-19" fmla="*/ 0 w 3456423"/>
                  <a:gd name="connsiteY9-20" fmla="*/ 2420493 h 2527173"/>
                  <a:gd name="connsiteX10" fmla="*/ 0 w 3456423"/>
                  <a:gd name="connsiteY10" fmla="*/ 0 h 2527173"/>
                  <a:gd name="connsiteX0-21" fmla="*/ 0 w 3456423"/>
                  <a:gd name="connsiteY0-22" fmla="*/ 0 h 2527173"/>
                  <a:gd name="connsiteX1-23" fmla="*/ 3456423 w 3456423"/>
                  <a:gd name="connsiteY1-24" fmla="*/ 0 h 2527173"/>
                  <a:gd name="connsiteX2-25" fmla="*/ 3328771 w 3456423"/>
                  <a:gd name="connsiteY2-26" fmla="*/ 87436 h 2527173"/>
                  <a:gd name="connsiteX3-27" fmla="*/ 3233855 w 3456423"/>
                  <a:gd name="connsiteY3-28" fmla="*/ 189572 h 2527173"/>
                  <a:gd name="connsiteX4-29" fmla="*/ 3066585 w 3456423"/>
                  <a:gd name="connsiteY4-30" fmla="*/ 1349299 h 2527173"/>
                  <a:gd name="connsiteX5-31" fmla="*/ 2475571 w 3456423"/>
                  <a:gd name="connsiteY5-32" fmla="*/ 1862256 h 2527173"/>
                  <a:gd name="connsiteX6-33" fmla="*/ 1271546 w 3456423"/>
                  <a:gd name="connsiteY6-34" fmla="*/ 1929163 h 2527173"/>
                  <a:gd name="connsiteX7-35" fmla="*/ 724829 w 3456423"/>
                  <a:gd name="connsiteY7-36" fmla="*/ 2509026 h 2527173"/>
                  <a:gd name="connsiteX8-37" fmla="*/ 17299 w 3456423"/>
                  <a:gd name="connsiteY8-38" fmla="*/ 2425323 h 2527173"/>
                  <a:gd name="connsiteX9-39" fmla="*/ 0 w 3456423"/>
                  <a:gd name="connsiteY9-40" fmla="*/ 2420493 h 2527173"/>
                  <a:gd name="connsiteX10-41" fmla="*/ 0 w 3456423"/>
                  <a:gd name="connsiteY10-42" fmla="*/ 0 h 2527173"/>
                  <a:gd name="connsiteX0-43" fmla="*/ 0 w 3456423"/>
                  <a:gd name="connsiteY0-44" fmla="*/ 0 h 2527173"/>
                  <a:gd name="connsiteX1-45" fmla="*/ 3456423 w 3456423"/>
                  <a:gd name="connsiteY1-46" fmla="*/ 0 h 2527173"/>
                  <a:gd name="connsiteX2-47" fmla="*/ 3328771 w 3456423"/>
                  <a:gd name="connsiteY2-48" fmla="*/ 87436 h 2527173"/>
                  <a:gd name="connsiteX3-49" fmla="*/ 3233855 w 3456423"/>
                  <a:gd name="connsiteY3-50" fmla="*/ 189572 h 2527173"/>
                  <a:gd name="connsiteX4-51" fmla="*/ 3066585 w 3456423"/>
                  <a:gd name="connsiteY4-52" fmla="*/ 1349299 h 2527173"/>
                  <a:gd name="connsiteX5-53" fmla="*/ 2475571 w 3456423"/>
                  <a:gd name="connsiteY5-54" fmla="*/ 1884559 h 2527173"/>
                  <a:gd name="connsiteX6-55" fmla="*/ 1271546 w 3456423"/>
                  <a:gd name="connsiteY6-56" fmla="*/ 1929163 h 2527173"/>
                  <a:gd name="connsiteX7-57" fmla="*/ 724829 w 3456423"/>
                  <a:gd name="connsiteY7-58" fmla="*/ 2509026 h 2527173"/>
                  <a:gd name="connsiteX8-59" fmla="*/ 17299 w 3456423"/>
                  <a:gd name="connsiteY8-60" fmla="*/ 2425323 h 2527173"/>
                  <a:gd name="connsiteX9-61" fmla="*/ 0 w 3456423"/>
                  <a:gd name="connsiteY9-62" fmla="*/ 2420493 h 2527173"/>
                  <a:gd name="connsiteX10-63" fmla="*/ 0 w 3456423"/>
                  <a:gd name="connsiteY10-64" fmla="*/ 0 h 25271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3456423" h="2527173">
                    <a:moveTo>
                      <a:pt x="0" y="0"/>
                    </a:moveTo>
                    <a:lnTo>
                      <a:pt x="3456423" y="0"/>
                    </a:lnTo>
                    <a:lnTo>
                      <a:pt x="3328771" y="87436"/>
                    </a:lnTo>
                    <a:cubicBezTo>
                      <a:pt x="3290221" y="119383"/>
                      <a:pt x="3257784" y="153331"/>
                      <a:pt x="3233855" y="189572"/>
                    </a:cubicBezTo>
                    <a:cubicBezTo>
                      <a:pt x="3042426" y="479504"/>
                      <a:pt x="3192966" y="1066801"/>
                      <a:pt x="3066585" y="1349299"/>
                    </a:cubicBezTo>
                    <a:cubicBezTo>
                      <a:pt x="2940204" y="1631797"/>
                      <a:pt x="2774744" y="1787915"/>
                      <a:pt x="2475571" y="1884559"/>
                    </a:cubicBezTo>
                    <a:cubicBezTo>
                      <a:pt x="2176398" y="1981203"/>
                      <a:pt x="1563336" y="1825085"/>
                      <a:pt x="1271546" y="1929163"/>
                    </a:cubicBezTo>
                    <a:cubicBezTo>
                      <a:pt x="979756" y="2033241"/>
                      <a:pt x="966439" y="2449553"/>
                      <a:pt x="724829" y="2509026"/>
                    </a:cubicBezTo>
                    <a:cubicBezTo>
                      <a:pt x="528521" y="2557348"/>
                      <a:pt x="244203" y="2502224"/>
                      <a:pt x="17299" y="2425323"/>
                    </a:cubicBezTo>
                    <a:lnTo>
                      <a:pt x="0" y="2420493"/>
                    </a:lnTo>
                    <a:lnTo>
                      <a:pt x="0" y="0"/>
                    </a:ln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任意多边形 299"/>
              <p:cNvSpPr/>
              <p:nvPr/>
            </p:nvSpPr>
            <p:spPr>
              <a:xfrm>
                <a:off x="3928030" y="228508"/>
                <a:ext cx="402809" cy="595457"/>
              </a:xfrm>
              <a:custGeom>
                <a:avLst/>
                <a:gdLst>
                  <a:gd name="connsiteX0" fmla="*/ 202032 w 347199"/>
                  <a:gd name="connsiteY0" fmla="*/ 34 h 754156"/>
                  <a:gd name="connsiteX1" fmla="*/ 57066 w 347199"/>
                  <a:gd name="connsiteY1" fmla="*/ 156152 h 754156"/>
                  <a:gd name="connsiteX2" fmla="*/ 34764 w 347199"/>
                  <a:gd name="connsiteY2" fmla="*/ 501839 h 754156"/>
                  <a:gd name="connsiteX3" fmla="*/ 12462 w 347199"/>
                  <a:gd name="connsiteY3" fmla="*/ 657956 h 754156"/>
                  <a:gd name="connsiteX4" fmla="*/ 246637 w 347199"/>
                  <a:gd name="connsiteY4" fmla="*/ 724864 h 754156"/>
                  <a:gd name="connsiteX5" fmla="*/ 346998 w 347199"/>
                  <a:gd name="connsiteY5" fmla="*/ 167303 h 754156"/>
                  <a:gd name="connsiteX6" fmla="*/ 202032 w 347199"/>
                  <a:gd name="connsiteY6" fmla="*/ 34 h 754156"/>
                  <a:gd name="connsiteX0-1" fmla="*/ 204993 w 354755"/>
                  <a:gd name="connsiteY0-2" fmla="*/ 34 h 659757"/>
                  <a:gd name="connsiteX1-3" fmla="*/ 60027 w 354755"/>
                  <a:gd name="connsiteY1-4" fmla="*/ 156152 h 659757"/>
                  <a:gd name="connsiteX2-5" fmla="*/ 37725 w 354755"/>
                  <a:gd name="connsiteY2-6" fmla="*/ 501839 h 659757"/>
                  <a:gd name="connsiteX3-7" fmla="*/ 15423 w 354755"/>
                  <a:gd name="connsiteY3-8" fmla="*/ 657956 h 659757"/>
                  <a:gd name="connsiteX4-9" fmla="*/ 291162 w 354755"/>
                  <a:gd name="connsiteY4-10" fmla="*/ 558609 h 659757"/>
                  <a:gd name="connsiteX5-11" fmla="*/ 349959 w 354755"/>
                  <a:gd name="connsiteY5-12" fmla="*/ 167303 h 659757"/>
                  <a:gd name="connsiteX6-13" fmla="*/ 204993 w 354755"/>
                  <a:gd name="connsiteY6-14" fmla="*/ 34 h 659757"/>
                  <a:gd name="connsiteX0-15" fmla="*/ 213163 w 362925"/>
                  <a:gd name="connsiteY0-16" fmla="*/ 33 h 661095"/>
                  <a:gd name="connsiteX1-17" fmla="*/ 68197 w 362925"/>
                  <a:gd name="connsiteY1-18" fmla="*/ 156151 h 661095"/>
                  <a:gd name="connsiteX2-19" fmla="*/ 19917 w 362925"/>
                  <a:gd name="connsiteY2-20" fmla="*/ 475860 h 661095"/>
                  <a:gd name="connsiteX3-21" fmla="*/ 23593 w 362925"/>
                  <a:gd name="connsiteY3-22" fmla="*/ 657955 h 661095"/>
                  <a:gd name="connsiteX4-23" fmla="*/ 299332 w 362925"/>
                  <a:gd name="connsiteY4-24" fmla="*/ 558608 h 661095"/>
                  <a:gd name="connsiteX5-25" fmla="*/ 358129 w 362925"/>
                  <a:gd name="connsiteY5-26" fmla="*/ 167302 h 661095"/>
                  <a:gd name="connsiteX6-27" fmla="*/ 213163 w 362925"/>
                  <a:gd name="connsiteY6-28" fmla="*/ 33 h 661095"/>
                  <a:gd name="connsiteX0-29" fmla="*/ 197565 w 347327"/>
                  <a:gd name="connsiteY0-30" fmla="*/ 33 h 691040"/>
                  <a:gd name="connsiteX1-31" fmla="*/ 52599 w 347327"/>
                  <a:gd name="connsiteY1-32" fmla="*/ 156151 h 691040"/>
                  <a:gd name="connsiteX2-33" fmla="*/ 4319 w 347327"/>
                  <a:gd name="connsiteY2-34" fmla="*/ 475860 h 691040"/>
                  <a:gd name="connsiteX3-35" fmla="*/ 33972 w 347327"/>
                  <a:gd name="connsiteY3-36" fmla="*/ 689127 h 691040"/>
                  <a:gd name="connsiteX4-37" fmla="*/ 283734 w 347327"/>
                  <a:gd name="connsiteY4-38" fmla="*/ 558608 h 691040"/>
                  <a:gd name="connsiteX5-39" fmla="*/ 342531 w 347327"/>
                  <a:gd name="connsiteY5-40" fmla="*/ 167302 h 691040"/>
                  <a:gd name="connsiteX6-41" fmla="*/ 197565 w 347327"/>
                  <a:gd name="connsiteY6-42" fmla="*/ 33 h 691040"/>
                  <a:gd name="connsiteX0-43" fmla="*/ 196153 w 345915"/>
                  <a:gd name="connsiteY0-44" fmla="*/ 33 h 708675"/>
                  <a:gd name="connsiteX1-45" fmla="*/ 51187 w 345915"/>
                  <a:gd name="connsiteY1-46" fmla="*/ 156151 h 708675"/>
                  <a:gd name="connsiteX2-47" fmla="*/ 2907 w 345915"/>
                  <a:gd name="connsiteY2-48" fmla="*/ 475860 h 708675"/>
                  <a:gd name="connsiteX3-49" fmla="*/ 32560 w 345915"/>
                  <a:gd name="connsiteY3-50" fmla="*/ 689127 h 708675"/>
                  <a:gd name="connsiteX4-51" fmla="*/ 282322 w 345915"/>
                  <a:gd name="connsiteY4-52" fmla="*/ 558608 h 708675"/>
                  <a:gd name="connsiteX5-53" fmla="*/ 341119 w 345915"/>
                  <a:gd name="connsiteY5-54" fmla="*/ 167302 h 708675"/>
                  <a:gd name="connsiteX6-55" fmla="*/ 196153 w 345915"/>
                  <a:gd name="connsiteY6-56" fmla="*/ 33 h 708675"/>
                  <a:gd name="connsiteX0-57" fmla="*/ 196825 w 344300"/>
                  <a:gd name="connsiteY0-58" fmla="*/ 33 h 694047"/>
                  <a:gd name="connsiteX1-59" fmla="*/ 51859 w 344300"/>
                  <a:gd name="connsiteY1-60" fmla="*/ 156151 h 694047"/>
                  <a:gd name="connsiteX2-61" fmla="*/ 3579 w 344300"/>
                  <a:gd name="connsiteY2-62" fmla="*/ 475860 h 694047"/>
                  <a:gd name="connsiteX3-63" fmla="*/ 33232 w 344300"/>
                  <a:gd name="connsiteY3-64" fmla="*/ 689127 h 694047"/>
                  <a:gd name="connsiteX4-65" fmla="*/ 267408 w 344300"/>
                  <a:gd name="connsiteY4-66" fmla="*/ 589780 h 694047"/>
                  <a:gd name="connsiteX5-67" fmla="*/ 341791 w 344300"/>
                  <a:gd name="connsiteY5-68" fmla="*/ 167302 h 694047"/>
                  <a:gd name="connsiteX6-69" fmla="*/ 196825 w 344300"/>
                  <a:gd name="connsiteY6-70" fmla="*/ 33 h 694047"/>
                  <a:gd name="connsiteX0-71" fmla="*/ 196825 w 344300"/>
                  <a:gd name="connsiteY0-72" fmla="*/ 33 h 702746"/>
                  <a:gd name="connsiteX1-73" fmla="*/ 51859 w 344300"/>
                  <a:gd name="connsiteY1-74" fmla="*/ 156151 h 702746"/>
                  <a:gd name="connsiteX2-75" fmla="*/ 3579 w 344300"/>
                  <a:gd name="connsiteY2-76" fmla="*/ 475860 h 702746"/>
                  <a:gd name="connsiteX3-77" fmla="*/ 33232 w 344300"/>
                  <a:gd name="connsiteY3-78" fmla="*/ 689127 h 702746"/>
                  <a:gd name="connsiteX4-79" fmla="*/ 267408 w 344300"/>
                  <a:gd name="connsiteY4-80" fmla="*/ 589780 h 702746"/>
                  <a:gd name="connsiteX5-81" fmla="*/ 341791 w 344300"/>
                  <a:gd name="connsiteY5-82" fmla="*/ 167302 h 702746"/>
                  <a:gd name="connsiteX6-83" fmla="*/ 196825 w 344300"/>
                  <a:gd name="connsiteY6-84" fmla="*/ 33 h 702746"/>
                  <a:gd name="connsiteX0-85" fmla="*/ 195018 w 342493"/>
                  <a:gd name="connsiteY0-86" fmla="*/ 33 h 702746"/>
                  <a:gd name="connsiteX1-87" fmla="*/ 50052 w 342493"/>
                  <a:gd name="connsiteY1-88" fmla="*/ 156151 h 702746"/>
                  <a:gd name="connsiteX2-89" fmla="*/ 1772 w 342493"/>
                  <a:gd name="connsiteY2-90" fmla="*/ 475860 h 702746"/>
                  <a:gd name="connsiteX3-91" fmla="*/ 36620 w 342493"/>
                  <a:gd name="connsiteY3-92" fmla="*/ 689127 h 702746"/>
                  <a:gd name="connsiteX4-93" fmla="*/ 265601 w 342493"/>
                  <a:gd name="connsiteY4-94" fmla="*/ 589780 h 702746"/>
                  <a:gd name="connsiteX5-95" fmla="*/ 339984 w 342493"/>
                  <a:gd name="connsiteY5-96" fmla="*/ 167302 h 702746"/>
                  <a:gd name="connsiteX6-97" fmla="*/ 195018 w 342493"/>
                  <a:gd name="connsiteY6-98" fmla="*/ 33 h 702746"/>
                  <a:gd name="connsiteX0-99" fmla="*/ 195018 w 342493"/>
                  <a:gd name="connsiteY0-100" fmla="*/ 33 h 702746"/>
                  <a:gd name="connsiteX1-101" fmla="*/ 50052 w 342493"/>
                  <a:gd name="connsiteY1-102" fmla="*/ 156151 h 702746"/>
                  <a:gd name="connsiteX2-103" fmla="*/ 1772 w 342493"/>
                  <a:gd name="connsiteY2-104" fmla="*/ 475860 h 702746"/>
                  <a:gd name="connsiteX3-105" fmla="*/ 36620 w 342493"/>
                  <a:gd name="connsiteY3-106" fmla="*/ 689127 h 702746"/>
                  <a:gd name="connsiteX4-107" fmla="*/ 265601 w 342493"/>
                  <a:gd name="connsiteY4-108" fmla="*/ 589780 h 702746"/>
                  <a:gd name="connsiteX5-109" fmla="*/ 339984 w 342493"/>
                  <a:gd name="connsiteY5-110" fmla="*/ 167302 h 702746"/>
                  <a:gd name="connsiteX6-111" fmla="*/ 195018 w 342493"/>
                  <a:gd name="connsiteY6-112" fmla="*/ 33 h 702746"/>
                  <a:gd name="connsiteX0-113" fmla="*/ 195018 w 342493"/>
                  <a:gd name="connsiteY0-114" fmla="*/ 33 h 702746"/>
                  <a:gd name="connsiteX1-115" fmla="*/ 50052 w 342493"/>
                  <a:gd name="connsiteY1-116" fmla="*/ 156151 h 702746"/>
                  <a:gd name="connsiteX2-117" fmla="*/ 1772 w 342493"/>
                  <a:gd name="connsiteY2-118" fmla="*/ 475860 h 702746"/>
                  <a:gd name="connsiteX3-119" fmla="*/ 36620 w 342493"/>
                  <a:gd name="connsiteY3-120" fmla="*/ 689127 h 702746"/>
                  <a:gd name="connsiteX4-121" fmla="*/ 265601 w 342493"/>
                  <a:gd name="connsiteY4-122" fmla="*/ 589780 h 702746"/>
                  <a:gd name="connsiteX5-123" fmla="*/ 339984 w 342493"/>
                  <a:gd name="connsiteY5-124" fmla="*/ 167302 h 702746"/>
                  <a:gd name="connsiteX6-125" fmla="*/ 195018 w 342493"/>
                  <a:gd name="connsiteY6-126" fmla="*/ 33 h 702746"/>
                  <a:gd name="connsiteX0-127" fmla="*/ 193636 w 341111"/>
                  <a:gd name="connsiteY0-128" fmla="*/ 33 h 702746"/>
                  <a:gd name="connsiteX1-129" fmla="*/ 48670 w 341111"/>
                  <a:gd name="connsiteY1-130" fmla="*/ 156151 h 702746"/>
                  <a:gd name="connsiteX2-131" fmla="*/ 390 w 341111"/>
                  <a:gd name="connsiteY2-132" fmla="*/ 475860 h 702746"/>
                  <a:gd name="connsiteX3-133" fmla="*/ 69275 w 341111"/>
                  <a:gd name="connsiteY3-134" fmla="*/ 689127 h 702746"/>
                  <a:gd name="connsiteX4-135" fmla="*/ 264219 w 341111"/>
                  <a:gd name="connsiteY4-136" fmla="*/ 589780 h 702746"/>
                  <a:gd name="connsiteX5-137" fmla="*/ 338602 w 341111"/>
                  <a:gd name="connsiteY5-138" fmla="*/ 167302 h 702746"/>
                  <a:gd name="connsiteX6-139" fmla="*/ 193636 w 341111"/>
                  <a:gd name="connsiteY6-140" fmla="*/ 33 h 7027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1111" h="702746">
                    <a:moveTo>
                      <a:pt x="193636" y="33"/>
                    </a:moveTo>
                    <a:cubicBezTo>
                      <a:pt x="119337" y="-1826"/>
                      <a:pt x="80878" y="76847"/>
                      <a:pt x="48670" y="156151"/>
                    </a:cubicBezTo>
                    <a:cubicBezTo>
                      <a:pt x="16462" y="235455"/>
                      <a:pt x="-3044" y="387031"/>
                      <a:pt x="390" y="475860"/>
                    </a:cubicBezTo>
                    <a:cubicBezTo>
                      <a:pt x="3824" y="564689"/>
                      <a:pt x="25303" y="670140"/>
                      <a:pt x="69275" y="689127"/>
                    </a:cubicBezTo>
                    <a:cubicBezTo>
                      <a:pt x="113247" y="708114"/>
                      <a:pt x="166900" y="728705"/>
                      <a:pt x="264219" y="589780"/>
                    </a:cubicBezTo>
                    <a:cubicBezTo>
                      <a:pt x="319975" y="508005"/>
                      <a:pt x="350366" y="265593"/>
                      <a:pt x="338602" y="167302"/>
                    </a:cubicBezTo>
                    <a:cubicBezTo>
                      <a:pt x="326838" y="69011"/>
                      <a:pt x="267935" y="1892"/>
                      <a:pt x="193636" y="33"/>
                    </a:cubicBez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1" name="Group 4"/>
              <p:cNvGrpSpPr>
                <a:grpSpLocks noChangeAspect="1"/>
              </p:cNvGrpSpPr>
              <p:nvPr/>
            </p:nvGrpSpPr>
            <p:grpSpPr bwMode="auto">
              <a:xfrm rot="254852">
                <a:off x="-591986" y="-486859"/>
                <a:ext cx="1652918" cy="1652920"/>
                <a:chOff x="3539" y="1343"/>
                <a:chExt cx="615" cy="615"/>
              </a:xfrm>
            </p:grpSpPr>
            <p:sp>
              <p:nvSpPr>
                <p:cNvPr id="303"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2" name="五角星 37"/>
              <p:cNvSpPr/>
              <p:nvPr/>
            </p:nvSpPr>
            <p:spPr>
              <a:xfrm rot="1609624">
                <a:off x="720829" y="1910572"/>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任意多边形 94"/>
            <p:cNvSpPr/>
            <p:nvPr/>
          </p:nvSpPr>
          <p:spPr>
            <a:xfrm>
              <a:off x="-12032" y="-36094"/>
              <a:ext cx="3814011" cy="2463124"/>
            </a:xfrm>
            <a:custGeom>
              <a:avLst/>
              <a:gdLst>
                <a:gd name="connsiteX0" fmla="*/ 3814011 w 3814011"/>
                <a:gd name="connsiteY0" fmla="*/ 0 h 2415175"/>
                <a:gd name="connsiteX1" fmla="*/ 3585411 w 3814011"/>
                <a:gd name="connsiteY1" fmla="*/ 589548 h 2415175"/>
                <a:gd name="connsiteX2" fmla="*/ 3416969 w 3814011"/>
                <a:gd name="connsiteY2" fmla="*/ 1600200 h 2415175"/>
                <a:gd name="connsiteX3" fmla="*/ 1997243 w 3814011"/>
                <a:gd name="connsiteY3" fmla="*/ 1852863 h 2415175"/>
                <a:gd name="connsiteX4" fmla="*/ 1010653 w 3814011"/>
                <a:gd name="connsiteY4" fmla="*/ 2406316 h 2415175"/>
                <a:gd name="connsiteX5" fmla="*/ 0 w 3814011"/>
                <a:gd name="connsiteY5" fmla="*/ 2141621 h 2415175"/>
                <a:gd name="connsiteX0-1" fmla="*/ 3814011 w 3814011"/>
                <a:gd name="connsiteY0-2" fmla="*/ 0 h 2416950"/>
                <a:gd name="connsiteX1-3" fmla="*/ 3585411 w 3814011"/>
                <a:gd name="connsiteY1-4" fmla="*/ 589548 h 2416950"/>
                <a:gd name="connsiteX2-5" fmla="*/ 3416969 w 3814011"/>
                <a:gd name="connsiteY2-6" fmla="*/ 1600200 h 2416950"/>
                <a:gd name="connsiteX3-7" fmla="*/ 1864896 w 3814011"/>
                <a:gd name="connsiteY3-8" fmla="*/ 1816768 h 2416950"/>
                <a:gd name="connsiteX4-9" fmla="*/ 1010653 w 3814011"/>
                <a:gd name="connsiteY4-10" fmla="*/ 2406316 h 2416950"/>
                <a:gd name="connsiteX5-11" fmla="*/ 0 w 3814011"/>
                <a:gd name="connsiteY5-12" fmla="*/ 2141621 h 2416950"/>
                <a:gd name="connsiteX0-13" fmla="*/ 3814011 w 3814011"/>
                <a:gd name="connsiteY0-14" fmla="*/ 0 h 2463124"/>
                <a:gd name="connsiteX1-15" fmla="*/ 3585411 w 3814011"/>
                <a:gd name="connsiteY1-16" fmla="*/ 589548 h 2463124"/>
                <a:gd name="connsiteX2-17" fmla="*/ 3416969 w 3814011"/>
                <a:gd name="connsiteY2-18" fmla="*/ 1600200 h 2463124"/>
                <a:gd name="connsiteX3-19" fmla="*/ 1864896 w 3814011"/>
                <a:gd name="connsiteY3-20" fmla="*/ 1816768 h 2463124"/>
                <a:gd name="connsiteX4-21" fmla="*/ 866274 w 3814011"/>
                <a:gd name="connsiteY4-22" fmla="*/ 2454442 h 2463124"/>
                <a:gd name="connsiteX5-23" fmla="*/ 0 w 3814011"/>
                <a:gd name="connsiteY5-24" fmla="*/ 2141621 h 2463124"/>
                <a:gd name="connsiteX0-25" fmla="*/ 3814011 w 3814011"/>
                <a:gd name="connsiteY0-26" fmla="*/ 0 h 2463124"/>
                <a:gd name="connsiteX1-27" fmla="*/ 3585411 w 3814011"/>
                <a:gd name="connsiteY1-28" fmla="*/ 589548 h 2463124"/>
                <a:gd name="connsiteX2-29" fmla="*/ 3380874 w 3814011"/>
                <a:gd name="connsiteY2-30" fmla="*/ 1648326 h 2463124"/>
                <a:gd name="connsiteX3-31" fmla="*/ 1864896 w 3814011"/>
                <a:gd name="connsiteY3-32" fmla="*/ 1816768 h 2463124"/>
                <a:gd name="connsiteX4-33" fmla="*/ 866274 w 3814011"/>
                <a:gd name="connsiteY4-34" fmla="*/ 2454442 h 2463124"/>
                <a:gd name="connsiteX5-35" fmla="*/ 0 w 3814011"/>
                <a:gd name="connsiteY5-36" fmla="*/ 2141621 h 24631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814011" h="2463124">
                  <a:moveTo>
                    <a:pt x="3814011" y="0"/>
                  </a:moveTo>
                  <a:cubicBezTo>
                    <a:pt x="3732798" y="161424"/>
                    <a:pt x="3657601" y="314827"/>
                    <a:pt x="3585411" y="589548"/>
                  </a:cubicBezTo>
                  <a:cubicBezTo>
                    <a:pt x="3513222" y="864269"/>
                    <a:pt x="3667626" y="1443789"/>
                    <a:pt x="3380874" y="1648326"/>
                  </a:cubicBezTo>
                  <a:cubicBezTo>
                    <a:pt x="3094122" y="1852863"/>
                    <a:pt x="2283996" y="1682415"/>
                    <a:pt x="1864896" y="1816768"/>
                  </a:cubicBezTo>
                  <a:cubicBezTo>
                    <a:pt x="1445796" y="1951121"/>
                    <a:pt x="1177090" y="2400300"/>
                    <a:pt x="866274" y="2454442"/>
                  </a:cubicBezTo>
                  <a:cubicBezTo>
                    <a:pt x="555458" y="2508584"/>
                    <a:pt x="338889" y="2298031"/>
                    <a:pt x="0" y="2141621"/>
                  </a:cubicBezTo>
                </a:path>
              </a:pathLst>
            </a:custGeom>
            <a:noFill/>
            <a:ln>
              <a:solidFill>
                <a:srgbClr val="70C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Rectangle 1"/>
          <p:cNvSpPr/>
          <p:nvPr/>
        </p:nvSpPr>
        <p:spPr bwMode="auto">
          <a:xfrm>
            <a:off x="662142" y="890585"/>
            <a:ext cx="2257028"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r>
              <a:rPr lang="zh-CN" altLang="en-US" sz="4400" smtClean="0">
                <a:solidFill>
                  <a:schemeClr val="bg1"/>
                </a:solidFill>
                <a:latin typeface="汉仪雅酷黑 55W" panose="020B0504020202020204" pitchFamily="34" charset="-122"/>
                <a:ea typeface="汉仪雅酷黑 55W" panose="020B0504020202020204" pitchFamily="34" charset="-122"/>
                <a:sym typeface="Bebas Neue" charset="0"/>
              </a:rPr>
              <a:t>能力提升</a:t>
            </a:r>
            <a:endParaRPr lang="en-US" altLang="zh-CN" sz="4400">
              <a:solidFill>
                <a:schemeClr val="bg1"/>
              </a:solidFill>
              <a:latin typeface="汉仪雅酷黑 55W" panose="020B0504020202020204" pitchFamily="34" charset="-122"/>
              <a:ea typeface="汉仪雅酷黑 55W" panose="020B0504020202020204" pitchFamily="34" charset="-122"/>
              <a:sym typeface="Bebas Neue" charset="0"/>
            </a:endParaRPr>
          </a:p>
        </p:txBody>
      </p:sp>
      <p:graphicFrame>
        <p:nvGraphicFramePr>
          <p:cNvPr id="9" name="Chart 34"/>
          <p:cNvGraphicFramePr/>
          <p:nvPr/>
        </p:nvGraphicFramePr>
        <p:xfrm>
          <a:off x="1378439" y="2283295"/>
          <a:ext cx="3843337" cy="3303587"/>
        </p:xfrm>
        <a:graphic>
          <a:graphicData uri="http://schemas.openxmlformats.org/drawingml/2006/chart">
            <c:chart xmlns:c="http://schemas.openxmlformats.org/drawingml/2006/chart" xmlns:r="http://schemas.openxmlformats.org/officeDocument/2006/relationships" r:id="rId1"/>
          </a:graphicData>
        </a:graphic>
      </p:graphicFrame>
      <p:sp>
        <p:nvSpPr>
          <p:cNvPr id="10" name="Oval 35"/>
          <p:cNvSpPr/>
          <p:nvPr/>
        </p:nvSpPr>
        <p:spPr>
          <a:xfrm>
            <a:off x="1948931" y="2784446"/>
            <a:ext cx="2378075" cy="2379663"/>
          </a:xfrm>
          <a:prstGeom prst="ellipse">
            <a:avLst/>
          </a:pr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252" name="Group 230"/>
          <p:cNvGrpSpPr>
            <a:grpSpLocks noChangeAspect="1"/>
          </p:cNvGrpSpPr>
          <p:nvPr/>
        </p:nvGrpSpPr>
        <p:grpSpPr bwMode="auto">
          <a:xfrm rot="5861148">
            <a:off x="10337157" y="4891205"/>
            <a:ext cx="3000372" cy="2997869"/>
            <a:chOff x="1250" y="1948"/>
            <a:chExt cx="1198" cy="1197"/>
          </a:xfrm>
        </p:grpSpPr>
        <p:sp>
          <p:nvSpPr>
            <p:cNvPr id="254" name="Oval 231"/>
            <p:cNvSpPr>
              <a:spLocks noChangeArrowheads="1"/>
            </p:cNvSpPr>
            <p:nvPr/>
          </p:nvSpPr>
          <p:spPr bwMode="auto">
            <a:xfrm>
              <a:off x="1250" y="1948"/>
              <a:ext cx="1198" cy="1197"/>
            </a:xfrm>
            <a:prstGeom prst="ellipse">
              <a:avLst/>
            </a:prstGeom>
            <a:solidFill>
              <a:srgbClr val="476F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32"/>
            <p:cNvSpPr>
              <a:spLocks noEditPoints="1"/>
            </p:cNvSpPr>
            <p:nvPr/>
          </p:nvSpPr>
          <p:spPr bwMode="auto">
            <a:xfrm>
              <a:off x="1835" y="2528"/>
              <a:ext cx="613" cy="617"/>
            </a:xfrm>
            <a:custGeom>
              <a:avLst/>
              <a:gdLst>
                <a:gd name="T0" fmla="*/ 6 w 258"/>
                <a:gd name="T1" fmla="*/ 260 h 260"/>
                <a:gd name="T2" fmla="*/ 5 w 258"/>
                <a:gd name="T3" fmla="*/ 260 h 260"/>
                <a:gd name="T4" fmla="*/ 5 w 258"/>
                <a:gd name="T5" fmla="*/ 260 h 260"/>
                <a:gd name="T6" fmla="*/ 5 w 258"/>
                <a:gd name="T7" fmla="*/ 260 h 260"/>
                <a:gd name="T8" fmla="*/ 5 w 258"/>
                <a:gd name="T9" fmla="*/ 260 h 260"/>
                <a:gd name="T10" fmla="*/ 5 w 258"/>
                <a:gd name="T11" fmla="*/ 260 h 260"/>
                <a:gd name="T12" fmla="*/ 5 w 258"/>
                <a:gd name="T13" fmla="*/ 260 h 260"/>
                <a:gd name="T14" fmla="*/ 5 w 258"/>
                <a:gd name="T15" fmla="*/ 260 h 260"/>
                <a:gd name="T16" fmla="*/ 5 w 258"/>
                <a:gd name="T17" fmla="*/ 260 h 260"/>
                <a:gd name="T18" fmla="*/ 4 w 258"/>
                <a:gd name="T19" fmla="*/ 260 h 260"/>
                <a:gd name="T20" fmla="*/ 4 w 258"/>
                <a:gd name="T21" fmla="*/ 260 h 260"/>
                <a:gd name="T22" fmla="*/ 4 w 258"/>
                <a:gd name="T23" fmla="*/ 260 h 260"/>
                <a:gd name="T24" fmla="*/ 4 w 258"/>
                <a:gd name="T25" fmla="*/ 260 h 260"/>
                <a:gd name="T26" fmla="*/ 3 w 258"/>
                <a:gd name="T27" fmla="*/ 260 h 260"/>
                <a:gd name="T28" fmla="*/ 3 w 258"/>
                <a:gd name="T29" fmla="*/ 260 h 260"/>
                <a:gd name="T30" fmla="*/ 3 w 258"/>
                <a:gd name="T31" fmla="*/ 260 h 260"/>
                <a:gd name="T32" fmla="*/ 3 w 258"/>
                <a:gd name="T33" fmla="*/ 260 h 260"/>
                <a:gd name="T34" fmla="*/ 3 w 258"/>
                <a:gd name="T35" fmla="*/ 260 h 260"/>
                <a:gd name="T36" fmla="*/ 3 w 258"/>
                <a:gd name="T37" fmla="*/ 260 h 260"/>
                <a:gd name="T38" fmla="*/ 2 w 258"/>
                <a:gd name="T39" fmla="*/ 260 h 260"/>
                <a:gd name="T40" fmla="*/ 2 w 258"/>
                <a:gd name="T41" fmla="*/ 260 h 260"/>
                <a:gd name="T42" fmla="*/ 2 w 258"/>
                <a:gd name="T43" fmla="*/ 260 h 260"/>
                <a:gd name="T44" fmla="*/ 2 w 258"/>
                <a:gd name="T45" fmla="*/ 260 h 260"/>
                <a:gd name="T46" fmla="*/ 2 w 258"/>
                <a:gd name="T47" fmla="*/ 260 h 260"/>
                <a:gd name="T48" fmla="*/ 2 w 258"/>
                <a:gd name="T49" fmla="*/ 260 h 260"/>
                <a:gd name="T50" fmla="*/ 0 w 258"/>
                <a:gd name="T51" fmla="*/ 260 h 260"/>
                <a:gd name="T52" fmla="*/ 0 w 258"/>
                <a:gd name="T53" fmla="*/ 260 h 260"/>
                <a:gd name="T54" fmla="*/ 258 w 258"/>
                <a:gd name="T55" fmla="*/ 8 h 260"/>
                <a:gd name="T56" fmla="*/ 258 w 258"/>
                <a:gd name="T57" fmla="*/ 7 h 260"/>
                <a:gd name="T58" fmla="*/ 258 w 258"/>
                <a:gd name="T59" fmla="*/ 7 h 260"/>
                <a:gd name="T60" fmla="*/ 258 w 258"/>
                <a:gd name="T61" fmla="*/ 7 h 260"/>
                <a:gd name="T62" fmla="*/ 258 w 258"/>
                <a:gd name="T63" fmla="*/ 7 h 260"/>
                <a:gd name="T64" fmla="*/ 258 w 258"/>
                <a:gd name="T65" fmla="*/ 7 h 260"/>
                <a:gd name="T66" fmla="*/ 258 w 258"/>
                <a:gd name="T67" fmla="*/ 6 h 260"/>
                <a:gd name="T68" fmla="*/ 258 w 258"/>
                <a:gd name="T69" fmla="*/ 6 h 260"/>
                <a:gd name="T70" fmla="*/ 258 w 258"/>
                <a:gd name="T71" fmla="*/ 6 h 260"/>
                <a:gd name="T72" fmla="*/ 258 w 258"/>
                <a:gd name="T73" fmla="*/ 6 h 260"/>
                <a:gd name="T74" fmla="*/ 258 w 258"/>
                <a:gd name="T75" fmla="*/ 5 h 260"/>
                <a:gd name="T76" fmla="*/ 258 w 258"/>
                <a:gd name="T77" fmla="*/ 5 h 260"/>
                <a:gd name="T78" fmla="*/ 258 w 258"/>
                <a:gd name="T79" fmla="*/ 5 h 260"/>
                <a:gd name="T80" fmla="*/ 258 w 258"/>
                <a:gd name="T81" fmla="*/ 5 h 260"/>
                <a:gd name="T82" fmla="*/ 258 w 258"/>
                <a:gd name="T83" fmla="*/ 5 h 260"/>
                <a:gd name="T84" fmla="*/ 258 w 258"/>
                <a:gd name="T85" fmla="*/ 4 h 260"/>
                <a:gd name="T86" fmla="*/ 258 w 258"/>
                <a:gd name="T87" fmla="*/ 4 h 260"/>
                <a:gd name="T88" fmla="*/ 258 w 258"/>
                <a:gd name="T89" fmla="*/ 4 h 260"/>
                <a:gd name="T90" fmla="*/ 258 w 258"/>
                <a:gd name="T91" fmla="*/ 3 h 260"/>
                <a:gd name="T92" fmla="*/ 258 w 258"/>
                <a:gd name="T93" fmla="*/ 3 h 260"/>
                <a:gd name="T94" fmla="*/ 258 w 258"/>
                <a:gd name="T95" fmla="*/ 3 h 260"/>
                <a:gd name="T96" fmla="*/ 258 w 258"/>
                <a:gd name="T97" fmla="*/ 3 h 260"/>
                <a:gd name="T98" fmla="*/ 258 w 258"/>
                <a:gd name="T99" fmla="*/ 2 h 260"/>
                <a:gd name="T100" fmla="*/ 258 w 258"/>
                <a:gd name="T101" fmla="*/ 2 h 260"/>
                <a:gd name="T102" fmla="*/ 258 w 258"/>
                <a:gd name="T103" fmla="*/ 2 h 260"/>
                <a:gd name="T104" fmla="*/ 258 w 258"/>
                <a:gd name="T105" fmla="*/ 1 h 260"/>
                <a:gd name="T106" fmla="*/ 258 w 258"/>
                <a:gd name="T107" fmla="*/ 1 h 260"/>
                <a:gd name="T108" fmla="*/ 258 w 258"/>
                <a:gd name="T10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8" h="260">
                  <a:moveTo>
                    <a:pt x="6" y="260"/>
                  </a:moveTo>
                  <a:cubicBezTo>
                    <a:pt x="6" y="260"/>
                    <a:pt x="6" y="260"/>
                    <a:pt x="6" y="260"/>
                  </a:cubicBezTo>
                  <a:cubicBezTo>
                    <a:pt x="6" y="260"/>
                    <a:pt x="6" y="260"/>
                    <a:pt x="6" y="260"/>
                  </a:cubicBezTo>
                  <a:moveTo>
                    <a:pt x="5" y="260"/>
                  </a:moveTo>
                  <a:cubicBezTo>
                    <a:pt x="6" y="260"/>
                    <a:pt x="6" y="260"/>
                    <a:pt x="6" y="260"/>
                  </a:cubicBezTo>
                  <a:cubicBezTo>
                    <a:pt x="6" y="260"/>
                    <a:pt x="6" y="260"/>
                    <a:pt x="5" y="260"/>
                  </a:cubicBezTo>
                  <a:moveTo>
                    <a:pt x="5" y="260"/>
                  </a:moveTo>
                  <a:cubicBezTo>
                    <a:pt x="5" y="260"/>
                    <a:pt x="5" y="260"/>
                    <a:pt x="5" y="260"/>
                  </a:cubicBezTo>
                  <a:cubicBezTo>
                    <a:pt x="5" y="260"/>
                    <a:pt x="5" y="260"/>
                    <a:pt x="5" y="260"/>
                  </a:cubicBezTo>
                  <a:moveTo>
                    <a:pt x="5" y="260"/>
                  </a:moveTo>
                  <a:cubicBezTo>
                    <a:pt x="5" y="260"/>
                    <a:pt x="5" y="260"/>
                    <a:pt x="5" y="260"/>
                  </a:cubicBezTo>
                  <a:cubicBezTo>
                    <a:pt x="5" y="260"/>
                    <a:pt x="5" y="260"/>
                    <a:pt x="5" y="260"/>
                  </a:cubicBezTo>
                  <a:moveTo>
                    <a:pt x="5" y="260"/>
                  </a:moveTo>
                  <a:cubicBezTo>
                    <a:pt x="5" y="260"/>
                    <a:pt x="5" y="260"/>
                    <a:pt x="5" y="260"/>
                  </a:cubicBezTo>
                  <a:cubicBezTo>
                    <a:pt x="5" y="260"/>
                    <a:pt x="5" y="260"/>
                    <a:pt x="5" y="260"/>
                  </a:cubicBezTo>
                  <a:moveTo>
                    <a:pt x="5" y="260"/>
                  </a:moveTo>
                  <a:cubicBezTo>
                    <a:pt x="5" y="260"/>
                    <a:pt x="5" y="260"/>
                    <a:pt x="5" y="260"/>
                  </a:cubicBezTo>
                  <a:cubicBezTo>
                    <a:pt x="5" y="260"/>
                    <a:pt x="5" y="260"/>
                    <a:pt x="5" y="260"/>
                  </a:cubicBezTo>
                  <a:moveTo>
                    <a:pt x="4" y="260"/>
                  </a:moveTo>
                  <a:cubicBezTo>
                    <a:pt x="4" y="260"/>
                    <a:pt x="4" y="260"/>
                    <a:pt x="4" y="260"/>
                  </a:cubicBezTo>
                  <a:cubicBezTo>
                    <a:pt x="4" y="260"/>
                    <a:pt x="4" y="260"/>
                    <a:pt x="4" y="260"/>
                  </a:cubicBezTo>
                  <a:moveTo>
                    <a:pt x="4" y="260"/>
                  </a:moveTo>
                  <a:cubicBezTo>
                    <a:pt x="4" y="260"/>
                    <a:pt x="4" y="260"/>
                    <a:pt x="4" y="260"/>
                  </a:cubicBezTo>
                  <a:cubicBezTo>
                    <a:pt x="4" y="260"/>
                    <a:pt x="4" y="260"/>
                    <a:pt x="4" y="260"/>
                  </a:cubicBezTo>
                  <a:moveTo>
                    <a:pt x="4" y="260"/>
                  </a:moveTo>
                  <a:cubicBezTo>
                    <a:pt x="4" y="260"/>
                    <a:pt x="4" y="260"/>
                    <a:pt x="4" y="260"/>
                  </a:cubicBezTo>
                  <a:cubicBezTo>
                    <a:pt x="4" y="260"/>
                    <a:pt x="4" y="260"/>
                    <a:pt x="4" y="260"/>
                  </a:cubicBezTo>
                  <a:moveTo>
                    <a:pt x="3" y="260"/>
                  </a:moveTo>
                  <a:cubicBezTo>
                    <a:pt x="3" y="260"/>
                    <a:pt x="3" y="260"/>
                    <a:pt x="3" y="260"/>
                  </a:cubicBezTo>
                  <a:cubicBezTo>
                    <a:pt x="3" y="260"/>
                    <a:pt x="3" y="260"/>
                    <a:pt x="3" y="260"/>
                  </a:cubicBezTo>
                  <a:moveTo>
                    <a:pt x="3" y="260"/>
                  </a:moveTo>
                  <a:cubicBezTo>
                    <a:pt x="3" y="260"/>
                    <a:pt x="3" y="260"/>
                    <a:pt x="3" y="260"/>
                  </a:cubicBezTo>
                  <a:cubicBezTo>
                    <a:pt x="3" y="260"/>
                    <a:pt x="3" y="260"/>
                    <a:pt x="3" y="260"/>
                  </a:cubicBezTo>
                  <a:moveTo>
                    <a:pt x="3" y="260"/>
                  </a:moveTo>
                  <a:cubicBezTo>
                    <a:pt x="3" y="260"/>
                    <a:pt x="3" y="260"/>
                    <a:pt x="3" y="260"/>
                  </a:cubicBezTo>
                  <a:cubicBezTo>
                    <a:pt x="3" y="260"/>
                    <a:pt x="3" y="260"/>
                    <a:pt x="3" y="260"/>
                  </a:cubicBezTo>
                  <a:moveTo>
                    <a:pt x="2" y="260"/>
                  </a:moveTo>
                  <a:cubicBezTo>
                    <a:pt x="2" y="260"/>
                    <a:pt x="3" y="260"/>
                    <a:pt x="3" y="260"/>
                  </a:cubicBezTo>
                  <a:cubicBezTo>
                    <a:pt x="3" y="260"/>
                    <a:pt x="2" y="260"/>
                    <a:pt x="2" y="260"/>
                  </a:cubicBezTo>
                  <a:moveTo>
                    <a:pt x="2" y="260"/>
                  </a:moveTo>
                  <a:cubicBezTo>
                    <a:pt x="2" y="260"/>
                    <a:pt x="2" y="260"/>
                    <a:pt x="2" y="260"/>
                  </a:cubicBezTo>
                  <a:cubicBezTo>
                    <a:pt x="2" y="260"/>
                    <a:pt x="2" y="260"/>
                    <a:pt x="2" y="260"/>
                  </a:cubicBezTo>
                  <a:moveTo>
                    <a:pt x="2" y="260"/>
                  </a:moveTo>
                  <a:cubicBezTo>
                    <a:pt x="2" y="260"/>
                    <a:pt x="2" y="260"/>
                    <a:pt x="2" y="260"/>
                  </a:cubicBezTo>
                  <a:cubicBezTo>
                    <a:pt x="2" y="260"/>
                    <a:pt x="2" y="260"/>
                    <a:pt x="2" y="260"/>
                  </a:cubicBezTo>
                  <a:moveTo>
                    <a:pt x="2" y="260"/>
                  </a:moveTo>
                  <a:cubicBezTo>
                    <a:pt x="2" y="260"/>
                    <a:pt x="2" y="260"/>
                    <a:pt x="2" y="260"/>
                  </a:cubicBezTo>
                  <a:cubicBezTo>
                    <a:pt x="2" y="260"/>
                    <a:pt x="2" y="260"/>
                    <a:pt x="2" y="260"/>
                  </a:cubicBezTo>
                  <a:moveTo>
                    <a:pt x="2" y="260"/>
                  </a:moveTo>
                  <a:cubicBezTo>
                    <a:pt x="2" y="260"/>
                    <a:pt x="2" y="260"/>
                    <a:pt x="2" y="260"/>
                  </a:cubicBezTo>
                  <a:cubicBezTo>
                    <a:pt x="2" y="260"/>
                    <a:pt x="2" y="260"/>
                    <a:pt x="2" y="260"/>
                  </a:cubicBezTo>
                  <a:moveTo>
                    <a:pt x="0" y="260"/>
                  </a:moveTo>
                  <a:cubicBezTo>
                    <a:pt x="0" y="260"/>
                    <a:pt x="0" y="260"/>
                    <a:pt x="0" y="260"/>
                  </a:cubicBezTo>
                  <a:cubicBezTo>
                    <a:pt x="0" y="260"/>
                    <a:pt x="0" y="260"/>
                    <a:pt x="0" y="260"/>
                  </a:cubicBezTo>
                  <a:moveTo>
                    <a:pt x="258" y="8"/>
                  </a:moveTo>
                  <a:cubicBezTo>
                    <a:pt x="258" y="8"/>
                    <a:pt x="258" y="8"/>
                    <a:pt x="258" y="8"/>
                  </a:cubicBezTo>
                  <a:cubicBezTo>
                    <a:pt x="258" y="8"/>
                    <a:pt x="258" y="8"/>
                    <a:pt x="258" y="8"/>
                  </a:cubicBezTo>
                  <a:moveTo>
                    <a:pt x="258" y="7"/>
                  </a:moveTo>
                  <a:cubicBezTo>
                    <a:pt x="258" y="7"/>
                    <a:pt x="258" y="7"/>
                    <a:pt x="258" y="7"/>
                  </a:cubicBezTo>
                  <a:cubicBezTo>
                    <a:pt x="258" y="7"/>
                    <a:pt x="258" y="7"/>
                    <a:pt x="258" y="7"/>
                  </a:cubicBezTo>
                  <a:moveTo>
                    <a:pt x="258" y="7"/>
                  </a:moveTo>
                  <a:cubicBezTo>
                    <a:pt x="258" y="7"/>
                    <a:pt x="258" y="7"/>
                    <a:pt x="258" y="7"/>
                  </a:cubicBezTo>
                  <a:cubicBezTo>
                    <a:pt x="258" y="7"/>
                    <a:pt x="258" y="7"/>
                    <a:pt x="258" y="7"/>
                  </a:cubicBezTo>
                  <a:moveTo>
                    <a:pt x="258" y="7"/>
                  </a:moveTo>
                  <a:cubicBezTo>
                    <a:pt x="258" y="7"/>
                    <a:pt x="258" y="7"/>
                    <a:pt x="258" y="7"/>
                  </a:cubicBezTo>
                  <a:cubicBezTo>
                    <a:pt x="258" y="7"/>
                    <a:pt x="258" y="7"/>
                    <a:pt x="258" y="7"/>
                  </a:cubicBezTo>
                  <a:moveTo>
                    <a:pt x="258" y="6"/>
                  </a:moveTo>
                  <a:cubicBezTo>
                    <a:pt x="258" y="6"/>
                    <a:pt x="258" y="6"/>
                    <a:pt x="258" y="6"/>
                  </a:cubicBezTo>
                  <a:cubicBezTo>
                    <a:pt x="258" y="6"/>
                    <a:pt x="258" y="6"/>
                    <a:pt x="258" y="6"/>
                  </a:cubicBezTo>
                  <a:moveTo>
                    <a:pt x="258" y="6"/>
                  </a:moveTo>
                  <a:cubicBezTo>
                    <a:pt x="258" y="6"/>
                    <a:pt x="258" y="6"/>
                    <a:pt x="258" y="6"/>
                  </a:cubicBezTo>
                  <a:cubicBezTo>
                    <a:pt x="258" y="6"/>
                    <a:pt x="258" y="6"/>
                    <a:pt x="258" y="6"/>
                  </a:cubicBezTo>
                  <a:moveTo>
                    <a:pt x="258" y="6"/>
                  </a:moveTo>
                  <a:cubicBezTo>
                    <a:pt x="258" y="6"/>
                    <a:pt x="258" y="6"/>
                    <a:pt x="258" y="6"/>
                  </a:cubicBezTo>
                  <a:cubicBezTo>
                    <a:pt x="258" y="6"/>
                    <a:pt x="258" y="6"/>
                    <a:pt x="258" y="6"/>
                  </a:cubicBezTo>
                  <a:moveTo>
                    <a:pt x="258" y="5"/>
                  </a:moveTo>
                  <a:cubicBezTo>
                    <a:pt x="258" y="5"/>
                    <a:pt x="258" y="5"/>
                    <a:pt x="258" y="5"/>
                  </a:cubicBezTo>
                  <a:cubicBezTo>
                    <a:pt x="258" y="5"/>
                    <a:pt x="258" y="5"/>
                    <a:pt x="258" y="5"/>
                  </a:cubicBezTo>
                  <a:moveTo>
                    <a:pt x="258" y="5"/>
                  </a:moveTo>
                  <a:cubicBezTo>
                    <a:pt x="258" y="5"/>
                    <a:pt x="258" y="5"/>
                    <a:pt x="258" y="5"/>
                  </a:cubicBezTo>
                  <a:cubicBezTo>
                    <a:pt x="258" y="5"/>
                    <a:pt x="258" y="5"/>
                    <a:pt x="258" y="5"/>
                  </a:cubicBezTo>
                  <a:moveTo>
                    <a:pt x="258" y="5"/>
                  </a:moveTo>
                  <a:cubicBezTo>
                    <a:pt x="258" y="5"/>
                    <a:pt x="258" y="5"/>
                    <a:pt x="258" y="5"/>
                  </a:cubicBezTo>
                  <a:cubicBezTo>
                    <a:pt x="258" y="5"/>
                    <a:pt x="258" y="5"/>
                    <a:pt x="258" y="5"/>
                  </a:cubicBezTo>
                  <a:moveTo>
                    <a:pt x="258" y="4"/>
                  </a:moveTo>
                  <a:cubicBezTo>
                    <a:pt x="258" y="4"/>
                    <a:pt x="258" y="4"/>
                    <a:pt x="258" y="4"/>
                  </a:cubicBezTo>
                  <a:cubicBezTo>
                    <a:pt x="258" y="4"/>
                    <a:pt x="258" y="4"/>
                    <a:pt x="258" y="4"/>
                  </a:cubicBezTo>
                  <a:moveTo>
                    <a:pt x="258" y="4"/>
                  </a:moveTo>
                  <a:cubicBezTo>
                    <a:pt x="258" y="4"/>
                    <a:pt x="258" y="4"/>
                    <a:pt x="258" y="4"/>
                  </a:cubicBezTo>
                  <a:cubicBezTo>
                    <a:pt x="258" y="4"/>
                    <a:pt x="258" y="4"/>
                    <a:pt x="258" y="4"/>
                  </a:cubicBezTo>
                  <a:moveTo>
                    <a:pt x="258" y="3"/>
                  </a:moveTo>
                  <a:cubicBezTo>
                    <a:pt x="258" y="3"/>
                    <a:pt x="258" y="3"/>
                    <a:pt x="258" y="3"/>
                  </a:cubicBezTo>
                  <a:cubicBezTo>
                    <a:pt x="258" y="3"/>
                    <a:pt x="258" y="3"/>
                    <a:pt x="258" y="3"/>
                  </a:cubicBezTo>
                  <a:moveTo>
                    <a:pt x="258" y="3"/>
                  </a:moveTo>
                  <a:cubicBezTo>
                    <a:pt x="258" y="3"/>
                    <a:pt x="258" y="3"/>
                    <a:pt x="258" y="3"/>
                  </a:cubicBezTo>
                  <a:cubicBezTo>
                    <a:pt x="258" y="3"/>
                    <a:pt x="258" y="3"/>
                    <a:pt x="258" y="3"/>
                  </a:cubicBezTo>
                  <a:moveTo>
                    <a:pt x="258" y="3"/>
                  </a:moveTo>
                  <a:cubicBezTo>
                    <a:pt x="258" y="3"/>
                    <a:pt x="258" y="3"/>
                    <a:pt x="258" y="3"/>
                  </a:cubicBezTo>
                  <a:cubicBezTo>
                    <a:pt x="258" y="3"/>
                    <a:pt x="258" y="3"/>
                    <a:pt x="258" y="3"/>
                  </a:cubicBezTo>
                  <a:moveTo>
                    <a:pt x="258" y="2"/>
                  </a:moveTo>
                  <a:cubicBezTo>
                    <a:pt x="258" y="2"/>
                    <a:pt x="258" y="2"/>
                    <a:pt x="258" y="2"/>
                  </a:cubicBezTo>
                  <a:cubicBezTo>
                    <a:pt x="258" y="2"/>
                    <a:pt x="258" y="2"/>
                    <a:pt x="258" y="2"/>
                  </a:cubicBezTo>
                  <a:moveTo>
                    <a:pt x="258" y="2"/>
                  </a:moveTo>
                  <a:cubicBezTo>
                    <a:pt x="258" y="2"/>
                    <a:pt x="258" y="2"/>
                    <a:pt x="258" y="2"/>
                  </a:cubicBezTo>
                  <a:cubicBezTo>
                    <a:pt x="258" y="2"/>
                    <a:pt x="258" y="2"/>
                    <a:pt x="258" y="2"/>
                  </a:cubicBezTo>
                  <a:moveTo>
                    <a:pt x="258" y="1"/>
                  </a:moveTo>
                  <a:cubicBezTo>
                    <a:pt x="258" y="1"/>
                    <a:pt x="258" y="1"/>
                    <a:pt x="258" y="1"/>
                  </a:cubicBezTo>
                  <a:cubicBezTo>
                    <a:pt x="258" y="1"/>
                    <a:pt x="258" y="1"/>
                    <a:pt x="258" y="1"/>
                  </a:cubicBezTo>
                  <a:moveTo>
                    <a:pt x="258" y="0"/>
                  </a:moveTo>
                  <a:cubicBezTo>
                    <a:pt x="258" y="0"/>
                    <a:pt x="258" y="0"/>
                    <a:pt x="258" y="0"/>
                  </a:cubicBezTo>
                  <a:cubicBezTo>
                    <a:pt x="258" y="0"/>
                    <a:pt x="258" y="0"/>
                    <a:pt x="258"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233"/>
            <p:cNvSpPr>
              <a:spLocks noEditPoints="1"/>
            </p:cNvSpPr>
            <p:nvPr/>
          </p:nvSpPr>
          <p:spPr bwMode="auto">
            <a:xfrm>
              <a:off x="1381" y="1977"/>
              <a:ext cx="1067" cy="1168"/>
            </a:xfrm>
            <a:custGeom>
              <a:avLst/>
              <a:gdLst>
                <a:gd name="T0" fmla="*/ 127 w 449"/>
                <a:gd name="T1" fmla="*/ 421 h 492"/>
                <a:gd name="T2" fmla="*/ 128 w 449"/>
                <a:gd name="T3" fmla="*/ 421 h 492"/>
                <a:gd name="T4" fmla="*/ 128 w 449"/>
                <a:gd name="T5" fmla="*/ 421 h 492"/>
                <a:gd name="T6" fmla="*/ 128 w 449"/>
                <a:gd name="T7" fmla="*/ 421 h 492"/>
                <a:gd name="T8" fmla="*/ 128 w 449"/>
                <a:gd name="T9" fmla="*/ 421 h 492"/>
                <a:gd name="T10" fmla="*/ 129 w 449"/>
                <a:gd name="T11" fmla="*/ 422 h 492"/>
                <a:gd name="T12" fmla="*/ 129 w 449"/>
                <a:gd name="T13" fmla="*/ 422 h 492"/>
                <a:gd name="T14" fmla="*/ 117 w 449"/>
                <a:gd name="T15" fmla="*/ 432 h 492"/>
                <a:gd name="T16" fmla="*/ 117 w 449"/>
                <a:gd name="T17" fmla="*/ 431 h 492"/>
                <a:gd name="T18" fmla="*/ 314 w 449"/>
                <a:gd name="T19" fmla="*/ 347 h 492"/>
                <a:gd name="T20" fmla="*/ 315 w 449"/>
                <a:gd name="T21" fmla="*/ 347 h 492"/>
                <a:gd name="T22" fmla="*/ 315 w 449"/>
                <a:gd name="T23" fmla="*/ 347 h 492"/>
                <a:gd name="T24" fmla="*/ 316 w 449"/>
                <a:gd name="T25" fmla="*/ 347 h 492"/>
                <a:gd name="T26" fmla="*/ 281 w 449"/>
                <a:gd name="T27" fmla="*/ 382 h 492"/>
                <a:gd name="T28" fmla="*/ 281 w 449"/>
                <a:gd name="T29" fmla="*/ 381 h 492"/>
                <a:gd name="T30" fmla="*/ 281 w 449"/>
                <a:gd name="T31" fmla="*/ 380 h 492"/>
                <a:gd name="T32" fmla="*/ 416 w 449"/>
                <a:gd name="T33" fmla="*/ 301 h 492"/>
                <a:gd name="T34" fmla="*/ 426 w 449"/>
                <a:gd name="T35" fmla="*/ 292 h 492"/>
                <a:gd name="T36" fmla="*/ 427 w 449"/>
                <a:gd name="T37" fmla="*/ 292 h 492"/>
                <a:gd name="T38" fmla="*/ 429 w 449"/>
                <a:gd name="T39" fmla="*/ 292 h 492"/>
                <a:gd name="T40" fmla="*/ 429 w 449"/>
                <a:gd name="T41" fmla="*/ 292 h 492"/>
                <a:gd name="T42" fmla="*/ 416 w 449"/>
                <a:gd name="T43" fmla="*/ 302 h 492"/>
                <a:gd name="T44" fmla="*/ 416 w 449"/>
                <a:gd name="T45" fmla="*/ 301 h 492"/>
                <a:gd name="T46" fmla="*/ 377 w 449"/>
                <a:gd name="T47" fmla="*/ 225 h 492"/>
                <a:gd name="T48" fmla="*/ 378 w 449"/>
                <a:gd name="T49" fmla="*/ 225 h 492"/>
                <a:gd name="T50" fmla="*/ 378 w 449"/>
                <a:gd name="T51" fmla="*/ 225 h 492"/>
                <a:gd name="T52" fmla="*/ 378 w 449"/>
                <a:gd name="T53" fmla="*/ 225 h 492"/>
                <a:gd name="T54" fmla="*/ 379 w 449"/>
                <a:gd name="T55" fmla="*/ 225 h 492"/>
                <a:gd name="T56" fmla="*/ 379 w 449"/>
                <a:gd name="T57" fmla="*/ 225 h 492"/>
                <a:gd name="T58" fmla="*/ 379 w 449"/>
                <a:gd name="T59" fmla="*/ 225 h 492"/>
                <a:gd name="T60" fmla="*/ 380 w 449"/>
                <a:gd name="T61" fmla="*/ 225 h 492"/>
                <a:gd name="T62" fmla="*/ 380 w 449"/>
                <a:gd name="T63" fmla="*/ 225 h 492"/>
                <a:gd name="T64" fmla="*/ 380 w 449"/>
                <a:gd name="T65" fmla="*/ 225 h 492"/>
                <a:gd name="T66" fmla="*/ 381 w 449"/>
                <a:gd name="T67" fmla="*/ 225 h 492"/>
                <a:gd name="T68" fmla="*/ 377 w 449"/>
                <a:gd name="T69" fmla="*/ 262 h 492"/>
                <a:gd name="T70" fmla="*/ 358 w 449"/>
                <a:gd name="T71" fmla="*/ 244 h 492"/>
                <a:gd name="T72" fmla="*/ 358 w 449"/>
                <a:gd name="T73" fmla="*/ 244 h 492"/>
                <a:gd name="T74" fmla="*/ 406 w 449"/>
                <a:gd name="T75" fmla="*/ 175 h 492"/>
                <a:gd name="T76" fmla="*/ 416 w 449"/>
                <a:gd name="T77" fmla="*/ 165 h 492"/>
                <a:gd name="T78" fmla="*/ 417 w 449"/>
                <a:gd name="T79" fmla="*/ 165 h 492"/>
                <a:gd name="T80" fmla="*/ 417 w 449"/>
                <a:gd name="T81" fmla="*/ 165 h 492"/>
                <a:gd name="T82" fmla="*/ 417 w 449"/>
                <a:gd name="T83" fmla="*/ 165 h 492"/>
                <a:gd name="T84" fmla="*/ 418 w 449"/>
                <a:gd name="T85" fmla="*/ 165 h 492"/>
                <a:gd name="T86" fmla="*/ 418 w 449"/>
                <a:gd name="T87" fmla="*/ 165 h 492"/>
                <a:gd name="T88" fmla="*/ 418 w 449"/>
                <a:gd name="T89" fmla="*/ 165 h 492"/>
                <a:gd name="T90" fmla="*/ 406 w 449"/>
                <a:gd name="T91" fmla="*/ 175 h 492"/>
                <a:gd name="T92" fmla="*/ 406 w 449"/>
                <a:gd name="T93" fmla="*/ 175 h 492"/>
                <a:gd name="T94" fmla="*/ 330 w 449"/>
                <a:gd name="T95" fmla="*/ 92 h 492"/>
                <a:gd name="T96" fmla="*/ 331 w 449"/>
                <a:gd name="T97" fmla="*/ 92 h 492"/>
                <a:gd name="T98" fmla="*/ 331 w 449"/>
                <a:gd name="T99" fmla="*/ 93 h 492"/>
                <a:gd name="T100" fmla="*/ 332 w 449"/>
                <a:gd name="T101" fmla="*/ 93 h 492"/>
                <a:gd name="T102" fmla="*/ 193 w 449"/>
                <a:gd name="T103" fmla="*/ 492 h 492"/>
                <a:gd name="T104" fmla="*/ 194 w 449"/>
                <a:gd name="T105" fmla="*/ 492 h 492"/>
                <a:gd name="T106" fmla="*/ 195 w 449"/>
                <a:gd name="T107" fmla="*/ 492 h 492"/>
                <a:gd name="T108" fmla="*/ 196 w 449"/>
                <a:gd name="T109" fmla="*/ 492 h 492"/>
                <a:gd name="T110" fmla="*/ 449 w 449"/>
                <a:gd name="T111" fmla="*/ 239 h 492"/>
                <a:gd name="T112" fmla="*/ 449 w 449"/>
                <a:gd name="T113" fmla="*/ 238 h 492"/>
                <a:gd name="T114" fmla="*/ 449 w 449"/>
                <a:gd name="T115" fmla="*/ 236 h 492"/>
                <a:gd name="T116" fmla="*/ 449 w 449"/>
                <a:gd name="T117" fmla="*/ 23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9" h="492">
                  <a:moveTo>
                    <a:pt x="117" y="431"/>
                  </a:moveTo>
                  <a:cubicBezTo>
                    <a:pt x="117" y="431"/>
                    <a:pt x="117" y="431"/>
                    <a:pt x="117" y="431"/>
                  </a:cubicBezTo>
                  <a:cubicBezTo>
                    <a:pt x="117" y="426"/>
                    <a:pt x="122"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7" y="421"/>
                    <a:pt x="127" y="421"/>
                    <a:pt x="127"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8" y="421"/>
                    <a:pt x="128" y="421"/>
                    <a:pt x="128" y="421"/>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29" y="422"/>
                    <a:pt x="129" y="422"/>
                    <a:pt x="129" y="422"/>
                  </a:cubicBezTo>
                  <a:cubicBezTo>
                    <a:pt x="134" y="423"/>
                    <a:pt x="137" y="427"/>
                    <a:pt x="137" y="431"/>
                  </a:cubicBezTo>
                  <a:cubicBezTo>
                    <a:pt x="137" y="437"/>
                    <a:pt x="132" y="441"/>
                    <a:pt x="127" y="441"/>
                  </a:cubicBezTo>
                  <a:cubicBezTo>
                    <a:pt x="122" y="441"/>
                    <a:pt x="118" y="437"/>
                    <a:pt x="117" y="432"/>
                  </a:cubicBezTo>
                  <a:cubicBezTo>
                    <a:pt x="117" y="432"/>
                    <a:pt x="117" y="432"/>
                    <a:pt x="117" y="432"/>
                  </a:cubicBezTo>
                  <a:cubicBezTo>
                    <a:pt x="117" y="432"/>
                    <a:pt x="117" y="432"/>
                    <a:pt x="117" y="432"/>
                  </a:cubicBezTo>
                  <a:cubicBezTo>
                    <a:pt x="117" y="432"/>
                    <a:pt x="117" y="432"/>
                    <a:pt x="117" y="432"/>
                  </a:cubicBezTo>
                  <a:cubicBezTo>
                    <a:pt x="117" y="432"/>
                    <a:pt x="117" y="432"/>
                    <a:pt x="117" y="432"/>
                  </a:cubicBezTo>
                  <a:cubicBezTo>
                    <a:pt x="117" y="432"/>
                    <a:pt x="117" y="432"/>
                    <a:pt x="117" y="432"/>
                  </a:cubicBezTo>
                  <a:cubicBezTo>
                    <a:pt x="117" y="432"/>
                    <a:pt x="117" y="432"/>
                    <a:pt x="117" y="432"/>
                  </a:cubicBezTo>
                  <a:cubicBezTo>
                    <a:pt x="117" y="432"/>
                    <a:pt x="117" y="432"/>
                    <a:pt x="117" y="432"/>
                  </a:cubicBezTo>
                  <a:cubicBezTo>
                    <a:pt x="117" y="432"/>
                    <a:pt x="117" y="432"/>
                    <a:pt x="117" y="432"/>
                  </a:cubicBezTo>
                  <a:cubicBezTo>
                    <a:pt x="117" y="432"/>
                    <a:pt x="117" y="432"/>
                    <a:pt x="117" y="432"/>
                  </a:cubicBezTo>
                  <a:cubicBezTo>
                    <a:pt x="117" y="432"/>
                    <a:pt x="117" y="432"/>
                    <a:pt x="117" y="432"/>
                  </a:cubicBezTo>
                  <a:cubicBezTo>
                    <a:pt x="117" y="431"/>
                    <a:pt x="117" y="431"/>
                    <a:pt x="117" y="431"/>
                  </a:cubicBezTo>
                  <a:cubicBezTo>
                    <a:pt x="117" y="431"/>
                    <a:pt x="117" y="431"/>
                    <a:pt x="117" y="431"/>
                  </a:cubicBezTo>
                  <a:cubicBezTo>
                    <a:pt x="117" y="431"/>
                    <a:pt x="117" y="431"/>
                    <a:pt x="117" y="431"/>
                  </a:cubicBezTo>
                  <a:cubicBezTo>
                    <a:pt x="117" y="431"/>
                    <a:pt x="117" y="431"/>
                    <a:pt x="117" y="431"/>
                  </a:cubicBezTo>
                  <a:cubicBezTo>
                    <a:pt x="117" y="431"/>
                    <a:pt x="117" y="431"/>
                    <a:pt x="117" y="431"/>
                  </a:cubicBezTo>
                  <a:cubicBezTo>
                    <a:pt x="117" y="431"/>
                    <a:pt x="117" y="431"/>
                    <a:pt x="117" y="431"/>
                  </a:cubicBezTo>
                  <a:cubicBezTo>
                    <a:pt x="117" y="431"/>
                    <a:pt x="117" y="431"/>
                    <a:pt x="117" y="431"/>
                  </a:cubicBezTo>
                  <a:cubicBezTo>
                    <a:pt x="117" y="431"/>
                    <a:pt x="117" y="431"/>
                    <a:pt x="117" y="431"/>
                  </a:cubicBezTo>
                  <a:cubicBezTo>
                    <a:pt x="117" y="431"/>
                    <a:pt x="117" y="431"/>
                    <a:pt x="117" y="431"/>
                  </a:cubicBezTo>
                  <a:cubicBezTo>
                    <a:pt x="117" y="431"/>
                    <a:pt x="117" y="431"/>
                    <a:pt x="117" y="431"/>
                  </a:cubicBezTo>
                  <a:cubicBezTo>
                    <a:pt x="117" y="431"/>
                    <a:pt x="117" y="431"/>
                    <a:pt x="117" y="431"/>
                  </a:cubicBezTo>
                  <a:moveTo>
                    <a:pt x="281" y="380"/>
                  </a:moveTo>
                  <a:cubicBezTo>
                    <a:pt x="281" y="380"/>
                    <a:pt x="281" y="380"/>
                    <a:pt x="281" y="380"/>
                  </a:cubicBezTo>
                  <a:cubicBezTo>
                    <a:pt x="281" y="362"/>
                    <a:pt x="296" y="347"/>
                    <a:pt x="314" y="347"/>
                  </a:cubicBezTo>
                  <a:cubicBezTo>
                    <a:pt x="314" y="347"/>
                    <a:pt x="314" y="347"/>
                    <a:pt x="314" y="347"/>
                  </a:cubicBezTo>
                  <a:cubicBezTo>
                    <a:pt x="314" y="347"/>
                    <a:pt x="314" y="347"/>
                    <a:pt x="314" y="347"/>
                  </a:cubicBezTo>
                  <a:cubicBezTo>
                    <a:pt x="314" y="347"/>
                    <a:pt x="314" y="347"/>
                    <a:pt x="314" y="347"/>
                  </a:cubicBezTo>
                  <a:cubicBezTo>
                    <a:pt x="314" y="347"/>
                    <a:pt x="314" y="347"/>
                    <a:pt x="314" y="347"/>
                  </a:cubicBezTo>
                  <a:cubicBezTo>
                    <a:pt x="314" y="347"/>
                    <a:pt x="314" y="347"/>
                    <a:pt x="314" y="347"/>
                  </a:cubicBezTo>
                  <a:cubicBezTo>
                    <a:pt x="314" y="347"/>
                    <a:pt x="314" y="347"/>
                    <a:pt x="314" y="347"/>
                  </a:cubicBezTo>
                  <a:cubicBezTo>
                    <a:pt x="314" y="347"/>
                    <a:pt x="314" y="347"/>
                    <a:pt x="314" y="347"/>
                  </a:cubicBezTo>
                  <a:cubicBezTo>
                    <a:pt x="314" y="347"/>
                    <a:pt x="314" y="347"/>
                    <a:pt x="314" y="347"/>
                  </a:cubicBezTo>
                  <a:cubicBezTo>
                    <a:pt x="314" y="347"/>
                    <a:pt x="314" y="347"/>
                    <a:pt x="314" y="347"/>
                  </a:cubicBezTo>
                  <a:cubicBezTo>
                    <a:pt x="314" y="347"/>
                    <a:pt x="314" y="347"/>
                    <a:pt x="314" y="347"/>
                  </a:cubicBezTo>
                  <a:cubicBezTo>
                    <a:pt x="314"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5" y="347"/>
                    <a:pt x="315" y="347"/>
                    <a:pt x="315" y="347"/>
                  </a:cubicBezTo>
                  <a:cubicBezTo>
                    <a:pt x="316" y="347"/>
                    <a:pt x="316" y="347"/>
                    <a:pt x="316" y="347"/>
                  </a:cubicBezTo>
                  <a:cubicBezTo>
                    <a:pt x="316" y="347"/>
                    <a:pt x="316" y="347"/>
                    <a:pt x="316" y="347"/>
                  </a:cubicBezTo>
                  <a:cubicBezTo>
                    <a:pt x="333" y="348"/>
                    <a:pt x="347" y="363"/>
                    <a:pt x="347" y="380"/>
                  </a:cubicBezTo>
                  <a:cubicBezTo>
                    <a:pt x="347" y="398"/>
                    <a:pt x="332" y="413"/>
                    <a:pt x="314" y="413"/>
                  </a:cubicBezTo>
                  <a:cubicBezTo>
                    <a:pt x="297" y="413"/>
                    <a:pt x="282" y="399"/>
                    <a:pt x="281" y="382"/>
                  </a:cubicBezTo>
                  <a:cubicBezTo>
                    <a:pt x="281" y="382"/>
                    <a:pt x="281" y="382"/>
                    <a:pt x="281" y="382"/>
                  </a:cubicBezTo>
                  <a:cubicBezTo>
                    <a:pt x="281" y="382"/>
                    <a:pt x="281" y="382"/>
                    <a:pt x="281" y="382"/>
                  </a:cubicBezTo>
                  <a:cubicBezTo>
                    <a:pt x="281" y="382"/>
                    <a:pt x="281" y="382"/>
                    <a:pt x="281" y="382"/>
                  </a:cubicBezTo>
                  <a:cubicBezTo>
                    <a:pt x="281" y="382"/>
                    <a:pt x="281" y="382"/>
                    <a:pt x="281" y="382"/>
                  </a:cubicBezTo>
                  <a:cubicBezTo>
                    <a:pt x="281" y="382"/>
                    <a:pt x="281" y="382"/>
                    <a:pt x="281" y="382"/>
                  </a:cubicBezTo>
                  <a:cubicBezTo>
                    <a:pt x="281" y="382"/>
                    <a:pt x="281" y="382"/>
                    <a:pt x="281" y="382"/>
                  </a:cubicBezTo>
                  <a:cubicBezTo>
                    <a:pt x="281" y="382"/>
                    <a:pt x="281" y="382"/>
                    <a:pt x="281" y="382"/>
                  </a:cubicBezTo>
                  <a:cubicBezTo>
                    <a:pt x="281" y="382"/>
                    <a:pt x="281" y="382"/>
                    <a:pt x="281" y="382"/>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1"/>
                  </a:cubicBezTo>
                  <a:cubicBezTo>
                    <a:pt x="281" y="381"/>
                    <a:pt x="281" y="381"/>
                    <a:pt x="281" y="380"/>
                  </a:cubicBezTo>
                  <a:cubicBezTo>
                    <a:pt x="281" y="380"/>
                    <a:pt x="281" y="380"/>
                    <a:pt x="281" y="380"/>
                  </a:cubicBezTo>
                  <a:cubicBezTo>
                    <a:pt x="281" y="380"/>
                    <a:pt x="281" y="380"/>
                    <a:pt x="281" y="380"/>
                  </a:cubicBezTo>
                  <a:cubicBezTo>
                    <a:pt x="281" y="380"/>
                    <a:pt x="281" y="380"/>
                    <a:pt x="281" y="380"/>
                  </a:cubicBezTo>
                  <a:cubicBezTo>
                    <a:pt x="281" y="380"/>
                    <a:pt x="281" y="380"/>
                    <a:pt x="281" y="380"/>
                  </a:cubicBezTo>
                  <a:cubicBezTo>
                    <a:pt x="281" y="380"/>
                    <a:pt x="281" y="380"/>
                    <a:pt x="281" y="380"/>
                  </a:cubicBezTo>
                  <a:cubicBezTo>
                    <a:pt x="281" y="380"/>
                    <a:pt x="281" y="380"/>
                    <a:pt x="281" y="380"/>
                  </a:cubicBezTo>
                  <a:cubicBezTo>
                    <a:pt x="281" y="380"/>
                    <a:pt x="281" y="380"/>
                    <a:pt x="281" y="380"/>
                  </a:cubicBezTo>
                  <a:cubicBezTo>
                    <a:pt x="281" y="380"/>
                    <a:pt x="281" y="380"/>
                    <a:pt x="281" y="380"/>
                  </a:cubicBezTo>
                  <a:moveTo>
                    <a:pt x="416" y="301"/>
                  </a:moveTo>
                  <a:cubicBezTo>
                    <a:pt x="416" y="301"/>
                    <a:pt x="416" y="301"/>
                    <a:pt x="416" y="301"/>
                  </a:cubicBezTo>
                  <a:cubicBezTo>
                    <a:pt x="416" y="296"/>
                    <a:pt x="420"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6" y="292"/>
                  </a:cubicBezTo>
                  <a:cubicBezTo>
                    <a:pt x="426" y="292"/>
                    <a:pt x="426" y="292"/>
                    <a:pt x="427" y="292"/>
                  </a:cubicBezTo>
                  <a:cubicBezTo>
                    <a:pt x="427" y="292"/>
                    <a:pt x="427" y="292"/>
                    <a:pt x="427" y="292"/>
                  </a:cubicBezTo>
                  <a:cubicBezTo>
                    <a:pt x="427" y="292"/>
                    <a:pt x="427" y="292"/>
                    <a:pt x="427" y="292"/>
                  </a:cubicBezTo>
                  <a:cubicBezTo>
                    <a:pt x="427" y="292"/>
                    <a:pt x="427" y="292"/>
                    <a:pt x="427" y="292"/>
                  </a:cubicBezTo>
                  <a:cubicBezTo>
                    <a:pt x="427" y="292"/>
                    <a:pt x="427" y="292"/>
                    <a:pt x="427" y="292"/>
                  </a:cubicBezTo>
                  <a:cubicBezTo>
                    <a:pt x="427" y="292"/>
                    <a:pt x="427" y="292"/>
                    <a:pt x="427" y="292"/>
                  </a:cubicBezTo>
                  <a:cubicBezTo>
                    <a:pt x="427" y="292"/>
                    <a:pt x="428"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29" y="292"/>
                    <a:pt x="429" y="292"/>
                    <a:pt x="429" y="292"/>
                  </a:cubicBezTo>
                  <a:cubicBezTo>
                    <a:pt x="433" y="294"/>
                    <a:pt x="436" y="297"/>
                    <a:pt x="436" y="301"/>
                  </a:cubicBezTo>
                  <a:cubicBezTo>
                    <a:pt x="436" y="307"/>
                    <a:pt x="431" y="311"/>
                    <a:pt x="426" y="311"/>
                  </a:cubicBezTo>
                  <a:cubicBezTo>
                    <a:pt x="421" y="311"/>
                    <a:pt x="416" y="307"/>
                    <a:pt x="416" y="302"/>
                  </a:cubicBezTo>
                  <a:cubicBezTo>
                    <a:pt x="416" y="302"/>
                    <a:pt x="416" y="302"/>
                    <a:pt x="416" y="302"/>
                  </a:cubicBezTo>
                  <a:cubicBezTo>
                    <a:pt x="416" y="302"/>
                    <a:pt x="416" y="302"/>
                    <a:pt x="416" y="302"/>
                  </a:cubicBezTo>
                  <a:cubicBezTo>
                    <a:pt x="416" y="302"/>
                    <a:pt x="416" y="302"/>
                    <a:pt x="416" y="302"/>
                  </a:cubicBezTo>
                  <a:cubicBezTo>
                    <a:pt x="416" y="302"/>
                    <a:pt x="416" y="302"/>
                    <a:pt x="416" y="302"/>
                  </a:cubicBezTo>
                  <a:cubicBezTo>
                    <a:pt x="416" y="302"/>
                    <a:pt x="416" y="302"/>
                    <a:pt x="416" y="302"/>
                  </a:cubicBezTo>
                  <a:cubicBezTo>
                    <a:pt x="416" y="302"/>
                    <a:pt x="416" y="302"/>
                    <a:pt x="416" y="302"/>
                  </a:cubicBezTo>
                  <a:cubicBezTo>
                    <a:pt x="416" y="302"/>
                    <a:pt x="416" y="302"/>
                    <a:pt x="416" y="302"/>
                  </a:cubicBezTo>
                  <a:cubicBezTo>
                    <a:pt x="416" y="302"/>
                    <a:pt x="416" y="302"/>
                    <a:pt x="416" y="302"/>
                  </a:cubicBezTo>
                  <a:cubicBezTo>
                    <a:pt x="416" y="302"/>
                    <a:pt x="416" y="302"/>
                    <a:pt x="416" y="302"/>
                  </a:cubicBezTo>
                  <a:cubicBezTo>
                    <a:pt x="416" y="302"/>
                    <a:pt x="416" y="302"/>
                    <a:pt x="416" y="302"/>
                  </a:cubicBezTo>
                  <a:cubicBezTo>
                    <a:pt x="416" y="302"/>
                    <a:pt x="416" y="302"/>
                    <a:pt x="416" y="302"/>
                  </a:cubicBezTo>
                  <a:cubicBezTo>
                    <a:pt x="416" y="302"/>
                    <a:pt x="416" y="302"/>
                    <a:pt x="416" y="302"/>
                  </a:cubicBezTo>
                  <a:cubicBezTo>
                    <a:pt x="416" y="302"/>
                    <a:pt x="416" y="302"/>
                    <a:pt x="416" y="302"/>
                  </a:cubicBezTo>
                  <a:cubicBezTo>
                    <a:pt x="416" y="302"/>
                    <a:pt x="416" y="302"/>
                    <a:pt x="416" y="302"/>
                  </a:cubicBezTo>
                  <a:cubicBezTo>
                    <a:pt x="416" y="302"/>
                    <a:pt x="416" y="301"/>
                    <a:pt x="416" y="301"/>
                  </a:cubicBezTo>
                  <a:cubicBezTo>
                    <a:pt x="416" y="301"/>
                    <a:pt x="416" y="301"/>
                    <a:pt x="416" y="301"/>
                  </a:cubicBezTo>
                  <a:cubicBezTo>
                    <a:pt x="416" y="301"/>
                    <a:pt x="416" y="301"/>
                    <a:pt x="416" y="301"/>
                  </a:cubicBezTo>
                  <a:cubicBezTo>
                    <a:pt x="416" y="301"/>
                    <a:pt x="416" y="301"/>
                    <a:pt x="416" y="301"/>
                  </a:cubicBezTo>
                  <a:cubicBezTo>
                    <a:pt x="416" y="301"/>
                    <a:pt x="416" y="301"/>
                    <a:pt x="416" y="301"/>
                  </a:cubicBezTo>
                  <a:cubicBezTo>
                    <a:pt x="416" y="301"/>
                    <a:pt x="416" y="301"/>
                    <a:pt x="416" y="301"/>
                  </a:cubicBezTo>
                  <a:cubicBezTo>
                    <a:pt x="416" y="301"/>
                    <a:pt x="416" y="301"/>
                    <a:pt x="416" y="301"/>
                  </a:cubicBezTo>
                  <a:moveTo>
                    <a:pt x="358" y="244"/>
                  </a:moveTo>
                  <a:cubicBezTo>
                    <a:pt x="358" y="244"/>
                    <a:pt x="358" y="244"/>
                    <a:pt x="358" y="244"/>
                  </a:cubicBezTo>
                  <a:cubicBezTo>
                    <a:pt x="358" y="233"/>
                    <a:pt x="367" y="225"/>
                    <a:pt x="377" y="225"/>
                  </a:cubicBezTo>
                  <a:cubicBezTo>
                    <a:pt x="377" y="225"/>
                    <a:pt x="377" y="225"/>
                    <a:pt x="377" y="225"/>
                  </a:cubicBezTo>
                  <a:cubicBezTo>
                    <a:pt x="377" y="225"/>
                    <a:pt x="377" y="225"/>
                    <a:pt x="377" y="225"/>
                  </a:cubicBezTo>
                  <a:cubicBezTo>
                    <a:pt x="377" y="225"/>
                    <a:pt x="377" y="225"/>
                    <a:pt x="377" y="225"/>
                  </a:cubicBezTo>
                  <a:cubicBezTo>
                    <a:pt x="377" y="225"/>
                    <a:pt x="377" y="225"/>
                    <a:pt x="377" y="225"/>
                  </a:cubicBezTo>
                  <a:cubicBezTo>
                    <a:pt x="377" y="225"/>
                    <a:pt x="377" y="225"/>
                    <a:pt x="377" y="225"/>
                  </a:cubicBezTo>
                  <a:cubicBezTo>
                    <a:pt x="377" y="225"/>
                    <a:pt x="377" y="225"/>
                    <a:pt x="377" y="225"/>
                  </a:cubicBezTo>
                  <a:cubicBezTo>
                    <a:pt x="377" y="225"/>
                    <a:pt x="377" y="225"/>
                    <a:pt x="377" y="225"/>
                  </a:cubicBezTo>
                  <a:cubicBezTo>
                    <a:pt x="377" y="225"/>
                    <a:pt x="377" y="225"/>
                    <a:pt x="377" y="225"/>
                  </a:cubicBezTo>
                  <a:cubicBezTo>
                    <a:pt x="377" y="225"/>
                    <a:pt x="377" y="225"/>
                    <a:pt x="377" y="225"/>
                  </a:cubicBezTo>
                  <a:cubicBezTo>
                    <a:pt x="377" y="225"/>
                    <a:pt x="377" y="225"/>
                    <a:pt x="377"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8" y="225"/>
                    <a:pt x="378" y="225"/>
                    <a:pt x="378"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79" y="225"/>
                    <a:pt x="379" y="225"/>
                  </a:cubicBezTo>
                  <a:cubicBezTo>
                    <a:pt x="379"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0" y="225"/>
                    <a:pt x="380" y="225"/>
                    <a:pt x="380"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81" y="225"/>
                    <a:pt x="381" y="225"/>
                    <a:pt x="381" y="225"/>
                  </a:cubicBezTo>
                  <a:cubicBezTo>
                    <a:pt x="390" y="227"/>
                    <a:pt x="396" y="235"/>
                    <a:pt x="396" y="244"/>
                  </a:cubicBezTo>
                  <a:cubicBezTo>
                    <a:pt x="396" y="254"/>
                    <a:pt x="387" y="262"/>
                    <a:pt x="377" y="262"/>
                  </a:cubicBezTo>
                  <a:cubicBezTo>
                    <a:pt x="367" y="262"/>
                    <a:pt x="359" y="254"/>
                    <a:pt x="358" y="245"/>
                  </a:cubicBezTo>
                  <a:cubicBezTo>
                    <a:pt x="358" y="245"/>
                    <a:pt x="358" y="245"/>
                    <a:pt x="358" y="245"/>
                  </a:cubicBezTo>
                  <a:cubicBezTo>
                    <a:pt x="358" y="245"/>
                    <a:pt x="358" y="245"/>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cubicBezTo>
                    <a:pt x="358" y="244"/>
                    <a:pt x="358" y="244"/>
                    <a:pt x="358" y="244"/>
                  </a:cubicBezTo>
                  <a:moveTo>
                    <a:pt x="406" y="175"/>
                  </a:moveTo>
                  <a:cubicBezTo>
                    <a:pt x="406" y="175"/>
                    <a:pt x="406" y="175"/>
                    <a:pt x="406" y="175"/>
                  </a:cubicBezTo>
                  <a:cubicBezTo>
                    <a:pt x="406" y="170"/>
                    <a:pt x="411" y="165"/>
                    <a:pt x="416" y="165"/>
                  </a:cubicBezTo>
                  <a:cubicBezTo>
                    <a:pt x="416" y="165"/>
                    <a:pt x="416" y="165"/>
                    <a:pt x="416" y="165"/>
                  </a:cubicBezTo>
                  <a:cubicBezTo>
                    <a:pt x="416" y="165"/>
                    <a:pt x="416" y="165"/>
                    <a:pt x="416" y="165"/>
                  </a:cubicBezTo>
                  <a:cubicBezTo>
                    <a:pt x="416" y="165"/>
                    <a:pt x="416" y="165"/>
                    <a:pt x="416" y="165"/>
                  </a:cubicBezTo>
                  <a:cubicBezTo>
                    <a:pt x="416" y="165"/>
                    <a:pt x="416" y="165"/>
                    <a:pt x="416" y="165"/>
                  </a:cubicBezTo>
                  <a:cubicBezTo>
                    <a:pt x="416" y="165"/>
                    <a:pt x="416" y="165"/>
                    <a:pt x="416" y="165"/>
                  </a:cubicBezTo>
                  <a:cubicBezTo>
                    <a:pt x="416" y="165"/>
                    <a:pt x="416" y="165"/>
                    <a:pt x="416" y="165"/>
                  </a:cubicBezTo>
                  <a:cubicBezTo>
                    <a:pt x="416" y="165"/>
                    <a:pt x="416" y="165"/>
                    <a:pt x="416" y="165"/>
                  </a:cubicBezTo>
                  <a:cubicBezTo>
                    <a:pt x="416" y="165"/>
                    <a:pt x="416" y="165"/>
                    <a:pt x="416" y="165"/>
                  </a:cubicBezTo>
                  <a:cubicBezTo>
                    <a:pt x="416" y="165"/>
                    <a:pt x="416" y="165"/>
                    <a:pt x="416" y="165"/>
                  </a:cubicBezTo>
                  <a:cubicBezTo>
                    <a:pt x="416" y="165"/>
                    <a:pt x="416" y="165"/>
                    <a:pt x="416" y="165"/>
                  </a:cubicBezTo>
                  <a:cubicBezTo>
                    <a:pt x="416" y="165"/>
                    <a:pt x="416" y="165"/>
                    <a:pt x="416" y="165"/>
                  </a:cubicBezTo>
                  <a:cubicBezTo>
                    <a:pt x="416" y="165"/>
                    <a:pt x="416" y="165"/>
                    <a:pt x="416" y="165"/>
                  </a:cubicBezTo>
                  <a:cubicBezTo>
                    <a:pt x="416" y="165"/>
                    <a:pt x="416"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7" y="165"/>
                    <a:pt x="417" y="165"/>
                  </a:cubicBezTo>
                  <a:cubicBezTo>
                    <a:pt x="417"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8" y="165"/>
                    <a:pt x="418" y="165"/>
                  </a:cubicBezTo>
                  <a:cubicBezTo>
                    <a:pt x="418" y="165"/>
                    <a:pt x="419" y="165"/>
                    <a:pt x="419" y="165"/>
                  </a:cubicBezTo>
                  <a:cubicBezTo>
                    <a:pt x="419" y="165"/>
                    <a:pt x="419" y="165"/>
                    <a:pt x="419" y="165"/>
                  </a:cubicBezTo>
                  <a:cubicBezTo>
                    <a:pt x="423" y="167"/>
                    <a:pt x="426" y="170"/>
                    <a:pt x="426" y="175"/>
                  </a:cubicBezTo>
                  <a:cubicBezTo>
                    <a:pt x="426" y="180"/>
                    <a:pt x="421" y="185"/>
                    <a:pt x="416" y="185"/>
                  </a:cubicBezTo>
                  <a:cubicBezTo>
                    <a:pt x="411" y="185"/>
                    <a:pt x="406" y="181"/>
                    <a:pt x="406" y="175"/>
                  </a:cubicBezTo>
                  <a:cubicBezTo>
                    <a:pt x="406" y="175"/>
                    <a:pt x="406" y="175"/>
                    <a:pt x="406" y="175"/>
                  </a:cubicBezTo>
                  <a:cubicBezTo>
                    <a:pt x="406" y="175"/>
                    <a:pt x="406" y="175"/>
                    <a:pt x="406" y="175"/>
                  </a:cubicBezTo>
                  <a:cubicBezTo>
                    <a:pt x="406" y="175"/>
                    <a:pt x="406" y="175"/>
                    <a:pt x="406" y="175"/>
                  </a:cubicBezTo>
                  <a:cubicBezTo>
                    <a:pt x="406" y="175"/>
                    <a:pt x="406" y="175"/>
                    <a:pt x="406" y="175"/>
                  </a:cubicBezTo>
                  <a:cubicBezTo>
                    <a:pt x="406" y="175"/>
                    <a:pt x="406" y="175"/>
                    <a:pt x="406" y="175"/>
                  </a:cubicBezTo>
                  <a:cubicBezTo>
                    <a:pt x="406" y="175"/>
                    <a:pt x="406" y="175"/>
                    <a:pt x="406" y="175"/>
                  </a:cubicBezTo>
                  <a:cubicBezTo>
                    <a:pt x="406" y="175"/>
                    <a:pt x="406" y="175"/>
                    <a:pt x="406" y="175"/>
                  </a:cubicBezTo>
                  <a:cubicBezTo>
                    <a:pt x="406" y="175"/>
                    <a:pt x="406" y="175"/>
                    <a:pt x="406" y="175"/>
                  </a:cubicBezTo>
                  <a:cubicBezTo>
                    <a:pt x="406" y="175"/>
                    <a:pt x="406" y="175"/>
                    <a:pt x="406" y="175"/>
                  </a:cubicBezTo>
                  <a:cubicBezTo>
                    <a:pt x="406" y="175"/>
                    <a:pt x="406" y="175"/>
                    <a:pt x="406" y="175"/>
                  </a:cubicBezTo>
                  <a:cubicBezTo>
                    <a:pt x="406" y="175"/>
                    <a:pt x="406" y="175"/>
                    <a:pt x="406" y="175"/>
                  </a:cubicBezTo>
                  <a:cubicBezTo>
                    <a:pt x="406" y="175"/>
                    <a:pt x="406" y="175"/>
                    <a:pt x="406" y="175"/>
                  </a:cubicBezTo>
                  <a:cubicBezTo>
                    <a:pt x="406" y="175"/>
                    <a:pt x="406" y="175"/>
                    <a:pt x="406" y="175"/>
                  </a:cubicBezTo>
                  <a:cubicBezTo>
                    <a:pt x="406" y="175"/>
                    <a:pt x="406" y="175"/>
                    <a:pt x="406" y="175"/>
                  </a:cubicBezTo>
                  <a:cubicBezTo>
                    <a:pt x="406" y="175"/>
                    <a:pt x="406" y="175"/>
                    <a:pt x="406" y="175"/>
                  </a:cubicBezTo>
                  <a:moveTo>
                    <a:pt x="275" y="0"/>
                  </a:moveTo>
                  <a:cubicBezTo>
                    <a:pt x="297" y="27"/>
                    <a:pt x="313" y="59"/>
                    <a:pt x="322" y="93"/>
                  </a:cubicBezTo>
                  <a:cubicBezTo>
                    <a:pt x="325" y="93"/>
                    <a:pt x="327" y="92"/>
                    <a:pt x="330" y="92"/>
                  </a:cubicBezTo>
                  <a:cubicBezTo>
                    <a:pt x="330" y="92"/>
                    <a:pt x="330" y="92"/>
                    <a:pt x="330" y="92"/>
                  </a:cubicBezTo>
                  <a:cubicBezTo>
                    <a:pt x="330" y="92"/>
                    <a:pt x="330" y="92"/>
                    <a:pt x="330" y="92"/>
                  </a:cubicBezTo>
                  <a:cubicBezTo>
                    <a:pt x="330" y="92"/>
                    <a:pt x="330" y="92"/>
                    <a:pt x="330" y="92"/>
                  </a:cubicBezTo>
                  <a:cubicBezTo>
                    <a:pt x="330" y="92"/>
                    <a:pt x="330" y="92"/>
                    <a:pt x="330" y="92"/>
                  </a:cubicBezTo>
                  <a:cubicBezTo>
                    <a:pt x="330" y="92"/>
                    <a:pt x="330" y="92"/>
                    <a:pt x="330" y="92"/>
                  </a:cubicBezTo>
                  <a:cubicBezTo>
                    <a:pt x="330" y="92"/>
                    <a:pt x="330" y="92"/>
                    <a:pt x="330" y="92"/>
                  </a:cubicBezTo>
                  <a:cubicBezTo>
                    <a:pt x="330" y="92"/>
                    <a:pt x="330" y="92"/>
                    <a:pt x="330" y="92"/>
                  </a:cubicBezTo>
                  <a:cubicBezTo>
                    <a:pt x="330" y="92"/>
                    <a:pt x="330" y="92"/>
                    <a:pt x="330" y="92"/>
                  </a:cubicBezTo>
                  <a:cubicBezTo>
                    <a:pt x="330" y="92"/>
                    <a:pt x="330" y="92"/>
                    <a:pt x="331" y="92"/>
                  </a:cubicBezTo>
                  <a:cubicBezTo>
                    <a:pt x="331" y="92"/>
                    <a:pt x="331" y="92"/>
                    <a:pt x="331" y="92"/>
                  </a:cubicBezTo>
                  <a:cubicBezTo>
                    <a:pt x="331" y="92"/>
                    <a:pt x="331" y="92"/>
                    <a:pt x="331" y="92"/>
                  </a:cubicBezTo>
                  <a:cubicBezTo>
                    <a:pt x="331" y="92"/>
                    <a:pt x="331" y="92"/>
                    <a:pt x="331" y="92"/>
                  </a:cubicBezTo>
                  <a:cubicBezTo>
                    <a:pt x="331" y="92"/>
                    <a:pt x="331" y="92"/>
                    <a:pt x="331" y="92"/>
                  </a:cubicBezTo>
                  <a:cubicBezTo>
                    <a:pt x="331" y="92"/>
                    <a:pt x="331" y="92"/>
                    <a:pt x="331" y="92"/>
                  </a:cubicBezTo>
                  <a:cubicBezTo>
                    <a:pt x="331" y="92"/>
                    <a:pt x="331" y="92"/>
                    <a:pt x="331" y="92"/>
                  </a:cubicBezTo>
                  <a:cubicBezTo>
                    <a:pt x="331" y="92"/>
                    <a:pt x="331" y="92"/>
                    <a:pt x="331" y="92"/>
                  </a:cubicBezTo>
                  <a:cubicBezTo>
                    <a:pt x="331" y="92"/>
                    <a:pt x="331" y="92"/>
                    <a:pt x="331" y="92"/>
                  </a:cubicBezTo>
                  <a:cubicBezTo>
                    <a:pt x="331" y="92"/>
                    <a:pt x="331" y="92"/>
                    <a:pt x="331" y="92"/>
                  </a:cubicBezTo>
                  <a:cubicBezTo>
                    <a:pt x="331" y="92"/>
                    <a:pt x="331" y="92"/>
                    <a:pt x="331" y="92"/>
                  </a:cubicBezTo>
                  <a:cubicBezTo>
                    <a:pt x="331" y="92"/>
                    <a:pt x="331" y="92"/>
                    <a:pt x="331" y="92"/>
                  </a:cubicBezTo>
                  <a:cubicBezTo>
                    <a:pt x="331" y="92"/>
                    <a:pt x="331" y="93"/>
                    <a:pt x="331" y="93"/>
                  </a:cubicBezTo>
                  <a:cubicBezTo>
                    <a:pt x="331" y="93"/>
                    <a:pt x="331" y="93"/>
                    <a:pt x="331" y="93"/>
                  </a:cubicBezTo>
                  <a:cubicBezTo>
                    <a:pt x="331" y="93"/>
                    <a:pt x="331" y="93"/>
                    <a:pt x="331" y="93"/>
                  </a:cubicBezTo>
                  <a:cubicBezTo>
                    <a:pt x="331" y="93"/>
                    <a:pt x="331" y="93"/>
                    <a:pt x="331" y="93"/>
                  </a:cubicBezTo>
                  <a:cubicBezTo>
                    <a:pt x="331" y="93"/>
                    <a:pt x="331" y="93"/>
                    <a:pt x="331" y="93"/>
                  </a:cubicBezTo>
                  <a:cubicBezTo>
                    <a:pt x="331" y="93"/>
                    <a:pt x="331" y="93"/>
                    <a:pt x="331" y="93"/>
                  </a:cubicBezTo>
                  <a:cubicBezTo>
                    <a:pt x="331" y="93"/>
                    <a:pt x="331" y="93"/>
                    <a:pt x="331" y="93"/>
                  </a:cubicBezTo>
                  <a:cubicBezTo>
                    <a:pt x="331" y="93"/>
                    <a:pt x="331" y="93"/>
                    <a:pt x="332" y="93"/>
                  </a:cubicBezTo>
                  <a:cubicBezTo>
                    <a:pt x="332" y="93"/>
                    <a:pt x="332" y="93"/>
                    <a:pt x="332" y="93"/>
                  </a:cubicBezTo>
                  <a:cubicBezTo>
                    <a:pt x="332" y="93"/>
                    <a:pt x="332" y="93"/>
                    <a:pt x="332" y="93"/>
                  </a:cubicBezTo>
                  <a:cubicBezTo>
                    <a:pt x="332" y="93"/>
                    <a:pt x="332" y="93"/>
                    <a:pt x="332" y="93"/>
                  </a:cubicBezTo>
                  <a:cubicBezTo>
                    <a:pt x="332" y="93"/>
                    <a:pt x="332" y="93"/>
                    <a:pt x="332" y="93"/>
                  </a:cubicBezTo>
                  <a:cubicBezTo>
                    <a:pt x="332" y="93"/>
                    <a:pt x="332" y="93"/>
                    <a:pt x="332" y="93"/>
                  </a:cubicBezTo>
                  <a:cubicBezTo>
                    <a:pt x="332" y="93"/>
                    <a:pt x="332" y="93"/>
                    <a:pt x="332" y="93"/>
                  </a:cubicBezTo>
                  <a:cubicBezTo>
                    <a:pt x="332" y="93"/>
                    <a:pt x="332" y="93"/>
                    <a:pt x="332" y="93"/>
                  </a:cubicBezTo>
                  <a:cubicBezTo>
                    <a:pt x="332" y="93"/>
                    <a:pt x="332" y="93"/>
                    <a:pt x="332" y="93"/>
                  </a:cubicBezTo>
                  <a:cubicBezTo>
                    <a:pt x="332" y="93"/>
                    <a:pt x="332" y="93"/>
                    <a:pt x="332" y="93"/>
                  </a:cubicBezTo>
                  <a:cubicBezTo>
                    <a:pt x="332" y="93"/>
                    <a:pt x="332" y="93"/>
                    <a:pt x="332" y="93"/>
                  </a:cubicBezTo>
                  <a:cubicBezTo>
                    <a:pt x="332" y="93"/>
                    <a:pt x="332" y="93"/>
                    <a:pt x="332" y="93"/>
                  </a:cubicBezTo>
                  <a:cubicBezTo>
                    <a:pt x="349" y="94"/>
                    <a:pt x="363" y="108"/>
                    <a:pt x="363" y="125"/>
                  </a:cubicBezTo>
                  <a:cubicBezTo>
                    <a:pt x="363" y="143"/>
                    <a:pt x="348" y="158"/>
                    <a:pt x="330" y="158"/>
                  </a:cubicBezTo>
                  <a:cubicBezTo>
                    <a:pt x="330" y="158"/>
                    <a:pt x="330" y="158"/>
                    <a:pt x="330" y="158"/>
                  </a:cubicBezTo>
                  <a:cubicBezTo>
                    <a:pt x="330" y="297"/>
                    <a:pt x="217" y="410"/>
                    <a:pt x="78" y="410"/>
                  </a:cubicBezTo>
                  <a:cubicBezTo>
                    <a:pt x="51" y="410"/>
                    <a:pt x="25" y="406"/>
                    <a:pt x="0" y="398"/>
                  </a:cubicBezTo>
                  <a:cubicBezTo>
                    <a:pt x="45" y="454"/>
                    <a:pt x="114" y="491"/>
                    <a:pt x="191" y="492"/>
                  </a:cubicBezTo>
                  <a:cubicBezTo>
                    <a:pt x="191" y="492"/>
                    <a:pt x="191" y="492"/>
                    <a:pt x="191" y="492"/>
                  </a:cubicBezTo>
                  <a:cubicBezTo>
                    <a:pt x="192" y="492"/>
                    <a:pt x="192" y="492"/>
                    <a:pt x="193" y="492"/>
                  </a:cubicBezTo>
                  <a:cubicBezTo>
                    <a:pt x="193" y="492"/>
                    <a:pt x="193" y="492"/>
                    <a:pt x="193" y="492"/>
                  </a:cubicBezTo>
                  <a:cubicBezTo>
                    <a:pt x="193" y="492"/>
                    <a:pt x="193" y="492"/>
                    <a:pt x="193" y="492"/>
                  </a:cubicBezTo>
                  <a:cubicBezTo>
                    <a:pt x="193" y="492"/>
                    <a:pt x="193" y="492"/>
                    <a:pt x="193" y="492"/>
                  </a:cubicBezTo>
                  <a:cubicBezTo>
                    <a:pt x="193" y="492"/>
                    <a:pt x="193" y="492"/>
                    <a:pt x="193" y="492"/>
                  </a:cubicBezTo>
                  <a:cubicBezTo>
                    <a:pt x="193" y="492"/>
                    <a:pt x="193" y="492"/>
                    <a:pt x="193" y="492"/>
                  </a:cubicBezTo>
                  <a:cubicBezTo>
                    <a:pt x="193" y="492"/>
                    <a:pt x="193" y="492"/>
                    <a:pt x="193" y="492"/>
                  </a:cubicBezTo>
                  <a:cubicBezTo>
                    <a:pt x="193" y="492"/>
                    <a:pt x="193" y="492"/>
                    <a:pt x="193" y="492"/>
                  </a:cubicBezTo>
                  <a:cubicBezTo>
                    <a:pt x="193" y="492"/>
                    <a:pt x="193" y="492"/>
                    <a:pt x="193" y="492"/>
                  </a:cubicBezTo>
                  <a:cubicBezTo>
                    <a:pt x="193" y="492"/>
                    <a:pt x="194" y="492"/>
                    <a:pt x="194" y="492"/>
                  </a:cubicBezTo>
                  <a:cubicBezTo>
                    <a:pt x="194" y="492"/>
                    <a:pt x="194" y="492"/>
                    <a:pt x="194" y="492"/>
                  </a:cubicBezTo>
                  <a:cubicBezTo>
                    <a:pt x="194" y="492"/>
                    <a:pt x="194" y="492"/>
                    <a:pt x="194" y="492"/>
                  </a:cubicBezTo>
                  <a:cubicBezTo>
                    <a:pt x="194" y="492"/>
                    <a:pt x="194" y="492"/>
                    <a:pt x="194" y="492"/>
                  </a:cubicBezTo>
                  <a:cubicBezTo>
                    <a:pt x="194" y="492"/>
                    <a:pt x="194" y="492"/>
                    <a:pt x="194" y="492"/>
                  </a:cubicBezTo>
                  <a:cubicBezTo>
                    <a:pt x="194" y="492"/>
                    <a:pt x="194" y="492"/>
                    <a:pt x="194" y="492"/>
                  </a:cubicBezTo>
                  <a:cubicBezTo>
                    <a:pt x="194" y="492"/>
                    <a:pt x="194" y="492"/>
                    <a:pt x="194" y="492"/>
                  </a:cubicBezTo>
                  <a:cubicBezTo>
                    <a:pt x="195" y="492"/>
                    <a:pt x="195" y="492"/>
                    <a:pt x="195" y="492"/>
                  </a:cubicBezTo>
                  <a:cubicBezTo>
                    <a:pt x="195" y="492"/>
                    <a:pt x="195" y="492"/>
                    <a:pt x="195" y="492"/>
                  </a:cubicBezTo>
                  <a:cubicBezTo>
                    <a:pt x="195" y="492"/>
                    <a:pt x="195" y="492"/>
                    <a:pt x="195" y="492"/>
                  </a:cubicBezTo>
                  <a:cubicBezTo>
                    <a:pt x="195" y="492"/>
                    <a:pt x="195" y="492"/>
                    <a:pt x="195" y="492"/>
                  </a:cubicBezTo>
                  <a:cubicBezTo>
                    <a:pt x="195" y="492"/>
                    <a:pt x="195" y="492"/>
                    <a:pt x="195" y="492"/>
                  </a:cubicBezTo>
                  <a:cubicBezTo>
                    <a:pt x="195" y="492"/>
                    <a:pt x="195" y="492"/>
                    <a:pt x="195" y="492"/>
                  </a:cubicBezTo>
                  <a:cubicBezTo>
                    <a:pt x="195" y="492"/>
                    <a:pt x="195" y="492"/>
                    <a:pt x="196" y="492"/>
                  </a:cubicBezTo>
                  <a:cubicBezTo>
                    <a:pt x="196" y="492"/>
                    <a:pt x="196" y="492"/>
                    <a:pt x="196" y="492"/>
                  </a:cubicBezTo>
                  <a:cubicBezTo>
                    <a:pt x="196" y="492"/>
                    <a:pt x="196" y="492"/>
                    <a:pt x="196" y="492"/>
                  </a:cubicBezTo>
                  <a:cubicBezTo>
                    <a:pt x="196" y="492"/>
                    <a:pt x="196" y="492"/>
                    <a:pt x="196" y="492"/>
                  </a:cubicBezTo>
                  <a:cubicBezTo>
                    <a:pt x="196" y="492"/>
                    <a:pt x="196" y="492"/>
                    <a:pt x="196" y="492"/>
                  </a:cubicBezTo>
                  <a:cubicBezTo>
                    <a:pt x="196" y="492"/>
                    <a:pt x="196" y="492"/>
                    <a:pt x="196" y="492"/>
                  </a:cubicBezTo>
                  <a:cubicBezTo>
                    <a:pt x="196" y="492"/>
                    <a:pt x="196" y="492"/>
                    <a:pt x="196" y="492"/>
                  </a:cubicBezTo>
                  <a:cubicBezTo>
                    <a:pt x="196" y="492"/>
                    <a:pt x="196" y="492"/>
                    <a:pt x="196" y="492"/>
                  </a:cubicBezTo>
                  <a:cubicBezTo>
                    <a:pt x="196" y="492"/>
                    <a:pt x="196" y="492"/>
                    <a:pt x="196" y="492"/>
                  </a:cubicBezTo>
                  <a:cubicBezTo>
                    <a:pt x="197" y="492"/>
                    <a:pt x="197" y="492"/>
                    <a:pt x="197" y="492"/>
                  </a:cubicBezTo>
                  <a:cubicBezTo>
                    <a:pt x="197" y="492"/>
                    <a:pt x="197" y="492"/>
                    <a:pt x="197" y="492"/>
                  </a:cubicBezTo>
                  <a:cubicBezTo>
                    <a:pt x="197" y="492"/>
                    <a:pt x="197" y="492"/>
                    <a:pt x="197" y="492"/>
                  </a:cubicBezTo>
                  <a:cubicBezTo>
                    <a:pt x="197" y="492"/>
                    <a:pt x="197" y="492"/>
                    <a:pt x="197" y="492"/>
                  </a:cubicBezTo>
                  <a:cubicBezTo>
                    <a:pt x="336" y="492"/>
                    <a:pt x="449" y="379"/>
                    <a:pt x="449" y="240"/>
                  </a:cubicBezTo>
                  <a:cubicBezTo>
                    <a:pt x="449" y="240"/>
                    <a:pt x="449" y="240"/>
                    <a:pt x="449" y="240"/>
                  </a:cubicBezTo>
                  <a:cubicBezTo>
                    <a:pt x="449" y="240"/>
                    <a:pt x="449" y="240"/>
                    <a:pt x="449" y="240"/>
                  </a:cubicBezTo>
                  <a:cubicBezTo>
                    <a:pt x="449" y="240"/>
                    <a:pt x="449" y="240"/>
                    <a:pt x="449" y="240"/>
                  </a:cubicBezTo>
                  <a:cubicBezTo>
                    <a:pt x="449" y="240"/>
                    <a:pt x="449" y="239"/>
                    <a:pt x="449" y="239"/>
                  </a:cubicBezTo>
                  <a:cubicBezTo>
                    <a:pt x="449" y="239"/>
                    <a:pt x="449" y="239"/>
                    <a:pt x="449" y="239"/>
                  </a:cubicBezTo>
                  <a:cubicBezTo>
                    <a:pt x="449" y="239"/>
                    <a:pt x="449" y="239"/>
                    <a:pt x="449" y="239"/>
                  </a:cubicBezTo>
                  <a:cubicBezTo>
                    <a:pt x="449" y="239"/>
                    <a:pt x="449" y="239"/>
                    <a:pt x="449" y="239"/>
                  </a:cubicBezTo>
                  <a:cubicBezTo>
                    <a:pt x="449" y="239"/>
                    <a:pt x="449" y="239"/>
                    <a:pt x="449" y="239"/>
                  </a:cubicBezTo>
                  <a:cubicBezTo>
                    <a:pt x="449" y="239"/>
                    <a:pt x="449" y="239"/>
                    <a:pt x="449" y="239"/>
                  </a:cubicBezTo>
                  <a:cubicBezTo>
                    <a:pt x="449" y="239"/>
                    <a:pt x="449" y="238"/>
                    <a:pt x="449" y="238"/>
                  </a:cubicBezTo>
                  <a:cubicBezTo>
                    <a:pt x="449" y="238"/>
                    <a:pt x="449" y="238"/>
                    <a:pt x="449" y="238"/>
                  </a:cubicBezTo>
                  <a:cubicBezTo>
                    <a:pt x="449" y="238"/>
                    <a:pt x="449" y="238"/>
                    <a:pt x="449" y="238"/>
                  </a:cubicBezTo>
                  <a:cubicBezTo>
                    <a:pt x="449" y="238"/>
                    <a:pt x="449" y="238"/>
                    <a:pt x="449" y="238"/>
                  </a:cubicBezTo>
                  <a:cubicBezTo>
                    <a:pt x="449" y="238"/>
                    <a:pt x="449" y="238"/>
                    <a:pt x="449" y="238"/>
                  </a:cubicBezTo>
                  <a:cubicBezTo>
                    <a:pt x="449" y="238"/>
                    <a:pt x="449" y="238"/>
                    <a:pt x="449" y="238"/>
                  </a:cubicBezTo>
                  <a:cubicBezTo>
                    <a:pt x="449" y="238"/>
                    <a:pt x="449" y="238"/>
                    <a:pt x="449" y="237"/>
                  </a:cubicBezTo>
                  <a:cubicBezTo>
                    <a:pt x="449" y="237"/>
                    <a:pt x="449" y="237"/>
                    <a:pt x="449" y="237"/>
                  </a:cubicBezTo>
                  <a:cubicBezTo>
                    <a:pt x="449" y="237"/>
                    <a:pt x="449" y="237"/>
                    <a:pt x="449" y="237"/>
                  </a:cubicBezTo>
                  <a:cubicBezTo>
                    <a:pt x="449" y="237"/>
                    <a:pt x="449" y="237"/>
                    <a:pt x="449" y="237"/>
                  </a:cubicBezTo>
                  <a:cubicBezTo>
                    <a:pt x="449" y="237"/>
                    <a:pt x="449" y="237"/>
                    <a:pt x="449" y="237"/>
                  </a:cubicBezTo>
                  <a:cubicBezTo>
                    <a:pt x="449" y="237"/>
                    <a:pt x="449" y="237"/>
                    <a:pt x="449" y="237"/>
                  </a:cubicBezTo>
                  <a:cubicBezTo>
                    <a:pt x="449" y="237"/>
                    <a:pt x="449" y="237"/>
                    <a:pt x="449" y="236"/>
                  </a:cubicBezTo>
                  <a:cubicBezTo>
                    <a:pt x="449" y="236"/>
                    <a:pt x="449" y="236"/>
                    <a:pt x="449" y="236"/>
                  </a:cubicBezTo>
                  <a:cubicBezTo>
                    <a:pt x="449" y="236"/>
                    <a:pt x="449" y="236"/>
                    <a:pt x="449" y="236"/>
                  </a:cubicBezTo>
                  <a:cubicBezTo>
                    <a:pt x="449" y="236"/>
                    <a:pt x="449" y="236"/>
                    <a:pt x="449" y="236"/>
                  </a:cubicBezTo>
                  <a:cubicBezTo>
                    <a:pt x="449" y="236"/>
                    <a:pt x="449" y="236"/>
                    <a:pt x="449" y="235"/>
                  </a:cubicBezTo>
                  <a:cubicBezTo>
                    <a:pt x="449" y="235"/>
                    <a:pt x="449" y="235"/>
                    <a:pt x="449" y="235"/>
                  </a:cubicBezTo>
                  <a:cubicBezTo>
                    <a:pt x="449" y="235"/>
                    <a:pt x="449" y="235"/>
                    <a:pt x="449" y="235"/>
                  </a:cubicBezTo>
                  <a:cubicBezTo>
                    <a:pt x="449" y="235"/>
                    <a:pt x="449" y="235"/>
                    <a:pt x="449" y="235"/>
                  </a:cubicBezTo>
                  <a:cubicBezTo>
                    <a:pt x="449" y="235"/>
                    <a:pt x="449" y="235"/>
                    <a:pt x="449" y="235"/>
                  </a:cubicBezTo>
                  <a:cubicBezTo>
                    <a:pt x="449" y="235"/>
                    <a:pt x="449" y="235"/>
                    <a:pt x="449" y="235"/>
                  </a:cubicBezTo>
                  <a:cubicBezTo>
                    <a:pt x="449" y="235"/>
                    <a:pt x="449" y="235"/>
                    <a:pt x="449" y="234"/>
                  </a:cubicBezTo>
                  <a:cubicBezTo>
                    <a:pt x="449" y="234"/>
                    <a:pt x="449" y="234"/>
                    <a:pt x="449" y="234"/>
                  </a:cubicBezTo>
                  <a:cubicBezTo>
                    <a:pt x="449" y="234"/>
                    <a:pt x="449" y="234"/>
                    <a:pt x="449" y="234"/>
                  </a:cubicBezTo>
                  <a:cubicBezTo>
                    <a:pt x="449" y="234"/>
                    <a:pt x="449" y="234"/>
                    <a:pt x="449" y="234"/>
                  </a:cubicBezTo>
                  <a:cubicBezTo>
                    <a:pt x="449" y="233"/>
                    <a:pt x="449" y="233"/>
                    <a:pt x="449" y="233"/>
                  </a:cubicBezTo>
                  <a:cubicBezTo>
                    <a:pt x="449" y="233"/>
                    <a:pt x="449" y="233"/>
                    <a:pt x="449" y="233"/>
                  </a:cubicBezTo>
                  <a:cubicBezTo>
                    <a:pt x="449" y="233"/>
                    <a:pt x="449" y="232"/>
                    <a:pt x="449" y="232"/>
                  </a:cubicBezTo>
                  <a:cubicBezTo>
                    <a:pt x="449" y="232"/>
                    <a:pt x="449" y="232"/>
                    <a:pt x="449" y="232"/>
                  </a:cubicBezTo>
                  <a:cubicBezTo>
                    <a:pt x="446" y="123"/>
                    <a:pt x="374" y="32"/>
                    <a:pt x="275" y="0"/>
                  </a:cubicBezTo>
                </a:path>
              </a:pathLst>
            </a:custGeom>
            <a:solidFill>
              <a:srgbClr val="0F44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Oval 234"/>
            <p:cNvSpPr>
              <a:spLocks noChangeArrowheads="1"/>
            </p:cNvSpPr>
            <p:nvPr/>
          </p:nvSpPr>
          <p:spPr bwMode="auto">
            <a:xfrm>
              <a:off x="1778" y="2352"/>
              <a:ext cx="228" cy="228"/>
            </a:xfrm>
            <a:prstGeom prst="ellipse">
              <a:avLst/>
            </a:prstGeom>
            <a:solidFill>
              <a:srgbClr val="0F44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235"/>
            <p:cNvSpPr>
              <a:spLocks noEditPoints="1"/>
            </p:cNvSpPr>
            <p:nvPr/>
          </p:nvSpPr>
          <p:spPr bwMode="auto">
            <a:xfrm>
              <a:off x="1778" y="2352"/>
              <a:ext cx="117" cy="116"/>
            </a:xfrm>
            <a:custGeom>
              <a:avLst/>
              <a:gdLst>
                <a:gd name="T0" fmla="*/ 0 w 49"/>
                <a:gd name="T1" fmla="*/ 49 h 49"/>
                <a:gd name="T2" fmla="*/ 0 w 49"/>
                <a:gd name="T3" fmla="*/ 49 h 49"/>
                <a:gd name="T4" fmla="*/ 0 w 49"/>
                <a:gd name="T5" fmla="*/ 49 h 49"/>
                <a:gd name="T6" fmla="*/ 0 w 49"/>
                <a:gd name="T7" fmla="*/ 49 h 49"/>
                <a:gd name="T8" fmla="*/ 0 w 49"/>
                <a:gd name="T9" fmla="*/ 49 h 49"/>
                <a:gd name="T10" fmla="*/ 0 w 49"/>
                <a:gd name="T11" fmla="*/ 49 h 49"/>
                <a:gd name="T12" fmla="*/ 0 w 49"/>
                <a:gd name="T13" fmla="*/ 48 h 49"/>
                <a:gd name="T14" fmla="*/ 0 w 49"/>
                <a:gd name="T15" fmla="*/ 48 h 49"/>
                <a:gd name="T16" fmla="*/ 0 w 49"/>
                <a:gd name="T17" fmla="*/ 48 h 49"/>
                <a:gd name="T18" fmla="*/ 0 w 49"/>
                <a:gd name="T19" fmla="*/ 48 h 49"/>
                <a:gd name="T20" fmla="*/ 0 w 49"/>
                <a:gd name="T21" fmla="*/ 48 h 49"/>
                <a:gd name="T22" fmla="*/ 0 w 49"/>
                <a:gd name="T23" fmla="*/ 48 h 49"/>
                <a:gd name="T24" fmla="*/ 0 w 49"/>
                <a:gd name="T25" fmla="*/ 48 h 49"/>
                <a:gd name="T26" fmla="*/ 0 w 49"/>
                <a:gd name="T27" fmla="*/ 48 h 49"/>
                <a:gd name="T28" fmla="*/ 0 w 49"/>
                <a:gd name="T29" fmla="*/ 48 h 49"/>
                <a:gd name="T30" fmla="*/ 0 w 49"/>
                <a:gd name="T31" fmla="*/ 48 h 49"/>
                <a:gd name="T32" fmla="*/ 0 w 49"/>
                <a:gd name="T33" fmla="*/ 48 h 49"/>
                <a:gd name="T34" fmla="*/ 0 w 49"/>
                <a:gd name="T35" fmla="*/ 48 h 49"/>
                <a:gd name="T36" fmla="*/ 49 w 49"/>
                <a:gd name="T37" fmla="*/ 0 h 49"/>
                <a:gd name="T38" fmla="*/ 49 w 49"/>
                <a:gd name="T39" fmla="*/ 0 h 49"/>
                <a:gd name="T40" fmla="*/ 49 w 49"/>
                <a:gd name="T41" fmla="*/ 0 h 49"/>
                <a:gd name="T42" fmla="*/ 49 w 49"/>
                <a:gd name="T43" fmla="*/ 0 h 49"/>
                <a:gd name="T44" fmla="*/ 49 w 49"/>
                <a:gd name="T45" fmla="*/ 0 h 49"/>
                <a:gd name="T46" fmla="*/ 49 w 49"/>
                <a:gd name="T47" fmla="*/ 0 h 49"/>
                <a:gd name="T48" fmla="*/ 49 w 49"/>
                <a:gd name="T49" fmla="*/ 0 h 49"/>
                <a:gd name="T50" fmla="*/ 49 w 49"/>
                <a:gd name="T51" fmla="*/ 0 h 49"/>
                <a:gd name="T52" fmla="*/ 49 w 49"/>
                <a:gd name="T53" fmla="*/ 0 h 49"/>
                <a:gd name="T54" fmla="*/ 49 w 49"/>
                <a:gd name="T55" fmla="*/ 0 h 49"/>
                <a:gd name="T56" fmla="*/ 49 w 49"/>
                <a:gd name="T57" fmla="*/ 0 h 49"/>
                <a:gd name="T58" fmla="*/ 49 w 49"/>
                <a:gd name="T59" fmla="*/ 0 h 49"/>
                <a:gd name="T60" fmla="*/ 48 w 49"/>
                <a:gd name="T61" fmla="*/ 0 h 49"/>
                <a:gd name="T62" fmla="*/ 48 w 49"/>
                <a:gd name="T63" fmla="*/ 0 h 49"/>
                <a:gd name="T64" fmla="*/ 48 w 49"/>
                <a:gd name="T65" fmla="*/ 0 h 49"/>
                <a:gd name="T66" fmla="*/ 48 w 49"/>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49">
                  <a:moveTo>
                    <a:pt x="0" y="49"/>
                  </a:moveTo>
                  <a:cubicBezTo>
                    <a:pt x="0" y="49"/>
                    <a:pt x="0" y="49"/>
                    <a:pt x="0" y="49"/>
                  </a:cubicBezTo>
                  <a:cubicBezTo>
                    <a:pt x="0" y="49"/>
                    <a:pt x="0" y="49"/>
                    <a:pt x="0" y="49"/>
                  </a:cubicBezTo>
                  <a:moveTo>
                    <a:pt x="0" y="49"/>
                  </a:moveTo>
                  <a:cubicBezTo>
                    <a:pt x="0" y="49"/>
                    <a:pt x="0" y="49"/>
                    <a:pt x="0" y="49"/>
                  </a:cubicBezTo>
                  <a:cubicBezTo>
                    <a:pt x="0" y="49"/>
                    <a:pt x="0" y="49"/>
                    <a:pt x="0" y="49"/>
                  </a:cubicBezTo>
                  <a:moveTo>
                    <a:pt x="0" y="49"/>
                  </a:moveTo>
                  <a:cubicBezTo>
                    <a:pt x="0" y="49"/>
                    <a:pt x="0" y="49"/>
                    <a:pt x="0" y="49"/>
                  </a:cubicBezTo>
                  <a:cubicBezTo>
                    <a:pt x="0" y="49"/>
                    <a:pt x="0" y="49"/>
                    <a:pt x="0" y="49"/>
                  </a:cubicBezTo>
                  <a:moveTo>
                    <a:pt x="0" y="49"/>
                  </a:moveTo>
                  <a:cubicBezTo>
                    <a:pt x="0" y="49"/>
                    <a:pt x="0" y="49"/>
                    <a:pt x="0" y="49"/>
                  </a:cubicBezTo>
                  <a:cubicBezTo>
                    <a:pt x="0" y="49"/>
                    <a:pt x="0" y="49"/>
                    <a:pt x="0" y="49"/>
                  </a:cubicBezTo>
                  <a:moveTo>
                    <a:pt x="0" y="48"/>
                  </a:moveTo>
                  <a:cubicBezTo>
                    <a:pt x="0" y="48"/>
                    <a:pt x="0" y="48"/>
                    <a:pt x="0" y="48"/>
                  </a:cubicBezTo>
                  <a:cubicBezTo>
                    <a:pt x="0" y="48"/>
                    <a:pt x="0" y="48"/>
                    <a:pt x="0" y="48"/>
                  </a:cubicBezTo>
                  <a:moveTo>
                    <a:pt x="0" y="48"/>
                  </a:moveTo>
                  <a:cubicBezTo>
                    <a:pt x="0" y="48"/>
                    <a:pt x="0" y="48"/>
                    <a:pt x="0" y="48"/>
                  </a:cubicBezTo>
                  <a:cubicBezTo>
                    <a:pt x="0" y="48"/>
                    <a:pt x="0" y="48"/>
                    <a:pt x="0" y="48"/>
                  </a:cubicBezTo>
                  <a:moveTo>
                    <a:pt x="0" y="48"/>
                  </a:moveTo>
                  <a:cubicBezTo>
                    <a:pt x="0" y="48"/>
                    <a:pt x="0" y="48"/>
                    <a:pt x="0" y="48"/>
                  </a:cubicBezTo>
                  <a:cubicBezTo>
                    <a:pt x="0" y="48"/>
                    <a:pt x="0" y="48"/>
                    <a:pt x="0" y="48"/>
                  </a:cubicBezTo>
                  <a:moveTo>
                    <a:pt x="0" y="48"/>
                  </a:moveTo>
                  <a:cubicBezTo>
                    <a:pt x="0" y="48"/>
                    <a:pt x="0" y="48"/>
                    <a:pt x="0" y="48"/>
                  </a:cubicBezTo>
                  <a:cubicBezTo>
                    <a:pt x="0" y="48"/>
                    <a:pt x="0" y="48"/>
                    <a:pt x="0" y="48"/>
                  </a:cubicBezTo>
                  <a:moveTo>
                    <a:pt x="0" y="48"/>
                  </a:moveTo>
                  <a:cubicBezTo>
                    <a:pt x="0" y="48"/>
                    <a:pt x="0" y="48"/>
                    <a:pt x="0" y="48"/>
                  </a:cubicBezTo>
                  <a:cubicBezTo>
                    <a:pt x="0" y="48"/>
                    <a:pt x="0" y="48"/>
                    <a:pt x="0" y="48"/>
                  </a:cubicBezTo>
                  <a:moveTo>
                    <a:pt x="0" y="48"/>
                  </a:moveTo>
                  <a:cubicBezTo>
                    <a:pt x="0" y="48"/>
                    <a:pt x="0" y="48"/>
                    <a:pt x="0" y="48"/>
                  </a:cubicBezTo>
                  <a:cubicBezTo>
                    <a:pt x="0" y="48"/>
                    <a:pt x="0" y="48"/>
                    <a:pt x="0" y="48"/>
                  </a:cubicBezTo>
                  <a:moveTo>
                    <a:pt x="0" y="48"/>
                  </a:moveTo>
                  <a:cubicBezTo>
                    <a:pt x="0" y="48"/>
                    <a:pt x="0" y="48"/>
                    <a:pt x="0" y="48"/>
                  </a:cubicBezTo>
                  <a:cubicBezTo>
                    <a:pt x="0" y="48"/>
                    <a:pt x="0" y="48"/>
                    <a:pt x="0" y="48"/>
                  </a:cubicBezTo>
                  <a:moveTo>
                    <a:pt x="0" y="48"/>
                  </a:moveTo>
                  <a:cubicBezTo>
                    <a:pt x="0" y="48"/>
                    <a:pt x="0" y="48"/>
                    <a:pt x="0" y="48"/>
                  </a:cubicBezTo>
                  <a:cubicBezTo>
                    <a:pt x="0" y="48"/>
                    <a:pt x="0" y="48"/>
                    <a:pt x="0" y="48"/>
                  </a:cubicBezTo>
                  <a:moveTo>
                    <a:pt x="49" y="0"/>
                  </a:moveTo>
                  <a:cubicBezTo>
                    <a:pt x="49" y="0"/>
                    <a:pt x="49" y="0"/>
                    <a:pt x="49" y="0"/>
                  </a:cubicBezTo>
                  <a:cubicBezTo>
                    <a:pt x="49" y="0"/>
                    <a:pt x="49" y="0"/>
                    <a:pt x="49" y="0"/>
                  </a:cubicBezTo>
                  <a:moveTo>
                    <a:pt x="49" y="0"/>
                  </a:moveTo>
                  <a:cubicBezTo>
                    <a:pt x="49" y="0"/>
                    <a:pt x="49" y="0"/>
                    <a:pt x="49" y="0"/>
                  </a:cubicBezTo>
                  <a:cubicBezTo>
                    <a:pt x="49" y="0"/>
                    <a:pt x="49" y="0"/>
                    <a:pt x="49" y="0"/>
                  </a:cubicBezTo>
                  <a:moveTo>
                    <a:pt x="49" y="0"/>
                  </a:moveTo>
                  <a:cubicBezTo>
                    <a:pt x="49" y="0"/>
                    <a:pt x="49" y="0"/>
                    <a:pt x="49" y="0"/>
                  </a:cubicBezTo>
                  <a:cubicBezTo>
                    <a:pt x="49" y="0"/>
                    <a:pt x="49" y="0"/>
                    <a:pt x="49" y="0"/>
                  </a:cubicBezTo>
                  <a:moveTo>
                    <a:pt x="49" y="0"/>
                  </a:moveTo>
                  <a:cubicBezTo>
                    <a:pt x="49" y="0"/>
                    <a:pt x="49" y="0"/>
                    <a:pt x="49" y="0"/>
                  </a:cubicBezTo>
                  <a:cubicBezTo>
                    <a:pt x="49" y="0"/>
                    <a:pt x="49" y="0"/>
                    <a:pt x="49" y="0"/>
                  </a:cubicBezTo>
                  <a:moveTo>
                    <a:pt x="49" y="0"/>
                  </a:moveTo>
                  <a:cubicBezTo>
                    <a:pt x="49" y="0"/>
                    <a:pt x="49" y="0"/>
                    <a:pt x="49" y="0"/>
                  </a:cubicBezTo>
                  <a:cubicBezTo>
                    <a:pt x="49" y="0"/>
                    <a:pt x="49" y="0"/>
                    <a:pt x="49" y="0"/>
                  </a:cubicBezTo>
                  <a:moveTo>
                    <a:pt x="49" y="0"/>
                  </a:moveTo>
                  <a:cubicBezTo>
                    <a:pt x="49" y="0"/>
                    <a:pt x="49" y="0"/>
                    <a:pt x="49" y="0"/>
                  </a:cubicBezTo>
                  <a:cubicBezTo>
                    <a:pt x="49" y="0"/>
                    <a:pt x="49" y="0"/>
                    <a:pt x="49" y="0"/>
                  </a:cubicBezTo>
                  <a:moveTo>
                    <a:pt x="49" y="0"/>
                  </a:moveTo>
                  <a:cubicBezTo>
                    <a:pt x="49" y="0"/>
                    <a:pt x="49" y="0"/>
                    <a:pt x="49" y="0"/>
                  </a:cubicBezTo>
                  <a:cubicBezTo>
                    <a:pt x="49" y="0"/>
                    <a:pt x="49" y="0"/>
                    <a:pt x="49" y="0"/>
                  </a:cubicBezTo>
                  <a:moveTo>
                    <a:pt x="49" y="0"/>
                  </a:moveTo>
                  <a:cubicBezTo>
                    <a:pt x="49" y="0"/>
                    <a:pt x="49" y="0"/>
                    <a:pt x="49" y="0"/>
                  </a:cubicBezTo>
                  <a:cubicBezTo>
                    <a:pt x="49" y="0"/>
                    <a:pt x="49" y="0"/>
                    <a:pt x="49" y="0"/>
                  </a:cubicBezTo>
                  <a:moveTo>
                    <a:pt x="48" y="0"/>
                  </a:moveTo>
                  <a:cubicBezTo>
                    <a:pt x="48" y="0"/>
                    <a:pt x="48" y="0"/>
                    <a:pt x="48" y="0"/>
                  </a:cubicBezTo>
                  <a:cubicBezTo>
                    <a:pt x="48" y="0"/>
                    <a:pt x="48" y="0"/>
                    <a:pt x="48" y="0"/>
                  </a:cubicBezTo>
                  <a:moveTo>
                    <a:pt x="48" y="0"/>
                  </a:moveTo>
                  <a:cubicBezTo>
                    <a:pt x="48" y="0"/>
                    <a:pt x="48" y="0"/>
                    <a:pt x="48" y="0"/>
                  </a:cubicBezTo>
                  <a:cubicBezTo>
                    <a:pt x="48" y="0"/>
                    <a:pt x="48" y="0"/>
                    <a:pt x="48" y="0"/>
                  </a:cubicBezTo>
                  <a:moveTo>
                    <a:pt x="48" y="0"/>
                  </a:moveTo>
                  <a:cubicBezTo>
                    <a:pt x="48" y="0"/>
                    <a:pt x="48" y="0"/>
                    <a:pt x="48" y="0"/>
                  </a:cubicBezTo>
                  <a:cubicBezTo>
                    <a:pt x="48" y="0"/>
                    <a:pt x="48" y="0"/>
                    <a:pt x="48" y="0"/>
                  </a:cubicBezTo>
                </a:path>
              </a:pathLst>
            </a:custGeom>
            <a:solidFill>
              <a:srgbClr val="BCDB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236"/>
            <p:cNvSpPr/>
            <p:nvPr/>
          </p:nvSpPr>
          <p:spPr bwMode="auto">
            <a:xfrm>
              <a:off x="1778" y="2352"/>
              <a:ext cx="209" cy="204"/>
            </a:xfrm>
            <a:custGeom>
              <a:avLst/>
              <a:gdLst>
                <a:gd name="T0" fmla="*/ 48 w 88"/>
                <a:gd name="T1" fmla="*/ 0 h 86"/>
                <a:gd name="T2" fmla="*/ 0 w 88"/>
                <a:gd name="T3" fmla="*/ 48 h 86"/>
                <a:gd name="T4" fmla="*/ 0 w 88"/>
                <a:gd name="T5" fmla="*/ 48 h 86"/>
                <a:gd name="T6" fmla="*/ 0 w 88"/>
                <a:gd name="T7" fmla="*/ 48 h 86"/>
                <a:gd name="T8" fmla="*/ 0 w 88"/>
                <a:gd name="T9" fmla="*/ 48 h 86"/>
                <a:gd name="T10" fmla="*/ 0 w 88"/>
                <a:gd name="T11" fmla="*/ 48 h 86"/>
                <a:gd name="T12" fmla="*/ 0 w 88"/>
                <a:gd name="T13" fmla="*/ 48 h 86"/>
                <a:gd name="T14" fmla="*/ 0 w 88"/>
                <a:gd name="T15" fmla="*/ 48 h 86"/>
                <a:gd name="T16" fmla="*/ 0 w 88"/>
                <a:gd name="T17" fmla="*/ 48 h 86"/>
                <a:gd name="T18" fmla="*/ 0 w 88"/>
                <a:gd name="T19" fmla="*/ 48 h 86"/>
                <a:gd name="T20" fmla="*/ 0 w 88"/>
                <a:gd name="T21" fmla="*/ 48 h 86"/>
                <a:gd name="T22" fmla="*/ 0 w 88"/>
                <a:gd name="T23" fmla="*/ 48 h 86"/>
                <a:gd name="T24" fmla="*/ 0 w 88"/>
                <a:gd name="T25" fmla="*/ 48 h 86"/>
                <a:gd name="T26" fmla="*/ 0 w 88"/>
                <a:gd name="T27" fmla="*/ 48 h 86"/>
                <a:gd name="T28" fmla="*/ 0 w 88"/>
                <a:gd name="T29" fmla="*/ 48 h 86"/>
                <a:gd name="T30" fmla="*/ 0 w 88"/>
                <a:gd name="T31" fmla="*/ 48 h 86"/>
                <a:gd name="T32" fmla="*/ 0 w 88"/>
                <a:gd name="T33" fmla="*/ 48 h 86"/>
                <a:gd name="T34" fmla="*/ 0 w 88"/>
                <a:gd name="T35" fmla="*/ 48 h 86"/>
                <a:gd name="T36" fmla="*/ 0 w 88"/>
                <a:gd name="T37" fmla="*/ 49 h 86"/>
                <a:gd name="T38" fmla="*/ 0 w 88"/>
                <a:gd name="T39" fmla="*/ 49 h 86"/>
                <a:gd name="T40" fmla="*/ 0 w 88"/>
                <a:gd name="T41" fmla="*/ 49 h 86"/>
                <a:gd name="T42" fmla="*/ 0 w 88"/>
                <a:gd name="T43" fmla="*/ 49 h 86"/>
                <a:gd name="T44" fmla="*/ 0 w 88"/>
                <a:gd name="T45" fmla="*/ 49 h 86"/>
                <a:gd name="T46" fmla="*/ 0 w 88"/>
                <a:gd name="T47" fmla="*/ 49 h 86"/>
                <a:gd name="T48" fmla="*/ 0 w 88"/>
                <a:gd name="T49" fmla="*/ 49 h 86"/>
                <a:gd name="T50" fmla="*/ 0 w 88"/>
                <a:gd name="T51" fmla="*/ 49 h 86"/>
                <a:gd name="T52" fmla="*/ 20 w 88"/>
                <a:gd name="T53" fmla="*/ 86 h 86"/>
                <a:gd name="T54" fmla="*/ 12 w 88"/>
                <a:gd name="T55" fmla="*/ 60 h 86"/>
                <a:gd name="T56" fmla="*/ 60 w 88"/>
                <a:gd name="T57" fmla="*/ 12 h 86"/>
                <a:gd name="T58" fmla="*/ 88 w 88"/>
                <a:gd name="T59" fmla="*/ 21 h 86"/>
                <a:gd name="T60" fmla="*/ 49 w 88"/>
                <a:gd name="T61" fmla="*/ 0 h 86"/>
                <a:gd name="T62" fmla="*/ 49 w 88"/>
                <a:gd name="T63" fmla="*/ 0 h 86"/>
                <a:gd name="T64" fmla="*/ 49 w 88"/>
                <a:gd name="T65" fmla="*/ 0 h 86"/>
                <a:gd name="T66" fmla="*/ 49 w 88"/>
                <a:gd name="T67" fmla="*/ 0 h 86"/>
                <a:gd name="T68" fmla="*/ 49 w 88"/>
                <a:gd name="T69" fmla="*/ 0 h 86"/>
                <a:gd name="T70" fmla="*/ 49 w 88"/>
                <a:gd name="T71" fmla="*/ 0 h 86"/>
                <a:gd name="T72" fmla="*/ 49 w 88"/>
                <a:gd name="T73" fmla="*/ 0 h 86"/>
                <a:gd name="T74" fmla="*/ 49 w 88"/>
                <a:gd name="T75" fmla="*/ 0 h 86"/>
                <a:gd name="T76" fmla="*/ 49 w 88"/>
                <a:gd name="T77" fmla="*/ 0 h 86"/>
                <a:gd name="T78" fmla="*/ 49 w 88"/>
                <a:gd name="T79" fmla="*/ 0 h 86"/>
                <a:gd name="T80" fmla="*/ 49 w 88"/>
                <a:gd name="T81" fmla="*/ 0 h 86"/>
                <a:gd name="T82" fmla="*/ 49 w 88"/>
                <a:gd name="T83" fmla="*/ 0 h 86"/>
                <a:gd name="T84" fmla="*/ 49 w 88"/>
                <a:gd name="T85" fmla="*/ 0 h 86"/>
                <a:gd name="T86" fmla="*/ 49 w 88"/>
                <a:gd name="T87" fmla="*/ 0 h 86"/>
                <a:gd name="T88" fmla="*/ 49 w 88"/>
                <a:gd name="T89" fmla="*/ 0 h 86"/>
                <a:gd name="T90" fmla="*/ 49 w 88"/>
                <a:gd name="T91" fmla="*/ 0 h 86"/>
                <a:gd name="T92" fmla="*/ 48 w 88"/>
                <a:gd name="T93" fmla="*/ 0 h 86"/>
                <a:gd name="T94" fmla="*/ 48 w 88"/>
                <a:gd name="T95" fmla="*/ 0 h 86"/>
                <a:gd name="T96" fmla="*/ 48 w 88"/>
                <a:gd name="T97" fmla="*/ 0 h 86"/>
                <a:gd name="T98" fmla="*/ 48 w 88"/>
                <a:gd name="T99" fmla="*/ 0 h 86"/>
                <a:gd name="T100" fmla="*/ 48 w 88"/>
                <a:gd name="T101" fmla="*/ 0 h 86"/>
                <a:gd name="T102" fmla="*/ 48 w 88"/>
                <a:gd name="T103" fmla="*/ 0 h 86"/>
                <a:gd name="T104" fmla="*/ 48 w 88"/>
                <a:gd name="T105" fmla="*/ 0 h 86"/>
                <a:gd name="T106" fmla="*/ 48 w 88"/>
                <a:gd name="T10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8" h="86">
                  <a:moveTo>
                    <a:pt x="48" y="0"/>
                  </a:moveTo>
                  <a:cubicBezTo>
                    <a:pt x="22" y="0"/>
                    <a:pt x="0" y="21"/>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8"/>
                  </a:cubicBezTo>
                  <a:cubicBezTo>
                    <a:pt x="0" y="48"/>
                    <a:pt x="0" y="48"/>
                    <a:pt x="0" y="49"/>
                  </a:cubicBezTo>
                  <a:cubicBezTo>
                    <a:pt x="0" y="49"/>
                    <a:pt x="0" y="49"/>
                    <a:pt x="0" y="49"/>
                  </a:cubicBezTo>
                  <a:cubicBezTo>
                    <a:pt x="0" y="49"/>
                    <a:pt x="0" y="49"/>
                    <a:pt x="0" y="49"/>
                  </a:cubicBezTo>
                  <a:cubicBezTo>
                    <a:pt x="0" y="49"/>
                    <a:pt x="0" y="49"/>
                    <a:pt x="0" y="49"/>
                  </a:cubicBezTo>
                  <a:cubicBezTo>
                    <a:pt x="0" y="49"/>
                    <a:pt x="0" y="49"/>
                    <a:pt x="0" y="49"/>
                  </a:cubicBezTo>
                  <a:cubicBezTo>
                    <a:pt x="0" y="49"/>
                    <a:pt x="0" y="49"/>
                    <a:pt x="0" y="49"/>
                  </a:cubicBezTo>
                  <a:cubicBezTo>
                    <a:pt x="0" y="49"/>
                    <a:pt x="0" y="49"/>
                    <a:pt x="0" y="49"/>
                  </a:cubicBezTo>
                  <a:cubicBezTo>
                    <a:pt x="0" y="49"/>
                    <a:pt x="0" y="49"/>
                    <a:pt x="0" y="49"/>
                  </a:cubicBezTo>
                  <a:cubicBezTo>
                    <a:pt x="1" y="64"/>
                    <a:pt x="8" y="78"/>
                    <a:pt x="20" y="86"/>
                  </a:cubicBezTo>
                  <a:cubicBezTo>
                    <a:pt x="15" y="79"/>
                    <a:pt x="12" y="70"/>
                    <a:pt x="12" y="60"/>
                  </a:cubicBezTo>
                  <a:cubicBezTo>
                    <a:pt x="12" y="34"/>
                    <a:pt x="34" y="12"/>
                    <a:pt x="60" y="12"/>
                  </a:cubicBezTo>
                  <a:cubicBezTo>
                    <a:pt x="71" y="12"/>
                    <a:pt x="80" y="16"/>
                    <a:pt x="88" y="21"/>
                  </a:cubicBezTo>
                  <a:cubicBezTo>
                    <a:pt x="80" y="9"/>
                    <a:pt x="66"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Oval 237"/>
            <p:cNvSpPr>
              <a:spLocks noChangeArrowheads="1"/>
            </p:cNvSpPr>
            <p:nvPr/>
          </p:nvSpPr>
          <p:spPr bwMode="auto">
            <a:xfrm>
              <a:off x="2087" y="2195"/>
              <a:ext cx="157" cy="157"/>
            </a:xfrm>
            <a:prstGeom prst="ellipse">
              <a:avLst/>
            </a:pr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38"/>
            <p:cNvSpPr>
              <a:spLocks noEditPoints="1"/>
            </p:cNvSpPr>
            <p:nvPr/>
          </p:nvSpPr>
          <p:spPr bwMode="auto">
            <a:xfrm>
              <a:off x="2147" y="2195"/>
              <a:ext cx="23" cy="2"/>
            </a:xfrm>
            <a:custGeom>
              <a:avLst/>
              <a:gdLst>
                <a:gd name="T0" fmla="*/ 10 w 10"/>
                <a:gd name="T1" fmla="*/ 1 h 1"/>
                <a:gd name="T2" fmla="*/ 10 w 10"/>
                <a:gd name="T3" fmla="*/ 1 h 1"/>
                <a:gd name="T4" fmla="*/ 10 w 10"/>
                <a:gd name="T5" fmla="*/ 1 h 1"/>
                <a:gd name="T6" fmla="*/ 10 w 10"/>
                <a:gd name="T7" fmla="*/ 1 h 1"/>
                <a:gd name="T8" fmla="*/ 10 w 10"/>
                <a:gd name="T9" fmla="*/ 1 h 1"/>
                <a:gd name="T10" fmla="*/ 10 w 10"/>
                <a:gd name="T11" fmla="*/ 1 h 1"/>
                <a:gd name="T12" fmla="*/ 10 w 10"/>
                <a:gd name="T13" fmla="*/ 1 h 1"/>
                <a:gd name="T14" fmla="*/ 10 w 10"/>
                <a:gd name="T15" fmla="*/ 1 h 1"/>
                <a:gd name="T16" fmla="*/ 10 w 10"/>
                <a:gd name="T17" fmla="*/ 1 h 1"/>
                <a:gd name="T18" fmla="*/ 10 w 10"/>
                <a:gd name="T19" fmla="*/ 1 h 1"/>
                <a:gd name="T20" fmla="*/ 10 w 10"/>
                <a:gd name="T21" fmla="*/ 1 h 1"/>
                <a:gd name="T22" fmla="*/ 10 w 10"/>
                <a:gd name="T23" fmla="*/ 1 h 1"/>
                <a:gd name="T24" fmla="*/ 10 w 10"/>
                <a:gd name="T25" fmla="*/ 1 h 1"/>
                <a:gd name="T26" fmla="*/ 10 w 10"/>
                <a:gd name="T27" fmla="*/ 1 h 1"/>
                <a:gd name="T28" fmla="*/ 10 w 10"/>
                <a:gd name="T29" fmla="*/ 1 h 1"/>
                <a:gd name="T30" fmla="*/ 10 w 10"/>
                <a:gd name="T31" fmla="*/ 1 h 1"/>
                <a:gd name="T32" fmla="*/ 10 w 10"/>
                <a:gd name="T33" fmla="*/ 1 h 1"/>
                <a:gd name="T34" fmla="*/ 10 w 10"/>
                <a:gd name="T35" fmla="*/ 1 h 1"/>
                <a:gd name="T36" fmla="*/ 9 w 10"/>
                <a:gd name="T37" fmla="*/ 1 h 1"/>
                <a:gd name="T38" fmla="*/ 9 w 10"/>
                <a:gd name="T39" fmla="*/ 1 h 1"/>
                <a:gd name="T40" fmla="*/ 9 w 10"/>
                <a:gd name="T41" fmla="*/ 1 h 1"/>
                <a:gd name="T42" fmla="*/ 9 w 10"/>
                <a:gd name="T43" fmla="*/ 1 h 1"/>
                <a:gd name="T44" fmla="*/ 9 w 10"/>
                <a:gd name="T45" fmla="*/ 1 h 1"/>
                <a:gd name="T46" fmla="*/ 9 w 10"/>
                <a:gd name="T47" fmla="*/ 1 h 1"/>
                <a:gd name="T48" fmla="*/ 9 w 10"/>
                <a:gd name="T49" fmla="*/ 1 h 1"/>
                <a:gd name="T50" fmla="*/ 9 w 10"/>
                <a:gd name="T51" fmla="*/ 1 h 1"/>
                <a:gd name="T52" fmla="*/ 9 w 10"/>
                <a:gd name="T53" fmla="*/ 1 h 1"/>
                <a:gd name="T54" fmla="*/ 9 w 10"/>
                <a:gd name="T55" fmla="*/ 0 h 1"/>
                <a:gd name="T56" fmla="*/ 9 w 10"/>
                <a:gd name="T57" fmla="*/ 1 h 1"/>
                <a:gd name="T58" fmla="*/ 9 w 10"/>
                <a:gd name="T59" fmla="*/ 0 h 1"/>
                <a:gd name="T60" fmla="*/ 9 w 10"/>
                <a:gd name="T61" fmla="*/ 0 h 1"/>
                <a:gd name="T62" fmla="*/ 9 w 10"/>
                <a:gd name="T63" fmla="*/ 0 h 1"/>
                <a:gd name="T64" fmla="*/ 9 w 10"/>
                <a:gd name="T65" fmla="*/ 0 h 1"/>
                <a:gd name="T66" fmla="*/ 9 w 10"/>
                <a:gd name="T67" fmla="*/ 0 h 1"/>
                <a:gd name="T68" fmla="*/ 9 w 10"/>
                <a:gd name="T69" fmla="*/ 0 h 1"/>
                <a:gd name="T70" fmla="*/ 9 w 10"/>
                <a:gd name="T71" fmla="*/ 0 h 1"/>
                <a:gd name="T72" fmla="*/ 9 w 10"/>
                <a:gd name="T73" fmla="*/ 0 h 1"/>
                <a:gd name="T74" fmla="*/ 9 w 10"/>
                <a:gd name="T75" fmla="*/ 0 h 1"/>
                <a:gd name="T76" fmla="*/ 9 w 10"/>
                <a:gd name="T77" fmla="*/ 0 h 1"/>
                <a:gd name="T78" fmla="*/ 9 w 10"/>
                <a:gd name="T79" fmla="*/ 0 h 1"/>
                <a:gd name="T80" fmla="*/ 9 w 10"/>
                <a:gd name="T81" fmla="*/ 0 h 1"/>
                <a:gd name="T82" fmla="*/ 9 w 10"/>
                <a:gd name="T83" fmla="*/ 0 h 1"/>
                <a:gd name="T84" fmla="*/ 9 w 10"/>
                <a:gd name="T85" fmla="*/ 0 h 1"/>
                <a:gd name="T86" fmla="*/ 9 w 10"/>
                <a:gd name="T87" fmla="*/ 0 h 1"/>
                <a:gd name="T88" fmla="*/ 9 w 10"/>
                <a:gd name="T89" fmla="*/ 0 h 1"/>
                <a:gd name="T90" fmla="*/ 8 w 10"/>
                <a:gd name="T91" fmla="*/ 0 h 1"/>
                <a:gd name="T92" fmla="*/ 9 w 10"/>
                <a:gd name="T93" fmla="*/ 0 h 1"/>
                <a:gd name="T94" fmla="*/ 8 w 10"/>
                <a:gd name="T95" fmla="*/ 0 h 1"/>
                <a:gd name="T96" fmla="*/ 8 w 10"/>
                <a:gd name="T97" fmla="*/ 0 h 1"/>
                <a:gd name="T98" fmla="*/ 8 w 10"/>
                <a:gd name="T99" fmla="*/ 0 h 1"/>
                <a:gd name="T100" fmla="*/ 8 w 10"/>
                <a:gd name="T101" fmla="*/ 0 h 1"/>
                <a:gd name="T102" fmla="*/ 8 w 10"/>
                <a:gd name="T103" fmla="*/ 0 h 1"/>
                <a:gd name="T104" fmla="*/ 8 w 10"/>
                <a:gd name="T105" fmla="*/ 0 h 1"/>
                <a:gd name="T106" fmla="*/ 8 w 10"/>
                <a:gd name="T107" fmla="*/ 0 h 1"/>
                <a:gd name="T108" fmla="*/ 8 w 10"/>
                <a:gd name="T109" fmla="*/ 0 h 1"/>
                <a:gd name="T110" fmla="*/ 8 w 10"/>
                <a:gd name="T111" fmla="*/ 0 h 1"/>
                <a:gd name="T112" fmla="*/ 8 w 10"/>
                <a:gd name="T113" fmla="*/ 0 h 1"/>
                <a:gd name="T114" fmla="*/ 8 w 10"/>
                <a:gd name="T115" fmla="*/ 0 h 1"/>
                <a:gd name="T116" fmla="*/ 0 w 10"/>
                <a:gd name="T117" fmla="*/ 1 h 1"/>
                <a:gd name="T118" fmla="*/ 0 w 10"/>
                <a:gd name="T119" fmla="*/ 1 h 1"/>
                <a:gd name="T120" fmla="*/ 8 w 10"/>
                <a:gd name="T121" fmla="*/ 0 h 1"/>
                <a:gd name="T122" fmla="*/ 8 w 10"/>
                <a:gd name="T123" fmla="*/ 0 h 1"/>
                <a:gd name="T124" fmla="*/ 8 w 10"/>
                <a:gd name="T1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 h="1">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10" y="1"/>
                  </a:moveTo>
                  <a:cubicBezTo>
                    <a:pt x="10" y="1"/>
                    <a:pt x="10" y="1"/>
                    <a:pt x="10" y="1"/>
                  </a:cubicBezTo>
                  <a:cubicBezTo>
                    <a:pt x="10" y="1"/>
                    <a:pt x="10" y="1"/>
                    <a:pt x="10"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1"/>
                  </a:moveTo>
                  <a:cubicBezTo>
                    <a:pt x="9" y="1"/>
                    <a:pt x="9" y="1"/>
                    <a:pt x="9" y="1"/>
                  </a:cubicBezTo>
                  <a:cubicBezTo>
                    <a:pt x="9" y="1"/>
                    <a:pt x="9" y="1"/>
                    <a:pt x="9" y="1"/>
                  </a:cubicBezTo>
                  <a:moveTo>
                    <a:pt x="9" y="0"/>
                  </a:moveTo>
                  <a:cubicBezTo>
                    <a:pt x="9" y="0"/>
                    <a:pt x="9" y="1"/>
                    <a:pt x="9" y="1"/>
                  </a:cubicBezTo>
                  <a:cubicBezTo>
                    <a:pt x="9" y="1"/>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8" y="0"/>
                  </a:moveTo>
                  <a:cubicBezTo>
                    <a:pt x="8" y="0"/>
                    <a:pt x="8" y="0"/>
                    <a:pt x="9"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5" y="0"/>
                    <a:pt x="3" y="1"/>
                    <a:pt x="0" y="1"/>
                  </a:cubicBezTo>
                  <a:cubicBezTo>
                    <a:pt x="0" y="1"/>
                    <a:pt x="0" y="1"/>
                    <a:pt x="0" y="1"/>
                  </a:cubicBezTo>
                  <a:cubicBezTo>
                    <a:pt x="3" y="1"/>
                    <a:pt x="5" y="0"/>
                    <a:pt x="8" y="0"/>
                  </a:cubicBezTo>
                  <a:cubicBezTo>
                    <a:pt x="8" y="0"/>
                    <a:pt x="8" y="0"/>
                    <a:pt x="8" y="0"/>
                  </a:cubicBezTo>
                  <a:cubicBezTo>
                    <a:pt x="8" y="0"/>
                    <a:pt x="8" y="0"/>
                    <a:pt x="8" y="0"/>
                  </a:cubicBezTo>
                </a:path>
              </a:pathLst>
            </a:custGeom>
            <a:solidFill>
              <a:srgbClr val="A9C5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39"/>
            <p:cNvSpPr>
              <a:spLocks noEditPoints="1"/>
            </p:cNvSpPr>
            <p:nvPr/>
          </p:nvSpPr>
          <p:spPr bwMode="auto">
            <a:xfrm>
              <a:off x="2087" y="2273"/>
              <a:ext cx="0" cy="5"/>
            </a:xfrm>
            <a:custGeom>
              <a:avLst/>
              <a:gdLst>
                <a:gd name="T0" fmla="*/ 2 h 2"/>
                <a:gd name="T1" fmla="*/ 2 h 2"/>
                <a:gd name="T2" fmla="*/ 2 h 2"/>
                <a:gd name="T3" fmla="*/ 1 h 2"/>
                <a:gd name="T4" fmla="*/ 1 h 2"/>
                <a:gd name="T5" fmla="*/ 1 h 2"/>
                <a:gd name="T6" fmla="*/ 1 h 2"/>
                <a:gd name="T7" fmla="*/ 1 h 2"/>
                <a:gd name="T8" fmla="*/ 1 h 2"/>
                <a:gd name="T9" fmla="*/ 1 h 2"/>
                <a:gd name="T10" fmla="*/ 1 h 2"/>
                <a:gd name="T11" fmla="*/ 1 h 2"/>
                <a:gd name="T12" fmla="*/ 1 h 2"/>
                <a:gd name="T13" fmla="*/ 1 h 2"/>
                <a:gd name="T14" fmla="*/ 1 h 2"/>
                <a:gd name="T15" fmla="*/ 1 h 2"/>
                <a:gd name="T16" fmla="*/ 1 h 2"/>
                <a:gd name="T17" fmla="*/ 1 h 2"/>
                <a:gd name="T18" fmla="*/ 1 h 2"/>
                <a:gd name="T19" fmla="*/ 1 h 2"/>
                <a:gd name="T20" fmla="*/ 1 h 2"/>
                <a:gd name="T21" fmla="*/ 1 h 2"/>
                <a:gd name="T22" fmla="*/ 1 h 2"/>
                <a:gd name="T23" fmla="*/ 1 h 2"/>
                <a:gd name="T24" fmla="*/ 1 h 2"/>
                <a:gd name="T25" fmla="*/ 1 h 2"/>
                <a:gd name="T26" fmla="*/ 1 h 2"/>
                <a:gd name="T27" fmla="*/ 1 h 2"/>
                <a:gd name="T28" fmla="*/ 1 h 2"/>
                <a:gd name="T29" fmla="*/ 1 h 2"/>
                <a:gd name="T30" fmla="*/ 0 h 2"/>
                <a:gd name="T31" fmla="*/ 1 h 2"/>
                <a:gd name="T32" fmla="*/ 0 h 2"/>
                <a:gd name="T33" fmla="*/ 0 h 2"/>
                <a:gd name="T34" fmla="*/ 0 h 2"/>
                <a:gd name="T35" fmla="*/ 0 h 2"/>
                <a:gd name="T36" fmla="*/ 0 h 2"/>
                <a:gd name="T37" fmla="*/ 0 h 2"/>
                <a:gd name="T38" fmla="*/ 0 h 2"/>
                <a:gd name="T39" fmla="*/ 0 h 2"/>
                <a:gd name="T40" fmla="*/ 0 h 2"/>
                <a:gd name="T41"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 ang="0">
                  <a:pos x="0" y="T35"/>
                </a:cxn>
                <a:cxn ang="0">
                  <a:pos x="0" y="T36"/>
                </a:cxn>
                <a:cxn ang="0">
                  <a:pos x="0" y="T37"/>
                </a:cxn>
                <a:cxn ang="0">
                  <a:pos x="0" y="T38"/>
                </a:cxn>
                <a:cxn ang="0">
                  <a:pos x="0" y="T39"/>
                </a:cxn>
                <a:cxn ang="0">
                  <a:pos x="0" y="T40"/>
                </a:cxn>
                <a:cxn ang="0">
                  <a:pos x="0" y="T41"/>
                </a:cxn>
              </a:cxnLst>
              <a:rect l="0" t="0" r="r" b="b"/>
              <a:pathLst>
                <a:path h="2">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1"/>
                    <a:pt x="0" y="1"/>
                  </a:cubicBezTo>
                  <a:cubicBezTo>
                    <a:pt x="0" y="1"/>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BCDB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40"/>
            <p:cNvSpPr/>
            <p:nvPr/>
          </p:nvSpPr>
          <p:spPr bwMode="auto">
            <a:xfrm>
              <a:off x="2087" y="2195"/>
              <a:ext cx="143" cy="143"/>
            </a:xfrm>
            <a:custGeom>
              <a:avLst/>
              <a:gdLst>
                <a:gd name="T0" fmla="*/ 25 w 60"/>
                <a:gd name="T1" fmla="*/ 1 h 60"/>
                <a:gd name="T2" fmla="*/ 0 w 60"/>
                <a:gd name="T3" fmla="*/ 33 h 60"/>
                <a:gd name="T4" fmla="*/ 0 w 60"/>
                <a:gd name="T5" fmla="*/ 33 h 60"/>
                <a:gd name="T6" fmla="*/ 0 w 60"/>
                <a:gd name="T7" fmla="*/ 33 h 60"/>
                <a:gd name="T8" fmla="*/ 0 w 60"/>
                <a:gd name="T9" fmla="*/ 33 h 60"/>
                <a:gd name="T10" fmla="*/ 0 w 60"/>
                <a:gd name="T11" fmla="*/ 34 h 60"/>
                <a:gd name="T12" fmla="*/ 0 w 60"/>
                <a:gd name="T13" fmla="*/ 34 h 60"/>
                <a:gd name="T14" fmla="*/ 0 w 60"/>
                <a:gd name="T15" fmla="*/ 34 h 60"/>
                <a:gd name="T16" fmla="*/ 0 w 60"/>
                <a:gd name="T17" fmla="*/ 34 h 60"/>
                <a:gd name="T18" fmla="*/ 0 w 60"/>
                <a:gd name="T19" fmla="*/ 34 h 60"/>
                <a:gd name="T20" fmla="*/ 0 w 60"/>
                <a:gd name="T21" fmla="*/ 34 h 60"/>
                <a:gd name="T22" fmla="*/ 0 w 60"/>
                <a:gd name="T23" fmla="*/ 34 h 60"/>
                <a:gd name="T24" fmla="*/ 0 w 60"/>
                <a:gd name="T25" fmla="*/ 34 h 60"/>
                <a:gd name="T26" fmla="*/ 0 w 60"/>
                <a:gd name="T27" fmla="*/ 34 h 60"/>
                <a:gd name="T28" fmla="*/ 0 w 60"/>
                <a:gd name="T29" fmla="*/ 35 h 60"/>
                <a:gd name="T30" fmla="*/ 14 w 60"/>
                <a:gd name="T31" fmla="*/ 60 h 60"/>
                <a:gd name="T32" fmla="*/ 41 w 60"/>
                <a:gd name="T33" fmla="*/ 9 h 60"/>
                <a:gd name="T34" fmla="*/ 35 w 60"/>
                <a:gd name="T35" fmla="*/ 1 h 60"/>
                <a:gd name="T36" fmla="*/ 35 w 60"/>
                <a:gd name="T37" fmla="*/ 1 h 60"/>
                <a:gd name="T38" fmla="*/ 35 w 60"/>
                <a:gd name="T39" fmla="*/ 1 h 60"/>
                <a:gd name="T40" fmla="*/ 35 w 60"/>
                <a:gd name="T41" fmla="*/ 1 h 60"/>
                <a:gd name="T42" fmla="*/ 35 w 60"/>
                <a:gd name="T43" fmla="*/ 1 h 60"/>
                <a:gd name="T44" fmla="*/ 35 w 60"/>
                <a:gd name="T45" fmla="*/ 1 h 60"/>
                <a:gd name="T46" fmla="*/ 34 w 60"/>
                <a:gd name="T47" fmla="*/ 1 h 60"/>
                <a:gd name="T48" fmla="*/ 34 w 60"/>
                <a:gd name="T49" fmla="*/ 1 h 60"/>
                <a:gd name="T50" fmla="*/ 34 w 60"/>
                <a:gd name="T51" fmla="*/ 1 h 60"/>
                <a:gd name="T52" fmla="*/ 34 w 60"/>
                <a:gd name="T53" fmla="*/ 1 h 60"/>
                <a:gd name="T54" fmla="*/ 34 w 60"/>
                <a:gd name="T55" fmla="*/ 0 h 60"/>
                <a:gd name="T56" fmla="*/ 34 w 60"/>
                <a:gd name="T57" fmla="*/ 0 h 60"/>
                <a:gd name="T58" fmla="*/ 34 w 60"/>
                <a:gd name="T59" fmla="*/ 0 h 60"/>
                <a:gd name="T60" fmla="*/ 34 w 60"/>
                <a:gd name="T61" fmla="*/ 0 h 60"/>
                <a:gd name="T62" fmla="*/ 34 w 60"/>
                <a:gd name="T63" fmla="*/ 0 h 60"/>
                <a:gd name="T64" fmla="*/ 34 w 60"/>
                <a:gd name="T65" fmla="*/ 0 h 60"/>
                <a:gd name="T66" fmla="*/ 33 w 60"/>
                <a:gd name="T67" fmla="*/ 0 h 60"/>
                <a:gd name="T68" fmla="*/ 33 w 60"/>
                <a:gd name="T69" fmla="*/ 0 h 60"/>
                <a:gd name="T70" fmla="*/ 33 w 60"/>
                <a:gd name="T71" fmla="*/ 0 h 60"/>
                <a:gd name="T72" fmla="*/ 33 w 6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0">
                  <a:moveTo>
                    <a:pt x="33" y="0"/>
                  </a:moveTo>
                  <a:cubicBezTo>
                    <a:pt x="30" y="0"/>
                    <a:pt x="28" y="1"/>
                    <a:pt x="25" y="1"/>
                  </a:cubicBezTo>
                  <a:cubicBezTo>
                    <a:pt x="11" y="5"/>
                    <a:pt x="0" y="18"/>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5"/>
                    <a:pt x="0" y="35"/>
                    <a:pt x="0" y="35"/>
                  </a:cubicBezTo>
                  <a:cubicBezTo>
                    <a:pt x="0" y="35"/>
                    <a:pt x="0" y="35"/>
                    <a:pt x="0" y="35"/>
                  </a:cubicBezTo>
                  <a:cubicBezTo>
                    <a:pt x="1" y="45"/>
                    <a:pt x="6" y="54"/>
                    <a:pt x="14" y="60"/>
                  </a:cubicBezTo>
                  <a:cubicBezTo>
                    <a:pt x="10" y="54"/>
                    <a:pt x="8" y="48"/>
                    <a:pt x="8" y="42"/>
                  </a:cubicBezTo>
                  <a:cubicBezTo>
                    <a:pt x="8" y="24"/>
                    <a:pt x="23" y="9"/>
                    <a:pt x="41" y="9"/>
                  </a:cubicBezTo>
                  <a:cubicBezTo>
                    <a:pt x="48" y="9"/>
                    <a:pt x="55" y="11"/>
                    <a:pt x="60" y="15"/>
                  </a:cubicBezTo>
                  <a:cubicBezTo>
                    <a:pt x="55" y="7"/>
                    <a:pt x="46"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4" y="1"/>
                    <a:pt x="34" y="1"/>
                    <a:pt x="34" y="1"/>
                  </a:cubicBezTo>
                  <a:cubicBezTo>
                    <a:pt x="34" y="1"/>
                    <a:pt x="34" y="1"/>
                    <a:pt x="34" y="1"/>
                  </a:cubicBezTo>
                  <a:cubicBezTo>
                    <a:pt x="34" y="1"/>
                    <a:pt x="34" y="1"/>
                    <a:pt x="34" y="1"/>
                  </a:cubicBezTo>
                  <a:cubicBezTo>
                    <a:pt x="34" y="1"/>
                    <a:pt x="34" y="1"/>
                    <a:pt x="34" y="1"/>
                  </a:cubicBezTo>
                  <a:cubicBezTo>
                    <a:pt x="34" y="1"/>
                    <a:pt x="34" y="1"/>
                    <a:pt x="34" y="1"/>
                  </a:cubicBezTo>
                  <a:cubicBezTo>
                    <a:pt x="34" y="1"/>
                    <a:pt x="34" y="1"/>
                    <a:pt x="34" y="1"/>
                  </a:cubicBezTo>
                  <a:cubicBezTo>
                    <a:pt x="34" y="1"/>
                    <a:pt x="34" y="1"/>
                    <a:pt x="34" y="1"/>
                  </a:cubicBezTo>
                  <a:cubicBezTo>
                    <a:pt x="34" y="1"/>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path>
              </a:pathLst>
            </a:custGeom>
            <a:solidFill>
              <a:srgbClr val="0F44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Oval 241"/>
            <p:cNvSpPr>
              <a:spLocks noChangeArrowheads="1"/>
            </p:cNvSpPr>
            <p:nvPr/>
          </p:nvSpPr>
          <p:spPr bwMode="auto">
            <a:xfrm>
              <a:off x="1885" y="2010"/>
              <a:ext cx="102" cy="102"/>
            </a:xfrm>
            <a:prstGeom prst="ellipse">
              <a:avLst/>
            </a:prstGeom>
            <a:solidFill>
              <a:srgbClr val="0F44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42"/>
            <p:cNvSpPr>
              <a:spLocks noEditPoints="1"/>
            </p:cNvSpPr>
            <p:nvPr/>
          </p:nvSpPr>
          <p:spPr bwMode="auto">
            <a:xfrm>
              <a:off x="1885" y="2010"/>
              <a:ext cx="52" cy="54"/>
            </a:xfrm>
            <a:custGeom>
              <a:avLst/>
              <a:gdLst>
                <a:gd name="T0" fmla="*/ 1 w 22"/>
                <a:gd name="T1" fmla="*/ 23 h 23"/>
                <a:gd name="T2" fmla="*/ 0 w 22"/>
                <a:gd name="T3" fmla="*/ 23 h 23"/>
                <a:gd name="T4" fmla="*/ 0 w 22"/>
                <a:gd name="T5" fmla="*/ 23 h 23"/>
                <a:gd name="T6" fmla="*/ 0 w 22"/>
                <a:gd name="T7" fmla="*/ 23 h 23"/>
                <a:gd name="T8" fmla="*/ 0 w 22"/>
                <a:gd name="T9" fmla="*/ 23 h 23"/>
                <a:gd name="T10" fmla="*/ 0 w 22"/>
                <a:gd name="T11" fmla="*/ 23 h 23"/>
                <a:gd name="T12" fmla="*/ 0 w 22"/>
                <a:gd name="T13" fmla="*/ 23 h 23"/>
                <a:gd name="T14" fmla="*/ 0 w 22"/>
                <a:gd name="T15" fmla="*/ 23 h 23"/>
                <a:gd name="T16" fmla="*/ 0 w 22"/>
                <a:gd name="T17" fmla="*/ 23 h 23"/>
                <a:gd name="T18" fmla="*/ 0 w 22"/>
                <a:gd name="T19" fmla="*/ 23 h 23"/>
                <a:gd name="T20" fmla="*/ 0 w 22"/>
                <a:gd name="T21" fmla="*/ 23 h 23"/>
                <a:gd name="T22" fmla="*/ 0 w 22"/>
                <a:gd name="T23" fmla="*/ 23 h 23"/>
                <a:gd name="T24" fmla="*/ 0 w 22"/>
                <a:gd name="T25" fmla="*/ 22 h 23"/>
                <a:gd name="T26" fmla="*/ 0 w 22"/>
                <a:gd name="T27" fmla="*/ 22 h 23"/>
                <a:gd name="T28" fmla="*/ 0 w 22"/>
                <a:gd name="T29" fmla="*/ 22 h 23"/>
                <a:gd name="T30" fmla="*/ 0 w 22"/>
                <a:gd name="T31" fmla="*/ 22 h 23"/>
                <a:gd name="T32" fmla="*/ 0 w 22"/>
                <a:gd name="T33" fmla="*/ 22 h 23"/>
                <a:gd name="T34" fmla="*/ 0 w 22"/>
                <a:gd name="T35" fmla="*/ 22 h 23"/>
                <a:gd name="T36" fmla="*/ 0 w 22"/>
                <a:gd name="T37" fmla="*/ 22 h 23"/>
                <a:gd name="T38" fmla="*/ 0 w 22"/>
                <a:gd name="T39" fmla="*/ 22 h 23"/>
                <a:gd name="T40" fmla="*/ 0 w 22"/>
                <a:gd name="T41" fmla="*/ 22 h 23"/>
                <a:gd name="T42" fmla="*/ 0 w 22"/>
                <a:gd name="T43" fmla="*/ 22 h 23"/>
                <a:gd name="T44" fmla="*/ 0 w 22"/>
                <a:gd name="T45" fmla="*/ 22 h 23"/>
                <a:gd name="T46" fmla="*/ 0 w 22"/>
                <a:gd name="T47" fmla="*/ 22 h 23"/>
                <a:gd name="T48" fmla="*/ 0 w 22"/>
                <a:gd name="T49" fmla="*/ 22 h 23"/>
                <a:gd name="T50" fmla="*/ 22 w 22"/>
                <a:gd name="T51" fmla="*/ 0 h 23"/>
                <a:gd name="T52" fmla="*/ 22 w 22"/>
                <a:gd name="T53" fmla="*/ 0 h 23"/>
                <a:gd name="T54" fmla="*/ 22 w 22"/>
                <a:gd name="T55" fmla="*/ 0 h 23"/>
                <a:gd name="T56" fmla="*/ 22 w 22"/>
                <a:gd name="T57" fmla="*/ 0 h 23"/>
                <a:gd name="T58" fmla="*/ 22 w 22"/>
                <a:gd name="T59" fmla="*/ 0 h 23"/>
                <a:gd name="T60" fmla="*/ 22 w 22"/>
                <a:gd name="T61" fmla="*/ 0 h 23"/>
                <a:gd name="T62" fmla="*/ 22 w 22"/>
                <a:gd name="T63" fmla="*/ 0 h 23"/>
                <a:gd name="T64" fmla="*/ 22 w 22"/>
                <a:gd name="T65" fmla="*/ 0 h 23"/>
                <a:gd name="T66" fmla="*/ 22 w 22"/>
                <a:gd name="T67" fmla="*/ 0 h 23"/>
                <a:gd name="T68" fmla="*/ 22 w 22"/>
                <a:gd name="T69" fmla="*/ 0 h 23"/>
                <a:gd name="T70" fmla="*/ 22 w 22"/>
                <a:gd name="T7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 h="23">
                  <a:moveTo>
                    <a:pt x="1" y="23"/>
                  </a:moveTo>
                  <a:cubicBezTo>
                    <a:pt x="1" y="23"/>
                    <a:pt x="1" y="23"/>
                    <a:pt x="1" y="23"/>
                  </a:cubicBezTo>
                  <a:cubicBezTo>
                    <a:pt x="1" y="23"/>
                    <a:pt x="1" y="23"/>
                    <a:pt x="1"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path>
              </a:pathLst>
            </a:custGeom>
            <a:solidFill>
              <a:srgbClr val="BCDB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43"/>
            <p:cNvSpPr/>
            <p:nvPr/>
          </p:nvSpPr>
          <p:spPr bwMode="auto">
            <a:xfrm>
              <a:off x="1885" y="2010"/>
              <a:ext cx="93" cy="92"/>
            </a:xfrm>
            <a:custGeom>
              <a:avLst/>
              <a:gdLst>
                <a:gd name="T0" fmla="*/ 22 w 39"/>
                <a:gd name="T1" fmla="*/ 0 h 39"/>
                <a:gd name="T2" fmla="*/ 0 w 39"/>
                <a:gd name="T3" fmla="*/ 22 h 39"/>
                <a:gd name="T4" fmla="*/ 0 w 39"/>
                <a:gd name="T5" fmla="*/ 22 h 39"/>
                <a:gd name="T6" fmla="*/ 0 w 39"/>
                <a:gd name="T7" fmla="*/ 22 h 39"/>
                <a:gd name="T8" fmla="*/ 0 w 39"/>
                <a:gd name="T9" fmla="*/ 22 h 39"/>
                <a:gd name="T10" fmla="*/ 0 w 39"/>
                <a:gd name="T11" fmla="*/ 22 h 39"/>
                <a:gd name="T12" fmla="*/ 0 w 39"/>
                <a:gd name="T13" fmla="*/ 22 h 39"/>
                <a:gd name="T14" fmla="*/ 0 w 39"/>
                <a:gd name="T15" fmla="*/ 22 h 39"/>
                <a:gd name="T16" fmla="*/ 0 w 39"/>
                <a:gd name="T17" fmla="*/ 22 h 39"/>
                <a:gd name="T18" fmla="*/ 0 w 39"/>
                <a:gd name="T19" fmla="*/ 22 h 39"/>
                <a:gd name="T20" fmla="*/ 0 w 39"/>
                <a:gd name="T21" fmla="*/ 22 h 39"/>
                <a:gd name="T22" fmla="*/ 0 w 39"/>
                <a:gd name="T23" fmla="*/ 22 h 39"/>
                <a:gd name="T24" fmla="*/ 0 w 39"/>
                <a:gd name="T25" fmla="*/ 22 h 39"/>
                <a:gd name="T26" fmla="*/ 0 w 39"/>
                <a:gd name="T27" fmla="*/ 22 h 39"/>
                <a:gd name="T28" fmla="*/ 0 w 39"/>
                <a:gd name="T29" fmla="*/ 22 h 39"/>
                <a:gd name="T30" fmla="*/ 0 w 39"/>
                <a:gd name="T31" fmla="*/ 22 h 39"/>
                <a:gd name="T32" fmla="*/ 0 w 39"/>
                <a:gd name="T33" fmla="*/ 22 h 39"/>
                <a:gd name="T34" fmla="*/ 0 w 39"/>
                <a:gd name="T35" fmla="*/ 22 h 39"/>
                <a:gd name="T36" fmla="*/ 0 w 39"/>
                <a:gd name="T37" fmla="*/ 22 h 39"/>
                <a:gd name="T38" fmla="*/ 0 w 39"/>
                <a:gd name="T39" fmla="*/ 22 h 39"/>
                <a:gd name="T40" fmla="*/ 0 w 39"/>
                <a:gd name="T41" fmla="*/ 23 h 39"/>
                <a:gd name="T42" fmla="*/ 0 w 39"/>
                <a:gd name="T43" fmla="*/ 23 h 39"/>
                <a:gd name="T44" fmla="*/ 0 w 39"/>
                <a:gd name="T45" fmla="*/ 23 h 39"/>
                <a:gd name="T46" fmla="*/ 0 w 39"/>
                <a:gd name="T47" fmla="*/ 23 h 39"/>
                <a:gd name="T48" fmla="*/ 0 w 39"/>
                <a:gd name="T49" fmla="*/ 23 h 39"/>
                <a:gd name="T50" fmla="*/ 0 w 39"/>
                <a:gd name="T51" fmla="*/ 23 h 39"/>
                <a:gd name="T52" fmla="*/ 0 w 39"/>
                <a:gd name="T53" fmla="*/ 23 h 39"/>
                <a:gd name="T54" fmla="*/ 0 w 39"/>
                <a:gd name="T55" fmla="*/ 23 h 39"/>
                <a:gd name="T56" fmla="*/ 0 w 39"/>
                <a:gd name="T57" fmla="*/ 23 h 39"/>
                <a:gd name="T58" fmla="*/ 0 w 39"/>
                <a:gd name="T59" fmla="*/ 23 h 39"/>
                <a:gd name="T60" fmla="*/ 0 w 39"/>
                <a:gd name="T61" fmla="*/ 23 h 39"/>
                <a:gd name="T62" fmla="*/ 0 w 39"/>
                <a:gd name="T63" fmla="*/ 23 h 39"/>
                <a:gd name="T64" fmla="*/ 0 w 39"/>
                <a:gd name="T65" fmla="*/ 23 h 39"/>
                <a:gd name="T66" fmla="*/ 0 w 39"/>
                <a:gd name="T67" fmla="*/ 23 h 39"/>
                <a:gd name="T68" fmla="*/ 1 w 39"/>
                <a:gd name="T69" fmla="*/ 23 h 39"/>
                <a:gd name="T70" fmla="*/ 1 w 39"/>
                <a:gd name="T71" fmla="*/ 23 h 39"/>
                <a:gd name="T72" fmla="*/ 9 w 39"/>
                <a:gd name="T73" fmla="*/ 39 h 39"/>
                <a:gd name="T74" fmla="*/ 6 w 39"/>
                <a:gd name="T75" fmla="*/ 27 h 39"/>
                <a:gd name="T76" fmla="*/ 27 w 39"/>
                <a:gd name="T77" fmla="*/ 6 h 39"/>
                <a:gd name="T78" fmla="*/ 39 w 39"/>
                <a:gd name="T79" fmla="*/ 10 h 39"/>
                <a:gd name="T80" fmla="*/ 22 w 39"/>
                <a:gd name="T81" fmla="*/ 0 h 39"/>
                <a:gd name="T82" fmla="*/ 22 w 39"/>
                <a:gd name="T83" fmla="*/ 0 h 39"/>
                <a:gd name="T84" fmla="*/ 22 w 39"/>
                <a:gd name="T85" fmla="*/ 0 h 39"/>
                <a:gd name="T86" fmla="*/ 22 w 39"/>
                <a:gd name="T87" fmla="*/ 0 h 39"/>
                <a:gd name="T88" fmla="*/ 22 w 39"/>
                <a:gd name="T89" fmla="*/ 0 h 39"/>
                <a:gd name="T90" fmla="*/ 22 w 39"/>
                <a:gd name="T91" fmla="*/ 0 h 39"/>
                <a:gd name="T92" fmla="*/ 22 w 39"/>
                <a:gd name="T93" fmla="*/ 0 h 39"/>
                <a:gd name="T94" fmla="*/ 22 w 39"/>
                <a:gd name="T95" fmla="*/ 0 h 39"/>
                <a:gd name="T96" fmla="*/ 22 w 39"/>
                <a:gd name="T97" fmla="*/ 0 h 39"/>
                <a:gd name="T98" fmla="*/ 22 w 39"/>
                <a:gd name="T99" fmla="*/ 0 h 39"/>
                <a:gd name="T100" fmla="*/ 22 w 39"/>
                <a:gd name="T101" fmla="*/ 0 h 39"/>
                <a:gd name="T102" fmla="*/ 22 w 39"/>
                <a:gd name="T103" fmla="*/ 0 h 39"/>
                <a:gd name="T104" fmla="*/ 22 w 39"/>
                <a:gd name="T105" fmla="*/ 0 h 39"/>
                <a:gd name="T106" fmla="*/ 22 w 39"/>
                <a:gd name="T107" fmla="*/ 0 h 39"/>
                <a:gd name="T108" fmla="*/ 22 w 39"/>
                <a:gd name="T109" fmla="*/ 0 h 39"/>
                <a:gd name="T110" fmla="*/ 22 w 39"/>
                <a:gd name="T11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 h="39">
                  <a:moveTo>
                    <a:pt x="22" y="0"/>
                  </a:moveTo>
                  <a:cubicBezTo>
                    <a:pt x="10" y="0"/>
                    <a:pt x="0" y="10"/>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3"/>
                  </a:cubicBezTo>
                  <a:cubicBezTo>
                    <a:pt x="0" y="23"/>
                    <a:pt x="0" y="23"/>
                    <a:pt x="0" y="23"/>
                  </a:cubicBezTo>
                  <a:cubicBezTo>
                    <a:pt x="0" y="23"/>
                    <a:pt x="0" y="23"/>
                    <a:pt x="0" y="23"/>
                  </a:cubicBezTo>
                  <a:cubicBezTo>
                    <a:pt x="0" y="23"/>
                    <a:pt x="0" y="23"/>
                    <a:pt x="0" y="23"/>
                  </a:cubicBezTo>
                  <a:cubicBezTo>
                    <a:pt x="0" y="23"/>
                    <a:pt x="0" y="23"/>
                    <a:pt x="0" y="23"/>
                  </a:cubicBezTo>
                  <a:cubicBezTo>
                    <a:pt x="0" y="23"/>
                    <a:pt x="0" y="23"/>
                    <a:pt x="0" y="23"/>
                  </a:cubicBezTo>
                  <a:cubicBezTo>
                    <a:pt x="0" y="23"/>
                    <a:pt x="0" y="23"/>
                    <a:pt x="0" y="23"/>
                  </a:cubicBezTo>
                  <a:cubicBezTo>
                    <a:pt x="0" y="23"/>
                    <a:pt x="0" y="23"/>
                    <a:pt x="0" y="23"/>
                  </a:cubicBezTo>
                  <a:cubicBezTo>
                    <a:pt x="0" y="23"/>
                    <a:pt x="0" y="23"/>
                    <a:pt x="0" y="23"/>
                  </a:cubicBezTo>
                  <a:cubicBezTo>
                    <a:pt x="0" y="23"/>
                    <a:pt x="0" y="23"/>
                    <a:pt x="0" y="23"/>
                  </a:cubicBezTo>
                  <a:cubicBezTo>
                    <a:pt x="0" y="23"/>
                    <a:pt x="0" y="23"/>
                    <a:pt x="0" y="23"/>
                  </a:cubicBezTo>
                  <a:cubicBezTo>
                    <a:pt x="0" y="23"/>
                    <a:pt x="0" y="23"/>
                    <a:pt x="0" y="23"/>
                  </a:cubicBezTo>
                  <a:cubicBezTo>
                    <a:pt x="0" y="23"/>
                    <a:pt x="0" y="23"/>
                    <a:pt x="0" y="23"/>
                  </a:cubicBezTo>
                  <a:cubicBezTo>
                    <a:pt x="0" y="23"/>
                    <a:pt x="0" y="23"/>
                    <a:pt x="0" y="23"/>
                  </a:cubicBezTo>
                  <a:cubicBezTo>
                    <a:pt x="1" y="23"/>
                    <a:pt x="1" y="23"/>
                    <a:pt x="1" y="23"/>
                  </a:cubicBezTo>
                  <a:cubicBezTo>
                    <a:pt x="1" y="23"/>
                    <a:pt x="1" y="23"/>
                    <a:pt x="1" y="23"/>
                  </a:cubicBezTo>
                  <a:cubicBezTo>
                    <a:pt x="1" y="30"/>
                    <a:pt x="4" y="35"/>
                    <a:pt x="9" y="39"/>
                  </a:cubicBezTo>
                  <a:cubicBezTo>
                    <a:pt x="7" y="35"/>
                    <a:pt x="6" y="31"/>
                    <a:pt x="6" y="27"/>
                  </a:cubicBezTo>
                  <a:cubicBezTo>
                    <a:pt x="6" y="15"/>
                    <a:pt x="15" y="6"/>
                    <a:pt x="27" y="6"/>
                  </a:cubicBezTo>
                  <a:cubicBezTo>
                    <a:pt x="32" y="6"/>
                    <a:pt x="36" y="7"/>
                    <a:pt x="39" y="10"/>
                  </a:cubicBezTo>
                  <a:cubicBezTo>
                    <a:pt x="36" y="4"/>
                    <a:pt x="30" y="1"/>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path>
              </a:pathLst>
            </a:cu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Oval 244"/>
            <p:cNvSpPr>
              <a:spLocks noChangeArrowheads="1"/>
            </p:cNvSpPr>
            <p:nvPr/>
          </p:nvSpPr>
          <p:spPr bwMode="auto">
            <a:xfrm>
              <a:off x="1412" y="2561"/>
              <a:ext cx="155" cy="154"/>
            </a:xfrm>
            <a:prstGeom prst="ellipse">
              <a:avLst/>
            </a:prstGeom>
            <a:solidFill>
              <a:srgbClr val="0F44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45"/>
            <p:cNvSpPr>
              <a:spLocks noEditPoints="1"/>
            </p:cNvSpPr>
            <p:nvPr/>
          </p:nvSpPr>
          <p:spPr bwMode="auto">
            <a:xfrm>
              <a:off x="1412" y="2561"/>
              <a:ext cx="81" cy="81"/>
            </a:xfrm>
            <a:custGeom>
              <a:avLst/>
              <a:gdLst>
                <a:gd name="T0" fmla="*/ 0 w 34"/>
                <a:gd name="T1" fmla="*/ 34 h 34"/>
                <a:gd name="T2" fmla="*/ 0 w 34"/>
                <a:gd name="T3" fmla="*/ 34 h 34"/>
                <a:gd name="T4" fmla="*/ 0 w 34"/>
                <a:gd name="T5" fmla="*/ 34 h 34"/>
                <a:gd name="T6" fmla="*/ 0 w 34"/>
                <a:gd name="T7" fmla="*/ 34 h 34"/>
                <a:gd name="T8" fmla="*/ 0 w 34"/>
                <a:gd name="T9" fmla="*/ 33 h 34"/>
                <a:gd name="T10" fmla="*/ 0 w 34"/>
                <a:gd name="T11" fmla="*/ 33 h 34"/>
                <a:gd name="T12" fmla="*/ 0 w 34"/>
                <a:gd name="T13" fmla="*/ 33 h 34"/>
                <a:gd name="T14" fmla="*/ 0 w 34"/>
                <a:gd name="T15" fmla="*/ 33 h 34"/>
                <a:gd name="T16" fmla="*/ 0 w 34"/>
                <a:gd name="T17" fmla="*/ 33 h 34"/>
                <a:gd name="T18" fmla="*/ 0 w 34"/>
                <a:gd name="T19" fmla="*/ 33 h 34"/>
                <a:gd name="T20" fmla="*/ 0 w 34"/>
                <a:gd name="T21" fmla="*/ 33 h 34"/>
                <a:gd name="T22" fmla="*/ 0 w 34"/>
                <a:gd name="T23" fmla="*/ 33 h 34"/>
                <a:gd name="T24" fmla="*/ 0 w 34"/>
                <a:gd name="T25" fmla="*/ 33 h 34"/>
                <a:gd name="T26" fmla="*/ 0 w 34"/>
                <a:gd name="T27" fmla="*/ 33 h 34"/>
                <a:gd name="T28" fmla="*/ 0 w 34"/>
                <a:gd name="T29" fmla="*/ 33 h 34"/>
                <a:gd name="T30" fmla="*/ 0 w 34"/>
                <a:gd name="T31" fmla="*/ 33 h 34"/>
                <a:gd name="T32" fmla="*/ 0 w 34"/>
                <a:gd name="T33" fmla="*/ 33 h 34"/>
                <a:gd name="T34" fmla="*/ 0 w 34"/>
                <a:gd name="T35" fmla="*/ 33 h 34"/>
                <a:gd name="T36" fmla="*/ 0 w 34"/>
                <a:gd name="T37" fmla="*/ 33 h 34"/>
                <a:gd name="T38" fmla="*/ 34 w 34"/>
                <a:gd name="T39" fmla="*/ 0 h 34"/>
                <a:gd name="T40" fmla="*/ 34 w 34"/>
                <a:gd name="T41" fmla="*/ 0 h 34"/>
                <a:gd name="T42" fmla="*/ 34 w 34"/>
                <a:gd name="T43" fmla="*/ 0 h 34"/>
                <a:gd name="T44" fmla="*/ 34 w 34"/>
                <a:gd name="T45" fmla="*/ 0 h 34"/>
                <a:gd name="T46" fmla="*/ 34 w 34"/>
                <a:gd name="T47" fmla="*/ 0 h 34"/>
                <a:gd name="T48" fmla="*/ 33 w 34"/>
                <a:gd name="T49" fmla="*/ 0 h 34"/>
                <a:gd name="T50" fmla="*/ 33 w 34"/>
                <a:gd name="T51" fmla="*/ 0 h 34"/>
                <a:gd name="T52" fmla="*/ 33 w 34"/>
                <a:gd name="T53" fmla="*/ 0 h 34"/>
                <a:gd name="T54" fmla="*/ 33 w 34"/>
                <a:gd name="T55" fmla="*/ 0 h 34"/>
                <a:gd name="T56" fmla="*/ 33 w 34"/>
                <a:gd name="T57" fmla="*/ 0 h 34"/>
                <a:gd name="T58" fmla="*/ 33 w 34"/>
                <a:gd name="T59" fmla="*/ 0 h 34"/>
                <a:gd name="T60" fmla="*/ 33 w 34"/>
                <a:gd name="T61" fmla="*/ 0 h 34"/>
                <a:gd name="T62" fmla="*/ 33 w 34"/>
                <a:gd name="T63" fmla="*/ 0 h 34"/>
                <a:gd name="T64" fmla="*/ 33 w 34"/>
                <a:gd name="T65" fmla="*/ 0 h 34"/>
                <a:gd name="T66" fmla="*/ 33 w 34"/>
                <a:gd name="T67" fmla="*/ 0 h 34"/>
                <a:gd name="T68" fmla="*/ 33 w 34"/>
                <a:gd name="T69" fmla="*/ 0 h 34"/>
                <a:gd name="T70" fmla="*/ 33 w 34"/>
                <a:gd name="T71" fmla="*/ 0 h 34"/>
                <a:gd name="T72" fmla="*/ 33 w 34"/>
                <a:gd name="T73" fmla="*/ 0 h 34"/>
                <a:gd name="T74" fmla="*/ 32 w 34"/>
                <a:gd name="T75" fmla="*/ 0 h 34"/>
                <a:gd name="T76" fmla="*/ 0 w 34"/>
                <a:gd name="T77" fmla="*/ 32 h 34"/>
                <a:gd name="T78" fmla="*/ 33 w 34"/>
                <a:gd name="T7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 h="34">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4"/>
                    <a:pt x="0" y="34"/>
                  </a:cubicBezTo>
                  <a:cubicBezTo>
                    <a:pt x="0" y="34"/>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3"/>
                    <a:pt x="0" y="33"/>
                    <a:pt x="0" y="33"/>
                  </a:cubicBezTo>
                  <a:cubicBezTo>
                    <a:pt x="0" y="33"/>
                    <a:pt x="0" y="33"/>
                    <a:pt x="0" y="32"/>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2" y="0"/>
                  </a:moveTo>
                  <a:cubicBezTo>
                    <a:pt x="14" y="0"/>
                    <a:pt x="0" y="14"/>
                    <a:pt x="0" y="32"/>
                  </a:cubicBezTo>
                  <a:cubicBezTo>
                    <a:pt x="0" y="32"/>
                    <a:pt x="0" y="32"/>
                    <a:pt x="0" y="32"/>
                  </a:cubicBezTo>
                  <a:cubicBezTo>
                    <a:pt x="0" y="14"/>
                    <a:pt x="14" y="0"/>
                    <a:pt x="32" y="0"/>
                  </a:cubicBezTo>
                  <a:cubicBezTo>
                    <a:pt x="32" y="0"/>
                    <a:pt x="32" y="0"/>
                    <a:pt x="33" y="0"/>
                  </a:cubicBezTo>
                  <a:cubicBezTo>
                    <a:pt x="32" y="0"/>
                    <a:pt x="32" y="0"/>
                    <a:pt x="32" y="0"/>
                  </a:cubicBezTo>
                </a:path>
              </a:pathLst>
            </a:custGeom>
            <a:solidFill>
              <a:srgbClr val="BCDB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46"/>
            <p:cNvSpPr/>
            <p:nvPr/>
          </p:nvSpPr>
          <p:spPr bwMode="auto">
            <a:xfrm>
              <a:off x="1412" y="2561"/>
              <a:ext cx="143" cy="140"/>
            </a:xfrm>
            <a:custGeom>
              <a:avLst/>
              <a:gdLst>
                <a:gd name="T0" fmla="*/ 32 w 60"/>
                <a:gd name="T1" fmla="*/ 0 h 59"/>
                <a:gd name="T2" fmla="*/ 0 w 60"/>
                <a:gd name="T3" fmla="*/ 32 h 59"/>
                <a:gd name="T4" fmla="*/ 0 w 60"/>
                <a:gd name="T5" fmla="*/ 32 h 59"/>
                <a:gd name="T6" fmla="*/ 0 w 60"/>
                <a:gd name="T7" fmla="*/ 33 h 59"/>
                <a:gd name="T8" fmla="*/ 0 w 60"/>
                <a:gd name="T9" fmla="*/ 33 h 59"/>
                <a:gd name="T10" fmla="*/ 0 w 60"/>
                <a:gd name="T11" fmla="*/ 33 h 59"/>
                <a:gd name="T12" fmla="*/ 0 w 60"/>
                <a:gd name="T13" fmla="*/ 33 h 59"/>
                <a:gd name="T14" fmla="*/ 0 w 60"/>
                <a:gd name="T15" fmla="*/ 33 h 59"/>
                <a:gd name="T16" fmla="*/ 0 w 60"/>
                <a:gd name="T17" fmla="*/ 33 h 59"/>
                <a:gd name="T18" fmla="*/ 0 w 60"/>
                <a:gd name="T19" fmla="*/ 33 h 59"/>
                <a:gd name="T20" fmla="*/ 0 w 60"/>
                <a:gd name="T21" fmla="*/ 33 h 59"/>
                <a:gd name="T22" fmla="*/ 0 w 60"/>
                <a:gd name="T23" fmla="*/ 33 h 59"/>
                <a:gd name="T24" fmla="*/ 0 w 60"/>
                <a:gd name="T25" fmla="*/ 33 h 59"/>
                <a:gd name="T26" fmla="*/ 0 w 60"/>
                <a:gd name="T27" fmla="*/ 33 h 59"/>
                <a:gd name="T28" fmla="*/ 0 w 60"/>
                <a:gd name="T29" fmla="*/ 33 h 59"/>
                <a:gd name="T30" fmla="*/ 0 w 60"/>
                <a:gd name="T31" fmla="*/ 33 h 59"/>
                <a:gd name="T32" fmla="*/ 0 w 60"/>
                <a:gd name="T33" fmla="*/ 33 h 59"/>
                <a:gd name="T34" fmla="*/ 0 w 60"/>
                <a:gd name="T35" fmla="*/ 33 h 59"/>
                <a:gd name="T36" fmla="*/ 0 w 60"/>
                <a:gd name="T37" fmla="*/ 33 h 59"/>
                <a:gd name="T38" fmla="*/ 0 w 60"/>
                <a:gd name="T39" fmla="*/ 33 h 59"/>
                <a:gd name="T40" fmla="*/ 0 w 60"/>
                <a:gd name="T41" fmla="*/ 33 h 59"/>
                <a:gd name="T42" fmla="*/ 0 w 60"/>
                <a:gd name="T43" fmla="*/ 34 h 59"/>
                <a:gd name="T44" fmla="*/ 0 w 60"/>
                <a:gd name="T45" fmla="*/ 34 h 59"/>
                <a:gd name="T46" fmla="*/ 0 w 60"/>
                <a:gd name="T47" fmla="*/ 34 h 59"/>
                <a:gd name="T48" fmla="*/ 0 w 60"/>
                <a:gd name="T49" fmla="*/ 34 h 59"/>
                <a:gd name="T50" fmla="*/ 0 w 60"/>
                <a:gd name="T51" fmla="*/ 34 h 59"/>
                <a:gd name="T52" fmla="*/ 0 w 60"/>
                <a:gd name="T53" fmla="*/ 34 h 59"/>
                <a:gd name="T54" fmla="*/ 0 w 60"/>
                <a:gd name="T55" fmla="*/ 34 h 59"/>
                <a:gd name="T56" fmla="*/ 13 w 60"/>
                <a:gd name="T57" fmla="*/ 59 h 59"/>
                <a:gd name="T58" fmla="*/ 8 w 60"/>
                <a:gd name="T59" fmla="*/ 41 h 59"/>
                <a:gd name="T60" fmla="*/ 40 w 60"/>
                <a:gd name="T61" fmla="*/ 8 h 59"/>
                <a:gd name="T62" fmla="*/ 60 w 60"/>
                <a:gd name="T63" fmla="*/ 15 h 59"/>
                <a:gd name="T64" fmla="*/ 34 w 60"/>
                <a:gd name="T65" fmla="*/ 0 h 59"/>
                <a:gd name="T66" fmla="*/ 34 w 60"/>
                <a:gd name="T67" fmla="*/ 0 h 59"/>
                <a:gd name="T68" fmla="*/ 34 w 60"/>
                <a:gd name="T69" fmla="*/ 0 h 59"/>
                <a:gd name="T70" fmla="*/ 34 w 60"/>
                <a:gd name="T71" fmla="*/ 0 h 59"/>
                <a:gd name="T72" fmla="*/ 34 w 60"/>
                <a:gd name="T73" fmla="*/ 0 h 59"/>
                <a:gd name="T74" fmla="*/ 34 w 60"/>
                <a:gd name="T75" fmla="*/ 0 h 59"/>
                <a:gd name="T76" fmla="*/ 33 w 60"/>
                <a:gd name="T77" fmla="*/ 0 h 59"/>
                <a:gd name="T78" fmla="*/ 33 w 60"/>
                <a:gd name="T79" fmla="*/ 0 h 59"/>
                <a:gd name="T80" fmla="*/ 33 w 60"/>
                <a:gd name="T81" fmla="*/ 0 h 59"/>
                <a:gd name="T82" fmla="*/ 33 w 60"/>
                <a:gd name="T83" fmla="*/ 0 h 59"/>
                <a:gd name="T84" fmla="*/ 33 w 60"/>
                <a:gd name="T85" fmla="*/ 0 h 59"/>
                <a:gd name="T86" fmla="*/ 33 w 60"/>
                <a:gd name="T87" fmla="*/ 0 h 59"/>
                <a:gd name="T88" fmla="*/ 33 w 60"/>
                <a:gd name="T89" fmla="*/ 0 h 59"/>
                <a:gd name="T90" fmla="*/ 33 w 60"/>
                <a:gd name="T91" fmla="*/ 0 h 59"/>
                <a:gd name="T92" fmla="*/ 33 w 60"/>
                <a:gd name="T93" fmla="*/ 0 h 59"/>
                <a:gd name="T94" fmla="*/ 33 w 60"/>
                <a:gd name="T95" fmla="*/ 0 h 59"/>
                <a:gd name="T96" fmla="*/ 33 w 60"/>
                <a:gd name="T97" fmla="*/ 0 h 59"/>
                <a:gd name="T98" fmla="*/ 33 w 60"/>
                <a:gd name="T99" fmla="*/ 0 h 59"/>
                <a:gd name="T100" fmla="*/ 33 w 60"/>
                <a:gd name="T101" fmla="*/ 0 h 59"/>
                <a:gd name="T102" fmla="*/ 33 w 60"/>
                <a:gd name="T103" fmla="*/ 0 h 59"/>
                <a:gd name="T104" fmla="*/ 33 w 60"/>
                <a:gd name="T105" fmla="*/ 0 h 59"/>
                <a:gd name="T106" fmla="*/ 33 w 60"/>
                <a:gd name="T107" fmla="*/ 0 h 59"/>
                <a:gd name="T108" fmla="*/ 33 w 60"/>
                <a:gd name="T109" fmla="*/ 0 h 59"/>
                <a:gd name="T110" fmla="*/ 33 w 60"/>
                <a:gd name="T111" fmla="*/ 0 h 59"/>
                <a:gd name="T112" fmla="*/ 33 w 60"/>
                <a:gd name="T113" fmla="*/ 0 h 59"/>
                <a:gd name="T114" fmla="*/ 32 w 60"/>
                <a:gd name="T11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 h="59">
                  <a:moveTo>
                    <a:pt x="32" y="0"/>
                  </a:moveTo>
                  <a:cubicBezTo>
                    <a:pt x="14" y="0"/>
                    <a:pt x="0" y="14"/>
                    <a:pt x="0" y="32"/>
                  </a:cubicBezTo>
                  <a:cubicBezTo>
                    <a:pt x="0" y="32"/>
                    <a:pt x="0" y="32"/>
                    <a:pt x="0" y="32"/>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44"/>
                    <a:pt x="5" y="53"/>
                    <a:pt x="13" y="59"/>
                  </a:cubicBezTo>
                  <a:cubicBezTo>
                    <a:pt x="10" y="54"/>
                    <a:pt x="8" y="48"/>
                    <a:pt x="8" y="41"/>
                  </a:cubicBezTo>
                  <a:cubicBezTo>
                    <a:pt x="8" y="23"/>
                    <a:pt x="22" y="8"/>
                    <a:pt x="40" y="8"/>
                  </a:cubicBezTo>
                  <a:cubicBezTo>
                    <a:pt x="48" y="8"/>
                    <a:pt x="54" y="11"/>
                    <a:pt x="60" y="15"/>
                  </a:cubicBezTo>
                  <a:cubicBezTo>
                    <a:pt x="54" y="6"/>
                    <a:pt x="45"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2" y="0"/>
                    <a:pt x="32" y="0"/>
                    <a:pt x="32" y="0"/>
                  </a:cubicBezTo>
                </a:path>
              </a:pathLst>
            </a:cu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Oval 247"/>
            <p:cNvSpPr>
              <a:spLocks noChangeArrowheads="1"/>
            </p:cNvSpPr>
            <p:nvPr/>
          </p:nvSpPr>
          <p:spPr bwMode="auto">
            <a:xfrm>
              <a:off x="1683" y="2751"/>
              <a:ext cx="155" cy="154"/>
            </a:xfrm>
            <a:prstGeom prst="ellipse">
              <a:avLst/>
            </a:prstGeom>
            <a:solidFill>
              <a:srgbClr val="0F44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48"/>
            <p:cNvSpPr>
              <a:spLocks noEditPoints="1"/>
            </p:cNvSpPr>
            <p:nvPr/>
          </p:nvSpPr>
          <p:spPr bwMode="auto">
            <a:xfrm>
              <a:off x="1683" y="2751"/>
              <a:ext cx="81" cy="81"/>
            </a:xfrm>
            <a:custGeom>
              <a:avLst/>
              <a:gdLst>
                <a:gd name="T0" fmla="*/ 0 w 34"/>
                <a:gd name="T1" fmla="*/ 34 h 34"/>
                <a:gd name="T2" fmla="*/ 0 w 34"/>
                <a:gd name="T3" fmla="*/ 34 h 34"/>
                <a:gd name="T4" fmla="*/ 0 w 34"/>
                <a:gd name="T5" fmla="*/ 34 h 34"/>
                <a:gd name="T6" fmla="*/ 0 w 34"/>
                <a:gd name="T7" fmla="*/ 34 h 34"/>
                <a:gd name="T8" fmla="*/ 0 w 34"/>
                <a:gd name="T9" fmla="*/ 34 h 34"/>
                <a:gd name="T10" fmla="*/ 0 w 34"/>
                <a:gd name="T11" fmla="*/ 34 h 34"/>
                <a:gd name="T12" fmla="*/ 0 w 34"/>
                <a:gd name="T13" fmla="*/ 34 h 34"/>
                <a:gd name="T14" fmla="*/ 0 w 34"/>
                <a:gd name="T15" fmla="*/ 34 h 34"/>
                <a:gd name="T16" fmla="*/ 0 w 34"/>
                <a:gd name="T17" fmla="*/ 34 h 34"/>
                <a:gd name="T18" fmla="*/ 0 w 34"/>
                <a:gd name="T19" fmla="*/ 34 h 34"/>
                <a:gd name="T20" fmla="*/ 0 w 34"/>
                <a:gd name="T21" fmla="*/ 33 h 34"/>
                <a:gd name="T22" fmla="*/ 0 w 34"/>
                <a:gd name="T23" fmla="*/ 33 h 34"/>
                <a:gd name="T24" fmla="*/ 0 w 34"/>
                <a:gd name="T25" fmla="*/ 33 h 34"/>
                <a:gd name="T26" fmla="*/ 0 w 34"/>
                <a:gd name="T27" fmla="*/ 33 h 34"/>
                <a:gd name="T28" fmla="*/ 0 w 34"/>
                <a:gd name="T29" fmla="*/ 33 h 34"/>
                <a:gd name="T30" fmla="*/ 0 w 34"/>
                <a:gd name="T31" fmla="*/ 33 h 34"/>
                <a:gd name="T32" fmla="*/ 0 w 34"/>
                <a:gd name="T33" fmla="*/ 33 h 34"/>
                <a:gd name="T34" fmla="*/ 0 w 34"/>
                <a:gd name="T35" fmla="*/ 33 h 34"/>
                <a:gd name="T36" fmla="*/ 0 w 34"/>
                <a:gd name="T37" fmla="*/ 33 h 34"/>
                <a:gd name="T38" fmla="*/ 0 w 34"/>
                <a:gd name="T39" fmla="*/ 33 h 34"/>
                <a:gd name="T40" fmla="*/ 0 w 34"/>
                <a:gd name="T41" fmla="*/ 33 h 34"/>
                <a:gd name="T42" fmla="*/ 0 w 34"/>
                <a:gd name="T43" fmla="*/ 33 h 34"/>
                <a:gd name="T44" fmla="*/ 0 w 34"/>
                <a:gd name="T45" fmla="*/ 33 h 34"/>
                <a:gd name="T46" fmla="*/ 0 w 34"/>
                <a:gd name="T47" fmla="*/ 33 h 34"/>
                <a:gd name="T48" fmla="*/ 0 w 34"/>
                <a:gd name="T49" fmla="*/ 33 h 34"/>
                <a:gd name="T50" fmla="*/ 0 w 34"/>
                <a:gd name="T51" fmla="*/ 32 h 34"/>
                <a:gd name="T52" fmla="*/ 0 w 34"/>
                <a:gd name="T53" fmla="*/ 32 h 34"/>
                <a:gd name="T54" fmla="*/ 34 w 34"/>
                <a:gd name="T55" fmla="*/ 0 h 34"/>
                <a:gd name="T56" fmla="*/ 34 w 34"/>
                <a:gd name="T57" fmla="*/ 0 h 34"/>
                <a:gd name="T58" fmla="*/ 34 w 34"/>
                <a:gd name="T59" fmla="*/ 0 h 34"/>
                <a:gd name="T60" fmla="*/ 34 w 34"/>
                <a:gd name="T61" fmla="*/ 0 h 34"/>
                <a:gd name="T62" fmla="*/ 34 w 34"/>
                <a:gd name="T63" fmla="*/ 0 h 34"/>
                <a:gd name="T64" fmla="*/ 34 w 34"/>
                <a:gd name="T65" fmla="*/ 0 h 34"/>
                <a:gd name="T66" fmla="*/ 34 w 34"/>
                <a:gd name="T67" fmla="*/ 0 h 34"/>
                <a:gd name="T68" fmla="*/ 33 w 34"/>
                <a:gd name="T69" fmla="*/ 0 h 34"/>
                <a:gd name="T70" fmla="*/ 33 w 34"/>
                <a:gd name="T71" fmla="*/ 0 h 34"/>
                <a:gd name="T72" fmla="*/ 33 w 34"/>
                <a:gd name="T73" fmla="*/ 0 h 34"/>
                <a:gd name="T74" fmla="*/ 33 w 34"/>
                <a:gd name="T75" fmla="*/ 0 h 34"/>
                <a:gd name="T76" fmla="*/ 33 w 34"/>
                <a:gd name="T77" fmla="*/ 0 h 34"/>
                <a:gd name="T78" fmla="*/ 33 w 34"/>
                <a:gd name="T79" fmla="*/ 0 h 34"/>
                <a:gd name="T80" fmla="*/ 33 w 34"/>
                <a:gd name="T81" fmla="*/ 0 h 34"/>
                <a:gd name="T82" fmla="*/ 33 w 34"/>
                <a:gd name="T83" fmla="*/ 0 h 34"/>
                <a:gd name="T84" fmla="*/ 33 w 34"/>
                <a:gd name="T85" fmla="*/ 0 h 34"/>
                <a:gd name="T86" fmla="*/ 33 w 34"/>
                <a:gd name="T87" fmla="*/ 0 h 34"/>
                <a:gd name="T88" fmla="*/ 33 w 34"/>
                <a:gd name="T89" fmla="*/ 0 h 34"/>
                <a:gd name="T90" fmla="*/ 33 w 34"/>
                <a:gd name="T91" fmla="*/ 0 h 34"/>
                <a:gd name="T92" fmla="*/ 33 w 34"/>
                <a:gd name="T93" fmla="*/ 0 h 34"/>
                <a:gd name="T94" fmla="*/ 0 w 34"/>
                <a:gd name="T95" fmla="*/ 32 h 34"/>
                <a:gd name="T96" fmla="*/ 33 w 34"/>
                <a:gd name="T9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 h="34">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3" y="0"/>
                  </a:moveTo>
                  <a:cubicBezTo>
                    <a:pt x="34" y="0"/>
                    <a:pt x="34" y="0"/>
                    <a:pt x="34" y="0"/>
                  </a:cubicBezTo>
                  <a:cubicBezTo>
                    <a:pt x="34" y="0"/>
                    <a:pt x="34"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15" y="0"/>
                    <a:pt x="0" y="14"/>
                    <a:pt x="0" y="32"/>
                  </a:cubicBezTo>
                  <a:cubicBezTo>
                    <a:pt x="0" y="32"/>
                    <a:pt x="0" y="32"/>
                    <a:pt x="0" y="32"/>
                  </a:cubicBezTo>
                  <a:cubicBezTo>
                    <a:pt x="0" y="14"/>
                    <a:pt x="15" y="0"/>
                    <a:pt x="33" y="0"/>
                  </a:cubicBezTo>
                  <a:cubicBezTo>
                    <a:pt x="33" y="0"/>
                    <a:pt x="33" y="0"/>
                    <a:pt x="33" y="0"/>
                  </a:cubicBezTo>
                  <a:cubicBezTo>
                    <a:pt x="33" y="0"/>
                    <a:pt x="33" y="0"/>
                    <a:pt x="33" y="0"/>
                  </a:cubicBezTo>
                </a:path>
              </a:pathLst>
            </a:custGeom>
            <a:solidFill>
              <a:srgbClr val="BCDB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49"/>
            <p:cNvSpPr/>
            <p:nvPr/>
          </p:nvSpPr>
          <p:spPr bwMode="auto">
            <a:xfrm>
              <a:off x="1683" y="2751"/>
              <a:ext cx="143" cy="140"/>
            </a:xfrm>
            <a:custGeom>
              <a:avLst/>
              <a:gdLst>
                <a:gd name="T0" fmla="*/ 0 w 60"/>
                <a:gd name="T1" fmla="*/ 32 h 59"/>
                <a:gd name="T2" fmla="*/ 0 w 60"/>
                <a:gd name="T3" fmla="*/ 32 h 59"/>
                <a:gd name="T4" fmla="*/ 0 w 60"/>
                <a:gd name="T5" fmla="*/ 33 h 59"/>
                <a:gd name="T6" fmla="*/ 0 w 60"/>
                <a:gd name="T7" fmla="*/ 33 h 59"/>
                <a:gd name="T8" fmla="*/ 0 w 60"/>
                <a:gd name="T9" fmla="*/ 33 h 59"/>
                <a:gd name="T10" fmla="*/ 0 w 60"/>
                <a:gd name="T11" fmla="*/ 33 h 59"/>
                <a:gd name="T12" fmla="*/ 0 w 60"/>
                <a:gd name="T13" fmla="*/ 33 h 59"/>
                <a:gd name="T14" fmla="*/ 0 w 60"/>
                <a:gd name="T15" fmla="*/ 33 h 59"/>
                <a:gd name="T16" fmla="*/ 0 w 60"/>
                <a:gd name="T17" fmla="*/ 33 h 59"/>
                <a:gd name="T18" fmla="*/ 0 w 60"/>
                <a:gd name="T19" fmla="*/ 33 h 59"/>
                <a:gd name="T20" fmla="*/ 0 w 60"/>
                <a:gd name="T21" fmla="*/ 33 h 59"/>
                <a:gd name="T22" fmla="*/ 0 w 60"/>
                <a:gd name="T23" fmla="*/ 33 h 59"/>
                <a:gd name="T24" fmla="*/ 0 w 60"/>
                <a:gd name="T25" fmla="*/ 34 h 59"/>
                <a:gd name="T26" fmla="*/ 0 w 60"/>
                <a:gd name="T27" fmla="*/ 34 h 59"/>
                <a:gd name="T28" fmla="*/ 0 w 60"/>
                <a:gd name="T29" fmla="*/ 34 h 59"/>
                <a:gd name="T30" fmla="*/ 0 w 60"/>
                <a:gd name="T31" fmla="*/ 34 h 59"/>
                <a:gd name="T32" fmla="*/ 0 w 60"/>
                <a:gd name="T33" fmla="*/ 34 h 59"/>
                <a:gd name="T34" fmla="*/ 0 w 60"/>
                <a:gd name="T35" fmla="*/ 34 h 59"/>
                <a:gd name="T36" fmla="*/ 0 w 60"/>
                <a:gd name="T37" fmla="*/ 34 h 59"/>
                <a:gd name="T38" fmla="*/ 8 w 60"/>
                <a:gd name="T39" fmla="*/ 41 h 59"/>
                <a:gd name="T40" fmla="*/ 60 w 60"/>
                <a:gd name="T41" fmla="*/ 14 h 59"/>
                <a:gd name="T42" fmla="*/ 34 w 60"/>
                <a:gd name="T43" fmla="*/ 0 h 59"/>
                <a:gd name="T44" fmla="*/ 34 w 60"/>
                <a:gd name="T45" fmla="*/ 0 h 59"/>
                <a:gd name="T46" fmla="*/ 34 w 60"/>
                <a:gd name="T47" fmla="*/ 0 h 59"/>
                <a:gd name="T48" fmla="*/ 34 w 60"/>
                <a:gd name="T49" fmla="*/ 0 h 59"/>
                <a:gd name="T50" fmla="*/ 34 w 60"/>
                <a:gd name="T51" fmla="*/ 0 h 59"/>
                <a:gd name="T52" fmla="*/ 33 w 60"/>
                <a:gd name="T53" fmla="*/ 0 h 59"/>
                <a:gd name="T54" fmla="*/ 33 w 60"/>
                <a:gd name="T55" fmla="*/ 0 h 59"/>
                <a:gd name="T56" fmla="*/ 33 w 60"/>
                <a:gd name="T57" fmla="*/ 0 h 59"/>
                <a:gd name="T58" fmla="*/ 33 w 60"/>
                <a:gd name="T59" fmla="*/ 0 h 59"/>
                <a:gd name="T60" fmla="*/ 33 w 60"/>
                <a:gd name="T61" fmla="*/ 0 h 59"/>
                <a:gd name="T62" fmla="*/ 33 w 60"/>
                <a:gd name="T63" fmla="*/ 0 h 59"/>
                <a:gd name="T64" fmla="*/ 33 w 60"/>
                <a:gd name="T65" fmla="*/ 0 h 59"/>
                <a:gd name="T66" fmla="*/ 33 w 60"/>
                <a:gd name="T67" fmla="*/ 0 h 59"/>
                <a:gd name="T68" fmla="*/ 33 w 60"/>
                <a:gd name="T6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 h="59">
                  <a:moveTo>
                    <a:pt x="33" y="0"/>
                  </a:moveTo>
                  <a:cubicBezTo>
                    <a:pt x="15" y="0"/>
                    <a:pt x="0" y="14"/>
                    <a:pt x="0" y="32"/>
                  </a:cubicBezTo>
                  <a:cubicBezTo>
                    <a:pt x="0" y="32"/>
                    <a:pt x="0" y="32"/>
                    <a:pt x="0" y="32"/>
                  </a:cubicBezTo>
                  <a:cubicBezTo>
                    <a:pt x="0" y="32"/>
                    <a:pt x="0" y="32"/>
                    <a:pt x="0" y="32"/>
                  </a:cubicBezTo>
                  <a:cubicBezTo>
                    <a:pt x="0" y="32"/>
                    <a:pt x="0" y="32"/>
                    <a:pt x="0" y="32"/>
                  </a:cubicBezTo>
                  <a:cubicBezTo>
                    <a:pt x="0" y="32"/>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1" y="44"/>
                    <a:pt x="6" y="53"/>
                    <a:pt x="13" y="59"/>
                  </a:cubicBezTo>
                  <a:cubicBezTo>
                    <a:pt x="10" y="54"/>
                    <a:pt x="8" y="47"/>
                    <a:pt x="8" y="41"/>
                  </a:cubicBezTo>
                  <a:cubicBezTo>
                    <a:pt x="8" y="23"/>
                    <a:pt x="23" y="8"/>
                    <a:pt x="41" y="8"/>
                  </a:cubicBezTo>
                  <a:cubicBezTo>
                    <a:pt x="48" y="8"/>
                    <a:pt x="55" y="10"/>
                    <a:pt x="60" y="14"/>
                  </a:cubicBezTo>
                  <a:cubicBezTo>
                    <a:pt x="54" y="6"/>
                    <a:pt x="45"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path>
              </a:pathLst>
            </a:cu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Oval 250"/>
            <p:cNvSpPr>
              <a:spLocks noChangeArrowheads="1"/>
            </p:cNvSpPr>
            <p:nvPr/>
          </p:nvSpPr>
          <p:spPr bwMode="auto">
            <a:xfrm>
              <a:off x="2049" y="2801"/>
              <a:ext cx="157" cy="156"/>
            </a:xfrm>
            <a:prstGeom prst="ellipse">
              <a:avLst/>
            </a:pr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51"/>
            <p:cNvSpPr>
              <a:spLocks noEditPoints="1"/>
            </p:cNvSpPr>
            <p:nvPr/>
          </p:nvSpPr>
          <p:spPr bwMode="auto">
            <a:xfrm>
              <a:off x="2049" y="2801"/>
              <a:ext cx="83" cy="83"/>
            </a:xfrm>
            <a:custGeom>
              <a:avLst/>
              <a:gdLst>
                <a:gd name="T0" fmla="*/ 0 w 35"/>
                <a:gd name="T1" fmla="*/ 35 h 35"/>
                <a:gd name="T2" fmla="*/ 0 w 35"/>
                <a:gd name="T3" fmla="*/ 35 h 35"/>
                <a:gd name="T4" fmla="*/ 0 w 35"/>
                <a:gd name="T5" fmla="*/ 35 h 35"/>
                <a:gd name="T6" fmla="*/ 0 w 35"/>
                <a:gd name="T7" fmla="*/ 35 h 35"/>
                <a:gd name="T8" fmla="*/ 0 w 35"/>
                <a:gd name="T9" fmla="*/ 35 h 35"/>
                <a:gd name="T10" fmla="*/ 0 w 35"/>
                <a:gd name="T11" fmla="*/ 35 h 35"/>
                <a:gd name="T12" fmla="*/ 0 w 35"/>
                <a:gd name="T13" fmla="*/ 35 h 35"/>
                <a:gd name="T14" fmla="*/ 0 w 35"/>
                <a:gd name="T15" fmla="*/ 34 h 35"/>
                <a:gd name="T16" fmla="*/ 0 w 35"/>
                <a:gd name="T17" fmla="*/ 34 h 35"/>
                <a:gd name="T18" fmla="*/ 0 w 35"/>
                <a:gd name="T19" fmla="*/ 34 h 35"/>
                <a:gd name="T20" fmla="*/ 0 w 35"/>
                <a:gd name="T21" fmla="*/ 34 h 35"/>
                <a:gd name="T22" fmla="*/ 0 w 35"/>
                <a:gd name="T23" fmla="*/ 34 h 35"/>
                <a:gd name="T24" fmla="*/ 0 w 35"/>
                <a:gd name="T25" fmla="*/ 34 h 35"/>
                <a:gd name="T26" fmla="*/ 0 w 35"/>
                <a:gd name="T27" fmla="*/ 34 h 35"/>
                <a:gd name="T28" fmla="*/ 0 w 35"/>
                <a:gd name="T29" fmla="*/ 34 h 35"/>
                <a:gd name="T30" fmla="*/ 0 w 35"/>
                <a:gd name="T31" fmla="*/ 34 h 35"/>
                <a:gd name="T32" fmla="*/ 0 w 35"/>
                <a:gd name="T33" fmla="*/ 34 h 35"/>
                <a:gd name="T34" fmla="*/ 0 w 35"/>
                <a:gd name="T35" fmla="*/ 34 h 35"/>
                <a:gd name="T36" fmla="*/ 0 w 35"/>
                <a:gd name="T37" fmla="*/ 34 h 35"/>
                <a:gd name="T38" fmla="*/ 0 w 35"/>
                <a:gd name="T39" fmla="*/ 33 h 35"/>
                <a:gd name="T40" fmla="*/ 0 w 35"/>
                <a:gd name="T41" fmla="*/ 33 h 35"/>
                <a:gd name="T42" fmla="*/ 0 w 35"/>
                <a:gd name="T43" fmla="*/ 33 h 35"/>
                <a:gd name="T44" fmla="*/ 0 w 35"/>
                <a:gd name="T45" fmla="*/ 33 h 35"/>
                <a:gd name="T46" fmla="*/ 0 w 35"/>
                <a:gd name="T47" fmla="*/ 33 h 35"/>
                <a:gd name="T48" fmla="*/ 0 w 35"/>
                <a:gd name="T49" fmla="*/ 33 h 35"/>
                <a:gd name="T50" fmla="*/ 35 w 35"/>
                <a:gd name="T51" fmla="*/ 0 h 35"/>
                <a:gd name="T52" fmla="*/ 35 w 35"/>
                <a:gd name="T53" fmla="*/ 0 h 35"/>
                <a:gd name="T54" fmla="*/ 34 w 35"/>
                <a:gd name="T55" fmla="*/ 0 h 35"/>
                <a:gd name="T56" fmla="*/ 34 w 35"/>
                <a:gd name="T57" fmla="*/ 0 h 35"/>
                <a:gd name="T58" fmla="*/ 34 w 35"/>
                <a:gd name="T59" fmla="*/ 0 h 35"/>
                <a:gd name="T60" fmla="*/ 34 w 35"/>
                <a:gd name="T61" fmla="*/ 0 h 35"/>
                <a:gd name="T62" fmla="*/ 34 w 35"/>
                <a:gd name="T63" fmla="*/ 0 h 35"/>
                <a:gd name="T64" fmla="*/ 34 w 35"/>
                <a:gd name="T65" fmla="*/ 0 h 35"/>
                <a:gd name="T66" fmla="*/ 34 w 35"/>
                <a:gd name="T67" fmla="*/ 0 h 35"/>
                <a:gd name="T68" fmla="*/ 34 w 35"/>
                <a:gd name="T69" fmla="*/ 0 h 35"/>
                <a:gd name="T70" fmla="*/ 34 w 35"/>
                <a:gd name="T71" fmla="*/ 0 h 35"/>
                <a:gd name="T72" fmla="*/ 34 w 35"/>
                <a:gd name="T73" fmla="*/ 0 h 35"/>
                <a:gd name="T74" fmla="*/ 34 w 35"/>
                <a:gd name="T75" fmla="*/ 0 h 35"/>
                <a:gd name="T76" fmla="*/ 34 w 35"/>
                <a:gd name="T77" fmla="*/ 0 h 35"/>
                <a:gd name="T78" fmla="*/ 34 w 35"/>
                <a:gd name="T79" fmla="*/ 0 h 35"/>
                <a:gd name="T80" fmla="*/ 33 w 35"/>
                <a:gd name="T81" fmla="*/ 0 h 35"/>
                <a:gd name="T82" fmla="*/ 33 w 35"/>
                <a:gd name="T83" fmla="*/ 0 h 35"/>
                <a:gd name="T84" fmla="*/ 33 w 35"/>
                <a:gd name="T85" fmla="*/ 0 h 35"/>
                <a:gd name="T86" fmla="*/ 33 w 35"/>
                <a:gd name="T87" fmla="*/ 0 h 35"/>
                <a:gd name="T88" fmla="*/ 33 w 35"/>
                <a:gd name="T89" fmla="*/ 0 h 35"/>
                <a:gd name="T90" fmla="*/ 33 w 35"/>
                <a:gd name="T91" fmla="*/ 0 h 35"/>
                <a:gd name="T92" fmla="*/ 33 w 35"/>
                <a:gd name="T93" fmla="*/ 0 h 35"/>
                <a:gd name="T94" fmla="*/ 33 w 35"/>
                <a:gd name="T95" fmla="*/ 0 h 35"/>
                <a:gd name="T96" fmla="*/ 0 w 35"/>
                <a:gd name="T97" fmla="*/ 33 h 35"/>
                <a:gd name="T98" fmla="*/ 33 w 35"/>
                <a:gd name="T99" fmla="*/ 0 h 35"/>
                <a:gd name="T100" fmla="*/ 33 w 35"/>
                <a:gd name="T10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 h="35">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5"/>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4"/>
                    <a:pt x="0" y="34"/>
                    <a:pt x="0" y="34"/>
                  </a:cubicBezTo>
                  <a:cubicBezTo>
                    <a:pt x="0" y="34"/>
                    <a:pt x="0" y="34"/>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35" y="0"/>
                  </a:moveTo>
                  <a:cubicBezTo>
                    <a:pt x="35" y="0"/>
                    <a:pt x="35" y="0"/>
                    <a:pt x="35" y="0"/>
                  </a:cubicBezTo>
                  <a:cubicBezTo>
                    <a:pt x="35" y="0"/>
                    <a:pt x="35" y="0"/>
                    <a:pt x="35" y="0"/>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4" y="0"/>
                  </a:moveTo>
                  <a:cubicBezTo>
                    <a:pt x="34" y="0"/>
                    <a:pt x="34" y="0"/>
                    <a:pt x="34" y="0"/>
                  </a:cubicBezTo>
                  <a:cubicBezTo>
                    <a:pt x="34" y="0"/>
                    <a:pt x="34" y="0"/>
                    <a:pt x="34" y="0"/>
                  </a:cubicBezTo>
                  <a:moveTo>
                    <a:pt x="33" y="0"/>
                  </a:moveTo>
                  <a:cubicBezTo>
                    <a:pt x="33" y="0"/>
                    <a:pt x="34" y="0"/>
                    <a:pt x="34" y="0"/>
                  </a:cubicBezTo>
                  <a:cubicBezTo>
                    <a:pt x="34"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15" y="0"/>
                    <a:pt x="0" y="15"/>
                    <a:pt x="0" y="33"/>
                  </a:cubicBezTo>
                  <a:cubicBezTo>
                    <a:pt x="0" y="33"/>
                    <a:pt x="0" y="33"/>
                    <a:pt x="0" y="33"/>
                  </a:cubicBezTo>
                  <a:cubicBezTo>
                    <a:pt x="0" y="15"/>
                    <a:pt x="15" y="0"/>
                    <a:pt x="33" y="0"/>
                  </a:cubicBezTo>
                  <a:cubicBezTo>
                    <a:pt x="33" y="0"/>
                    <a:pt x="33" y="0"/>
                    <a:pt x="33" y="0"/>
                  </a:cubicBezTo>
                  <a:cubicBezTo>
                    <a:pt x="33" y="0"/>
                    <a:pt x="33" y="0"/>
                    <a:pt x="33" y="0"/>
                  </a:cubicBezTo>
                </a:path>
              </a:pathLst>
            </a:custGeom>
            <a:solidFill>
              <a:srgbClr val="A9C5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252"/>
            <p:cNvSpPr/>
            <p:nvPr/>
          </p:nvSpPr>
          <p:spPr bwMode="auto">
            <a:xfrm>
              <a:off x="2049" y="2801"/>
              <a:ext cx="143" cy="140"/>
            </a:xfrm>
            <a:custGeom>
              <a:avLst/>
              <a:gdLst>
                <a:gd name="T0" fmla="*/ 0 w 60"/>
                <a:gd name="T1" fmla="*/ 33 h 59"/>
                <a:gd name="T2" fmla="*/ 0 w 60"/>
                <a:gd name="T3" fmla="*/ 33 h 59"/>
                <a:gd name="T4" fmla="*/ 0 w 60"/>
                <a:gd name="T5" fmla="*/ 33 h 59"/>
                <a:gd name="T6" fmla="*/ 0 w 60"/>
                <a:gd name="T7" fmla="*/ 33 h 59"/>
                <a:gd name="T8" fmla="*/ 0 w 60"/>
                <a:gd name="T9" fmla="*/ 34 h 59"/>
                <a:gd name="T10" fmla="*/ 0 w 60"/>
                <a:gd name="T11" fmla="*/ 34 h 59"/>
                <a:gd name="T12" fmla="*/ 0 w 60"/>
                <a:gd name="T13" fmla="*/ 34 h 59"/>
                <a:gd name="T14" fmla="*/ 0 w 60"/>
                <a:gd name="T15" fmla="*/ 34 h 59"/>
                <a:gd name="T16" fmla="*/ 0 w 60"/>
                <a:gd name="T17" fmla="*/ 34 h 59"/>
                <a:gd name="T18" fmla="*/ 0 w 60"/>
                <a:gd name="T19" fmla="*/ 34 h 59"/>
                <a:gd name="T20" fmla="*/ 0 w 60"/>
                <a:gd name="T21" fmla="*/ 34 h 59"/>
                <a:gd name="T22" fmla="*/ 0 w 60"/>
                <a:gd name="T23" fmla="*/ 34 h 59"/>
                <a:gd name="T24" fmla="*/ 0 w 60"/>
                <a:gd name="T25" fmla="*/ 34 h 59"/>
                <a:gd name="T26" fmla="*/ 0 w 60"/>
                <a:gd name="T27" fmla="*/ 35 h 59"/>
                <a:gd name="T28" fmla="*/ 0 w 60"/>
                <a:gd name="T29" fmla="*/ 35 h 59"/>
                <a:gd name="T30" fmla="*/ 0 w 60"/>
                <a:gd name="T31" fmla="*/ 35 h 59"/>
                <a:gd name="T32" fmla="*/ 0 w 60"/>
                <a:gd name="T33" fmla="*/ 35 h 59"/>
                <a:gd name="T34" fmla="*/ 0 w 60"/>
                <a:gd name="T35" fmla="*/ 35 h 59"/>
                <a:gd name="T36" fmla="*/ 8 w 60"/>
                <a:gd name="T37" fmla="*/ 42 h 59"/>
                <a:gd name="T38" fmla="*/ 60 w 60"/>
                <a:gd name="T39" fmla="*/ 15 h 59"/>
                <a:gd name="T40" fmla="*/ 35 w 60"/>
                <a:gd name="T41" fmla="*/ 0 h 59"/>
                <a:gd name="T42" fmla="*/ 34 w 60"/>
                <a:gd name="T43" fmla="*/ 0 h 59"/>
                <a:gd name="T44" fmla="*/ 34 w 60"/>
                <a:gd name="T45" fmla="*/ 0 h 59"/>
                <a:gd name="T46" fmla="*/ 34 w 60"/>
                <a:gd name="T47" fmla="*/ 0 h 59"/>
                <a:gd name="T48" fmla="*/ 34 w 60"/>
                <a:gd name="T49" fmla="*/ 0 h 59"/>
                <a:gd name="T50" fmla="*/ 34 w 60"/>
                <a:gd name="T51" fmla="*/ 0 h 59"/>
                <a:gd name="T52" fmla="*/ 34 w 60"/>
                <a:gd name="T53" fmla="*/ 0 h 59"/>
                <a:gd name="T54" fmla="*/ 34 w 60"/>
                <a:gd name="T55" fmla="*/ 0 h 59"/>
                <a:gd name="T56" fmla="*/ 34 w 60"/>
                <a:gd name="T57" fmla="*/ 0 h 59"/>
                <a:gd name="T58" fmla="*/ 34 w 60"/>
                <a:gd name="T59" fmla="*/ 0 h 59"/>
                <a:gd name="T60" fmla="*/ 33 w 60"/>
                <a:gd name="T61" fmla="*/ 0 h 59"/>
                <a:gd name="T62" fmla="*/ 33 w 60"/>
                <a:gd name="T63" fmla="*/ 0 h 59"/>
                <a:gd name="T64" fmla="*/ 33 w 60"/>
                <a:gd name="T65" fmla="*/ 0 h 59"/>
                <a:gd name="T66" fmla="*/ 33 w 60"/>
                <a:gd name="T67" fmla="*/ 0 h 59"/>
                <a:gd name="T68" fmla="*/ 33 w 60"/>
                <a:gd name="T69" fmla="*/ 0 h 59"/>
                <a:gd name="T70" fmla="*/ 33 w 60"/>
                <a:gd name="T7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59">
                  <a:moveTo>
                    <a:pt x="33" y="0"/>
                  </a:moveTo>
                  <a:cubicBezTo>
                    <a:pt x="15" y="0"/>
                    <a:pt x="0" y="15"/>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3"/>
                    <a:pt x="0" y="33"/>
                    <a:pt x="0" y="33"/>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4"/>
                  </a:cubicBezTo>
                  <a:cubicBezTo>
                    <a:pt x="0" y="34"/>
                    <a:pt x="0" y="34"/>
                    <a:pt x="0" y="35"/>
                  </a:cubicBezTo>
                  <a:cubicBezTo>
                    <a:pt x="0" y="35"/>
                    <a:pt x="0" y="35"/>
                    <a:pt x="0" y="35"/>
                  </a:cubicBezTo>
                  <a:cubicBezTo>
                    <a:pt x="0" y="35"/>
                    <a:pt x="0" y="35"/>
                    <a:pt x="0" y="35"/>
                  </a:cubicBezTo>
                  <a:cubicBezTo>
                    <a:pt x="0" y="35"/>
                    <a:pt x="0" y="35"/>
                    <a:pt x="0" y="35"/>
                  </a:cubicBezTo>
                  <a:cubicBezTo>
                    <a:pt x="0" y="35"/>
                    <a:pt x="0" y="35"/>
                    <a:pt x="0" y="35"/>
                  </a:cubicBezTo>
                  <a:cubicBezTo>
                    <a:pt x="0" y="35"/>
                    <a:pt x="0" y="35"/>
                    <a:pt x="0" y="35"/>
                  </a:cubicBezTo>
                  <a:cubicBezTo>
                    <a:pt x="0" y="35"/>
                    <a:pt x="0" y="35"/>
                    <a:pt x="0" y="35"/>
                  </a:cubicBezTo>
                  <a:cubicBezTo>
                    <a:pt x="0" y="35"/>
                    <a:pt x="0" y="35"/>
                    <a:pt x="0" y="35"/>
                  </a:cubicBezTo>
                  <a:cubicBezTo>
                    <a:pt x="0" y="35"/>
                    <a:pt x="0" y="35"/>
                    <a:pt x="0" y="35"/>
                  </a:cubicBezTo>
                  <a:cubicBezTo>
                    <a:pt x="1" y="45"/>
                    <a:pt x="6" y="54"/>
                    <a:pt x="14" y="59"/>
                  </a:cubicBezTo>
                  <a:cubicBezTo>
                    <a:pt x="10" y="54"/>
                    <a:pt x="8" y="48"/>
                    <a:pt x="8" y="42"/>
                  </a:cubicBezTo>
                  <a:cubicBezTo>
                    <a:pt x="8" y="23"/>
                    <a:pt x="23" y="9"/>
                    <a:pt x="41" y="9"/>
                  </a:cubicBezTo>
                  <a:cubicBezTo>
                    <a:pt x="48" y="9"/>
                    <a:pt x="55" y="11"/>
                    <a:pt x="60" y="15"/>
                  </a:cubicBezTo>
                  <a:cubicBezTo>
                    <a:pt x="55" y="7"/>
                    <a:pt x="45" y="1"/>
                    <a:pt x="35" y="0"/>
                  </a:cubicBezTo>
                  <a:cubicBezTo>
                    <a:pt x="35" y="0"/>
                    <a:pt x="35" y="0"/>
                    <a:pt x="35" y="0"/>
                  </a:cubicBezTo>
                  <a:cubicBezTo>
                    <a:pt x="35" y="0"/>
                    <a:pt x="35"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4" y="0"/>
                    <a:pt x="34" y="0"/>
                  </a:cubicBezTo>
                  <a:cubicBezTo>
                    <a:pt x="34"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cubicBezTo>
                    <a:pt x="33" y="0"/>
                    <a:pt x="33" y="0"/>
                    <a:pt x="33" y="0"/>
                  </a:cubicBezTo>
                </a:path>
              </a:pathLst>
            </a:custGeom>
            <a:solidFill>
              <a:srgbClr val="476F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Oval 253"/>
            <p:cNvSpPr>
              <a:spLocks noChangeArrowheads="1"/>
            </p:cNvSpPr>
            <p:nvPr/>
          </p:nvSpPr>
          <p:spPr bwMode="auto">
            <a:xfrm>
              <a:off x="2232" y="2511"/>
              <a:ext cx="90" cy="88"/>
            </a:xfrm>
            <a:prstGeom prst="ellipse">
              <a:avLst/>
            </a:pr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54"/>
            <p:cNvSpPr>
              <a:spLocks noEditPoints="1"/>
            </p:cNvSpPr>
            <p:nvPr/>
          </p:nvSpPr>
          <p:spPr bwMode="auto">
            <a:xfrm>
              <a:off x="2232" y="2511"/>
              <a:ext cx="55" cy="47"/>
            </a:xfrm>
            <a:custGeom>
              <a:avLst/>
              <a:gdLst>
                <a:gd name="T0" fmla="*/ 0 w 23"/>
                <a:gd name="T1" fmla="*/ 19 h 20"/>
                <a:gd name="T2" fmla="*/ 0 w 23"/>
                <a:gd name="T3" fmla="*/ 19 h 20"/>
                <a:gd name="T4" fmla="*/ 0 w 23"/>
                <a:gd name="T5" fmla="*/ 19 h 20"/>
                <a:gd name="T6" fmla="*/ 0 w 23"/>
                <a:gd name="T7" fmla="*/ 19 h 20"/>
                <a:gd name="T8" fmla="*/ 0 w 23"/>
                <a:gd name="T9" fmla="*/ 19 h 20"/>
                <a:gd name="T10" fmla="*/ 0 w 23"/>
                <a:gd name="T11" fmla="*/ 19 h 20"/>
                <a:gd name="T12" fmla="*/ 0 w 23"/>
                <a:gd name="T13" fmla="*/ 19 h 20"/>
                <a:gd name="T14" fmla="*/ 0 w 23"/>
                <a:gd name="T15" fmla="*/ 19 h 20"/>
                <a:gd name="T16" fmla="*/ 0 w 23"/>
                <a:gd name="T17" fmla="*/ 19 h 20"/>
                <a:gd name="T18" fmla="*/ 23 w 23"/>
                <a:gd name="T19" fmla="*/ 0 h 20"/>
                <a:gd name="T20" fmla="*/ 23 w 23"/>
                <a:gd name="T21" fmla="*/ 0 h 20"/>
                <a:gd name="T22" fmla="*/ 23 w 23"/>
                <a:gd name="T23" fmla="*/ 0 h 20"/>
                <a:gd name="T24" fmla="*/ 23 w 23"/>
                <a:gd name="T25" fmla="*/ 0 h 20"/>
                <a:gd name="T26" fmla="*/ 23 w 23"/>
                <a:gd name="T27" fmla="*/ 0 h 20"/>
                <a:gd name="T28" fmla="*/ 23 w 23"/>
                <a:gd name="T29" fmla="*/ 0 h 20"/>
                <a:gd name="T30" fmla="*/ 23 w 23"/>
                <a:gd name="T31" fmla="*/ 0 h 20"/>
                <a:gd name="T32" fmla="*/ 22 w 23"/>
                <a:gd name="T33" fmla="*/ 0 h 20"/>
                <a:gd name="T34" fmla="*/ 22 w 23"/>
                <a:gd name="T35" fmla="*/ 0 h 20"/>
                <a:gd name="T36" fmla="*/ 22 w 23"/>
                <a:gd name="T37" fmla="*/ 0 h 20"/>
                <a:gd name="T38" fmla="*/ 22 w 23"/>
                <a:gd name="T39" fmla="*/ 0 h 20"/>
                <a:gd name="T40" fmla="*/ 22 w 23"/>
                <a:gd name="T41" fmla="*/ 0 h 20"/>
                <a:gd name="T42" fmla="*/ 22 w 23"/>
                <a:gd name="T43" fmla="*/ 0 h 20"/>
                <a:gd name="T44" fmla="*/ 22 w 23"/>
                <a:gd name="T45" fmla="*/ 0 h 20"/>
                <a:gd name="T46" fmla="*/ 22 w 23"/>
                <a:gd name="T47" fmla="*/ 0 h 20"/>
                <a:gd name="T48" fmla="*/ 22 w 23"/>
                <a:gd name="T49" fmla="*/ 0 h 20"/>
                <a:gd name="T50" fmla="*/ 22 w 23"/>
                <a:gd name="T51" fmla="*/ 0 h 20"/>
                <a:gd name="T52" fmla="*/ 22 w 23"/>
                <a:gd name="T53" fmla="*/ 0 h 20"/>
                <a:gd name="T54" fmla="*/ 21 w 23"/>
                <a:gd name="T55" fmla="*/ 0 h 20"/>
                <a:gd name="T56" fmla="*/ 21 w 23"/>
                <a:gd name="T57" fmla="*/ 0 h 20"/>
                <a:gd name="T58" fmla="*/ 21 w 23"/>
                <a:gd name="T59" fmla="*/ 0 h 20"/>
                <a:gd name="T60" fmla="*/ 21 w 23"/>
                <a:gd name="T61" fmla="*/ 0 h 20"/>
                <a:gd name="T62" fmla="*/ 21 w 23"/>
                <a:gd name="T63" fmla="*/ 0 h 20"/>
                <a:gd name="T64" fmla="*/ 21 w 23"/>
                <a:gd name="T65" fmla="*/ 0 h 20"/>
                <a:gd name="T66" fmla="*/ 21 w 23"/>
                <a:gd name="T67" fmla="*/ 0 h 20"/>
                <a:gd name="T68" fmla="*/ 21 w 23"/>
                <a:gd name="T69" fmla="*/ 0 h 20"/>
                <a:gd name="T70" fmla="*/ 21 w 23"/>
                <a:gd name="T71" fmla="*/ 0 h 20"/>
                <a:gd name="T72" fmla="*/ 20 w 23"/>
                <a:gd name="T73" fmla="*/ 0 h 20"/>
                <a:gd name="T74" fmla="*/ 20 w 23"/>
                <a:gd name="T75" fmla="*/ 0 h 20"/>
                <a:gd name="T76" fmla="*/ 20 w 23"/>
                <a:gd name="T77" fmla="*/ 0 h 20"/>
                <a:gd name="T78" fmla="*/ 20 w 23"/>
                <a:gd name="T79" fmla="*/ 0 h 20"/>
                <a:gd name="T80" fmla="*/ 20 w 23"/>
                <a:gd name="T81" fmla="*/ 0 h 20"/>
                <a:gd name="T82" fmla="*/ 20 w 23"/>
                <a:gd name="T83" fmla="*/ 0 h 20"/>
                <a:gd name="T84" fmla="*/ 20 w 23"/>
                <a:gd name="T85" fmla="*/ 0 h 20"/>
                <a:gd name="T86" fmla="*/ 20 w 23"/>
                <a:gd name="T87" fmla="*/ 0 h 20"/>
                <a:gd name="T88" fmla="*/ 20 w 23"/>
                <a:gd name="T89" fmla="*/ 0 h 20"/>
                <a:gd name="T90" fmla="*/ 20 w 23"/>
                <a:gd name="T91" fmla="*/ 0 h 20"/>
                <a:gd name="T92" fmla="*/ 20 w 23"/>
                <a:gd name="T93" fmla="*/ 0 h 20"/>
                <a:gd name="T94" fmla="*/ 19 w 23"/>
                <a:gd name="T95" fmla="*/ 0 h 20"/>
                <a:gd name="T96" fmla="*/ 19 w 23"/>
                <a:gd name="T97" fmla="*/ 0 h 20"/>
                <a:gd name="T98" fmla="*/ 19 w 23"/>
                <a:gd name="T9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 h="20">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23" y="0"/>
                  </a:moveTo>
                  <a:cubicBezTo>
                    <a:pt x="23" y="0"/>
                    <a:pt x="23" y="0"/>
                    <a:pt x="23" y="0"/>
                  </a:cubicBezTo>
                  <a:cubicBezTo>
                    <a:pt x="23" y="0"/>
                    <a:pt x="23" y="0"/>
                    <a:pt x="23" y="0"/>
                  </a:cubicBezTo>
                  <a:moveTo>
                    <a:pt x="23" y="0"/>
                  </a:moveTo>
                  <a:cubicBezTo>
                    <a:pt x="23" y="0"/>
                    <a:pt x="23" y="0"/>
                    <a:pt x="23" y="0"/>
                  </a:cubicBezTo>
                  <a:cubicBezTo>
                    <a:pt x="23" y="0"/>
                    <a:pt x="23" y="0"/>
                    <a:pt x="23" y="0"/>
                  </a:cubicBezTo>
                  <a:moveTo>
                    <a:pt x="23" y="0"/>
                  </a:moveTo>
                  <a:cubicBezTo>
                    <a:pt x="23" y="0"/>
                    <a:pt x="23" y="0"/>
                    <a:pt x="23" y="0"/>
                  </a:cubicBezTo>
                  <a:cubicBezTo>
                    <a:pt x="23" y="0"/>
                    <a:pt x="23" y="0"/>
                    <a:pt x="23" y="0"/>
                  </a:cubicBezTo>
                  <a:moveTo>
                    <a:pt x="23" y="0"/>
                  </a:moveTo>
                  <a:cubicBezTo>
                    <a:pt x="23" y="0"/>
                    <a:pt x="23" y="0"/>
                    <a:pt x="23" y="0"/>
                  </a:cubicBezTo>
                  <a:cubicBezTo>
                    <a:pt x="23" y="0"/>
                    <a:pt x="23" y="0"/>
                    <a:pt x="23" y="0"/>
                  </a:cubicBezTo>
                  <a:moveTo>
                    <a:pt x="23" y="0"/>
                  </a:moveTo>
                  <a:cubicBezTo>
                    <a:pt x="23" y="0"/>
                    <a:pt x="23" y="0"/>
                    <a:pt x="23" y="0"/>
                  </a:cubicBezTo>
                  <a:cubicBezTo>
                    <a:pt x="23" y="0"/>
                    <a:pt x="23" y="0"/>
                    <a:pt x="23" y="0"/>
                  </a:cubicBezTo>
                  <a:moveTo>
                    <a:pt x="23" y="0"/>
                  </a:moveTo>
                  <a:cubicBezTo>
                    <a:pt x="23" y="0"/>
                    <a:pt x="23" y="0"/>
                    <a:pt x="23" y="0"/>
                  </a:cubicBezTo>
                  <a:cubicBezTo>
                    <a:pt x="23" y="0"/>
                    <a:pt x="23" y="0"/>
                    <a:pt x="23" y="0"/>
                  </a:cubicBezTo>
                  <a:moveTo>
                    <a:pt x="23" y="0"/>
                  </a:moveTo>
                  <a:cubicBezTo>
                    <a:pt x="23" y="0"/>
                    <a:pt x="23" y="0"/>
                    <a:pt x="23" y="0"/>
                  </a:cubicBezTo>
                  <a:cubicBezTo>
                    <a:pt x="23" y="0"/>
                    <a:pt x="23" y="0"/>
                    <a:pt x="23" y="0"/>
                  </a:cubicBezTo>
                  <a:moveTo>
                    <a:pt x="23" y="0"/>
                  </a:moveTo>
                  <a:cubicBezTo>
                    <a:pt x="23" y="0"/>
                    <a:pt x="23" y="0"/>
                    <a:pt x="23" y="0"/>
                  </a:cubicBezTo>
                  <a:cubicBezTo>
                    <a:pt x="23" y="0"/>
                    <a:pt x="23" y="0"/>
                    <a:pt x="23" y="0"/>
                  </a:cubicBezTo>
                  <a:moveTo>
                    <a:pt x="23" y="0"/>
                  </a:moveTo>
                  <a:cubicBezTo>
                    <a:pt x="23" y="0"/>
                    <a:pt x="23" y="0"/>
                    <a:pt x="23" y="0"/>
                  </a:cubicBezTo>
                  <a:cubicBezTo>
                    <a:pt x="23" y="0"/>
                    <a:pt x="23" y="0"/>
                    <a:pt x="23"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2" y="0"/>
                  </a:moveTo>
                  <a:cubicBezTo>
                    <a:pt x="22" y="0"/>
                    <a:pt x="22" y="0"/>
                    <a:pt x="22" y="0"/>
                  </a:cubicBezTo>
                  <a:cubicBezTo>
                    <a:pt x="22" y="0"/>
                    <a:pt x="22" y="0"/>
                    <a:pt x="22"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19" y="0"/>
                  </a:moveTo>
                  <a:cubicBezTo>
                    <a:pt x="20" y="0"/>
                    <a:pt x="20" y="0"/>
                    <a:pt x="20" y="0"/>
                  </a:cubicBezTo>
                  <a:cubicBezTo>
                    <a:pt x="20" y="0"/>
                    <a:pt x="20"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path>
              </a:pathLst>
            </a:custGeom>
            <a:solidFill>
              <a:srgbClr val="A9C5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55"/>
            <p:cNvSpPr/>
            <p:nvPr/>
          </p:nvSpPr>
          <p:spPr bwMode="auto">
            <a:xfrm>
              <a:off x="2232" y="2511"/>
              <a:ext cx="83" cy="81"/>
            </a:xfrm>
            <a:custGeom>
              <a:avLst/>
              <a:gdLst>
                <a:gd name="T0" fmla="*/ 0 w 35"/>
                <a:gd name="T1" fmla="*/ 19 h 34"/>
                <a:gd name="T2" fmla="*/ 0 w 35"/>
                <a:gd name="T3" fmla="*/ 19 h 34"/>
                <a:gd name="T4" fmla="*/ 0 w 35"/>
                <a:gd name="T5" fmla="*/ 19 h 34"/>
                <a:gd name="T6" fmla="*/ 0 w 35"/>
                <a:gd name="T7" fmla="*/ 19 h 34"/>
                <a:gd name="T8" fmla="*/ 0 w 35"/>
                <a:gd name="T9" fmla="*/ 19 h 34"/>
                <a:gd name="T10" fmla="*/ 0 w 35"/>
                <a:gd name="T11" fmla="*/ 19 h 34"/>
                <a:gd name="T12" fmla="*/ 0 w 35"/>
                <a:gd name="T13" fmla="*/ 19 h 34"/>
                <a:gd name="T14" fmla="*/ 0 w 35"/>
                <a:gd name="T15" fmla="*/ 19 h 34"/>
                <a:gd name="T16" fmla="*/ 0 w 35"/>
                <a:gd name="T17" fmla="*/ 20 h 34"/>
                <a:gd name="T18" fmla="*/ 5 w 35"/>
                <a:gd name="T19" fmla="*/ 23 h 34"/>
                <a:gd name="T20" fmla="*/ 23 w 35"/>
                <a:gd name="T21" fmla="*/ 0 h 34"/>
                <a:gd name="T22" fmla="*/ 23 w 35"/>
                <a:gd name="T23" fmla="*/ 0 h 34"/>
                <a:gd name="T24" fmla="*/ 23 w 35"/>
                <a:gd name="T25" fmla="*/ 0 h 34"/>
                <a:gd name="T26" fmla="*/ 23 w 35"/>
                <a:gd name="T27" fmla="*/ 0 h 34"/>
                <a:gd name="T28" fmla="*/ 23 w 35"/>
                <a:gd name="T29" fmla="*/ 0 h 34"/>
                <a:gd name="T30" fmla="*/ 23 w 35"/>
                <a:gd name="T31" fmla="*/ 0 h 34"/>
                <a:gd name="T32" fmla="*/ 22 w 35"/>
                <a:gd name="T33" fmla="*/ 0 h 34"/>
                <a:gd name="T34" fmla="*/ 22 w 35"/>
                <a:gd name="T35" fmla="*/ 0 h 34"/>
                <a:gd name="T36" fmla="*/ 22 w 35"/>
                <a:gd name="T37" fmla="*/ 0 h 34"/>
                <a:gd name="T38" fmla="*/ 22 w 35"/>
                <a:gd name="T39" fmla="*/ 0 h 34"/>
                <a:gd name="T40" fmla="*/ 22 w 35"/>
                <a:gd name="T41" fmla="*/ 0 h 34"/>
                <a:gd name="T42" fmla="*/ 22 w 35"/>
                <a:gd name="T43" fmla="*/ 0 h 34"/>
                <a:gd name="T44" fmla="*/ 22 w 35"/>
                <a:gd name="T45" fmla="*/ 0 h 34"/>
                <a:gd name="T46" fmla="*/ 22 w 35"/>
                <a:gd name="T47" fmla="*/ 0 h 34"/>
                <a:gd name="T48" fmla="*/ 22 w 35"/>
                <a:gd name="T49" fmla="*/ 0 h 34"/>
                <a:gd name="T50" fmla="*/ 22 w 35"/>
                <a:gd name="T51" fmla="*/ 0 h 34"/>
                <a:gd name="T52" fmla="*/ 21 w 35"/>
                <a:gd name="T53" fmla="*/ 0 h 34"/>
                <a:gd name="T54" fmla="*/ 21 w 35"/>
                <a:gd name="T55" fmla="*/ 0 h 34"/>
                <a:gd name="T56" fmla="*/ 21 w 35"/>
                <a:gd name="T57" fmla="*/ 0 h 34"/>
                <a:gd name="T58" fmla="*/ 21 w 35"/>
                <a:gd name="T59" fmla="*/ 0 h 34"/>
                <a:gd name="T60" fmla="*/ 21 w 35"/>
                <a:gd name="T61" fmla="*/ 0 h 34"/>
                <a:gd name="T62" fmla="*/ 21 w 35"/>
                <a:gd name="T63" fmla="*/ 0 h 34"/>
                <a:gd name="T64" fmla="*/ 21 w 35"/>
                <a:gd name="T65" fmla="*/ 0 h 34"/>
                <a:gd name="T66" fmla="*/ 21 w 35"/>
                <a:gd name="T67" fmla="*/ 0 h 34"/>
                <a:gd name="T68" fmla="*/ 20 w 35"/>
                <a:gd name="T69" fmla="*/ 0 h 34"/>
                <a:gd name="T70" fmla="*/ 20 w 35"/>
                <a:gd name="T71" fmla="*/ 0 h 34"/>
                <a:gd name="T72" fmla="*/ 20 w 35"/>
                <a:gd name="T73" fmla="*/ 0 h 34"/>
                <a:gd name="T74" fmla="*/ 20 w 35"/>
                <a:gd name="T75" fmla="*/ 0 h 34"/>
                <a:gd name="T76" fmla="*/ 20 w 35"/>
                <a:gd name="T77" fmla="*/ 0 h 34"/>
                <a:gd name="T78" fmla="*/ 20 w 35"/>
                <a:gd name="T79" fmla="*/ 0 h 34"/>
                <a:gd name="T80" fmla="*/ 20 w 35"/>
                <a:gd name="T81" fmla="*/ 0 h 34"/>
                <a:gd name="T82" fmla="*/ 20 w 35"/>
                <a:gd name="T83" fmla="*/ 0 h 34"/>
                <a:gd name="T84" fmla="*/ 20 w 35"/>
                <a:gd name="T85" fmla="*/ 0 h 34"/>
                <a:gd name="T86" fmla="*/ 19 w 35"/>
                <a:gd name="T87" fmla="*/ 0 h 34"/>
                <a:gd name="T88" fmla="*/ 19 w 35"/>
                <a:gd name="T89" fmla="*/ 0 h 34"/>
                <a:gd name="T90" fmla="*/ 19 w 35"/>
                <a:gd name="T91" fmla="*/ 0 h 34"/>
                <a:gd name="T92" fmla="*/ 19 w 35"/>
                <a:gd name="T9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 h="34">
                  <a:moveTo>
                    <a:pt x="19" y="0"/>
                  </a:moveTo>
                  <a:cubicBezTo>
                    <a:pt x="9" y="0"/>
                    <a:pt x="0" y="8"/>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20"/>
                    <a:pt x="0" y="20"/>
                    <a:pt x="0" y="20"/>
                  </a:cubicBezTo>
                  <a:cubicBezTo>
                    <a:pt x="0" y="20"/>
                    <a:pt x="0" y="20"/>
                    <a:pt x="0" y="20"/>
                  </a:cubicBezTo>
                  <a:cubicBezTo>
                    <a:pt x="1" y="25"/>
                    <a:pt x="4" y="30"/>
                    <a:pt x="8" y="34"/>
                  </a:cubicBezTo>
                  <a:cubicBezTo>
                    <a:pt x="6" y="31"/>
                    <a:pt x="5" y="27"/>
                    <a:pt x="5" y="23"/>
                  </a:cubicBezTo>
                  <a:cubicBezTo>
                    <a:pt x="5" y="13"/>
                    <a:pt x="13" y="5"/>
                    <a:pt x="24" y="5"/>
                  </a:cubicBezTo>
                  <a:cubicBezTo>
                    <a:pt x="28" y="5"/>
                    <a:pt x="32" y="6"/>
                    <a:pt x="35" y="8"/>
                  </a:cubicBezTo>
                  <a:cubicBezTo>
                    <a:pt x="32" y="4"/>
                    <a:pt x="28" y="1"/>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20" y="0"/>
                  </a:cubicBezTo>
                  <a:cubicBezTo>
                    <a:pt x="20" y="0"/>
                    <a:pt x="20"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path>
              </a:pathLst>
            </a:custGeom>
            <a:solidFill>
              <a:srgbClr val="476F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Oval 256"/>
            <p:cNvSpPr>
              <a:spLocks noChangeArrowheads="1"/>
            </p:cNvSpPr>
            <p:nvPr/>
          </p:nvSpPr>
          <p:spPr bwMode="auto">
            <a:xfrm>
              <a:off x="1567" y="2152"/>
              <a:ext cx="87" cy="88"/>
            </a:xfrm>
            <a:prstGeom prst="ellipse">
              <a:avLst/>
            </a:prstGeom>
            <a:solidFill>
              <a:srgbClr val="0F44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57"/>
            <p:cNvSpPr>
              <a:spLocks noEditPoints="1"/>
            </p:cNvSpPr>
            <p:nvPr/>
          </p:nvSpPr>
          <p:spPr bwMode="auto">
            <a:xfrm>
              <a:off x="1567" y="2152"/>
              <a:ext cx="47" cy="48"/>
            </a:xfrm>
            <a:custGeom>
              <a:avLst/>
              <a:gdLst>
                <a:gd name="T0" fmla="*/ 0 w 20"/>
                <a:gd name="T1" fmla="*/ 20 h 20"/>
                <a:gd name="T2" fmla="*/ 0 w 20"/>
                <a:gd name="T3" fmla="*/ 20 h 20"/>
                <a:gd name="T4" fmla="*/ 0 w 20"/>
                <a:gd name="T5" fmla="*/ 20 h 20"/>
                <a:gd name="T6" fmla="*/ 0 w 20"/>
                <a:gd name="T7" fmla="*/ 19 h 20"/>
                <a:gd name="T8" fmla="*/ 0 w 20"/>
                <a:gd name="T9" fmla="*/ 19 h 20"/>
                <a:gd name="T10" fmla="*/ 0 w 20"/>
                <a:gd name="T11" fmla="*/ 19 h 20"/>
                <a:gd name="T12" fmla="*/ 0 w 20"/>
                <a:gd name="T13" fmla="*/ 19 h 20"/>
                <a:gd name="T14" fmla="*/ 0 w 20"/>
                <a:gd name="T15" fmla="*/ 19 h 20"/>
                <a:gd name="T16" fmla="*/ 0 w 20"/>
                <a:gd name="T17" fmla="*/ 19 h 20"/>
                <a:gd name="T18" fmla="*/ 0 w 20"/>
                <a:gd name="T19" fmla="*/ 19 h 20"/>
                <a:gd name="T20" fmla="*/ 0 w 20"/>
                <a:gd name="T21" fmla="*/ 19 h 20"/>
                <a:gd name="T22" fmla="*/ 0 w 20"/>
                <a:gd name="T23" fmla="*/ 19 h 20"/>
                <a:gd name="T24" fmla="*/ 0 w 20"/>
                <a:gd name="T25" fmla="*/ 19 h 20"/>
                <a:gd name="T26" fmla="*/ 0 w 20"/>
                <a:gd name="T27" fmla="*/ 19 h 20"/>
                <a:gd name="T28" fmla="*/ 0 w 20"/>
                <a:gd name="T29" fmla="*/ 19 h 20"/>
                <a:gd name="T30" fmla="*/ 0 w 20"/>
                <a:gd name="T31" fmla="*/ 19 h 20"/>
                <a:gd name="T32" fmla="*/ 0 w 20"/>
                <a:gd name="T33" fmla="*/ 19 h 20"/>
                <a:gd name="T34" fmla="*/ 0 w 20"/>
                <a:gd name="T35" fmla="*/ 19 h 20"/>
                <a:gd name="T36" fmla="*/ 0 w 20"/>
                <a:gd name="T37" fmla="*/ 19 h 20"/>
                <a:gd name="T38" fmla="*/ 0 w 20"/>
                <a:gd name="T39" fmla="*/ 19 h 20"/>
                <a:gd name="T40" fmla="*/ 0 w 20"/>
                <a:gd name="T41" fmla="*/ 19 h 20"/>
                <a:gd name="T42" fmla="*/ 20 w 20"/>
                <a:gd name="T43" fmla="*/ 0 h 20"/>
                <a:gd name="T44" fmla="*/ 20 w 20"/>
                <a:gd name="T45" fmla="*/ 0 h 20"/>
                <a:gd name="T46" fmla="*/ 20 w 20"/>
                <a:gd name="T47" fmla="*/ 0 h 20"/>
                <a:gd name="T48" fmla="*/ 19 w 20"/>
                <a:gd name="T49" fmla="*/ 0 h 20"/>
                <a:gd name="T50" fmla="*/ 19 w 20"/>
                <a:gd name="T51" fmla="*/ 0 h 20"/>
                <a:gd name="T52" fmla="*/ 19 w 20"/>
                <a:gd name="T53" fmla="*/ 0 h 20"/>
                <a:gd name="T54" fmla="*/ 19 w 20"/>
                <a:gd name="T55" fmla="*/ 0 h 20"/>
                <a:gd name="T56" fmla="*/ 19 w 20"/>
                <a:gd name="T57" fmla="*/ 0 h 20"/>
                <a:gd name="T58" fmla="*/ 19 w 20"/>
                <a:gd name="T59" fmla="*/ 0 h 20"/>
                <a:gd name="T60" fmla="*/ 19 w 20"/>
                <a:gd name="T61" fmla="*/ 0 h 20"/>
                <a:gd name="T62" fmla="*/ 19 w 20"/>
                <a:gd name="T63" fmla="*/ 0 h 20"/>
                <a:gd name="T64" fmla="*/ 19 w 20"/>
                <a:gd name="T65" fmla="*/ 0 h 20"/>
                <a:gd name="T66" fmla="*/ 19 w 20"/>
                <a:gd name="T67" fmla="*/ 0 h 20"/>
                <a:gd name="T68" fmla="*/ 19 w 20"/>
                <a:gd name="T69" fmla="*/ 0 h 20"/>
                <a:gd name="T70" fmla="*/ 19 w 20"/>
                <a:gd name="T7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 h="20">
                  <a:moveTo>
                    <a:pt x="0" y="20"/>
                  </a:moveTo>
                  <a:cubicBezTo>
                    <a:pt x="0" y="20"/>
                    <a:pt x="0" y="20"/>
                    <a:pt x="0" y="20"/>
                  </a:cubicBezTo>
                  <a:cubicBezTo>
                    <a:pt x="0" y="20"/>
                    <a:pt x="0" y="20"/>
                    <a:pt x="0" y="20"/>
                  </a:cubicBezTo>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20" y="0"/>
                  </a:moveTo>
                  <a:cubicBezTo>
                    <a:pt x="20" y="0"/>
                    <a:pt x="20" y="0"/>
                    <a:pt x="20" y="0"/>
                  </a:cubicBezTo>
                  <a:cubicBezTo>
                    <a:pt x="20" y="0"/>
                    <a:pt x="20" y="0"/>
                    <a:pt x="20" y="0"/>
                  </a:cubicBezTo>
                  <a:moveTo>
                    <a:pt x="20" y="0"/>
                  </a:moveTo>
                  <a:cubicBezTo>
                    <a:pt x="20" y="0"/>
                    <a:pt x="20" y="0"/>
                    <a:pt x="20" y="0"/>
                  </a:cubicBezTo>
                  <a:cubicBezTo>
                    <a:pt x="20" y="0"/>
                    <a:pt x="20" y="0"/>
                    <a:pt x="20"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path>
              </a:pathLst>
            </a:custGeom>
            <a:solidFill>
              <a:srgbClr val="BCDB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58"/>
            <p:cNvSpPr/>
            <p:nvPr/>
          </p:nvSpPr>
          <p:spPr bwMode="auto">
            <a:xfrm>
              <a:off x="1567" y="2152"/>
              <a:ext cx="80" cy="81"/>
            </a:xfrm>
            <a:custGeom>
              <a:avLst/>
              <a:gdLst>
                <a:gd name="T0" fmla="*/ 19 w 34"/>
                <a:gd name="T1" fmla="*/ 0 h 34"/>
                <a:gd name="T2" fmla="*/ 0 w 34"/>
                <a:gd name="T3" fmla="*/ 18 h 34"/>
                <a:gd name="T4" fmla="*/ 0 w 34"/>
                <a:gd name="T5" fmla="*/ 19 h 34"/>
                <a:gd name="T6" fmla="*/ 0 w 34"/>
                <a:gd name="T7" fmla="*/ 19 h 34"/>
                <a:gd name="T8" fmla="*/ 0 w 34"/>
                <a:gd name="T9" fmla="*/ 19 h 34"/>
                <a:gd name="T10" fmla="*/ 0 w 34"/>
                <a:gd name="T11" fmla="*/ 19 h 34"/>
                <a:gd name="T12" fmla="*/ 0 w 34"/>
                <a:gd name="T13" fmla="*/ 19 h 34"/>
                <a:gd name="T14" fmla="*/ 0 w 34"/>
                <a:gd name="T15" fmla="*/ 19 h 34"/>
                <a:gd name="T16" fmla="*/ 0 w 34"/>
                <a:gd name="T17" fmla="*/ 19 h 34"/>
                <a:gd name="T18" fmla="*/ 0 w 34"/>
                <a:gd name="T19" fmla="*/ 19 h 34"/>
                <a:gd name="T20" fmla="*/ 0 w 34"/>
                <a:gd name="T21" fmla="*/ 19 h 34"/>
                <a:gd name="T22" fmla="*/ 0 w 34"/>
                <a:gd name="T23" fmla="*/ 19 h 34"/>
                <a:gd name="T24" fmla="*/ 0 w 34"/>
                <a:gd name="T25" fmla="*/ 19 h 34"/>
                <a:gd name="T26" fmla="*/ 0 w 34"/>
                <a:gd name="T27" fmla="*/ 19 h 34"/>
                <a:gd name="T28" fmla="*/ 0 w 34"/>
                <a:gd name="T29" fmla="*/ 19 h 34"/>
                <a:gd name="T30" fmla="*/ 0 w 34"/>
                <a:gd name="T31" fmla="*/ 19 h 34"/>
                <a:gd name="T32" fmla="*/ 0 w 34"/>
                <a:gd name="T33" fmla="*/ 19 h 34"/>
                <a:gd name="T34" fmla="*/ 0 w 34"/>
                <a:gd name="T35" fmla="*/ 19 h 34"/>
                <a:gd name="T36" fmla="*/ 0 w 34"/>
                <a:gd name="T37" fmla="*/ 19 h 34"/>
                <a:gd name="T38" fmla="*/ 0 w 34"/>
                <a:gd name="T39" fmla="*/ 19 h 34"/>
                <a:gd name="T40" fmla="*/ 0 w 34"/>
                <a:gd name="T41" fmla="*/ 19 h 34"/>
                <a:gd name="T42" fmla="*/ 0 w 34"/>
                <a:gd name="T43" fmla="*/ 19 h 34"/>
                <a:gd name="T44" fmla="*/ 0 w 34"/>
                <a:gd name="T45" fmla="*/ 19 h 34"/>
                <a:gd name="T46" fmla="*/ 0 w 34"/>
                <a:gd name="T47" fmla="*/ 19 h 34"/>
                <a:gd name="T48" fmla="*/ 0 w 34"/>
                <a:gd name="T49" fmla="*/ 19 h 34"/>
                <a:gd name="T50" fmla="*/ 0 w 34"/>
                <a:gd name="T51" fmla="*/ 19 h 34"/>
                <a:gd name="T52" fmla="*/ 0 w 34"/>
                <a:gd name="T53" fmla="*/ 20 h 34"/>
                <a:gd name="T54" fmla="*/ 0 w 34"/>
                <a:gd name="T55" fmla="*/ 20 h 34"/>
                <a:gd name="T56" fmla="*/ 0 w 34"/>
                <a:gd name="T57" fmla="*/ 20 h 34"/>
                <a:gd name="T58" fmla="*/ 0 w 34"/>
                <a:gd name="T59" fmla="*/ 20 h 34"/>
                <a:gd name="T60" fmla="*/ 8 w 34"/>
                <a:gd name="T61" fmla="*/ 34 h 34"/>
                <a:gd name="T62" fmla="*/ 5 w 34"/>
                <a:gd name="T63" fmla="*/ 23 h 34"/>
                <a:gd name="T64" fmla="*/ 23 w 34"/>
                <a:gd name="T65" fmla="*/ 5 h 34"/>
                <a:gd name="T66" fmla="*/ 34 w 34"/>
                <a:gd name="T67" fmla="*/ 8 h 34"/>
                <a:gd name="T68" fmla="*/ 20 w 34"/>
                <a:gd name="T69" fmla="*/ 0 h 34"/>
                <a:gd name="T70" fmla="*/ 20 w 34"/>
                <a:gd name="T71" fmla="*/ 0 h 34"/>
                <a:gd name="T72" fmla="*/ 20 w 34"/>
                <a:gd name="T73" fmla="*/ 0 h 34"/>
                <a:gd name="T74" fmla="*/ 20 w 34"/>
                <a:gd name="T75" fmla="*/ 0 h 34"/>
                <a:gd name="T76" fmla="*/ 19 w 34"/>
                <a:gd name="T77" fmla="*/ 0 h 34"/>
                <a:gd name="T78" fmla="*/ 19 w 34"/>
                <a:gd name="T79" fmla="*/ 0 h 34"/>
                <a:gd name="T80" fmla="*/ 19 w 34"/>
                <a:gd name="T81" fmla="*/ 0 h 34"/>
                <a:gd name="T82" fmla="*/ 19 w 34"/>
                <a:gd name="T83" fmla="*/ 0 h 34"/>
                <a:gd name="T84" fmla="*/ 19 w 34"/>
                <a:gd name="T85" fmla="*/ 0 h 34"/>
                <a:gd name="T86" fmla="*/ 19 w 34"/>
                <a:gd name="T87" fmla="*/ 0 h 34"/>
                <a:gd name="T88" fmla="*/ 19 w 34"/>
                <a:gd name="T89" fmla="*/ 0 h 34"/>
                <a:gd name="T90" fmla="*/ 19 w 34"/>
                <a:gd name="T91" fmla="*/ 0 h 34"/>
                <a:gd name="T92" fmla="*/ 19 w 34"/>
                <a:gd name="T93" fmla="*/ 0 h 34"/>
                <a:gd name="T94" fmla="*/ 19 w 34"/>
                <a:gd name="T95" fmla="*/ 0 h 34"/>
                <a:gd name="T96" fmla="*/ 19 w 34"/>
                <a:gd name="T97" fmla="*/ 0 h 34"/>
                <a:gd name="T98" fmla="*/ 19 w 34"/>
                <a:gd name="T99" fmla="*/ 0 h 34"/>
                <a:gd name="T100" fmla="*/ 19 w 34"/>
                <a:gd name="T101" fmla="*/ 0 h 34"/>
                <a:gd name="T102" fmla="*/ 19 w 34"/>
                <a:gd name="T103" fmla="*/ 0 h 34"/>
                <a:gd name="T104" fmla="*/ 19 w 34"/>
                <a:gd name="T105" fmla="*/ 0 h 34"/>
                <a:gd name="T106" fmla="*/ 19 w 34"/>
                <a:gd name="T107" fmla="*/ 0 h 34"/>
                <a:gd name="T108" fmla="*/ 19 w 34"/>
                <a:gd name="T109" fmla="*/ 0 h 34"/>
                <a:gd name="T110" fmla="*/ 19 w 34"/>
                <a:gd name="T11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 h="34">
                  <a:moveTo>
                    <a:pt x="19" y="0"/>
                  </a:moveTo>
                  <a:cubicBezTo>
                    <a:pt x="8" y="0"/>
                    <a:pt x="0" y="8"/>
                    <a:pt x="0" y="18"/>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20"/>
                    <a:pt x="0" y="20"/>
                    <a:pt x="0" y="20"/>
                  </a:cubicBezTo>
                  <a:cubicBezTo>
                    <a:pt x="0" y="20"/>
                    <a:pt x="0" y="20"/>
                    <a:pt x="0" y="20"/>
                  </a:cubicBezTo>
                  <a:cubicBezTo>
                    <a:pt x="0" y="20"/>
                    <a:pt x="0" y="20"/>
                    <a:pt x="0" y="20"/>
                  </a:cubicBezTo>
                  <a:cubicBezTo>
                    <a:pt x="0" y="20"/>
                    <a:pt x="0" y="20"/>
                    <a:pt x="0" y="20"/>
                  </a:cubicBezTo>
                  <a:cubicBezTo>
                    <a:pt x="1" y="25"/>
                    <a:pt x="3" y="30"/>
                    <a:pt x="8" y="34"/>
                  </a:cubicBezTo>
                  <a:cubicBezTo>
                    <a:pt x="6" y="31"/>
                    <a:pt x="5" y="27"/>
                    <a:pt x="5" y="23"/>
                  </a:cubicBezTo>
                  <a:cubicBezTo>
                    <a:pt x="5" y="13"/>
                    <a:pt x="13" y="5"/>
                    <a:pt x="23" y="5"/>
                  </a:cubicBezTo>
                  <a:cubicBezTo>
                    <a:pt x="27" y="5"/>
                    <a:pt x="31" y="6"/>
                    <a:pt x="34" y="8"/>
                  </a:cubicBezTo>
                  <a:cubicBezTo>
                    <a:pt x="31" y="3"/>
                    <a:pt x="26" y="0"/>
                    <a:pt x="20" y="0"/>
                  </a:cubicBezTo>
                  <a:cubicBezTo>
                    <a:pt x="20" y="0"/>
                    <a:pt x="20" y="0"/>
                    <a:pt x="20" y="0"/>
                  </a:cubicBezTo>
                  <a:cubicBezTo>
                    <a:pt x="20" y="0"/>
                    <a:pt x="20" y="0"/>
                    <a:pt x="20" y="0"/>
                  </a:cubicBezTo>
                  <a:cubicBezTo>
                    <a:pt x="20" y="0"/>
                    <a:pt x="20" y="0"/>
                    <a:pt x="20"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path>
              </a:pathLst>
            </a:cu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Oval 259"/>
            <p:cNvSpPr>
              <a:spLocks noChangeArrowheads="1"/>
            </p:cNvSpPr>
            <p:nvPr/>
          </p:nvSpPr>
          <p:spPr bwMode="auto">
            <a:xfrm>
              <a:off x="1345" y="2300"/>
              <a:ext cx="48" cy="45"/>
            </a:xfrm>
            <a:prstGeom prst="ellipse">
              <a:avLst/>
            </a:prstGeom>
            <a:solidFill>
              <a:srgbClr val="0F44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260"/>
            <p:cNvSpPr>
              <a:spLocks noEditPoints="1"/>
            </p:cNvSpPr>
            <p:nvPr/>
          </p:nvSpPr>
          <p:spPr bwMode="auto">
            <a:xfrm>
              <a:off x="1345" y="2300"/>
              <a:ext cx="24" cy="26"/>
            </a:xfrm>
            <a:custGeom>
              <a:avLst/>
              <a:gdLst>
                <a:gd name="T0" fmla="*/ 0 w 10"/>
                <a:gd name="T1" fmla="*/ 11 h 11"/>
                <a:gd name="T2" fmla="*/ 0 w 10"/>
                <a:gd name="T3" fmla="*/ 11 h 11"/>
                <a:gd name="T4" fmla="*/ 0 w 10"/>
                <a:gd name="T5" fmla="*/ 11 h 11"/>
                <a:gd name="T6" fmla="*/ 0 w 10"/>
                <a:gd name="T7" fmla="*/ 11 h 11"/>
                <a:gd name="T8" fmla="*/ 0 w 10"/>
                <a:gd name="T9" fmla="*/ 11 h 11"/>
                <a:gd name="T10" fmla="*/ 0 w 10"/>
                <a:gd name="T11" fmla="*/ 11 h 11"/>
                <a:gd name="T12" fmla="*/ 0 w 10"/>
                <a:gd name="T13" fmla="*/ 11 h 11"/>
                <a:gd name="T14" fmla="*/ 0 w 10"/>
                <a:gd name="T15" fmla="*/ 11 h 11"/>
                <a:gd name="T16" fmla="*/ 0 w 10"/>
                <a:gd name="T17" fmla="*/ 11 h 11"/>
                <a:gd name="T18" fmla="*/ 0 w 10"/>
                <a:gd name="T19" fmla="*/ 11 h 11"/>
                <a:gd name="T20" fmla="*/ 0 w 10"/>
                <a:gd name="T21" fmla="*/ 11 h 11"/>
                <a:gd name="T22" fmla="*/ 0 w 10"/>
                <a:gd name="T23" fmla="*/ 11 h 11"/>
                <a:gd name="T24" fmla="*/ 0 w 10"/>
                <a:gd name="T25" fmla="*/ 11 h 11"/>
                <a:gd name="T26" fmla="*/ 0 w 10"/>
                <a:gd name="T27" fmla="*/ 11 h 11"/>
                <a:gd name="T28" fmla="*/ 0 w 10"/>
                <a:gd name="T29" fmla="*/ 11 h 11"/>
                <a:gd name="T30" fmla="*/ 0 w 10"/>
                <a:gd name="T31" fmla="*/ 11 h 11"/>
                <a:gd name="T32" fmla="*/ 0 w 10"/>
                <a:gd name="T33" fmla="*/ 11 h 11"/>
                <a:gd name="T34" fmla="*/ 0 w 10"/>
                <a:gd name="T35" fmla="*/ 11 h 11"/>
                <a:gd name="T36" fmla="*/ 0 w 10"/>
                <a:gd name="T37" fmla="*/ 11 h 11"/>
                <a:gd name="T38" fmla="*/ 0 w 10"/>
                <a:gd name="T39" fmla="*/ 11 h 11"/>
                <a:gd name="T40" fmla="*/ 0 w 10"/>
                <a:gd name="T41" fmla="*/ 11 h 11"/>
                <a:gd name="T42" fmla="*/ 0 w 10"/>
                <a:gd name="T43" fmla="*/ 10 h 11"/>
                <a:gd name="T44" fmla="*/ 0 w 10"/>
                <a:gd name="T45" fmla="*/ 10 h 11"/>
                <a:gd name="T46" fmla="*/ 0 w 10"/>
                <a:gd name="T47" fmla="*/ 10 h 11"/>
                <a:gd name="T48" fmla="*/ 0 w 10"/>
                <a:gd name="T49" fmla="*/ 10 h 11"/>
                <a:gd name="T50" fmla="*/ 0 w 10"/>
                <a:gd name="T51" fmla="*/ 10 h 11"/>
                <a:gd name="T52" fmla="*/ 0 w 10"/>
                <a:gd name="T53" fmla="*/ 10 h 11"/>
                <a:gd name="T54" fmla="*/ 0 w 10"/>
                <a:gd name="T55" fmla="*/ 10 h 11"/>
                <a:gd name="T56" fmla="*/ 0 w 10"/>
                <a:gd name="T57" fmla="*/ 10 h 11"/>
                <a:gd name="T58" fmla="*/ 0 w 10"/>
                <a:gd name="T59" fmla="*/ 10 h 11"/>
                <a:gd name="T60" fmla="*/ 0 w 10"/>
                <a:gd name="T61" fmla="*/ 10 h 11"/>
                <a:gd name="T62" fmla="*/ 0 w 10"/>
                <a:gd name="T63" fmla="*/ 10 h 11"/>
                <a:gd name="T64" fmla="*/ 0 w 10"/>
                <a:gd name="T65" fmla="*/ 10 h 11"/>
                <a:gd name="T66" fmla="*/ 0 w 10"/>
                <a:gd name="T67" fmla="*/ 10 h 11"/>
                <a:gd name="T68" fmla="*/ 0 w 10"/>
                <a:gd name="T69" fmla="*/ 10 h 11"/>
                <a:gd name="T70" fmla="*/ 0 w 10"/>
                <a:gd name="T71" fmla="*/ 10 h 11"/>
                <a:gd name="T72" fmla="*/ 0 w 10"/>
                <a:gd name="T73" fmla="*/ 10 h 11"/>
                <a:gd name="T74" fmla="*/ 0 w 10"/>
                <a:gd name="T75" fmla="*/ 10 h 11"/>
                <a:gd name="T76" fmla="*/ 0 w 10"/>
                <a:gd name="T77" fmla="*/ 10 h 11"/>
                <a:gd name="T78" fmla="*/ 0 w 10"/>
                <a:gd name="T79" fmla="*/ 10 h 11"/>
                <a:gd name="T80" fmla="*/ 10 w 10"/>
                <a:gd name="T81" fmla="*/ 0 h 11"/>
                <a:gd name="T82" fmla="*/ 10 w 10"/>
                <a:gd name="T83" fmla="*/ 0 h 11"/>
                <a:gd name="T84" fmla="*/ 10 w 10"/>
                <a:gd name="T85" fmla="*/ 0 h 11"/>
                <a:gd name="T86" fmla="*/ 10 w 10"/>
                <a:gd name="T87" fmla="*/ 0 h 11"/>
                <a:gd name="T88" fmla="*/ 10 w 10"/>
                <a:gd name="T89" fmla="*/ 0 h 11"/>
                <a:gd name="T90" fmla="*/ 10 w 10"/>
                <a:gd name="T91" fmla="*/ 0 h 11"/>
                <a:gd name="T92" fmla="*/ 10 w 10"/>
                <a:gd name="T93" fmla="*/ 0 h 11"/>
                <a:gd name="T94" fmla="*/ 10 w 10"/>
                <a:gd name="T95" fmla="*/ 0 h 11"/>
                <a:gd name="T96" fmla="*/ 10 w 10"/>
                <a:gd name="T97" fmla="*/ 0 h 11"/>
                <a:gd name="T98" fmla="*/ 10 w 10"/>
                <a:gd name="T99" fmla="*/ 0 h 11"/>
                <a:gd name="T100" fmla="*/ 10 w 10"/>
                <a:gd name="T101" fmla="*/ 0 h 11"/>
                <a:gd name="T102" fmla="*/ 10 w 10"/>
                <a:gd name="T103" fmla="*/ 0 h 11"/>
                <a:gd name="T104" fmla="*/ 10 w 10"/>
                <a:gd name="T105" fmla="*/ 0 h 11"/>
                <a:gd name="T106" fmla="*/ 10 w 10"/>
                <a:gd name="T107" fmla="*/ 0 h 11"/>
                <a:gd name="T108" fmla="*/ 0 w 10"/>
                <a:gd name="T109" fmla="*/ 10 h 11"/>
                <a:gd name="T110" fmla="*/ 10 w 10"/>
                <a:gd name="T111" fmla="*/ 0 h 11"/>
                <a:gd name="T112" fmla="*/ 10 w 10"/>
                <a:gd name="T11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 h="11">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4" y="0"/>
                    <a:pt x="0" y="4"/>
                    <a:pt x="0" y="10"/>
                  </a:cubicBezTo>
                  <a:cubicBezTo>
                    <a:pt x="0" y="10"/>
                    <a:pt x="0" y="10"/>
                    <a:pt x="0" y="10"/>
                  </a:cubicBezTo>
                  <a:cubicBezTo>
                    <a:pt x="0" y="4"/>
                    <a:pt x="4" y="0"/>
                    <a:pt x="10" y="0"/>
                  </a:cubicBezTo>
                  <a:cubicBezTo>
                    <a:pt x="10" y="0"/>
                    <a:pt x="10" y="0"/>
                    <a:pt x="10" y="0"/>
                  </a:cubicBezTo>
                  <a:cubicBezTo>
                    <a:pt x="10" y="0"/>
                    <a:pt x="10" y="0"/>
                    <a:pt x="10" y="0"/>
                  </a:cubicBezTo>
                </a:path>
              </a:pathLst>
            </a:custGeom>
            <a:solidFill>
              <a:srgbClr val="BCDB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261"/>
            <p:cNvSpPr/>
            <p:nvPr/>
          </p:nvSpPr>
          <p:spPr bwMode="auto">
            <a:xfrm>
              <a:off x="1345" y="2300"/>
              <a:ext cx="43" cy="42"/>
            </a:xfrm>
            <a:custGeom>
              <a:avLst/>
              <a:gdLst>
                <a:gd name="T0" fmla="*/ 0 w 18"/>
                <a:gd name="T1" fmla="*/ 10 h 18"/>
                <a:gd name="T2" fmla="*/ 0 w 18"/>
                <a:gd name="T3" fmla="*/ 10 h 18"/>
                <a:gd name="T4" fmla="*/ 0 w 18"/>
                <a:gd name="T5" fmla="*/ 10 h 18"/>
                <a:gd name="T6" fmla="*/ 0 w 18"/>
                <a:gd name="T7" fmla="*/ 10 h 18"/>
                <a:gd name="T8" fmla="*/ 0 w 18"/>
                <a:gd name="T9" fmla="*/ 10 h 18"/>
                <a:gd name="T10" fmla="*/ 0 w 18"/>
                <a:gd name="T11" fmla="*/ 10 h 18"/>
                <a:gd name="T12" fmla="*/ 0 w 18"/>
                <a:gd name="T13" fmla="*/ 10 h 18"/>
                <a:gd name="T14" fmla="*/ 0 w 18"/>
                <a:gd name="T15" fmla="*/ 10 h 18"/>
                <a:gd name="T16" fmla="*/ 0 w 18"/>
                <a:gd name="T17" fmla="*/ 10 h 18"/>
                <a:gd name="T18" fmla="*/ 0 w 18"/>
                <a:gd name="T19" fmla="*/ 10 h 18"/>
                <a:gd name="T20" fmla="*/ 0 w 18"/>
                <a:gd name="T21" fmla="*/ 10 h 18"/>
                <a:gd name="T22" fmla="*/ 0 w 18"/>
                <a:gd name="T23" fmla="*/ 10 h 18"/>
                <a:gd name="T24" fmla="*/ 0 w 18"/>
                <a:gd name="T25" fmla="*/ 10 h 18"/>
                <a:gd name="T26" fmla="*/ 0 w 18"/>
                <a:gd name="T27" fmla="*/ 10 h 18"/>
                <a:gd name="T28" fmla="*/ 0 w 18"/>
                <a:gd name="T29" fmla="*/ 11 h 18"/>
                <a:gd name="T30" fmla="*/ 0 w 18"/>
                <a:gd name="T31" fmla="*/ 11 h 18"/>
                <a:gd name="T32" fmla="*/ 0 w 18"/>
                <a:gd name="T33" fmla="*/ 11 h 18"/>
                <a:gd name="T34" fmla="*/ 0 w 18"/>
                <a:gd name="T35" fmla="*/ 11 h 18"/>
                <a:gd name="T36" fmla="*/ 0 w 18"/>
                <a:gd name="T37" fmla="*/ 11 h 18"/>
                <a:gd name="T38" fmla="*/ 0 w 18"/>
                <a:gd name="T39" fmla="*/ 11 h 18"/>
                <a:gd name="T40" fmla="*/ 0 w 18"/>
                <a:gd name="T41" fmla="*/ 11 h 18"/>
                <a:gd name="T42" fmla="*/ 0 w 18"/>
                <a:gd name="T43" fmla="*/ 11 h 18"/>
                <a:gd name="T44" fmla="*/ 0 w 18"/>
                <a:gd name="T45" fmla="*/ 11 h 18"/>
                <a:gd name="T46" fmla="*/ 0 w 18"/>
                <a:gd name="T47" fmla="*/ 11 h 18"/>
                <a:gd name="T48" fmla="*/ 0 w 18"/>
                <a:gd name="T49" fmla="*/ 11 h 18"/>
                <a:gd name="T50" fmla="*/ 0 w 18"/>
                <a:gd name="T51" fmla="*/ 11 h 18"/>
                <a:gd name="T52" fmla="*/ 0 w 18"/>
                <a:gd name="T53" fmla="*/ 11 h 18"/>
                <a:gd name="T54" fmla="*/ 0 w 18"/>
                <a:gd name="T55" fmla="*/ 11 h 18"/>
                <a:gd name="T56" fmla="*/ 2 w 18"/>
                <a:gd name="T57" fmla="*/ 12 h 18"/>
                <a:gd name="T58" fmla="*/ 18 w 18"/>
                <a:gd name="T59" fmla="*/ 4 h 18"/>
                <a:gd name="T60" fmla="*/ 10 w 18"/>
                <a:gd name="T61" fmla="*/ 0 h 18"/>
                <a:gd name="T62" fmla="*/ 10 w 18"/>
                <a:gd name="T63" fmla="*/ 0 h 18"/>
                <a:gd name="T64" fmla="*/ 10 w 18"/>
                <a:gd name="T65" fmla="*/ 0 h 18"/>
                <a:gd name="T66" fmla="*/ 10 w 18"/>
                <a:gd name="T67" fmla="*/ 0 h 18"/>
                <a:gd name="T68" fmla="*/ 10 w 18"/>
                <a:gd name="T69" fmla="*/ 0 h 18"/>
                <a:gd name="T70" fmla="*/ 10 w 18"/>
                <a:gd name="T71" fmla="*/ 0 h 18"/>
                <a:gd name="T72" fmla="*/ 10 w 18"/>
                <a:gd name="T73" fmla="*/ 0 h 18"/>
                <a:gd name="T74" fmla="*/ 10 w 18"/>
                <a:gd name="T75" fmla="*/ 0 h 18"/>
                <a:gd name="T76" fmla="*/ 10 w 18"/>
                <a:gd name="T77" fmla="*/ 0 h 18"/>
                <a:gd name="T78" fmla="*/ 10 w 18"/>
                <a:gd name="T7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8">
                  <a:moveTo>
                    <a:pt x="10" y="0"/>
                  </a:moveTo>
                  <a:cubicBezTo>
                    <a:pt x="4" y="0"/>
                    <a:pt x="0" y="4"/>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1" y="14"/>
                    <a:pt x="2" y="16"/>
                    <a:pt x="4" y="18"/>
                  </a:cubicBezTo>
                  <a:cubicBezTo>
                    <a:pt x="3" y="16"/>
                    <a:pt x="2" y="14"/>
                    <a:pt x="2" y="12"/>
                  </a:cubicBezTo>
                  <a:cubicBezTo>
                    <a:pt x="2" y="7"/>
                    <a:pt x="7" y="2"/>
                    <a:pt x="12" y="2"/>
                  </a:cubicBezTo>
                  <a:cubicBezTo>
                    <a:pt x="14" y="2"/>
                    <a:pt x="16" y="3"/>
                    <a:pt x="18" y="4"/>
                  </a:cubicBezTo>
                  <a:cubicBezTo>
                    <a:pt x="16" y="2"/>
                    <a:pt x="14"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path>
              </a:pathLst>
            </a:cu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Oval 262"/>
            <p:cNvSpPr>
              <a:spLocks noChangeArrowheads="1"/>
            </p:cNvSpPr>
            <p:nvPr/>
          </p:nvSpPr>
          <p:spPr bwMode="auto">
            <a:xfrm>
              <a:off x="2370" y="2670"/>
              <a:ext cx="48" cy="45"/>
            </a:xfrm>
            <a:prstGeom prst="ellipse">
              <a:avLst/>
            </a:pr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263"/>
            <p:cNvSpPr>
              <a:spLocks noEditPoints="1"/>
            </p:cNvSpPr>
            <p:nvPr/>
          </p:nvSpPr>
          <p:spPr bwMode="auto">
            <a:xfrm>
              <a:off x="2370" y="2670"/>
              <a:ext cx="31" cy="24"/>
            </a:xfrm>
            <a:custGeom>
              <a:avLst/>
              <a:gdLst>
                <a:gd name="T0" fmla="*/ 0 w 13"/>
                <a:gd name="T1" fmla="*/ 10 h 10"/>
                <a:gd name="T2" fmla="*/ 0 w 13"/>
                <a:gd name="T3" fmla="*/ 10 h 10"/>
                <a:gd name="T4" fmla="*/ 0 w 13"/>
                <a:gd name="T5" fmla="*/ 10 h 10"/>
                <a:gd name="T6" fmla="*/ 0 w 13"/>
                <a:gd name="T7" fmla="*/ 10 h 10"/>
                <a:gd name="T8" fmla="*/ 0 w 13"/>
                <a:gd name="T9" fmla="*/ 10 h 10"/>
                <a:gd name="T10" fmla="*/ 0 w 13"/>
                <a:gd name="T11" fmla="*/ 10 h 10"/>
                <a:gd name="T12" fmla="*/ 0 w 13"/>
                <a:gd name="T13" fmla="*/ 10 h 10"/>
                <a:gd name="T14" fmla="*/ 0 w 13"/>
                <a:gd name="T15" fmla="*/ 10 h 10"/>
                <a:gd name="T16" fmla="*/ 0 w 13"/>
                <a:gd name="T17" fmla="*/ 10 h 10"/>
                <a:gd name="T18" fmla="*/ 0 w 13"/>
                <a:gd name="T19" fmla="*/ 10 h 10"/>
                <a:gd name="T20" fmla="*/ 0 w 13"/>
                <a:gd name="T21" fmla="*/ 9 h 10"/>
                <a:gd name="T22" fmla="*/ 0 w 13"/>
                <a:gd name="T23" fmla="*/ 9 h 10"/>
                <a:gd name="T24" fmla="*/ 0 w 13"/>
                <a:gd name="T25" fmla="*/ 9 h 10"/>
                <a:gd name="T26" fmla="*/ 0 w 13"/>
                <a:gd name="T27" fmla="*/ 9 h 10"/>
                <a:gd name="T28" fmla="*/ 0 w 13"/>
                <a:gd name="T29" fmla="*/ 9 h 10"/>
                <a:gd name="T30" fmla="*/ 13 w 13"/>
                <a:gd name="T31" fmla="*/ 0 h 10"/>
                <a:gd name="T32" fmla="*/ 13 w 13"/>
                <a:gd name="T33" fmla="*/ 0 h 10"/>
                <a:gd name="T34" fmla="*/ 13 w 13"/>
                <a:gd name="T35" fmla="*/ 0 h 10"/>
                <a:gd name="T36" fmla="*/ 13 w 13"/>
                <a:gd name="T37" fmla="*/ 0 h 10"/>
                <a:gd name="T38" fmla="*/ 13 w 13"/>
                <a:gd name="T39" fmla="*/ 0 h 10"/>
                <a:gd name="T40" fmla="*/ 13 w 13"/>
                <a:gd name="T41" fmla="*/ 0 h 10"/>
                <a:gd name="T42" fmla="*/ 13 w 13"/>
                <a:gd name="T43" fmla="*/ 0 h 10"/>
                <a:gd name="T44" fmla="*/ 13 w 13"/>
                <a:gd name="T45" fmla="*/ 0 h 10"/>
                <a:gd name="T46" fmla="*/ 13 w 13"/>
                <a:gd name="T47" fmla="*/ 0 h 10"/>
                <a:gd name="T48" fmla="*/ 13 w 13"/>
                <a:gd name="T49" fmla="*/ 0 h 10"/>
                <a:gd name="T50" fmla="*/ 13 w 13"/>
                <a:gd name="T51" fmla="*/ 0 h 10"/>
                <a:gd name="T52" fmla="*/ 13 w 13"/>
                <a:gd name="T53" fmla="*/ 0 h 10"/>
                <a:gd name="T54" fmla="*/ 13 w 13"/>
                <a:gd name="T55" fmla="*/ 0 h 10"/>
                <a:gd name="T56" fmla="*/ 11 w 13"/>
                <a:gd name="T57" fmla="*/ 0 h 10"/>
                <a:gd name="T58" fmla="*/ 11 w 13"/>
                <a:gd name="T59" fmla="*/ 0 h 10"/>
                <a:gd name="T60" fmla="*/ 11 w 13"/>
                <a:gd name="T61" fmla="*/ 0 h 10"/>
                <a:gd name="T62" fmla="*/ 10 w 13"/>
                <a:gd name="T63" fmla="*/ 0 h 10"/>
                <a:gd name="T64" fmla="*/ 10 w 13"/>
                <a:gd name="T65" fmla="*/ 0 h 10"/>
                <a:gd name="T66" fmla="*/ 10 w 13"/>
                <a:gd name="T67" fmla="*/ 0 h 10"/>
                <a:gd name="T68" fmla="*/ 10 w 13"/>
                <a:gd name="T69" fmla="*/ 0 h 10"/>
                <a:gd name="T70" fmla="*/ 10 w 13"/>
                <a:gd name="T71" fmla="*/ 0 h 10"/>
                <a:gd name="T72" fmla="*/ 10 w 13"/>
                <a:gd name="T73" fmla="*/ 0 h 10"/>
                <a:gd name="T74" fmla="*/ 10 w 13"/>
                <a:gd name="T75" fmla="*/ 0 h 10"/>
                <a:gd name="T76" fmla="*/ 10 w 13"/>
                <a:gd name="T77" fmla="*/ 0 h 10"/>
                <a:gd name="T78" fmla="*/ 10 w 13"/>
                <a:gd name="T79" fmla="*/ 0 h 10"/>
                <a:gd name="T80" fmla="*/ 10 w 13"/>
                <a:gd name="T81" fmla="*/ 0 h 10"/>
                <a:gd name="T82" fmla="*/ 10 w 13"/>
                <a:gd name="T83" fmla="*/ 0 h 10"/>
                <a:gd name="T84" fmla="*/ 10 w 13"/>
                <a:gd name="T85" fmla="*/ 0 h 10"/>
                <a:gd name="T86" fmla="*/ 10 w 13"/>
                <a:gd name="T87" fmla="*/ 0 h 10"/>
                <a:gd name="T88" fmla="*/ 10 w 13"/>
                <a:gd name="T89" fmla="*/ 0 h 10"/>
                <a:gd name="T90" fmla="*/ 0 w 13"/>
                <a:gd name="T91" fmla="*/ 9 h 10"/>
                <a:gd name="T92" fmla="*/ 10 w 13"/>
                <a:gd name="T93" fmla="*/ 0 h 10"/>
                <a:gd name="T94" fmla="*/ 10 w 13"/>
                <a:gd name="T9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 h="10">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10"/>
                    <a:pt x="0" y="10"/>
                  </a:cubicBezTo>
                  <a:cubicBezTo>
                    <a:pt x="0" y="10"/>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moveTo>
                    <a:pt x="11" y="0"/>
                  </a:moveTo>
                  <a:cubicBezTo>
                    <a:pt x="11" y="0"/>
                    <a:pt x="12" y="0"/>
                    <a:pt x="13" y="0"/>
                  </a:cubicBezTo>
                  <a:cubicBezTo>
                    <a:pt x="12"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0" y="0"/>
                  </a:moveTo>
                  <a:cubicBezTo>
                    <a:pt x="10" y="0"/>
                    <a:pt x="10" y="0"/>
                    <a:pt x="11"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4" y="0"/>
                    <a:pt x="0" y="4"/>
                    <a:pt x="0" y="9"/>
                  </a:cubicBezTo>
                  <a:cubicBezTo>
                    <a:pt x="0" y="9"/>
                    <a:pt x="0" y="9"/>
                    <a:pt x="0" y="9"/>
                  </a:cubicBezTo>
                  <a:cubicBezTo>
                    <a:pt x="0" y="4"/>
                    <a:pt x="4" y="0"/>
                    <a:pt x="10" y="0"/>
                  </a:cubicBezTo>
                  <a:cubicBezTo>
                    <a:pt x="10" y="0"/>
                    <a:pt x="10" y="0"/>
                    <a:pt x="10" y="0"/>
                  </a:cubicBezTo>
                  <a:cubicBezTo>
                    <a:pt x="10" y="0"/>
                    <a:pt x="10" y="0"/>
                    <a:pt x="10" y="0"/>
                  </a:cubicBezTo>
                </a:path>
              </a:pathLst>
            </a:custGeom>
            <a:solidFill>
              <a:srgbClr val="A9C5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264"/>
            <p:cNvSpPr/>
            <p:nvPr/>
          </p:nvSpPr>
          <p:spPr bwMode="auto">
            <a:xfrm>
              <a:off x="2370" y="2670"/>
              <a:ext cx="43" cy="40"/>
            </a:xfrm>
            <a:custGeom>
              <a:avLst/>
              <a:gdLst>
                <a:gd name="T0" fmla="*/ 0 w 18"/>
                <a:gd name="T1" fmla="*/ 9 h 17"/>
                <a:gd name="T2" fmla="*/ 0 w 18"/>
                <a:gd name="T3" fmla="*/ 9 h 17"/>
                <a:gd name="T4" fmla="*/ 0 w 18"/>
                <a:gd name="T5" fmla="*/ 9 h 17"/>
                <a:gd name="T6" fmla="*/ 0 w 18"/>
                <a:gd name="T7" fmla="*/ 10 h 17"/>
                <a:gd name="T8" fmla="*/ 0 w 18"/>
                <a:gd name="T9" fmla="*/ 10 h 17"/>
                <a:gd name="T10" fmla="*/ 0 w 18"/>
                <a:gd name="T11" fmla="*/ 10 h 17"/>
                <a:gd name="T12" fmla="*/ 0 w 18"/>
                <a:gd name="T13" fmla="*/ 10 h 17"/>
                <a:gd name="T14" fmla="*/ 0 w 18"/>
                <a:gd name="T15" fmla="*/ 10 h 17"/>
                <a:gd name="T16" fmla="*/ 0 w 18"/>
                <a:gd name="T17" fmla="*/ 10 h 17"/>
                <a:gd name="T18" fmla="*/ 0 w 18"/>
                <a:gd name="T19" fmla="*/ 10 h 17"/>
                <a:gd name="T20" fmla="*/ 0 w 18"/>
                <a:gd name="T21" fmla="*/ 10 h 17"/>
                <a:gd name="T22" fmla="*/ 2 w 18"/>
                <a:gd name="T23" fmla="*/ 12 h 17"/>
                <a:gd name="T24" fmla="*/ 18 w 18"/>
                <a:gd name="T25" fmla="*/ 4 h 17"/>
                <a:gd name="T26" fmla="*/ 13 w 18"/>
                <a:gd name="T27" fmla="*/ 0 h 17"/>
                <a:gd name="T28" fmla="*/ 13 w 18"/>
                <a:gd name="T29" fmla="*/ 0 h 17"/>
                <a:gd name="T30" fmla="*/ 13 w 18"/>
                <a:gd name="T31" fmla="*/ 0 h 17"/>
                <a:gd name="T32" fmla="*/ 13 w 18"/>
                <a:gd name="T33" fmla="*/ 0 h 17"/>
                <a:gd name="T34" fmla="*/ 13 w 18"/>
                <a:gd name="T35" fmla="*/ 0 h 17"/>
                <a:gd name="T36" fmla="*/ 13 w 18"/>
                <a:gd name="T37" fmla="*/ 0 h 17"/>
                <a:gd name="T38" fmla="*/ 13 w 18"/>
                <a:gd name="T39" fmla="*/ 0 h 17"/>
                <a:gd name="T40" fmla="*/ 13 w 18"/>
                <a:gd name="T41" fmla="*/ 0 h 17"/>
                <a:gd name="T42" fmla="*/ 11 w 18"/>
                <a:gd name="T43" fmla="*/ 0 h 17"/>
                <a:gd name="T44" fmla="*/ 11 w 18"/>
                <a:gd name="T45" fmla="*/ 0 h 17"/>
                <a:gd name="T46" fmla="*/ 11 w 18"/>
                <a:gd name="T47" fmla="*/ 0 h 17"/>
                <a:gd name="T48" fmla="*/ 10 w 18"/>
                <a:gd name="T49" fmla="*/ 0 h 17"/>
                <a:gd name="T50" fmla="*/ 10 w 18"/>
                <a:gd name="T51" fmla="*/ 0 h 17"/>
                <a:gd name="T52" fmla="*/ 10 w 18"/>
                <a:gd name="T53" fmla="*/ 0 h 17"/>
                <a:gd name="T54" fmla="*/ 10 w 18"/>
                <a:gd name="T55" fmla="*/ 0 h 17"/>
                <a:gd name="T56" fmla="*/ 10 w 18"/>
                <a:gd name="T57" fmla="*/ 0 h 17"/>
                <a:gd name="T58" fmla="*/ 10 w 18"/>
                <a:gd name="T59" fmla="*/ 0 h 17"/>
                <a:gd name="T60" fmla="*/ 10 w 18"/>
                <a:gd name="T61" fmla="*/ 0 h 17"/>
                <a:gd name="T62" fmla="*/ 10 w 18"/>
                <a:gd name="T63" fmla="*/ 0 h 17"/>
                <a:gd name="T64" fmla="*/ 10 w 18"/>
                <a:gd name="T65" fmla="*/ 0 h 17"/>
                <a:gd name="T66" fmla="*/ 10 w 18"/>
                <a:gd name="T6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17">
                  <a:moveTo>
                    <a:pt x="10" y="0"/>
                  </a:moveTo>
                  <a:cubicBezTo>
                    <a:pt x="4" y="0"/>
                    <a:pt x="0" y="4"/>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3"/>
                    <a:pt x="2" y="16"/>
                    <a:pt x="4" y="17"/>
                  </a:cubicBezTo>
                  <a:cubicBezTo>
                    <a:pt x="3" y="16"/>
                    <a:pt x="2" y="14"/>
                    <a:pt x="2" y="12"/>
                  </a:cubicBezTo>
                  <a:cubicBezTo>
                    <a:pt x="2" y="6"/>
                    <a:pt x="7" y="2"/>
                    <a:pt x="12" y="2"/>
                  </a:cubicBezTo>
                  <a:cubicBezTo>
                    <a:pt x="14" y="2"/>
                    <a:pt x="16" y="3"/>
                    <a:pt x="18" y="4"/>
                  </a:cubicBezTo>
                  <a:cubicBezTo>
                    <a:pt x="17" y="2"/>
                    <a:pt x="15" y="1"/>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3" y="0"/>
                    <a:pt x="13" y="0"/>
                  </a:cubicBezTo>
                  <a:cubicBezTo>
                    <a:pt x="12"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path>
              </a:pathLst>
            </a:custGeom>
            <a:solidFill>
              <a:srgbClr val="476F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Oval 265"/>
            <p:cNvSpPr>
              <a:spLocks noChangeArrowheads="1"/>
            </p:cNvSpPr>
            <p:nvPr/>
          </p:nvSpPr>
          <p:spPr bwMode="auto">
            <a:xfrm>
              <a:off x="2346" y="2368"/>
              <a:ext cx="48" cy="48"/>
            </a:xfrm>
            <a:prstGeom prst="ellipse">
              <a:avLst/>
            </a:pr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266"/>
            <p:cNvSpPr>
              <a:spLocks noEditPoints="1"/>
            </p:cNvSpPr>
            <p:nvPr/>
          </p:nvSpPr>
          <p:spPr bwMode="auto">
            <a:xfrm>
              <a:off x="2346" y="2368"/>
              <a:ext cx="31" cy="24"/>
            </a:xfrm>
            <a:custGeom>
              <a:avLst/>
              <a:gdLst>
                <a:gd name="T0" fmla="*/ 0 w 13"/>
                <a:gd name="T1" fmla="*/ 10 h 10"/>
                <a:gd name="T2" fmla="*/ 0 w 13"/>
                <a:gd name="T3" fmla="*/ 10 h 10"/>
                <a:gd name="T4" fmla="*/ 0 w 13"/>
                <a:gd name="T5" fmla="*/ 10 h 10"/>
                <a:gd name="T6" fmla="*/ 0 w 13"/>
                <a:gd name="T7" fmla="*/ 10 h 10"/>
                <a:gd name="T8" fmla="*/ 0 w 13"/>
                <a:gd name="T9" fmla="*/ 10 h 10"/>
                <a:gd name="T10" fmla="*/ 0 w 13"/>
                <a:gd name="T11" fmla="*/ 10 h 10"/>
                <a:gd name="T12" fmla="*/ 0 w 13"/>
                <a:gd name="T13" fmla="*/ 10 h 10"/>
                <a:gd name="T14" fmla="*/ 13 w 13"/>
                <a:gd name="T15" fmla="*/ 0 h 10"/>
                <a:gd name="T16" fmla="*/ 12 w 13"/>
                <a:gd name="T17" fmla="*/ 0 h 10"/>
                <a:gd name="T18" fmla="*/ 12 w 13"/>
                <a:gd name="T19" fmla="*/ 0 h 10"/>
                <a:gd name="T20" fmla="*/ 12 w 13"/>
                <a:gd name="T21" fmla="*/ 0 h 10"/>
                <a:gd name="T22" fmla="*/ 12 w 13"/>
                <a:gd name="T23" fmla="*/ 0 h 10"/>
                <a:gd name="T24" fmla="*/ 12 w 13"/>
                <a:gd name="T25" fmla="*/ 0 h 10"/>
                <a:gd name="T26" fmla="*/ 12 w 13"/>
                <a:gd name="T27" fmla="*/ 0 h 10"/>
                <a:gd name="T28" fmla="*/ 12 w 13"/>
                <a:gd name="T29" fmla="*/ 0 h 10"/>
                <a:gd name="T30" fmla="*/ 12 w 13"/>
                <a:gd name="T31" fmla="*/ 0 h 10"/>
                <a:gd name="T32" fmla="*/ 12 w 13"/>
                <a:gd name="T33" fmla="*/ 0 h 10"/>
                <a:gd name="T34" fmla="*/ 12 w 13"/>
                <a:gd name="T35" fmla="*/ 0 h 10"/>
                <a:gd name="T36" fmla="*/ 12 w 13"/>
                <a:gd name="T37" fmla="*/ 0 h 10"/>
                <a:gd name="T38" fmla="*/ 12 w 13"/>
                <a:gd name="T39" fmla="*/ 0 h 10"/>
                <a:gd name="T40" fmla="*/ 12 w 13"/>
                <a:gd name="T41" fmla="*/ 0 h 10"/>
                <a:gd name="T42" fmla="*/ 12 w 13"/>
                <a:gd name="T43" fmla="*/ 0 h 10"/>
                <a:gd name="T44" fmla="*/ 12 w 13"/>
                <a:gd name="T45" fmla="*/ 0 h 10"/>
                <a:gd name="T46" fmla="*/ 11 w 13"/>
                <a:gd name="T47" fmla="*/ 0 h 10"/>
                <a:gd name="T48" fmla="*/ 11 w 13"/>
                <a:gd name="T49" fmla="*/ 0 h 10"/>
                <a:gd name="T50" fmla="*/ 11 w 13"/>
                <a:gd name="T51" fmla="*/ 0 h 10"/>
                <a:gd name="T52" fmla="*/ 11 w 13"/>
                <a:gd name="T53" fmla="*/ 0 h 10"/>
                <a:gd name="T54" fmla="*/ 11 w 13"/>
                <a:gd name="T55" fmla="*/ 0 h 10"/>
                <a:gd name="T56" fmla="*/ 11 w 13"/>
                <a:gd name="T57" fmla="*/ 0 h 10"/>
                <a:gd name="T58" fmla="*/ 11 w 13"/>
                <a:gd name="T59" fmla="*/ 0 h 10"/>
                <a:gd name="T60" fmla="*/ 11 w 13"/>
                <a:gd name="T61" fmla="*/ 0 h 10"/>
                <a:gd name="T62" fmla="*/ 11 w 13"/>
                <a:gd name="T63" fmla="*/ 0 h 10"/>
                <a:gd name="T64" fmla="*/ 11 w 13"/>
                <a:gd name="T65" fmla="*/ 0 h 10"/>
                <a:gd name="T66" fmla="*/ 11 w 13"/>
                <a:gd name="T67" fmla="*/ 0 h 10"/>
                <a:gd name="T68" fmla="*/ 11 w 13"/>
                <a:gd name="T69" fmla="*/ 0 h 10"/>
                <a:gd name="T70" fmla="*/ 11 w 13"/>
                <a:gd name="T71" fmla="*/ 0 h 10"/>
                <a:gd name="T72" fmla="*/ 10 w 13"/>
                <a:gd name="T73" fmla="*/ 0 h 10"/>
                <a:gd name="T74" fmla="*/ 10 w 13"/>
                <a:gd name="T75" fmla="*/ 0 h 10"/>
                <a:gd name="T76" fmla="*/ 10 w 13"/>
                <a:gd name="T77" fmla="*/ 0 h 10"/>
                <a:gd name="T78" fmla="*/ 10 w 13"/>
                <a:gd name="T79" fmla="*/ 0 h 10"/>
                <a:gd name="T80" fmla="*/ 10 w 13"/>
                <a:gd name="T81" fmla="*/ 0 h 10"/>
                <a:gd name="T82" fmla="*/ 10 w 13"/>
                <a:gd name="T83" fmla="*/ 0 h 10"/>
                <a:gd name="T84" fmla="*/ 0 w 13"/>
                <a:gd name="T85" fmla="*/ 10 h 10"/>
                <a:gd name="T86" fmla="*/ 10 w 13"/>
                <a:gd name="T8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 h="10">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13" y="0"/>
                  </a:moveTo>
                  <a:cubicBezTo>
                    <a:pt x="13" y="0"/>
                    <a:pt x="13" y="0"/>
                    <a:pt x="13" y="0"/>
                  </a:cubicBezTo>
                  <a:cubicBezTo>
                    <a:pt x="13" y="0"/>
                    <a:pt x="13" y="0"/>
                    <a:pt x="13"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0" y="0"/>
                  </a:moveTo>
                  <a:cubicBezTo>
                    <a:pt x="10" y="0"/>
                    <a:pt x="10" y="0"/>
                    <a:pt x="11"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5" y="0"/>
                    <a:pt x="0" y="5"/>
                    <a:pt x="0" y="10"/>
                  </a:cubicBezTo>
                  <a:cubicBezTo>
                    <a:pt x="0" y="10"/>
                    <a:pt x="0" y="10"/>
                    <a:pt x="0" y="10"/>
                  </a:cubicBezTo>
                  <a:cubicBezTo>
                    <a:pt x="0" y="5"/>
                    <a:pt x="5" y="0"/>
                    <a:pt x="10" y="0"/>
                  </a:cubicBezTo>
                  <a:cubicBezTo>
                    <a:pt x="10" y="0"/>
                    <a:pt x="10" y="0"/>
                    <a:pt x="10" y="0"/>
                  </a:cubicBezTo>
                  <a:cubicBezTo>
                    <a:pt x="10" y="0"/>
                    <a:pt x="10" y="0"/>
                    <a:pt x="10" y="0"/>
                  </a:cubicBezTo>
                </a:path>
              </a:pathLst>
            </a:custGeom>
            <a:solidFill>
              <a:srgbClr val="A9C5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267"/>
            <p:cNvSpPr/>
            <p:nvPr/>
          </p:nvSpPr>
          <p:spPr bwMode="auto">
            <a:xfrm>
              <a:off x="2346" y="2368"/>
              <a:ext cx="43" cy="43"/>
            </a:xfrm>
            <a:custGeom>
              <a:avLst/>
              <a:gdLst>
                <a:gd name="T0" fmla="*/ 0 w 18"/>
                <a:gd name="T1" fmla="*/ 10 h 18"/>
                <a:gd name="T2" fmla="*/ 0 w 18"/>
                <a:gd name="T3" fmla="*/ 10 h 18"/>
                <a:gd name="T4" fmla="*/ 0 w 18"/>
                <a:gd name="T5" fmla="*/ 10 h 18"/>
                <a:gd name="T6" fmla="*/ 0 w 18"/>
                <a:gd name="T7" fmla="*/ 10 h 18"/>
                <a:gd name="T8" fmla="*/ 0 w 18"/>
                <a:gd name="T9" fmla="*/ 10 h 18"/>
                <a:gd name="T10" fmla="*/ 0 w 18"/>
                <a:gd name="T11" fmla="*/ 10 h 18"/>
                <a:gd name="T12" fmla="*/ 0 w 18"/>
                <a:gd name="T13" fmla="*/ 10 h 18"/>
                <a:gd name="T14" fmla="*/ 0 w 18"/>
                <a:gd name="T15" fmla="*/ 10 h 18"/>
                <a:gd name="T16" fmla="*/ 3 w 18"/>
                <a:gd name="T17" fmla="*/ 12 h 18"/>
                <a:gd name="T18" fmla="*/ 18 w 18"/>
                <a:gd name="T19" fmla="*/ 5 h 18"/>
                <a:gd name="T20" fmla="*/ 13 w 18"/>
                <a:gd name="T21" fmla="*/ 0 h 18"/>
                <a:gd name="T22" fmla="*/ 12 w 18"/>
                <a:gd name="T23" fmla="*/ 0 h 18"/>
                <a:gd name="T24" fmla="*/ 12 w 18"/>
                <a:gd name="T25" fmla="*/ 0 h 18"/>
                <a:gd name="T26" fmla="*/ 12 w 18"/>
                <a:gd name="T27" fmla="*/ 0 h 18"/>
                <a:gd name="T28" fmla="*/ 12 w 18"/>
                <a:gd name="T29" fmla="*/ 0 h 18"/>
                <a:gd name="T30" fmla="*/ 12 w 18"/>
                <a:gd name="T31" fmla="*/ 0 h 18"/>
                <a:gd name="T32" fmla="*/ 12 w 18"/>
                <a:gd name="T33" fmla="*/ 0 h 18"/>
                <a:gd name="T34" fmla="*/ 12 w 18"/>
                <a:gd name="T35" fmla="*/ 0 h 18"/>
                <a:gd name="T36" fmla="*/ 12 w 18"/>
                <a:gd name="T37" fmla="*/ 0 h 18"/>
                <a:gd name="T38" fmla="*/ 12 w 18"/>
                <a:gd name="T39" fmla="*/ 0 h 18"/>
                <a:gd name="T40" fmla="*/ 12 w 18"/>
                <a:gd name="T41" fmla="*/ 0 h 18"/>
                <a:gd name="T42" fmla="*/ 12 w 18"/>
                <a:gd name="T43" fmla="*/ 0 h 18"/>
                <a:gd name="T44" fmla="*/ 12 w 18"/>
                <a:gd name="T45" fmla="*/ 0 h 18"/>
                <a:gd name="T46" fmla="*/ 12 w 18"/>
                <a:gd name="T47" fmla="*/ 0 h 18"/>
                <a:gd name="T48" fmla="*/ 12 w 18"/>
                <a:gd name="T49" fmla="*/ 0 h 18"/>
                <a:gd name="T50" fmla="*/ 12 w 18"/>
                <a:gd name="T51" fmla="*/ 0 h 18"/>
                <a:gd name="T52" fmla="*/ 11 w 18"/>
                <a:gd name="T53" fmla="*/ 0 h 18"/>
                <a:gd name="T54" fmla="*/ 11 w 18"/>
                <a:gd name="T55" fmla="*/ 0 h 18"/>
                <a:gd name="T56" fmla="*/ 11 w 18"/>
                <a:gd name="T57" fmla="*/ 0 h 18"/>
                <a:gd name="T58" fmla="*/ 11 w 18"/>
                <a:gd name="T59" fmla="*/ 0 h 18"/>
                <a:gd name="T60" fmla="*/ 11 w 18"/>
                <a:gd name="T61" fmla="*/ 0 h 18"/>
                <a:gd name="T62" fmla="*/ 11 w 18"/>
                <a:gd name="T63" fmla="*/ 0 h 18"/>
                <a:gd name="T64" fmla="*/ 11 w 18"/>
                <a:gd name="T65" fmla="*/ 0 h 18"/>
                <a:gd name="T66" fmla="*/ 11 w 18"/>
                <a:gd name="T67" fmla="*/ 0 h 18"/>
                <a:gd name="T68" fmla="*/ 11 w 18"/>
                <a:gd name="T69" fmla="*/ 0 h 18"/>
                <a:gd name="T70" fmla="*/ 11 w 18"/>
                <a:gd name="T71" fmla="*/ 0 h 18"/>
                <a:gd name="T72" fmla="*/ 11 w 18"/>
                <a:gd name="T73" fmla="*/ 0 h 18"/>
                <a:gd name="T74" fmla="*/ 11 w 18"/>
                <a:gd name="T75" fmla="*/ 0 h 18"/>
                <a:gd name="T76" fmla="*/ 11 w 18"/>
                <a:gd name="T77" fmla="*/ 0 h 18"/>
                <a:gd name="T78" fmla="*/ 10 w 18"/>
                <a:gd name="T79" fmla="*/ 0 h 18"/>
                <a:gd name="T80" fmla="*/ 10 w 18"/>
                <a:gd name="T81" fmla="*/ 0 h 18"/>
                <a:gd name="T82" fmla="*/ 10 w 18"/>
                <a:gd name="T83" fmla="*/ 0 h 18"/>
                <a:gd name="T84" fmla="*/ 10 w 18"/>
                <a:gd name="T85" fmla="*/ 0 h 18"/>
                <a:gd name="T86" fmla="*/ 10 w 18"/>
                <a:gd name="T87" fmla="*/ 0 h 18"/>
                <a:gd name="T88" fmla="*/ 10 w 18"/>
                <a:gd name="T89" fmla="*/ 0 h 18"/>
                <a:gd name="T90" fmla="*/ 10 w 18"/>
                <a:gd name="T9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 h="18">
                  <a:moveTo>
                    <a:pt x="10" y="0"/>
                  </a:moveTo>
                  <a:cubicBezTo>
                    <a:pt x="5" y="0"/>
                    <a:pt x="0" y="5"/>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3"/>
                    <a:pt x="2" y="16"/>
                    <a:pt x="4" y="18"/>
                  </a:cubicBezTo>
                  <a:cubicBezTo>
                    <a:pt x="3" y="16"/>
                    <a:pt x="3" y="14"/>
                    <a:pt x="3" y="12"/>
                  </a:cubicBezTo>
                  <a:cubicBezTo>
                    <a:pt x="3" y="7"/>
                    <a:pt x="7" y="3"/>
                    <a:pt x="12" y="3"/>
                  </a:cubicBezTo>
                  <a:cubicBezTo>
                    <a:pt x="15" y="3"/>
                    <a:pt x="17" y="3"/>
                    <a:pt x="18" y="5"/>
                  </a:cubicBezTo>
                  <a:cubicBezTo>
                    <a:pt x="17" y="3"/>
                    <a:pt x="15" y="1"/>
                    <a:pt x="13" y="0"/>
                  </a:cubicBezTo>
                  <a:cubicBezTo>
                    <a:pt x="13" y="0"/>
                    <a:pt x="13" y="0"/>
                    <a:pt x="13" y="0"/>
                  </a:cubicBezTo>
                  <a:cubicBezTo>
                    <a:pt x="13"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path>
              </a:pathLst>
            </a:custGeom>
            <a:solidFill>
              <a:srgbClr val="476F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Oval 268"/>
            <p:cNvSpPr>
              <a:spLocks noChangeArrowheads="1"/>
            </p:cNvSpPr>
            <p:nvPr/>
          </p:nvSpPr>
          <p:spPr bwMode="auto">
            <a:xfrm>
              <a:off x="1443" y="2815"/>
              <a:ext cx="45" cy="47"/>
            </a:xfrm>
            <a:prstGeom prst="ellipse">
              <a:avLst/>
            </a:prstGeom>
            <a:solidFill>
              <a:srgbClr val="0F44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269"/>
            <p:cNvSpPr>
              <a:spLocks noEditPoints="1"/>
            </p:cNvSpPr>
            <p:nvPr/>
          </p:nvSpPr>
          <p:spPr bwMode="auto">
            <a:xfrm>
              <a:off x="1443" y="2815"/>
              <a:ext cx="28" cy="28"/>
            </a:xfrm>
            <a:custGeom>
              <a:avLst/>
              <a:gdLst>
                <a:gd name="T0" fmla="*/ 0 w 12"/>
                <a:gd name="T1" fmla="*/ 11 h 12"/>
                <a:gd name="T2" fmla="*/ 0 w 12"/>
                <a:gd name="T3" fmla="*/ 11 h 12"/>
                <a:gd name="T4" fmla="*/ 0 w 12"/>
                <a:gd name="T5" fmla="*/ 11 h 12"/>
                <a:gd name="T6" fmla="*/ 0 w 12"/>
                <a:gd name="T7" fmla="*/ 11 h 12"/>
                <a:gd name="T8" fmla="*/ 0 w 12"/>
                <a:gd name="T9" fmla="*/ 11 h 12"/>
                <a:gd name="T10" fmla="*/ 0 w 12"/>
                <a:gd name="T11" fmla="*/ 11 h 12"/>
                <a:gd name="T12" fmla="*/ 0 w 12"/>
                <a:gd name="T13" fmla="*/ 11 h 12"/>
                <a:gd name="T14" fmla="*/ 0 w 12"/>
                <a:gd name="T15" fmla="*/ 11 h 12"/>
                <a:gd name="T16" fmla="*/ 0 w 12"/>
                <a:gd name="T17" fmla="*/ 11 h 12"/>
                <a:gd name="T18" fmla="*/ 0 w 12"/>
                <a:gd name="T19" fmla="*/ 11 h 12"/>
                <a:gd name="T20" fmla="*/ 0 w 12"/>
                <a:gd name="T21" fmla="*/ 11 h 12"/>
                <a:gd name="T22" fmla="*/ 0 w 12"/>
                <a:gd name="T23" fmla="*/ 11 h 12"/>
                <a:gd name="T24" fmla="*/ 0 w 12"/>
                <a:gd name="T25" fmla="*/ 10 h 12"/>
                <a:gd name="T26" fmla="*/ 0 w 12"/>
                <a:gd name="T27" fmla="*/ 10 h 12"/>
                <a:gd name="T28" fmla="*/ 0 w 12"/>
                <a:gd name="T29" fmla="*/ 10 h 12"/>
                <a:gd name="T30" fmla="*/ 0 w 12"/>
                <a:gd name="T31" fmla="*/ 10 h 12"/>
                <a:gd name="T32" fmla="*/ 0 w 12"/>
                <a:gd name="T33" fmla="*/ 10 h 12"/>
                <a:gd name="T34" fmla="*/ 0 w 12"/>
                <a:gd name="T35" fmla="*/ 10 h 12"/>
                <a:gd name="T36" fmla="*/ 0 w 12"/>
                <a:gd name="T37" fmla="*/ 10 h 12"/>
                <a:gd name="T38" fmla="*/ 0 w 12"/>
                <a:gd name="T39" fmla="*/ 10 h 12"/>
                <a:gd name="T40" fmla="*/ 12 w 12"/>
                <a:gd name="T41" fmla="*/ 0 h 12"/>
                <a:gd name="T42" fmla="*/ 12 w 12"/>
                <a:gd name="T43" fmla="*/ 0 h 12"/>
                <a:gd name="T44" fmla="*/ 12 w 12"/>
                <a:gd name="T45" fmla="*/ 0 h 12"/>
                <a:gd name="T46" fmla="*/ 12 w 12"/>
                <a:gd name="T47" fmla="*/ 0 h 12"/>
                <a:gd name="T48" fmla="*/ 11 w 12"/>
                <a:gd name="T49" fmla="*/ 0 h 12"/>
                <a:gd name="T50" fmla="*/ 11 w 12"/>
                <a:gd name="T51" fmla="*/ 0 h 12"/>
                <a:gd name="T52" fmla="*/ 11 w 12"/>
                <a:gd name="T53" fmla="*/ 0 h 12"/>
                <a:gd name="T54" fmla="*/ 11 w 12"/>
                <a:gd name="T55" fmla="*/ 0 h 12"/>
                <a:gd name="T56" fmla="*/ 11 w 12"/>
                <a:gd name="T57" fmla="*/ 0 h 12"/>
                <a:gd name="T58" fmla="*/ 11 w 12"/>
                <a:gd name="T59" fmla="*/ 0 h 12"/>
                <a:gd name="T60" fmla="*/ 11 w 12"/>
                <a:gd name="T61" fmla="*/ 0 h 12"/>
                <a:gd name="T62" fmla="*/ 11 w 12"/>
                <a:gd name="T63" fmla="*/ 0 h 12"/>
                <a:gd name="T64" fmla="*/ 11 w 12"/>
                <a:gd name="T65" fmla="*/ 0 h 12"/>
                <a:gd name="T66" fmla="*/ 11 w 12"/>
                <a:gd name="T67" fmla="*/ 0 h 12"/>
                <a:gd name="T68" fmla="*/ 11 w 12"/>
                <a:gd name="T69" fmla="*/ 0 h 12"/>
                <a:gd name="T70" fmla="*/ 11 w 12"/>
                <a:gd name="T71" fmla="*/ 0 h 12"/>
                <a:gd name="T72" fmla="*/ 10 w 12"/>
                <a:gd name="T73" fmla="*/ 0 h 12"/>
                <a:gd name="T74" fmla="*/ 10 w 12"/>
                <a:gd name="T75" fmla="*/ 0 h 12"/>
                <a:gd name="T76" fmla="*/ 10 w 12"/>
                <a:gd name="T77" fmla="*/ 0 h 12"/>
                <a:gd name="T78" fmla="*/ 10 w 12"/>
                <a:gd name="T79" fmla="*/ 0 h 12"/>
                <a:gd name="T80" fmla="*/ 10 w 12"/>
                <a:gd name="T81" fmla="*/ 0 h 12"/>
                <a:gd name="T82" fmla="*/ 10 w 12"/>
                <a:gd name="T83" fmla="*/ 0 h 12"/>
                <a:gd name="T84" fmla="*/ 10 w 12"/>
                <a:gd name="T85" fmla="*/ 0 h 12"/>
                <a:gd name="T86" fmla="*/ 10 w 12"/>
                <a:gd name="T87" fmla="*/ 0 h 12"/>
                <a:gd name="T88" fmla="*/ 10 w 12"/>
                <a:gd name="T89" fmla="*/ 0 h 12"/>
                <a:gd name="T90" fmla="*/ 10 w 12"/>
                <a:gd name="T91" fmla="*/ 0 h 12"/>
                <a:gd name="T92" fmla="*/ 0 w 12"/>
                <a:gd name="T93" fmla="*/ 10 h 12"/>
                <a:gd name="T94" fmla="*/ 10 w 12"/>
                <a:gd name="T9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 h="12">
                  <a:moveTo>
                    <a:pt x="0" y="12"/>
                  </a:moveTo>
                  <a:cubicBezTo>
                    <a:pt x="0" y="12"/>
                    <a:pt x="0" y="12"/>
                    <a:pt x="0" y="12"/>
                  </a:cubicBezTo>
                  <a:cubicBezTo>
                    <a:pt x="0" y="12"/>
                    <a:pt x="0" y="12"/>
                    <a:pt x="0" y="12"/>
                  </a:cubicBezTo>
                  <a:moveTo>
                    <a:pt x="0" y="11"/>
                  </a:moveTo>
                  <a:cubicBezTo>
                    <a:pt x="0" y="11"/>
                    <a:pt x="0" y="12"/>
                    <a:pt x="0" y="12"/>
                  </a:cubicBezTo>
                  <a:cubicBezTo>
                    <a:pt x="0" y="12"/>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1"/>
                    <a:pt x="0" y="11"/>
                    <a:pt x="0" y="11"/>
                  </a:cubicBezTo>
                  <a:cubicBezTo>
                    <a:pt x="0" y="11"/>
                    <a:pt x="0" y="11"/>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0" y="0"/>
                  </a:moveTo>
                  <a:cubicBezTo>
                    <a:pt x="10" y="0"/>
                    <a:pt x="11" y="0"/>
                    <a:pt x="11" y="0"/>
                  </a:cubicBezTo>
                  <a:cubicBezTo>
                    <a:pt x="11"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4" y="0"/>
                    <a:pt x="0" y="5"/>
                    <a:pt x="0" y="10"/>
                  </a:cubicBezTo>
                  <a:cubicBezTo>
                    <a:pt x="0" y="10"/>
                    <a:pt x="0" y="10"/>
                    <a:pt x="0" y="10"/>
                  </a:cubicBezTo>
                  <a:cubicBezTo>
                    <a:pt x="0" y="5"/>
                    <a:pt x="4" y="0"/>
                    <a:pt x="10" y="0"/>
                  </a:cubicBezTo>
                  <a:cubicBezTo>
                    <a:pt x="10" y="0"/>
                    <a:pt x="10" y="0"/>
                    <a:pt x="10" y="0"/>
                  </a:cubicBezTo>
                  <a:cubicBezTo>
                    <a:pt x="10" y="0"/>
                    <a:pt x="10" y="0"/>
                    <a:pt x="10" y="0"/>
                  </a:cubicBezTo>
                </a:path>
              </a:pathLst>
            </a:custGeom>
            <a:solidFill>
              <a:srgbClr val="BCDB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270"/>
            <p:cNvSpPr/>
            <p:nvPr/>
          </p:nvSpPr>
          <p:spPr bwMode="auto">
            <a:xfrm>
              <a:off x="1443" y="2815"/>
              <a:ext cx="43" cy="43"/>
            </a:xfrm>
            <a:custGeom>
              <a:avLst/>
              <a:gdLst>
                <a:gd name="T0" fmla="*/ 0 w 18"/>
                <a:gd name="T1" fmla="*/ 10 h 18"/>
                <a:gd name="T2" fmla="*/ 0 w 18"/>
                <a:gd name="T3" fmla="*/ 10 h 18"/>
                <a:gd name="T4" fmla="*/ 0 w 18"/>
                <a:gd name="T5" fmla="*/ 10 h 18"/>
                <a:gd name="T6" fmla="*/ 0 w 18"/>
                <a:gd name="T7" fmla="*/ 10 h 18"/>
                <a:gd name="T8" fmla="*/ 0 w 18"/>
                <a:gd name="T9" fmla="*/ 10 h 18"/>
                <a:gd name="T10" fmla="*/ 0 w 18"/>
                <a:gd name="T11" fmla="*/ 10 h 18"/>
                <a:gd name="T12" fmla="*/ 0 w 18"/>
                <a:gd name="T13" fmla="*/ 10 h 18"/>
                <a:gd name="T14" fmla="*/ 0 w 18"/>
                <a:gd name="T15" fmla="*/ 11 h 18"/>
                <a:gd name="T16" fmla="*/ 0 w 18"/>
                <a:gd name="T17" fmla="*/ 11 h 18"/>
                <a:gd name="T18" fmla="*/ 0 w 18"/>
                <a:gd name="T19" fmla="*/ 11 h 18"/>
                <a:gd name="T20" fmla="*/ 0 w 18"/>
                <a:gd name="T21" fmla="*/ 11 h 18"/>
                <a:gd name="T22" fmla="*/ 0 w 18"/>
                <a:gd name="T23" fmla="*/ 11 h 18"/>
                <a:gd name="T24" fmla="*/ 0 w 18"/>
                <a:gd name="T25" fmla="*/ 11 h 18"/>
                <a:gd name="T26" fmla="*/ 0 w 18"/>
                <a:gd name="T27" fmla="*/ 11 h 18"/>
                <a:gd name="T28" fmla="*/ 0 w 18"/>
                <a:gd name="T29" fmla="*/ 11 h 18"/>
                <a:gd name="T30" fmla="*/ 0 w 18"/>
                <a:gd name="T31" fmla="*/ 11 h 18"/>
                <a:gd name="T32" fmla="*/ 0 w 18"/>
                <a:gd name="T33" fmla="*/ 11 h 18"/>
                <a:gd name="T34" fmla="*/ 0 w 18"/>
                <a:gd name="T35" fmla="*/ 12 h 18"/>
                <a:gd name="T36" fmla="*/ 4 w 18"/>
                <a:gd name="T37" fmla="*/ 18 h 18"/>
                <a:gd name="T38" fmla="*/ 18 w 18"/>
                <a:gd name="T39" fmla="*/ 5 h 18"/>
                <a:gd name="T40" fmla="*/ 12 w 18"/>
                <a:gd name="T41" fmla="*/ 0 h 18"/>
                <a:gd name="T42" fmla="*/ 12 w 18"/>
                <a:gd name="T43" fmla="*/ 0 h 18"/>
                <a:gd name="T44" fmla="*/ 12 w 18"/>
                <a:gd name="T45" fmla="*/ 0 h 18"/>
                <a:gd name="T46" fmla="*/ 12 w 18"/>
                <a:gd name="T47" fmla="*/ 0 h 18"/>
                <a:gd name="T48" fmla="*/ 11 w 18"/>
                <a:gd name="T49" fmla="*/ 0 h 18"/>
                <a:gd name="T50" fmla="*/ 11 w 18"/>
                <a:gd name="T51" fmla="*/ 0 h 18"/>
                <a:gd name="T52" fmla="*/ 11 w 18"/>
                <a:gd name="T53" fmla="*/ 0 h 18"/>
                <a:gd name="T54" fmla="*/ 11 w 18"/>
                <a:gd name="T55" fmla="*/ 0 h 18"/>
                <a:gd name="T56" fmla="*/ 11 w 18"/>
                <a:gd name="T57" fmla="*/ 0 h 18"/>
                <a:gd name="T58" fmla="*/ 11 w 18"/>
                <a:gd name="T59" fmla="*/ 0 h 18"/>
                <a:gd name="T60" fmla="*/ 11 w 18"/>
                <a:gd name="T61" fmla="*/ 0 h 18"/>
                <a:gd name="T62" fmla="*/ 11 w 18"/>
                <a:gd name="T63" fmla="*/ 0 h 18"/>
                <a:gd name="T64" fmla="*/ 11 w 18"/>
                <a:gd name="T65" fmla="*/ 0 h 18"/>
                <a:gd name="T66" fmla="*/ 11 w 18"/>
                <a:gd name="T67" fmla="*/ 0 h 18"/>
                <a:gd name="T68" fmla="*/ 11 w 18"/>
                <a:gd name="T69" fmla="*/ 0 h 18"/>
                <a:gd name="T70" fmla="*/ 10 w 18"/>
                <a:gd name="T71" fmla="*/ 0 h 18"/>
                <a:gd name="T72" fmla="*/ 10 w 18"/>
                <a:gd name="T73" fmla="*/ 0 h 18"/>
                <a:gd name="T74" fmla="*/ 10 w 18"/>
                <a:gd name="T75" fmla="*/ 0 h 18"/>
                <a:gd name="T76" fmla="*/ 10 w 18"/>
                <a:gd name="T77" fmla="*/ 0 h 18"/>
                <a:gd name="T78" fmla="*/ 10 w 18"/>
                <a:gd name="T79" fmla="*/ 0 h 18"/>
                <a:gd name="T80" fmla="*/ 10 w 18"/>
                <a:gd name="T81" fmla="*/ 0 h 18"/>
                <a:gd name="T82" fmla="*/ 10 w 18"/>
                <a:gd name="T83" fmla="*/ 0 h 18"/>
                <a:gd name="T84" fmla="*/ 10 w 18"/>
                <a:gd name="T85" fmla="*/ 0 h 18"/>
                <a:gd name="T86" fmla="*/ 10 w 18"/>
                <a:gd name="T8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 h="18">
                  <a:moveTo>
                    <a:pt x="10" y="0"/>
                  </a:moveTo>
                  <a:cubicBezTo>
                    <a:pt x="4" y="0"/>
                    <a:pt x="0" y="5"/>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2"/>
                    <a:pt x="0" y="12"/>
                  </a:cubicBezTo>
                  <a:cubicBezTo>
                    <a:pt x="0" y="12"/>
                    <a:pt x="0" y="12"/>
                    <a:pt x="0" y="12"/>
                  </a:cubicBezTo>
                  <a:cubicBezTo>
                    <a:pt x="0" y="12"/>
                    <a:pt x="0" y="12"/>
                    <a:pt x="0" y="12"/>
                  </a:cubicBezTo>
                  <a:cubicBezTo>
                    <a:pt x="0" y="14"/>
                    <a:pt x="2" y="16"/>
                    <a:pt x="4" y="18"/>
                  </a:cubicBezTo>
                  <a:cubicBezTo>
                    <a:pt x="3" y="16"/>
                    <a:pt x="2" y="14"/>
                    <a:pt x="2" y="12"/>
                  </a:cubicBezTo>
                  <a:cubicBezTo>
                    <a:pt x="2" y="7"/>
                    <a:pt x="7" y="3"/>
                    <a:pt x="12" y="3"/>
                  </a:cubicBezTo>
                  <a:cubicBezTo>
                    <a:pt x="14" y="3"/>
                    <a:pt x="16" y="3"/>
                    <a:pt x="18" y="5"/>
                  </a:cubicBezTo>
                  <a:cubicBezTo>
                    <a:pt x="16" y="2"/>
                    <a:pt x="14" y="1"/>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path>
              </a:pathLst>
            </a:cu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Oval 271"/>
            <p:cNvSpPr>
              <a:spLocks noChangeArrowheads="1"/>
            </p:cNvSpPr>
            <p:nvPr/>
          </p:nvSpPr>
          <p:spPr bwMode="auto">
            <a:xfrm>
              <a:off x="1659" y="2976"/>
              <a:ext cx="48" cy="48"/>
            </a:xfrm>
            <a:prstGeom prst="ellipse">
              <a:avLst/>
            </a:prstGeom>
            <a:solidFill>
              <a:srgbClr val="032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272"/>
            <p:cNvSpPr>
              <a:spLocks noEditPoints="1"/>
            </p:cNvSpPr>
            <p:nvPr/>
          </p:nvSpPr>
          <p:spPr bwMode="auto">
            <a:xfrm>
              <a:off x="1659" y="2976"/>
              <a:ext cx="29" cy="27"/>
            </a:xfrm>
            <a:custGeom>
              <a:avLst/>
              <a:gdLst>
                <a:gd name="T0" fmla="*/ 0 w 12"/>
                <a:gd name="T1" fmla="*/ 11 h 11"/>
                <a:gd name="T2" fmla="*/ 0 w 12"/>
                <a:gd name="T3" fmla="*/ 11 h 11"/>
                <a:gd name="T4" fmla="*/ 0 w 12"/>
                <a:gd name="T5" fmla="*/ 11 h 11"/>
                <a:gd name="T6" fmla="*/ 0 w 12"/>
                <a:gd name="T7" fmla="*/ 11 h 11"/>
                <a:gd name="T8" fmla="*/ 0 w 12"/>
                <a:gd name="T9" fmla="*/ 11 h 11"/>
                <a:gd name="T10" fmla="*/ 0 w 12"/>
                <a:gd name="T11" fmla="*/ 10 h 11"/>
                <a:gd name="T12" fmla="*/ 0 w 12"/>
                <a:gd name="T13" fmla="*/ 10 h 11"/>
                <a:gd name="T14" fmla="*/ 0 w 12"/>
                <a:gd name="T15" fmla="*/ 10 h 11"/>
                <a:gd name="T16" fmla="*/ 0 w 12"/>
                <a:gd name="T17" fmla="*/ 10 h 11"/>
                <a:gd name="T18" fmla="*/ 0 w 12"/>
                <a:gd name="T19" fmla="*/ 10 h 11"/>
                <a:gd name="T20" fmla="*/ 12 w 12"/>
                <a:gd name="T21" fmla="*/ 1 h 11"/>
                <a:gd name="T22" fmla="*/ 12 w 12"/>
                <a:gd name="T23" fmla="*/ 1 h 11"/>
                <a:gd name="T24" fmla="*/ 12 w 12"/>
                <a:gd name="T25" fmla="*/ 1 h 11"/>
                <a:gd name="T26" fmla="*/ 12 w 12"/>
                <a:gd name="T27" fmla="*/ 1 h 11"/>
                <a:gd name="T28" fmla="*/ 12 w 12"/>
                <a:gd name="T29" fmla="*/ 1 h 11"/>
                <a:gd name="T30" fmla="*/ 12 w 12"/>
                <a:gd name="T31" fmla="*/ 1 h 11"/>
                <a:gd name="T32" fmla="*/ 12 w 12"/>
                <a:gd name="T33" fmla="*/ 1 h 11"/>
                <a:gd name="T34" fmla="*/ 12 w 12"/>
                <a:gd name="T35" fmla="*/ 1 h 11"/>
                <a:gd name="T36" fmla="*/ 12 w 12"/>
                <a:gd name="T37" fmla="*/ 1 h 11"/>
                <a:gd name="T38" fmla="*/ 12 w 12"/>
                <a:gd name="T39" fmla="*/ 1 h 11"/>
                <a:gd name="T40" fmla="*/ 11 w 12"/>
                <a:gd name="T41" fmla="*/ 0 h 11"/>
                <a:gd name="T42" fmla="*/ 11 w 12"/>
                <a:gd name="T43" fmla="*/ 0 h 11"/>
                <a:gd name="T44" fmla="*/ 11 w 12"/>
                <a:gd name="T45" fmla="*/ 0 h 11"/>
                <a:gd name="T46" fmla="*/ 11 w 12"/>
                <a:gd name="T47" fmla="*/ 0 h 11"/>
                <a:gd name="T48" fmla="*/ 11 w 12"/>
                <a:gd name="T49" fmla="*/ 0 h 11"/>
                <a:gd name="T50" fmla="*/ 11 w 12"/>
                <a:gd name="T51" fmla="*/ 0 h 11"/>
                <a:gd name="T52" fmla="*/ 11 w 12"/>
                <a:gd name="T53" fmla="*/ 0 h 11"/>
                <a:gd name="T54" fmla="*/ 11 w 12"/>
                <a:gd name="T55" fmla="*/ 0 h 11"/>
                <a:gd name="T56" fmla="*/ 11 w 12"/>
                <a:gd name="T57" fmla="*/ 0 h 11"/>
                <a:gd name="T58" fmla="*/ 11 w 12"/>
                <a:gd name="T59" fmla="*/ 0 h 11"/>
                <a:gd name="T60" fmla="*/ 11 w 12"/>
                <a:gd name="T61" fmla="*/ 0 h 11"/>
                <a:gd name="T62" fmla="*/ 11 w 12"/>
                <a:gd name="T63" fmla="*/ 0 h 11"/>
                <a:gd name="T64" fmla="*/ 11 w 12"/>
                <a:gd name="T65" fmla="*/ 0 h 11"/>
                <a:gd name="T66" fmla="*/ 11 w 12"/>
                <a:gd name="T67" fmla="*/ 0 h 11"/>
                <a:gd name="T68" fmla="*/ 11 w 12"/>
                <a:gd name="T69" fmla="*/ 0 h 11"/>
                <a:gd name="T70" fmla="*/ 11 w 12"/>
                <a:gd name="T71" fmla="*/ 0 h 11"/>
                <a:gd name="T72" fmla="*/ 10 w 12"/>
                <a:gd name="T73" fmla="*/ 0 h 11"/>
                <a:gd name="T74" fmla="*/ 10 w 12"/>
                <a:gd name="T75" fmla="*/ 0 h 11"/>
                <a:gd name="T76" fmla="*/ 10 w 12"/>
                <a:gd name="T77" fmla="*/ 0 h 11"/>
                <a:gd name="T78" fmla="*/ 10 w 12"/>
                <a:gd name="T79" fmla="*/ 0 h 11"/>
                <a:gd name="T80" fmla="*/ 10 w 12"/>
                <a:gd name="T81" fmla="*/ 0 h 11"/>
                <a:gd name="T82" fmla="*/ 10 w 12"/>
                <a:gd name="T83" fmla="*/ 0 h 11"/>
                <a:gd name="T84" fmla="*/ 10 w 12"/>
                <a:gd name="T85" fmla="*/ 0 h 11"/>
                <a:gd name="T86" fmla="*/ 10 w 12"/>
                <a:gd name="T87" fmla="*/ 0 h 11"/>
                <a:gd name="T88" fmla="*/ 0 w 12"/>
                <a:gd name="T89" fmla="*/ 10 h 11"/>
                <a:gd name="T90" fmla="*/ 10 w 12"/>
                <a:gd name="T9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 h="11">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0"/>
                    <a:pt x="0" y="10"/>
                    <a:pt x="0" y="11"/>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1" y="0"/>
                  </a:moveTo>
                  <a:cubicBezTo>
                    <a:pt x="12" y="1"/>
                    <a:pt x="12" y="1"/>
                    <a:pt x="12" y="1"/>
                  </a:cubicBezTo>
                  <a:cubicBezTo>
                    <a:pt x="12" y="1"/>
                    <a:pt x="12" y="1"/>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0" y="0"/>
                  </a:moveTo>
                  <a:cubicBezTo>
                    <a:pt x="11" y="0"/>
                    <a:pt x="11" y="0"/>
                    <a:pt x="11" y="0"/>
                  </a:cubicBezTo>
                  <a:cubicBezTo>
                    <a:pt x="11" y="0"/>
                    <a:pt x="11"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0" y="0"/>
                  </a:moveTo>
                  <a:cubicBezTo>
                    <a:pt x="5" y="0"/>
                    <a:pt x="0" y="5"/>
                    <a:pt x="0" y="10"/>
                  </a:cubicBezTo>
                  <a:cubicBezTo>
                    <a:pt x="0" y="10"/>
                    <a:pt x="0" y="10"/>
                    <a:pt x="0" y="10"/>
                  </a:cubicBezTo>
                  <a:cubicBezTo>
                    <a:pt x="0" y="5"/>
                    <a:pt x="5" y="0"/>
                    <a:pt x="10" y="0"/>
                  </a:cubicBezTo>
                  <a:cubicBezTo>
                    <a:pt x="10" y="0"/>
                    <a:pt x="10" y="0"/>
                    <a:pt x="10" y="0"/>
                  </a:cubicBezTo>
                  <a:cubicBezTo>
                    <a:pt x="10" y="0"/>
                    <a:pt x="10" y="0"/>
                    <a:pt x="10" y="0"/>
                  </a:cubicBezTo>
                </a:path>
              </a:pathLst>
            </a:custGeom>
            <a:solidFill>
              <a:srgbClr val="A9C5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273"/>
            <p:cNvSpPr/>
            <p:nvPr/>
          </p:nvSpPr>
          <p:spPr bwMode="auto">
            <a:xfrm>
              <a:off x="1659" y="2976"/>
              <a:ext cx="43" cy="43"/>
            </a:xfrm>
            <a:custGeom>
              <a:avLst/>
              <a:gdLst>
                <a:gd name="T0" fmla="*/ 0 w 18"/>
                <a:gd name="T1" fmla="*/ 10 h 18"/>
                <a:gd name="T2" fmla="*/ 0 w 18"/>
                <a:gd name="T3" fmla="*/ 10 h 18"/>
                <a:gd name="T4" fmla="*/ 0 w 18"/>
                <a:gd name="T5" fmla="*/ 10 h 18"/>
                <a:gd name="T6" fmla="*/ 0 w 18"/>
                <a:gd name="T7" fmla="*/ 10 h 18"/>
                <a:gd name="T8" fmla="*/ 0 w 18"/>
                <a:gd name="T9" fmla="*/ 10 h 18"/>
                <a:gd name="T10" fmla="*/ 0 w 18"/>
                <a:gd name="T11" fmla="*/ 11 h 18"/>
                <a:gd name="T12" fmla="*/ 0 w 18"/>
                <a:gd name="T13" fmla="*/ 11 h 18"/>
                <a:gd name="T14" fmla="*/ 0 w 18"/>
                <a:gd name="T15" fmla="*/ 11 h 18"/>
                <a:gd name="T16" fmla="*/ 0 w 18"/>
                <a:gd name="T17" fmla="*/ 11 h 18"/>
                <a:gd name="T18" fmla="*/ 0 w 18"/>
                <a:gd name="T19" fmla="*/ 11 h 18"/>
                <a:gd name="T20" fmla="*/ 0 w 18"/>
                <a:gd name="T21" fmla="*/ 11 h 18"/>
                <a:gd name="T22" fmla="*/ 3 w 18"/>
                <a:gd name="T23" fmla="*/ 13 h 18"/>
                <a:gd name="T24" fmla="*/ 18 w 18"/>
                <a:gd name="T25" fmla="*/ 5 h 18"/>
                <a:gd name="T26" fmla="*/ 12 w 18"/>
                <a:gd name="T27" fmla="*/ 1 h 18"/>
                <a:gd name="T28" fmla="*/ 12 w 18"/>
                <a:gd name="T29" fmla="*/ 1 h 18"/>
                <a:gd name="T30" fmla="*/ 12 w 18"/>
                <a:gd name="T31" fmla="*/ 1 h 18"/>
                <a:gd name="T32" fmla="*/ 12 w 18"/>
                <a:gd name="T33" fmla="*/ 1 h 18"/>
                <a:gd name="T34" fmla="*/ 12 w 18"/>
                <a:gd name="T35" fmla="*/ 1 h 18"/>
                <a:gd name="T36" fmla="*/ 12 w 18"/>
                <a:gd name="T37" fmla="*/ 1 h 18"/>
                <a:gd name="T38" fmla="*/ 12 w 18"/>
                <a:gd name="T39" fmla="*/ 1 h 18"/>
                <a:gd name="T40" fmla="*/ 12 w 18"/>
                <a:gd name="T41" fmla="*/ 1 h 18"/>
                <a:gd name="T42" fmla="*/ 12 w 18"/>
                <a:gd name="T43" fmla="*/ 1 h 18"/>
                <a:gd name="T44" fmla="*/ 12 w 18"/>
                <a:gd name="T45" fmla="*/ 1 h 18"/>
                <a:gd name="T46" fmla="*/ 11 w 18"/>
                <a:gd name="T47" fmla="*/ 0 h 18"/>
                <a:gd name="T48" fmla="*/ 11 w 18"/>
                <a:gd name="T49" fmla="*/ 0 h 18"/>
                <a:gd name="T50" fmla="*/ 11 w 18"/>
                <a:gd name="T51" fmla="*/ 0 h 18"/>
                <a:gd name="T52" fmla="*/ 11 w 18"/>
                <a:gd name="T53" fmla="*/ 0 h 18"/>
                <a:gd name="T54" fmla="*/ 11 w 18"/>
                <a:gd name="T55" fmla="*/ 0 h 18"/>
                <a:gd name="T56" fmla="*/ 11 w 18"/>
                <a:gd name="T57" fmla="*/ 0 h 18"/>
                <a:gd name="T58" fmla="*/ 11 w 18"/>
                <a:gd name="T59" fmla="*/ 0 h 18"/>
                <a:gd name="T60" fmla="*/ 11 w 18"/>
                <a:gd name="T61" fmla="*/ 0 h 18"/>
                <a:gd name="T62" fmla="*/ 11 w 18"/>
                <a:gd name="T63" fmla="*/ 0 h 18"/>
                <a:gd name="T64" fmla="*/ 11 w 18"/>
                <a:gd name="T65" fmla="*/ 0 h 18"/>
                <a:gd name="T66" fmla="*/ 11 w 18"/>
                <a:gd name="T67" fmla="*/ 0 h 18"/>
                <a:gd name="T68" fmla="*/ 11 w 18"/>
                <a:gd name="T69" fmla="*/ 0 h 18"/>
                <a:gd name="T70" fmla="*/ 11 w 18"/>
                <a:gd name="T71" fmla="*/ 0 h 18"/>
                <a:gd name="T72" fmla="*/ 11 w 18"/>
                <a:gd name="T73" fmla="*/ 0 h 18"/>
                <a:gd name="T74" fmla="*/ 11 w 18"/>
                <a:gd name="T75" fmla="*/ 0 h 18"/>
                <a:gd name="T76" fmla="*/ 11 w 18"/>
                <a:gd name="T77" fmla="*/ 0 h 18"/>
                <a:gd name="T78" fmla="*/ 10 w 18"/>
                <a:gd name="T79" fmla="*/ 0 h 18"/>
                <a:gd name="T80" fmla="*/ 10 w 18"/>
                <a:gd name="T81" fmla="*/ 0 h 18"/>
                <a:gd name="T82" fmla="*/ 10 w 18"/>
                <a:gd name="T83" fmla="*/ 0 h 18"/>
                <a:gd name="T84" fmla="*/ 10 w 18"/>
                <a:gd name="T85" fmla="*/ 0 h 18"/>
                <a:gd name="T86" fmla="*/ 10 w 18"/>
                <a:gd name="T87" fmla="*/ 0 h 18"/>
                <a:gd name="T88" fmla="*/ 10 w 18"/>
                <a:gd name="T89" fmla="*/ 0 h 18"/>
                <a:gd name="T90" fmla="*/ 10 w 18"/>
                <a:gd name="T91" fmla="*/ 0 h 18"/>
                <a:gd name="T92" fmla="*/ 10 w 18"/>
                <a:gd name="T93" fmla="*/ 0 h 18"/>
                <a:gd name="T94" fmla="*/ 10 w 18"/>
                <a:gd name="T9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 h="18">
                  <a:moveTo>
                    <a:pt x="10" y="0"/>
                  </a:moveTo>
                  <a:cubicBezTo>
                    <a:pt x="5" y="0"/>
                    <a:pt x="0" y="5"/>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4"/>
                    <a:pt x="2" y="16"/>
                    <a:pt x="4" y="18"/>
                  </a:cubicBezTo>
                  <a:cubicBezTo>
                    <a:pt x="3" y="17"/>
                    <a:pt x="3" y="15"/>
                    <a:pt x="3" y="13"/>
                  </a:cubicBezTo>
                  <a:cubicBezTo>
                    <a:pt x="3" y="7"/>
                    <a:pt x="7" y="3"/>
                    <a:pt x="12" y="3"/>
                  </a:cubicBezTo>
                  <a:cubicBezTo>
                    <a:pt x="15" y="3"/>
                    <a:pt x="17" y="4"/>
                    <a:pt x="18" y="5"/>
                  </a:cubicBezTo>
                  <a:cubicBezTo>
                    <a:pt x="17" y="3"/>
                    <a:pt x="15"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path>
              </a:pathLst>
            </a:custGeom>
            <a:solidFill>
              <a:srgbClr val="476F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 name="TextBox 36"/>
          <p:cNvSpPr txBox="1"/>
          <p:nvPr/>
        </p:nvSpPr>
        <p:spPr>
          <a:xfrm>
            <a:off x="2727223" y="2889221"/>
            <a:ext cx="679994" cy="461665"/>
          </a:xfrm>
          <a:prstGeom prst="rect">
            <a:avLst/>
          </a:prstGeom>
          <a:noFill/>
        </p:spPr>
        <p:txBody>
          <a:bodyPr wrap="none">
            <a:spAutoFit/>
          </a:bodyPr>
          <a:lstStyle/>
          <a:p>
            <a:pPr eaLnBrk="1" fontAlgn="auto" hangingPunct="1">
              <a:spcBef>
                <a:spcPts val="0"/>
              </a:spcBef>
              <a:spcAft>
                <a:spcPts val="0"/>
              </a:spcAft>
              <a:defRPr/>
            </a:pPr>
            <a:r>
              <a:rPr lang="en-US" sz="2400">
                <a:solidFill>
                  <a:schemeClr val="bg1"/>
                </a:solidFill>
                <a:latin typeface="Impact" panose="020B0806030902050204" pitchFamily="34" charset="0"/>
                <a:ea typeface="微软雅黑" panose="020B0503020204020204" pitchFamily="34" charset="-122"/>
              </a:rPr>
              <a:t>10%</a:t>
            </a:r>
            <a:endParaRPr lang="en-US" sz="2400">
              <a:solidFill>
                <a:schemeClr val="bg1"/>
              </a:solidFill>
              <a:latin typeface="Impact" panose="020B0806030902050204" pitchFamily="34" charset="0"/>
              <a:ea typeface="微软雅黑" panose="020B0503020204020204" pitchFamily="34" charset="-122"/>
            </a:endParaRPr>
          </a:p>
        </p:txBody>
      </p:sp>
      <p:sp>
        <p:nvSpPr>
          <p:cNvPr id="12" name="TextBox 37"/>
          <p:cNvSpPr txBox="1"/>
          <p:nvPr/>
        </p:nvSpPr>
        <p:spPr>
          <a:xfrm>
            <a:off x="3472024" y="3856341"/>
            <a:ext cx="729687" cy="461665"/>
          </a:xfrm>
          <a:prstGeom prst="rect">
            <a:avLst/>
          </a:prstGeom>
          <a:noFill/>
        </p:spPr>
        <p:txBody>
          <a:bodyPr wrap="none">
            <a:spAutoFit/>
          </a:bodyPr>
          <a:lstStyle>
            <a:defPPr>
              <a:defRPr lang="zh-CN"/>
            </a:defPPr>
            <a:lvl1pPr fontAlgn="auto">
              <a:spcBef>
                <a:spcPts val="0"/>
              </a:spcBef>
              <a:spcAft>
                <a:spcPts val="0"/>
              </a:spcAft>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en-US" sz="2400">
                <a:solidFill>
                  <a:schemeClr val="bg1"/>
                </a:solidFill>
                <a:latin typeface="Impact" panose="020B0806030902050204" pitchFamily="34" charset="0"/>
              </a:rPr>
              <a:t>60%</a:t>
            </a:r>
            <a:endParaRPr lang="en-US" sz="2400">
              <a:solidFill>
                <a:schemeClr val="bg1"/>
              </a:solidFill>
              <a:latin typeface="Impact" panose="020B0806030902050204" pitchFamily="34" charset="0"/>
            </a:endParaRPr>
          </a:p>
        </p:txBody>
      </p:sp>
      <p:sp>
        <p:nvSpPr>
          <p:cNvPr id="13" name="TextBox 38"/>
          <p:cNvSpPr txBox="1"/>
          <p:nvPr/>
        </p:nvSpPr>
        <p:spPr>
          <a:xfrm>
            <a:off x="2027453" y="3871103"/>
            <a:ext cx="716863" cy="461665"/>
          </a:xfrm>
          <a:prstGeom prst="rect">
            <a:avLst/>
          </a:prstGeom>
          <a:noFill/>
        </p:spPr>
        <p:txBody>
          <a:bodyPr wrap="none">
            <a:spAutoFit/>
          </a:bodyPr>
          <a:lstStyle>
            <a:defPPr>
              <a:defRPr lang="zh-CN"/>
            </a:defPPr>
            <a:lvl1pPr fontAlgn="auto">
              <a:spcBef>
                <a:spcPts val="0"/>
              </a:spcBef>
              <a:spcAft>
                <a:spcPts val="0"/>
              </a:spcAft>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en-US" sz="2400">
                <a:solidFill>
                  <a:schemeClr val="bg1"/>
                </a:solidFill>
                <a:latin typeface="Impact" panose="020B0806030902050204" pitchFamily="34" charset="0"/>
              </a:rPr>
              <a:t>20%</a:t>
            </a:r>
            <a:endParaRPr lang="en-US" sz="2400">
              <a:solidFill>
                <a:schemeClr val="bg1"/>
              </a:solidFill>
              <a:latin typeface="Impact" panose="020B0806030902050204" pitchFamily="34" charset="0"/>
            </a:endParaRPr>
          </a:p>
        </p:txBody>
      </p:sp>
      <p:sp>
        <p:nvSpPr>
          <p:cNvPr id="14" name="TextBox 39"/>
          <p:cNvSpPr txBox="1"/>
          <p:nvPr/>
        </p:nvSpPr>
        <p:spPr>
          <a:xfrm>
            <a:off x="1462303" y="2749385"/>
            <a:ext cx="556563" cy="307777"/>
          </a:xfrm>
          <a:prstGeom prst="rect">
            <a:avLst/>
          </a:prstGeom>
          <a:noFill/>
        </p:spPr>
        <p:txBody>
          <a:bodyPr wrap="none">
            <a:spAutoFit/>
          </a:bodyPr>
          <a:lstStyle>
            <a:defPPr>
              <a:defRPr lang="zh-CN"/>
            </a:defPPr>
            <a:lvl1pPr fontAlgn="auto">
              <a:spcBef>
                <a:spcPts val="0"/>
              </a:spcBef>
              <a:spcAft>
                <a:spcPts val="0"/>
              </a:spcAft>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en-US">
                <a:solidFill>
                  <a:schemeClr val="bg2"/>
                </a:solidFill>
              </a:rPr>
              <a:t>10%</a:t>
            </a:r>
            <a:endParaRPr lang="en-US">
              <a:solidFill>
                <a:schemeClr val="bg2"/>
              </a:solidFill>
            </a:endParaRPr>
          </a:p>
        </p:txBody>
      </p:sp>
      <p:sp>
        <p:nvSpPr>
          <p:cNvPr id="15" name="TextBox 40"/>
          <p:cNvSpPr txBox="1"/>
          <p:nvPr/>
        </p:nvSpPr>
        <p:spPr>
          <a:xfrm>
            <a:off x="5093177" y="892184"/>
            <a:ext cx="4520055" cy="1292662"/>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2800" smtClean="0">
                <a:solidFill>
                  <a:srgbClr val="032151"/>
                </a:solidFill>
                <a:latin typeface="汉仪旗黑Y3-85W" panose="00020600040101010101" pitchFamily="18" charset="-122"/>
                <a:ea typeface="汉仪旗黑Y3-85W" panose="00020600040101010101" pitchFamily="18" charset="-122"/>
                <a:cs typeface="Open Sans" panose="020B0606030504020204" pitchFamily="34" charset="0"/>
              </a:rPr>
              <a:t>输入标题文字</a:t>
            </a:r>
            <a:endParaRPr lang="en-US" altLang="zh-CN" sz="2800" smtClean="0">
              <a:solidFill>
                <a:srgbClr val="032151"/>
              </a:solidFill>
              <a:latin typeface="汉仪旗黑Y3-85W" panose="00020600040101010101" pitchFamily="18" charset="-122"/>
              <a:ea typeface="汉仪旗黑Y3-85W" panose="00020600040101010101" pitchFamily="18" charset="-122"/>
              <a:cs typeface="Open Sans" panose="020B0606030504020204" pitchFamily="34" charset="0"/>
            </a:endParaRPr>
          </a:p>
          <a:p>
            <a:pPr eaLnBrk="1" fontAlgn="auto" hangingPunct="1">
              <a:spcBef>
                <a:spcPts val="0"/>
              </a:spcBef>
              <a:spcAft>
                <a:spcPts val="0"/>
              </a:spcAft>
              <a:defRPr/>
            </a:pPr>
            <a:r>
              <a:rPr lang="en-US" sz="1200" smtClean="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rPr>
              <a:t>Lid est laborum dolo rumes fugats untras. Etharums ser quidem rerum facilis dolores nemis omnis fugats vitaes nemo minima rerums unsers sadips amets.. </a:t>
            </a:r>
            <a:endParaRPr lang="en-US" sz="120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endParaRPr>
          </a:p>
        </p:txBody>
      </p:sp>
      <p:sp>
        <p:nvSpPr>
          <p:cNvPr id="17" name="TextBox 42"/>
          <p:cNvSpPr txBox="1"/>
          <p:nvPr/>
        </p:nvSpPr>
        <p:spPr>
          <a:xfrm>
            <a:off x="5696758" y="2733302"/>
            <a:ext cx="3398838" cy="769441"/>
          </a:xfrm>
          <a:prstGeom prst="rect">
            <a:avLst/>
          </a:prstGeom>
          <a:noFill/>
        </p:spPr>
        <p:txBody>
          <a:bodyPr>
            <a:spAutoFit/>
          </a:bodyPr>
          <a:lstStyle/>
          <a:p>
            <a:pPr eaLnBrk="1" fontAlgn="auto" hangingPunct="1">
              <a:spcBef>
                <a:spcPts val="0"/>
              </a:spcBef>
              <a:spcAft>
                <a:spcPts val="0"/>
              </a:spcAft>
              <a:defRPr/>
            </a:pPr>
            <a:r>
              <a:rPr lang="zh-CN" altLang="en-US" sz="2000" smtClean="0">
                <a:solidFill>
                  <a:srgbClr val="032151"/>
                </a:solidFill>
                <a:latin typeface="汉仪旗黑Y3-85W" panose="00020600040101010101" pitchFamily="18" charset="-122"/>
                <a:ea typeface="汉仪旗黑Y3-85W" panose="00020600040101010101" pitchFamily="18" charset="-122"/>
                <a:cs typeface="Open Sans" panose="020B0606030504020204" pitchFamily="34" charset="0"/>
              </a:rPr>
              <a:t>能力一</a:t>
            </a:r>
            <a:endParaRPr lang="en-US" altLang="zh-CN" sz="2000" smtClean="0">
              <a:solidFill>
                <a:srgbClr val="032151"/>
              </a:solidFill>
              <a:latin typeface="汉仪旗黑Y3-85W" panose="00020600040101010101" pitchFamily="18" charset="-122"/>
              <a:ea typeface="汉仪旗黑Y3-85W" panose="00020600040101010101" pitchFamily="18" charset="-122"/>
              <a:cs typeface="Open Sans" panose="020B0606030504020204" pitchFamily="34" charset="0"/>
            </a:endParaRPr>
          </a:p>
          <a:p>
            <a:pPr eaLnBrk="1" fontAlgn="auto" hangingPunct="1">
              <a:spcBef>
                <a:spcPts val="0"/>
              </a:spcBef>
              <a:spcAft>
                <a:spcPts val="0"/>
              </a:spcAft>
              <a:defRPr/>
            </a:pPr>
            <a:r>
              <a:rPr lang="en-US" sz="1200" smtClean="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rPr>
              <a:t>Lid </a:t>
            </a:r>
            <a:r>
              <a:rPr lang="en-US" sz="120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rPr>
              <a:t>est laborum dolo rumes fugats untras. Etharums ser quidem rerum facilis</a:t>
            </a:r>
            <a:endParaRPr lang="en-US" sz="120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endParaRPr>
          </a:p>
        </p:txBody>
      </p:sp>
      <p:sp>
        <p:nvSpPr>
          <p:cNvPr id="19" name="TextBox 44"/>
          <p:cNvSpPr txBox="1"/>
          <p:nvPr/>
        </p:nvSpPr>
        <p:spPr>
          <a:xfrm>
            <a:off x="6093218" y="3868122"/>
            <a:ext cx="3764643" cy="769441"/>
          </a:xfrm>
          <a:prstGeom prst="rect">
            <a:avLst/>
          </a:prstGeom>
          <a:noFill/>
        </p:spPr>
        <p:txBody>
          <a:bodyPr wrap="square">
            <a:spAutoFit/>
          </a:bodyPr>
          <a:lstStyle/>
          <a:p>
            <a:pPr eaLnBrk="1" fontAlgn="auto" hangingPunct="1">
              <a:spcBef>
                <a:spcPts val="0"/>
              </a:spcBef>
              <a:spcAft>
                <a:spcPts val="0"/>
              </a:spcAft>
              <a:defRPr/>
            </a:pPr>
            <a:r>
              <a:rPr lang="zh-CN" altLang="en-US" sz="2000" smtClean="0">
                <a:solidFill>
                  <a:srgbClr val="032151"/>
                </a:solidFill>
                <a:latin typeface="汉仪旗黑Y3-85W" panose="00020600040101010101" pitchFamily="18" charset="-122"/>
                <a:ea typeface="汉仪旗黑Y3-85W" panose="00020600040101010101" pitchFamily="18" charset="-122"/>
                <a:cs typeface="Open Sans" panose="020B0606030504020204" pitchFamily="34" charset="0"/>
              </a:rPr>
              <a:t>能力二</a:t>
            </a:r>
            <a:endParaRPr lang="en-US" altLang="zh-CN" sz="2000" smtClean="0">
              <a:solidFill>
                <a:srgbClr val="032151"/>
              </a:solidFill>
              <a:latin typeface="汉仪旗黑Y3-85W" panose="00020600040101010101" pitchFamily="18" charset="-122"/>
              <a:ea typeface="汉仪旗黑Y3-85W" panose="00020600040101010101" pitchFamily="18" charset="-122"/>
              <a:cs typeface="Open Sans" panose="020B0606030504020204" pitchFamily="34" charset="0"/>
            </a:endParaRPr>
          </a:p>
          <a:p>
            <a:pPr eaLnBrk="1" fontAlgn="auto" hangingPunct="1">
              <a:spcBef>
                <a:spcPts val="0"/>
              </a:spcBef>
              <a:spcAft>
                <a:spcPts val="0"/>
              </a:spcAft>
              <a:defRPr/>
            </a:pPr>
            <a:r>
              <a:rPr lang="en-US" sz="1200" smtClean="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rPr>
              <a:t>Lid </a:t>
            </a:r>
            <a:r>
              <a:rPr lang="en-US" sz="120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rPr>
              <a:t>est laborum dolo rumes fugats untras. Etharums ser quidem rerum facilis</a:t>
            </a:r>
            <a:endParaRPr lang="en-US" sz="120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endParaRPr>
          </a:p>
        </p:txBody>
      </p:sp>
      <p:sp>
        <p:nvSpPr>
          <p:cNvPr id="21" name="TextBox 46"/>
          <p:cNvSpPr txBox="1"/>
          <p:nvPr/>
        </p:nvSpPr>
        <p:spPr>
          <a:xfrm>
            <a:off x="5613031" y="4897824"/>
            <a:ext cx="3398838" cy="738664"/>
          </a:xfrm>
          <a:prstGeom prst="rect">
            <a:avLst/>
          </a:prstGeom>
          <a:noFill/>
        </p:spPr>
        <p:txBody>
          <a:bodyPr>
            <a:spAutoFit/>
          </a:bodyPr>
          <a:lstStyle/>
          <a:p>
            <a:pPr eaLnBrk="1" fontAlgn="auto" hangingPunct="1">
              <a:spcBef>
                <a:spcPts val="0"/>
              </a:spcBef>
              <a:spcAft>
                <a:spcPts val="0"/>
              </a:spcAft>
              <a:defRPr/>
            </a:pPr>
            <a:r>
              <a:rPr lang="zh-CN" altLang="en-US" smtClean="0">
                <a:solidFill>
                  <a:srgbClr val="032151"/>
                </a:solidFill>
                <a:latin typeface="汉仪旗黑Y3-85W" panose="00020600040101010101" pitchFamily="18" charset="-122"/>
                <a:ea typeface="汉仪旗黑Y3-85W" panose="00020600040101010101" pitchFamily="18" charset="-122"/>
                <a:cs typeface="Open Sans" panose="020B0606030504020204" pitchFamily="34" charset="0"/>
              </a:rPr>
              <a:t>能力三</a:t>
            </a:r>
            <a:endParaRPr lang="en-US" altLang="zh-CN" smtClean="0">
              <a:solidFill>
                <a:srgbClr val="032151"/>
              </a:solidFill>
              <a:latin typeface="汉仪旗黑Y3-85W" panose="00020600040101010101" pitchFamily="18" charset="-122"/>
              <a:ea typeface="汉仪旗黑Y3-85W" panose="00020600040101010101" pitchFamily="18" charset="-122"/>
              <a:cs typeface="Open Sans" panose="020B0606030504020204" pitchFamily="34" charset="0"/>
            </a:endParaRPr>
          </a:p>
          <a:p>
            <a:pPr eaLnBrk="1" fontAlgn="auto" hangingPunct="1">
              <a:spcBef>
                <a:spcPts val="0"/>
              </a:spcBef>
              <a:spcAft>
                <a:spcPts val="0"/>
              </a:spcAft>
              <a:defRPr/>
            </a:pPr>
            <a:r>
              <a:rPr lang="en-US" sz="1200" smtClean="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rPr>
              <a:t>Lid </a:t>
            </a:r>
            <a:r>
              <a:rPr lang="en-US" sz="120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rPr>
              <a:t>est laborum dolo rumes fugats untras. Etharums ser quidem rerum facilis</a:t>
            </a:r>
            <a:endParaRPr lang="en-US" sz="1200">
              <a:solidFill>
                <a:schemeClr val="tx1">
                  <a:lumMod val="65000"/>
                  <a:lumOff val="35000"/>
                </a:schemeClr>
              </a:solidFill>
              <a:latin typeface="汉仪典雅体简" panose="00020600040101010101" pitchFamily="18" charset="-122"/>
              <a:ea typeface="汉仪典雅体简" panose="00020600040101010101" pitchFamily="18" charset="-122"/>
              <a:cs typeface="Open Sans" panose="020B0606030504020204" pitchFamily="34" charset="0"/>
            </a:endParaRPr>
          </a:p>
        </p:txBody>
      </p:sp>
      <p:sp>
        <p:nvSpPr>
          <p:cNvPr id="297" name="椭圆 296"/>
          <p:cNvSpPr/>
          <p:nvPr/>
        </p:nvSpPr>
        <p:spPr>
          <a:xfrm>
            <a:off x="1772406" y="2592499"/>
            <a:ext cx="2854712" cy="2754351"/>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61984" y="529525"/>
            <a:ext cx="1989647" cy="369332"/>
          </a:xfrm>
          <a:prstGeom prst="rect">
            <a:avLst/>
          </a:prstGeom>
          <a:noFill/>
        </p:spPr>
        <p:txBody>
          <a:bodyPr wrap="none" rtlCol="0">
            <a:spAutoFit/>
          </a:bodyPr>
          <a:lstStyle/>
          <a:p>
            <a:r>
              <a:rPr lang="en-US" altLang="zh-CN" smtClean="0">
                <a:solidFill>
                  <a:srgbClr val="588FF2"/>
                </a:solidFill>
                <a:latin typeface="汉仪典雅体简" panose="00020600040101010101" pitchFamily="18" charset="-122"/>
                <a:ea typeface="汉仪典雅体简" panose="00020600040101010101" pitchFamily="18" charset="-122"/>
              </a:rPr>
              <a:t>Input the title words</a:t>
            </a:r>
            <a:endParaRPr lang="zh-CN" altLang="en-US">
              <a:solidFill>
                <a:srgbClr val="588FF2"/>
              </a:solidFill>
              <a:latin typeface="汉仪典雅体简" panose="00020600040101010101" pitchFamily="18" charset="-122"/>
              <a:ea typeface="汉仪典雅体简" panose="00020600040101010101" pitchFamily="18" charset="-122"/>
            </a:endParaRPr>
          </a:p>
        </p:txBody>
      </p:sp>
      <p:sp>
        <p:nvSpPr>
          <p:cNvPr id="2" name="弧形 1"/>
          <p:cNvSpPr/>
          <p:nvPr/>
        </p:nvSpPr>
        <p:spPr>
          <a:xfrm>
            <a:off x="1552075" y="2093497"/>
            <a:ext cx="3669631" cy="3669631"/>
          </a:xfrm>
          <a:prstGeom prst="arc">
            <a:avLst>
              <a:gd name="adj1" fmla="val 18055856"/>
              <a:gd name="adj2" fmla="val 4050908"/>
            </a:avLst>
          </a:prstGeom>
          <a:ln w="31750" cap="rnd">
            <a:solidFill>
              <a:srgbClr val="2187C5"/>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Oval 41"/>
          <p:cNvSpPr/>
          <p:nvPr/>
        </p:nvSpPr>
        <p:spPr>
          <a:xfrm>
            <a:off x="4908213" y="2997034"/>
            <a:ext cx="241303" cy="242614"/>
          </a:xfrm>
          <a:prstGeom prst="ellipse">
            <a:avLst/>
          </a:prstGeom>
          <a:solidFill>
            <a:srgbClr val="3D8FD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r>
              <a:rPr lang="en-US" altLang="zh-CN" sz="1200">
                <a:solidFill>
                  <a:schemeClr val="bg1"/>
                </a:solidFill>
                <a:latin typeface="Simple-Line-Icons" pitchFamily="2" charset="2"/>
              </a:rPr>
              <a:t></a:t>
            </a:r>
            <a:endParaRPr lang="en-US" altLang="zh-CN" sz="1200">
              <a:solidFill>
                <a:schemeClr val="bg1"/>
              </a:solidFill>
            </a:endParaRPr>
          </a:p>
        </p:txBody>
      </p:sp>
      <p:sp>
        <p:nvSpPr>
          <p:cNvPr id="18" name="Oval 43"/>
          <p:cNvSpPr/>
          <p:nvPr/>
        </p:nvSpPr>
        <p:spPr>
          <a:xfrm>
            <a:off x="5088688" y="4058212"/>
            <a:ext cx="241303" cy="242614"/>
          </a:xfrm>
          <a:prstGeom prst="ellipse">
            <a:avLst/>
          </a:prstGeom>
          <a:solidFill>
            <a:srgbClr val="0F44B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r>
              <a:rPr lang="en-US" altLang="zh-CN" sz="1200">
                <a:solidFill>
                  <a:schemeClr val="bg1"/>
                </a:solidFill>
                <a:latin typeface="Simple-Line-Icons" pitchFamily="2" charset="2"/>
              </a:rPr>
              <a:t></a:t>
            </a:r>
            <a:endParaRPr lang="en-US" altLang="zh-CN" sz="1200">
              <a:solidFill>
                <a:schemeClr val="bg1"/>
              </a:solidFill>
            </a:endParaRPr>
          </a:p>
        </p:txBody>
      </p:sp>
      <p:sp>
        <p:nvSpPr>
          <p:cNvPr id="20" name="Oval 45"/>
          <p:cNvSpPr/>
          <p:nvPr/>
        </p:nvSpPr>
        <p:spPr>
          <a:xfrm>
            <a:off x="4691645" y="4967273"/>
            <a:ext cx="241303" cy="242614"/>
          </a:xfrm>
          <a:prstGeom prst="ellipse">
            <a:avLst/>
          </a:prstGeom>
          <a:solidFill>
            <a:srgbClr val="70CCE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r>
              <a:rPr lang="en-US" altLang="zh-CN" sz="1200">
                <a:solidFill>
                  <a:schemeClr val="bg1"/>
                </a:solidFill>
                <a:latin typeface="Simple-Line-Icons" pitchFamily="2" charset="2"/>
              </a:rPr>
              <a:t></a:t>
            </a:r>
            <a:endParaRPr lang="en-US" altLang="zh-CN" sz="1200">
              <a:solidFill>
                <a:schemeClr val="bg1"/>
              </a:solidFill>
            </a:endParaRPr>
          </a:p>
        </p:txBody>
      </p:sp>
      <p:grpSp>
        <p:nvGrpSpPr>
          <p:cNvPr id="87" name="组合 86"/>
          <p:cNvGrpSpPr/>
          <p:nvPr/>
        </p:nvGrpSpPr>
        <p:grpSpPr>
          <a:xfrm rot="1459852">
            <a:off x="3119291" y="680090"/>
            <a:ext cx="546058" cy="550307"/>
            <a:chOff x="4918151" y="573505"/>
            <a:chExt cx="2869261" cy="2891589"/>
          </a:xfrm>
        </p:grpSpPr>
        <p:sp>
          <p:nvSpPr>
            <p:cNvPr id="88"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rot="4593957">
            <a:off x="2363063" y="3722310"/>
            <a:ext cx="1177940" cy="1603673"/>
            <a:chOff x="10697694" y="4669230"/>
            <a:chExt cx="1177940" cy="1603673"/>
          </a:xfrm>
        </p:grpSpPr>
        <p:grpSp>
          <p:nvGrpSpPr>
            <p:cNvPr id="22" name="组合 21"/>
            <p:cNvGrpSpPr/>
            <p:nvPr/>
          </p:nvGrpSpPr>
          <p:grpSpPr>
            <a:xfrm rot="8238810" flipH="1">
              <a:off x="10697694" y="4669230"/>
              <a:ext cx="470969" cy="1180753"/>
              <a:chOff x="538831" y="3416969"/>
              <a:chExt cx="856832" cy="2148139"/>
            </a:xfrm>
          </p:grpSpPr>
          <p:grpSp>
            <p:nvGrpSpPr>
              <p:cNvPr id="23" name="Group 4"/>
              <p:cNvGrpSpPr>
                <a:grpSpLocks noChangeAspect="1"/>
              </p:cNvGrpSpPr>
              <p:nvPr/>
            </p:nvGrpSpPr>
            <p:grpSpPr bwMode="auto">
              <a:xfrm>
                <a:off x="538831" y="3657600"/>
                <a:ext cx="855385" cy="1907508"/>
                <a:chOff x="-1525" y="715"/>
                <a:chExt cx="1700" cy="3791"/>
              </a:xfrm>
            </p:grpSpPr>
            <p:sp>
              <p:nvSpPr>
                <p:cNvPr id="26" name="Freeform 5"/>
                <p:cNvSpPr>
                  <a:spLocks noEditPoints="1"/>
                </p:cNvSpPr>
                <p:nvPr/>
              </p:nvSpPr>
              <p:spPr bwMode="auto">
                <a:xfrm>
                  <a:off x="-1525" y="715"/>
                  <a:ext cx="1700" cy="3791"/>
                </a:xfrm>
                <a:custGeom>
                  <a:avLst/>
                  <a:gdLst>
                    <a:gd name="T0" fmla="*/ 0 w 717"/>
                    <a:gd name="T1" fmla="*/ 1235 h 1602"/>
                    <a:gd name="T2" fmla="*/ 376 w 717"/>
                    <a:gd name="T3" fmla="*/ 1593 h 1602"/>
                    <a:gd name="T4" fmla="*/ 717 w 717"/>
                    <a:gd name="T5" fmla="*/ 1224 h 1602"/>
                    <a:gd name="T6" fmla="*/ 717 w 717"/>
                    <a:gd name="T7" fmla="*/ 240 h 1602"/>
                    <a:gd name="T8" fmla="*/ 644 w 717"/>
                    <a:gd name="T9" fmla="*/ 159 h 1602"/>
                    <a:gd name="T10" fmla="*/ 563 w 717"/>
                    <a:gd name="T11" fmla="*/ 236 h 1602"/>
                    <a:gd name="T12" fmla="*/ 563 w 717"/>
                    <a:gd name="T13" fmla="*/ 370 h 1602"/>
                    <a:gd name="T14" fmla="*/ 492 w 717"/>
                    <a:gd name="T15" fmla="*/ 441 h 1602"/>
                    <a:gd name="T16" fmla="*/ 435 w 717"/>
                    <a:gd name="T17" fmla="*/ 441 h 1602"/>
                    <a:gd name="T18" fmla="*/ 358 w 717"/>
                    <a:gd name="T19" fmla="*/ 517 h 1602"/>
                    <a:gd name="T20" fmla="*/ 358 w 717"/>
                    <a:gd name="T21" fmla="*/ 590 h 1602"/>
                    <a:gd name="T22" fmla="*/ 286 w 717"/>
                    <a:gd name="T23" fmla="*/ 671 h 1602"/>
                    <a:gd name="T24" fmla="*/ 205 w 717"/>
                    <a:gd name="T25" fmla="*/ 594 h 1602"/>
                    <a:gd name="T26" fmla="*/ 205 w 717"/>
                    <a:gd name="T27" fmla="*/ 112 h 1602"/>
                    <a:gd name="T28" fmla="*/ 112 w 717"/>
                    <a:gd name="T29" fmla="*/ 6 h 1602"/>
                    <a:gd name="T30" fmla="*/ 0 w 717"/>
                    <a:gd name="T31" fmla="*/ 108 h 1602"/>
                    <a:gd name="T32" fmla="*/ 0 w 717"/>
                    <a:gd name="T33" fmla="*/ 1235 h 1602"/>
                    <a:gd name="T34" fmla="*/ 0 w 717"/>
                    <a:gd name="T35" fmla="*/ 1235 h 1602"/>
                    <a:gd name="T36" fmla="*/ 0 w 717"/>
                    <a:gd name="T37" fmla="*/ 1235 h 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7" h="1602">
                      <a:moveTo>
                        <a:pt x="0" y="1235"/>
                      </a:moveTo>
                      <a:cubicBezTo>
                        <a:pt x="0" y="1438"/>
                        <a:pt x="170" y="1602"/>
                        <a:pt x="376" y="1593"/>
                      </a:cubicBezTo>
                      <a:cubicBezTo>
                        <a:pt x="569" y="1584"/>
                        <a:pt x="717" y="1418"/>
                        <a:pt x="717" y="1224"/>
                      </a:cubicBezTo>
                      <a:cubicBezTo>
                        <a:pt x="717" y="240"/>
                        <a:pt x="717" y="240"/>
                        <a:pt x="717" y="240"/>
                      </a:cubicBezTo>
                      <a:cubicBezTo>
                        <a:pt x="717" y="198"/>
                        <a:pt x="686" y="161"/>
                        <a:pt x="644" y="159"/>
                      </a:cubicBezTo>
                      <a:cubicBezTo>
                        <a:pt x="600" y="157"/>
                        <a:pt x="563" y="192"/>
                        <a:pt x="563" y="236"/>
                      </a:cubicBezTo>
                      <a:cubicBezTo>
                        <a:pt x="563" y="370"/>
                        <a:pt x="563" y="370"/>
                        <a:pt x="563" y="370"/>
                      </a:cubicBezTo>
                      <a:cubicBezTo>
                        <a:pt x="563" y="409"/>
                        <a:pt x="532" y="441"/>
                        <a:pt x="492" y="441"/>
                      </a:cubicBezTo>
                      <a:cubicBezTo>
                        <a:pt x="435" y="441"/>
                        <a:pt x="435" y="441"/>
                        <a:pt x="435" y="441"/>
                      </a:cubicBezTo>
                      <a:cubicBezTo>
                        <a:pt x="393" y="441"/>
                        <a:pt x="358" y="475"/>
                        <a:pt x="358" y="517"/>
                      </a:cubicBezTo>
                      <a:cubicBezTo>
                        <a:pt x="358" y="590"/>
                        <a:pt x="358" y="590"/>
                        <a:pt x="358" y="590"/>
                      </a:cubicBezTo>
                      <a:cubicBezTo>
                        <a:pt x="358" y="632"/>
                        <a:pt x="327" y="669"/>
                        <a:pt x="286" y="671"/>
                      </a:cubicBezTo>
                      <a:cubicBezTo>
                        <a:pt x="241" y="673"/>
                        <a:pt x="205" y="638"/>
                        <a:pt x="205" y="594"/>
                      </a:cubicBezTo>
                      <a:cubicBezTo>
                        <a:pt x="205" y="112"/>
                        <a:pt x="205" y="112"/>
                        <a:pt x="205" y="112"/>
                      </a:cubicBezTo>
                      <a:cubicBezTo>
                        <a:pt x="205" y="59"/>
                        <a:pt x="166" y="11"/>
                        <a:pt x="112" y="6"/>
                      </a:cubicBezTo>
                      <a:cubicBezTo>
                        <a:pt x="51" y="0"/>
                        <a:pt x="0" y="48"/>
                        <a:pt x="0" y="108"/>
                      </a:cubicBezTo>
                      <a:lnTo>
                        <a:pt x="0" y="1235"/>
                      </a:lnTo>
                      <a:close/>
                      <a:moveTo>
                        <a:pt x="0" y="1235"/>
                      </a:moveTo>
                      <a:cubicBezTo>
                        <a:pt x="0" y="1235"/>
                        <a:pt x="0" y="1235"/>
                        <a:pt x="0" y="1235"/>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
                <p:cNvSpPr>
                  <a:spLocks noEditPoints="1"/>
                </p:cNvSpPr>
                <p:nvPr/>
              </p:nvSpPr>
              <p:spPr bwMode="auto">
                <a:xfrm>
                  <a:off x="-1283" y="3030"/>
                  <a:ext cx="1217" cy="1214"/>
                </a:xfrm>
                <a:custGeom>
                  <a:avLst/>
                  <a:gdLst>
                    <a:gd name="T0" fmla="*/ 513 w 513"/>
                    <a:gd name="T1" fmla="*/ 257 h 513"/>
                    <a:gd name="T2" fmla="*/ 256 w 513"/>
                    <a:gd name="T3" fmla="*/ 513 h 513"/>
                    <a:gd name="T4" fmla="*/ 0 w 513"/>
                    <a:gd name="T5" fmla="*/ 257 h 513"/>
                    <a:gd name="T6" fmla="*/ 256 w 513"/>
                    <a:gd name="T7" fmla="*/ 0 h 513"/>
                    <a:gd name="T8" fmla="*/ 513 w 513"/>
                    <a:gd name="T9" fmla="*/ 257 h 513"/>
                    <a:gd name="T10" fmla="*/ 513 w 513"/>
                    <a:gd name="T11" fmla="*/ 257 h 513"/>
                    <a:gd name="T12" fmla="*/ 513 w 513"/>
                    <a:gd name="T13" fmla="*/ 257 h 513"/>
                  </a:gdLst>
                  <a:ahLst/>
                  <a:cxnLst>
                    <a:cxn ang="0">
                      <a:pos x="T0" y="T1"/>
                    </a:cxn>
                    <a:cxn ang="0">
                      <a:pos x="T2" y="T3"/>
                    </a:cxn>
                    <a:cxn ang="0">
                      <a:pos x="T4" y="T5"/>
                    </a:cxn>
                    <a:cxn ang="0">
                      <a:pos x="T6" y="T7"/>
                    </a:cxn>
                    <a:cxn ang="0">
                      <a:pos x="T8" y="T9"/>
                    </a:cxn>
                    <a:cxn ang="0">
                      <a:pos x="T10" y="T11"/>
                    </a:cxn>
                    <a:cxn ang="0">
                      <a:pos x="T12" y="T13"/>
                    </a:cxn>
                  </a:cxnLst>
                  <a:rect l="0" t="0" r="r" b="b"/>
                  <a:pathLst>
                    <a:path w="513" h="513">
                      <a:moveTo>
                        <a:pt x="513" y="257"/>
                      </a:moveTo>
                      <a:cubicBezTo>
                        <a:pt x="513" y="398"/>
                        <a:pt x="398" y="513"/>
                        <a:pt x="256" y="513"/>
                      </a:cubicBezTo>
                      <a:cubicBezTo>
                        <a:pt x="115" y="513"/>
                        <a:pt x="0" y="398"/>
                        <a:pt x="0" y="257"/>
                      </a:cubicBezTo>
                      <a:cubicBezTo>
                        <a:pt x="0" y="115"/>
                        <a:pt x="115" y="0"/>
                        <a:pt x="256" y="0"/>
                      </a:cubicBezTo>
                      <a:cubicBezTo>
                        <a:pt x="398" y="0"/>
                        <a:pt x="513" y="115"/>
                        <a:pt x="513" y="257"/>
                      </a:cubicBezTo>
                      <a:close/>
                      <a:moveTo>
                        <a:pt x="513" y="257"/>
                      </a:moveTo>
                      <a:cubicBezTo>
                        <a:pt x="513" y="257"/>
                        <a:pt x="513" y="257"/>
                        <a:pt x="513" y="257"/>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圆角矩形 23"/>
              <p:cNvSpPr/>
              <p:nvPr/>
            </p:nvSpPr>
            <p:spPr>
              <a:xfrm>
                <a:off x="914398" y="3416969"/>
                <a:ext cx="204537" cy="601579"/>
              </a:xfrm>
              <a:prstGeom prst="roundRect">
                <a:avLst>
                  <a:gd name="adj" fmla="val 50000"/>
                </a:avLst>
              </a:prstGeom>
              <a:solidFill>
                <a:srgbClr val="70C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1199147" y="3525251"/>
                <a:ext cx="196516" cy="224589"/>
              </a:xfrm>
              <a:prstGeom prst="roundRect">
                <a:avLst>
                  <a:gd name="adj" fmla="val 50000"/>
                </a:avLst>
              </a:prstGeom>
              <a:solidFill>
                <a:srgbClr val="70C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rot="2833155">
              <a:off x="11109103" y="5951542"/>
              <a:ext cx="523317" cy="103364"/>
            </a:xfrm>
            <a:prstGeom prst="roundRect">
              <a:avLst>
                <a:gd name="adj" fmla="val 50000"/>
              </a:avLst>
            </a:prstGeom>
            <a:solidFill>
              <a:srgbClr val="70C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2833155">
              <a:off x="11562293" y="5959563"/>
              <a:ext cx="523317" cy="103364"/>
            </a:xfrm>
            <a:prstGeom prst="roundRect">
              <a:avLst>
                <a:gd name="adj" fmla="val 50000"/>
              </a:avLst>
            </a:prstGeom>
            <a:solidFill>
              <a:srgbClr val="70C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p:cNvSpPr/>
          <p:nvPr/>
        </p:nvSpPr>
        <p:spPr>
          <a:xfrm>
            <a:off x="12192000" y="4559968"/>
            <a:ext cx="1175084" cy="3429000"/>
          </a:xfrm>
          <a:prstGeom prst="rect">
            <a:avLst/>
          </a:prstGeom>
          <a:solidFill>
            <a:srgbClr val="CE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697453" y="6858000"/>
            <a:ext cx="2935705" cy="1227221"/>
          </a:xfrm>
          <a:prstGeom prst="rect">
            <a:avLst/>
          </a:prstGeom>
          <a:solidFill>
            <a:srgbClr val="C4C4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par>
                                    <p:cTn id="12" presetID="10" presetClass="entr" presetSubtype="0" fill="hold" grpId="0" nodeType="withEffect">
                                      <p:stCondLst>
                                        <p:cond delay="125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21" presetClass="entr" presetSubtype="1" fill="hold" grpId="0" nodeType="withEffect">
                                      <p:stCondLst>
                                        <p:cond delay="175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1250"/>
                                            <p:tgtEl>
                                              <p:spTgt spid="9"/>
                                            </p:tgtEl>
                                          </p:cBhvr>
                                        </p:animEffect>
                                      </p:childTnLst>
                                    </p:cTn>
                                  </p:par>
                                  <p:par>
                                    <p:cTn id="18" presetID="53" presetClass="entr" presetSubtype="16" fill="hold" grpId="0" nodeType="withEffect">
                                      <p:stCondLst>
                                        <p:cond delay="250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53" presetClass="entr" presetSubtype="16" fill="hold" grpId="0" nodeType="withEffect">
                                      <p:stCondLst>
                                        <p:cond delay="25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53" presetClass="entr" presetSubtype="16" fill="hold" grpId="0" nodeType="withEffect">
                                      <p:stCondLst>
                                        <p:cond delay="250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par>
                                    <p:cTn id="33" presetID="53" presetClass="entr" presetSubtype="16" fill="hold" grpId="0" nodeType="withEffect">
                                      <p:stCondLst>
                                        <p:cond delay="2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22" presetClass="entr" presetSubtype="1" fill="hold" grpId="0" nodeType="withEffect">
                                      <p:stCondLst>
                                        <p:cond delay="425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750"/>
                                            <p:tgtEl>
                                              <p:spTgt spid="15"/>
                                            </p:tgtEl>
                                          </p:cBhvr>
                                        </p:animEffect>
                                      </p:childTnLst>
                                    </p:cTn>
                                  </p:par>
                                  <p:par>
                                    <p:cTn id="41" presetID="53" presetClass="entr" presetSubtype="16" fill="hold" grpId="0" nodeType="withEffect">
                                      <p:stCondLst>
                                        <p:cond delay="500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par>
                                    <p:cTn id="46" presetID="2" presetClass="entr" presetSubtype="2" fill="hold" grpId="0" nodeType="withEffect" p14:presetBounceEnd="46000">
                                      <p:stCondLst>
                                        <p:cond delay="5250"/>
                                      </p:stCondLst>
                                      <p:childTnLst>
                                        <p:set>
                                          <p:cBhvr>
                                            <p:cTn id="47" dur="1" fill="hold">
                                              <p:stCondLst>
                                                <p:cond delay="0"/>
                                              </p:stCondLst>
                                            </p:cTn>
                                            <p:tgtEl>
                                              <p:spTgt spid="17"/>
                                            </p:tgtEl>
                                            <p:attrNameLst>
                                              <p:attrName>style.visibility</p:attrName>
                                            </p:attrNameLst>
                                          </p:cBhvr>
                                          <p:to>
                                            <p:strVal val="visible"/>
                                          </p:to>
                                        </p:set>
                                        <p:anim calcmode="lin" valueType="num" p14:bounceEnd="46000">
                                          <p:cBhvr additive="base">
                                            <p:cTn id="48" dur="500" fill="hold"/>
                                            <p:tgtEl>
                                              <p:spTgt spid="17"/>
                                            </p:tgtEl>
                                            <p:attrNameLst>
                                              <p:attrName>ppt_x</p:attrName>
                                            </p:attrNameLst>
                                          </p:cBhvr>
                                          <p:tavLst>
                                            <p:tav tm="0">
                                              <p:val>
                                                <p:strVal val="1+#ppt_w/2"/>
                                              </p:val>
                                            </p:tav>
                                            <p:tav tm="100000">
                                              <p:val>
                                                <p:strVal val="#ppt_x"/>
                                              </p:val>
                                            </p:tav>
                                          </p:tavLst>
                                        </p:anim>
                                        <p:anim calcmode="lin" valueType="num" p14:bounceEnd="46000">
                                          <p:cBhvr additive="base">
                                            <p:cTn id="49" dur="500" fill="hold"/>
                                            <p:tgtEl>
                                              <p:spTgt spid="17"/>
                                            </p:tgtEl>
                                            <p:attrNameLst>
                                              <p:attrName>ppt_y</p:attrName>
                                            </p:attrNameLst>
                                          </p:cBhvr>
                                          <p:tavLst>
                                            <p:tav tm="0">
                                              <p:val>
                                                <p:strVal val="#ppt_y"/>
                                              </p:val>
                                            </p:tav>
                                            <p:tav tm="100000">
                                              <p:val>
                                                <p:strVal val="#ppt_y"/>
                                              </p:val>
                                            </p:tav>
                                          </p:tavLst>
                                        </p:anim>
                                      </p:childTnLst>
                                    </p:cTn>
                                  </p:par>
                                  <p:par>
                                    <p:cTn id="50" presetID="53" presetClass="entr" presetSubtype="16" fill="hold" grpId="0" nodeType="withEffect">
                                      <p:stCondLst>
                                        <p:cond delay="55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2" presetClass="entr" presetSubtype="2" fill="hold" grpId="0" nodeType="withEffect" p14:presetBounceEnd="46000">
                                      <p:stCondLst>
                                        <p:cond delay="5750"/>
                                      </p:stCondLst>
                                      <p:childTnLst>
                                        <p:set>
                                          <p:cBhvr>
                                            <p:cTn id="56" dur="1" fill="hold">
                                              <p:stCondLst>
                                                <p:cond delay="0"/>
                                              </p:stCondLst>
                                            </p:cTn>
                                            <p:tgtEl>
                                              <p:spTgt spid="19"/>
                                            </p:tgtEl>
                                            <p:attrNameLst>
                                              <p:attrName>style.visibility</p:attrName>
                                            </p:attrNameLst>
                                          </p:cBhvr>
                                          <p:to>
                                            <p:strVal val="visible"/>
                                          </p:to>
                                        </p:set>
                                        <p:anim calcmode="lin" valueType="num" p14:bounceEnd="46000">
                                          <p:cBhvr additive="base">
                                            <p:cTn id="57" dur="500" fill="hold"/>
                                            <p:tgtEl>
                                              <p:spTgt spid="19"/>
                                            </p:tgtEl>
                                            <p:attrNameLst>
                                              <p:attrName>ppt_x</p:attrName>
                                            </p:attrNameLst>
                                          </p:cBhvr>
                                          <p:tavLst>
                                            <p:tav tm="0">
                                              <p:val>
                                                <p:strVal val="1+#ppt_w/2"/>
                                              </p:val>
                                            </p:tav>
                                            <p:tav tm="100000">
                                              <p:val>
                                                <p:strVal val="#ppt_x"/>
                                              </p:val>
                                            </p:tav>
                                          </p:tavLst>
                                        </p:anim>
                                        <p:anim calcmode="lin" valueType="num" p14:bounceEnd="46000">
                                          <p:cBhvr additive="base">
                                            <p:cTn id="58" dur="500" fill="hold"/>
                                            <p:tgtEl>
                                              <p:spTgt spid="19"/>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60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2" presetClass="entr" presetSubtype="2" fill="hold" grpId="0" nodeType="withEffect" p14:presetBounceEnd="46000">
                                      <p:stCondLst>
                                        <p:cond delay="6250"/>
                                      </p:stCondLst>
                                      <p:childTnLst>
                                        <p:set>
                                          <p:cBhvr>
                                            <p:cTn id="65" dur="1" fill="hold">
                                              <p:stCondLst>
                                                <p:cond delay="0"/>
                                              </p:stCondLst>
                                            </p:cTn>
                                            <p:tgtEl>
                                              <p:spTgt spid="21"/>
                                            </p:tgtEl>
                                            <p:attrNameLst>
                                              <p:attrName>style.visibility</p:attrName>
                                            </p:attrNameLst>
                                          </p:cBhvr>
                                          <p:to>
                                            <p:strVal val="visible"/>
                                          </p:to>
                                        </p:set>
                                        <p:anim calcmode="lin" valueType="num" p14:bounceEnd="46000">
                                          <p:cBhvr additive="base">
                                            <p:cTn id="66" dur="500" fill="hold"/>
                                            <p:tgtEl>
                                              <p:spTgt spid="21"/>
                                            </p:tgtEl>
                                            <p:attrNameLst>
                                              <p:attrName>ppt_x</p:attrName>
                                            </p:attrNameLst>
                                          </p:cBhvr>
                                          <p:tavLst>
                                            <p:tav tm="0">
                                              <p:val>
                                                <p:strVal val="1+#ppt_w/2"/>
                                              </p:val>
                                            </p:tav>
                                            <p:tav tm="100000">
                                              <p:val>
                                                <p:strVal val="#ppt_x"/>
                                              </p:val>
                                            </p:tav>
                                          </p:tavLst>
                                        </p:anim>
                                        <p:anim calcmode="lin" valueType="num" p14:bounceEnd="46000">
                                          <p:cBhvr additive="base">
                                            <p:cTn id="6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9" grpId="0">
            <p:bldAsOne/>
          </p:bldGraphic>
          <p:bldP spid="10" grpId="0" animBg="1"/>
          <p:bldP spid="11" grpId="0"/>
          <p:bldP spid="12" grpId="0"/>
          <p:bldP spid="13" grpId="0"/>
          <p:bldP spid="14" grpId="0"/>
          <p:bldP spid="15" grpId="0"/>
          <p:bldP spid="17" grpId="0"/>
          <p:bldP spid="19" grpId="0"/>
          <p:bldP spid="21" grpId="0"/>
          <p:bldP spid="8" grpId="0"/>
          <p:bldP spid="16" grpId="0" animBg="1"/>
          <p:bldP spid="18" grpId="0" animBg="1"/>
          <p:bldP spid="2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par>
                                    <p:cTn id="12" presetID="10" presetClass="entr" presetSubtype="0" fill="hold" grpId="0" nodeType="withEffect">
                                      <p:stCondLst>
                                        <p:cond delay="125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21" presetClass="entr" presetSubtype="1" fill="hold" grpId="0" nodeType="withEffect">
                                      <p:stCondLst>
                                        <p:cond delay="175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1250"/>
                                            <p:tgtEl>
                                              <p:spTgt spid="9"/>
                                            </p:tgtEl>
                                          </p:cBhvr>
                                        </p:animEffect>
                                      </p:childTnLst>
                                    </p:cTn>
                                  </p:par>
                                  <p:par>
                                    <p:cTn id="18" presetID="53" presetClass="entr" presetSubtype="16" fill="hold" grpId="0" nodeType="withEffect">
                                      <p:stCondLst>
                                        <p:cond delay="250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53" presetClass="entr" presetSubtype="16" fill="hold" grpId="0" nodeType="withEffect">
                                      <p:stCondLst>
                                        <p:cond delay="25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53" presetClass="entr" presetSubtype="16" fill="hold" grpId="0" nodeType="withEffect">
                                      <p:stCondLst>
                                        <p:cond delay="250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par>
                                    <p:cTn id="33" presetID="53" presetClass="entr" presetSubtype="16" fill="hold" grpId="0" nodeType="withEffect">
                                      <p:stCondLst>
                                        <p:cond delay="2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22" presetClass="entr" presetSubtype="1" fill="hold" grpId="0" nodeType="withEffect">
                                      <p:stCondLst>
                                        <p:cond delay="425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750"/>
                                            <p:tgtEl>
                                              <p:spTgt spid="15"/>
                                            </p:tgtEl>
                                          </p:cBhvr>
                                        </p:animEffect>
                                      </p:childTnLst>
                                    </p:cTn>
                                  </p:par>
                                  <p:par>
                                    <p:cTn id="41" presetID="53" presetClass="entr" presetSubtype="16" fill="hold" grpId="0" nodeType="withEffect">
                                      <p:stCondLst>
                                        <p:cond delay="500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par>
                                    <p:cTn id="46" presetID="2" presetClass="entr" presetSubtype="2" fill="hold" grpId="0" nodeType="withEffect">
                                      <p:stCondLst>
                                        <p:cond delay="525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1+#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par>
                                    <p:cTn id="50" presetID="53" presetClass="entr" presetSubtype="16" fill="hold" grpId="0" nodeType="withEffect">
                                      <p:stCondLst>
                                        <p:cond delay="55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2" presetClass="entr" presetSubtype="2" fill="hold" grpId="0" nodeType="withEffect">
                                      <p:stCondLst>
                                        <p:cond delay="575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1+#ppt_w/2"/>
                                              </p:val>
                                            </p:tav>
                                            <p:tav tm="100000">
                                              <p:val>
                                                <p:strVal val="#ppt_x"/>
                                              </p:val>
                                            </p:tav>
                                          </p:tavLst>
                                        </p:anim>
                                        <p:anim calcmode="lin" valueType="num">
                                          <p:cBhvr additive="base">
                                            <p:cTn id="58" dur="500" fill="hold"/>
                                            <p:tgtEl>
                                              <p:spTgt spid="19"/>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60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2" presetClass="entr" presetSubtype="2" fill="hold" grpId="0" nodeType="withEffect">
                                      <p:stCondLst>
                                        <p:cond delay="625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1+#ppt_w/2"/>
                                              </p:val>
                                            </p:tav>
                                            <p:tav tm="100000">
                                              <p:val>
                                                <p:strVal val="#ppt_x"/>
                                              </p:val>
                                            </p:tav>
                                          </p:tavLst>
                                        </p:anim>
                                        <p:anim calcmode="lin" valueType="num">
                                          <p:cBhvr additive="base">
                                            <p:cTn id="6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9" grpId="0">
            <p:bldAsOne/>
          </p:bldGraphic>
          <p:bldP spid="10" grpId="0" animBg="1"/>
          <p:bldP spid="11" grpId="0"/>
          <p:bldP spid="12" grpId="0"/>
          <p:bldP spid="13" grpId="0"/>
          <p:bldP spid="14" grpId="0"/>
          <p:bldP spid="15" grpId="0"/>
          <p:bldP spid="17" grpId="0"/>
          <p:bldP spid="19" grpId="0"/>
          <p:bldP spid="21" grpId="0"/>
          <p:bldP spid="8" grpId="0"/>
          <p:bldP spid="16" grpId="0" animBg="1"/>
          <p:bldP spid="18" grpId="0" animBg="1"/>
          <p:bldP spid="20"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0" y="0"/>
            <a:ext cx="5770605" cy="5224540"/>
          </a:xfrm>
          <a:custGeom>
            <a:avLst/>
            <a:gdLst>
              <a:gd name="connsiteX0" fmla="*/ 0 w 6252420"/>
              <a:gd name="connsiteY0" fmla="*/ 0 h 5212476"/>
              <a:gd name="connsiteX1" fmla="*/ 5802408 w 6252420"/>
              <a:gd name="connsiteY1" fmla="*/ 0 h 5212476"/>
              <a:gd name="connsiteX2" fmla="*/ 5843559 w 6252420"/>
              <a:gd name="connsiteY2" fmla="*/ 43037 h 5212476"/>
              <a:gd name="connsiteX3" fmla="*/ 6249643 w 6252420"/>
              <a:gd name="connsiteY3" fmla="*/ 1346887 h 5212476"/>
              <a:gd name="connsiteX4" fmla="*/ 5421741 w 6252420"/>
              <a:gd name="connsiteY4" fmla="*/ 2125362 h 5212476"/>
              <a:gd name="connsiteX5" fmla="*/ 5026324 w 6252420"/>
              <a:gd name="connsiteY5" fmla="*/ 3064476 h 5212476"/>
              <a:gd name="connsiteX6" fmla="*/ 5013968 w 6252420"/>
              <a:gd name="connsiteY6" fmla="*/ 4510216 h 5212476"/>
              <a:gd name="connsiteX7" fmla="*/ 4186065 w 6252420"/>
              <a:gd name="connsiteY7" fmla="*/ 5202195 h 5212476"/>
              <a:gd name="connsiteX8" fmla="*/ 3222238 w 6252420"/>
              <a:gd name="connsiteY8" fmla="*/ 4843849 h 5212476"/>
              <a:gd name="connsiteX9" fmla="*/ 2517903 w 6252420"/>
              <a:gd name="connsiteY9" fmla="*/ 3781168 h 5212476"/>
              <a:gd name="connsiteX10" fmla="*/ 1690000 w 6252420"/>
              <a:gd name="connsiteY10" fmla="*/ 3447535 h 5212476"/>
              <a:gd name="connsiteX11" fmla="*/ 1096876 w 6252420"/>
              <a:gd name="connsiteY11" fmla="*/ 2656703 h 5212476"/>
              <a:gd name="connsiteX12" fmla="*/ 1541719 w 6252420"/>
              <a:gd name="connsiteY12" fmla="*/ 1297460 h 5212476"/>
              <a:gd name="connsiteX13" fmla="*/ 318400 w 6252420"/>
              <a:gd name="connsiteY13" fmla="*/ 766119 h 5212476"/>
              <a:gd name="connsiteX14" fmla="*/ 962 w 6252420"/>
              <a:gd name="connsiteY14" fmla="*/ 20671 h 5212476"/>
              <a:gd name="connsiteX0-1" fmla="*/ 0 w 6252420"/>
              <a:gd name="connsiteY0-2" fmla="*/ 0 h 5212476"/>
              <a:gd name="connsiteX1-3" fmla="*/ 5802408 w 6252420"/>
              <a:gd name="connsiteY1-4" fmla="*/ 0 h 5212476"/>
              <a:gd name="connsiteX2-5" fmla="*/ 5843559 w 6252420"/>
              <a:gd name="connsiteY2-6" fmla="*/ 43037 h 5212476"/>
              <a:gd name="connsiteX3-7" fmla="*/ 6249643 w 6252420"/>
              <a:gd name="connsiteY3-8" fmla="*/ 1346887 h 5212476"/>
              <a:gd name="connsiteX4-9" fmla="*/ 5421741 w 6252420"/>
              <a:gd name="connsiteY4-10" fmla="*/ 2125362 h 5212476"/>
              <a:gd name="connsiteX5-11" fmla="*/ 5026324 w 6252420"/>
              <a:gd name="connsiteY5-12" fmla="*/ 3064476 h 5212476"/>
              <a:gd name="connsiteX6-13" fmla="*/ 5013968 w 6252420"/>
              <a:gd name="connsiteY6-14" fmla="*/ 4510216 h 5212476"/>
              <a:gd name="connsiteX7-15" fmla="*/ 4186065 w 6252420"/>
              <a:gd name="connsiteY7-16" fmla="*/ 5202195 h 5212476"/>
              <a:gd name="connsiteX8-17" fmla="*/ 3222238 w 6252420"/>
              <a:gd name="connsiteY8-18" fmla="*/ 4843849 h 5212476"/>
              <a:gd name="connsiteX9-19" fmla="*/ 2517903 w 6252420"/>
              <a:gd name="connsiteY9-20" fmla="*/ 3781168 h 5212476"/>
              <a:gd name="connsiteX10-21" fmla="*/ 1479935 w 6252420"/>
              <a:gd name="connsiteY10-22" fmla="*/ 3410465 h 5212476"/>
              <a:gd name="connsiteX11-23" fmla="*/ 1096876 w 6252420"/>
              <a:gd name="connsiteY11-24" fmla="*/ 2656703 h 5212476"/>
              <a:gd name="connsiteX12-25" fmla="*/ 1541719 w 6252420"/>
              <a:gd name="connsiteY12-26" fmla="*/ 1297460 h 5212476"/>
              <a:gd name="connsiteX13-27" fmla="*/ 318400 w 6252420"/>
              <a:gd name="connsiteY13-28" fmla="*/ 766119 h 5212476"/>
              <a:gd name="connsiteX14-29" fmla="*/ 962 w 6252420"/>
              <a:gd name="connsiteY14-30" fmla="*/ 20671 h 5212476"/>
              <a:gd name="connsiteX15" fmla="*/ 0 w 6252420"/>
              <a:gd name="connsiteY15" fmla="*/ 0 h 5212476"/>
              <a:gd name="connsiteX0-31" fmla="*/ 0 w 6252420"/>
              <a:gd name="connsiteY0-32" fmla="*/ 0 h 5212476"/>
              <a:gd name="connsiteX1-33" fmla="*/ 5802408 w 6252420"/>
              <a:gd name="connsiteY1-34" fmla="*/ 0 h 5212476"/>
              <a:gd name="connsiteX2-35" fmla="*/ 5843559 w 6252420"/>
              <a:gd name="connsiteY2-36" fmla="*/ 43037 h 5212476"/>
              <a:gd name="connsiteX3-37" fmla="*/ 6249643 w 6252420"/>
              <a:gd name="connsiteY3-38" fmla="*/ 1346887 h 5212476"/>
              <a:gd name="connsiteX4-39" fmla="*/ 5421741 w 6252420"/>
              <a:gd name="connsiteY4-40" fmla="*/ 2125362 h 5212476"/>
              <a:gd name="connsiteX5-41" fmla="*/ 5026324 w 6252420"/>
              <a:gd name="connsiteY5-42" fmla="*/ 3064476 h 5212476"/>
              <a:gd name="connsiteX6-43" fmla="*/ 5013968 w 6252420"/>
              <a:gd name="connsiteY6-44" fmla="*/ 4510216 h 5212476"/>
              <a:gd name="connsiteX7-45" fmla="*/ 4186065 w 6252420"/>
              <a:gd name="connsiteY7-46" fmla="*/ 5202195 h 5212476"/>
              <a:gd name="connsiteX8-47" fmla="*/ 3222238 w 6252420"/>
              <a:gd name="connsiteY8-48" fmla="*/ 4843849 h 5212476"/>
              <a:gd name="connsiteX9-49" fmla="*/ 2517903 w 6252420"/>
              <a:gd name="connsiteY9-50" fmla="*/ 3781168 h 5212476"/>
              <a:gd name="connsiteX10-51" fmla="*/ 1479935 w 6252420"/>
              <a:gd name="connsiteY10-52" fmla="*/ 3410465 h 5212476"/>
              <a:gd name="connsiteX11-53" fmla="*/ 1096876 w 6252420"/>
              <a:gd name="connsiteY11-54" fmla="*/ 2656703 h 5212476"/>
              <a:gd name="connsiteX12-55" fmla="*/ 1368724 w 6252420"/>
              <a:gd name="connsiteY12-56" fmla="*/ 1371600 h 5212476"/>
              <a:gd name="connsiteX13-57" fmla="*/ 318400 w 6252420"/>
              <a:gd name="connsiteY13-58" fmla="*/ 766119 h 5212476"/>
              <a:gd name="connsiteX14-59" fmla="*/ 962 w 6252420"/>
              <a:gd name="connsiteY14-60" fmla="*/ 20671 h 5212476"/>
              <a:gd name="connsiteX15-61" fmla="*/ 0 w 6252420"/>
              <a:gd name="connsiteY15-62" fmla="*/ 0 h 5212476"/>
              <a:gd name="connsiteX0-63" fmla="*/ 0 w 6252420"/>
              <a:gd name="connsiteY0-64" fmla="*/ 0 h 5212476"/>
              <a:gd name="connsiteX1-65" fmla="*/ 5802408 w 6252420"/>
              <a:gd name="connsiteY1-66" fmla="*/ 0 h 5212476"/>
              <a:gd name="connsiteX2-67" fmla="*/ 5843559 w 6252420"/>
              <a:gd name="connsiteY2-68" fmla="*/ 43037 h 5212476"/>
              <a:gd name="connsiteX3-69" fmla="*/ 6249643 w 6252420"/>
              <a:gd name="connsiteY3-70" fmla="*/ 1346887 h 5212476"/>
              <a:gd name="connsiteX4-71" fmla="*/ 5421741 w 6252420"/>
              <a:gd name="connsiteY4-72" fmla="*/ 2125362 h 5212476"/>
              <a:gd name="connsiteX5-73" fmla="*/ 5026324 w 6252420"/>
              <a:gd name="connsiteY5-74" fmla="*/ 3064476 h 5212476"/>
              <a:gd name="connsiteX6-75" fmla="*/ 5013968 w 6252420"/>
              <a:gd name="connsiteY6-76" fmla="*/ 4510216 h 5212476"/>
              <a:gd name="connsiteX7-77" fmla="*/ 4186065 w 6252420"/>
              <a:gd name="connsiteY7-78" fmla="*/ 5202195 h 5212476"/>
              <a:gd name="connsiteX8-79" fmla="*/ 3222238 w 6252420"/>
              <a:gd name="connsiteY8-80" fmla="*/ 4843849 h 5212476"/>
              <a:gd name="connsiteX9-81" fmla="*/ 2517903 w 6252420"/>
              <a:gd name="connsiteY9-82" fmla="*/ 3781168 h 5212476"/>
              <a:gd name="connsiteX10-83" fmla="*/ 1479935 w 6252420"/>
              <a:gd name="connsiteY10-84" fmla="*/ 3410465 h 5212476"/>
              <a:gd name="connsiteX11-85" fmla="*/ 1096876 w 6252420"/>
              <a:gd name="connsiteY11-86" fmla="*/ 2656703 h 5212476"/>
              <a:gd name="connsiteX12-87" fmla="*/ 1368724 w 6252420"/>
              <a:gd name="connsiteY12-88" fmla="*/ 1371600 h 5212476"/>
              <a:gd name="connsiteX13-89" fmla="*/ 318400 w 6252420"/>
              <a:gd name="connsiteY13-90" fmla="*/ 766119 h 5212476"/>
              <a:gd name="connsiteX14-91" fmla="*/ 962 w 6252420"/>
              <a:gd name="connsiteY14-92" fmla="*/ 20671 h 5212476"/>
              <a:gd name="connsiteX15-93" fmla="*/ 0 w 6252420"/>
              <a:gd name="connsiteY15-94" fmla="*/ 0 h 5212476"/>
              <a:gd name="connsiteX0-95" fmla="*/ 0 w 6337827"/>
              <a:gd name="connsiteY0-96" fmla="*/ 0 h 5212476"/>
              <a:gd name="connsiteX1-97" fmla="*/ 5802408 w 6337827"/>
              <a:gd name="connsiteY1-98" fmla="*/ 0 h 5212476"/>
              <a:gd name="connsiteX2-99" fmla="*/ 5843559 w 6337827"/>
              <a:gd name="connsiteY2-100" fmla="*/ 43037 h 5212476"/>
              <a:gd name="connsiteX3-101" fmla="*/ 6336140 w 6337827"/>
              <a:gd name="connsiteY3-102" fmla="*/ 1309817 h 5212476"/>
              <a:gd name="connsiteX4-103" fmla="*/ 5421741 w 6337827"/>
              <a:gd name="connsiteY4-104" fmla="*/ 2125362 h 5212476"/>
              <a:gd name="connsiteX5-105" fmla="*/ 5026324 w 6337827"/>
              <a:gd name="connsiteY5-106" fmla="*/ 3064476 h 5212476"/>
              <a:gd name="connsiteX6-107" fmla="*/ 5013968 w 6337827"/>
              <a:gd name="connsiteY6-108" fmla="*/ 4510216 h 5212476"/>
              <a:gd name="connsiteX7-109" fmla="*/ 4186065 w 6337827"/>
              <a:gd name="connsiteY7-110" fmla="*/ 5202195 h 5212476"/>
              <a:gd name="connsiteX8-111" fmla="*/ 3222238 w 6337827"/>
              <a:gd name="connsiteY8-112" fmla="*/ 4843849 h 5212476"/>
              <a:gd name="connsiteX9-113" fmla="*/ 2517903 w 6337827"/>
              <a:gd name="connsiteY9-114" fmla="*/ 3781168 h 5212476"/>
              <a:gd name="connsiteX10-115" fmla="*/ 1479935 w 6337827"/>
              <a:gd name="connsiteY10-116" fmla="*/ 3410465 h 5212476"/>
              <a:gd name="connsiteX11-117" fmla="*/ 1096876 w 6337827"/>
              <a:gd name="connsiteY11-118" fmla="*/ 2656703 h 5212476"/>
              <a:gd name="connsiteX12-119" fmla="*/ 1368724 w 6337827"/>
              <a:gd name="connsiteY12-120" fmla="*/ 1371600 h 5212476"/>
              <a:gd name="connsiteX13-121" fmla="*/ 318400 w 6337827"/>
              <a:gd name="connsiteY13-122" fmla="*/ 766119 h 5212476"/>
              <a:gd name="connsiteX14-123" fmla="*/ 962 w 6337827"/>
              <a:gd name="connsiteY14-124" fmla="*/ 20671 h 5212476"/>
              <a:gd name="connsiteX15-125" fmla="*/ 0 w 6337827"/>
              <a:gd name="connsiteY15-126" fmla="*/ 0 h 5212476"/>
              <a:gd name="connsiteX0-127" fmla="*/ 0 w 6368356"/>
              <a:gd name="connsiteY0-128" fmla="*/ 0 h 5212476"/>
              <a:gd name="connsiteX1-129" fmla="*/ 5802408 w 6368356"/>
              <a:gd name="connsiteY1-130" fmla="*/ 0 h 5212476"/>
              <a:gd name="connsiteX2-131" fmla="*/ 5843559 w 6368356"/>
              <a:gd name="connsiteY2-132" fmla="*/ 43037 h 5212476"/>
              <a:gd name="connsiteX3-133" fmla="*/ 6336140 w 6368356"/>
              <a:gd name="connsiteY3-134" fmla="*/ 1309817 h 5212476"/>
              <a:gd name="connsiteX4-135" fmla="*/ 5421741 w 6368356"/>
              <a:gd name="connsiteY4-136" fmla="*/ 2125362 h 5212476"/>
              <a:gd name="connsiteX5-137" fmla="*/ 5026324 w 6368356"/>
              <a:gd name="connsiteY5-138" fmla="*/ 3064476 h 5212476"/>
              <a:gd name="connsiteX6-139" fmla="*/ 5013968 w 6368356"/>
              <a:gd name="connsiteY6-140" fmla="*/ 4510216 h 5212476"/>
              <a:gd name="connsiteX7-141" fmla="*/ 4186065 w 6368356"/>
              <a:gd name="connsiteY7-142" fmla="*/ 5202195 h 5212476"/>
              <a:gd name="connsiteX8-143" fmla="*/ 3222238 w 6368356"/>
              <a:gd name="connsiteY8-144" fmla="*/ 4843849 h 5212476"/>
              <a:gd name="connsiteX9-145" fmla="*/ 2517903 w 6368356"/>
              <a:gd name="connsiteY9-146" fmla="*/ 3781168 h 5212476"/>
              <a:gd name="connsiteX10-147" fmla="*/ 1479935 w 6368356"/>
              <a:gd name="connsiteY10-148" fmla="*/ 3410465 h 5212476"/>
              <a:gd name="connsiteX11-149" fmla="*/ 1096876 w 6368356"/>
              <a:gd name="connsiteY11-150" fmla="*/ 2656703 h 5212476"/>
              <a:gd name="connsiteX12-151" fmla="*/ 1368724 w 6368356"/>
              <a:gd name="connsiteY12-152" fmla="*/ 1371600 h 5212476"/>
              <a:gd name="connsiteX13-153" fmla="*/ 318400 w 6368356"/>
              <a:gd name="connsiteY13-154" fmla="*/ 766119 h 5212476"/>
              <a:gd name="connsiteX14-155" fmla="*/ 962 w 6368356"/>
              <a:gd name="connsiteY14-156" fmla="*/ 20671 h 5212476"/>
              <a:gd name="connsiteX15-157" fmla="*/ 0 w 6368356"/>
              <a:gd name="connsiteY15-158" fmla="*/ 0 h 5212476"/>
              <a:gd name="connsiteX0-159" fmla="*/ 0 w 6355165"/>
              <a:gd name="connsiteY0-160" fmla="*/ 0 h 5212476"/>
              <a:gd name="connsiteX1-161" fmla="*/ 5802408 w 6355165"/>
              <a:gd name="connsiteY1-162" fmla="*/ 0 h 5212476"/>
              <a:gd name="connsiteX2-163" fmla="*/ 5843559 w 6355165"/>
              <a:gd name="connsiteY2-164" fmla="*/ 43037 h 5212476"/>
              <a:gd name="connsiteX3-165" fmla="*/ 6336140 w 6355165"/>
              <a:gd name="connsiteY3-166" fmla="*/ 1309817 h 5212476"/>
              <a:gd name="connsiteX4-167" fmla="*/ 5285817 w 6355165"/>
              <a:gd name="connsiteY4-168" fmla="*/ 2162432 h 5212476"/>
              <a:gd name="connsiteX5-169" fmla="*/ 5026324 w 6355165"/>
              <a:gd name="connsiteY5-170" fmla="*/ 3064476 h 5212476"/>
              <a:gd name="connsiteX6-171" fmla="*/ 5013968 w 6355165"/>
              <a:gd name="connsiteY6-172" fmla="*/ 4510216 h 5212476"/>
              <a:gd name="connsiteX7-173" fmla="*/ 4186065 w 6355165"/>
              <a:gd name="connsiteY7-174" fmla="*/ 5202195 h 5212476"/>
              <a:gd name="connsiteX8-175" fmla="*/ 3222238 w 6355165"/>
              <a:gd name="connsiteY8-176" fmla="*/ 4843849 h 5212476"/>
              <a:gd name="connsiteX9-177" fmla="*/ 2517903 w 6355165"/>
              <a:gd name="connsiteY9-178" fmla="*/ 3781168 h 5212476"/>
              <a:gd name="connsiteX10-179" fmla="*/ 1479935 w 6355165"/>
              <a:gd name="connsiteY10-180" fmla="*/ 3410465 h 5212476"/>
              <a:gd name="connsiteX11-181" fmla="*/ 1096876 w 6355165"/>
              <a:gd name="connsiteY11-182" fmla="*/ 2656703 h 5212476"/>
              <a:gd name="connsiteX12-183" fmla="*/ 1368724 w 6355165"/>
              <a:gd name="connsiteY12-184" fmla="*/ 1371600 h 5212476"/>
              <a:gd name="connsiteX13-185" fmla="*/ 318400 w 6355165"/>
              <a:gd name="connsiteY13-186" fmla="*/ 766119 h 5212476"/>
              <a:gd name="connsiteX14-187" fmla="*/ 962 w 6355165"/>
              <a:gd name="connsiteY14-188" fmla="*/ 20671 h 5212476"/>
              <a:gd name="connsiteX15-189" fmla="*/ 0 w 6355165"/>
              <a:gd name="connsiteY15-190" fmla="*/ 0 h 5212476"/>
              <a:gd name="connsiteX0-191" fmla="*/ 0 w 6355165"/>
              <a:gd name="connsiteY0-192" fmla="*/ 0 h 5212476"/>
              <a:gd name="connsiteX1-193" fmla="*/ 5802408 w 6355165"/>
              <a:gd name="connsiteY1-194" fmla="*/ 0 h 5212476"/>
              <a:gd name="connsiteX2-195" fmla="*/ 5843559 w 6355165"/>
              <a:gd name="connsiteY2-196" fmla="*/ 43037 h 5212476"/>
              <a:gd name="connsiteX3-197" fmla="*/ 6336140 w 6355165"/>
              <a:gd name="connsiteY3-198" fmla="*/ 1309817 h 5212476"/>
              <a:gd name="connsiteX4-199" fmla="*/ 5285817 w 6355165"/>
              <a:gd name="connsiteY4-200" fmla="*/ 2162432 h 5212476"/>
              <a:gd name="connsiteX5-201" fmla="*/ 5013968 w 6355165"/>
              <a:gd name="connsiteY5-202" fmla="*/ 4510216 h 5212476"/>
              <a:gd name="connsiteX6-203" fmla="*/ 4186065 w 6355165"/>
              <a:gd name="connsiteY6-204" fmla="*/ 5202195 h 5212476"/>
              <a:gd name="connsiteX7-205" fmla="*/ 3222238 w 6355165"/>
              <a:gd name="connsiteY7-206" fmla="*/ 4843849 h 5212476"/>
              <a:gd name="connsiteX8-207" fmla="*/ 2517903 w 6355165"/>
              <a:gd name="connsiteY8-208" fmla="*/ 3781168 h 5212476"/>
              <a:gd name="connsiteX9-209" fmla="*/ 1479935 w 6355165"/>
              <a:gd name="connsiteY9-210" fmla="*/ 3410465 h 5212476"/>
              <a:gd name="connsiteX10-211" fmla="*/ 1096876 w 6355165"/>
              <a:gd name="connsiteY10-212" fmla="*/ 2656703 h 5212476"/>
              <a:gd name="connsiteX11-213" fmla="*/ 1368724 w 6355165"/>
              <a:gd name="connsiteY11-214" fmla="*/ 1371600 h 5212476"/>
              <a:gd name="connsiteX12-215" fmla="*/ 318400 w 6355165"/>
              <a:gd name="connsiteY12-216" fmla="*/ 766119 h 5212476"/>
              <a:gd name="connsiteX13-217" fmla="*/ 962 w 6355165"/>
              <a:gd name="connsiteY13-218" fmla="*/ 20671 h 5212476"/>
              <a:gd name="connsiteX14-219" fmla="*/ 0 w 6355165"/>
              <a:gd name="connsiteY14-220" fmla="*/ 0 h 5212476"/>
              <a:gd name="connsiteX0-221" fmla="*/ 0 w 6365226"/>
              <a:gd name="connsiteY0-222" fmla="*/ 0 h 5212476"/>
              <a:gd name="connsiteX1-223" fmla="*/ 5802408 w 6365226"/>
              <a:gd name="connsiteY1-224" fmla="*/ 0 h 5212476"/>
              <a:gd name="connsiteX2-225" fmla="*/ 5843559 w 6365226"/>
              <a:gd name="connsiteY2-226" fmla="*/ 43037 h 5212476"/>
              <a:gd name="connsiteX3-227" fmla="*/ 6336140 w 6365226"/>
              <a:gd name="connsiteY3-228" fmla="*/ 1309817 h 5212476"/>
              <a:gd name="connsiteX4-229" fmla="*/ 5100465 w 6365226"/>
              <a:gd name="connsiteY4-230" fmla="*/ 2631988 h 5212476"/>
              <a:gd name="connsiteX5-231" fmla="*/ 5013968 w 6365226"/>
              <a:gd name="connsiteY5-232" fmla="*/ 4510216 h 5212476"/>
              <a:gd name="connsiteX6-233" fmla="*/ 4186065 w 6365226"/>
              <a:gd name="connsiteY6-234" fmla="*/ 5202195 h 5212476"/>
              <a:gd name="connsiteX7-235" fmla="*/ 3222238 w 6365226"/>
              <a:gd name="connsiteY7-236" fmla="*/ 4843849 h 5212476"/>
              <a:gd name="connsiteX8-237" fmla="*/ 2517903 w 6365226"/>
              <a:gd name="connsiteY8-238" fmla="*/ 3781168 h 5212476"/>
              <a:gd name="connsiteX9-239" fmla="*/ 1479935 w 6365226"/>
              <a:gd name="connsiteY9-240" fmla="*/ 3410465 h 5212476"/>
              <a:gd name="connsiteX10-241" fmla="*/ 1096876 w 6365226"/>
              <a:gd name="connsiteY10-242" fmla="*/ 2656703 h 5212476"/>
              <a:gd name="connsiteX11-243" fmla="*/ 1368724 w 6365226"/>
              <a:gd name="connsiteY11-244" fmla="*/ 1371600 h 5212476"/>
              <a:gd name="connsiteX12-245" fmla="*/ 318400 w 6365226"/>
              <a:gd name="connsiteY12-246" fmla="*/ 766119 h 5212476"/>
              <a:gd name="connsiteX13-247" fmla="*/ 962 w 6365226"/>
              <a:gd name="connsiteY13-248" fmla="*/ 20671 h 5212476"/>
              <a:gd name="connsiteX14-249" fmla="*/ 0 w 6365226"/>
              <a:gd name="connsiteY14-250" fmla="*/ 0 h 5212476"/>
              <a:gd name="connsiteX0-251" fmla="*/ 0 w 6365226"/>
              <a:gd name="connsiteY0-252" fmla="*/ 0 h 5215708"/>
              <a:gd name="connsiteX1-253" fmla="*/ 5802408 w 6365226"/>
              <a:gd name="connsiteY1-254" fmla="*/ 0 h 5215708"/>
              <a:gd name="connsiteX2-255" fmla="*/ 5843559 w 6365226"/>
              <a:gd name="connsiteY2-256" fmla="*/ 43037 h 5215708"/>
              <a:gd name="connsiteX3-257" fmla="*/ 6336140 w 6365226"/>
              <a:gd name="connsiteY3-258" fmla="*/ 1309817 h 5215708"/>
              <a:gd name="connsiteX4-259" fmla="*/ 5100465 w 6365226"/>
              <a:gd name="connsiteY4-260" fmla="*/ 2631988 h 5215708"/>
              <a:gd name="connsiteX5-261" fmla="*/ 5013968 w 6365226"/>
              <a:gd name="connsiteY5-262" fmla="*/ 4510216 h 5215708"/>
              <a:gd name="connsiteX6-263" fmla="*/ 4186065 w 6365226"/>
              <a:gd name="connsiteY6-264" fmla="*/ 5202195 h 5215708"/>
              <a:gd name="connsiteX7-265" fmla="*/ 3222238 w 6365226"/>
              <a:gd name="connsiteY7-266" fmla="*/ 4843849 h 5215708"/>
              <a:gd name="connsiteX8-267" fmla="*/ 2517903 w 6365226"/>
              <a:gd name="connsiteY8-268" fmla="*/ 3781168 h 5215708"/>
              <a:gd name="connsiteX9-269" fmla="*/ 1479935 w 6365226"/>
              <a:gd name="connsiteY9-270" fmla="*/ 3410465 h 5215708"/>
              <a:gd name="connsiteX10-271" fmla="*/ 1096876 w 6365226"/>
              <a:gd name="connsiteY10-272" fmla="*/ 2656703 h 5215708"/>
              <a:gd name="connsiteX11-273" fmla="*/ 1368724 w 6365226"/>
              <a:gd name="connsiteY11-274" fmla="*/ 1371600 h 5215708"/>
              <a:gd name="connsiteX12-275" fmla="*/ 318400 w 6365226"/>
              <a:gd name="connsiteY12-276" fmla="*/ 766119 h 5215708"/>
              <a:gd name="connsiteX13-277" fmla="*/ 962 w 6365226"/>
              <a:gd name="connsiteY13-278" fmla="*/ 20671 h 5215708"/>
              <a:gd name="connsiteX14-279" fmla="*/ 0 w 6365226"/>
              <a:gd name="connsiteY14-280" fmla="*/ 0 h 5215708"/>
              <a:gd name="connsiteX0-281" fmla="*/ 0 w 6365226"/>
              <a:gd name="connsiteY0-282" fmla="*/ 0 h 5215708"/>
              <a:gd name="connsiteX1-283" fmla="*/ 5802408 w 6365226"/>
              <a:gd name="connsiteY1-284" fmla="*/ 0 h 5215708"/>
              <a:gd name="connsiteX2-285" fmla="*/ 5843559 w 6365226"/>
              <a:gd name="connsiteY2-286" fmla="*/ 43037 h 5215708"/>
              <a:gd name="connsiteX3-287" fmla="*/ 6336140 w 6365226"/>
              <a:gd name="connsiteY3-288" fmla="*/ 1309817 h 5215708"/>
              <a:gd name="connsiteX4-289" fmla="*/ 5100465 w 6365226"/>
              <a:gd name="connsiteY4-290" fmla="*/ 2631988 h 5215708"/>
              <a:gd name="connsiteX5-291" fmla="*/ 5051038 w 6365226"/>
              <a:gd name="connsiteY5-292" fmla="*/ 4510216 h 5215708"/>
              <a:gd name="connsiteX6-293" fmla="*/ 4186065 w 6365226"/>
              <a:gd name="connsiteY6-294" fmla="*/ 5202195 h 5215708"/>
              <a:gd name="connsiteX7-295" fmla="*/ 3222238 w 6365226"/>
              <a:gd name="connsiteY7-296" fmla="*/ 4843849 h 5215708"/>
              <a:gd name="connsiteX8-297" fmla="*/ 2517903 w 6365226"/>
              <a:gd name="connsiteY8-298" fmla="*/ 3781168 h 5215708"/>
              <a:gd name="connsiteX9-299" fmla="*/ 1479935 w 6365226"/>
              <a:gd name="connsiteY9-300" fmla="*/ 3410465 h 5215708"/>
              <a:gd name="connsiteX10-301" fmla="*/ 1096876 w 6365226"/>
              <a:gd name="connsiteY10-302" fmla="*/ 2656703 h 5215708"/>
              <a:gd name="connsiteX11-303" fmla="*/ 1368724 w 6365226"/>
              <a:gd name="connsiteY11-304" fmla="*/ 1371600 h 5215708"/>
              <a:gd name="connsiteX12-305" fmla="*/ 318400 w 6365226"/>
              <a:gd name="connsiteY12-306" fmla="*/ 766119 h 5215708"/>
              <a:gd name="connsiteX13-307" fmla="*/ 962 w 6365226"/>
              <a:gd name="connsiteY13-308" fmla="*/ 20671 h 5215708"/>
              <a:gd name="connsiteX14-309" fmla="*/ 0 w 6365226"/>
              <a:gd name="connsiteY14-310" fmla="*/ 0 h 5215708"/>
              <a:gd name="connsiteX0-311" fmla="*/ 0 w 6365226"/>
              <a:gd name="connsiteY0-312" fmla="*/ 0 h 5215708"/>
              <a:gd name="connsiteX1-313" fmla="*/ 5802408 w 6365226"/>
              <a:gd name="connsiteY1-314" fmla="*/ 0 h 5215708"/>
              <a:gd name="connsiteX2-315" fmla="*/ 5843559 w 6365226"/>
              <a:gd name="connsiteY2-316" fmla="*/ 43037 h 5215708"/>
              <a:gd name="connsiteX3-317" fmla="*/ 6336140 w 6365226"/>
              <a:gd name="connsiteY3-318" fmla="*/ 1309817 h 5215708"/>
              <a:gd name="connsiteX4-319" fmla="*/ 5100465 w 6365226"/>
              <a:gd name="connsiteY4-320" fmla="*/ 2631988 h 5215708"/>
              <a:gd name="connsiteX5-321" fmla="*/ 5051038 w 6365226"/>
              <a:gd name="connsiteY5-322" fmla="*/ 4510216 h 5215708"/>
              <a:gd name="connsiteX6-323" fmla="*/ 4186065 w 6365226"/>
              <a:gd name="connsiteY6-324" fmla="*/ 5202195 h 5215708"/>
              <a:gd name="connsiteX7-325" fmla="*/ 3222238 w 6365226"/>
              <a:gd name="connsiteY7-326" fmla="*/ 4843849 h 5215708"/>
              <a:gd name="connsiteX8-327" fmla="*/ 2517903 w 6365226"/>
              <a:gd name="connsiteY8-328" fmla="*/ 3781168 h 5215708"/>
              <a:gd name="connsiteX9-329" fmla="*/ 1479935 w 6365226"/>
              <a:gd name="connsiteY9-330" fmla="*/ 3410465 h 5215708"/>
              <a:gd name="connsiteX10-331" fmla="*/ 1096876 w 6365226"/>
              <a:gd name="connsiteY10-332" fmla="*/ 2656703 h 5215708"/>
              <a:gd name="connsiteX11-333" fmla="*/ 1368724 w 6365226"/>
              <a:gd name="connsiteY11-334" fmla="*/ 1371600 h 5215708"/>
              <a:gd name="connsiteX12-335" fmla="*/ 318400 w 6365226"/>
              <a:gd name="connsiteY12-336" fmla="*/ 766119 h 5215708"/>
              <a:gd name="connsiteX13-337" fmla="*/ 962 w 6365226"/>
              <a:gd name="connsiteY13-338" fmla="*/ 20671 h 5215708"/>
              <a:gd name="connsiteX14-339" fmla="*/ 0 w 6365226"/>
              <a:gd name="connsiteY14-340" fmla="*/ 0 h 5215708"/>
              <a:gd name="connsiteX0-341" fmla="*/ 0 w 6365226"/>
              <a:gd name="connsiteY0-342" fmla="*/ 0 h 5224540"/>
              <a:gd name="connsiteX1-343" fmla="*/ 5802408 w 6365226"/>
              <a:gd name="connsiteY1-344" fmla="*/ 0 h 5224540"/>
              <a:gd name="connsiteX2-345" fmla="*/ 5843559 w 6365226"/>
              <a:gd name="connsiteY2-346" fmla="*/ 43037 h 5224540"/>
              <a:gd name="connsiteX3-347" fmla="*/ 6336140 w 6365226"/>
              <a:gd name="connsiteY3-348" fmla="*/ 1309817 h 5224540"/>
              <a:gd name="connsiteX4-349" fmla="*/ 5100465 w 6365226"/>
              <a:gd name="connsiteY4-350" fmla="*/ 2631988 h 5224540"/>
              <a:gd name="connsiteX5-351" fmla="*/ 5051038 w 6365226"/>
              <a:gd name="connsiteY5-352" fmla="*/ 4361935 h 5224540"/>
              <a:gd name="connsiteX6-353" fmla="*/ 4186065 w 6365226"/>
              <a:gd name="connsiteY6-354" fmla="*/ 5202195 h 5224540"/>
              <a:gd name="connsiteX7-355" fmla="*/ 3222238 w 6365226"/>
              <a:gd name="connsiteY7-356" fmla="*/ 4843849 h 5224540"/>
              <a:gd name="connsiteX8-357" fmla="*/ 2517903 w 6365226"/>
              <a:gd name="connsiteY8-358" fmla="*/ 3781168 h 5224540"/>
              <a:gd name="connsiteX9-359" fmla="*/ 1479935 w 6365226"/>
              <a:gd name="connsiteY9-360" fmla="*/ 3410465 h 5224540"/>
              <a:gd name="connsiteX10-361" fmla="*/ 1096876 w 6365226"/>
              <a:gd name="connsiteY10-362" fmla="*/ 2656703 h 5224540"/>
              <a:gd name="connsiteX11-363" fmla="*/ 1368724 w 6365226"/>
              <a:gd name="connsiteY11-364" fmla="*/ 1371600 h 5224540"/>
              <a:gd name="connsiteX12-365" fmla="*/ 318400 w 6365226"/>
              <a:gd name="connsiteY12-366" fmla="*/ 766119 h 5224540"/>
              <a:gd name="connsiteX13-367" fmla="*/ 962 w 6365226"/>
              <a:gd name="connsiteY13-368" fmla="*/ 20671 h 5224540"/>
              <a:gd name="connsiteX14-369" fmla="*/ 0 w 6365226"/>
              <a:gd name="connsiteY14-370" fmla="*/ 0 h 5224540"/>
              <a:gd name="connsiteX0-371" fmla="*/ 0 w 6365226"/>
              <a:gd name="connsiteY0-372" fmla="*/ 0 h 5224540"/>
              <a:gd name="connsiteX1-373" fmla="*/ 5802408 w 6365226"/>
              <a:gd name="connsiteY1-374" fmla="*/ 0 h 5224540"/>
              <a:gd name="connsiteX2-375" fmla="*/ 5843559 w 6365226"/>
              <a:gd name="connsiteY2-376" fmla="*/ 43037 h 5224540"/>
              <a:gd name="connsiteX3-377" fmla="*/ 6336140 w 6365226"/>
              <a:gd name="connsiteY3-378" fmla="*/ 1309817 h 5224540"/>
              <a:gd name="connsiteX4-379" fmla="*/ 5100465 w 6365226"/>
              <a:gd name="connsiteY4-380" fmla="*/ 2631988 h 5224540"/>
              <a:gd name="connsiteX5-381" fmla="*/ 5051038 w 6365226"/>
              <a:gd name="connsiteY5-382" fmla="*/ 4361935 h 5224540"/>
              <a:gd name="connsiteX6-383" fmla="*/ 4186065 w 6365226"/>
              <a:gd name="connsiteY6-384" fmla="*/ 5202195 h 5224540"/>
              <a:gd name="connsiteX7-385" fmla="*/ 3222238 w 6365226"/>
              <a:gd name="connsiteY7-386" fmla="*/ 4843849 h 5224540"/>
              <a:gd name="connsiteX8-387" fmla="*/ 2517903 w 6365226"/>
              <a:gd name="connsiteY8-388" fmla="*/ 3781168 h 5224540"/>
              <a:gd name="connsiteX9-389" fmla="*/ 1479935 w 6365226"/>
              <a:gd name="connsiteY9-390" fmla="*/ 3410465 h 5224540"/>
              <a:gd name="connsiteX10-391" fmla="*/ 1096876 w 6365226"/>
              <a:gd name="connsiteY10-392" fmla="*/ 2656703 h 5224540"/>
              <a:gd name="connsiteX11-393" fmla="*/ 1368724 w 6365226"/>
              <a:gd name="connsiteY11-394" fmla="*/ 1371600 h 5224540"/>
              <a:gd name="connsiteX12-395" fmla="*/ 318400 w 6365226"/>
              <a:gd name="connsiteY12-396" fmla="*/ 766119 h 5224540"/>
              <a:gd name="connsiteX13-397" fmla="*/ 962 w 6365226"/>
              <a:gd name="connsiteY13-398" fmla="*/ 20671 h 5224540"/>
              <a:gd name="connsiteX14-399" fmla="*/ 0 w 6365226"/>
              <a:gd name="connsiteY14-400" fmla="*/ 0 h 5224540"/>
              <a:gd name="connsiteX0-401" fmla="*/ 0 w 6365226"/>
              <a:gd name="connsiteY0-402" fmla="*/ 0 h 5224540"/>
              <a:gd name="connsiteX1-403" fmla="*/ 5802408 w 6365226"/>
              <a:gd name="connsiteY1-404" fmla="*/ 0 h 5224540"/>
              <a:gd name="connsiteX2-405" fmla="*/ 5843559 w 6365226"/>
              <a:gd name="connsiteY2-406" fmla="*/ 43037 h 5224540"/>
              <a:gd name="connsiteX3-407" fmla="*/ 6336140 w 6365226"/>
              <a:gd name="connsiteY3-408" fmla="*/ 1309817 h 5224540"/>
              <a:gd name="connsiteX4-409" fmla="*/ 5100465 w 6365226"/>
              <a:gd name="connsiteY4-410" fmla="*/ 2631988 h 5224540"/>
              <a:gd name="connsiteX5-411" fmla="*/ 5051038 w 6365226"/>
              <a:gd name="connsiteY5-412" fmla="*/ 4361935 h 5224540"/>
              <a:gd name="connsiteX6-413" fmla="*/ 4186065 w 6365226"/>
              <a:gd name="connsiteY6-414" fmla="*/ 5202195 h 5224540"/>
              <a:gd name="connsiteX7-415" fmla="*/ 3222238 w 6365226"/>
              <a:gd name="connsiteY7-416" fmla="*/ 4843849 h 5224540"/>
              <a:gd name="connsiteX8-417" fmla="*/ 2517903 w 6365226"/>
              <a:gd name="connsiteY8-418" fmla="*/ 3781168 h 5224540"/>
              <a:gd name="connsiteX9-419" fmla="*/ 1479935 w 6365226"/>
              <a:gd name="connsiteY9-420" fmla="*/ 3410465 h 5224540"/>
              <a:gd name="connsiteX10-421" fmla="*/ 1096876 w 6365226"/>
              <a:gd name="connsiteY10-422" fmla="*/ 2656703 h 5224540"/>
              <a:gd name="connsiteX11-423" fmla="*/ 1368724 w 6365226"/>
              <a:gd name="connsiteY11-424" fmla="*/ 1371600 h 5224540"/>
              <a:gd name="connsiteX12-425" fmla="*/ 318400 w 6365226"/>
              <a:gd name="connsiteY12-426" fmla="*/ 766119 h 5224540"/>
              <a:gd name="connsiteX13-427" fmla="*/ 962 w 6365226"/>
              <a:gd name="connsiteY13-428" fmla="*/ 20671 h 5224540"/>
              <a:gd name="connsiteX14-429" fmla="*/ 0 w 6365226"/>
              <a:gd name="connsiteY14-430" fmla="*/ 0 h 5224540"/>
              <a:gd name="connsiteX0-431" fmla="*/ 0 w 6365226"/>
              <a:gd name="connsiteY0-432" fmla="*/ 0 h 5224540"/>
              <a:gd name="connsiteX1-433" fmla="*/ 5802408 w 6365226"/>
              <a:gd name="connsiteY1-434" fmla="*/ 0 h 5224540"/>
              <a:gd name="connsiteX2-435" fmla="*/ 5843559 w 6365226"/>
              <a:gd name="connsiteY2-436" fmla="*/ 43037 h 5224540"/>
              <a:gd name="connsiteX3-437" fmla="*/ 6336140 w 6365226"/>
              <a:gd name="connsiteY3-438" fmla="*/ 1309817 h 5224540"/>
              <a:gd name="connsiteX4-439" fmla="*/ 5100465 w 6365226"/>
              <a:gd name="connsiteY4-440" fmla="*/ 2631988 h 5224540"/>
              <a:gd name="connsiteX5-441" fmla="*/ 5051038 w 6365226"/>
              <a:gd name="connsiteY5-442" fmla="*/ 4361935 h 5224540"/>
              <a:gd name="connsiteX6-443" fmla="*/ 4186065 w 6365226"/>
              <a:gd name="connsiteY6-444" fmla="*/ 5202195 h 5224540"/>
              <a:gd name="connsiteX7-445" fmla="*/ 3222238 w 6365226"/>
              <a:gd name="connsiteY7-446" fmla="*/ 4843849 h 5224540"/>
              <a:gd name="connsiteX8-447" fmla="*/ 2517903 w 6365226"/>
              <a:gd name="connsiteY8-448" fmla="*/ 3781168 h 5224540"/>
              <a:gd name="connsiteX9-449" fmla="*/ 1479935 w 6365226"/>
              <a:gd name="connsiteY9-450" fmla="*/ 3410465 h 5224540"/>
              <a:gd name="connsiteX10-451" fmla="*/ 1035092 w 6365226"/>
              <a:gd name="connsiteY10-452" fmla="*/ 2693774 h 5224540"/>
              <a:gd name="connsiteX11-453" fmla="*/ 1368724 w 6365226"/>
              <a:gd name="connsiteY11-454" fmla="*/ 1371600 h 5224540"/>
              <a:gd name="connsiteX12-455" fmla="*/ 318400 w 6365226"/>
              <a:gd name="connsiteY12-456" fmla="*/ 766119 h 5224540"/>
              <a:gd name="connsiteX13-457" fmla="*/ 962 w 6365226"/>
              <a:gd name="connsiteY13-458" fmla="*/ 20671 h 5224540"/>
              <a:gd name="connsiteX14-459" fmla="*/ 0 w 6365226"/>
              <a:gd name="connsiteY14-460" fmla="*/ 0 h 5224540"/>
              <a:gd name="connsiteX0-461" fmla="*/ 0 w 6365226"/>
              <a:gd name="connsiteY0-462" fmla="*/ 0 h 5224540"/>
              <a:gd name="connsiteX1-463" fmla="*/ 5802408 w 6365226"/>
              <a:gd name="connsiteY1-464" fmla="*/ 0 h 5224540"/>
              <a:gd name="connsiteX2-465" fmla="*/ 5843559 w 6365226"/>
              <a:gd name="connsiteY2-466" fmla="*/ 43037 h 5224540"/>
              <a:gd name="connsiteX3-467" fmla="*/ 6336140 w 6365226"/>
              <a:gd name="connsiteY3-468" fmla="*/ 1309817 h 5224540"/>
              <a:gd name="connsiteX4-469" fmla="*/ 5100465 w 6365226"/>
              <a:gd name="connsiteY4-470" fmla="*/ 2631988 h 5224540"/>
              <a:gd name="connsiteX5-471" fmla="*/ 5051038 w 6365226"/>
              <a:gd name="connsiteY5-472" fmla="*/ 4361935 h 5224540"/>
              <a:gd name="connsiteX6-473" fmla="*/ 4186065 w 6365226"/>
              <a:gd name="connsiteY6-474" fmla="*/ 5202195 h 5224540"/>
              <a:gd name="connsiteX7-475" fmla="*/ 3222238 w 6365226"/>
              <a:gd name="connsiteY7-476" fmla="*/ 4843849 h 5224540"/>
              <a:gd name="connsiteX8-477" fmla="*/ 2517903 w 6365226"/>
              <a:gd name="connsiteY8-478" fmla="*/ 3781168 h 5224540"/>
              <a:gd name="connsiteX9-479" fmla="*/ 1479935 w 6365226"/>
              <a:gd name="connsiteY9-480" fmla="*/ 3410465 h 5224540"/>
              <a:gd name="connsiteX10-481" fmla="*/ 1035092 w 6365226"/>
              <a:gd name="connsiteY10-482" fmla="*/ 2693774 h 5224540"/>
              <a:gd name="connsiteX11-483" fmla="*/ 1368724 w 6365226"/>
              <a:gd name="connsiteY11-484" fmla="*/ 1371600 h 5224540"/>
              <a:gd name="connsiteX12-485" fmla="*/ 318400 w 6365226"/>
              <a:gd name="connsiteY12-486" fmla="*/ 766119 h 5224540"/>
              <a:gd name="connsiteX13-487" fmla="*/ 962 w 6365226"/>
              <a:gd name="connsiteY13-488" fmla="*/ 20671 h 5224540"/>
              <a:gd name="connsiteX14-489" fmla="*/ 0 w 6365226"/>
              <a:gd name="connsiteY14-490" fmla="*/ 0 h 522454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6365226" h="5224540">
                <a:moveTo>
                  <a:pt x="0" y="0"/>
                </a:moveTo>
                <a:lnTo>
                  <a:pt x="5802408" y="0"/>
                </a:lnTo>
                <a:lnTo>
                  <a:pt x="5843559" y="43037"/>
                </a:lnTo>
                <a:cubicBezTo>
                  <a:pt x="6168069" y="419872"/>
                  <a:pt x="6459989" y="878325"/>
                  <a:pt x="6336140" y="1309817"/>
                </a:cubicBezTo>
                <a:cubicBezTo>
                  <a:pt x="6212291" y="1741309"/>
                  <a:pt x="5314649" y="2123302"/>
                  <a:pt x="5100465" y="2631988"/>
                </a:cubicBezTo>
                <a:cubicBezTo>
                  <a:pt x="4886281" y="3140674"/>
                  <a:pt x="5178725" y="3859427"/>
                  <a:pt x="5051038" y="4361935"/>
                </a:cubicBezTo>
                <a:cubicBezTo>
                  <a:pt x="4923351" y="4864443"/>
                  <a:pt x="4490865" y="5121876"/>
                  <a:pt x="4186065" y="5202195"/>
                </a:cubicBezTo>
                <a:cubicBezTo>
                  <a:pt x="3881265" y="5282514"/>
                  <a:pt x="3463195" y="5142471"/>
                  <a:pt x="3222238" y="4843849"/>
                </a:cubicBezTo>
                <a:cubicBezTo>
                  <a:pt x="2981281" y="4545227"/>
                  <a:pt x="2808287" y="4020065"/>
                  <a:pt x="2517903" y="3781168"/>
                </a:cubicBezTo>
                <a:cubicBezTo>
                  <a:pt x="2227519" y="3542271"/>
                  <a:pt x="1739427" y="3566983"/>
                  <a:pt x="1479935" y="3410465"/>
                </a:cubicBezTo>
                <a:cubicBezTo>
                  <a:pt x="1220443" y="3253947"/>
                  <a:pt x="1053627" y="3033585"/>
                  <a:pt x="1035092" y="2693774"/>
                </a:cubicBezTo>
                <a:cubicBezTo>
                  <a:pt x="1016557" y="2353963"/>
                  <a:pt x="1560254" y="1884406"/>
                  <a:pt x="1368724" y="1371600"/>
                </a:cubicBezTo>
                <a:cubicBezTo>
                  <a:pt x="1238978" y="1056503"/>
                  <a:pt x="575832" y="992660"/>
                  <a:pt x="318400" y="766119"/>
                </a:cubicBezTo>
                <a:cubicBezTo>
                  <a:pt x="93147" y="567896"/>
                  <a:pt x="17686" y="232494"/>
                  <a:pt x="962" y="20671"/>
                </a:cubicBezTo>
                <a:cubicBezTo>
                  <a:pt x="641" y="13781"/>
                  <a:pt x="321" y="6890"/>
                  <a:pt x="0" y="0"/>
                </a:cubicBezTo>
                <a:close/>
              </a:path>
            </a:pathLst>
          </a:custGeom>
          <a:gradFill flip="none" rotWithShape="1">
            <a:gsLst>
              <a:gs pos="0">
                <a:srgbClr val="0A2C70"/>
              </a:gs>
              <a:gs pos="35000">
                <a:srgbClr val="0A2C70"/>
              </a:gs>
              <a:gs pos="100000">
                <a:srgbClr val="0F44B3"/>
              </a:gs>
            </a:gsLst>
            <a:path path="circle">
              <a:fillToRect l="50000" t="-80000" r="50000" b="180000"/>
            </a:path>
            <a:tileRect/>
          </a:gradFill>
          <a:ln>
            <a:noFill/>
          </a:ln>
          <a:effectLst>
            <a:innerShdw blurRad="177800" dist="88900">
              <a:prstClr val="black">
                <a:alpha val="4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rot="6724518">
            <a:off x="2090949" y="2994457"/>
            <a:ext cx="2705740" cy="2690596"/>
            <a:chOff x="7892716" y="0"/>
            <a:chExt cx="4299285" cy="4275221"/>
          </a:xfrm>
        </p:grpSpPr>
        <p:sp>
          <p:nvSpPr>
            <p:cNvPr id="37" name="任意多边形 36"/>
            <p:cNvSpPr/>
            <p:nvPr/>
          </p:nvSpPr>
          <p:spPr>
            <a:xfrm>
              <a:off x="7892716" y="0"/>
              <a:ext cx="4299285" cy="4275221"/>
            </a:xfrm>
            <a:custGeom>
              <a:avLst/>
              <a:gdLst>
                <a:gd name="connsiteX0" fmla="*/ 402056 w 4299285"/>
                <a:gd name="connsiteY0" fmla="*/ 0 h 4275221"/>
                <a:gd name="connsiteX1" fmla="*/ 4299285 w 4299285"/>
                <a:gd name="connsiteY1" fmla="*/ 0 h 4275221"/>
                <a:gd name="connsiteX2" fmla="*/ 4299285 w 4299285"/>
                <a:gd name="connsiteY2" fmla="*/ 3858546 h 4275221"/>
                <a:gd name="connsiteX3" fmla="*/ 4175139 w 4299285"/>
                <a:gd name="connsiteY3" fmla="*/ 3933967 h 4275221"/>
                <a:gd name="connsiteX4" fmla="*/ 2827422 w 4299285"/>
                <a:gd name="connsiteY4" fmla="*/ 4275221 h 4275221"/>
                <a:gd name="connsiteX5" fmla="*/ 0 w 4299285"/>
                <a:gd name="connsiteY5" fmla="*/ 1447799 h 4275221"/>
                <a:gd name="connsiteX6" fmla="*/ 341255 w 4299285"/>
                <a:gd name="connsiteY6" fmla="*/ 100082 h 427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9285" h="4275221">
                  <a:moveTo>
                    <a:pt x="402056" y="0"/>
                  </a:moveTo>
                  <a:lnTo>
                    <a:pt x="4299285" y="0"/>
                  </a:lnTo>
                  <a:lnTo>
                    <a:pt x="4299285" y="3858546"/>
                  </a:lnTo>
                  <a:lnTo>
                    <a:pt x="4175139" y="3933967"/>
                  </a:lnTo>
                  <a:cubicBezTo>
                    <a:pt x="3774513" y="4151600"/>
                    <a:pt x="3315404" y="4275221"/>
                    <a:pt x="2827422" y="4275221"/>
                  </a:cubicBezTo>
                  <a:cubicBezTo>
                    <a:pt x="1265880" y="4275221"/>
                    <a:pt x="0" y="3009341"/>
                    <a:pt x="0" y="1447799"/>
                  </a:cubicBezTo>
                  <a:cubicBezTo>
                    <a:pt x="0" y="959817"/>
                    <a:pt x="123621" y="500709"/>
                    <a:pt x="341255" y="100082"/>
                  </a:cubicBezTo>
                  <a:close/>
                </a:path>
              </a:pathLst>
            </a:cu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8947486" y="1"/>
              <a:ext cx="3244515" cy="3212431"/>
            </a:xfrm>
            <a:custGeom>
              <a:avLst/>
              <a:gdLst>
                <a:gd name="connsiteX0" fmla="*/ 245845 w 3244515"/>
                <a:gd name="connsiteY0" fmla="*/ 0 h 3212431"/>
                <a:gd name="connsiteX1" fmla="*/ 3244515 w 3244515"/>
                <a:gd name="connsiteY1" fmla="*/ 0 h 3212431"/>
                <a:gd name="connsiteX2" fmla="*/ 3244515 w 3244515"/>
                <a:gd name="connsiteY2" fmla="*/ 2951130 h 3212431"/>
                <a:gd name="connsiteX3" fmla="*/ 3061596 w 3244515"/>
                <a:gd name="connsiteY3" fmla="*/ 3039247 h 3212431"/>
                <a:gd name="connsiteX4" fmla="*/ 2203784 w 3244515"/>
                <a:gd name="connsiteY4" fmla="*/ 3212431 h 3212431"/>
                <a:gd name="connsiteX5" fmla="*/ 0 w 3244515"/>
                <a:gd name="connsiteY5" fmla="*/ 1008647 h 3212431"/>
                <a:gd name="connsiteX6" fmla="*/ 173184 w 3244515"/>
                <a:gd name="connsiteY6" fmla="*/ 150835 h 321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515" h="3212431">
                  <a:moveTo>
                    <a:pt x="245845" y="0"/>
                  </a:moveTo>
                  <a:lnTo>
                    <a:pt x="3244515" y="0"/>
                  </a:lnTo>
                  <a:lnTo>
                    <a:pt x="3244515" y="2951130"/>
                  </a:lnTo>
                  <a:lnTo>
                    <a:pt x="3061596" y="3039247"/>
                  </a:lnTo>
                  <a:cubicBezTo>
                    <a:pt x="2797939" y="3150764"/>
                    <a:pt x="2508063" y="3212431"/>
                    <a:pt x="2203784" y="3212431"/>
                  </a:cubicBezTo>
                  <a:cubicBezTo>
                    <a:pt x="986668" y="3212431"/>
                    <a:pt x="0" y="2225763"/>
                    <a:pt x="0" y="1008647"/>
                  </a:cubicBezTo>
                  <a:cubicBezTo>
                    <a:pt x="0" y="704368"/>
                    <a:pt x="61667" y="414492"/>
                    <a:pt x="173184" y="150835"/>
                  </a:cubicBezTo>
                  <a:close/>
                </a:path>
              </a:pathLst>
            </a:custGeom>
            <a:solidFill>
              <a:srgbClr val="2D7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0214810" y="1"/>
              <a:ext cx="1977190" cy="2021305"/>
            </a:xfrm>
            <a:custGeom>
              <a:avLst/>
              <a:gdLst>
                <a:gd name="connsiteX0" fmla="*/ 207222 w 1977190"/>
                <a:gd name="connsiteY0" fmla="*/ 0 h 2021305"/>
                <a:gd name="connsiteX1" fmla="*/ 1977190 w 1977190"/>
                <a:gd name="connsiteY1" fmla="*/ 0 h 2021305"/>
                <a:gd name="connsiteX2" fmla="*/ 1977190 w 1977190"/>
                <a:gd name="connsiteY2" fmla="*/ 1843004 h 2021305"/>
                <a:gd name="connsiteX3" fmla="*/ 1945437 w 1977190"/>
                <a:gd name="connsiteY3" fmla="*/ 1862295 h 2021305"/>
                <a:gd name="connsiteX4" fmla="*/ 1317458 w 1977190"/>
                <a:gd name="connsiteY4" fmla="*/ 2021305 h 2021305"/>
                <a:gd name="connsiteX5" fmla="*/ 0 w 1977190"/>
                <a:gd name="connsiteY5" fmla="*/ 703847 h 2021305"/>
                <a:gd name="connsiteX6" fmla="*/ 103532 w 1977190"/>
                <a:gd name="connsiteY6" fmla="*/ 191033 h 20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7190" h="2021305">
                  <a:moveTo>
                    <a:pt x="207222" y="0"/>
                  </a:moveTo>
                  <a:lnTo>
                    <a:pt x="1977190" y="0"/>
                  </a:lnTo>
                  <a:lnTo>
                    <a:pt x="1977190" y="1843004"/>
                  </a:lnTo>
                  <a:lnTo>
                    <a:pt x="1945437" y="1862295"/>
                  </a:lnTo>
                  <a:cubicBezTo>
                    <a:pt x="1758762" y="1963703"/>
                    <a:pt x="1544837" y="2021305"/>
                    <a:pt x="1317458" y="2021305"/>
                  </a:cubicBezTo>
                  <a:cubicBezTo>
                    <a:pt x="589846" y="2021305"/>
                    <a:pt x="0" y="1431459"/>
                    <a:pt x="0" y="703847"/>
                  </a:cubicBezTo>
                  <a:cubicBezTo>
                    <a:pt x="0" y="521944"/>
                    <a:pt x="36865" y="348651"/>
                    <a:pt x="103532" y="191033"/>
                  </a:cubicBezTo>
                  <a:close/>
                </a:path>
              </a:pathLst>
            </a:custGeom>
            <a:solidFill>
              <a:srgbClr val="588F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0635918" y="1"/>
              <a:ext cx="1556083" cy="1708483"/>
            </a:xfrm>
            <a:custGeom>
              <a:avLst/>
              <a:gdLst>
                <a:gd name="connsiteX0" fmla="*/ 150506 w 1556083"/>
                <a:gd name="connsiteY0" fmla="*/ 0 h 1708483"/>
                <a:gd name="connsiteX1" fmla="*/ 199731 w 1556083"/>
                <a:gd name="connsiteY1" fmla="*/ 0 h 1708483"/>
                <a:gd name="connsiteX2" fmla="*/ 174983 w 1556083"/>
                <a:gd name="connsiteY2" fmla="*/ 40735 h 1708483"/>
                <a:gd name="connsiteX3" fmla="*/ 42112 w 1556083"/>
                <a:gd name="connsiteY3" fmla="*/ 565484 h 1708483"/>
                <a:gd name="connsiteX4" fmla="*/ 1143001 w 1556083"/>
                <a:gd name="connsiteY4" fmla="*/ 1666373 h 1708483"/>
                <a:gd name="connsiteX5" fmla="*/ 1470372 w 1556083"/>
                <a:gd name="connsiteY5" fmla="*/ 1616879 h 1708483"/>
                <a:gd name="connsiteX6" fmla="*/ 1556083 w 1556083"/>
                <a:gd name="connsiteY6" fmla="*/ 1585508 h 1708483"/>
                <a:gd name="connsiteX7" fmla="*/ 1556083 w 1556083"/>
                <a:gd name="connsiteY7" fmla="*/ 1630308 h 1708483"/>
                <a:gd name="connsiteX8" fmla="*/ 1482893 w 1556083"/>
                <a:gd name="connsiteY8" fmla="*/ 1657096 h 1708483"/>
                <a:gd name="connsiteX9" fmla="*/ 1143000 w 1556083"/>
                <a:gd name="connsiteY9" fmla="*/ 1708483 h 1708483"/>
                <a:gd name="connsiteX10" fmla="*/ 0 w 1556083"/>
                <a:gd name="connsiteY10" fmla="*/ 565483 h 1708483"/>
                <a:gd name="connsiteX11" fmla="*/ 137954 w 1556083"/>
                <a:gd name="connsiteY11" fmla="*/ 20662 h 17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6083" h="1708483">
                  <a:moveTo>
                    <a:pt x="150506" y="0"/>
                  </a:moveTo>
                  <a:lnTo>
                    <a:pt x="199731" y="0"/>
                  </a:lnTo>
                  <a:lnTo>
                    <a:pt x="174983" y="40735"/>
                  </a:lnTo>
                  <a:cubicBezTo>
                    <a:pt x="90245" y="196724"/>
                    <a:pt x="42112" y="375483"/>
                    <a:pt x="42112" y="565484"/>
                  </a:cubicBezTo>
                  <a:cubicBezTo>
                    <a:pt x="42112" y="1173488"/>
                    <a:pt x="534997" y="1666373"/>
                    <a:pt x="1143001" y="1666373"/>
                  </a:cubicBezTo>
                  <a:cubicBezTo>
                    <a:pt x="1257002" y="1666373"/>
                    <a:pt x="1366955" y="1649045"/>
                    <a:pt x="1470372" y="1616879"/>
                  </a:cubicBezTo>
                  <a:lnTo>
                    <a:pt x="1556083" y="1585508"/>
                  </a:lnTo>
                  <a:lnTo>
                    <a:pt x="1556083" y="1630308"/>
                  </a:lnTo>
                  <a:lnTo>
                    <a:pt x="1482893" y="1657096"/>
                  </a:lnTo>
                  <a:cubicBezTo>
                    <a:pt x="1375521" y="1690492"/>
                    <a:pt x="1261361" y="1708483"/>
                    <a:pt x="1143000" y="1708483"/>
                  </a:cubicBezTo>
                  <a:cubicBezTo>
                    <a:pt x="511739" y="1708483"/>
                    <a:pt x="0" y="1196744"/>
                    <a:pt x="0" y="565483"/>
                  </a:cubicBezTo>
                  <a:cubicBezTo>
                    <a:pt x="0" y="368214"/>
                    <a:pt x="49975" y="182617"/>
                    <a:pt x="137954" y="20662"/>
                  </a:cubicBezTo>
                  <a:close/>
                </a:path>
              </a:pathLst>
            </a:custGeom>
            <a:solidFill>
              <a:srgbClr val="78A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9512969" y="0"/>
              <a:ext cx="2679031" cy="2642936"/>
            </a:xfrm>
            <a:custGeom>
              <a:avLst/>
              <a:gdLst>
                <a:gd name="connsiteX0" fmla="*/ 206018 w 2679031"/>
                <a:gd name="connsiteY0" fmla="*/ 0 h 2642936"/>
                <a:gd name="connsiteX1" fmla="*/ 268502 w 2679031"/>
                <a:gd name="connsiteY1" fmla="*/ 0 h 2642936"/>
                <a:gd name="connsiteX2" fmla="*/ 267434 w 2679031"/>
                <a:gd name="connsiteY2" fmla="*/ 1758 h 2642936"/>
                <a:gd name="connsiteX3" fmla="*/ 56147 w 2679031"/>
                <a:gd name="connsiteY3" fmla="*/ 836195 h 2642936"/>
                <a:gd name="connsiteX4" fmla="*/ 1806742 w 2679031"/>
                <a:gd name="connsiteY4" fmla="*/ 2586790 h 2642936"/>
                <a:gd name="connsiteX5" fmla="*/ 2641180 w 2679031"/>
                <a:gd name="connsiteY5" fmla="*/ 2375503 h 2642936"/>
                <a:gd name="connsiteX6" fmla="*/ 2679031 w 2679031"/>
                <a:gd name="connsiteY6" fmla="*/ 2352507 h 2642936"/>
                <a:gd name="connsiteX7" fmla="*/ 2679031 w 2679031"/>
                <a:gd name="connsiteY7" fmla="*/ 2418135 h 2642936"/>
                <a:gd name="connsiteX8" fmla="*/ 2667942 w 2679031"/>
                <a:gd name="connsiteY8" fmla="*/ 2424872 h 2642936"/>
                <a:gd name="connsiteX9" fmla="*/ 1806741 w 2679031"/>
                <a:gd name="connsiteY9" fmla="*/ 2642936 h 2642936"/>
                <a:gd name="connsiteX10" fmla="*/ 0 w 2679031"/>
                <a:gd name="connsiteY10" fmla="*/ 836195 h 2642936"/>
                <a:gd name="connsiteX11" fmla="*/ 141983 w 2679031"/>
                <a:gd name="connsiteY11" fmla="*/ 132930 h 264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9031" h="2642936">
                  <a:moveTo>
                    <a:pt x="206018" y="0"/>
                  </a:moveTo>
                  <a:lnTo>
                    <a:pt x="268502" y="0"/>
                  </a:lnTo>
                  <a:lnTo>
                    <a:pt x="267434" y="1758"/>
                  </a:lnTo>
                  <a:cubicBezTo>
                    <a:pt x="132687" y="249805"/>
                    <a:pt x="56147" y="534062"/>
                    <a:pt x="56147" y="836195"/>
                  </a:cubicBezTo>
                  <a:cubicBezTo>
                    <a:pt x="56147" y="1803022"/>
                    <a:pt x="839915" y="2586790"/>
                    <a:pt x="1806742" y="2586790"/>
                  </a:cubicBezTo>
                  <a:cubicBezTo>
                    <a:pt x="2108875" y="2586790"/>
                    <a:pt x="2393132" y="2510250"/>
                    <a:pt x="2641180" y="2375503"/>
                  </a:cubicBezTo>
                  <a:lnTo>
                    <a:pt x="2679031" y="2352507"/>
                  </a:lnTo>
                  <a:lnTo>
                    <a:pt x="2679031" y="2418135"/>
                  </a:lnTo>
                  <a:lnTo>
                    <a:pt x="2667942" y="2424872"/>
                  </a:lnTo>
                  <a:cubicBezTo>
                    <a:pt x="2411938" y="2563941"/>
                    <a:pt x="2118565" y="2642936"/>
                    <a:pt x="1806741" y="2642936"/>
                  </a:cubicBezTo>
                  <a:cubicBezTo>
                    <a:pt x="808906" y="2642936"/>
                    <a:pt x="0" y="1834030"/>
                    <a:pt x="0" y="836195"/>
                  </a:cubicBezTo>
                  <a:cubicBezTo>
                    <a:pt x="0" y="586736"/>
                    <a:pt x="50557" y="349086"/>
                    <a:pt x="141983" y="132930"/>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Group 20"/>
          <p:cNvGrpSpPr>
            <a:grpSpLocks noChangeAspect="1"/>
          </p:cNvGrpSpPr>
          <p:nvPr/>
        </p:nvGrpSpPr>
        <p:grpSpPr bwMode="auto">
          <a:xfrm>
            <a:off x="377874" y="385254"/>
            <a:ext cx="1333087" cy="1333087"/>
            <a:chOff x="3521" y="1841"/>
            <a:chExt cx="638" cy="638"/>
          </a:xfrm>
        </p:grpSpPr>
        <p:sp>
          <p:nvSpPr>
            <p:cNvPr id="16" name="Freeform 21"/>
            <p:cNvSpPr/>
            <p:nvPr/>
          </p:nvSpPr>
          <p:spPr bwMode="auto">
            <a:xfrm>
              <a:off x="3521" y="1841"/>
              <a:ext cx="638" cy="638"/>
            </a:xfrm>
            <a:custGeom>
              <a:avLst/>
              <a:gdLst>
                <a:gd name="T0" fmla="*/ 167 w 267"/>
                <a:gd name="T1" fmla="*/ 18 h 267"/>
                <a:gd name="T2" fmla="*/ 249 w 267"/>
                <a:gd name="T3" fmla="*/ 167 h 267"/>
                <a:gd name="T4" fmla="*/ 100 w 267"/>
                <a:gd name="T5" fmla="*/ 249 h 267"/>
                <a:gd name="T6" fmla="*/ 18 w 267"/>
                <a:gd name="T7" fmla="*/ 100 h 267"/>
                <a:gd name="T8" fmla="*/ 167 w 267"/>
                <a:gd name="T9" fmla="*/ 18 h 267"/>
              </a:gdLst>
              <a:ahLst/>
              <a:cxnLst>
                <a:cxn ang="0">
                  <a:pos x="T0" y="T1"/>
                </a:cxn>
                <a:cxn ang="0">
                  <a:pos x="T2" y="T3"/>
                </a:cxn>
                <a:cxn ang="0">
                  <a:pos x="T4" y="T5"/>
                </a:cxn>
                <a:cxn ang="0">
                  <a:pos x="T6" y="T7"/>
                </a:cxn>
                <a:cxn ang="0">
                  <a:pos x="T8" y="T9"/>
                </a:cxn>
              </a:cxnLst>
              <a:rect l="0" t="0" r="r" b="b"/>
              <a:pathLst>
                <a:path w="267" h="267">
                  <a:moveTo>
                    <a:pt x="167" y="18"/>
                  </a:moveTo>
                  <a:cubicBezTo>
                    <a:pt x="230" y="37"/>
                    <a:pt x="267" y="103"/>
                    <a:pt x="249" y="167"/>
                  </a:cubicBezTo>
                  <a:cubicBezTo>
                    <a:pt x="230" y="230"/>
                    <a:pt x="164" y="267"/>
                    <a:pt x="100" y="249"/>
                  </a:cubicBezTo>
                  <a:cubicBezTo>
                    <a:pt x="37" y="230"/>
                    <a:pt x="0" y="164"/>
                    <a:pt x="18" y="100"/>
                  </a:cubicBezTo>
                  <a:cubicBezTo>
                    <a:pt x="37" y="37"/>
                    <a:pt x="103" y="0"/>
                    <a:pt x="167" y="18"/>
                  </a:cubicBezTo>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2"/>
            <p:cNvSpPr/>
            <p:nvPr/>
          </p:nvSpPr>
          <p:spPr bwMode="auto">
            <a:xfrm>
              <a:off x="3629" y="1906"/>
              <a:ext cx="427" cy="167"/>
            </a:xfrm>
            <a:custGeom>
              <a:avLst/>
              <a:gdLst>
                <a:gd name="T0" fmla="*/ 24 w 179"/>
                <a:gd name="T1" fmla="*/ 31 h 70"/>
                <a:gd name="T2" fmla="*/ 72 w 179"/>
                <a:gd name="T3" fmla="*/ 54 h 70"/>
                <a:gd name="T4" fmla="*/ 123 w 179"/>
                <a:gd name="T5" fmla="*/ 70 h 70"/>
                <a:gd name="T6" fmla="*/ 170 w 179"/>
                <a:gd name="T7" fmla="*/ 51 h 70"/>
                <a:gd name="T8" fmla="*/ 179 w 179"/>
                <a:gd name="T9" fmla="*/ 28 h 70"/>
                <a:gd name="T10" fmla="*/ 164 w 179"/>
                <a:gd name="T11" fmla="*/ 14 h 70"/>
                <a:gd name="T12" fmla="*/ 162 w 179"/>
                <a:gd name="T13" fmla="*/ 28 h 70"/>
                <a:gd name="T14" fmla="*/ 128 w 179"/>
                <a:gd name="T15" fmla="*/ 48 h 70"/>
                <a:gd name="T16" fmla="*/ 89 w 179"/>
                <a:gd name="T17" fmla="*/ 35 h 70"/>
                <a:gd name="T18" fmla="*/ 55 w 179"/>
                <a:gd name="T19" fmla="*/ 11 h 70"/>
                <a:gd name="T20" fmla="*/ 34 w 179"/>
                <a:gd name="T21" fmla="*/ 0 h 70"/>
                <a:gd name="T22" fmla="*/ 0 w 179"/>
                <a:gd name="T23" fmla="*/ 26 h 70"/>
                <a:gd name="T24" fmla="*/ 24 w 179"/>
                <a:gd name="T25" fmla="*/ 3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70">
                  <a:moveTo>
                    <a:pt x="24" y="31"/>
                  </a:moveTo>
                  <a:cubicBezTo>
                    <a:pt x="40" y="38"/>
                    <a:pt x="56" y="47"/>
                    <a:pt x="72" y="54"/>
                  </a:cubicBezTo>
                  <a:cubicBezTo>
                    <a:pt x="88" y="62"/>
                    <a:pt x="105" y="69"/>
                    <a:pt x="123" y="70"/>
                  </a:cubicBezTo>
                  <a:cubicBezTo>
                    <a:pt x="140" y="70"/>
                    <a:pt x="159" y="64"/>
                    <a:pt x="170" y="51"/>
                  </a:cubicBezTo>
                  <a:cubicBezTo>
                    <a:pt x="176" y="44"/>
                    <a:pt x="179" y="37"/>
                    <a:pt x="179" y="28"/>
                  </a:cubicBezTo>
                  <a:cubicBezTo>
                    <a:pt x="175" y="23"/>
                    <a:pt x="170" y="18"/>
                    <a:pt x="164" y="14"/>
                  </a:cubicBezTo>
                  <a:cubicBezTo>
                    <a:pt x="165" y="19"/>
                    <a:pt x="164" y="24"/>
                    <a:pt x="162" y="28"/>
                  </a:cubicBezTo>
                  <a:cubicBezTo>
                    <a:pt x="156" y="41"/>
                    <a:pt x="142" y="48"/>
                    <a:pt x="128" y="48"/>
                  </a:cubicBezTo>
                  <a:cubicBezTo>
                    <a:pt x="114" y="48"/>
                    <a:pt x="101" y="43"/>
                    <a:pt x="89" y="35"/>
                  </a:cubicBezTo>
                  <a:cubicBezTo>
                    <a:pt x="77" y="28"/>
                    <a:pt x="66" y="19"/>
                    <a:pt x="55" y="11"/>
                  </a:cubicBezTo>
                  <a:cubicBezTo>
                    <a:pt x="48" y="7"/>
                    <a:pt x="41" y="3"/>
                    <a:pt x="34" y="0"/>
                  </a:cubicBezTo>
                  <a:cubicBezTo>
                    <a:pt x="22" y="6"/>
                    <a:pt x="10" y="15"/>
                    <a:pt x="0" y="26"/>
                  </a:cubicBezTo>
                  <a:cubicBezTo>
                    <a:pt x="8" y="27"/>
                    <a:pt x="16" y="29"/>
                    <a:pt x="24" y="31"/>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
            <p:cNvSpPr/>
            <p:nvPr/>
          </p:nvSpPr>
          <p:spPr bwMode="auto">
            <a:xfrm>
              <a:off x="3554" y="2030"/>
              <a:ext cx="574" cy="193"/>
            </a:xfrm>
            <a:custGeom>
              <a:avLst/>
              <a:gdLst>
                <a:gd name="T0" fmla="*/ 218 w 240"/>
                <a:gd name="T1" fmla="*/ 14 h 81"/>
                <a:gd name="T2" fmla="*/ 145 w 240"/>
                <a:gd name="T3" fmla="*/ 46 h 81"/>
                <a:gd name="T4" fmla="*/ 89 w 240"/>
                <a:gd name="T5" fmla="*/ 28 h 81"/>
                <a:gd name="T6" fmla="*/ 1 w 240"/>
                <a:gd name="T7" fmla="*/ 40 h 81"/>
                <a:gd name="T8" fmla="*/ 0 w 240"/>
                <a:gd name="T9" fmla="*/ 59 h 81"/>
                <a:gd name="T10" fmla="*/ 86 w 240"/>
                <a:gd name="T11" fmla="*/ 46 h 81"/>
                <a:gd name="T12" fmla="*/ 151 w 240"/>
                <a:gd name="T13" fmla="*/ 75 h 81"/>
                <a:gd name="T14" fmla="*/ 217 w 240"/>
                <a:gd name="T15" fmla="*/ 71 h 81"/>
                <a:gd name="T16" fmla="*/ 239 w 240"/>
                <a:gd name="T17" fmla="*/ 56 h 81"/>
                <a:gd name="T18" fmla="*/ 226 w 240"/>
                <a:gd name="T19" fmla="*/ 0 h 81"/>
                <a:gd name="T20" fmla="*/ 218 w 240"/>
                <a:gd name="T21" fmla="*/ 1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81">
                  <a:moveTo>
                    <a:pt x="218" y="14"/>
                  </a:moveTo>
                  <a:cubicBezTo>
                    <a:pt x="201" y="36"/>
                    <a:pt x="173" y="49"/>
                    <a:pt x="145" y="46"/>
                  </a:cubicBezTo>
                  <a:cubicBezTo>
                    <a:pt x="125" y="44"/>
                    <a:pt x="108" y="33"/>
                    <a:pt x="89" y="28"/>
                  </a:cubicBezTo>
                  <a:cubicBezTo>
                    <a:pt x="60" y="20"/>
                    <a:pt x="27" y="25"/>
                    <a:pt x="1" y="40"/>
                  </a:cubicBezTo>
                  <a:cubicBezTo>
                    <a:pt x="0" y="46"/>
                    <a:pt x="0" y="53"/>
                    <a:pt x="0" y="59"/>
                  </a:cubicBezTo>
                  <a:cubicBezTo>
                    <a:pt x="25" y="42"/>
                    <a:pt x="57" y="37"/>
                    <a:pt x="86" y="46"/>
                  </a:cubicBezTo>
                  <a:cubicBezTo>
                    <a:pt x="109" y="53"/>
                    <a:pt x="128" y="68"/>
                    <a:pt x="151" y="75"/>
                  </a:cubicBezTo>
                  <a:cubicBezTo>
                    <a:pt x="172" y="81"/>
                    <a:pt x="196" y="80"/>
                    <a:pt x="217" y="71"/>
                  </a:cubicBezTo>
                  <a:cubicBezTo>
                    <a:pt x="225" y="67"/>
                    <a:pt x="233" y="62"/>
                    <a:pt x="239" y="56"/>
                  </a:cubicBezTo>
                  <a:cubicBezTo>
                    <a:pt x="240" y="37"/>
                    <a:pt x="235" y="17"/>
                    <a:pt x="226" y="0"/>
                  </a:cubicBezTo>
                  <a:cubicBezTo>
                    <a:pt x="224" y="5"/>
                    <a:pt x="221" y="9"/>
                    <a:pt x="218" y="14"/>
                  </a:cubicBezTo>
                </a:path>
              </a:pathLst>
            </a:custGeom>
            <a:solidFill>
              <a:srgbClr val="34D4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4"/>
            <p:cNvSpPr/>
            <p:nvPr/>
          </p:nvSpPr>
          <p:spPr bwMode="auto">
            <a:xfrm>
              <a:off x="3597" y="2288"/>
              <a:ext cx="304" cy="162"/>
            </a:xfrm>
            <a:custGeom>
              <a:avLst/>
              <a:gdLst>
                <a:gd name="T0" fmla="*/ 72 w 127"/>
                <a:gd name="T1" fmla="*/ 15 h 68"/>
                <a:gd name="T2" fmla="*/ 0 w 127"/>
                <a:gd name="T3" fmla="*/ 11 h 68"/>
                <a:gd name="T4" fmla="*/ 68 w 127"/>
                <a:gd name="T5" fmla="*/ 62 h 68"/>
                <a:gd name="T6" fmla="*/ 127 w 127"/>
                <a:gd name="T7" fmla="*/ 64 h 68"/>
                <a:gd name="T8" fmla="*/ 124 w 127"/>
                <a:gd name="T9" fmla="*/ 62 h 68"/>
                <a:gd name="T10" fmla="*/ 72 w 127"/>
                <a:gd name="T11" fmla="*/ 15 h 68"/>
              </a:gdLst>
              <a:ahLst/>
              <a:cxnLst>
                <a:cxn ang="0">
                  <a:pos x="T0" y="T1"/>
                </a:cxn>
                <a:cxn ang="0">
                  <a:pos x="T2" y="T3"/>
                </a:cxn>
                <a:cxn ang="0">
                  <a:pos x="T4" y="T5"/>
                </a:cxn>
                <a:cxn ang="0">
                  <a:pos x="T6" y="T7"/>
                </a:cxn>
                <a:cxn ang="0">
                  <a:pos x="T8" y="T9"/>
                </a:cxn>
                <a:cxn ang="0">
                  <a:pos x="T10" y="T11"/>
                </a:cxn>
              </a:cxnLst>
              <a:rect l="0" t="0" r="r" b="b"/>
              <a:pathLst>
                <a:path w="127" h="68">
                  <a:moveTo>
                    <a:pt x="72" y="15"/>
                  </a:moveTo>
                  <a:cubicBezTo>
                    <a:pt x="51" y="1"/>
                    <a:pt x="23" y="0"/>
                    <a:pt x="0" y="11"/>
                  </a:cubicBezTo>
                  <a:cubicBezTo>
                    <a:pt x="15" y="34"/>
                    <a:pt x="39" y="53"/>
                    <a:pt x="68" y="62"/>
                  </a:cubicBezTo>
                  <a:cubicBezTo>
                    <a:pt x="88" y="67"/>
                    <a:pt x="108" y="68"/>
                    <a:pt x="127" y="64"/>
                  </a:cubicBezTo>
                  <a:cubicBezTo>
                    <a:pt x="126" y="63"/>
                    <a:pt x="125" y="62"/>
                    <a:pt x="124" y="62"/>
                  </a:cubicBezTo>
                  <a:cubicBezTo>
                    <a:pt x="105" y="48"/>
                    <a:pt x="92" y="27"/>
                    <a:pt x="72" y="15"/>
                  </a:cubicBezTo>
                </a:path>
              </a:pathLst>
            </a:custGeom>
            <a:solidFill>
              <a:srgbClr val="70CD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5"/>
            <p:cNvSpPr/>
            <p:nvPr/>
          </p:nvSpPr>
          <p:spPr bwMode="auto">
            <a:xfrm>
              <a:off x="3554" y="2118"/>
              <a:ext cx="571" cy="206"/>
            </a:xfrm>
            <a:custGeom>
              <a:avLst/>
              <a:gdLst>
                <a:gd name="T0" fmla="*/ 217 w 239"/>
                <a:gd name="T1" fmla="*/ 34 h 86"/>
                <a:gd name="T2" fmla="*/ 151 w 239"/>
                <a:gd name="T3" fmla="*/ 38 h 86"/>
                <a:gd name="T4" fmla="*/ 86 w 239"/>
                <a:gd name="T5" fmla="*/ 9 h 86"/>
                <a:gd name="T6" fmla="*/ 0 w 239"/>
                <a:gd name="T7" fmla="*/ 22 h 86"/>
                <a:gd name="T8" fmla="*/ 3 w 239"/>
                <a:gd name="T9" fmla="*/ 47 h 86"/>
                <a:gd name="T10" fmla="*/ 77 w 239"/>
                <a:gd name="T11" fmla="*/ 32 h 86"/>
                <a:gd name="T12" fmla="*/ 139 w 239"/>
                <a:gd name="T13" fmla="*/ 58 h 86"/>
                <a:gd name="T14" fmla="*/ 200 w 239"/>
                <a:gd name="T15" fmla="*/ 84 h 86"/>
                <a:gd name="T16" fmla="*/ 218 w 239"/>
                <a:gd name="T17" fmla="*/ 85 h 86"/>
                <a:gd name="T18" fmla="*/ 235 w 239"/>
                <a:gd name="T19" fmla="*/ 51 h 86"/>
                <a:gd name="T20" fmla="*/ 239 w 239"/>
                <a:gd name="T21" fmla="*/ 19 h 86"/>
                <a:gd name="T22" fmla="*/ 217 w 239"/>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86">
                  <a:moveTo>
                    <a:pt x="217" y="34"/>
                  </a:moveTo>
                  <a:cubicBezTo>
                    <a:pt x="196" y="43"/>
                    <a:pt x="172" y="44"/>
                    <a:pt x="151" y="38"/>
                  </a:cubicBezTo>
                  <a:cubicBezTo>
                    <a:pt x="128" y="31"/>
                    <a:pt x="109" y="16"/>
                    <a:pt x="86" y="9"/>
                  </a:cubicBezTo>
                  <a:cubicBezTo>
                    <a:pt x="57" y="0"/>
                    <a:pt x="25" y="5"/>
                    <a:pt x="0" y="22"/>
                  </a:cubicBezTo>
                  <a:cubicBezTo>
                    <a:pt x="0" y="30"/>
                    <a:pt x="1" y="39"/>
                    <a:pt x="3" y="47"/>
                  </a:cubicBezTo>
                  <a:cubicBezTo>
                    <a:pt x="25" y="33"/>
                    <a:pt x="52" y="27"/>
                    <a:pt x="77" y="32"/>
                  </a:cubicBezTo>
                  <a:cubicBezTo>
                    <a:pt x="99" y="36"/>
                    <a:pt x="119" y="47"/>
                    <a:pt x="139" y="58"/>
                  </a:cubicBezTo>
                  <a:cubicBezTo>
                    <a:pt x="158" y="69"/>
                    <a:pt x="178" y="81"/>
                    <a:pt x="200" y="84"/>
                  </a:cubicBezTo>
                  <a:cubicBezTo>
                    <a:pt x="206" y="85"/>
                    <a:pt x="212" y="86"/>
                    <a:pt x="218" y="85"/>
                  </a:cubicBezTo>
                  <a:cubicBezTo>
                    <a:pt x="225" y="75"/>
                    <a:pt x="231" y="63"/>
                    <a:pt x="235" y="51"/>
                  </a:cubicBezTo>
                  <a:cubicBezTo>
                    <a:pt x="238" y="40"/>
                    <a:pt x="239" y="30"/>
                    <a:pt x="239" y="19"/>
                  </a:cubicBezTo>
                  <a:cubicBezTo>
                    <a:pt x="233" y="25"/>
                    <a:pt x="225" y="30"/>
                    <a:pt x="217" y="34"/>
                  </a:cubicBezTo>
                </a:path>
              </a:pathLst>
            </a:custGeom>
            <a:solidFill>
              <a:srgbClr val="1CF1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6"/>
            <p:cNvSpPr>
              <a:spLocks noEditPoints="1"/>
            </p:cNvSpPr>
            <p:nvPr/>
          </p:nvSpPr>
          <p:spPr bwMode="auto">
            <a:xfrm>
              <a:off x="3554" y="2075"/>
              <a:ext cx="12" cy="86"/>
            </a:xfrm>
            <a:custGeom>
              <a:avLst/>
              <a:gdLst>
                <a:gd name="T0" fmla="*/ 5 w 5"/>
                <a:gd name="T1" fmla="*/ 2 h 36"/>
                <a:gd name="T2" fmla="*/ 4 w 5"/>
                <a:gd name="T3" fmla="*/ 2 h 36"/>
                <a:gd name="T4" fmla="*/ 0 w 5"/>
                <a:gd name="T5" fmla="*/ 36 h 36"/>
                <a:gd name="T6" fmla="*/ 4 w 5"/>
                <a:gd name="T7" fmla="*/ 2 h 36"/>
                <a:gd name="T8" fmla="*/ 5 w 5"/>
                <a:gd name="T9" fmla="*/ 2 h 36"/>
                <a:gd name="T10" fmla="*/ 5 w 5"/>
                <a:gd name="T11" fmla="*/ 2 h 36"/>
                <a:gd name="T12" fmla="*/ 5 w 5"/>
                <a:gd name="T13" fmla="*/ 2 h 36"/>
                <a:gd name="T14" fmla="*/ 5 w 5"/>
                <a:gd name="T15" fmla="*/ 2 h 36"/>
                <a:gd name="T16" fmla="*/ 5 w 5"/>
                <a:gd name="T17" fmla="*/ 2 h 36"/>
                <a:gd name="T18" fmla="*/ 5 w 5"/>
                <a:gd name="T19" fmla="*/ 2 h 36"/>
                <a:gd name="T20" fmla="*/ 5 w 5"/>
                <a:gd name="T21" fmla="*/ 2 h 36"/>
                <a:gd name="T22" fmla="*/ 5 w 5"/>
                <a:gd name="T23" fmla="*/ 2 h 36"/>
                <a:gd name="T24" fmla="*/ 5 w 5"/>
                <a:gd name="T25" fmla="*/ 2 h 36"/>
                <a:gd name="T26" fmla="*/ 5 w 5"/>
                <a:gd name="T27" fmla="*/ 2 h 36"/>
                <a:gd name="T28" fmla="*/ 5 w 5"/>
                <a:gd name="T29" fmla="*/ 2 h 36"/>
                <a:gd name="T30" fmla="*/ 5 w 5"/>
                <a:gd name="T31" fmla="*/ 2 h 36"/>
                <a:gd name="T32" fmla="*/ 5 w 5"/>
                <a:gd name="T33" fmla="*/ 2 h 36"/>
                <a:gd name="T34" fmla="*/ 5 w 5"/>
                <a:gd name="T35" fmla="*/ 1 h 36"/>
                <a:gd name="T36" fmla="*/ 5 w 5"/>
                <a:gd name="T37" fmla="*/ 2 h 36"/>
                <a:gd name="T38" fmla="*/ 5 w 5"/>
                <a:gd name="T39" fmla="*/ 1 h 36"/>
                <a:gd name="T40" fmla="*/ 5 w 5"/>
                <a:gd name="T41" fmla="*/ 1 h 36"/>
                <a:gd name="T42" fmla="*/ 5 w 5"/>
                <a:gd name="T43" fmla="*/ 1 h 36"/>
                <a:gd name="T44" fmla="*/ 5 w 5"/>
                <a:gd name="T45" fmla="*/ 1 h 36"/>
                <a:gd name="T46" fmla="*/ 5 w 5"/>
                <a:gd name="T47" fmla="*/ 1 h 36"/>
                <a:gd name="T48" fmla="*/ 5 w 5"/>
                <a:gd name="T49" fmla="*/ 1 h 36"/>
                <a:gd name="T50" fmla="*/ 5 w 5"/>
                <a:gd name="T51" fmla="*/ 1 h 36"/>
                <a:gd name="T52" fmla="*/ 5 w 5"/>
                <a:gd name="T53" fmla="*/ 1 h 36"/>
                <a:gd name="T54" fmla="*/ 5 w 5"/>
                <a:gd name="T55" fmla="*/ 1 h 36"/>
                <a:gd name="T56" fmla="*/ 5 w 5"/>
                <a:gd name="T57" fmla="*/ 1 h 36"/>
                <a:gd name="T58" fmla="*/ 5 w 5"/>
                <a:gd name="T59" fmla="*/ 1 h 36"/>
                <a:gd name="T60" fmla="*/ 5 w 5"/>
                <a:gd name="T61" fmla="*/ 1 h 36"/>
                <a:gd name="T62" fmla="*/ 5 w 5"/>
                <a:gd name="T63" fmla="*/ 1 h 36"/>
                <a:gd name="T64" fmla="*/ 5 w 5"/>
                <a:gd name="T65" fmla="*/ 1 h 36"/>
                <a:gd name="T66" fmla="*/ 5 w 5"/>
                <a:gd name="T67" fmla="*/ 1 h 36"/>
                <a:gd name="T68" fmla="*/ 5 w 5"/>
                <a:gd name="T69" fmla="*/ 1 h 36"/>
                <a:gd name="T70" fmla="*/ 5 w 5"/>
                <a:gd name="T71" fmla="*/ 1 h 36"/>
                <a:gd name="T72" fmla="*/ 5 w 5"/>
                <a:gd name="T73" fmla="*/ 1 h 36"/>
                <a:gd name="T74" fmla="*/ 5 w 5"/>
                <a:gd name="T75" fmla="*/ 1 h 36"/>
                <a:gd name="T76" fmla="*/ 5 w 5"/>
                <a:gd name="T77" fmla="*/ 0 h 36"/>
                <a:gd name="T78" fmla="*/ 5 w 5"/>
                <a:gd name="T79" fmla="*/ 0 h 36"/>
                <a:gd name="T80" fmla="*/ 5 w 5"/>
                <a:gd name="T8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 h="36">
                  <a:moveTo>
                    <a:pt x="5" y="2"/>
                  </a:moveTo>
                  <a:cubicBezTo>
                    <a:pt x="5" y="2"/>
                    <a:pt x="4" y="2"/>
                    <a:pt x="4" y="2"/>
                  </a:cubicBezTo>
                  <a:cubicBezTo>
                    <a:pt x="1" y="13"/>
                    <a:pt x="0" y="25"/>
                    <a:pt x="0" y="36"/>
                  </a:cubicBezTo>
                  <a:cubicBezTo>
                    <a:pt x="0" y="25"/>
                    <a:pt x="1" y="13"/>
                    <a:pt x="4" y="2"/>
                  </a:cubicBezTo>
                  <a:cubicBezTo>
                    <a:pt x="4" y="2"/>
                    <a:pt x="5" y="2"/>
                    <a:pt x="5" y="2"/>
                  </a:cubicBezTo>
                  <a:moveTo>
                    <a:pt x="5" y="2"/>
                  </a:moveTo>
                  <a:cubicBezTo>
                    <a:pt x="5" y="2"/>
                    <a:pt x="5" y="2"/>
                    <a:pt x="5" y="2"/>
                  </a:cubicBezTo>
                  <a:cubicBezTo>
                    <a:pt x="5" y="2"/>
                    <a:pt x="5" y="2"/>
                    <a:pt x="5" y="2"/>
                  </a:cubicBezTo>
                  <a:moveTo>
                    <a:pt x="5" y="2"/>
                  </a:moveTo>
                  <a:cubicBezTo>
                    <a:pt x="5" y="2"/>
                    <a:pt x="5" y="2"/>
                    <a:pt x="5" y="2"/>
                  </a:cubicBezTo>
                  <a:cubicBezTo>
                    <a:pt x="5" y="2"/>
                    <a:pt x="5" y="2"/>
                    <a:pt x="5" y="2"/>
                  </a:cubicBezTo>
                  <a:moveTo>
                    <a:pt x="5" y="2"/>
                  </a:moveTo>
                  <a:cubicBezTo>
                    <a:pt x="5" y="2"/>
                    <a:pt x="5" y="2"/>
                    <a:pt x="5" y="2"/>
                  </a:cubicBezTo>
                  <a:cubicBezTo>
                    <a:pt x="5" y="2"/>
                    <a:pt x="5" y="2"/>
                    <a:pt x="5" y="2"/>
                  </a:cubicBezTo>
                  <a:moveTo>
                    <a:pt x="5" y="2"/>
                  </a:moveTo>
                  <a:cubicBezTo>
                    <a:pt x="5" y="2"/>
                    <a:pt x="5" y="2"/>
                    <a:pt x="5" y="2"/>
                  </a:cubicBezTo>
                  <a:cubicBezTo>
                    <a:pt x="5" y="2"/>
                    <a:pt x="5" y="2"/>
                    <a:pt x="5" y="2"/>
                  </a:cubicBezTo>
                  <a:moveTo>
                    <a:pt x="5" y="1"/>
                  </a:moveTo>
                  <a:cubicBezTo>
                    <a:pt x="5" y="1"/>
                    <a:pt x="5" y="2"/>
                    <a:pt x="5" y="2"/>
                  </a:cubicBezTo>
                  <a:cubicBezTo>
                    <a:pt x="5" y="2"/>
                    <a:pt x="5" y="1"/>
                    <a:pt x="5" y="1"/>
                  </a:cubicBezTo>
                  <a:moveTo>
                    <a:pt x="5" y="1"/>
                  </a:moveTo>
                  <a:cubicBezTo>
                    <a:pt x="5" y="1"/>
                    <a:pt x="5" y="1"/>
                    <a:pt x="5" y="1"/>
                  </a:cubicBezTo>
                  <a:cubicBezTo>
                    <a:pt x="5" y="1"/>
                    <a:pt x="5" y="1"/>
                    <a:pt x="5" y="1"/>
                  </a:cubicBezTo>
                  <a:moveTo>
                    <a:pt x="5" y="1"/>
                  </a:moveTo>
                  <a:cubicBezTo>
                    <a:pt x="5" y="1"/>
                    <a:pt x="5" y="1"/>
                    <a:pt x="5" y="1"/>
                  </a:cubicBezTo>
                  <a:cubicBezTo>
                    <a:pt x="5" y="1"/>
                    <a:pt x="5" y="1"/>
                    <a:pt x="5" y="1"/>
                  </a:cubicBezTo>
                  <a:moveTo>
                    <a:pt x="5" y="1"/>
                  </a:moveTo>
                  <a:cubicBezTo>
                    <a:pt x="5" y="1"/>
                    <a:pt x="5" y="1"/>
                    <a:pt x="5" y="1"/>
                  </a:cubicBezTo>
                  <a:cubicBezTo>
                    <a:pt x="5" y="1"/>
                    <a:pt x="5" y="1"/>
                    <a:pt x="5" y="1"/>
                  </a:cubicBezTo>
                  <a:moveTo>
                    <a:pt x="5" y="1"/>
                  </a:moveTo>
                  <a:cubicBezTo>
                    <a:pt x="5" y="1"/>
                    <a:pt x="5" y="1"/>
                    <a:pt x="5" y="1"/>
                  </a:cubicBezTo>
                  <a:cubicBezTo>
                    <a:pt x="5" y="1"/>
                    <a:pt x="5" y="1"/>
                    <a:pt x="5" y="1"/>
                  </a:cubicBezTo>
                  <a:moveTo>
                    <a:pt x="5" y="1"/>
                  </a:moveTo>
                  <a:cubicBezTo>
                    <a:pt x="5" y="1"/>
                    <a:pt x="5" y="1"/>
                    <a:pt x="5" y="1"/>
                  </a:cubicBezTo>
                  <a:cubicBezTo>
                    <a:pt x="5" y="1"/>
                    <a:pt x="5" y="1"/>
                    <a:pt x="5" y="1"/>
                  </a:cubicBezTo>
                  <a:moveTo>
                    <a:pt x="5" y="1"/>
                  </a:moveTo>
                  <a:cubicBezTo>
                    <a:pt x="5" y="1"/>
                    <a:pt x="5" y="1"/>
                    <a:pt x="5" y="1"/>
                  </a:cubicBezTo>
                  <a:cubicBezTo>
                    <a:pt x="5" y="1"/>
                    <a:pt x="5" y="1"/>
                    <a:pt x="5" y="1"/>
                  </a:cubicBezTo>
                  <a:moveTo>
                    <a:pt x="5" y="0"/>
                  </a:moveTo>
                  <a:cubicBezTo>
                    <a:pt x="5" y="0"/>
                    <a:pt x="5" y="0"/>
                    <a:pt x="5" y="0"/>
                  </a:cubicBezTo>
                  <a:cubicBezTo>
                    <a:pt x="5" y="0"/>
                    <a:pt x="5" y="0"/>
                    <a:pt x="5" y="0"/>
                  </a:cubicBezTo>
                </a:path>
              </a:pathLst>
            </a:custGeom>
            <a:solidFill>
              <a:srgbClr val="D1C5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7"/>
            <p:cNvSpPr>
              <a:spLocks noEditPoints="1"/>
            </p:cNvSpPr>
            <p:nvPr/>
          </p:nvSpPr>
          <p:spPr bwMode="auto">
            <a:xfrm>
              <a:off x="3554" y="1961"/>
              <a:ext cx="485" cy="480"/>
            </a:xfrm>
            <a:custGeom>
              <a:avLst/>
              <a:gdLst>
                <a:gd name="T0" fmla="*/ 86 w 203"/>
                <a:gd name="T1" fmla="*/ 199 h 201"/>
                <a:gd name="T2" fmla="*/ 86 w 203"/>
                <a:gd name="T3" fmla="*/ 199 h 201"/>
                <a:gd name="T4" fmla="*/ 86 w 203"/>
                <a:gd name="T5" fmla="*/ 199 h 201"/>
                <a:gd name="T6" fmla="*/ 86 w 203"/>
                <a:gd name="T7" fmla="*/ 199 h 201"/>
                <a:gd name="T8" fmla="*/ 86 w 203"/>
                <a:gd name="T9" fmla="*/ 199 h 201"/>
                <a:gd name="T10" fmla="*/ 86 w 203"/>
                <a:gd name="T11" fmla="*/ 199 h 201"/>
                <a:gd name="T12" fmla="*/ 86 w 203"/>
                <a:gd name="T13" fmla="*/ 198 h 201"/>
                <a:gd name="T14" fmla="*/ 86 w 203"/>
                <a:gd name="T15" fmla="*/ 199 h 201"/>
                <a:gd name="T16" fmla="*/ 86 w 203"/>
                <a:gd name="T17" fmla="*/ 198 h 201"/>
                <a:gd name="T18" fmla="*/ 86 w 203"/>
                <a:gd name="T19" fmla="*/ 198 h 201"/>
                <a:gd name="T20" fmla="*/ 86 w 203"/>
                <a:gd name="T21" fmla="*/ 198 h 201"/>
                <a:gd name="T22" fmla="*/ 86 w 203"/>
                <a:gd name="T23" fmla="*/ 198 h 201"/>
                <a:gd name="T24" fmla="*/ 0 w 203"/>
                <a:gd name="T25" fmla="*/ 88 h 201"/>
                <a:gd name="T26" fmla="*/ 0 w 203"/>
                <a:gd name="T27" fmla="*/ 88 h 201"/>
                <a:gd name="T28" fmla="*/ 0 w 203"/>
                <a:gd name="T29" fmla="*/ 88 h 201"/>
                <a:gd name="T30" fmla="*/ 34 w 203"/>
                <a:gd name="T31" fmla="*/ 0 h 201"/>
                <a:gd name="T32" fmla="*/ 5 w 203"/>
                <a:gd name="T33" fmla="*/ 48 h 201"/>
                <a:gd name="T34" fmla="*/ 5 w 203"/>
                <a:gd name="T35" fmla="*/ 48 h 201"/>
                <a:gd name="T36" fmla="*/ 5 w 203"/>
                <a:gd name="T37" fmla="*/ 49 h 201"/>
                <a:gd name="T38" fmla="*/ 5 w 203"/>
                <a:gd name="T39" fmla="*/ 49 h 201"/>
                <a:gd name="T40" fmla="*/ 5 w 203"/>
                <a:gd name="T41" fmla="*/ 49 h 201"/>
                <a:gd name="T42" fmla="*/ 5 w 203"/>
                <a:gd name="T43" fmla="*/ 49 h 201"/>
                <a:gd name="T44" fmla="*/ 5 w 203"/>
                <a:gd name="T45" fmla="*/ 49 h 201"/>
                <a:gd name="T46" fmla="*/ 5 w 203"/>
                <a:gd name="T47" fmla="*/ 49 h 201"/>
                <a:gd name="T48" fmla="*/ 5 w 203"/>
                <a:gd name="T49" fmla="*/ 49 h 201"/>
                <a:gd name="T50" fmla="*/ 5 w 203"/>
                <a:gd name="T51" fmla="*/ 49 h 201"/>
                <a:gd name="T52" fmla="*/ 5 w 203"/>
                <a:gd name="T53" fmla="*/ 49 h 201"/>
                <a:gd name="T54" fmla="*/ 5 w 203"/>
                <a:gd name="T55" fmla="*/ 49 h 201"/>
                <a:gd name="T56" fmla="*/ 5 w 203"/>
                <a:gd name="T57" fmla="*/ 49 h 201"/>
                <a:gd name="T58" fmla="*/ 5 w 203"/>
                <a:gd name="T59" fmla="*/ 49 h 201"/>
                <a:gd name="T60" fmla="*/ 5 w 203"/>
                <a:gd name="T61" fmla="*/ 49 h 201"/>
                <a:gd name="T62" fmla="*/ 5 w 203"/>
                <a:gd name="T63" fmla="*/ 50 h 201"/>
                <a:gd name="T64" fmla="*/ 5 w 203"/>
                <a:gd name="T65" fmla="*/ 50 h 201"/>
                <a:gd name="T66" fmla="*/ 5 w 203"/>
                <a:gd name="T67" fmla="*/ 50 h 201"/>
                <a:gd name="T68" fmla="*/ 5 w 203"/>
                <a:gd name="T69" fmla="*/ 50 h 201"/>
                <a:gd name="T70" fmla="*/ 5 w 203"/>
                <a:gd name="T71" fmla="*/ 50 h 201"/>
                <a:gd name="T72" fmla="*/ 5 w 203"/>
                <a:gd name="T73" fmla="*/ 50 h 201"/>
                <a:gd name="T74" fmla="*/ 5 w 203"/>
                <a:gd name="T75" fmla="*/ 50 h 201"/>
                <a:gd name="T76" fmla="*/ 5 w 203"/>
                <a:gd name="T77" fmla="*/ 50 h 201"/>
                <a:gd name="T78" fmla="*/ 5 w 203"/>
                <a:gd name="T79" fmla="*/ 50 h 201"/>
                <a:gd name="T80" fmla="*/ 5 w 203"/>
                <a:gd name="T81" fmla="*/ 50 h 201"/>
                <a:gd name="T82" fmla="*/ 4 w 203"/>
                <a:gd name="T83" fmla="*/ 50 h 201"/>
                <a:gd name="T84" fmla="*/ 0 w 203"/>
                <a:gd name="T85" fmla="*/ 84 h 201"/>
                <a:gd name="T86" fmla="*/ 86 w 203"/>
                <a:gd name="T87" fmla="*/ 198 h 201"/>
                <a:gd name="T88" fmla="*/ 18 w 203"/>
                <a:gd name="T89" fmla="*/ 148 h 201"/>
                <a:gd name="T90" fmla="*/ 51 w 203"/>
                <a:gd name="T91" fmla="*/ 141 h 201"/>
                <a:gd name="T92" fmla="*/ 90 w 203"/>
                <a:gd name="T93" fmla="*/ 152 h 201"/>
                <a:gd name="T94" fmla="*/ 142 w 203"/>
                <a:gd name="T95" fmla="*/ 199 h 201"/>
                <a:gd name="T96" fmla="*/ 145 w 203"/>
                <a:gd name="T97" fmla="*/ 201 h 201"/>
                <a:gd name="T98" fmla="*/ 203 w 203"/>
                <a:gd name="T99" fmla="*/ 169 h 201"/>
                <a:gd name="T100" fmla="*/ 174 w 203"/>
                <a:gd name="T101" fmla="*/ 172 h 201"/>
                <a:gd name="T102" fmla="*/ 134 w 203"/>
                <a:gd name="T103" fmla="*/ 167 h 201"/>
                <a:gd name="T104" fmla="*/ 48 w 203"/>
                <a:gd name="T105" fmla="*/ 97 h 201"/>
                <a:gd name="T106" fmla="*/ 3 w 203"/>
                <a:gd name="T107" fmla="*/ 113 h 201"/>
                <a:gd name="T108" fmla="*/ 0 w 203"/>
                <a:gd name="T109" fmla="*/ 88 h 201"/>
                <a:gd name="T110" fmla="*/ 0 w 203"/>
                <a:gd name="T111" fmla="*/ 88 h 201"/>
                <a:gd name="T112" fmla="*/ 1 w 203"/>
                <a:gd name="T113" fmla="*/ 69 h 201"/>
                <a:gd name="T114" fmla="*/ 34 w 203"/>
                <a:gd name="T115" fmla="*/ 56 h 201"/>
                <a:gd name="T116" fmla="*/ 33 w 203"/>
                <a:gd name="T117" fmla="*/ 3 h 201"/>
                <a:gd name="T118" fmla="*/ 31 w 203"/>
                <a:gd name="T119" fmla="*/ 3 h 201"/>
                <a:gd name="T120" fmla="*/ 34 w 203"/>
                <a:gd name="T121" fmla="*/ 0 h 201"/>
                <a:gd name="T122" fmla="*/ 34 w 203"/>
                <a:gd name="T123"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3" h="201">
                  <a:moveTo>
                    <a:pt x="86" y="199"/>
                  </a:moveTo>
                  <a:cubicBezTo>
                    <a:pt x="86" y="199"/>
                    <a:pt x="86" y="199"/>
                    <a:pt x="86" y="199"/>
                  </a:cubicBezTo>
                  <a:cubicBezTo>
                    <a:pt x="86" y="199"/>
                    <a:pt x="86" y="199"/>
                    <a:pt x="86" y="199"/>
                  </a:cubicBezTo>
                  <a:moveTo>
                    <a:pt x="86" y="199"/>
                  </a:moveTo>
                  <a:cubicBezTo>
                    <a:pt x="86" y="199"/>
                    <a:pt x="86" y="199"/>
                    <a:pt x="86" y="199"/>
                  </a:cubicBezTo>
                  <a:cubicBezTo>
                    <a:pt x="86" y="199"/>
                    <a:pt x="86" y="199"/>
                    <a:pt x="86" y="199"/>
                  </a:cubicBezTo>
                  <a:moveTo>
                    <a:pt x="86" y="198"/>
                  </a:moveTo>
                  <a:cubicBezTo>
                    <a:pt x="86" y="199"/>
                    <a:pt x="86" y="199"/>
                    <a:pt x="86" y="199"/>
                  </a:cubicBezTo>
                  <a:cubicBezTo>
                    <a:pt x="86" y="199"/>
                    <a:pt x="86" y="199"/>
                    <a:pt x="86" y="198"/>
                  </a:cubicBezTo>
                  <a:moveTo>
                    <a:pt x="86" y="198"/>
                  </a:moveTo>
                  <a:cubicBezTo>
                    <a:pt x="86" y="198"/>
                    <a:pt x="86" y="198"/>
                    <a:pt x="86" y="198"/>
                  </a:cubicBezTo>
                  <a:cubicBezTo>
                    <a:pt x="86" y="198"/>
                    <a:pt x="86" y="198"/>
                    <a:pt x="86" y="198"/>
                  </a:cubicBezTo>
                  <a:moveTo>
                    <a:pt x="0" y="88"/>
                  </a:moveTo>
                  <a:cubicBezTo>
                    <a:pt x="0" y="88"/>
                    <a:pt x="0" y="88"/>
                    <a:pt x="0" y="88"/>
                  </a:cubicBezTo>
                  <a:cubicBezTo>
                    <a:pt x="0" y="88"/>
                    <a:pt x="0" y="88"/>
                    <a:pt x="0" y="88"/>
                  </a:cubicBezTo>
                  <a:moveTo>
                    <a:pt x="34" y="0"/>
                  </a:moveTo>
                  <a:cubicBezTo>
                    <a:pt x="21" y="13"/>
                    <a:pt x="11" y="29"/>
                    <a:pt x="5" y="48"/>
                  </a:cubicBezTo>
                  <a:cubicBezTo>
                    <a:pt x="5" y="48"/>
                    <a:pt x="5" y="48"/>
                    <a:pt x="5" y="48"/>
                  </a:cubicBezTo>
                  <a:cubicBezTo>
                    <a:pt x="5" y="48"/>
                    <a:pt x="5" y="48"/>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50"/>
                    <a:pt x="5" y="50"/>
                  </a:cubicBezTo>
                  <a:cubicBezTo>
                    <a:pt x="5" y="50"/>
                    <a:pt x="5" y="50"/>
                    <a:pt x="5" y="50"/>
                  </a:cubicBezTo>
                  <a:cubicBezTo>
                    <a:pt x="5" y="50"/>
                    <a:pt x="5" y="50"/>
                    <a:pt x="5" y="50"/>
                  </a:cubicBezTo>
                  <a:cubicBezTo>
                    <a:pt x="5" y="50"/>
                    <a:pt x="5" y="50"/>
                    <a:pt x="5" y="50"/>
                  </a:cubicBezTo>
                  <a:cubicBezTo>
                    <a:pt x="5" y="50"/>
                    <a:pt x="5" y="50"/>
                    <a:pt x="5" y="50"/>
                  </a:cubicBezTo>
                  <a:cubicBezTo>
                    <a:pt x="5" y="50"/>
                    <a:pt x="5" y="50"/>
                    <a:pt x="5" y="50"/>
                  </a:cubicBezTo>
                  <a:cubicBezTo>
                    <a:pt x="5" y="50"/>
                    <a:pt x="5" y="50"/>
                    <a:pt x="5" y="50"/>
                  </a:cubicBezTo>
                  <a:cubicBezTo>
                    <a:pt x="5" y="50"/>
                    <a:pt x="5" y="50"/>
                    <a:pt x="5" y="50"/>
                  </a:cubicBezTo>
                  <a:cubicBezTo>
                    <a:pt x="5" y="50"/>
                    <a:pt x="5" y="50"/>
                    <a:pt x="5" y="50"/>
                  </a:cubicBezTo>
                  <a:cubicBezTo>
                    <a:pt x="5" y="50"/>
                    <a:pt x="5" y="50"/>
                    <a:pt x="5" y="50"/>
                  </a:cubicBezTo>
                  <a:cubicBezTo>
                    <a:pt x="5" y="50"/>
                    <a:pt x="4" y="50"/>
                    <a:pt x="4" y="50"/>
                  </a:cubicBezTo>
                  <a:cubicBezTo>
                    <a:pt x="1" y="61"/>
                    <a:pt x="0" y="73"/>
                    <a:pt x="0" y="84"/>
                  </a:cubicBezTo>
                  <a:cubicBezTo>
                    <a:pt x="0" y="135"/>
                    <a:pt x="34" y="183"/>
                    <a:pt x="86" y="198"/>
                  </a:cubicBezTo>
                  <a:cubicBezTo>
                    <a:pt x="57" y="190"/>
                    <a:pt x="33" y="171"/>
                    <a:pt x="18" y="148"/>
                  </a:cubicBezTo>
                  <a:cubicBezTo>
                    <a:pt x="28" y="143"/>
                    <a:pt x="39" y="141"/>
                    <a:pt x="51" y="141"/>
                  </a:cubicBezTo>
                  <a:cubicBezTo>
                    <a:pt x="65" y="141"/>
                    <a:pt x="78" y="144"/>
                    <a:pt x="90" y="152"/>
                  </a:cubicBezTo>
                  <a:cubicBezTo>
                    <a:pt x="110" y="164"/>
                    <a:pt x="123" y="185"/>
                    <a:pt x="142" y="199"/>
                  </a:cubicBezTo>
                  <a:cubicBezTo>
                    <a:pt x="143" y="199"/>
                    <a:pt x="144" y="200"/>
                    <a:pt x="145" y="201"/>
                  </a:cubicBezTo>
                  <a:cubicBezTo>
                    <a:pt x="167" y="196"/>
                    <a:pt x="187" y="185"/>
                    <a:pt x="203" y="169"/>
                  </a:cubicBezTo>
                  <a:cubicBezTo>
                    <a:pt x="194" y="171"/>
                    <a:pt x="184" y="172"/>
                    <a:pt x="174" y="172"/>
                  </a:cubicBezTo>
                  <a:cubicBezTo>
                    <a:pt x="161" y="172"/>
                    <a:pt x="148" y="170"/>
                    <a:pt x="134" y="167"/>
                  </a:cubicBezTo>
                  <a:cubicBezTo>
                    <a:pt x="96" y="155"/>
                    <a:pt x="66" y="130"/>
                    <a:pt x="48" y="97"/>
                  </a:cubicBezTo>
                  <a:cubicBezTo>
                    <a:pt x="32" y="99"/>
                    <a:pt x="17" y="104"/>
                    <a:pt x="3" y="113"/>
                  </a:cubicBezTo>
                  <a:cubicBezTo>
                    <a:pt x="1" y="105"/>
                    <a:pt x="0" y="96"/>
                    <a:pt x="0" y="88"/>
                  </a:cubicBezTo>
                  <a:cubicBezTo>
                    <a:pt x="0" y="88"/>
                    <a:pt x="0" y="88"/>
                    <a:pt x="0" y="88"/>
                  </a:cubicBezTo>
                  <a:cubicBezTo>
                    <a:pt x="0" y="82"/>
                    <a:pt x="0" y="75"/>
                    <a:pt x="1" y="69"/>
                  </a:cubicBezTo>
                  <a:cubicBezTo>
                    <a:pt x="11" y="63"/>
                    <a:pt x="22" y="59"/>
                    <a:pt x="34" y="56"/>
                  </a:cubicBezTo>
                  <a:cubicBezTo>
                    <a:pt x="30" y="39"/>
                    <a:pt x="30" y="21"/>
                    <a:pt x="33" y="3"/>
                  </a:cubicBezTo>
                  <a:cubicBezTo>
                    <a:pt x="33" y="3"/>
                    <a:pt x="32" y="3"/>
                    <a:pt x="31" y="3"/>
                  </a:cubicBezTo>
                  <a:cubicBezTo>
                    <a:pt x="32" y="2"/>
                    <a:pt x="33" y="1"/>
                    <a:pt x="34" y="0"/>
                  </a:cubicBezTo>
                  <a:cubicBezTo>
                    <a:pt x="34" y="0"/>
                    <a:pt x="34" y="0"/>
                    <a:pt x="34"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8"/>
            <p:cNvSpPr/>
            <p:nvPr/>
          </p:nvSpPr>
          <p:spPr bwMode="auto">
            <a:xfrm>
              <a:off x="3629" y="1961"/>
              <a:ext cx="7" cy="7"/>
            </a:xfrm>
            <a:custGeom>
              <a:avLst/>
              <a:gdLst>
                <a:gd name="T0" fmla="*/ 3 w 3"/>
                <a:gd name="T1" fmla="*/ 0 h 3"/>
                <a:gd name="T2" fmla="*/ 0 w 3"/>
                <a:gd name="T3" fmla="*/ 3 h 3"/>
                <a:gd name="T4" fmla="*/ 2 w 3"/>
                <a:gd name="T5" fmla="*/ 3 h 3"/>
                <a:gd name="T6" fmla="*/ 3 w 3"/>
                <a:gd name="T7" fmla="*/ 0 h 3"/>
              </a:gdLst>
              <a:ahLst/>
              <a:cxnLst>
                <a:cxn ang="0">
                  <a:pos x="T0" y="T1"/>
                </a:cxn>
                <a:cxn ang="0">
                  <a:pos x="T2" y="T3"/>
                </a:cxn>
                <a:cxn ang="0">
                  <a:pos x="T4" y="T5"/>
                </a:cxn>
                <a:cxn ang="0">
                  <a:pos x="T6" y="T7"/>
                </a:cxn>
              </a:cxnLst>
              <a:rect l="0" t="0" r="r" b="b"/>
              <a:pathLst>
                <a:path w="3" h="3">
                  <a:moveTo>
                    <a:pt x="3" y="0"/>
                  </a:moveTo>
                  <a:cubicBezTo>
                    <a:pt x="2" y="1"/>
                    <a:pt x="1" y="2"/>
                    <a:pt x="0" y="3"/>
                  </a:cubicBezTo>
                  <a:cubicBezTo>
                    <a:pt x="1" y="3"/>
                    <a:pt x="2" y="3"/>
                    <a:pt x="2" y="3"/>
                  </a:cubicBezTo>
                  <a:cubicBezTo>
                    <a:pt x="3" y="2"/>
                    <a:pt x="3" y="1"/>
                    <a:pt x="3" y="0"/>
                  </a:cubicBezTo>
                </a:path>
              </a:pathLst>
            </a:custGeom>
            <a:solidFill>
              <a:srgbClr val="AEC0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9"/>
            <p:cNvSpPr/>
            <p:nvPr/>
          </p:nvSpPr>
          <p:spPr bwMode="auto">
            <a:xfrm>
              <a:off x="3554" y="2094"/>
              <a:ext cx="91" cy="77"/>
            </a:xfrm>
            <a:custGeom>
              <a:avLst/>
              <a:gdLst>
                <a:gd name="T0" fmla="*/ 34 w 38"/>
                <a:gd name="T1" fmla="*/ 0 h 32"/>
                <a:gd name="T2" fmla="*/ 1 w 38"/>
                <a:gd name="T3" fmla="*/ 13 h 32"/>
                <a:gd name="T4" fmla="*/ 0 w 38"/>
                <a:gd name="T5" fmla="*/ 32 h 32"/>
                <a:gd name="T6" fmla="*/ 0 w 38"/>
                <a:gd name="T7" fmla="*/ 32 h 32"/>
                <a:gd name="T8" fmla="*/ 0 w 38"/>
                <a:gd name="T9" fmla="*/ 32 h 32"/>
                <a:gd name="T10" fmla="*/ 0 w 38"/>
                <a:gd name="T11" fmla="*/ 32 h 32"/>
                <a:gd name="T12" fmla="*/ 0 w 38"/>
                <a:gd name="T13" fmla="*/ 32 h 32"/>
                <a:gd name="T14" fmla="*/ 38 w 38"/>
                <a:gd name="T15" fmla="*/ 16 h 32"/>
                <a:gd name="T16" fmla="*/ 34 w 38"/>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2">
                  <a:moveTo>
                    <a:pt x="34" y="0"/>
                  </a:moveTo>
                  <a:cubicBezTo>
                    <a:pt x="22" y="3"/>
                    <a:pt x="11" y="7"/>
                    <a:pt x="1" y="13"/>
                  </a:cubicBezTo>
                  <a:cubicBezTo>
                    <a:pt x="0" y="19"/>
                    <a:pt x="0" y="26"/>
                    <a:pt x="0" y="32"/>
                  </a:cubicBezTo>
                  <a:cubicBezTo>
                    <a:pt x="0" y="32"/>
                    <a:pt x="0" y="32"/>
                    <a:pt x="0" y="32"/>
                  </a:cubicBezTo>
                  <a:cubicBezTo>
                    <a:pt x="0" y="32"/>
                    <a:pt x="0" y="32"/>
                    <a:pt x="0" y="32"/>
                  </a:cubicBezTo>
                  <a:cubicBezTo>
                    <a:pt x="0" y="32"/>
                    <a:pt x="0" y="32"/>
                    <a:pt x="0" y="32"/>
                  </a:cubicBezTo>
                  <a:cubicBezTo>
                    <a:pt x="0" y="32"/>
                    <a:pt x="0" y="32"/>
                    <a:pt x="0" y="32"/>
                  </a:cubicBezTo>
                  <a:cubicBezTo>
                    <a:pt x="11" y="24"/>
                    <a:pt x="24" y="19"/>
                    <a:pt x="38" y="16"/>
                  </a:cubicBezTo>
                  <a:cubicBezTo>
                    <a:pt x="36" y="11"/>
                    <a:pt x="35" y="6"/>
                    <a:pt x="34"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0"/>
            <p:cNvSpPr/>
            <p:nvPr/>
          </p:nvSpPr>
          <p:spPr bwMode="auto">
            <a:xfrm>
              <a:off x="3597" y="2297"/>
              <a:ext cx="304" cy="148"/>
            </a:xfrm>
            <a:custGeom>
              <a:avLst/>
              <a:gdLst>
                <a:gd name="T0" fmla="*/ 33 w 127"/>
                <a:gd name="T1" fmla="*/ 0 h 62"/>
                <a:gd name="T2" fmla="*/ 0 w 127"/>
                <a:gd name="T3" fmla="*/ 7 h 62"/>
                <a:gd name="T4" fmla="*/ 68 w 127"/>
                <a:gd name="T5" fmla="*/ 57 h 62"/>
                <a:gd name="T6" fmla="*/ 68 w 127"/>
                <a:gd name="T7" fmla="*/ 57 h 62"/>
                <a:gd name="T8" fmla="*/ 68 w 127"/>
                <a:gd name="T9" fmla="*/ 57 h 62"/>
                <a:gd name="T10" fmla="*/ 68 w 127"/>
                <a:gd name="T11" fmla="*/ 57 h 62"/>
                <a:gd name="T12" fmla="*/ 68 w 127"/>
                <a:gd name="T13" fmla="*/ 58 h 62"/>
                <a:gd name="T14" fmla="*/ 68 w 127"/>
                <a:gd name="T15" fmla="*/ 58 h 62"/>
                <a:gd name="T16" fmla="*/ 68 w 127"/>
                <a:gd name="T17" fmla="*/ 58 h 62"/>
                <a:gd name="T18" fmla="*/ 68 w 127"/>
                <a:gd name="T19" fmla="*/ 58 h 62"/>
                <a:gd name="T20" fmla="*/ 68 w 127"/>
                <a:gd name="T21" fmla="*/ 58 h 62"/>
                <a:gd name="T22" fmla="*/ 68 w 127"/>
                <a:gd name="T23" fmla="*/ 58 h 62"/>
                <a:gd name="T24" fmla="*/ 102 w 127"/>
                <a:gd name="T25" fmla="*/ 62 h 62"/>
                <a:gd name="T26" fmla="*/ 127 w 127"/>
                <a:gd name="T27" fmla="*/ 60 h 62"/>
                <a:gd name="T28" fmla="*/ 124 w 127"/>
                <a:gd name="T29" fmla="*/ 58 h 62"/>
                <a:gd name="T30" fmla="*/ 72 w 127"/>
                <a:gd name="T31" fmla="*/ 11 h 62"/>
                <a:gd name="T32" fmla="*/ 33 w 127"/>
                <a:gd name="T3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62">
                  <a:moveTo>
                    <a:pt x="33" y="0"/>
                  </a:moveTo>
                  <a:cubicBezTo>
                    <a:pt x="21" y="0"/>
                    <a:pt x="10" y="2"/>
                    <a:pt x="0" y="7"/>
                  </a:cubicBezTo>
                  <a:cubicBezTo>
                    <a:pt x="15" y="30"/>
                    <a:pt x="39" y="49"/>
                    <a:pt x="68" y="57"/>
                  </a:cubicBezTo>
                  <a:cubicBezTo>
                    <a:pt x="68" y="57"/>
                    <a:pt x="68" y="57"/>
                    <a:pt x="68" y="57"/>
                  </a:cubicBezTo>
                  <a:cubicBezTo>
                    <a:pt x="68" y="57"/>
                    <a:pt x="68" y="57"/>
                    <a:pt x="68" y="57"/>
                  </a:cubicBezTo>
                  <a:cubicBezTo>
                    <a:pt x="68" y="57"/>
                    <a:pt x="68" y="57"/>
                    <a:pt x="68" y="57"/>
                  </a:cubicBezTo>
                  <a:cubicBezTo>
                    <a:pt x="68" y="58"/>
                    <a:pt x="68" y="58"/>
                    <a:pt x="68" y="58"/>
                  </a:cubicBezTo>
                  <a:cubicBezTo>
                    <a:pt x="68" y="58"/>
                    <a:pt x="68" y="58"/>
                    <a:pt x="68" y="58"/>
                  </a:cubicBezTo>
                  <a:cubicBezTo>
                    <a:pt x="68" y="58"/>
                    <a:pt x="68" y="58"/>
                    <a:pt x="68" y="58"/>
                  </a:cubicBezTo>
                  <a:cubicBezTo>
                    <a:pt x="68" y="58"/>
                    <a:pt x="68" y="58"/>
                    <a:pt x="68" y="58"/>
                  </a:cubicBezTo>
                  <a:cubicBezTo>
                    <a:pt x="68" y="58"/>
                    <a:pt x="68" y="58"/>
                    <a:pt x="68" y="58"/>
                  </a:cubicBezTo>
                  <a:cubicBezTo>
                    <a:pt x="68" y="58"/>
                    <a:pt x="68" y="58"/>
                    <a:pt x="68" y="58"/>
                  </a:cubicBezTo>
                  <a:cubicBezTo>
                    <a:pt x="79" y="61"/>
                    <a:pt x="91" y="62"/>
                    <a:pt x="102" y="62"/>
                  </a:cubicBezTo>
                  <a:cubicBezTo>
                    <a:pt x="110" y="62"/>
                    <a:pt x="119" y="61"/>
                    <a:pt x="127" y="60"/>
                  </a:cubicBezTo>
                  <a:cubicBezTo>
                    <a:pt x="126" y="59"/>
                    <a:pt x="125" y="58"/>
                    <a:pt x="124" y="58"/>
                  </a:cubicBezTo>
                  <a:cubicBezTo>
                    <a:pt x="105" y="44"/>
                    <a:pt x="92" y="23"/>
                    <a:pt x="72" y="11"/>
                  </a:cubicBezTo>
                  <a:cubicBezTo>
                    <a:pt x="60" y="3"/>
                    <a:pt x="47" y="0"/>
                    <a:pt x="33"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1"/>
            <p:cNvSpPr/>
            <p:nvPr/>
          </p:nvSpPr>
          <p:spPr bwMode="auto">
            <a:xfrm>
              <a:off x="3554" y="2133"/>
              <a:ext cx="115" cy="97"/>
            </a:xfrm>
            <a:custGeom>
              <a:avLst/>
              <a:gdLst>
                <a:gd name="T0" fmla="*/ 38 w 48"/>
                <a:gd name="T1" fmla="*/ 0 h 41"/>
                <a:gd name="T2" fmla="*/ 0 w 48"/>
                <a:gd name="T3" fmla="*/ 16 h 41"/>
                <a:gd name="T4" fmla="*/ 0 w 48"/>
                <a:gd name="T5" fmla="*/ 16 h 41"/>
                <a:gd name="T6" fmla="*/ 0 w 48"/>
                <a:gd name="T7" fmla="*/ 16 h 41"/>
                <a:gd name="T8" fmla="*/ 0 w 48"/>
                <a:gd name="T9" fmla="*/ 16 h 41"/>
                <a:gd name="T10" fmla="*/ 3 w 48"/>
                <a:gd name="T11" fmla="*/ 41 h 41"/>
                <a:gd name="T12" fmla="*/ 48 w 48"/>
                <a:gd name="T13" fmla="*/ 25 h 41"/>
                <a:gd name="T14" fmla="*/ 38 w 48"/>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1">
                  <a:moveTo>
                    <a:pt x="38" y="0"/>
                  </a:moveTo>
                  <a:cubicBezTo>
                    <a:pt x="24" y="3"/>
                    <a:pt x="11" y="8"/>
                    <a:pt x="0" y="16"/>
                  </a:cubicBezTo>
                  <a:cubicBezTo>
                    <a:pt x="0" y="16"/>
                    <a:pt x="0" y="16"/>
                    <a:pt x="0" y="16"/>
                  </a:cubicBezTo>
                  <a:cubicBezTo>
                    <a:pt x="0" y="16"/>
                    <a:pt x="0" y="16"/>
                    <a:pt x="0" y="16"/>
                  </a:cubicBezTo>
                  <a:cubicBezTo>
                    <a:pt x="0" y="16"/>
                    <a:pt x="0" y="16"/>
                    <a:pt x="0" y="16"/>
                  </a:cubicBezTo>
                  <a:cubicBezTo>
                    <a:pt x="0" y="24"/>
                    <a:pt x="1" y="33"/>
                    <a:pt x="3" y="41"/>
                  </a:cubicBezTo>
                  <a:cubicBezTo>
                    <a:pt x="17" y="32"/>
                    <a:pt x="32" y="27"/>
                    <a:pt x="48" y="25"/>
                  </a:cubicBezTo>
                  <a:cubicBezTo>
                    <a:pt x="44" y="17"/>
                    <a:pt x="40" y="9"/>
                    <a:pt x="38"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任意多边形 9"/>
          <p:cNvSpPr/>
          <p:nvPr/>
        </p:nvSpPr>
        <p:spPr>
          <a:xfrm>
            <a:off x="0" y="0"/>
            <a:ext cx="12192000" cy="6858000"/>
          </a:xfrm>
          <a:custGeom>
            <a:avLst/>
            <a:gdLst>
              <a:gd name="connsiteX0" fmla="*/ 0 w 12192000"/>
              <a:gd name="connsiteY0" fmla="*/ 0 h 6858000"/>
              <a:gd name="connsiteX1" fmla="*/ 872 w 12192000"/>
              <a:gd name="connsiteY1" fmla="*/ 20671 h 6858000"/>
              <a:gd name="connsiteX2" fmla="*/ 288656 w 12192000"/>
              <a:gd name="connsiteY2" fmla="*/ 766119 h 6858000"/>
              <a:gd name="connsiteX3" fmla="*/ 1240862 w 12192000"/>
              <a:gd name="connsiteY3" fmla="*/ 1371600 h 6858000"/>
              <a:gd name="connsiteX4" fmla="*/ 938397 w 12192000"/>
              <a:gd name="connsiteY4" fmla="*/ 2693774 h 6858000"/>
              <a:gd name="connsiteX5" fmla="*/ 1341684 w 12192000"/>
              <a:gd name="connsiteY5" fmla="*/ 3410465 h 6858000"/>
              <a:gd name="connsiteX6" fmla="*/ 2282688 w 12192000"/>
              <a:gd name="connsiteY6" fmla="*/ 3781168 h 6858000"/>
              <a:gd name="connsiteX7" fmla="*/ 2921226 w 12192000"/>
              <a:gd name="connsiteY7" fmla="*/ 4843849 h 6858000"/>
              <a:gd name="connsiteX8" fmla="*/ 3795015 w 12192000"/>
              <a:gd name="connsiteY8" fmla="*/ 5202195 h 6858000"/>
              <a:gd name="connsiteX9" fmla="*/ 4579185 w 12192000"/>
              <a:gd name="connsiteY9" fmla="*/ 4361935 h 6858000"/>
              <a:gd name="connsiteX10" fmla="*/ 4623995 w 12192000"/>
              <a:gd name="connsiteY10" fmla="*/ 2631988 h 6858000"/>
              <a:gd name="connsiteX11" fmla="*/ 5744236 w 12192000"/>
              <a:gd name="connsiteY11" fmla="*/ 1309817 h 6858000"/>
              <a:gd name="connsiteX12" fmla="*/ 5297671 w 12192000"/>
              <a:gd name="connsiteY12" fmla="*/ 43037 h 6858000"/>
              <a:gd name="connsiteX13" fmla="*/ 5260364 w 12192000"/>
              <a:gd name="connsiteY13" fmla="*/ 0 h 6858000"/>
              <a:gd name="connsiteX14" fmla="*/ 12192000 w 12192000"/>
              <a:gd name="connsiteY14" fmla="*/ 0 h 6858000"/>
              <a:gd name="connsiteX15" fmla="*/ 12192000 w 12192000"/>
              <a:gd name="connsiteY15" fmla="*/ 6858000 h 6858000"/>
              <a:gd name="connsiteX16" fmla="*/ 0 w 12192000"/>
              <a:gd name="connsiteY16" fmla="*/ 6858000 h 6858000"/>
              <a:gd name="connsiteX17" fmla="*/ 0 w 12192000"/>
              <a:gd name="connsiteY1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6858000">
                <a:moveTo>
                  <a:pt x="0" y="0"/>
                </a:moveTo>
                <a:cubicBezTo>
                  <a:pt x="291" y="6890"/>
                  <a:pt x="581" y="13781"/>
                  <a:pt x="872" y="20671"/>
                </a:cubicBezTo>
                <a:cubicBezTo>
                  <a:pt x="16034" y="232494"/>
                  <a:pt x="84445" y="567896"/>
                  <a:pt x="288656" y="766119"/>
                </a:cubicBezTo>
                <a:cubicBezTo>
                  <a:pt x="522039" y="992660"/>
                  <a:pt x="1123236" y="1056503"/>
                  <a:pt x="1240862" y="1371600"/>
                </a:cubicBezTo>
                <a:cubicBezTo>
                  <a:pt x="1414500" y="1884406"/>
                  <a:pt x="921593" y="2353963"/>
                  <a:pt x="938397" y="2693774"/>
                </a:cubicBezTo>
                <a:cubicBezTo>
                  <a:pt x="955200" y="3033585"/>
                  <a:pt x="1106433" y="3253947"/>
                  <a:pt x="1341684" y="3410465"/>
                </a:cubicBezTo>
                <a:cubicBezTo>
                  <a:pt x="1576935" y="3566983"/>
                  <a:pt x="2019431" y="3542271"/>
                  <a:pt x="2282688" y="3781168"/>
                </a:cubicBezTo>
                <a:cubicBezTo>
                  <a:pt x="2545945" y="4020065"/>
                  <a:pt x="2702778" y="4545227"/>
                  <a:pt x="2921226" y="4843849"/>
                </a:cubicBezTo>
                <a:cubicBezTo>
                  <a:pt x="3139673" y="5142471"/>
                  <a:pt x="3518689" y="5282514"/>
                  <a:pt x="3795015" y="5202195"/>
                </a:cubicBezTo>
                <a:cubicBezTo>
                  <a:pt x="4071342" y="5121876"/>
                  <a:pt x="4463426" y="4864443"/>
                  <a:pt x="4579185" y="4361935"/>
                </a:cubicBezTo>
                <a:cubicBezTo>
                  <a:pt x="4694944" y="3859427"/>
                  <a:pt x="4429819" y="3140674"/>
                  <a:pt x="4623995" y="2631988"/>
                </a:cubicBezTo>
                <a:cubicBezTo>
                  <a:pt x="4818170" y="2123302"/>
                  <a:pt x="5631957" y="1741309"/>
                  <a:pt x="5744236" y="1309817"/>
                </a:cubicBezTo>
                <a:cubicBezTo>
                  <a:pt x="5856516" y="878325"/>
                  <a:pt x="5591866" y="419872"/>
                  <a:pt x="5297671" y="43037"/>
                </a:cubicBezTo>
                <a:lnTo>
                  <a:pt x="5260364" y="0"/>
                </a:lnTo>
                <a:lnTo>
                  <a:pt x="12192000" y="0"/>
                </a:lnTo>
                <a:lnTo>
                  <a:pt x="12192000" y="6858000"/>
                </a:lnTo>
                <a:lnTo>
                  <a:pt x="0" y="6858000"/>
                </a:lnTo>
                <a:lnTo>
                  <a:pt x="0" y="0"/>
                </a:lnTo>
                <a:close/>
              </a:path>
            </a:pathLst>
          </a:custGeom>
          <a:solidFill>
            <a:schemeClr val="bg1"/>
          </a:solidFill>
          <a:ln>
            <a:noFill/>
          </a:ln>
          <a:effectLst>
            <a:outerShdw blurRad="165100" dist="114300" dir="18900000" algn="bl" rotWithShape="0">
              <a:srgbClr val="061B4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4853" y="-902043"/>
            <a:ext cx="12681610" cy="902043"/>
          </a:xfrm>
          <a:prstGeom prst="rect">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192000" y="-135924"/>
            <a:ext cx="982579" cy="7129848"/>
          </a:xfrm>
          <a:prstGeom prst="rect">
            <a:avLst/>
          </a:prstGeom>
          <a:solidFill>
            <a:srgbClr val="D3D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014152" y="1872324"/>
            <a:ext cx="2063578" cy="395417"/>
          </a:xfrm>
          <a:prstGeom prst="roundRect">
            <a:avLst>
              <a:gd name="adj" fmla="val 50000"/>
            </a:avLst>
          </a:prstGeom>
          <a:solidFill>
            <a:srgbClr val="F4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912027" y="707605"/>
            <a:ext cx="2311851" cy="1200329"/>
          </a:xfrm>
          <a:prstGeom prst="rect">
            <a:avLst/>
          </a:prstGeom>
          <a:noFill/>
          <a:effectLst/>
        </p:spPr>
        <p:txBody>
          <a:bodyPr wrap="none" rtlCol="0">
            <a:spAutoFit/>
          </a:bodyPr>
          <a:lstStyle/>
          <a:p>
            <a:r>
              <a:rPr lang="zh-CN" altLang="en-US" sz="7200" smtClean="0">
                <a:solidFill>
                  <a:schemeClr val="bg1"/>
                </a:solidFill>
                <a:latin typeface="汉仪雅酷黑 55W" panose="020B0504020202020204" pitchFamily="34" charset="-122"/>
                <a:ea typeface="汉仪雅酷黑 55W" panose="020B0504020202020204" pitchFamily="34" charset="-122"/>
              </a:rPr>
              <a:t>前 言</a:t>
            </a:r>
            <a:endParaRPr lang="zh-CN" altLang="en-US" sz="7200">
              <a:solidFill>
                <a:schemeClr val="bg1"/>
              </a:solidFill>
              <a:latin typeface="汉仪雅酷黑 55W" panose="020B0504020202020204" pitchFamily="34" charset="-122"/>
              <a:ea typeface="汉仪雅酷黑 55W" panose="020B0504020202020204" pitchFamily="34" charset="-122"/>
            </a:endParaRPr>
          </a:p>
        </p:txBody>
      </p:sp>
      <p:sp>
        <p:nvSpPr>
          <p:cNvPr id="27" name="Shape 55"/>
          <p:cNvSpPr>
            <a:spLocks noChangeArrowheads="1"/>
          </p:cNvSpPr>
          <p:nvPr/>
        </p:nvSpPr>
        <p:spPr bwMode="auto">
          <a:xfrm>
            <a:off x="5184535" y="2196146"/>
            <a:ext cx="5776234" cy="314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0800" tIns="50800" rIns="50800" bIns="50800" anchor="ctr">
            <a:spAutoFit/>
          </a:bodyPr>
          <a:lstStyle/>
          <a:p>
            <a:pPr algn="ctr">
              <a:lnSpc>
                <a:spcPct val="150000"/>
              </a:lnSpc>
            </a:pPr>
            <a:r>
              <a:rPr lang="zh-CN" altLang="en-US" sz="1200" smtClean="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               Lorem </a:t>
            </a:r>
            <a:r>
              <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Ipsum is simply dummy text of the printing and typesetting industry. Lorem Ipsum has been the industry's standard dummy text ever since the 1500s, when an unknown printer took a galley of type and scrambled it Lorem Ipsum is simply dummy text of the printing and typesetting industry. Lorem Ipsum has been the industry's standard dummy text ever since the 1500s, when an unknown printer took a galley of type and scrambled it toLorem Ipsum is simply dummy text of the printing and typesetting industry. Lorem Ipsum has been the industry's standard dummy text ever since the 1500s, when an unknown printer took a galley of type and scrambled it Lorem Ipsum is simply dummy text of the printing and typesetting industry. Lorem Ipsum has been the industry's standard dummy text ever since the 1500s, when an unknown printer took a galley of type and scrambled it to</a:t>
            </a: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a:p>
            <a:pPr algn="ctr">
              <a:lnSpc>
                <a:spcPct val="150000"/>
              </a:lnSpc>
            </a:pP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28" name="文本框 27"/>
          <p:cNvSpPr txBox="1"/>
          <p:nvPr/>
        </p:nvSpPr>
        <p:spPr>
          <a:xfrm>
            <a:off x="2320156" y="1839200"/>
            <a:ext cx="1417376" cy="461665"/>
          </a:xfrm>
          <a:prstGeom prst="rect">
            <a:avLst/>
          </a:prstGeom>
          <a:noFill/>
        </p:spPr>
        <p:txBody>
          <a:bodyPr wrap="none" rtlCol="0">
            <a:spAutoFit/>
          </a:bodyPr>
          <a:lstStyle/>
          <a:p>
            <a:r>
              <a:rPr lang="en-US" altLang="zh-CN" sz="2400" smtClean="0">
                <a:solidFill>
                  <a:schemeClr val="bg1"/>
                </a:solidFill>
                <a:latin typeface="汉仪典雅体简" panose="00020600040101010101" pitchFamily="18" charset="-122"/>
                <a:ea typeface="汉仪典雅体简" panose="00020600040101010101" pitchFamily="18" charset="-122"/>
              </a:rPr>
              <a:t>PREFACE</a:t>
            </a:r>
            <a:endParaRPr lang="zh-CN" altLang="en-US" sz="2400">
              <a:solidFill>
                <a:schemeClr val="bg1"/>
              </a:solidFill>
              <a:latin typeface="汉仪典雅体简" panose="00020600040101010101" pitchFamily="18" charset="-122"/>
              <a:ea typeface="汉仪典雅体简" panose="00020600040101010101" pitchFamily="18" charset="-122"/>
            </a:endParaRPr>
          </a:p>
        </p:txBody>
      </p:sp>
      <p:sp>
        <p:nvSpPr>
          <p:cNvPr id="30" name="椭圆 29"/>
          <p:cNvSpPr/>
          <p:nvPr/>
        </p:nvSpPr>
        <p:spPr>
          <a:xfrm>
            <a:off x="2199503" y="2014427"/>
            <a:ext cx="111211" cy="1112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785287" y="2014427"/>
            <a:ext cx="111211" cy="1112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rot="359810">
            <a:off x="1149892" y="2511864"/>
            <a:ext cx="546058" cy="550307"/>
            <a:chOff x="4918151" y="573505"/>
            <a:chExt cx="2869261" cy="2891589"/>
          </a:xfrm>
        </p:grpSpPr>
        <p:sp>
          <p:nvSpPr>
            <p:cNvPr id="33"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五角星 37"/>
          <p:cNvSpPr/>
          <p:nvPr/>
        </p:nvSpPr>
        <p:spPr>
          <a:xfrm rot="19828527">
            <a:off x="2713073" y="3086241"/>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7092778" y="6084727"/>
            <a:ext cx="5099222" cy="98854"/>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rot="19690004">
            <a:off x="3673120" y="2375210"/>
            <a:ext cx="856058" cy="2269401"/>
            <a:chOff x="7475838" y="-481914"/>
            <a:chExt cx="3328088" cy="8822725"/>
          </a:xfrm>
        </p:grpSpPr>
        <p:grpSp>
          <p:nvGrpSpPr>
            <p:cNvPr id="44" name="组合 43"/>
            <p:cNvGrpSpPr/>
            <p:nvPr/>
          </p:nvGrpSpPr>
          <p:grpSpPr>
            <a:xfrm>
              <a:off x="7475838" y="5066269"/>
              <a:ext cx="3328088" cy="3274542"/>
              <a:chOff x="7475838" y="5066269"/>
              <a:chExt cx="3328088" cy="3274542"/>
            </a:xfrm>
          </p:grpSpPr>
          <p:sp>
            <p:nvSpPr>
              <p:cNvPr id="65" name="任意多边形 64"/>
              <p:cNvSpPr/>
              <p:nvPr/>
            </p:nvSpPr>
            <p:spPr>
              <a:xfrm>
                <a:off x="7475838" y="5066269"/>
                <a:ext cx="3015049" cy="3274542"/>
              </a:xfrm>
              <a:custGeom>
                <a:avLst/>
                <a:gdLst>
                  <a:gd name="connsiteX0" fmla="*/ 1760838 w 3015049"/>
                  <a:gd name="connsiteY0" fmla="*/ 0 h 3274542"/>
                  <a:gd name="connsiteX1" fmla="*/ 2199503 w 3015049"/>
                  <a:gd name="connsiteY1" fmla="*/ 438665 h 3274542"/>
                  <a:gd name="connsiteX2" fmla="*/ 2195017 w 3015049"/>
                  <a:gd name="connsiteY2" fmla="*/ 474274 h 3274542"/>
                  <a:gd name="connsiteX3" fmla="*/ 2211717 w 3015049"/>
                  <a:gd name="connsiteY3" fmla="*/ 483338 h 3274542"/>
                  <a:gd name="connsiteX4" fmla="*/ 2364260 w 3015049"/>
                  <a:gd name="connsiteY4" fmla="*/ 770238 h 3274542"/>
                  <a:gd name="connsiteX5" fmla="*/ 2359672 w 3015049"/>
                  <a:gd name="connsiteY5" fmla="*/ 822233 h 3274542"/>
                  <a:gd name="connsiteX6" fmla="*/ 2432223 w 3015049"/>
                  <a:gd name="connsiteY6" fmla="*/ 815165 h 3274542"/>
                  <a:gd name="connsiteX7" fmla="*/ 2977980 w 3015049"/>
                  <a:gd name="connsiteY7" fmla="*/ 1342578 h 3274542"/>
                  <a:gd name="connsiteX8" fmla="*/ 2884773 w 3015049"/>
                  <a:gd name="connsiteY8" fmla="*/ 1637460 h 3274542"/>
                  <a:gd name="connsiteX9" fmla="*/ 2849633 w 3015049"/>
                  <a:gd name="connsiteY9" fmla="*/ 1678618 h 3274542"/>
                  <a:gd name="connsiteX10" fmla="*/ 2884801 w 3015049"/>
                  <a:gd name="connsiteY10" fmla="*/ 1734559 h 3274542"/>
                  <a:gd name="connsiteX11" fmla="*/ 3015049 w 3015049"/>
                  <a:gd name="connsiteY11" fmla="*/ 2231659 h 3274542"/>
                  <a:gd name="connsiteX12" fmla="*/ 1935892 w 3015049"/>
                  <a:gd name="connsiteY12" fmla="*/ 3274542 h 3274542"/>
                  <a:gd name="connsiteX13" fmla="*/ 905252 w 3015049"/>
                  <a:gd name="connsiteY13" fmla="*/ 2541781 h 3274542"/>
                  <a:gd name="connsiteX14" fmla="*/ 904039 w 3015049"/>
                  <a:gd name="connsiteY14" fmla="*/ 2537224 h 3274542"/>
                  <a:gd name="connsiteX15" fmla="*/ 883401 w 3015049"/>
                  <a:gd name="connsiteY15" fmla="*/ 2543415 h 3274542"/>
                  <a:gd name="connsiteX16" fmla="*/ 735227 w 3015049"/>
                  <a:gd name="connsiteY16" fmla="*/ 2557850 h 3274542"/>
                  <a:gd name="connsiteX17" fmla="*/ 0 w 3015049"/>
                  <a:gd name="connsiteY17" fmla="*/ 1847336 h 3274542"/>
                  <a:gd name="connsiteX18" fmla="*/ 735227 w 3015049"/>
                  <a:gd name="connsiteY18" fmla="*/ 1136822 h 3274542"/>
                  <a:gd name="connsiteX19" fmla="*/ 835916 w 3015049"/>
                  <a:gd name="connsiteY19" fmla="*/ 1146631 h 3274542"/>
                  <a:gd name="connsiteX20" fmla="*/ 832021 w 3015049"/>
                  <a:gd name="connsiteY20" fmla="*/ 1107988 h 3274542"/>
                  <a:gd name="connsiteX21" fmla="*/ 991828 w 3015049"/>
                  <a:gd name="connsiteY21" fmla="*/ 807427 h 3274542"/>
                  <a:gd name="connsiteX22" fmla="*/ 1035722 w 3015049"/>
                  <a:gd name="connsiteY22" fmla="*/ 783602 h 3274542"/>
                  <a:gd name="connsiteX23" fmla="*/ 1029598 w 3015049"/>
                  <a:gd name="connsiteY23" fmla="*/ 757026 h 3274542"/>
                  <a:gd name="connsiteX24" fmla="*/ 1025611 w 3015049"/>
                  <a:gd name="connsiteY24" fmla="*/ 704335 h 3274542"/>
                  <a:gd name="connsiteX25" fmla="*/ 1301871 w 3015049"/>
                  <a:gd name="connsiteY25" fmla="*/ 365375 h 3274542"/>
                  <a:gd name="connsiteX26" fmla="*/ 1329846 w 3015049"/>
                  <a:gd name="connsiteY26" fmla="*/ 362555 h 3274542"/>
                  <a:gd name="connsiteX27" fmla="*/ 1331085 w 3015049"/>
                  <a:gd name="connsiteY27" fmla="*/ 350258 h 3274542"/>
                  <a:gd name="connsiteX28" fmla="*/ 1760838 w 3015049"/>
                  <a:gd name="connsiteY28" fmla="*/ 0 h 3274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5049" h="3274542">
                    <a:moveTo>
                      <a:pt x="1760838" y="0"/>
                    </a:moveTo>
                    <a:cubicBezTo>
                      <a:pt x="2003106" y="0"/>
                      <a:pt x="2199503" y="196397"/>
                      <a:pt x="2199503" y="438665"/>
                    </a:cubicBezTo>
                    <a:lnTo>
                      <a:pt x="2195017" y="474274"/>
                    </a:lnTo>
                    <a:lnTo>
                      <a:pt x="2211717" y="483338"/>
                    </a:lnTo>
                    <a:cubicBezTo>
                      <a:pt x="2303750" y="545515"/>
                      <a:pt x="2364260" y="650811"/>
                      <a:pt x="2364260" y="770238"/>
                    </a:cubicBezTo>
                    <a:lnTo>
                      <a:pt x="2359672" y="822233"/>
                    </a:lnTo>
                    <a:lnTo>
                      <a:pt x="2432223" y="815165"/>
                    </a:lnTo>
                    <a:cubicBezTo>
                      <a:pt x="2733636" y="815165"/>
                      <a:pt x="2977980" y="1051296"/>
                      <a:pt x="2977980" y="1342578"/>
                    </a:cubicBezTo>
                    <a:cubicBezTo>
                      <a:pt x="2977980" y="1451809"/>
                      <a:pt x="2943619" y="1553284"/>
                      <a:pt x="2884773" y="1637460"/>
                    </a:cubicBezTo>
                    <a:lnTo>
                      <a:pt x="2849633" y="1678618"/>
                    </a:lnTo>
                    <a:lnTo>
                      <a:pt x="2884801" y="1734559"/>
                    </a:lnTo>
                    <a:cubicBezTo>
                      <a:pt x="2967866" y="1882329"/>
                      <a:pt x="3015049" y="2051669"/>
                      <a:pt x="3015049" y="2231659"/>
                    </a:cubicBezTo>
                    <a:cubicBezTo>
                      <a:pt x="3015049" y="2807627"/>
                      <a:pt x="2531894" y="3274542"/>
                      <a:pt x="1935892" y="3274542"/>
                    </a:cubicBezTo>
                    <a:cubicBezTo>
                      <a:pt x="1451640" y="3274542"/>
                      <a:pt x="1041885" y="2966305"/>
                      <a:pt x="905252" y="2541781"/>
                    </a:cubicBezTo>
                    <a:lnTo>
                      <a:pt x="904039" y="2537224"/>
                    </a:lnTo>
                    <a:lnTo>
                      <a:pt x="883401" y="2543415"/>
                    </a:lnTo>
                    <a:cubicBezTo>
                      <a:pt x="835539" y="2552880"/>
                      <a:pt x="785984" y="2557850"/>
                      <a:pt x="735227" y="2557850"/>
                    </a:cubicBezTo>
                    <a:cubicBezTo>
                      <a:pt x="329172" y="2557850"/>
                      <a:pt x="0" y="2239742"/>
                      <a:pt x="0" y="1847336"/>
                    </a:cubicBezTo>
                    <a:cubicBezTo>
                      <a:pt x="0" y="1454930"/>
                      <a:pt x="329172" y="1136822"/>
                      <a:pt x="735227" y="1136822"/>
                    </a:cubicBezTo>
                    <a:lnTo>
                      <a:pt x="835916" y="1146631"/>
                    </a:lnTo>
                    <a:lnTo>
                      <a:pt x="832021" y="1107988"/>
                    </a:lnTo>
                    <a:cubicBezTo>
                      <a:pt x="832021" y="982873"/>
                      <a:pt x="895412" y="872564"/>
                      <a:pt x="991828" y="807427"/>
                    </a:cubicBezTo>
                    <a:lnTo>
                      <a:pt x="1035722" y="783602"/>
                    </a:lnTo>
                    <a:lnTo>
                      <a:pt x="1029598" y="757026"/>
                    </a:lnTo>
                    <a:cubicBezTo>
                      <a:pt x="1026972" y="739846"/>
                      <a:pt x="1025611" y="722249"/>
                      <a:pt x="1025611" y="704335"/>
                    </a:cubicBezTo>
                    <a:cubicBezTo>
                      <a:pt x="1025611" y="537136"/>
                      <a:pt x="1144210" y="397637"/>
                      <a:pt x="1301871" y="365375"/>
                    </a:cubicBezTo>
                    <a:lnTo>
                      <a:pt x="1329846" y="362555"/>
                    </a:lnTo>
                    <a:lnTo>
                      <a:pt x="1331085" y="350258"/>
                    </a:lnTo>
                    <a:cubicBezTo>
                      <a:pt x="1371989" y="150366"/>
                      <a:pt x="1548854" y="0"/>
                      <a:pt x="17608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797114" y="5844746"/>
                <a:ext cx="345989" cy="3459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0087234" y="5519352"/>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0622694" y="6079525"/>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任意多边形 44"/>
            <p:cNvSpPr/>
            <p:nvPr/>
          </p:nvSpPr>
          <p:spPr>
            <a:xfrm flipH="1">
              <a:off x="9788323" y="3874757"/>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8078972" y="3845925"/>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2"/>
            <p:cNvSpPr/>
            <p:nvPr/>
          </p:nvSpPr>
          <p:spPr>
            <a:xfrm>
              <a:off x="8381509" y="1754659"/>
              <a:ext cx="1669755" cy="2953265"/>
            </a:xfrm>
            <a:custGeom>
              <a:avLst/>
              <a:gdLst>
                <a:gd name="connsiteX0" fmla="*/ 0 w 1544595"/>
                <a:gd name="connsiteY0" fmla="*/ 0 h 2953265"/>
                <a:gd name="connsiteX1" fmla="*/ 1544595 w 1544595"/>
                <a:gd name="connsiteY1" fmla="*/ 0 h 2953265"/>
                <a:gd name="connsiteX2" fmla="*/ 1544595 w 1544595"/>
                <a:gd name="connsiteY2" fmla="*/ 2953265 h 2953265"/>
                <a:gd name="connsiteX3" fmla="*/ 0 w 1544595"/>
                <a:gd name="connsiteY3" fmla="*/ 2953265 h 2953265"/>
                <a:gd name="connsiteX4" fmla="*/ 0 w 1544595"/>
                <a:gd name="connsiteY4" fmla="*/ 0 h 2953265"/>
                <a:gd name="connsiteX0-1" fmla="*/ 65902 w 1610497"/>
                <a:gd name="connsiteY0-2" fmla="*/ 0 h 2953265"/>
                <a:gd name="connsiteX1-3" fmla="*/ 1610497 w 1610497"/>
                <a:gd name="connsiteY1-4" fmla="*/ 0 h 2953265"/>
                <a:gd name="connsiteX2-5" fmla="*/ 1610497 w 1610497"/>
                <a:gd name="connsiteY2-6" fmla="*/ 2953265 h 2953265"/>
                <a:gd name="connsiteX3-7" fmla="*/ 65902 w 1610497"/>
                <a:gd name="connsiteY3-8" fmla="*/ 2953265 h 2953265"/>
                <a:gd name="connsiteX4-9" fmla="*/ 65902 w 1610497"/>
                <a:gd name="connsiteY4-10" fmla="*/ 0 h 2953265"/>
                <a:gd name="connsiteX0-11" fmla="*/ 78315 w 1622910"/>
                <a:gd name="connsiteY0-12" fmla="*/ 0 h 2953265"/>
                <a:gd name="connsiteX1-13" fmla="*/ 1622910 w 1622910"/>
                <a:gd name="connsiteY1-14" fmla="*/ 0 h 2953265"/>
                <a:gd name="connsiteX2-15" fmla="*/ 1622910 w 1622910"/>
                <a:gd name="connsiteY2-16" fmla="*/ 2953265 h 2953265"/>
                <a:gd name="connsiteX3-17" fmla="*/ 78315 w 1622910"/>
                <a:gd name="connsiteY3-18" fmla="*/ 2953265 h 2953265"/>
                <a:gd name="connsiteX4-19" fmla="*/ 78315 w 1622910"/>
                <a:gd name="connsiteY4-20" fmla="*/ 0 h 2953265"/>
                <a:gd name="connsiteX0-21" fmla="*/ 78315 w 1672337"/>
                <a:gd name="connsiteY0-22" fmla="*/ 0 h 2953265"/>
                <a:gd name="connsiteX1-23" fmla="*/ 1622910 w 1672337"/>
                <a:gd name="connsiteY1-24" fmla="*/ 0 h 2953265"/>
                <a:gd name="connsiteX2-25" fmla="*/ 1622910 w 1672337"/>
                <a:gd name="connsiteY2-26" fmla="*/ 2953265 h 2953265"/>
                <a:gd name="connsiteX3-27" fmla="*/ 78315 w 1672337"/>
                <a:gd name="connsiteY3-28" fmla="*/ 2953265 h 2953265"/>
                <a:gd name="connsiteX4-29" fmla="*/ 78315 w 1672337"/>
                <a:gd name="connsiteY4-30" fmla="*/ 0 h 2953265"/>
                <a:gd name="connsiteX0-31" fmla="*/ 78315 w 1697337"/>
                <a:gd name="connsiteY0-32" fmla="*/ 0 h 2953265"/>
                <a:gd name="connsiteX1-33" fmla="*/ 1622910 w 1697337"/>
                <a:gd name="connsiteY1-34" fmla="*/ 0 h 2953265"/>
                <a:gd name="connsiteX2-35" fmla="*/ 1622910 w 1697337"/>
                <a:gd name="connsiteY2-36" fmla="*/ 2953265 h 2953265"/>
                <a:gd name="connsiteX3-37" fmla="*/ 78315 w 1697337"/>
                <a:gd name="connsiteY3-38" fmla="*/ 2953265 h 2953265"/>
                <a:gd name="connsiteX4-39" fmla="*/ 78315 w 1697337"/>
                <a:gd name="connsiteY4-40" fmla="*/ 0 h 2953265"/>
                <a:gd name="connsiteX0-41" fmla="*/ 41133 w 1660155"/>
                <a:gd name="connsiteY0-42" fmla="*/ 0 h 2953265"/>
                <a:gd name="connsiteX1-43" fmla="*/ 1585728 w 1660155"/>
                <a:gd name="connsiteY1-44" fmla="*/ 0 h 2953265"/>
                <a:gd name="connsiteX2-45" fmla="*/ 1585728 w 1660155"/>
                <a:gd name="connsiteY2-46" fmla="*/ 2953265 h 2953265"/>
                <a:gd name="connsiteX3-47" fmla="*/ 238841 w 1660155"/>
                <a:gd name="connsiteY3-48" fmla="*/ 2940908 h 2953265"/>
                <a:gd name="connsiteX4-49" fmla="*/ 41133 w 1660155"/>
                <a:gd name="connsiteY4-50" fmla="*/ 0 h 2953265"/>
                <a:gd name="connsiteX0-51" fmla="*/ 41133 w 1609133"/>
                <a:gd name="connsiteY0-52" fmla="*/ 0 h 2953265"/>
                <a:gd name="connsiteX1-53" fmla="*/ 1585728 w 1609133"/>
                <a:gd name="connsiteY1-54" fmla="*/ 0 h 2953265"/>
                <a:gd name="connsiteX2-55" fmla="*/ 1388020 w 1609133"/>
                <a:gd name="connsiteY2-56" fmla="*/ 2953265 h 2953265"/>
                <a:gd name="connsiteX3-57" fmla="*/ 238841 w 1609133"/>
                <a:gd name="connsiteY3-58" fmla="*/ 2940908 h 2953265"/>
                <a:gd name="connsiteX4-59" fmla="*/ 41133 w 1609133"/>
                <a:gd name="connsiteY4-60" fmla="*/ 0 h 2953265"/>
                <a:gd name="connsiteX0-61" fmla="*/ 58156 w 1626156"/>
                <a:gd name="connsiteY0-62" fmla="*/ 0 h 2953265"/>
                <a:gd name="connsiteX1-63" fmla="*/ 1602751 w 1626156"/>
                <a:gd name="connsiteY1-64" fmla="*/ 0 h 2953265"/>
                <a:gd name="connsiteX2-65" fmla="*/ 1405043 w 1626156"/>
                <a:gd name="connsiteY2-66" fmla="*/ 2953265 h 2953265"/>
                <a:gd name="connsiteX3-67" fmla="*/ 255864 w 1626156"/>
                <a:gd name="connsiteY3-68" fmla="*/ 2940908 h 2953265"/>
                <a:gd name="connsiteX4-69" fmla="*/ 58156 w 1626156"/>
                <a:gd name="connsiteY4-70" fmla="*/ 0 h 2953265"/>
                <a:gd name="connsiteX0-71" fmla="*/ 58156 w 1653323"/>
                <a:gd name="connsiteY0-72" fmla="*/ 0 h 2953265"/>
                <a:gd name="connsiteX1-73" fmla="*/ 1602751 w 1653323"/>
                <a:gd name="connsiteY1-74" fmla="*/ 0 h 2953265"/>
                <a:gd name="connsiteX2-75" fmla="*/ 1405043 w 1653323"/>
                <a:gd name="connsiteY2-76" fmla="*/ 2953265 h 2953265"/>
                <a:gd name="connsiteX3-77" fmla="*/ 255864 w 1653323"/>
                <a:gd name="connsiteY3-78" fmla="*/ 2940908 h 2953265"/>
                <a:gd name="connsiteX4-79" fmla="*/ 58156 w 1653323"/>
                <a:gd name="connsiteY4-80" fmla="*/ 0 h 2953265"/>
                <a:gd name="connsiteX0-81" fmla="*/ 58156 w 1653323"/>
                <a:gd name="connsiteY0-82" fmla="*/ 0 h 2953265"/>
                <a:gd name="connsiteX1-83" fmla="*/ 1602751 w 1653323"/>
                <a:gd name="connsiteY1-84" fmla="*/ 0 h 2953265"/>
                <a:gd name="connsiteX2-85" fmla="*/ 1405043 w 1653323"/>
                <a:gd name="connsiteY2-86" fmla="*/ 2953265 h 2953265"/>
                <a:gd name="connsiteX3-87" fmla="*/ 255864 w 1653323"/>
                <a:gd name="connsiteY3-88" fmla="*/ 2940908 h 2953265"/>
                <a:gd name="connsiteX4-89" fmla="*/ 58156 w 1653323"/>
                <a:gd name="connsiteY4-90" fmla="*/ 0 h 2953265"/>
                <a:gd name="connsiteX0-91" fmla="*/ 58156 w 1669755"/>
                <a:gd name="connsiteY0-92" fmla="*/ 0 h 2953265"/>
                <a:gd name="connsiteX1-93" fmla="*/ 1602751 w 1669755"/>
                <a:gd name="connsiteY1-94" fmla="*/ 0 h 2953265"/>
                <a:gd name="connsiteX2-95" fmla="*/ 1405043 w 1669755"/>
                <a:gd name="connsiteY2-96" fmla="*/ 2953265 h 2953265"/>
                <a:gd name="connsiteX3-97" fmla="*/ 255864 w 1669755"/>
                <a:gd name="connsiteY3-98" fmla="*/ 2940908 h 2953265"/>
                <a:gd name="connsiteX4-99" fmla="*/ 58156 w 1669755"/>
                <a:gd name="connsiteY4-100" fmla="*/ 0 h 29532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69755" h="2953265">
                  <a:moveTo>
                    <a:pt x="58156" y="0"/>
                  </a:moveTo>
                  <a:lnTo>
                    <a:pt x="1602751" y="0"/>
                  </a:lnTo>
                  <a:cubicBezTo>
                    <a:pt x="1726319" y="663146"/>
                    <a:pt x="1689249" y="2005914"/>
                    <a:pt x="1405043" y="2953265"/>
                  </a:cubicBezTo>
                  <a:lnTo>
                    <a:pt x="255864" y="2940908"/>
                  </a:lnTo>
                  <a:cubicBezTo>
                    <a:pt x="70513" y="2166551"/>
                    <a:pt x="-90125" y="1120346"/>
                    <a:pt x="58156" y="0"/>
                  </a:cubicBezTo>
                  <a:close/>
                </a:path>
              </a:pathLst>
            </a:custGeom>
            <a:solidFill>
              <a:srgbClr val="D5D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3"/>
            <p:cNvSpPr/>
            <p:nvPr/>
          </p:nvSpPr>
          <p:spPr>
            <a:xfrm>
              <a:off x="8439664" y="691711"/>
              <a:ext cx="1532239" cy="1179928"/>
            </a:xfrm>
            <a:custGeom>
              <a:avLst/>
              <a:gdLst>
                <a:gd name="connsiteX0" fmla="*/ 0 w 1532239"/>
                <a:gd name="connsiteY0" fmla="*/ 1062681 h 1062681"/>
                <a:gd name="connsiteX1" fmla="*/ 766120 w 1532239"/>
                <a:gd name="connsiteY1" fmla="*/ 0 h 1062681"/>
                <a:gd name="connsiteX2" fmla="*/ 1532239 w 1532239"/>
                <a:gd name="connsiteY2" fmla="*/ 1062681 h 1062681"/>
                <a:gd name="connsiteX3" fmla="*/ 0 w 1532239"/>
                <a:gd name="connsiteY3" fmla="*/ 1062681 h 1062681"/>
                <a:gd name="connsiteX0-1" fmla="*/ 0 w 1532239"/>
                <a:gd name="connsiteY0-2" fmla="*/ 1062681 h 1062681"/>
                <a:gd name="connsiteX1-3" fmla="*/ 766120 w 1532239"/>
                <a:gd name="connsiteY1-4" fmla="*/ 0 h 1062681"/>
                <a:gd name="connsiteX2-5" fmla="*/ 1532239 w 1532239"/>
                <a:gd name="connsiteY2-6" fmla="*/ 1062681 h 1062681"/>
                <a:gd name="connsiteX3-7" fmla="*/ 0 w 1532239"/>
                <a:gd name="connsiteY3-8" fmla="*/ 1062681 h 1062681"/>
                <a:gd name="connsiteX0-9" fmla="*/ 0 w 1532239"/>
                <a:gd name="connsiteY0-10" fmla="*/ 1062681 h 1062681"/>
                <a:gd name="connsiteX1-11" fmla="*/ 766120 w 1532239"/>
                <a:gd name="connsiteY1-12" fmla="*/ 0 h 1062681"/>
                <a:gd name="connsiteX2-13" fmla="*/ 1532239 w 1532239"/>
                <a:gd name="connsiteY2-14" fmla="*/ 1062681 h 1062681"/>
                <a:gd name="connsiteX3-15" fmla="*/ 0 w 1532239"/>
                <a:gd name="connsiteY3-16" fmla="*/ 1062681 h 1062681"/>
                <a:gd name="connsiteX0-17" fmla="*/ 0 w 1532239"/>
                <a:gd name="connsiteY0-18" fmla="*/ 1062681 h 1062681"/>
                <a:gd name="connsiteX1-19" fmla="*/ 766120 w 1532239"/>
                <a:gd name="connsiteY1-20" fmla="*/ 0 h 1062681"/>
                <a:gd name="connsiteX2-21" fmla="*/ 1532239 w 1532239"/>
                <a:gd name="connsiteY2-22" fmla="*/ 1062681 h 1062681"/>
                <a:gd name="connsiteX3-23" fmla="*/ 0 w 1532239"/>
                <a:gd name="connsiteY3-24" fmla="*/ 1062681 h 1062681"/>
                <a:gd name="connsiteX0-25" fmla="*/ 0 w 1532239"/>
                <a:gd name="connsiteY0-26" fmla="*/ 1062681 h 1062681"/>
                <a:gd name="connsiteX1-27" fmla="*/ 766120 w 1532239"/>
                <a:gd name="connsiteY1-28" fmla="*/ 0 h 1062681"/>
                <a:gd name="connsiteX2-29" fmla="*/ 1532239 w 1532239"/>
                <a:gd name="connsiteY2-30" fmla="*/ 1062681 h 1062681"/>
                <a:gd name="connsiteX3-31" fmla="*/ 0 w 1532239"/>
                <a:gd name="connsiteY3-32" fmla="*/ 1062681 h 1062681"/>
                <a:gd name="connsiteX0-33" fmla="*/ 0 w 1532239"/>
                <a:gd name="connsiteY0-34" fmla="*/ 1062681 h 1062681"/>
                <a:gd name="connsiteX1-35" fmla="*/ 766120 w 1532239"/>
                <a:gd name="connsiteY1-36" fmla="*/ 0 h 1062681"/>
                <a:gd name="connsiteX2-37" fmla="*/ 1532239 w 1532239"/>
                <a:gd name="connsiteY2-38" fmla="*/ 1062681 h 1062681"/>
                <a:gd name="connsiteX3-39" fmla="*/ 0 w 1532239"/>
                <a:gd name="connsiteY3-40" fmla="*/ 1062681 h 1062681"/>
                <a:gd name="connsiteX0-41" fmla="*/ 0 w 1532239"/>
                <a:gd name="connsiteY0-42" fmla="*/ 1062681 h 1062681"/>
                <a:gd name="connsiteX1-43" fmla="*/ 766120 w 1532239"/>
                <a:gd name="connsiteY1-44" fmla="*/ 0 h 1062681"/>
                <a:gd name="connsiteX2-45" fmla="*/ 1532239 w 1532239"/>
                <a:gd name="connsiteY2-46" fmla="*/ 1062681 h 1062681"/>
                <a:gd name="connsiteX3-47" fmla="*/ 0 w 1532239"/>
                <a:gd name="connsiteY3-48" fmla="*/ 1062681 h 1062681"/>
                <a:gd name="connsiteX0-49" fmla="*/ 0 w 1532239"/>
                <a:gd name="connsiteY0-50" fmla="*/ 1062681 h 1062681"/>
                <a:gd name="connsiteX1-51" fmla="*/ 766120 w 1532239"/>
                <a:gd name="connsiteY1-52" fmla="*/ 0 h 1062681"/>
                <a:gd name="connsiteX2-53" fmla="*/ 1532239 w 1532239"/>
                <a:gd name="connsiteY2-54" fmla="*/ 1062681 h 1062681"/>
                <a:gd name="connsiteX3-55" fmla="*/ 0 w 1532239"/>
                <a:gd name="connsiteY3-56" fmla="*/ 1062681 h 1062681"/>
                <a:gd name="connsiteX0-57" fmla="*/ 0 w 1532239"/>
                <a:gd name="connsiteY0-58" fmla="*/ 1062681 h 1062681"/>
                <a:gd name="connsiteX1-59" fmla="*/ 766120 w 1532239"/>
                <a:gd name="connsiteY1-60" fmla="*/ 0 h 1062681"/>
                <a:gd name="connsiteX2-61" fmla="*/ 1532239 w 1532239"/>
                <a:gd name="connsiteY2-62" fmla="*/ 1062681 h 1062681"/>
                <a:gd name="connsiteX3-63" fmla="*/ 0 w 1532239"/>
                <a:gd name="connsiteY3-64" fmla="*/ 1062681 h 1062681"/>
                <a:gd name="connsiteX0-65" fmla="*/ 0 w 1532239"/>
                <a:gd name="connsiteY0-66" fmla="*/ 1062681 h 1062681"/>
                <a:gd name="connsiteX1-67" fmla="*/ 766120 w 1532239"/>
                <a:gd name="connsiteY1-68" fmla="*/ 0 h 1062681"/>
                <a:gd name="connsiteX2-69" fmla="*/ 1532239 w 1532239"/>
                <a:gd name="connsiteY2-70" fmla="*/ 1062681 h 1062681"/>
                <a:gd name="connsiteX3-71" fmla="*/ 0 w 1532239"/>
                <a:gd name="connsiteY3-72" fmla="*/ 1062681 h 1062681"/>
                <a:gd name="connsiteX0-73" fmla="*/ 0 w 1532239"/>
                <a:gd name="connsiteY0-74" fmla="*/ 1062681 h 1062681"/>
                <a:gd name="connsiteX1-75" fmla="*/ 766120 w 1532239"/>
                <a:gd name="connsiteY1-76" fmla="*/ 0 h 1062681"/>
                <a:gd name="connsiteX2-77" fmla="*/ 1532239 w 1532239"/>
                <a:gd name="connsiteY2-78" fmla="*/ 1062681 h 1062681"/>
                <a:gd name="connsiteX3-79" fmla="*/ 0 w 1532239"/>
                <a:gd name="connsiteY3-80" fmla="*/ 1062681 h 1062681"/>
                <a:gd name="connsiteX0-81" fmla="*/ 0 w 1532239"/>
                <a:gd name="connsiteY0-82" fmla="*/ 1062681 h 1062681"/>
                <a:gd name="connsiteX1-83" fmla="*/ 766120 w 1532239"/>
                <a:gd name="connsiteY1-84" fmla="*/ 0 h 1062681"/>
                <a:gd name="connsiteX2-85" fmla="*/ 1532239 w 1532239"/>
                <a:gd name="connsiteY2-86" fmla="*/ 1062681 h 1062681"/>
                <a:gd name="connsiteX3-87" fmla="*/ 0 w 1532239"/>
                <a:gd name="connsiteY3-88" fmla="*/ 1062681 h 1062681"/>
                <a:gd name="connsiteX0-89" fmla="*/ 0 w 1532239"/>
                <a:gd name="connsiteY0-90" fmla="*/ 1062932 h 1062932"/>
                <a:gd name="connsiteX1-91" fmla="*/ 766120 w 1532239"/>
                <a:gd name="connsiteY1-92" fmla="*/ 251 h 1062932"/>
                <a:gd name="connsiteX2-93" fmla="*/ 1532239 w 1532239"/>
                <a:gd name="connsiteY2-94" fmla="*/ 1062932 h 1062932"/>
                <a:gd name="connsiteX3-95" fmla="*/ 0 w 1532239"/>
                <a:gd name="connsiteY3-96" fmla="*/ 1062932 h 1062932"/>
                <a:gd name="connsiteX0-97" fmla="*/ 0 w 1532239"/>
                <a:gd name="connsiteY0-98" fmla="*/ 1062948 h 1062948"/>
                <a:gd name="connsiteX1-99" fmla="*/ 766120 w 1532239"/>
                <a:gd name="connsiteY1-100" fmla="*/ 267 h 1062948"/>
                <a:gd name="connsiteX2-101" fmla="*/ 1532239 w 1532239"/>
                <a:gd name="connsiteY2-102" fmla="*/ 1062948 h 1062948"/>
                <a:gd name="connsiteX3-103" fmla="*/ 0 w 1532239"/>
                <a:gd name="connsiteY3-104" fmla="*/ 1062948 h 1062948"/>
                <a:gd name="connsiteX0-105" fmla="*/ 0 w 1532239"/>
                <a:gd name="connsiteY0-106" fmla="*/ 1062948 h 1062948"/>
                <a:gd name="connsiteX1-107" fmla="*/ 766120 w 1532239"/>
                <a:gd name="connsiteY1-108" fmla="*/ 267 h 1062948"/>
                <a:gd name="connsiteX2-109" fmla="*/ 1532239 w 1532239"/>
                <a:gd name="connsiteY2-110" fmla="*/ 1062948 h 1062948"/>
                <a:gd name="connsiteX3-111" fmla="*/ 0 w 1532239"/>
                <a:gd name="connsiteY3-112" fmla="*/ 1062948 h 1062948"/>
                <a:gd name="connsiteX0-113" fmla="*/ 0 w 1532239"/>
                <a:gd name="connsiteY0-114" fmla="*/ 1062948 h 1062948"/>
                <a:gd name="connsiteX1-115" fmla="*/ 766120 w 1532239"/>
                <a:gd name="connsiteY1-116" fmla="*/ 267 h 1062948"/>
                <a:gd name="connsiteX2-117" fmla="*/ 1532239 w 1532239"/>
                <a:gd name="connsiteY2-118" fmla="*/ 1062948 h 1062948"/>
                <a:gd name="connsiteX3-119" fmla="*/ 0 w 1532239"/>
                <a:gd name="connsiteY3-120" fmla="*/ 1062948 h 1062948"/>
                <a:gd name="connsiteX0-121" fmla="*/ 0 w 1532239"/>
                <a:gd name="connsiteY0-122" fmla="*/ 1062948 h 1145326"/>
                <a:gd name="connsiteX1-123" fmla="*/ 766120 w 1532239"/>
                <a:gd name="connsiteY1-124" fmla="*/ 267 h 1145326"/>
                <a:gd name="connsiteX2-125" fmla="*/ 1532239 w 1532239"/>
                <a:gd name="connsiteY2-126" fmla="*/ 1062948 h 1145326"/>
                <a:gd name="connsiteX3-127" fmla="*/ 0 w 1532239"/>
                <a:gd name="connsiteY3-128" fmla="*/ 1062948 h 1145326"/>
                <a:gd name="connsiteX0-129" fmla="*/ 0 w 1532239"/>
                <a:gd name="connsiteY0-130" fmla="*/ 1062948 h 1179928"/>
                <a:gd name="connsiteX1-131" fmla="*/ 766120 w 1532239"/>
                <a:gd name="connsiteY1-132" fmla="*/ 267 h 1179928"/>
                <a:gd name="connsiteX2-133" fmla="*/ 1532239 w 1532239"/>
                <a:gd name="connsiteY2-134" fmla="*/ 1062948 h 1179928"/>
                <a:gd name="connsiteX3-135" fmla="*/ 0 w 1532239"/>
                <a:gd name="connsiteY3-136" fmla="*/ 1062948 h 1179928"/>
              </a:gdLst>
              <a:ahLst/>
              <a:cxnLst>
                <a:cxn ang="0">
                  <a:pos x="connsiteX0-1" y="connsiteY0-2"/>
                </a:cxn>
                <a:cxn ang="0">
                  <a:pos x="connsiteX1-3" y="connsiteY1-4"/>
                </a:cxn>
                <a:cxn ang="0">
                  <a:pos x="connsiteX2-5" y="connsiteY2-6"/>
                </a:cxn>
                <a:cxn ang="0">
                  <a:pos x="connsiteX3-7" y="connsiteY3-8"/>
                </a:cxn>
              </a:cxnLst>
              <a:rect l="l" t="t" r="r" b="b"/>
              <a:pathLst>
                <a:path w="1532239" h="1179928">
                  <a:moveTo>
                    <a:pt x="0" y="1062948"/>
                  </a:moveTo>
                  <a:cubicBezTo>
                    <a:pt x="57666" y="782862"/>
                    <a:pt x="399537" y="-3851"/>
                    <a:pt x="766120" y="267"/>
                  </a:cubicBezTo>
                  <a:cubicBezTo>
                    <a:pt x="1107991" y="-16210"/>
                    <a:pt x="1499288" y="733435"/>
                    <a:pt x="1532239" y="1062948"/>
                  </a:cubicBezTo>
                  <a:cubicBezTo>
                    <a:pt x="1293342" y="1186515"/>
                    <a:pt x="424249" y="1248299"/>
                    <a:pt x="0" y="1062948"/>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8637373" y="4707924"/>
              <a:ext cx="1149178" cy="296562"/>
            </a:xfrm>
            <a:prstGeom prst="rect">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822725" y="2100648"/>
              <a:ext cx="753763" cy="753763"/>
            </a:xfrm>
            <a:prstGeom prst="ellipse">
              <a:avLst/>
            </a:prstGeom>
            <a:solidFill>
              <a:srgbClr val="78A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flipH="1">
              <a:off x="9792444" y="3878876"/>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10"/>
            <p:cNvSpPr/>
            <p:nvPr/>
          </p:nvSpPr>
          <p:spPr>
            <a:xfrm>
              <a:off x="9094574" y="-481914"/>
              <a:ext cx="222421" cy="1215081"/>
            </a:xfrm>
            <a:custGeom>
              <a:avLst/>
              <a:gdLst>
                <a:gd name="connsiteX0" fmla="*/ 0 w 222421"/>
                <a:gd name="connsiteY0" fmla="*/ 1198606 h 1198606"/>
                <a:gd name="connsiteX1" fmla="*/ 111211 w 222421"/>
                <a:gd name="connsiteY1" fmla="*/ 0 h 1198606"/>
                <a:gd name="connsiteX2" fmla="*/ 222421 w 222421"/>
                <a:gd name="connsiteY2" fmla="*/ 1198606 h 1198606"/>
                <a:gd name="connsiteX3" fmla="*/ 0 w 222421"/>
                <a:gd name="connsiteY3" fmla="*/ 1198606 h 1198606"/>
                <a:gd name="connsiteX0-1" fmla="*/ 0 w 222421"/>
                <a:gd name="connsiteY0-2" fmla="*/ 1198606 h 1198606"/>
                <a:gd name="connsiteX1-3" fmla="*/ 111211 w 222421"/>
                <a:gd name="connsiteY1-4" fmla="*/ 0 h 1198606"/>
                <a:gd name="connsiteX2-5" fmla="*/ 222421 w 222421"/>
                <a:gd name="connsiteY2-6" fmla="*/ 1198606 h 1198606"/>
                <a:gd name="connsiteX3-7" fmla="*/ 0 w 222421"/>
                <a:gd name="connsiteY3-8" fmla="*/ 1198606 h 1198606"/>
                <a:gd name="connsiteX0-9" fmla="*/ 0 w 222421"/>
                <a:gd name="connsiteY0-10" fmla="*/ 1198606 h 1215081"/>
                <a:gd name="connsiteX1-11" fmla="*/ 111211 w 222421"/>
                <a:gd name="connsiteY1-12" fmla="*/ 0 h 1215081"/>
                <a:gd name="connsiteX2-13" fmla="*/ 222421 w 222421"/>
                <a:gd name="connsiteY2-14" fmla="*/ 1198606 h 1215081"/>
                <a:gd name="connsiteX3-15" fmla="*/ 0 w 222421"/>
                <a:gd name="connsiteY3-16" fmla="*/ 1198606 h 1215081"/>
              </a:gdLst>
              <a:ahLst/>
              <a:cxnLst>
                <a:cxn ang="0">
                  <a:pos x="connsiteX0-1" y="connsiteY0-2"/>
                </a:cxn>
                <a:cxn ang="0">
                  <a:pos x="connsiteX1-3" y="connsiteY1-4"/>
                </a:cxn>
                <a:cxn ang="0">
                  <a:pos x="connsiteX2-5" y="connsiteY2-6"/>
                </a:cxn>
                <a:cxn ang="0">
                  <a:pos x="connsiteX3-7" y="connsiteY3-8"/>
                </a:cxn>
              </a:cxnLst>
              <a:rect l="l" t="t" r="r" b="b"/>
              <a:pathLst>
                <a:path w="222421" h="1215081">
                  <a:moveTo>
                    <a:pt x="0" y="1198606"/>
                  </a:moveTo>
                  <a:lnTo>
                    <a:pt x="111211" y="0"/>
                  </a:lnTo>
                  <a:lnTo>
                    <a:pt x="222421" y="1198606"/>
                  </a:lnTo>
                  <a:cubicBezTo>
                    <a:pt x="148281" y="1235676"/>
                    <a:pt x="74140" y="1198606"/>
                    <a:pt x="0" y="1198606"/>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9507852" y="1746421"/>
              <a:ext cx="535174" cy="2953265"/>
            </a:xfrm>
            <a:custGeom>
              <a:avLst/>
              <a:gdLst>
                <a:gd name="connsiteX0" fmla="*/ 144442 w 535174"/>
                <a:gd name="connsiteY0" fmla="*/ 0 h 2953265"/>
                <a:gd name="connsiteX1" fmla="*/ 468170 w 535174"/>
                <a:gd name="connsiteY1" fmla="*/ 0 h 2953265"/>
                <a:gd name="connsiteX2" fmla="*/ 270462 w 535174"/>
                <a:gd name="connsiteY2" fmla="*/ 2953265 h 2953265"/>
                <a:gd name="connsiteX3" fmla="*/ 0 w 535174"/>
                <a:gd name="connsiteY3" fmla="*/ 2950357 h 2953265"/>
                <a:gd name="connsiteX4" fmla="*/ 36807 w 535174"/>
                <a:gd name="connsiteY4" fmla="*/ 2756097 h 2953265"/>
                <a:gd name="connsiteX5" fmla="*/ 155917 w 535174"/>
                <a:gd name="connsiteY5" fmla="*/ 130647 h 2953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5174" h="2953265">
                  <a:moveTo>
                    <a:pt x="144442" y="0"/>
                  </a:moveTo>
                  <a:lnTo>
                    <a:pt x="468170" y="0"/>
                  </a:lnTo>
                  <a:cubicBezTo>
                    <a:pt x="591738" y="663146"/>
                    <a:pt x="554668" y="2005914"/>
                    <a:pt x="270462" y="2953265"/>
                  </a:cubicBezTo>
                  <a:lnTo>
                    <a:pt x="0" y="2950357"/>
                  </a:lnTo>
                  <a:lnTo>
                    <a:pt x="36807" y="2756097"/>
                  </a:lnTo>
                  <a:cubicBezTo>
                    <a:pt x="178395" y="1875995"/>
                    <a:pt x="207836" y="828511"/>
                    <a:pt x="155917" y="130647"/>
                  </a:cubicBezTo>
                  <a:close/>
                </a:path>
              </a:pathLst>
            </a:custGeom>
            <a:solidFill>
              <a:srgbClr val="EDE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8474390" y="3845925"/>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11"/>
            <p:cNvSpPr/>
            <p:nvPr/>
          </p:nvSpPr>
          <p:spPr>
            <a:xfrm flipV="1">
              <a:off x="9044135" y="3431372"/>
              <a:ext cx="322287" cy="2289806"/>
            </a:xfrm>
            <a:custGeom>
              <a:avLst/>
              <a:gdLst>
                <a:gd name="connsiteX0" fmla="*/ 0 w 271848"/>
                <a:gd name="connsiteY0" fmla="*/ 2224215 h 2224215"/>
                <a:gd name="connsiteX1" fmla="*/ 135924 w 271848"/>
                <a:gd name="connsiteY1" fmla="*/ 0 h 2224215"/>
                <a:gd name="connsiteX2" fmla="*/ 271848 w 271848"/>
                <a:gd name="connsiteY2" fmla="*/ 2224215 h 2224215"/>
                <a:gd name="connsiteX3" fmla="*/ 0 w 271848"/>
                <a:gd name="connsiteY3" fmla="*/ 2224215 h 2224215"/>
                <a:gd name="connsiteX0-1" fmla="*/ 0 w 271848"/>
                <a:gd name="connsiteY0-2" fmla="*/ 2224215 h 2306593"/>
                <a:gd name="connsiteX1-3" fmla="*/ 135924 w 271848"/>
                <a:gd name="connsiteY1-4" fmla="*/ 0 h 2306593"/>
                <a:gd name="connsiteX2-5" fmla="*/ 271848 w 271848"/>
                <a:gd name="connsiteY2-6" fmla="*/ 2224215 h 2306593"/>
                <a:gd name="connsiteX3-7" fmla="*/ 0 w 271848"/>
                <a:gd name="connsiteY3-8" fmla="*/ 2224215 h 2306593"/>
                <a:gd name="connsiteX0-9" fmla="*/ 0 w 271848"/>
                <a:gd name="connsiteY0-10" fmla="*/ 2224215 h 2341195"/>
                <a:gd name="connsiteX1-11" fmla="*/ 135924 w 271848"/>
                <a:gd name="connsiteY1-12" fmla="*/ 0 h 2341195"/>
                <a:gd name="connsiteX2-13" fmla="*/ 271848 w 271848"/>
                <a:gd name="connsiteY2-14" fmla="*/ 2224215 h 2341195"/>
                <a:gd name="connsiteX3-15" fmla="*/ 0 w 271848"/>
                <a:gd name="connsiteY3-16" fmla="*/ 2224215 h 2341195"/>
                <a:gd name="connsiteX0-17" fmla="*/ 0 w 272067"/>
                <a:gd name="connsiteY0-18" fmla="*/ 2224215 h 2341195"/>
                <a:gd name="connsiteX1-19" fmla="*/ 135924 w 272067"/>
                <a:gd name="connsiteY1-20" fmla="*/ 0 h 2341195"/>
                <a:gd name="connsiteX2-21" fmla="*/ 271848 w 272067"/>
                <a:gd name="connsiteY2-22" fmla="*/ 2224215 h 2341195"/>
                <a:gd name="connsiteX3-23" fmla="*/ 0 w 272067"/>
                <a:gd name="connsiteY3-24" fmla="*/ 2224215 h 2341195"/>
                <a:gd name="connsiteX0-25" fmla="*/ 1011 w 273025"/>
                <a:gd name="connsiteY0-26" fmla="*/ 2224215 h 2346257"/>
                <a:gd name="connsiteX1-27" fmla="*/ 136935 w 273025"/>
                <a:gd name="connsiteY1-28" fmla="*/ 0 h 2346257"/>
                <a:gd name="connsiteX2-29" fmla="*/ 272859 w 273025"/>
                <a:gd name="connsiteY2-30" fmla="*/ 2224215 h 2346257"/>
                <a:gd name="connsiteX3-31" fmla="*/ 1011 w 273025"/>
                <a:gd name="connsiteY3-32" fmla="*/ 2224215 h 2346257"/>
                <a:gd name="connsiteX0-33" fmla="*/ 1011 w 273025"/>
                <a:gd name="connsiteY0-34" fmla="*/ 2162431 h 2314520"/>
                <a:gd name="connsiteX1-35" fmla="*/ 136935 w 273025"/>
                <a:gd name="connsiteY1-36" fmla="*/ 0 h 2314520"/>
                <a:gd name="connsiteX2-37" fmla="*/ 272859 w 273025"/>
                <a:gd name="connsiteY2-38" fmla="*/ 2224215 h 2314520"/>
                <a:gd name="connsiteX3-39" fmla="*/ 1011 w 273025"/>
                <a:gd name="connsiteY3-40" fmla="*/ 2162431 h 2314520"/>
                <a:gd name="connsiteX0-41" fmla="*/ 1011 w 273025"/>
                <a:gd name="connsiteY0-42" fmla="*/ 2137717 h 2289806"/>
                <a:gd name="connsiteX1-43" fmla="*/ 136935 w 273025"/>
                <a:gd name="connsiteY1-44" fmla="*/ 0 h 2289806"/>
                <a:gd name="connsiteX2-45" fmla="*/ 272859 w 273025"/>
                <a:gd name="connsiteY2-46" fmla="*/ 2199501 h 2289806"/>
                <a:gd name="connsiteX3-47" fmla="*/ 1011 w 273025"/>
                <a:gd name="connsiteY3-48" fmla="*/ 2137717 h 2289806"/>
                <a:gd name="connsiteX0-49" fmla="*/ 1011 w 273025"/>
                <a:gd name="connsiteY0-50" fmla="*/ 2137717 h 2289806"/>
                <a:gd name="connsiteX1-51" fmla="*/ 136935 w 273025"/>
                <a:gd name="connsiteY1-52" fmla="*/ 0 h 2289806"/>
                <a:gd name="connsiteX2-53" fmla="*/ 272859 w 273025"/>
                <a:gd name="connsiteY2-54" fmla="*/ 2199501 h 2289806"/>
                <a:gd name="connsiteX3-55" fmla="*/ 1011 w 273025"/>
                <a:gd name="connsiteY3-56" fmla="*/ 2137717 h 2289806"/>
                <a:gd name="connsiteX0-57" fmla="*/ 1011 w 273025"/>
                <a:gd name="connsiteY0-58" fmla="*/ 2137717 h 2289806"/>
                <a:gd name="connsiteX1-59" fmla="*/ 136935 w 273025"/>
                <a:gd name="connsiteY1-60" fmla="*/ 0 h 2289806"/>
                <a:gd name="connsiteX2-61" fmla="*/ 272859 w 273025"/>
                <a:gd name="connsiteY2-62" fmla="*/ 2199501 h 2289806"/>
                <a:gd name="connsiteX3-63" fmla="*/ 1011 w 273025"/>
                <a:gd name="connsiteY3-64" fmla="*/ 2137717 h 2289806"/>
              </a:gdLst>
              <a:ahLst/>
              <a:cxnLst>
                <a:cxn ang="0">
                  <a:pos x="connsiteX0-1" y="connsiteY0-2"/>
                </a:cxn>
                <a:cxn ang="0">
                  <a:pos x="connsiteX1-3" y="connsiteY1-4"/>
                </a:cxn>
                <a:cxn ang="0">
                  <a:pos x="connsiteX2-5" y="connsiteY2-6"/>
                </a:cxn>
                <a:cxn ang="0">
                  <a:pos x="connsiteX3-7" y="connsiteY3-8"/>
                </a:cxn>
              </a:cxnLst>
              <a:rect l="l" t="t" r="r" b="b"/>
              <a:pathLst>
                <a:path w="273025" h="2289806">
                  <a:moveTo>
                    <a:pt x="1011" y="2137717"/>
                  </a:moveTo>
                  <a:cubicBezTo>
                    <a:pt x="46319" y="1425145"/>
                    <a:pt x="54557" y="57664"/>
                    <a:pt x="136935" y="0"/>
                  </a:cubicBezTo>
                  <a:cubicBezTo>
                    <a:pt x="256383" y="102972"/>
                    <a:pt x="227551" y="1466334"/>
                    <a:pt x="272859" y="2199501"/>
                  </a:cubicBezTo>
                  <a:cubicBezTo>
                    <a:pt x="281097" y="2323069"/>
                    <a:pt x="-19584" y="2335425"/>
                    <a:pt x="1011" y="2137717"/>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8385628" y="1746422"/>
              <a:ext cx="507454" cy="2943613"/>
            </a:xfrm>
            <a:custGeom>
              <a:avLst/>
              <a:gdLst>
                <a:gd name="connsiteX0" fmla="*/ 58156 w 507454"/>
                <a:gd name="connsiteY0" fmla="*/ 0 h 2943613"/>
                <a:gd name="connsiteX1" fmla="*/ 337000 w 507454"/>
                <a:gd name="connsiteY1" fmla="*/ 0 h 2943613"/>
                <a:gd name="connsiteX2" fmla="*/ 304547 w 507454"/>
                <a:gd name="connsiteY2" fmla="*/ 358225 h 2943613"/>
                <a:gd name="connsiteX3" fmla="*/ 473488 w 507454"/>
                <a:gd name="connsiteY3" fmla="*/ 2775972 h 2943613"/>
                <a:gd name="connsiteX4" fmla="*/ 507454 w 507454"/>
                <a:gd name="connsiteY4" fmla="*/ 2943613 h 2943613"/>
                <a:gd name="connsiteX5" fmla="*/ 255864 w 507454"/>
                <a:gd name="connsiteY5" fmla="*/ 2940908 h 2943613"/>
                <a:gd name="connsiteX6" fmla="*/ 58156 w 507454"/>
                <a:gd name="connsiteY6" fmla="*/ 0 h 294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454" h="2943613">
                  <a:moveTo>
                    <a:pt x="58156" y="0"/>
                  </a:moveTo>
                  <a:lnTo>
                    <a:pt x="337000" y="0"/>
                  </a:lnTo>
                  <a:lnTo>
                    <a:pt x="304547" y="358225"/>
                  </a:lnTo>
                  <a:cubicBezTo>
                    <a:pt x="248803" y="1254901"/>
                    <a:pt x="344466" y="2091069"/>
                    <a:pt x="473488" y="2775972"/>
                  </a:cubicBezTo>
                  <a:lnTo>
                    <a:pt x="507454" y="2943613"/>
                  </a:lnTo>
                  <a:lnTo>
                    <a:pt x="255864" y="2940908"/>
                  </a:lnTo>
                  <a:cubicBezTo>
                    <a:pt x="70513" y="2166551"/>
                    <a:pt x="-90125" y="1120346"/>
                    <a:pt x="58156" y="0"/>
                  </a:cubicBezTo>
                  <a:close/>
                </a:path>
              </a:pathLst>
            </a:custGeom>
            <a:solidFill>
              <a:srgbClr val="C3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900985" y="2170672"/>
              <a:ext cx="597242" cy="597242"/>
            </a:xfrm>
            <a:prstGeom prst="ellipse">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9235520" y="674675"/>
              <a:ext cx="728145" cy="1144848"/>
            </a:xfrm>
            <a:custGeom>
              <a:avLst/>
              <a:gdLst>
                <a:gd name="connsiteX0" fmla="*/ 0 w 728145"/>
                <a:gd name="connsiteY0" fmla="*/ 0 h 1144848"/>
                <a:gd name="connsiteX1" fmla="*/ 26606 w 728145"/>
                <a:gd name="connsiteY1" fmla="*/ 2307 h 1144848"/>
                <a:gd name="connsiteX2" fmla="*/ 728145 w 728145"/>
                <a:gd name="connsiteY2" fmla="*/ 1059389 h 1144848"/>
                <a:gd name="connsiteX3" fmla="*/ 447608 w 728145"/>
                <a:gd name="connsiteY3" fmla="*/ 1137584 h 1144848"/>
                <a:gd name="connsiteX4" fmla="*/ 397804 w 728145"/>
                <a:gd name="connsiteY4" fmla="*/ 1144848 h 1144848"/>
                <a:gd name="connsiteX5" fmla="*/ 392693 w 728145"/>
                <a:gd name="connsiteY5" fmla="*/ 1097783 h 1144848"/>
                <a:gd name="connsiteX6" fmla="*/ 28803 w 728145"/>
                <a:gd name="connsiteY6" fmla="*/ 46322 h 114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145" h="1144848">
                  <a:moveTo>
                    <a:pt x="0" y="0"/>
                  </a:moveTo>
                  <a:lnTo>
                    <a:pt x="26606" y="2307"/>
                  </a:lnTo>
                  <a:cubicBezTo>
                    <a:pt x="351409" y="72296"/>
                    <a:pt x="697253" y="750471"/>
                    <a:pt x="728145" y="1059389"/>
                  </a:cubicBezTo>
                  <a:cubicBezTo>
                    <a:pt x="668421" y="1090281"/>
                    <a:pt x="569309" y="1117311"/>
                    <a:pt x="447608" y="1137584"/>
                  </a:cubicBezTo>
                  <a:lnTo>
                    <a:pt x="397804" y="1144848"/>
                  </a:lnTo>
                  <a:lnTo>
                    <a:pt x="392693" y="1097783"/>
                  </a:lnTo>
                  <a:cubicBezTo>
                    <a:pt x="350779" y="801808"/>
                    <a:pt x="205811" y="353200"/>
                    <a:pt x="28803" y="46322"/>
                  </a:cubicBez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21273208">
              <a:off x="8406565" y="715642"/>
              <a:ext cx="801816" cy="1033840"/>
            </a:xfrm>
            <a:custGeom>
              <a:avLst/>
              <a:gdLst>
                <a:gd name="connsiteX0" fmla="*/ 549671 w 549671"/>
                <a:gd name="connsiteY0" fmla="*/ 0 h 1033840"/>
                <a:gd name="connsiteX1" fmla="*/ 549066 w 549671"/>
                <a:gd name="connsiteY1" fmla="*/ 720 h 1033840"/>
                <a:gd name="connsiteX2" fmla="*/ 175581 w 549671"/>
                <a:gd name="connsiteY2" fmla="*/ 989116 h 1033840"/>
                <a:gd name="connsiteX3" fmla="*/ 168170 w 549671"/>
                <a:gd name="connsiteY3" fmla="*/ 1033840 h 1033840"/>
                <a:gd name="connsiteX4" fmla="*/ 84497 w 549671"/>
                <a:gd name="connsiteY4" fmla="*/ 1010192 h 1033840"/>
                <a:gd name="connsiteX5" fmla="*/ 0 w 549671"/>
                <a:gd name="connsiteY5" fmla="*/ 978290 h 1033840"/>
                <a:gd name="connsiteX6" fmla="*/ 499871 w 549671"/>
                <a:gd name="connsiteY6" fmla="*/ 40529 h 10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671" h="1033840">
                  <a:moveTo>
                    <a:pt x="549671" y="0"/>
                  </a:moveTo>
                  <a:lnTo>
                    <a:pt x="549066" y="720"/>
                  </a:lnTo>
                  <a:cubicBezTo>
                    <a:pt x="370407" y="240358"/>
                    <a:pt x="224303" y="727739"/>
                    <a:pt x="175581" y="989116"/>
                  </a:cubicBezTo>
                  <a:lnTo>
                    <a:pt x="168170" y="1033840"/>
                  </a:lnTo>
                  <a:lnTo>
                    <a:pt x="84497" y="1010192"/>
                  </a:lnTo>
                  <a:cubicBezTo>
                    <a:pt x="54769" y="1000494"/>
                    <a:pt x="26516" y="989874"/>
                    <a:pt x="0" y="978290"/>
                  </a:cubicBezTo>
                  <a:cubicBezTo>
                    <a:pt x="43250" y="768226"/>
                    <a:pt x="246364" y="273183"/>
                    <a:pt x="499871" y="40529"/>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8456139" y="1615191"/>
              <a:ext cx="1532239" cy="256716"/>
            </a:xfrm>
            <a:custGeom>
              <a:avLst/>
              <a:gdLst>
                <a:gd name="connsiteX0" fmla="*/ 1504174 w 1532239"/>
                <a:gd name="connsiteY0" fmla="*/ 0 h 256716"/>
                <a:gd name="connsiteX1" fmla="*/ 1521961 w 1532239"/>
                <a:gd name="connsiteY1" fmla="*/ 73319 h 256716"/>
                <a:gd name="connsiteX2" fmla="*/ 1532239 w 1532239"/>
                <a:gd name="connsiteY2" fmla="*/ 139736 h 256716"/>
                <a:gd name="connsiteX3" fmla="*/ 0 w 1532239"/>
                <a:gd name="connsiteY3" fmla="*/ 139736 h 256716"/>
                <a:gd name="connsiteX4" fmla="*/ 34440 w 1532239"/>
                <a:gd name="connsiteY4" fmla="*/ 13490 h 256716"/>
                <a:gd name="connsiteX5" fmla="*/ 34735 w 1532239"/>
                <a:gd name="connsiteY5" fmla="*/ 12633 h 256716"/>
                <a:gd name="connsiteX6" fmla="*/ 114714 w 1532239"/>
                <a:gd name="connsiteY6" fmla="*/ 29429 h 256716"/>
                <a:gd name="connsiteX7" fmla="*/ 1476426 w 1532239"/>
                <a:gd name="connsiteY7" fmla="*/ 6758 h 25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2239" h="256716">
                  <a:moveTo>
                    <a:pt x="1504174" y="0"/>
                  </a:moveTo>
                  <a:lnTo>
                    <a:pt x="1521961" y="73319"/>
                  </a:lnTo>
                  <a:cubicBezTo>
                    <a:pt x="1526720" y="96906"/>
                    <a:pt x="1530180" y="119141"/>
                    <a:pt x="1532239" y="139736"/>
                  </a:cubicBezTo>
                  <a:cubicBezTo>
                    <a:pt x="1293342" y="263303"/>
                    <a:pt x="424249" y="325087"/>
                    <a:pt x="0" y="139736"/>
                  </a:cubicBezTo>
                  <a:cubicBezTo>
                    <a:pt x="7208" y="104725"/>
                    <a:pt x="18857" y="61798"/>
                    <a:pt x="34440" y="13490"/>
                  </a:cubicBezTo>
                  <a:lnTo>
                    <a:pt x="34735" y="12633"/>
                  </a:lnTo>
                  <a:lnTo>
                    <a:pt x="114714" y="29429"/>
                  </a:lnTo>
                  <a:cubicBezTo>
                    <a:pt x="558930" y="109069"/>
                    <a:pt x="1125221" y="82135"/>
                    <a:pt x="1476426" y="6758"/>
                  </a:cubicBezTo>
                  <a:close/>
                </a:path>
              </a:pathLst>
            </a:custGeom>
            <a:solidFill>
              <a:srgbClr val="0E6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218141" y="2248930"/>
              <a:ext cx="160637" cy="123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9213535" y="-442791"/>
              <a:ext cx="107580" cy="1175122"/>
            </a:xfrm>
            <a:custGeom>
              <a:avLst/>
              <a:gdLst>
                <a:gd name="connsiteX0" fmla="*/ 0 w 107580"/>
                <a:gd name="connsiteY0" fmla="*/ 0 h 1175122"/>
                <a:gd name="connsiteX1" fmla="*/ 107580 w 107580"/>
                <a:gd name="connsiteY1" fmla="*/ 1159483 h 1175122"/>
                <a:gd name="connsiteX2" fmla="*/ 51975 w 107580"/>
                <a:gd name="connsiteY2" fmla="*/ 1175122 h 1175122"/>
                <a:gd name="connsiteX3" fmla="*/ 30907 w 107580"/>
                <a:gd name="connsiteY3" fmla="*/ 1174464 h 1175122"/>
              </a:gdLst>
              <a:ahLst/>
              <a:cxnLst>
                <a:cxn ang="0">
                  <a:pos x="connsiteX0" y="connsiteY0"/>
                </a:cxn>
                <a:cxn ang="0">
                  <a:pos x="connsiteX1" y="connsiteY1"/>
                </a:cxn>
                <a:cxn ang="0">
                  <a:pos x="connsiteX2" y="connsiteY2"/>
                </a:cxn>
                <a:cxn ang="0">
                  <a:pos x="connsiteX3" y="connsiteY3"/>
                </a:cxn>
              </a:cxnLst>
              <a:rect l="l" t="t" r="r" b="b"/>
              <a:pathLst>
                <a:path w="107580" h="1175122">
                  <a:moveTo>
                    <a:pt x="0" y="0"/>
                  </a:moveTo>
                  <a:lnTo>
                    <a:pt x="107580" y="1159483"/>
                  </a:lnTo>
                  <a:cubicBezTo>
                    <a:pt x="89045" y="1168751"/>
                    <a:pt x="70510" y="1173384"/>
                    <a:pt x="51975" y="1175122"/>
                  </a:cubicBezTo>
                  <a:lnTo>
                    <a:pt x="30907" y="1174464"/>
                  </a:ln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9098693" y="-451022"/>
              <a:ext cx="115738" cy="1205406"/>
            </a:xfrm>
            <a:custGeom>
              <a:avLst/>
              <a:gdLst>
                <a:gd name="connsiteX0" fmla="*/ 111211 w 115738"/>
                <a:gd name="connsiteY0" fmla="*/ 0 h 1205406"/>
                <a:gd name="connsiteX1" fmla="*/ 115738 w 115738"/>
                <a:gd name="connsiteY1" fmla="*/ 48789 h 1205406"/>
                <a:gd name="connsiteX2" fmla="*/ 65761 w 115738"/>
                <a:gd name="connsiteY2" fmla="*/ 1205406 h 1205406"/>
                <a:gd name="connsiteX3" fmla="*/ 55605 w 115738"/>
                <a:gd name="connsiteY3" fmla="*/ 1203819 h 1205406"/>
                <a:gd name="connsiteX4" fmla="*/ 0 w 115738"/>
                <a:gd name="connsiteY4" fmla="*/ 1198606 h 1205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38" h="1205406">
                  <a:moveTo>
                    <a:pt x="111211" y="0"/>
                  </a:moveTo>
                  <a:lnTo>
                    <a:pt x="115738" y="48789"/>
                  </a:lnTo>
                  <a:lnTo>
                    <a:pt x="65761" y="1205406"/>
                  </a:lnTo>
                  <a:lnTo>
                    <a:pt x="55605" y="1203819"/>
                  </a:lnTo>
                  <a:cubicBezTo>
                    <a:pt x="37070" y="1200923"/>
                    <a:pt x="18535" y="1198606"/>
                    <a:pt x="0" y="1198606"/>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8917462" y="2236298"/>
              <a:ext cx="427245" cy="523378"/>
            </a:xfrm>
            <a:custGeom>
              <a:avLst/>
              <a:gdLst>
                <a:gd name="connsiteX0" fmla="*/ 103948 w 427245"/>
                <a:gd name="connsiteY0" fmla="*/ 0 h 523378"/>
                <a:gd name="connsiteX1" fmla="*/ 85623 w 427245"/>
                <a:gd name="connsiteY1" fmla="*/ 59033 h 523378"/>
                <a:gd name="connsiteX2" fmla="*/ 78259 w 427245"/>
                <a:gd name="connsiteY2" fmla="*/ 132082 h 523378"/>
                <a:gd name="connsiteX3" fmla="*/ 367674 w 427245"/>
                <a:gd name="connsiteY3" fmla="*/ 487182 h 523378"/>
                <a:gd name="connsiteX4" fmla="*/ 427245 w 427245"/>
                <a:gd name="connsiteY4" fmla="*/ 493187 h 523378"/>
                <a:gd name="connsiteX5" fmla="*/ 414858 w 427245"/>
                <a:gd name="connsiteY5" fmla="*/ 499911 h 523378"/>
                <a:gd name="connsiteX6" fmla="*/ 298621 w 427245"/>
                <a:gd name="connsiteY6" fmla="*/ 523378 h 523378"/>
                <a:gd name="connsiteX7" fmla="*/ 0 w 427245"/>
                <a:gd name="connsiteY7" fmla="*/ 224757 h 523378"/>
                <a:gd name="connsiteX8" fmla="*/ 87464 w 427245"/>
                <a:gd name="connsiteY8" fmla="*/ 13600 h 52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245" h="523378">
                  <a:moveTo>
                    <a:pt x="103948" y="0"/>
                  </a:moveTo>
                  <a:lnTo>
                    <a:pt x="85623" y="59033"/>
                  </a:lnTo>
                  <a:cubicBezTo>
                    <a:pt x="80795" y="82629"/>
                    <a:pt x="78259" y="107059"/>
                    <a:pt x="78259" y="132082"/>
                  </a:cubicBezTo>
                  <a:cubicBezTo>
                    <a:pt x="78259" y="307242"/>
                    <a:pt x="202505" y="453384"/>
                    <a:pt x="367674" y="487182"/>
                  </a:cubicBezTo>
                  <a:lnTo>
                    <a:pt x="427245" y="493187"/>
                  </a:lnTo>
                  <a:lnTo>
                    <a:pt x="414858" y="499911"/>
                  </a:lnTo>
                  <a:cubicBezTo>
                    <a:pt x="379131" y="515022"/>
                    <a:pt x="339852" y="523378"/>
                    <a:pt x="298621" y="523378"/>
                  </a:cubicBezTo>
                  <a:cubicBezTo>
                    <a:pt x="133697" y="523378"/>
                    <a:pt x="0" y="389681"/>
                    <a:pt x="0" y="224757"/>
                  </a:cubicBezTo>
                  <a:cubicBezTo>
                    <a:pt x="0" y="142295"/>
                    <a:pt x="33424" y="67640"/>
                    <a:pt x="87464" y="13600"/>
                  </a:cubicBezTo>
                  <a:close/>
                </a:path>
              </a:pathLst>
            </a:custGeom>
            <a:solidFill>
              <a:srgbClr val="344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五角星 37"/>
          <p:cNvSpPr/>
          <p:nvPr/>
        </p:nvSpPr>
        <p:spPr>
          <a:xfrm rot="19828527">
            <a:off x="4244822" y="402450"/>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1"/>
          <p:cNvSpPr/>
          <p:nvPr/>
        </p:nvSpPr>
        <p:spPr>
          <a:xfrm>
            <a:off x="55757" y="-22302"/>
            <a:ext cx="5666090" cy="5164837"/>
          </a:xfrm>
          <a:custGeom>
            <a:avLst/>
            <a:gdLst>
              <a:gd name="connsiteX0" fmla="*/ 4951142 w 5534680"/>
              <a:gd name="connsiteY0" fmla="*/ 0 h 5203750"/>
              <a:gd name="connsiteX1" fmla="*/ 5519854 w 5534680"/>
              <a:gd name="connsiteY1" fmla="*/ 1282390 h 5203750"/>
              <a:gd name="connsiteX2" fmla="*/ 4415883 w 5534680"/>
              <a:gd name="connsiteY2" fmla="*/ 2709746 h 5203750"/>
              <a:gd name="connsiteX3" fmla="*/ 4415883 w 5534680"/>
              <a:gd name="connsiteY3" fmla="*/ 4516243 h 5203750"/>
              <a:gd name="connsiteX4" fmla="*/ 3468029 w 5534680"/>
              <a:gd name="connsiteY4" fmla="*/ 5174165 h 5203750"/>
              <a:gd name="connsiteX5" fmla="*/ 2419815 w 5534680"/>
              <a:gd name="connsiteY5" fmla="*/ 3668751 h 5203750"/>
              <a:gd name="connsiteX6" fmla="*/ 1070517 w 5534680"/>
              <a:gd name="connsiteY6" fmla="*/ 3378819 h 5203750"/>
              <a:gd name="connsiteX7" fmla="*/ 769434 w 5534680"/>
              <a:gd name="connsiteY7" fmla="*/ 2330604 h 5203750"/>
              <a:gd name="connsiteX8" fmla="*/ 959005 w 5534680"/>
              <a:gd name="connsiteY8" fmla="*/ 1260087 h 5203750"/>
              <a:gd name="connsiteX9" fmla="*/ 278781 w 5534680"/>
              <a:gd name="connsiteY9" fmla="*/ 613317 h 5203750"/>
              <a:gd name="connsiteX10" fmla="*/ 0 w 5534680"/>
              <a:gd name="connsiteY10" fmla="*/ 11151 h 5203750"/>
              <a:gd name="connsiteX0-1" fmla="*/ 4951142 w 5534680"/>
              <a:gd name="connsiteY0-2" fmla="*/ 0 h 5203750"/>
              <a:gd name="connsiteX1-3" fmla="*/ 5519854 w 5534680"/>
              <a:gd name="connsiteY1-4" fmla="*/ 1282390 h 5203750"/>
              <a:gd name="connsiteX2-5" fmla="*/ 4415883 w 5534680"/>
              <a:gd name="connsiteY2-6" fmla="*/ 2709746 h 5203750"/>
              <a:gd name="connsiteX3-7" fmla="*/ 4415883 w 5534680"/>
              <a:gd name="connsiteY3-8" fmla="*/ 4516243 h 5203750"/>
              <a:gd name="connsiteX4-9" fmla="*/ 3468029 w 5534680"/>
              <a:gd name="connsiteY4-10" fmla="*/ 5174165 h 5203750"/>
              <a:gd name="connsiteX5-11" fmla="*/ 2419815 w 5534680"/>
              <a:gd name="connsiteY5-12" fmla="*/ 3668751 h 5203750"/>
              <a:gd name="connsiteX6-13" fmla="*/ 1070517 w 5534680"/>
              <a:gd name="connsiteY6-14" fmla="*/ 3378819 h 5203750"/>
              <a:gd name="connsiteX7-15" fmla="*/ 724829 w 5534680"/>
              <a:gd name="connsiteY7-16" fmla="*/ 2509023 h 5203750"/>
              <a:gd name="connsiteX8-17" fmla="*/ 959005 w 5534680"/>
              <a:gd name="connsiteY8-18" fmla="*/ 1260087 h 5203750"/>
              <a:gd name="connsiteX9-19" fmla="*/ 278781 w 5534680"/>
              <a:gd name="connsiteY9-20" fmla="*/ 613317 h 5203750"/>
              <a:gd name="connsiteX10-21" fmla="*/ 0 w 5534680"/>
              <a:gd name="connsiteY10-22" fmla="*/ 11151 h 5203750"/>
              <a:gd name="connsiteX0-23" fmla="*/ 4951142 w 5534680"/>
              <a:gd name="connsiteY0-24" fmla="*/ 0 h 5203750"/>
              <a:gd name="connsiteX1-25" fmla="*/ 5519854 w 5534680"/>
              <a:gd name="connsiteY1-26" fmla="*/ 1282390 h 5203750"/>
              <a:gd name="connsiteX2-27" fmla="*/ 4415883 w 5534680"/>
              <a:gd name="connsiteY2-28" fmla="*/ 2709746 h 5203750"/>
              <a:gd name="connsiteX3-29" fmla="*/ 4415883 w 5534680"/>
              <a:gd name="connsiteY3-30" fmla="*/ 4516243 h 5203750"/>
              <a:gd name="connsiteX4-31" fmla="*/ 3468029 w 5534680"/>
              <a:gd name="connsiteY4-32" fmla="*/ 5174165 h 5203750"/>
              <a:gd name="connsiteX5-33" fmla="*/ 2419815 w 5534680"/>
              <a:gd name="connsiteY5-34" fmla="*/ 3668751 h 5203750"/>
              <a:gd name="connsiteX6-35" fmla="*/ 1070517 w 5534680"/>
              <a:gd name="connsiteY6-36" fmla="*/ 3378819 h 5203750"/>
              <a:gd name="connsiteX7-37" fmla="*/ 724829 w 5534680"/>
              <a:gd name="connsiteY7-38" fmla="*/ 2509023 h 5203750"/>
              <a:gd name="connsiteX8-39" fmla="*/ 959005 w 5534680"/>
              <a:gd name="connsiteY8-40" fmla="*/ 1260087 h 5203750"/>
              <a:gd name="connsiteX9-41" fmla="*/ 278781 w 5534680"/>
              <a:gd name="connsiteY9-42" fmla="*/ 613317 h 5203750"/>
              <a:gd name="connsiteX10-43" fmla="*/ 0 w 5534680"/>
              <a:gd name="connsiteY10-44" fmla="*/ 11151 h 5203750"/>
              <a:gd name="connsiteX0-45" fmla="*/ 4951142 w 5534680"/>
              <a:gd name="connsiteY0-46" fmla="*/ 0 h 5098507"/>
              <a:gd name="connsiteX1-47" fmla="*/ 5519854 w 5534680"/>
              <a:gd name="connsiteY1-48" fmla="*/ 1282390 h 5098507"/>
              <a:gd name="connsiteX2-49" fmla="*/ 4415883 w 5534680"/>
              <a:gd name="connsiteY2-50" fmla="*/ 2709746 h 5098507"/>
              <a:gd name="connsiteX3-51" fmla="*/ 4415883 w 5534680"/>
              <a:gd name="connsiteY3-52" fmla="*/ 4516243 h 5098507"/>
              <a:gd name="connsiteX4-53" fmla="*/ 3456877 w 5534680"/>
              <a:gd name="connsiteY4-54" fmla="*/ 5062653 h 5098507"/>
              <a:gd name="connsiteX5-55" fmla="*/ 2419815 w 5534680"/>
              <a:gd name="connsiteY5-56" fmla="*/ 3668751 h 5098507"/>
              <a:gd name="connsiteX6-57" fmla="*/ 1070517 w 5534680"/>
              <a:gd name="connsiteY6-58" fmla="*/ 3378819 h 5098507"/>
              <a:gd name="connsiteX7-59" fmla="*/ 724829 w 5534680"/>
              <a:gd name="connsiteY7-60" fmla="*/ 2509023 h 5098507"/>
              <a:gd name="connsiteX8-61" fmla="*/ 959005 w 5534680"/>
              <a:gd name="connsiteY8-62" fmla="*/ 1260087 h 5098507"/>
              <a:gd name="connsiteX9-63" fmla="*/ 278781 w 5534680"/>
              <a:gd name="connsiteY9-64" fmla="*/ 613317 h 5098507"/>
              <a:gd name="connsiteX10-65" fmla="*/ 0 w 5534680"/>
              <a:gd name="connsiteY10-66" fmla="*/ 11151 h 5098507"/>
              <a:gd name="connsiteX0-67" fmla="*/ 4951142 w 5534680"/>
              <a:gd name="connsiteY0-68" fmla="*/ 0 h 5073480"/>
              <a:gd name="connsiteX1-69" fmla="*/ 5519854 w 5534680"/>
              <a:gd name="connsiteY1-70" fmla="*/ 1282390 h 5073480"/>
              <a:gd name="connsiteX2-71" fmla="*/ 4415883 w 5534680"/>
              <a:gd name="connsiteY2-72" fmla="*/ 2709746 h 5073480"/>
              <a:gd name="connsiteX3-73" fmla="*/ 4415883 w 5534680"/>
              <a:gd name="connsiteY3-74" fmla="*/ 4516243 h 5073480"/>
              <a:gd name="connsiteX4-75" fmla="*/ 3456877 w 5534680"/>
              <a:gd name="connsiteY4-76" fmla="*/ 5062653 h 5073480"/>
              <a:gd name="connsiteX5-77" fmla="*/ 2419815 w 5534680"/>
              <a:gd name="connsiteY5-78" fmla="*/ 3668751 h 5073480"/>
              <a:gd name="connsiteX6-79" fmla="*/ 1070517 w 5534680"/>
              <a:gd name="connsiteY6-80" fmla="*/ 3378819 h 5073480"/>
              <a:gd name="connsiteX7-81" fmla="*/ 724829 w 5534680"/>
              <a:gd name="connsiteY7-82" fmla="*/ 2509023 h 5073480"/>
              <a:gd name="connsiteX8-83" fmla="*/ 959005 w 5534680"/>
              <a:gd name="connsiteY8-84" fmla="*/ 1260087 h 5073480"/>
              <a:gd name="connsiteX9-85" fmla="*/ 278781 w 5534680"/>
              <a:gd name="connsiteY9-86" fmla="*/ 613317 h 5073480"/>
              <a:gd name="connsiteX10-87" fmla="*/ 0 w 5534680"/>
              <a:gd name="connsiteY10-88" fmla="*/ 11151 h 5073480"/>
              <a:gd name="connsiteX0-89" fmla="*/ 4951142 w 5534680"/>
              <a:gd name="connsiteY0-90" fmla="*/ 0 h 5088869"/>
              <a:gd name="connsiteX1-91" fmla="*/ 5519854 w 5534680"/>
              <a:gd name="connsiteY1-92" fmla="*/ 1282390 h 5088869"/>
              <a:gd name="connsiteX2-93" fmla="*/ 4415883 w 5534680"/>
              <a:gd name="connsiteY2-94" fmla="*/ 2709746 h 5088869"/>
              <a:gd name="connsiteX3-95" fmla="*/ 4415883 w 5534680"/>
              <a:gd name="connsiteY3-96" fmla="*/ 4516243 h 5088869"/>
              <a:gd name="connsiteX4-97" fmla="*/ 3456877 w 5534680"/>
              <a:gd name="connsiteY4-98" fmla="*/ 5062653 h 5088869"/>
              <a:gd name="connsiteX5-99" fmla="*/ 2419815 w 5534680"/>
              <a:gd name="connsiteY5-100" fmla="*/ 3836020 h 5088869"/>
              <a:gd name="connsiteX6-101" fmla="*/ 1070517 w 5534680"/>
              <a:gd name="connsiteY6-102" fmla="*/ 3378819 h 5088869"/>
              <a:gd name="connsiteX7-103" fmla="*/ 724829 w 5534680"/>
              <a:gd name="connsiteY7-104" fmla="*/ 2509023 h 5088869"/>
              <a:gd name="connsiteX8-105" fmla="*/ 959005 w 5534680"/>
              <a:gd name="connsiteY8-106" fmla="*/ 1260087 h 5088869"/>
              <a:gd name="connsiteX9-107" fmla="*/ 278781 w 5534680"/>
              <a:gd name="connsiteY9-108" fmla="*/ 613317 h 5088869"/>
              <a:gd name="connsiteX10-109" fmla="*/ 0 w 5534680"/>
              <a:gd name="connsiteY10-110" fmla="*/ 11151 h 5088869"/>
              <a:gd name="connsiteX0-111" fmla="*/ 4951142 w 5534680"/>
              <a:gd name="connsiteY0-112" fmla="*/ 0 h 5163158"/>
              <a:gd name="connsiteX1-113" fmla="*/ 5519854 w 5534680"/>
              <a:gd name="connsiteY1-114" fmla="*/ 1282390 h 5163158"/>
              <a:gd name="connsiteX2-115" fmla="*/ 4415883 w 5534680"/>
              <a:gd name="connsiteY2-116" fmla="*/ 2709746 h 5163158"/>
              <a:gd name="connsiteX3-117" fmla="*/ 4415883 w 5534680"/>
              <a:gd name="connsiteY3-118" fmla="*/ 4516243 h 5163158"/>
              <a:gd name="connsiteX4-119" fmla="*/ 3378819 w 5534680"/>
              <a:gd name="connsiteY4-120" fmla="*/ 5140712 h 5163158"/>
              <a:gd name="connsiteX5-121" fmla="*/ 2419815 w 5534680"/>
              <a:gd name="connsiteY5-122" fmla="*/ 3836020 h 5163158"/>
              <a:gd name="connsiteX6-123" fmla="*/ 1070517 w 5534680"/>
              <a:gd name="connsiteY6-124" fmla="*/ 3378819 h 5163158"/>
              <a:gd name="connsiteX7-125" fmla="*/ 724829 w 5534680"/>
              <a:gd name="connsiteY7-126" fmla="*/ 2509023 h 5163158"/>
              <a:gd name="connsiteX8-127" fmla="*/ 959005 w 5534680"/>
              <a:gd name="connsiteY8-128" fmla="*/ 1260087 h 5163158"/>
              <a:gd name="connsiteX9-129" fmla="*/ 278781 w 5534680"/>
              <a:gd name="connsiteY9-130" fmla="*/ 613317 h 5163158"/>
              <a:gd name="connsiteX10-131" fmla="*/ 0 w 5534680"/>
              <a:gd name="connsiteY10-132" fmla="*/ 11151 h 5163158"/>
              <a:gd name="connsiteX0-133" fmla="*/ 4951142 w 5534680"/>
              <a:gd name="connsiteY0-134" fmla="*/ 0 h 5174281"/>
              <a:gd name="connsiteX1-135" fmla="*/ 5519854 w 5534680"/>
              <a:gd name="connsiteY1-136" fmla="*/ 1282390 h 5174281"/>
              <a:gd name="connsiteX2-137" fmla="*/ 4415883 w 5534680"/>
              <a:gd name="connsiteY2-138" fmla="*/ 2709746 h 5174281"/>
              <a:gd name="connsiteX3-139" fmla="*/ 4415883 w 5534680"/>
              <a:gd name="connsiteY3-140" fmla="*/ 4516243 h 5174281"/>
              <a:gd name="connsiteX4-141" fmla="*/ 3378819 w 5534680"/>
              <a:gd name="connsiteY4-142" fmla="*/ 5140712 h 5174281"/>
              <a:gd name="connsiteX5-143" fmla="*/ 2419815 w 5534680"/>
              <a:gd name="connsiteY5-144" fmla="*/ 3836020 h 5174281"/>
              <a:gd name="connsiteX6-145" fmla="*/ 1070517 w 5534680"/>
              <a:gd name="connsiteY6-146" fmla="*/ 3378819 h 5174281"/>
              <a:gd name="connsiteX7-147" fmla="*/ 724829 w 5534680"/>
              <a:gd name="connsiteY7-148" fmla="*/ 2509023 h 5174281"/>
              <a:gd name="connsiteX8-149" fmla="*/ 959005 w 5534680"/>
              <a:gd name="connsiteY8-150" fmla="*/ 1260087 h 5174281"/>
              <a:gd name="connsiteX9-151" fmla="*/ 278781 w 5534680"/>
              <a:gd name="connsiteY9-152" fmla="*/ 613317 h 5174281"/>
              <a:gd name="connsiteX10-153" fmla="*/ 0 w 5534680"/>
              <a:gd name="connsiteY10-154" fmla="*/ 11151 h 5174281"/>
              <a:gd name="connsiteX0-155" fmla="*/ 4951142 w 5536189"/>
              <a:gd name="connsiteY0-156" fmla="*/ 0 h 5164837"/>
              <a:gd name="connsiteX1-157" fmla="*/ 5519854 w 5536189"/>
              <a:gd name="connsiteY1-158" fmla="*/ 1282390 h 5164837"/>
              <a:gd name="connsiteX2-159" fmla="*/ 4382429 w 5536189"/>
              <a:gd name="connsiteY2-160" fmla="*/ 2509024 h 5164837"/>
              <a:gd name="connsiteX3-161" fmla="*/ 4415883 w 5536189"/>
              <a:gd name="connsiteY3-162" fmla="*/ 4516243 h 5164837"/>
              <a:gd name="connsiteX4-163" fmla="*/ 3378819 w 5536189"/>
              <a:gd name="connsiteY4-164" fmla="*/ 5140712 h 5164837"/>
              <a:gd name="connsiteX5-165" fmla="*/ 2419815 w 5536189"/>
              <a:gd name="connsiteY5-166" fmla="*/ 3836020 h 5164837"/>
              <a:gd name="connsiteX6-167" fmla="*/ 1070517 w 5536189"/>
              <a:gd name="connsiteY6-168" fmla="*/ 3378819 h 5164837"/>
              <a:gd name="connsiteX7-169" fmla="*/ 724829 w 5536189"/>
              <a:gd name="connsiteY7-170" fmla="*/ 2509023 h 5164837"/>
              <a:gd name="connsiteX8-171" fmla="*/ 959005 w 5536189"/>
              <a:gd name="connsiteY8-172" fmla="*/ 1260087 h 5164837"/>
              <a:gd name="connsiteX9-173" fmla="*/ 278781 w 5536189"/>
              <a:gd name="connsiteY9-174" fmla="*/ 613317 h 5164837"/>
              <a:gd name="connsiteX10-175" fmla="*/ 0 w 5536189"/>
              <a:gd name="connsiteY10-176" fmla="*/ 11151 h 5164837"/>
              <a:gd name="connsiteX0-177" fmla="*/ 4951142 w 5666090"/>
              <a:gd name="connsiteY0-178" fmla="*/ 0 h 5164837"/>
              <a:gd name="connsiteX1-179" fmla="*/ 5653669 w 5666090"/>
              <a:gd name="connsiteY1-180" fmla="*/ 1282390 h 5164837"/>
              <a:gd name="connsiteX2-181" fmla="*/ 4382429 w 5666090"/>
              <a:gd name="connsiteY2-182" fmla="*/ 2509024 h 5164837"/>
              <a:gd name="connsiteX3-183" fmla="*/ 4415883 w 5666090"/>
              <a:gd name="connsiteY3-184" fmla="*/ 4516243 h 5164837"/>
              <a:gd name="connsiteX4-185" fmla="*/ 3378819 w 5666090"/>
              <a:gd name="connsiteY4-186" fmla="*/ 5140712 h 5164837"/>
              <a:gd name="connsiteX5-187" fmla="*/ 2419815 w 5666090"/>
              <a:gd name="connsiteY5-188" fmla="*/ 3836020 h 5164837"/>
              <a:gd name="connsiteX6-189" fmla="*/ 1070517 w 5666090"/>
              <a:gd name="connsiteY6-190" fmla="*/ 3378819 h 5164837"/>
              <a:gd name="connsiteX7-191" fmla="*/ 724829 w 5666090"/>
              <a:gd name="connsiteY7-192" fmla="*/ 2509023 h 5164837"/>
              <a:gd name="connsiteX8-193" fmla="*/ 959005 w 5666090"/>
              <a:gd name="connsiteY8-194" fmla="*/ 1260087 h 5164837"/>
              <a:gd name="connsiteX9-195" fmla="*/ 278781 w 5666090"/>
              <a:gd name="connsiteY9-196" fmla="*/ 613317 h 5164837"/>
              <a:gd name="connsiteX10-197" fmla="*/ 0 w 5666090"/>
              <a:gd name="connsiteY10-198" fmla="*/ 11151 h 51648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666090" h="5164837">
                <a:moveTo>
                  <a:pt x="4951142" y="0"/>
                </a:moveTo>
                <a:cubicBezTo>
                  <a:pt x="5280103" y="415383"/>
                  <a:pt x="5748455" y="864219"/>
                  <a:pt x="5653669" y="1282390"/>
                </a:cubicBezTo>
                <a:cubicBezTo>
                  <a:pt x="5558884" y="1700561"/>
                  <a:pt x="4588727" y="1970049"/>
                  <a:pt x="4382429" y="2509024"/>
                </a:cubicBezTo>
                <a:cubicBezTo>
                  <a:pt x="4176131" y="3047999"/>
                  <a:pt x="4583151" y="4077628"/>
                  <a:pt x="4415883" y="4516243"/>
                </a:cubicBezTo>
                <a:cubicBezTo>
                  <a:pt x="4248615" y="4954858"/>
                  <a:pt x="3711497" y="5254083"/>
                  <a:pt x="3378819" y="5140712"/>
                </a:cubicBezTo>
                <a:cubicBezTo>
                  <a:pt x="3046141" y="5027342"/>
                  <a:pt x="2804532" y="4129669"/>
                  <a:pt x="2419815" y="3836020"/>
                </a:cubicBezTo>
                <a:cubicBezTo>
                  <a:pt x="2035098" y="3542371"/>
                  <a:pt x="1353015" y="3599985"/>
                  <a:pt x="1070517" y="3378819"/>
                </a:cubicBezTo>
                <a:cubicBezTo>
                  <a:pt x="788019" y="3157653"/>
                  <a:pt x="654204" y="2862145"/>
                  <a:pt x="724829" y="2509023"/>
                </a:cubicBezTo>
                <a:cubicBezTo>
                  <a:pt x="795454" y="2155901"/>
                  <a:pt x="1033346" y="1576038"/>
                  <a:pt x="959005" y="1260087"/>
                </a:cubicBezTo>
                <a:cubicBezTo>
                  <a:pt x="884664" y="944136"/>
                  <a:pt x="438615" y="821473"/>
                  <a:pt x="278781" y="613317"/>
                </a:cubicBezTo>
                <a:cubicBezTo>
                  <a:pt x="118947" y="405161"/>
                  <a:pt x="59473" y="208156"/>
                  <a:pt x="0" y="11151"/>
                </a:cubicBezTo>
              </a:path>
            </a:pathLst>
          </a:custGeom>
          <a:noFill/>
          <a:ln>
            <a:solidFill>
              <a:srgbClr val="1CB2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91986" y="-486859"/>
            <a:ext cx="4922825" cy="3014031"/>
            <a:chOff x="-591986" y="-486859"/>
            <a:chExt cx="4922825" cy="3014031"/>
          </a:xfrm>
        </p:grpSpPr>
        <p:grpSp>
          <p:nvGrpSpPr>
            <p:cNvPr id="223" name="组合 222"/>
            <p:cNvGrpSpPr/>
            <p:nvPr/>
          </p:nvGrpSpPr>
          <p:grpSpPr>
            <a:xfrm>
              <a:off x="-591986" y="-486859"/>
              <a:ext cx="4922825" cy="3014031"/>
              <a:chOff x="-591986" y="-486859"/>
              <a:chExt cx="4922825" cy="3014031"/>
            </a:xfrm>
          </p:grpSpPr>
          <p:sp>
            <p:nvSpPr>
              <p:cNvPr id="224" name="任意多边形 223"/>
              <p:cNvSpPr/>
              <p:nvPr/>
            </p:nvSpPr>
            <p:spPr>
              <a:xfrm>
                <a:off x="1" y="-1"/>
                <a:ext cx="4170555" cy="2527173"/>
              </a:xfrm>
              <a:custGeom>
                <a:avLst/>
                <a:gdLst>
                  <a:gd name="connsiteX0" fmla="*/ 0 w 3456423"/>
                  <a:gd name="connsiteY0" fmla="*/ 0 h 2726704"/>
                  <a:gd name="connsiteX1" fmla="*/ 3456423 w 3456423"/>
                  <a:gd name="connsiteY1" fmla="*/ 0 h 2726704"/>
                  <a:gd name="connsiteX2" fmla="*/ 3328771 w 3456423"/>
                  <a:gd name="connsiteY2" fmla="*/ 87436 h 2726704"/>
                  <a:gd name="connsiteX3" fmla="*/ 3233855 w 3456423"/>
                  <a:gd name="connsiteY3" fmla="*/ 189572 h 2726704"/>
                  <a:gd name="connsiteX4" fmla="*/ 3066585 w 3456423"/>
                  <a:gd name="connsiteY4" fmla="*/ 1349299 h 2726704"/>
                  <a:gd name="connsiteX5" fmla="*/ 2475571 w 3456423"/>
                  <a:gd name="connsiteY5" fmla="*/ 1862256 h 2726704"/>
                  <a:gd name="connsiteX6" fmla="*/ 1326996 w 3456423"/>
                  <a:gd name="connsiteY6" fmla="*/ 2051827 h 2726704"/>
                  <a:gd name="connsiteX7" fmla="*/ 758283 w 3456423"/>
                  <a:gd name="connsiteY7" fmla="*/ 2720899 h 2726704"/>
                  <a:gd name="connsiteX8" fmla="*/ 17299 w 3456423"/>
                  <a:gd name="connsiteY8" fmla="*/ 2425323 h 2726704"/>
                  <a:gd name="connsiteX9" fmla="*/ 0 w 3456423"/>
                  <a:gd name="connsiteY9" fmla="*/ 2420493 h 2726704"/>
                  <a:gd name="connsiteX0-1" fmla="*/ 0 w 3456423"/>
                  <a:gd name="connsiteY0-2" fmla="*/ 0 h 2527173"/>
                  <a:gd name="connsiteX1-3" fmla="*/ 3456423 w 3456423"/>
                  <a:gd name="connsiteY1-4" fmla="*/ 0 h 2527173"/>
                  <a:gd name="connsiteX2-5" fmla="*/ 3328771 w 3456423"/>
                  <a:gd name="connsiteY2-6" fmla="*/ 87436 h 2527173"/>
                  <a:gd name="connsiteX3-7" fmla="*/ 3233855 w 3456423"/>
                  <a:gd name="connsiteY3-8" fmla="*/ 189572 h 2527173"/>
                  <a:gd name="connsiteX4-9" fmla="*/ 3066585 w 3456423"/>
                  <a:gd name="connsiteY4-10" fmla="*/ 1349299 h 2527173"/>
                  <a:gd name="connsiteX5-11" fmla="*/ 2475571 w 3456423"/>
                  <a:gd name="connsiteY5-12" fmla="*/ 1862256 h 2527173"/>
                  <a:gd name="connsiteX6-13" fmla="*/ 1326996 w 3456423"/>
                  <a:gd name="connsiteY6-14" fmla="*/ 2051827 h 2527173"/>
                  <a:gd name="connsiteX7-15" fmla="*/ 724829 w 3456423"/>
                  <a:gd name="connsiteY7-16" fmla="*/ 2509026 h 2527173"/>
                  <a:gd name="connsiteX8-17" fmla="*/ 17299 w 3456423"/>
                  <a:gd name="connsiteY8-18" fmla="*/ 2425323 h 2527173"/>
                  <a:gd name="connsiteX9-19" fmla="*/ 0 w 3456423"/>
                  <a:gd name="connsiteY9-20" fmla="*/ 2420493 h 2527173"/>
                  <a:gd name="connsiteX10" fmla="*/ 0 w 3456423"/>
                  <a:gd name="connsiteY10" fmla="*/ 0 h 2527173"/>
                  <a:gd name="connsiteX0-21" fmla="*/ 0 w 3456423"/>
                  <a:gd name="connsiteY0-22" fmla="*/ 0 h 2527173"/>
                  <a:gd name="connsiteX1-23" fmla="*/ 3456423 w 3456423"/>
                  <a:gd name="connsiteY1-24" fmla="*/ 0 h 2527173"/>
                  <a:gd name="connsiteX2-25" fmla="*/ 3328771 w 3456423"/>
                  <a:gd name="connsiteY2-26" fmla="*/ 87436 h 2527173"/>
                  <a:gd name="connsiteX3-27" fmla="*/ 3233855 w 3456423"/>
                  <a:gd name="connsiteY3-28" fmla="*/ 189572 h 2527173"/>
                  <a:gd name="connsiteX4-29" fmla="*/ 3066585 w 3456423"/>
                  <a:gd name="connsiteY4-30" fmla="*/ 1349299 h 2527173"/>
                  <a:gd name="connsiteX5-31" fmla="*/ 2475571 w 3456423"/>
                  <a:gd name="connsiteY5-32" fmla="*/ 1862256 h 2527173"/>
                  <a:gd name="connsiteX6-33" fmla="*/ 1271546 w 3456423"/>
                  <a:gd name="connsiteY6-34" fmla="*/ 1929163 h 2527173"/>
                  <a:gd name="connsiteX7-35" fmla="*/ 724829 w 3456423"/>
                  <a:gd name="connsiteY7-36" fmla="*/ 2509026 h 2527173"/>
                  <a:gd name="connsiteX8-37" fmla="*/ 17299 w 3456423"/>
                  <a:gd name="connsiteY8-38" fmla="*/ 2425323 h 2527173"/>
                  <a:gd name="connsiteX9-39" fmla="*/ 0 w 3456423"/>
                  <a:gd name="connsiteY9-40" fmla="*/ 2420493 h 2527173"/>
                  <a:gd name="connsiteX10-41" fmla="*/ 0 w 3456423"/>
                  <a:gd name="connsiteY10-42" fmla="*/ 0 h 2527173"/>
                  <a:gd name="connsiteX0-43" fmla="*/ 0 w 3456423"/>
                  <a:gd name="connsiteY0-44" fmla="*/ 0 h 2527173"/>
                  <a:gd name="connsiteX1-45" fmla="*/ 3456423 w 3456423"/>
                  <a:gd name="connsiteY1-46" fmla="*/ 0 h 2527173"/>
                  <a:gd name="connsiteX2-47" fmla="*/ 3328771 w 3456423"/>
                  <a:gd name="connsiteY2-48" fmla="*/ 87436 h 2527173"/>
                  <a:gd name="connsiteX3-49" fmla="*/ 3233855 w 3456423"/>
                  <a:gd name="connsiteY3-50" fmla="*/ 189572 h 2527173"/>
                  <a:gd name="connsiteX4-51" fmla="*/ 3066585 w 3456423"/>
                  <a:gd name="connsiteY4-52" fmla="*/ 1349299 h 2527173"/>
                  <a:gd name="connsiteX5-53" fmla="*/ 2475571 w 3456423"/>
                  <a:gd name="connsiteY5-54" fmla="*/ 1884559 h 2527173"/>
                  <a:gd name="connsiteX6-55" fmla="*/ 1271546 w 3456423"/>
                  <a:gd name="connsiteY6-56" fmla="*/ 1929163 h 2527173"/>
                  <a:gd name="connsiteX7-57" fmla="*/ 724829 w 3456423"/>
                  <a:gd name="connsiteY7-58" fmla="*/ 2509026 h 2527173"/>
                  <a:gd name="connsiteX8-59" fmla="*/ 17299 w 3456423"/>
                  <a:gd name="connsiteY8-60" fmla="*/ 2425323 h 2527173"/>
                  <a:gd name="connsiteX9-61" fmla="*/ 0 w 3456423"/>
                  <a:gd name="connsiteY9-62" fmla="*/ 2420493 h 2527173"/>
                  <a:gd name="connsiteX10-63" fmla="*/ 0 w 3456423"/>
                  <a:gd name="connsiteY10-64" fmla="*/ 0 h 25271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3456423" h="2527173">
                    <a:moveTo>
                      <a:pt x="0" y="0"/>
                    </a:moveTo>
                    <a:lnTo>
                      <a:pt x="3456423" y="0"/>
                    </a:lnTo>
                    <a:lnTo>
                      <a:pt x="3328771" y="87436"/>
                    </a:lnTo>
                    <a:cubicBezTo>
                      <a:pt x="3290221" y="119383"/>
                      <a:pt x="3257784" y="153331"/>
                      <a:pt x="3233855" y="189572"/>
                    </a:cubicBezTo>
                    <a:cubicBezTo>
                      <a:pt x="3042426" y="479504"/>
                      <a:pt x="3192966" y="1066801"/>
                      <a:pt x="3066585" y="1349299"/>
                    </a:cubicBezTo>
                    <a:cubicBezTo>
                      <a:pt x="2940204" y="1631797"/>
                      <a:pt x="2774744" y="1787915"/>
                      <a:pt x="2475571" y="1884559"/>
                    </a:cubicBezTo>
                    <a:cubicBezTo>
                      <a:pt x="2176398" y="1981203"/>
                      <a:pt x="1563336" y="1825085"/>
                      <a:pt x="1271546" y="1929163"/>
                    </a:cubicBezTo>
                    <a:cubicBezTo>
                      <a:pt x="979756" y="2033241"/>
                      <a:pt x="966439" y="2449553"/>
                      <a:pt x="724829" y="2509026"/>
                    </a:cubicBezTo>
                    <a:cubicBezTo>
                      <a:pt x="528521" y="2557348"/>
                      <a:pt x="244203" y="2502224"/>
                      <a:pt x="17299" y="2425323"/>
                    </a:cubicBezTo>
                    <a:lnTo>
                      <a:pt x="0" y="2420493"/>
                    </a:lnTo>
                    <a:lnTo>
                      <a:pt x="0" y="0"/>
                    </a:ln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任意多边形 224"/>
              <p:cNvSpPr/>
              <p:nvPr/>
            </p:nvSpPr>
            <p:spPr>
              <a:xfrm>
                <a:off x="3928030" y="228508"/>
                <a:ext cx="402809" cy="595457"/>
              </a:xfrm>
              <a:custGeom>
                <a:avLst/>
                <a:gdLst>
                  <a:gd name="connsiteX0" fmla="*/ 202032 w 347199"/>
                  <a:gd name="connsiteY0" fmla="*/ 34 h 754156"/>
                  <a:gd name="connsiteX1" fmla="*/ 57066 w 347199"/>
                  <a:gd name="connsiteY1" fmla="*/ 156152 h 754156"/>
                  <a:gd name="connsiteX2" fmla="*/ 34764 w 347199"/>
                  <a:gd name="connsiteY2" fmla="*/ 501839 h 754156"/>
                  <a:gd name="connsiteX3" fmla="*/ 12462 w 347199"/>
                  <a:gd name="connsiteY3" fmla="*/ 657956 h 754156"/>
                  <a:gd name="connsiteX4" fmla="*/ 246637 w 347199"/>
                  <a:gd name="connsiteY4" fmla="*/ 724864 h 754156"/>
                  <a:gd name="connsiteX5" fmla="*/ 346998 w 347199"/>
                  <a:gd name="connsiteY5" fmla="*/ 167303 h 754156"/>
                  <a:gd name="connsiteX6" fmla="*/ 202032 w 347199"/>
                  <a:gd name="connsiteY6" fmla="*/ 34 h 754156"/>
                  <a:gd name="connsiteX0-1" fmla="*/ 204993 w 354755"/>
                  <a:gd name="connsiteY0-2" fmla="*/ 34 h 659757"/>
                  <a:gd name="connsiteX1-3" fmla="*/ 60027 w 354755"/>
                  <a:gd name="connsiteY1-4" fmla="*/ 156152 h 659757"/>
                  <a:gd name="connsiteX2-5" fmla="*/ 37725 w 354755"/>
                  <a:gd name="connsiteY2-6" fmla="*/ 501839 h 659757"/>
                  <a:gd name="connsiteX3-7" fmla="*/ 15423 w 354755"/>
                  <a:gd name="connsiteY3-8" fmla="*/ 657956 h 659757"/>
                  <a:gd name="connsiteX4-9" fmla="*/ 291162 w 354755"/>
                  <a:gd name="connsiteY4-10" fmla="*/ 558609 h 659757"/>
                  <a:gd name="connsiteX5-11" fmla="*/ 349959 w 354755"/>
                  <a:gd name="connsiteY5-12" fmla="*/ 167303 h 659757"/>
                  <a:gd name="connsiteX6-13" fmla="*/ 204993 w 354755"/>
                  <a:gd name="connsiteY6-14" fmla="*/ 34 h 659757"/>
                  <a:gd name="connsiteX0-15" fmla="*/ 213163 w 362925"/>
                  <a:gd name="connsiteY0-16" fmla="*/ 33 h 661095"/>
                  <a:gd name="connsiteX1-17" fmla="*/ 68197 w 362925"/>
                  <a:gd name="connsiteY1-18" fmla="*/ 156151 h 661095"/>
                  <a:gd name="connsiteX2-19" fmla="*/ 19917 w 362925"/>
                  <a:gd name="connsiteY2-20" fmla="*/ 475860 h 661095"/>
                  <a:gd name="connsiteX3-21" fmla="*/ 23593 w 362925"/>
                  <a:gd name="connsiteY3-22" fmla="*/ 657955 h 661095"/>
                  <a:gd name="connsiteX4-23" fmla="*/ 299332 w 362925"/>
                  <a:gd name="connsiteY4-24" fmla="*/ 558608 h 661095"/>
                  <a:gd name="connsiteX5-25" fmla="*/ 358129 w 362925"/>
                  <a:gd name="connsiteY5-26" fmla="*/ 167302 h 661095"/>
                  <a:gd name="connsiteX6-27" fmla="*/ 213163 w 362925"/>
                  <a:gd name="connsiteY6-28" fmla="*/ 33 h 661095"/>
                  <a:gd name="connsiteX0-29" fmla="*/ 197565 w 347327"/>
                  <a:gd name="connsiteY0-30" fmla="*/ 33 h 691040"/>
                  <a:gd name="connsiteX1-31" fmla="*/ 52599 w 347327"/>
                  <a:gd name="connsiteY1-32" fmla="*/ 156151 h 691040"/>
                  <a:gd name="connsiteX2-33" fmla="*/ 4319 w 347327"/>
                  <a:gd name="connsiteY2-34" fmla="*/ 475860 h 691040"/>
                  <a:gd name="connsiteX3-35" fmla="*/ 33972 w 347327"/>
                  <a:gd name="connsiteY3-36" fmla="*/ 689127 h 691040"/>
                  <a:gd name="connsiteX4-37" fmla="*/ 283734 w 347327"/>
                  <a:gd name="connsiteY4-38" fmla="*/ 558608 h 691040"/>
                  <a:gd name="connsiteX5-39" fmla="*/ 342531 w 347327"/>
                  <a:gd name="connsiteY5-40" fmla="*/ 167302 h 691040"/>
                  <a:gd name="connsiteX6-41" fmla="*/ 197565 w 347327"/>
                  <a:gd name="connsiteY6-42" fmla="*/ 33 h 691040"/>
                  <a:gd name="connsiteX0-43" fmla="*/ 196153 w 345915"/>
                  <a:gd name="connsiteY0-44" fmla="*/ 33 h 708675"/>
                  <a:gd name="connsiteX1-45" fmla="*/ 51187 w 345915"/>
                  <a:gd name="connsiteY1-46" fmla="*/ 156151 h 708675"/>
                  <a:gd name="connsiteX2-47" fmla="*/ 2907 w 345915"/>
                  <a:gd name="connsiteY2-48" fmla="*/ 475860 h 708675"/>
                  <a:gd name="connsiteX3-49" fmla="*/ 32560 w 345915"/>
                  <a:gd name="connsiteY3-50" fmla="*/ 689127 h 708675"/>
                  <a:gd name="connsiteX4-51" fmla="*/ 282322 w 345915"/>
                  <a:gd name="connsiteY4-52" fmla="*/ 558608 h 708675"/>
                  <a:gd name="connsiteX5-53" fmla="*/ 341119 w 345915"/>
                  <a:gd name="connsiteY5-54" fmla="*/ 167302 h 708675"/>
                  <a:gd name="connsiteX6-55" fmla="*/ 196153 w 345915"/>
                  <a:gd name="connsiteY6-56" fmla="*/ 33 h 708675"/>
                  <a:gd name="connsiteX0-57" fmla="*/ 196825 w 344300"/>
                  <a:gd name="connsiteY0-58" fmla="*/ 33 h 694047"/>
                  <a:gd name="connsiteX1-59" fmla="*/ 51859 w 344300"/>
                  <a:gd name="connsiteY1-60" fmla="*/ 156151 h 694047"/>
                  <a:gd name="connsiteX2-61" fmla="*/ 3579 w 344300"/>
                  <a:gd name="connsiteY2-62" fmla="*/ 475860 h 694047"/>
                  <a:gd name="connsiteX3-63" fmla="*/ 33232 w 344300"/>
                  <a:gd name="connsiteY3-64" fmla="*/ 689127 h 694047"/>
                  <a:gd name="connsiteX4-65" fmla="*/ 267408 w 344300"/>
                  <a:gd name="connsiteY4-66" fmla="*/ 589780 h 694047"/>
                  <a:gd name="connsiteX5-67" fmla="*/ 341791 w 344300"/>
                  <a:gd name="connsiteY5-68" fmla="*/ 167302 h 694047"/>
                  <a:gd name="connsiteX6-69" fmla="*/ 196825 w 344300"/>
                  <a:gd name="connsiteY6-70" fmla="*/ 33 h 694047"/>
                  <a:gd name="connsiteX0-71" fmla="*/ 196825 w 344300"/>
                  <a:gd name="connsiteY0-72" fmla="*/ 33 h 702746"/>
                  <a:gd name="connsiteX1-73" fmla="*/ 51859 w 344300"/>
                  <a:gd name="connsiteY1-74" fmla="*/ 156151 h 702746"/>
                  <a:gd name="connsiteX2-75" fmla="*/ 3579 w 344300"/>
                  <a:gd name="connsiteY2-76" fmla="*/ 475860 h 702746"/>
                  <a:gd name="connsiteX3-77" fmla="*/ 33232 w 344300"/>
                  <a:gd name="connsiteY3-78" fmla="*/ 689127 h 702746"/>
                  <a:gd name="connsiteX4-79" fmla="*/ 267408 w 344300"/>
                  <a:gd name="connsiteY4-80" fmla="*/ 589780 h 702746"/>
                  <a:gd name="connsiteX5-81" fmla="*/ 341791 w 344300"/>
                  <a:gd name="connsiteY5-82" fmla="*/ 167302 h 702746"/>
                  <a:gd name="connsiteX6-83" fmla="*/ 196825 w 344300"/>
                  <a:gd name="connsiteY6-84" fmla="*/ 33 h 702746"/>
                  <a:gd name="connsiteX0-85" fmla="*/ 195018 w 342493"/>
                  <a:gd name="connsiteY0-86" fmla="*/ 33 h 702746"/>
                  <a:gd name="connsiteX1-87" fmla="*/ 50052 w 342493"/>
                  <a:gd name="connsiteY1-88" fmla="*/ 156151 h 702746"/>
                  <a:gd name="connsiteX2-89" fmla="*/ 1772 w 342493"/>
                  <a:gd name="connsiteY2-90" fmla="*/ 475860 h 702746"/>
                  <a:gd name="connsiteX3-91" fmla="*/ 36620 w 342493"/>
                  <a:gd name="connsiteY3-92" fmla="*/ 689127 h 702746"/>
                  <a:gd name="connsiteX4-93" fmla="*/ 265601 w 342493"/>
                  <a:gd name="connsiteY4-94" fmla="*/ 589780 h 702746"/>
                  <a:gd name="connsiteX5-95" fmla="*/ 339984 w 342493"/>
                  <a:gd name="connsiteY5-96" fmla="*/ 167302 h 702746"/>
                  <a:gd name="connsiteX6-97" fmla="*/ 195018 w 342493"/>
                  <a:gd name="connsiteY6-98" fmla="*/ 33 h 702746"/>
                  <a:gd name="connsiteX0-99" fmla="*/ 195018 w 342493"/>
                  <a:gd name="connsiteY0-100" fmla="*/ 33 h 702746"/>
                  <a:gd name="connsiteX1-101" fmla="*/ 50052 w 342493"/>
                  <a:gd name="connsiteY1-102" fmla="*/ 156151 h 702746"/>
                  <a:gd name="connsiteX2-103" fmla="*/ 1772 w 342493"/>
                  <a:gd name="connsiteY2-104" fmla="*/ 475860 h 702746"/>
                  <a:gd name="connsiteX3-105" fmla="*/ 36620 w 342493"/>
                  <a:gd name="connsiteY3-106" fmla="*/ 689127 h 702746"/>
                  <a:gd name="connsiteX4-107" fmla="*/ 265601 w 342493"/>
                  <a:gd name="connsiteY4-108" fmla="*/ 589780 h 702746"/>
                  <a:gd name="connsiteX5-109" fmla="*/ 339984 w 342493"/>
                  <a:gd name="connsiteY5-110" fmla="*/ 167302 h 702746"/>
                  <a:gd name="connsiteX6-111" fmla="*/ 195018 w 342493"/>
                  <a:gd name="connsiteY6-112" fmla="*/ 33 h 702746"/>
                  <a:gd name="connsiteX0-113" fmla="*/ 195018 w 342493"/>
                  <a:gd name="connsiteY0-114" fmla="*/ 33 h 702746"/>
                  <a:gd name="connsiteX1-115" fmla="*/ 50052 w 342493"/>
                  <a:gd name="connsiteY1-116" fmla="*/ 156151 h 702746"/>
                  <a:gd name="connsiteX2-117" fmla="*/ 1772 w 342493"/>
                  <a:gd name="connsiteY2-118" fmla="*/ 475860 h 702746"/>
                  <a:gd name="connsiteX3-119" fmla="*/ 36620 w 342493"/>
                  <a:gd name="connsiteY3-120" fmla="*/ 689127 h 702746"/>
                  <a:gd name="connsiteX4-121" fmla="*/ 265601 w 342493"/>
                  <a:gd name="connsiteY4-122" fmla="*/ 589780 h 702746"/>
                  <a:gd name="connsiteX5-123" fmla="*/ 339984 w 342493"/>
                  <a:gd name="connsiteY5-124" fmla="*/ 167302 h 702746"/>
                  <a:gd name="connsiteX6-125" fmla="*/ 195018 w 342493"/>
                  <a:gd name="connsiteY6-126" fmla="*/ 33 h 702746"/>
                  <a:gd name="connsiteX0-127" fmla="*/ 193636 w 341111"/>
                  <a:gd name="connsiteY0-128" fmla="*/ 33 h 702746"/>
                  <a:gd name="connsiteX1-129" fmla="*/ 48670 w 341111"/>
                  <a:gd name="connsiteY1-130" fmla="*/ 156151 h 702746"/>
                  <a:gd name="connsiteX2-131" fmla="*/ 390 w 341111"/>
                  <a:gd name="connsiteY2-132" fmla="*/ 475860 h 702746"/>
                  <a:gd name="connsiteX3-133" fmla="*/ 69275 w 341111"/>
                  <a:gd name="connsiteY3-134" fmla="*/ 689127 h 702746"/>
                  <a:gd name="connsiteX4-135" fmla="*/ 264219 w 341111"/>
                  <a:gd name="connsiteY4-136" fmla="*/ 589780 h 702746"/>
                  <a:gd name="connsiteX5-137" fmla="*/ 338602 w 341111"/>
                  <a:gd name="connsiteY5-138" fmla="*/ 167302 h 702746"/>
                  <a:gd name="connsiteX6-139" fmla="*/ 193636 w 341111"/>
                  <a:gd name="connsiteY6-140" fmla="*/ 33 h 7027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1111" h="702746">
                    <a:moveTo>
                      <a:pt x="193636" y="33"/>
                    </a:moveTo>
                    <a:cubicBezTo>
                      <a:pt x="119337" y="-1826"/>
                      <a:pt x="80878" y="76847"/>
                      <a:pt x="48670" y="156151"/>
                    </a:cubicBezTo>
                    <a:cubicBezTo>
                      <a:pt x="16462" y="235455"/>
                      <a:pt x="-3044" y="387031"/>
                      <a:pt x="390" y="475860"/>
                    </a:cubicBezTo>
                    <a:cubicBezTo>
                      <a:pt x="3824" y="564689"/>
                      <a:pt x="25303" y="670140"/>
                      <a:pt x="69275" y="689127"/>
                    </a:cubicBezTo>
                    <a:cubicBezTo>
                      <a:pt x="113247" y="708114"/>
                      <a:pt x="166900" y="728705"/>
                      <a:pt x="264219" y="589780"/>
                    </a:cubicBezTo>
                    <a:cubicBezTo>
                      <a:pt x="319975" y="508005"/>
                      <a:pt x="350366" y="265593"/>
                      <a:pt x="338602" y="167302"/>
                    </a:cubicBezTo>
                    <a:cubicBezTo>
                      <a:pt x="326838" y="69011"/>
                      <a:pt x="267935" y="1892"/>
                      <a:pt x="193636" y="33"/>
                    </a:cubicBez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6" name="Group 4"/>
              <p:cNvGrpSpPr>
                <a:grpSpLocks noChangeAspect="1"/>
              </p:cNvGrpSpPr>
              <p:nvPr/>
            </p:nvGrpSpPr>
            <p:grpSpPr bwMode="auto">
              <a:xfrm rot="254852">
                <a:off x="-591986" y="-486859"/>
                <a:ext cx="1652918" cy="1652920"/>
                <a:chOff x="3539" y="1343"/>
                <a:chExt cx="615" cy="615"/>
              </a:xfrm>
            </p:grpSpPr>
            <p:sp>
              <p:nvSpPr>
                <p:cNvPr id="228"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7" name="五角星 37"/>
              <p:cNvSpPr/>
              <p:nvPr/>
            </p:nvSpPr>
            <p:spPr>
              <a:xfrm rot="1609624">
                <a:off x="720829" y="1910572"/>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任意多边形 70"/>
            <p:cNvSpPr/>
            <p:nvPr/>
          </p:nvSpPr>
          <p:spPr>
            <a:xfrm>
              <a:off x="-12032" y="-36094"/>
              <a:ext cx="3814011" cy="2463124"/>
            </a:xfrm>
            <a:custGeom>
              <a:avLst/>
              <a:gdLst>
                <a:gd name="connsiteX0" fmla="*/ 3814011 w 3814011"/>
                <a:gd name="connsiteY0" fmla="*/ 0 h 2415175"/>
                <a:gd name="connsiteX1" fmla="*/ 3585411 w 3814011"/>
                <a:gd name="connsiteY1" fmla="*/ 589548 h 2415175"/>
                <a:gd name="connsiteX2" fmla="*/ 3416969 w 3814011"/>
                <a:gd name="connsiteY2" fmla="*/ 1600200 h 2415175"/>
                <a:gd name="connsiteX3" fmla="*/ 1997243 w 3814011"/>
                <a:gd name="connsiteY3" fmla="*/ 1852863 h 2415175"/>
                <a:gd name="connsiteX4" fmla="*/ 1010653 w 3814011"/>
                <a:gd name="connsiteY4" fmla="*/ 2406316 h 2415175"/>
                <a:gd name="connsiteX5" fmla="*/ 0 w 3814011"/>
                <a:gd name="connsiteY5" fmla="*/ 2141621 h 2415175"/>
                <a:gd name="connsiteX0-1" fmla="*/ 3814011 w 3814011"/>
                <a:gd name="connsiteY0-2" fmla="*/ 0 h 2416950"/>
                <a:gd name="connsiteX1-3" fmla="*/ 3585411 w 3814011"/>
                <a:gd name="connsiteY1-4" fmla="*/ 589548 h 2416950"/>
                <a:gd name="connsiteX2-5" fmla="*/ 3416969 w 3814011"/>
                <a:gd name="connsiteY2-6" fmla="*/ 1600200 h 2416950"/>
                <a:gd name="connsiteX3-7" fmla="*/ 1864896 w 3814011"/>
                <a:gd name="connsiteY3-8" fmla="*/ 1816768 h 2416950"/>
                <a:gd name="connsiteX4-9" fmla="*/ 1010653 w 3814011"/>
                <a:gd name="connsiteY4-10" fmla="*/ 2406316 h 2416950"/>
                <a:gd name="connsiteX5-11" fmla="*/ 0 w 3814011"/>
                <a:gd name="connsiteY5-12" fmla="*/ 2141621 h 2416950"/>
                <a:gd name="connsiteX0-13" fmla="*/ 3814011 w 3814011"/>
                <a:gd name="connsiteY0-14" fmla="*/ 0 h 2463124"/>
                <a:gd name="connsiteX1-15" fmla="*/ 3585411 w 3814011"/>
                <a:gd name="connsiteY1-16" fmla="*/ 589548 h 2463124"/>
                <a:gd name="connsiteX2-17" fmla="*/ 3416969 w 3814011"/>
                <a:gd name="connsiteY2-18" fmla="*/ 1600200 h 2463124"/>
                <a:gd name="connsiteX3-19" fmla="*/ 1864896 w 3814011"/>
                <a:gd name="connsiteY3-20" fmla="*/ 1816768 h 2463124"/>
                <a:gd name="connsiteX4-21" fmla="*/ 866274 w 3814011"/>
                <a:gd name="connsiteY4-22" fmla="*/ 2454442 h 2463124"/>
                <a:gd name="connsiteX5-23" fmla="*/ 0 w 3814011"/>
                <a:gd name="connsiteY5-24" fmla="*/ 2141621 h 2463124"/>
                <a:gd name="connsiteX0-25" fmla="*/ 3814011 w 3814011"/>
                <a:gd name="connsiteY0-26" fmla="*/ 0 h 2463124"/>
                <a:gd name="connsiteX1-27" fmla="*/ 3585411 w 3814011"/>
                <a:gd name="connsiteY1-28" fmla="*/ 589548 h 2463124"/>
                <a:gd name="connsiteX2-29" fmla="*/ 3380874 w 3814011"/>
                <a:gd name="connsiteY2-30" fmla="*/ 1648326 h 2463124"/>
                <a:gd name="connsiteX3-31" fmla="*/ 1864896 w 3814011"/>
                <a:gd name="connsiteY3-32" fmla="*/ 1816768 h 2463124"/>
                <a:gd name="connsiteX4-33" fmla="*/ 866274 w 3814011"/>
                <a:gd name="connsiteY4-34" fmla="*/ 2454442 h 2463124"/>
                <a:gd name="connsiteX5-35" fmla="*/ 0 w 3814011"/>
                <a:gd name="connsiteY5-36" fmla="*/ 2141621 h 24631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814011" h="2463124">
                  <a:moveTo>
                    <a:pt x="3814011" y="0"/>
                  </a:moveTo>
                  <a:cubicBezTo>
                    <a:pt x="3732798" y="161424"/>
                    <a:pt x="3657601" y="314827"/>
                    <a:pt x="3585411" y="589548"/>
                  </a:cubicBezTo>
                  <a:cubicBezTo>
                    <a:pt x="3513222" y="864269"/>
                    <a:pt x="3667626" y="1443789"/>
                    <a:pt x="3380874" y="1648326"/>
                  </a:cubicBezTo>
                  <a:cubicBezTo>
                    <a:pt x="3094122" y="1852863"/>
                    <a:pt x="2283996" y="1682415"/>
                    <a:pt x="1864896" y="1816768"/>
                  </a:cubicBezTo>
                  <a:cubicBezTo>
                    <a:pt x="1445796" y="1951121"/>
                    <a:pt x="1177090" y="2400300"/>
                    <a:pt x="866274" y="2454442"/>
                  </a:cubicBezTo>
                  <a:cubicBezTo>
                    <a:pt x="555458" y="2508584"/>
                    <a:pt x="338889" y="2298031"/>
                    <a:pt x="0" y="2141621"/>
                  </a:cubicBezTo>
                </a:path>
              </a:pathLst>
            </a:custGeom>
            <a:noFill/>
            <a:ln>
              <a:solidFill>
                <a:srgbClr val="70C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任意多边形 48"/>
          <p:cNvSpPr/>
          <p:nvPr/>
        </p:nvSpPr>
        <p:spPr>
          <a:xfrm>
            <a:off x="4337643" y="3179869"/>
            <a:ext cx="3652491" cy="2810817"/>
          </a:xfrm>
          <a:custGeom>
            <a:avLst/>
            <a:gdLst>
              <a:gd name="connsiteX0" fmla="*/ 819956 w 6134948"/>
              <a:gd name="connsiteY0" fmla="*/ 1062773 h 4767767"/>
              <a:gd name="connsiteX1" fmla="*/ 1363653 w 6134948"/>
              <a:gd name="connsiteY1" fmla="*/ 469649 h 4767767"/>
              <a:gd name="connsiteX2" fmla="*/ 2722896 w 6134948"/>
              <a:gd name="connsiteY2" fmla="*/ 716784 h 4767767"/>
              <a:gd name="connsiteX3" fmla="*/ 3649653 w 6134948"/>
              <a:gd name="connsiteY3" fmla="*/ 92 h 4767767"/>
              <a:gd name="connsiteX4" fmla="*/ 4551696 w 6134948"/>
              <a:gd name="connsiteY4" fmla="*/ 667357 h 4767767"/>
              <a:gd name="connsiteX5" fmla="*/ 5824442 w 6134948"/>
              <a:gd name="connsiteY5" fmla="*/ 803281 h 4767767"/>
              <a:gd name="connsiteX6" fmla="*/ 5540237 w 6134948"/>
              <a:gd name="connsiteY6" fmla="*/ 1989530 h 4767767"/>
              <a:gd name="connsiteX7" fmla="*/ 5367242 w 6134948"/>
              <a:gd name="connsiteY7" fmla="*/ 2384946 h 4767767"/>
              <a:gd name="connsiteX8" fmla="*/ 6071577 w 6134948"/>
              <a:gd name="connsiteY8" fmla="*/ 3274633 h 4767767"/>
              <a:gd name="connsiteX9" fmla="*/ 5972723 w 6134948"/>
              <a:gd name="connsiteY9" fmla="*/ 4139606 h 4767767"/>
              <a:gd name="connsiteX10" fmla="*/ 4934756 w 6134948"/>
              <a:gd name="connsiteY10" fmla="*/ 4362027 h 4767767"/>
              <a:gd name="connsiteX11" fmla="*/ 4353988 w 6134948"/>
              <a:gd name="connsiteY11" fmla="*/ 3978968 h 4767767"/>
              <a:gd name="connsiteX12" fmla="*/ 3859718 w 6134948"/>
              <a:gd name="connsiteY12" fmla="*/ 4584449 h 4767767"/>
              <a:gd name="connsiteX13" fmla="*/ 3068885 w 6134948"/>
              <a:gd name="connsiteY13" fmla="*/ 4745087 h 4767767"/>
              <a:gd name="connsiteX14" fmla="*/ 2142129 w 6134948"/>
              <a:gd name="connsiteY14" fmla="*/ 4164319 h 4767767"/>
              <a:gd name="connsiteX15" fmla="*/ 1240085 w 6134948"/>
              <a:gd name="connsiteY15" fmla="*/ 4176676 h 4767767"/>
              <a:gd name="connsiteX16" fmla="*/ 609891 w 6134948"/>
              <a:gd name="connsiteY16" fmla="*/ 4003681 h 4767767"/>
              <a:gd name="connsiteX17" fmla="*/ 535750 w 6134948"/>
              <a:gd name="connsiteY17" fmla="*/ 2978071 h 4767767"/>
              <a:gd name="connsiteX18" fmla="*/ 387469 w 6134948"/>
              <a:gd name="connsiteY18" fmla="*/ 2619725 h 4767767"/>
              <a:gd name="connsiteX19" fmla="*/ 4410 w 6134948"/>
              <a:gd name="connsiteY19" fmla="*/ 2211952 h 4767767"/>
              <a:gd name="connsiteX20" fmla="*/ 214475 w 6134948"/>
              <a:gd name="connsiteY20" fmla="*/ 1519973 h 4767767"/>
              <a:gd name="connsiteX21" fmla="*/ 733458 w 6134948"/>
              <a:gd name="connsiteY21" fmla="*/ 1309908 h 4767767"/>
              <a:gd name="connsiteX22" fmla="*/ 819956 w 6134948"/>
              <a:gd name="connsiteY22" fmla="*/ 1062773 h 4767767"/>
              <a:gd name="connsiteX0-1" fmla="*/ 906453 w 6134948"/>
              <a:gd name="connsiteY0-2" fmla="*/ 803281 h 4767767"/>
              <a:gd name="connsiteX1-3" fmla="*/ 1363653 w 6134948"/>
              <a:gd name="connsiteY1-4" fmla="*/ 469649 h 4767767"/>
              <a:gd name="connsiteX2-5" fmla="*/ 2722896 w 6134948"/>
              <a:gd name="connsiteY2-6" fmla="*/ 716784 h 4767767"/>
              <a:gd name="connsiteX3-7" fmla="*/ 3649653 w 6134948"/>
              <a:gd name="connsiteY3-8" fmla="*/ 92 h 4767767"/>
              <a:gd name="connsiteX4-9" fmla="*/ 4551696 w 6134948"/>
              <a:gd name="connsiteY4-10" fmla="*/ 667357 h 4767767"/>
              <a:gd name="connsiteX5-11" fmla="*/ 5824442 w 6134948"/>
              <a:gd name="connsiteY5-12" fmla="*/ 803281 h 4767767"/>
              <a:gd name="connsiteX6-13" fmla="*/ 5540237 w 6134948"/>
              <a:gd name="connsiteY6-14" fmla="*/ 1989530 h 4767767"/>
              <a:gd name="connsiteX7-15" fmla="*/ 5367242 w 6134948"/>
              <a:gd name="connsiteY7-16" fmla="*/ 2384946 h 4767767"/>
              <a:gd name="connsiteX8-17" fmla="*/ 6071577 w 6134948"/>
              <a:gd name="connsiteY8-18" fmla="*/ 3274633 h 4767767"/>
              <a:gd name="connsiteX9-19" fmla="*/ 5972723 w 6134948"/>
              <a:gd name="connsiteY9-20" fmla="*/ 4139606 h 4767767"/>
              <a:gd name="connsiteX10-21" fmla="*/ 4934756 w 6134948"/>
              <a:gd name="connsiteY10-22" fmla="*/ 4362027 h 4767767"/>
              <a:gd name="connsiteX11-23" fmla="*/ 4353988 w 6134948"/>
              <a:gd name="connsiteY11-24" fmla="*/ 3978968 h 4767767"/>
              <a:gd name="connsiteX12-25" fmla="*/ 3859718 w 6134948"/>
              <a:gd name="connsiteY12-26" fmla="*/ 4584449 h 4767767"/>
              <a:gd name="connsiteX13-27" fmla="*/ 3068885 w 6134948"/>
              <a:gd name="connsiteY13-28" fmla="*/ 4745087 h 4767767"/>
              <a:gd name="connsiteX14-29" fmla="*/ 2142129 w 6134948"/>
              <a:gd name="connsiteY14-30" fmla="*/ 4164319 h 4767767"/>
              <a:gd name="connsiteX15-31" fmla="*/ 1240085 w 6134948"/>
              <a:gd name="connsiteY15-32" fmla="*/ 4176676 h 4767767"/>
              <a:gd name="connsiteX16-33" fmla="*/ 609891 w 6134948"/>
              <a:gd name="connsiteY16-34" fmla="*/ 4003681 h 4767767"/>
              <a:gd name="connsiteX17-35" fmla="*/ 535750 w 6134948"/>
              <a:gd name="connsiteY17-36" fmla="*/ 2978071 h 4767767"/>
              <a:gd name="connsiteX18-37" fmla="*/ 387469 w 6134948"/>
              <a:gd name="connsiteY18-38" fmla="*/ 2619725 h 4767767"/>
              <a:gd name="connsiteX19-39" fmla="*/ 4410 w 6134948"/>
              <a:gd name="connsiteY19-40" fmla="*/ 2211952 h 4767767"/>
              <a:gd name="connsiteX20-41" fmla="*/ 214475 w 6134948"/>
              <a:gd name="connsiteY20-42" fmla="*/ 1519973 h 4767767"/>
              <a:gd name="connsiteX21-43" fmla="*/ 733458 w 6134948"/>
              <a:gd name="connsiteY21-44" fmla="*/ 1309908 h 4767767"/>
              <a:gd name="connsiteX22-45" fmla="*/ 906453 w 6134948"/>
              <a:gd name="connsiteY22-46" fmla="*/ 803281 h 4767767"/>
              <a:gd name="connsiteX0-47" fmla="*/ 906453 w 6134948"/>
              <a:gd name="connsiteY0-48" fmla="*/ 803281 h 4767767"/>
              <a:gd name="connsiteX1-49" fmla="*/ 1363653 w 6134948"/>
              <a:gd name="connsiteY1-50" fmla="*/ 469649 h 4767767"/>
              <a:gd name="connsiteX2-51" fmla="*/ 2722896 w 6134948"/>
              <a:gd name="connsiteY2-52" fmla="*/ 716784 h 4767767"/>
              <a:gd name="connsiteX3-53" fmla="*/ 3649653 w 6134948"/>
              <a:gd name="connsiteY3-54" fmla="*/ 92 h 4767767"/>
              <a:gd name="connsiteX4-55" fmla="*/ 4551696 w 6134948"/>
              <a:gd name="connsiteY4-56" fmla="*/ 667357 h 4767767"/>
              <a:gd name="connsiteX5-57" fmla="*/ 5824442 w 6134948"/>
              <a:gd name="connsiteY5-58" fmla="*/ 803281 h 4767767"/>
              <a:gd name="connsiteX6-59" fmla="*/ 5540237 w 6134948"/>
              <a:gd name="connsiteY6-60" fmla="*/ 1989530 h 4767767"/>
              <a:gd name="connsiteX7-61" fmla="*/ 5367242 w 6134948"/>
              <a:gd name="connsiteY7-62" fmla="*/ 2384946 h 4767767"/>
              <a:gd name="connsiteX8-63" fmla="*/ 6071577 w 6134948"/>
              <a:gd name="connsiteY8-64" fmla="*/ 3274633 h 4767767"/>
              <a:gd name="connsiteX9-65" fmla="*/ 5972723 w 6134948"/>
              <a:gd name="connsiteY9-66" fmla="*/ 4139606 h 4767767"/>
              <a:gd name="connsiteX10-67" fmla="*/ 4934756 w 6134948"/>
              <a:gd name="connsiteY10-68" fmla="*/ 4362027 h 4767767"/>
              <a:gd name="connsiteX11-69" fmla="*/ 4353988 w 6134948"/>
              <a:gd name="connsiteY11-70" fmla="*/ 3978968 h 4767767"/>
              <a:gd name="connsiteX12-71" fmla="*/ 3859718 w 6134948"/>
              <a:gd name="connsiteY12-72" fmla="*/ 4584449 h 4767767"/>
              <a:gd name="connsiteX13-73" fmla="*/ 3068885 w 6134948"/>
              <a:gd name="connsiteY13-74" fmla="*/ 4745087 h 4767767"/>
              <a:gd name="connsiteX14-75" fmla="*/ 2142129 w 6134948"/>
              <a:gd name="connsiteY14-76" fmla="*/ 4164319 h 4767767"/>
              <a:gd name="connsiteX15-77" fmla="*/ 1240085 w 6134948"/>
              <a:gd name="connsiteY15-78" fmla="*/ 4176676 h 4767767"/>
              <a:gd name="connsiteX16-79" fmla="*/ 609891 w 6134948"/>
              <a:gd name="connsiteY16-80" fmla="*/ 4003681 h 4767767"/>
              <a:gd name="connsiteX17-81" fmla="*/ 535750 w 6134948"/>
              <a:gd name="connsiteY17-82" fmla="*/ 2978071 h 4767767"/>
              <a:gd name="connsiteX18-83" fmla="*/ 387469 w 6134948"/>
              <a:gd name="connsiteY18-84" fmla="*/ 2619725 h 4767767"/>
              <a:gd name="connsiteX19-85" fmla="*/ 4410 w 6134948"/>
              <a:gd name="connsiteY19-86" fmla="*/ 2211952 h 4767767"/>
              <a:gd name="connsiteX20-87" fmla="*/ 214475 w 6134948"/>
              <a:gd name="connsiteY20-88" fmla="*/ 1519973 h 4767767"/>
              <a:gd name="connsiteX21-89" fmla="*/ 671675 w 6134948"/>
              <a:gd name="connsiteY21-90" fmla="*/ 1309908 h 4767767"/>
              <a:gd name="connsiteX22-91" fmla="*/ 906453 w 6134948"/>
              <a:gd name="connsiteY22-92" fmla="*/ 803281 h 4767767"/>
              <a:gd name="connsiteX0-93" fmla="*/ 906453 w 6134948"/>
              <a:gd name="connsiteY0-94" fmla="*/ 803189 h 4767675"/>
              <a:gd name="connsiteX1-95" fmla="*/ 1363653 w 6134948"/>
              <a:gd name="connsiteY1-96" fmla="*/ 469557 h 4767675"/>
              <a:gd name="connsiteX2-97" fmla="*/ 2673469 w 6134948"/>
              <a:gd name="connsiteY2-98" fmla="*/ 667265 h 4767675"/>
              <a:gd name="connsiteX3-99" fmla="*/ 3649653 w 6134948"/>
              <a:gd name="connsiteY3-100" fmla="*/ 0 h 4767675"/>
              <a:gd name="connsiteX4-101" fmla="*/ 4551696 w 6134948"/>
              <a:gd name="connsiteY4-102" fmla="*/ 667265 h 4767675"/>
              <a:gd name="connsiteX5-103" fmla="*/ 5824442 w 6134948"/>
              <a:gd name="connsiteY5-104" fmla="*/ 803189 h 4767675"/>
              <a:gd name="connsiteX6-105" fmla="*/ 5540237 w 6134948"/>
              <a:gd name="connsiteY6-106" fmla="*/ 1989438 h 4767675"/>
              <a:gd name="connsiteX7-107" fmla="*/ 5367242 w 6134948"/>
              <a:gd name="connsiteY7-108" fmla="*/ 2384854 h 4767675"/>
              <a:gd name="connsiteX8-109" fmla="*/ 6071577 w 6134948"/>
              <a:gd name="connsiteY8-110" fmla="*/ 3274541 h 4767675"/>
              <a:gd name="connsiteX9-111" fmla="*/ 5972723 w 6134948"/>
              <a:gd name="connsiteY9-112" fmla="*/ 4139514 h 4767675"/>
              <a:gd name="connsiteX10-113" fmla="*/ 4934756 w 6134948"/>
              <a:gd name="connsiteY10-114" fmla="*/ 4361935 h 4767675"/>
              <a:gd name="connsiteX11-115" fmla="*/ 4353988 w 6134948"/>
              <a:gd name="connsiteY11-116" fmla="*/ 3978876 h 4767675"/>
              <a:gd name="connsiteX12-117" fmla="*/ 3859718 w 6134948"/>
              <a:gd name="connsiteY12-118" fmla="*/ 4584357 h 4767675"/>
              <a:gd name="connsiteX13-119" fmla="*/ 3068885 w 6134948"/>
              <a:gd name="connsiteY13-120" fmla="*/ 4744995 h 4767675"/>
              <a:gd name="connsiteX14-121" fmla="*/ 2142129 w 6134948"/>
              <a:gd name="connsiteY14-122" fmla="*/ 4164227 h 4767675"/>
              <a:gd name="connsiteX15-123" fmla="*/ 1240085 w 6134948"/>
              <a:gd name="connsiteY15-124" fmla="*/ 4176584 h 4767675"/>
              <a:gd name="connsiteX16-125" fmla="*/ 609891 w 6134948"/>
              <a:gd name="connsiteY16-126" fmla="*/ 4003589 h 4767675"/>
              <a:gd name="connsiteX17-127" fmla="*/ 535750 w 6134948"/>
              <a:gd name="connsiteY17-128" fmla="*/ 2977979 h 4767675"/>
              <a:gd name="connsiteX18-129" fmla="*/ 387469 w 6134948"/>
              <a:gd name="connsiteY18-130" fmla="*/ 2619633 h 4767675"/>
              <a:gd name="connsiteX19-131" fmla="*/ 4410 w 6134948"/>
              <a:gd name="connsiteY19-132" fmla="*/ 2211860 h 4767675"/>
              <a:gd name="connsiteX20-133" fmla="*/ 214475 w 6134948"/>
              <a:gd name="connsiteY20-134" fmla="*/ 1519881 h 4767675"/>
              <a:gd name="connsiteX21-135" fmla="*/ 671675 w 6134948"/>
              <a:gd name="connsiteY21-136" fmla="*/ 1309816 h 4767675"/>
              <a:gd name="connsiteX22-137" fmla="*/ 906453 w 6134948"/>
              <a:gd name="connsiteY22-138" fmla="*/ 803189 h 4767675"/>
              <a:gd name="connsiteX0-139" fmla="*/ 906453 w 6134948"/>
              <a:gd name="connsiteY0-140" fmla="*/ 806155 h 4770641"/>
              <a:gd name="connsiteX1-141" fmla="*/ 1363653 w 6134948"/>
              <a:gd name="connsiteY1-142" fmla="*/ 472523 h 4770641"/>
              <a:gd name="connsiteX2-143" fmla="*/ 2673469 w 6134948"/>
              <a:gd name="connsiteY2-144" fmla="*/ 670231 h 4770641"/>
              <a:gd name="connsiteX3-145" fmla="*/ 3649653 w 6134948"/>
              <a:gd name="connsiteY3-146" fmla="*/ 2966 h 4770641"/>
              <a:gd name="connsiteX4-147" fmla="*/ 4551696 w 6134948"/>
              <a:gd name="connsiteY4-148" fmla="*/ 670231 h 4770641"/>
              <a:gd name="connsiteX5-149" fmla="*/ 5824442 w 6134948"/>
              <a:gd name="connsiteY5-150" fmla="*/ 806155 h 4770641"/>
              <a:gd name="connsiteX6-151" fmla="*/ 5540237 w 6134948"/>
              <a:gd name="connsiteY6-152" fmla="*/ 1992404 h 4770641"/>
              <a:gd name="connsiteX7-153" fmla="*/ 5367242 w 6134948"/>
              <a:gd name="connsiteY7-154" fmla="*/ 2387820 h 4770641"/>
              <a:gd name="connsiteX8-155" fmla="*/ 6071577 w 6134948"/>
              <a:gd name="connsiteY8-156" fmla="*/ 3277507 h 4770641"/>
              <a:gd name="connsiteX9-157" fmla="*/ 5972723 w 6134948"/>
              <a:gd name="connsiteY9-158" fmla="*/ 4142480 h 4770641"/>
              <a:gd name="connsiteX10-159" fmla="*/ 4934756 w 6134948"/>
              <a:gd name="connsiteY10-160" fmla="*/ 4364901 h 4770641"/>
              <a:gd name="connsiteX11-161" fmla="*/ 4353988 w 6134948"/>
              <a:gd name="connsiteY11-162" fmla="*/ 3981842 h 4770641"/>
              <a:gd name="connsiteX12-163" fmla="*/ 3859718 w 6134948"/>
              <a:gd name="connsiteY12-164" fmla="*/ 4587323 h 4770641"/>
              <a:gd name="connsiteX13-165" fmla="*/ 3068885 w 6134948"/>
              <a:gd name="connsiteY13-166" fmla="*/ 4747961 h 4770641"/>
              <a:gd name="connsiteX14-167" fmla="*/ 2142129 w 6134948"/>
              <a:gd name="connsiteY14-168" fmla="*/ 4167193 h 4770641"/>
              <a:gd name="connsiteX15-169" fmla="*/ 1240085 w 6134948"/>
              <a:gd name="connsiteY15-170" fmla="*/ 4179550 h 4770641"/>
              <a:gd name="connsiteX16-171" fmla="*/ 609891 w 6134948"/>
              <a:gd name="connsiteY16-172" fmla="*/ 4006555 h 4770641"/>
              <a:gd name="connsiteX17-173" fmla="*/ 535750 w 6134948"/>
              <a:gd name="connsiteY17-174" fmla="*/ 2980945 h 4770641"/>
              <a:gd name="connsiteX18-175" fmla="*/ 387469 w 6134948"/>
              <a:gd name="connsiteY18-176" fmla="*/ 2622599 h 4770641"/>
              <a:gd name="connsiteX19-177" fmla="*/ 4410 w 6134948"/>
              <a:gd name="connsiteY19-178" fmla="*/ 2214826 h 4770641"/>
              <a:gd name="connsiteX20-179" fmla="*/ 214475 w 6134948"/>
              <a:gd name="connsiteY20-180" fmla="*/ 1522847 h 4770641"/>
              <a:gd name="connsiteX21-181" fmla="*/ 671675 w 6134948"/>
              <a:gd name="connsiteY21-182" fmla="*/ 1312782 h 4770641"/>
              <a:gd name="connsiteX22-183" fmla="*/ 906453 w 6134948"/>
              <a:gd name="connsiteY22-184" fmla="*/ 806155 h 4770641"/>
              <a:gd name="connsiteX0-185" fmla="*/ 906453 w 6134948"/>
              <a:gd name="connsiteY0-186" fmla="*/ 803377 h 4767863"/>
              <a:gd name="connsiteX1-187" fmla="*/ 1363653 w 6134948"/>
              <a:gd name="connsiteY1-188" fmla="*/ 469745 h 4767863"/>
              <a:gd name="connsiteX2-189" fmla="*/ 2673469 w 6134948"/>
              <a:gd name="connsiteY2-190" fmla="*/ 667453 h 4767863"/>
              <a:gd name="connsiteX3-191" fmla="*/ 3649653 w 6134948"/>
              <a:gd name="connsiteY3-192" fmla="*/ 188 h 4767863"/>
              <a:gd name="connsiteX4-193" fmla="*/ 4564053 w 6134948"/>
              <a:gd name="connsiteY4-194" fmla="*/ 741593 h 4767863"/>
              <a:gd name="connsiteX5-195" fmla="*/ 5824442 w 6134948"/>
              <a:gd name="connsiteY5-196" fmla="*/ 803377 h 4767863"/>
              <a:gd name="connsiteX6-197" fmla="*/ 5540237 w 6134948"/>
              <a:gd name="connsiteY6-198" fmla="*/ 1989626 h 4767863"/>
              <a:gd name="connsiteX7-199" fmla="*/ 5367242 w 6134948"/>
              <a:gd name="connsiteY7-200" fmla="*/ 2385042 h 4767863"/>
              <a:gd name="connsiteX8-201" fmla="*/ 6071577 w 6134948"/>
              <a:gd name="connsiteY8-202" fmla="*/ 3274729 h 4767863"/>
              <a:gd name="connsiteX9-203" fmla="*/ 5972723 w 6134948"/>
              <a:gd name="connsiteY9-204" fmla="*/ 4139702 h 4767863"/>
              <a:gd name="connsiteX10-205" fmla="*/ 4934756 w 6134948"/>
              <a:gd name="connsiteY10-206" fmla="*/ 4362123 h 4767863"/>
              <a:gd name="connsiteX11-207" fmla="*/ 4353988 w 6134948"/>
              <a:gd name="connsiteY11-208" fmla="*/ 3979064 h 4767863"/>
              <a:gd name="connsiteX12-209" fmla="*/ 3859718 w 6134948"/>
              <a:gd name="connsiteY12-210" fmla="*/ 4584545 h 4767863"/>
              <a:gd name="connsiteX13-211" fmla="*/ 3068885 w 6134948"/>
              <a:gd name="connsiteY13-212" fmla="*/ 4745183 h 4767863"/>
              <a:gd name="connsiteX14-213" fmla="*/ 2142129 w 6134948"/>
              <a:gd name="connsiteY14-214" fmla="*/ 4164415 h 4767863"/>
              <a:gd name="connsiteX15-215" fmla="*/ 1240085 w 6134948"/>
              <a:gd name="connsiteY15-216" fmla="*/ 4176772 h 4767863"/>
              <a:gd name="connsiteX16-217" fmla="*/ 609891 w 6134948"/>
              <a:gd name="connsiteY16-218" fmla="*/ 4003777 h 4767863"/>
              <a:gd name="connsiteX17-219" fmla="*/ 535750 w 6134948"/>
              <a:gd name="connsiteY17-220" fmla="*/ 2978167 h 4767863"/>
              <a:gd name="connsiteX18-221" fmla="*/ 387469 w 6134948"/>
              <a:gd name="connsiteY18-222" fmla="*/ 2619821 h 4767863"/>
              <a:gd name="connsiteX19-223" fmla="*/ 4410 w 6134948"/>
              <a:gd name="connsiteY19-224" fmla="*/ 2212048 h 4767863"/>
              <a:gd name="connsiteX20-225" fmla="*/ 214475 w 6134948"/>
              <a:gd name="connsiteY20-226" fmla="*/ 1520069 h 4767863"/>
              <a:gd name="connsiteX21-227" fmla="*/ 671675 w 6134948"/>
              <a:gd name="connsiteY21-228" fmla="*/ 1310004 h 4767863"/>
              <a:gd name="connsiteX22-229" fmla="*/ 906453 w 6134948"/>
              <a:gd name="connsiteY22-230" fmla="*/ 803377 h 4767863"/>
              <a:gd name="connsiteX0-231" fmla="*/ 906453 w 6134948"/>
              <a:gd name="connsiteY0-232" fmla="*/ 803894 h 4768380"/>
              <a:gd name="connsiteX1-233" fmla="*/ 1363653 w 6134948"/>
              <a:gd name="connsiteY1-234" fmla="*/ 470262 h 4768380"/>
              <a:gd name="connsiteX2-235" fmla="*/ 2673469 w 6134948"/>
              <a:gd name="connsiteY2-236" fmla="*/ 667970 h 4768380"/>
              <a:gd name="connsiteX3-237" fmla="*/ 3649653 w 6134948"/>
              <a:gd name="connsiteY3-238" fmla="*/ 705 h 4768380"/>
              <a:gd name="connsiteX4-239" fmla="*/ 4564053 w 6134948"/>
              <a:gd name="connsiteY4-240" fmla="*/ 742110 h 4768380"/>
              <a:gd name="connsiteX5-241" fmla="*/ 5824442 w 6134948"/>
              <a:gd name="connsiteY5-242" fmla="*/ 803894 h 4768380"/>
              <a:gd name="connsiteX6-243" fmla="*/ 5540237 w 6134948"/>
              <a:gd name="connsiteY6-244" fmla="*/ 1990143 h 4768380"/>
              <a:gd name="connsiteX7-245" fmla="*/ 5367242 w 6134948"/>
              <a:gd name="connsiteY7-246" fmla="*/ 2385559 h 4768380"/>
              <a:gd name="connsiteX8-247" fmla="*/ 6071577 w 6134948"/>
              <a:gd name="connsiteY8-248" fmla="*/ 3275246 h 4768380"/>
              <a:gd name="connsiteX9-249" fmla="*/ 5972723 w 6134948"/>
              <a:gd name="connsiteY9-250" fmla="*/ 4140219 h 4768380"/>
              <a:gd name="connsiteX10-251" fmla="*/ 4934756 w 6134948"/>
              <a:gd name="connsiteY10-252" fmla="*/ 4362640 h 4768380"/>
              <a:gd name="connsiteX11-253" fmla="*/ 4353988 w 6134948"/>
              <a:gd name="connsiteY11-254" fmla="*/ 3979581 h 4768380"/>
              <a:gd name="connsiteX12-255" fmla="*/ 3859718 w 6134948"/>
              <a:gd name="connsiteY12-256" fmla="*/ 4585062 h 4768380"/>
              <a:gd name="connsiteX13-257" fmla="*/ 3068885 w 6134948"/>
              <a:gd name="connsiteY13-258" fmla="*/ 4745700 h 4768380"/>
              <a:gd name="connsiteX14-259" fmla="*/ 2142129 w 6134948"/>
              <a:gd name="connsiteY14-260" fmla="*/ 4164932 h 4768380"/>
              <a:gd name="connsiteX15-261" fmla="*/ 1240085 w 6134948"/>
              <a:gd name="connsiteY15-262" fmla="*/ 4177289 h 4768380"/>
              <a:gd name="connsiteX16-263" fmla="*/ 609891 w 6134948"/>
              <a:gd name="connsiteY16-264" fmla="*/ 4004294 h 4768380"/>
              <a:gd name="connsiteX17-265" fmla="*/ 535750 w 6134948"/>
              <a:gd name="connsiteY17-266" fmla="*/ 2978684 h 4768380"/>
              <a:gd name="connsiteX18-267" fmla="*/ 387469 w 6134948"/>
              <a:gd name="connsiteY18-268" fmla="*/ 2620338 h 4768380"/>
              <a:gd name="connsiteX19-269" fmla="*/ 4410 w 6134948"/>
              <a:gd name="connsiteY19-270" fmla="*/ 2212565 h 4768380"/>
              <a:gd name="connsiteX20-271" fmla="*/ 214475 w 6134948"/>
              <a:gd name="connsiteY20-272" fmla="*/ 1520586 h 4768380"/>
              <a:gd name="connsiteX21-273" fmla="*/ 671675 w 6134948"/>
              <a:gd name="connsiteY21-274" fmla="*/ 1310521 h 4768380"/>
              <a:gd name="connsiteX22-275" fmla="*/ 906453 w 6134948"/>
              <a:gd name="connsiteY22-276" fmla="*/ 803894 h 4768380"/>
              <a:gd name="connsiteX0-277" fmla="*/ 906453 w 6134948"/>
              <a:gd name="connsiteY0-278" fmla="*/ 803894 h 4768380"/>
              <a:gd name="connsiteX1-279" fmla="*/ 1363653 w 6134948"/>
              <a:gd name="connsiteY1-280" fmla="*/ 470262 h 4768380"/>
              <a:gd name="connsiteX2-281" fmla="*/ 2673469 w 6134948"/>
              <a:gd name="connsiteY2-282" fmla="*/ 667970 h 4768380"/>
              <a:gd name="connsiteX3-283" fmla="*/ 3649653 w 6134948"/>
              <a:gd name="connsiteY3-284" fmla="*/ 705 h 4768380"/>
              <a:gd name="connsiteX4-285" fmla="*/ 4564053 w 6134948"/>
              <a:gd name="connsiteY4-286" fmla="*/ 742110 h 4768380"/>
              <a:gd name="connsiteX5-287" fmla="*/ 5824442 w 6134948"/>
              <a:gd name="connsiteY5-288" fmla="*/ 803894 h 4768380"/>
              <a:gd name="connsiteX6-289" fmla="*/ 5540237 w 6134948"/>
              <a:gd name="connsiteY6-290" fmla="*/ 1990143 h 4768380"/>
              <a:gd name="connsiteX7-291" fmla="*/ 5367242 w 6134948"/>
              <a:gd name="connsiteY7-292" fmla="*/ 2385559 h 4768380"/>
              <a:gd name="connsiteX8-293" fmla="*/ 6071577 w 6134948"/>
              <a:gd name="connsiteY8-294" fmla="*/ 3275246 h 4768380"/>
              <a:gd name="connsiteX9-295" fmla="*/ 5972723 w 6134948"/>
              <a:gd name="connsiteY9-296" fmla="*/ 4140219 h 4768380"/>
              <a:gd name="connsiteX10-297" fmla="*/ 4934756 w 6134948"/>
              <a:gd name="connsiteY10-298" fmla="*/ 4362640 h 4768380"/>
              <a:gd name="connsiteX11-299" fmla="*/ 4353988 w 6134948"/>
              <a:gd name="connsiteY11-300" fmla="*/ 3979581 h 4768380"/>
              <a:gd name="connsiteX12-301" fmla="*/ 3859718 w 6134948"/>
              <a:gd name="connsiteY12-302" fmla="*/ 4585062 h 4768380"/>
              <a:gd name="connsiteX13-303" fmla="*/ 3068885 w 6134948"/>
              <a:gd name="connsiteY13-304" fmla="*/ 4745700 h 4768380"/>
              <a:gd name="connsiteX14-305" fmla="*/ 2142129 w 6134948"/>
              <a:gd name="connsiteY14-306" fmla="*/ 4164932 h 4768380"/>
              <a:gd name="connsiteX15-307" fmla="*/ 1240085 w 6134948"/>
              <a:gd name="connsiteY15-308" fmla="*/ 4177289 h 4768380"/>
              <a:gd name="connsiteX16-309" fmla="*/ 609891 w 6134948"/>
              <a:gd name="connsiteY16-310" fmla="*/ 4004294 h 4768380"/>
              <a:gd name="connsiteX17-311" fmla="*/ 535750 w 6134948"/>
              <a:gd name="connsiteY17-312" fmla="*/ 2978684 h 4768380"/>
              <a:gd name="connsiteX18-313" fmla="*/ 387469 w 6134948"/>
              <a:gd name="connsiteY18-314" fmla="*/ 2620338 h 4768380"/>
              <a:gd name="connsiteX19-315" fmla="*/ 4410 w 6134948"/>
              <a:gd name="connsiteY19-316" fmla="*/ 2212565 h 4768380"/>
              <a:gd name="connsiteX20-317" fmla="*/ 214475 w 6134948"/>
              <a:gd name="connsiteY20-318" fmla="*/ 1520586 h 4768380"/>
              <a:gd name="connsiteX21-319" fmla="*/ 671675 w 6134948"/>
              <a:gd name="connsiteY21-320" fmla="*/ 1310521 h 4768380"/>
              <a:gd name="connsiteX22-321" fmla="*/ 906453 w 6134948"/>
              <a:gd name="connsiteY22-322" fmla="*/ 803894 h 4768380"/>
              <a:gd name="connsiteX0-323" fmla="*/ 906453 w 6134948"/>
              <a:gd name="connsiteY0-324" fmla="*/ 803921 h 4768407"/>
              <a:gd name="connsiteX1-325" fmla="*/ 1363653 w 6134948"/>
              <a:gd name="connsiteY1-326" fmla="*/ 470289 h 4768407"/>
              <a:gd name="connsiteX2-327" fmla="*/ 2673469 w 6134948"/>
              <a:gd name="connsiteY2-328" fmla="*/ 667997 h 4768407"/>
              <a:gd name="connsiteX3-329" fmla="*/ 3649653 w 6134948"/>
              <a:gd name="connsiteY3-330" fmla="*/ 732 h 4768407"/>
              <a:gd name="connsiteX4-331" fmla="*/ 4564053 w 6134948"/>
              <a:gd name="connsiteY4-332" fmla="*/ 742137 h 4768407"/>
              <a:gd name="connsiteX5-333" fmla="*/ 5799729 w 6134948"/>
              <a:gd name="connsiteY5-334" fmla="*/ 952202 h 4768407"/>
              <a:gd name="connsiteX6-335" fmla="*/ 5540237 w 6134948"/>
              <a:gd name="connsiteY6-336" fmla="*/ 1990170 h 4768407"/>
              <a:gd name="connsiteX7-337" fmla="*/ 5367242 w 6134948"/>
              <a:gd name="connsiteY7-338" fmla="*/ 2385586 h 4768407"/>
              <a:gd name="connsiteX8-339" fmla="*/ 6071577 w 6134948"/>
              <a:gd name="connsiteY8-340" fmla="*/ 3275273 h 4768407"/>
              <a:gd name="connsiteX9-341" fmla="*/ 5972723 w 6134948"/>
              <a:gd name="connsiteY9-342" fmla="*/ 4140246 h 4768407"/>
              <a:gd name="connsiteX10-343" fmla="*/ 4934756 w 6134948"/>
              <a:gd name="connsiteY10-344" fmla="*/ 4362667 h 4768407"/>
              <a:gd name="connsiteX11-345" fmla="*/ 4353988 w 6134948"/>
              <a:gd name="connsiteY11-346" fmla="*/ 3979608 h 4768407"/>
              <a:gd name="connsiteX12-347" fmla="*/ 3859718 w 6134948"/>
              <a:gd name="connsiteY12-348" fmla="*/ 4585089 h 4768407"/>
              <a:gd name="connsiteX13-349" fmla="*/ 3068885 w 6134948"/>
              <a:gd name="connsiteY13-350" fmla="*/ 4745727 h 4768407"/>
              <a:gd name="connsiteX14-351" fmla="*/ 2142129 w 6134948"/>
              <a:gd name="connsiteY14-352" fmla="*/ 4164959 h 4768407"/>
              <a:gd name="connsiteX15-353" fmla="*/ 1240085 w 6134948"/>
              <a:gd name="connsiteY15-354" fmla="*/ 4177316 h 4768407"/>
              <a:gd name="connsiteX16-355" fmla="*/ 609891 w 6134948"/>
              <a:gd name="connsiteY16-356" fmla="*/ 4004321 h 4768407"/>
              <a:gd name="connsiteX17-357" fmla="*/ 535750 w 6134948"/>
              <a:gd name="connsiteY17-358" fmla="*/ 2978711 h 4768407"/>
              <a:gd name="connsiteX18-359" fmla="*/ 387469 w 6134948"/>
              <a:gd name="connsiteY18-360" fmla="*/ 2620365 h 4768407"/>
              <a:gd name="connsiteX19-361" fmla="*/ 4410 w 6134948"/>
              <a:gd name="connsiteY19-362" fmla="*/ 2212592 h 4768407"/>
              <a:gd name="connsiteX20-363" fmla="*/ 214475 w 6134948"/>
              <a:gd name="connsiteY20-364" fmla="*/ 1520613 h 4768407"/>
              <a:gd name="connsiteX21-365" fmla="*/ 671675 w 6134948"/>
              <a:gd name="connsiteY21-366" fmla="*/ 1310548 h 4768407"/>
              <a:gd name="connsiteX22-367" fmla="*/ 906453 w 6134948"/>
              <a:gd name="connsiteY22-368" fmla="*/ 803921 h 4768407"/>
              <a:gd name="connsiteX0-369" fmla="*/ 906453 w 6134948"/>
              <a:gd name="connsiteY0-370" fmla="*/ 803921 h 4768407"/>
              <a:gd name="connsiteX1-371" fmla="*/ 1363653 w 6134948"/>
              <a:gd name="connsiteY1-372" fmla="*/ 470289 h 4768407"/>
              <a:gd name="connsiteX2-373" fmla="*/ 2673469 w 6134948"/>
              <a:gd name="connsiteY2-374" fmla="*/ 667997 h 4768407"/>
              <a:gd name="connsiteX3-375" fmla="*/ 3649653 w 6134948"/>
              <a:gd name="connsiteY3-376" fmla="*/ 732 h 4768407"/>
              <a:gd name="connsiteX4-377" fmla="*/ 4564053 w 6134948"/>
              <a:gd name="connsiteY4-378" fmla="*/ 742137 h 4768407"/>
              <a:gd name="connsiteX5-379" fmla="*/ 5799729 w 6134948"/>
              <a:gd name="connsiteY5-380" fmla="*/ 952202 h 4768407"/>
              <a:gd name="connsiteX6-381" fmla="*/ 5540237 w 6134948"/>
              <a:gd name="connsiteY6-382" fmla="*/ 1990170 h 4768407"/>
              <a:gd name="connsiteX7-383" fmla="*/ 5367242 w 6134948"/>
              <a:gd name="connsiteY7-384" fmla="*/ 2385586 h 4768407"/>
              <a:gd name="connsiteX8-385" fmla="*/ 6071577 w 6134948"/>
              <a:gd name="connsiteY8-386" fmla="*/ 3275273 h 4768407"/>
              <a:gd name="connsiteX9-387" fmla="*/ 5972723 w 6134948"/>
              <a:gd name="connsiteY9-388" fmla="*/ 4140246 h 4768407"/>
              <a:gd name="connsiteX10-389" fmla="*/ 4934756 w 6134948"/>
              <a:gd name="connsiteY10-390" fmla="*/ 4362667 h 4768407"/>
              <a:gd name="connsiteX11-391" fmla="*/ 4353988 w 6134948"/>
              <a:gd name="connsiteY11-392" fmla="*/ 3979608 h 4768407"/>
              <a:gd name="connsiteX12-393" fmla="*/ 3859718 w 6134948"/>
              <a:gd name="connsiteY12-394" fmla="*/ 4585089 h 4768407"/>
              <a:gd name="connsiteX13-395" fmla="*/ 3068885 w 6134948"/>
              <a:gd name="connsiteY13-396" fmla="*/ 4745727 h 4768407"/>
              <a:gd name="connsiteX14-397" fmla="*/ 2142129 w 6134948"/>
              <a:gd name="connsiteY14-398" fmla="*/ 4164959 h 4768407"/>
              <a:gd name="connsiteX15-399" fmla="*/ 1240085 w 6134948"/>
              <a:gd name="connsiteY15-400" fmla="*/ 4177316 h 4768407"/>
              <a:gd name="connsiteX16-401" fmla="*/ 609891 w 6134948"/>
              <a:gd name="connsiteY16-402" fmla="*/ 4004321 h 4768407"/>
              <a:gd name="connsiteX17-403" fmla="*/ 535750 w 6134948"/>
              <a:gd name="connsiteY17-404" fmla="*/ 2978711 h 4768407"/>
              <a:gd name="connsiteX18-405" fmla="*/ 387469 w 6134948"/>
              <a:gd name="connsiteY18-406" fmla="*/ 2620365 h 4768407"/>
              <a:gd name="connsiteX19-407" fmla="*/ 4410 w 6134948"/>
              <a:gd name="connsiteY19-408" fmla="*/ 2212592 h 4768407"/>
              <a:gd name="connsiteX20-409" fmla="*/ 214475 w 6134948"/>
              <a:gd name="connsiteY20-410" fmla="*/ 1520613 h 4768407"/>
              <a:gd name="connsiteX21-411" fmla="*/ 671675 w 6134948"/>
              <a:gd name="connsiteY21-412" fmla="*/ 1310548 h 4768407"/>
              <a:gd name="connsiteX22-413" fmla="*/ 906453 w 6134948"/>
              <a:gd name="connsiteY22-414" fmla="*/ 803921 h 4768407"/>
              <a:gd name="connsiteX0-415" fmla="*/ 906453 w 6134948"/>
              <a:gd name="connsiteY0-416" fmla="*/ 803921 h 4768407"/>
              <a:gd name="connsiteX1-417" fmla="*/ 1363653 w 6134948"/>
              <a:gd name="connsiteY1-418" fmla="*/ 470289 h 4768407"/>
              <a:gd name="connsiteX2-419" fmla="*/ 2673469 w 6134948"/>
              <a:gd name="connsiteY2-420" fmla="*/ 667997 h 4768407"/>
              <a:gd name="connsiteX3-421" fmla="*/ 3649653 w 6134948"/>
              <a:gd name="connsiteY3-422" fmla="*/ 732 h 4768407"/>
              <a:gd name="connsiteX4-423" fmla="*/ 4564053 w 6134948"/>
              <a:gd name="connsiteY4-424" fmla="*/ 742137 h 4768407"/>
              <a:gd name="connsiteX5-425" fmla="*/ 5799729 w 6134948"/>
              <a:gd name="connsiteY5-426" fmla="*/ 952202 h 4768407"/>
              <a:gd name="connsiteX6-427" fmla="*/ 5367242 w 6134948"/>
              <a:gd name="connsiteY6-428" fmla="*/ 2385586 h 4768407"/>
              <a:gd name="connsiteX7-429" fmla="*/ 6071577 w 6134948"/>
              <a:gd name="connsiteY7-430" fmla="*/ 3275273 h 4768407"/>
              <a:gd name="connsiteX8-431" fmla="*/ 5972723 w 6134948"/>
              <a:gd name="connsiteY8-432" fmla="*/ 4140246 h 4768407"/>
              <a:gd name="connsiteX9-433" fmla="*/ 4934756 w 6134948"/>
              <a:gd name="connsiteY9-434" fmla="*/ 4362667 h 4768407"/>
              <a:gd name="connsiteX10-435" fmla="*/ 4353988 w 6134948"/>
              <a:gd name="connsiteY10-436" fmla="*/ 3979608 h 4768407"/>
              <a:gd name="connsiteX11-437" fmla="*/ 3859718 w 6134948"/>
              <a:gd name="connsiteY11-438" fmla="*/ 4585089 h 4768407"/>
              <a:gd name="connsiteX12-439" fmla="*/ 3068885 w 6134948"/>
              <a:gd name="connsiteY12-440" fmla="*/ 4745727 h 4768407"/>
              <a:gd name="connsiteX13-441" fmla="*/ 2142129 w 6134948"/>
              <a:gd name="connsiteY13-442" fmla="*/ 4164959 h 4768407"/>
              <a:gd name="connsiteX14-443" fmla="*/ 1240085 w 6134948"/>
              <a:gd name="connsiteY14-444" fmla="*/ 4177316 h 4768407"/>
              <a:gd name="connsiteX15-445" fmla="*/ 609891 w 6134948"/>
              <a:gd name="connsiteY15-446" fmla="*/ 4004321 h 4768407"/>
              <a:gd name="connsiteX16-447" fmla="*/ 535750 w 6134948"/>
              <a:gd name="connsiteY16-448" fmla="*/ 2978711 h 4768407"/>
              <a:gd name="connsiteX17-449" fmla="*/ 387469 w 6134948"/>
              <a:gd name="connsiteY17-450" fmla="*/ 2620365 h 4768407"/>
              <a:gd name="connsiteX18-451" fmla="*/ 4410 w 6134948"/>
              <a:gd name="connsiteY18-452" fmla="*/ 2212592 h 4768407"/>
              <a:gd name="connsiteX19-453" fmla="*/ 214475 w 6134948"/>
              <a:gd name="connsiteY19-454" fmla="*/ 1520613 h 4768407"/>
              <a:gd name="connsiteX20-455" fmla="*/ 671675 w 6134948"/>
              <a:gd name="connsiteY20-456" fmla="*/ 1310548 h 4768407"/>
              <a:gd name="connsiteX21-457" fmla="*/ 906453 w 6134948"/>
              <a:gd name="connsiteY21-458" fmla="*/ 803921 h 4768407"/>
              <a:gd name="connsiteX0-459" fmla="*/ 906453 w 6134948"/>
              <a:gd name="connsiteY0-460" fmla="*/ 803921 h 4768407"/>
              <a:gd name="connsiteX1-461" fmla="*/ 1363653 w 6134948"/>
              <a:gd name="connsiteY1-462" fmla="*/ 470289 h 4768407"/>
              <a:gd name="connsiteX2-463" fmla="*/ 2673469 w 6134948"/>
              <a:gd name="connsiteY2-464" fmla="*/ 667997 h 4768407"/>
              <a:gd name="connsiteX3-465" fmla="*/ 3649653 w 6134948"/>
              <a:gd name="connsiteY3-466" fmla="*/ 732 h 4768407"/>
              <a:gd name="connsiteX4-467" fmla="*/ 4564053 w 6134948"/>
              <a:gd name="connsiteY4-468" fmla="*/ 742137 h 4768407"/>
              <a:gd name="connsiteX5-469" fmla="*/ 5799729 w 6134948"/>
              <a:gd name="connsiteY5-470" fmla="*/ 952202 h 4768407"/>
              <a:gd name="connsiteX6-471" fmla="*/ 5367242 w 6134948"/>
              <a:gd name="connsiteY6-472" fmla="*/ 2385586 h 4768407"/>
              <a:gd name="connsiteX7-473" fmla="*/ 6071577 w 6134948"/>
              <a:gd name="connsiteY7-474" fmla="*/ 3275273 h 4768407"/>
              <a:gd name="connsiteX8-475" fmla="*/ 5972723 w 6134948"/>
              <a:gd name="connsiteY8-476" fmla="*/ 4140246 h 4768407"/>
              <a:gd name="connsiteX9-477" fmla="*/ 4934756 w 6134948"/>
              <a:gd name="connsiteY9-478" fmla="*/ 4362667 h 4768407"/>
              <a:gd name="connsiteX10-479" fmla="*/ 4353988 w 6134948"/>
              <a:gd name="connsiteY10-480" fmla="*/ 3979608 h 4768407"/>
              <a:gd name="connsiteX11-481" fmla="*/ 3859718 w 6134948"/>
              <a:gd name="connsiteY11-482" fmla="*/ 4585089 h 4768407"/>
              <a:gd name="connsiteX12-483" fmla="*/ 3068885 w 6134948"/>
              <a:gd name="connsiteY12-484" fmla="*/ 4745727 h 4768407"/>
              <a:gd name="connsiteX13-485" fmla="*/ 2142129 w 6134948"/>
              <a:gd name="connsiteY13-486" fmla="*/ 4164959 h 4768407"/>
              <a:gd name="connsiteX14-487" fmla="*/ 1240085 w 6134948"/>
              <a:gd name="connsiteY14-488" fmla="*/ 4177316 h 4768407"/>
              <a:gd name="connsiteX15-489" fmla="*/ 609891 w 6134948"/>
              <a:gd name="connsiteY15-490" fmla="*/ 4004321 h 4768407"/>
              <a:gd name="connsiteX16-491" fmla="*/ 535750 w 6134948"/>
              <a:gd name="connsiteY16-492" fmla="*/ 2978711 h 4768407"/>
              <a:gd name="connsiteX17-493" fmla="*/ 387469 w 6134948"/>
              <a:gd name="connsiteY17-494" fmla="*/ 2620365 h 4768407"/>
              <a:gd name="connsiteX18-495" fmla="*/ 4410 w 6134948"/>
              <a:gd name="connsiteY18-496" fmla="*/ 2212592 h 4768407"/>
              <a:gd name="connsiteX19-497" fmla="*/ 214475 w 6134948"/>
              <a:gd name="connsiteY19-498" fmla="*/ 1520613 h 4768407"/>
              <a:gd name="connsiteX20-499" fmla="*/ 671675 w 6134948"/>
              <a:gd name="connsiteY20-500" fmla="*/ 1310548 h 4768407"/>
              <a:gd name="connsiteX21-501" fmla="*/ 906453 w 6134948"/>
              <a:gd name="connsiteY21-502" fmla="*/ 803921 h 4768407"/>
              <a:gd name="connsiteX0-503" fmla="*/ 671675 w 6134948"/>
              <a:gd name="connsiteY0-504" fmla="*/ 1310548 h 4768407"/>
              <a:gd name="connsiteX1-505" fmla="*/ 1363653 w 6134948"/>
              <a:gd name="connsiteY1-506" fmla="*/ 470289 h 4768407"/>
              <a:gd name="connsiteX2-507" fmla="*/ 2673469 w 6134948"/>
              <a:gd name="connsiteY2-508" fmla="*/ 667997 h 4768407"/>
              <a:gd name="connsiteX3-509" fmla="*/ 3649653 w 6134948"/>
              <a:gd name="connsiteY3-510" fmla="*/ 732 h 4768407"/>
              <a:gd name="connsiteX4-511" fmla="*/ 4564053 w 6134948"/>
              <a:gd name="connsiteY4-512" fmla="*/ 742137 h 4768407"/>
              <a:gd name="connsiteX5-513" fmla="*/ 5799729 w 6134948"/>
              <a:gd name="connsiteY5-514" fmla="*/ 952202 h 4768407"/>
              <a:gd name="connsiteX6-515" fmla="*/ 5367242 w 6134948"/>
              <a:gd name="connsiteY6-516" fmla="*/ 2385586 h 4768407"/>
              <a:gd name="connsiteX7-517" fmla="*/ 6071577 w 6134948"/>
              <a:gd name="connsiteY7-518" fmla="*/ 3275273 h 4768407"/>
              <a:gd name="connsiteX8-519" fmla="*/ 5972723 w 6134948"/>
              <a:gd name="connsiteY8-520" fmla="*/ 4140246 h 4768407"/>
              <a:gd name="connsiteX9-521" fmla="*/ 4934756 w 6134948"/>
              <a:gd name="connsiteY9-522" fmla="*/ 4362667 h 4768407"/>
              <a:gd name="connsiteX10-523" fmla="*/ 4353988 w 6134948"/>
              <a:gd name="connsiteY10-524" fmla="*/ 3979608 h 4768407"/>
              <a:gd name="connsiteX11-525" fmla="*/ 3859718 w 6134948"/>
              <a:gd name="connsiteY11-526" fmla="*/ 4585089 h 4768407"/>
              <a:gd name="connsiteX12-527" fmla="*/ 3068885 w 6134948"/>
              <a:gd name="connsiteY12-528" fmla="*/ 4745727 h 4768407"/>
              <a:gd name="connsiteX13-529" fmla="*/ 2142129 w 6134948"/>
              <a:gd name="connsiteY13-530" fmla="*/ 4164959 h 4768407"/>
              <a:gd name="connsiteX14-531" fmla="*/ 1240085 w 6134948"/>
              <a:gd name="connsiteY14-532" fmla="*/ 4177316 h 4768407"/>
              <a:gd name="connsiteX15-533" fmla="*/ 609891 w 6134948"/>
              <a:gd name="connsiteY15-534" fmla="*/ 4004321 h 4768407"/>
              <a:gd name="connsiteX16-535" fmla="*/ 535750 w 6134948"/>
              <a:gd name="connsiteY16-536" fmla="*/ 2978711 h 4768407"/>
              <a:gd name="connsiteX17-537" fmla="*/ 387469 w 6134948"/>
              <a:gd name="connsiteY17-538" fmla="*/ 2620365 h 4768407"/>
              <a:gd name="connsiteX18-539" fmla="*/ 4410 w 6134948"/>
              <a:gd name="connsiteY18-540" fmla="*/ 2212592 h 4768407"/>
              <a:gd name="connsiteX19-541" fmla="*/ 214475 w 6134948"/>
              <a:gd name="connsiteY19-542" fmla="*/ 1520613 h 4768407"/>
              <a:gd name="connsiteX20-543" fmla="*/ 671675 w 6134948"/>
              <a:gd name="connsiteY20-544" fmla="*/ 1310548 h 4768407"/>
              <a:gd name="connsiteX0-545" fmla="*/ 671675 w 6134948"/>
              <a:gd name="connsiteY0-546" fmla="*/ 1310548 h 4768407"/>
              <a:gd name="connsiteX1-547" fmla="*/ 1363653 w 6134948"/>
              <a:gd name="connsiteY1-548" fmla="*/ 470289 h 4768407"/>
              <a:gd name="connsiteX2-549" fmla="*/ 2673469 w 6134948"/>
              <a:gd name="connsiteY2-550" fmla="*/ 667997 h 4768407"/>
              <a:gd name="connsiteX3-551" fmla="*/ 3649653 w 6134948"/>
              <a:gd name="connsiteY3-552" fmla="*/ 732 h 4768407"/>
              <a:gd name="connsiteX4-553" fmla="*/ 4564053 w 6134948"/>
              <a:gd name="connsiteY4-554" fmla="*/ 742137 h 4768407"/>
              <a:gd name="connsiteX5-555" fmla="*/ 5799729 w 6134948"/>
              <a:gd name="connsiteY5-556" fmla="*/ 952202 h 4768407"/>
              <a:gd name="connsiteX6-557" fmla="*/ 5367242 w 6134948"/>
              <a:gd name="connsiteY6-558" fmla="*/ 2385586 h 4768407"/>
              <a:gd name="connsiteX7-559" fmla="*/ 6071577 w 6134948"/>
              <a:gd name="connsiteY7-560" fmla="*/ 3275273 h 4768407"/>
              <a:gd name="connsiteX8-561" fmla="*/ 5972723 w 6134948"/>
              <a:gd name="connsiteY8-562" fmla="*/ 4140246 h 4768407"/>
              <a:gd name="connsiteX9-563" fmla="*/ 4934756 w 6134948"/>
              <a:gd name="connsiteY9-564" fmla="*/ 4362667 h 4768407"/>
              <a:gd name="connsiteX10-565" fmla="*/ 4353988 w 6134948"/>
              <a:gd name="connsiteY10-566" fmla="*/ 3979608 h 4768407"/>
              <a:gd name="connsiteX11-567" fmla="*/ 3859718 w 6134948"/>
              <a:gd name="connsiteY11-568" fmla="*/ 4585089 h 4768407"/>
              <a:gd name="connsiteX12-569" fmla="*/ 3068885 w 6134948"/>
              <a:gd name="connsiteY12-570" fmla="*/ 4745727 h 4768407"/>
              <a:gd name="connsiteX13-571" fmla="*/ 2142129 w 6134948"/>
              <a:gd name="connsiteY13-572" fmla="*/ 4164959 h 4768407"/>
              <a:gd name="connsiteX14-573" fmla="*/ 1240085 w 6134948"/>
              <a:gd name="connsiteY14-574" fmla="*/ 4177316 h 4768407"/>
              <a:gd name="connsiteX15-575" fmla="*/ 609891 w 6134948"/>
              <a:gd name="connsiteY15-576" fmla="*/ 4004321 h 4768407"/>
              <a:gd name="connsiteX16-577" fmla="*/ 535750 w 6134948"/>
              <a:gd name="connsiteY16-578" fmla="*/ 2978711 h 4768407"/>
              <a:gd name="connsiteX17-579" fmla="*/ 387469 w 6134948"/>
              <a:gd name="connsiteY17-580" fmla="*/ 2620365 h 4768407"/>
              <a:gd name="connsiteX18-581" fmla="*/ 4410 w 6134948"/>
              <a:gd name="connsiteY18-582" fmla="*/ 2212592 h 4768407"/>
              <a:gd name="connsiteX19-583" fmla="*/ 214475 w 6134948"/>
              <a:gd name="connsiteY19-584" fmla="*/ 1520613 h 4768407"/>
              <a:gd name="connsiteX20-585" fmla="*/ 671675 w 6134948"/>
              <a:gd name="connsiteY20-586" fmla="*/ 1310548 h 4768407"/>
              <a:gd name="connsiteX0-587" fmla="*/ 667265 w 6130538"/>
              <a:gd name="connsiteY0-588" fmla="*/ 1310548 h 4768407"/>
              <a:gd name="connsiteX1-589" fmla="*/ 1359243 w 6130538"/>
              <a:gd name="connsiteY1-590" fmla="*/ 470289 h 4768407"/>
              <a:gd name="connsiteX2-591" fmla="*/ 2669059 w 6130538"/>
              <a:gd name="connsiteY2-592" fmla="*/ 667997 h 4768407"/>
              <a:gd name="connsiteX3-593" fmla="*/ 3645243 w 6130538"/>
              <a:gd name="connsiteY3-594" fmla="*/ 732 h 4768407"/>
              <a:gd name="connsiteX4-595" fmla="*/ 4559643 w 6130538"/>
              <a:gd name="connsiteY4-596" fmla="*/ 742137 h 4768407"/>
              <a:gd name="connsiteX5-597" fmla="*/ 5795319 w 6130538"/>
              <a:gd name="connsiteY5-598" fmla="*/ 952202 h 4768407"/>
              <a:gd name="connsiteX6-599" fmla="*/ 5362832 w 6130538"/>
              <a:gd name="connsiteY6-600" fmla="*/ 2385586 h 4768407"/>
              <a:gd name="connsiteX7-601" fmla="*/ 6067167 w 6130538"/>
              <a:gd name="connsiteY7-602" fmla="*/ 3275273 h 4768407"/>
              <a:gd name="connsiteX8-603" fmla="*/ 5968313 w 6130538"/>
              <a:gd name="connsiteY8-604" fmla="*/ 4140246 h 4768407"/>
              <a:gd name="connsiteX9-605" fmla="*/ 4930346 w 6130538"/>
              <a:gd name="connsiteY9-606" fmla="*/ 4362667 h 4768407"/>
              <a:gd name="connsiteX10-607" fmla="*/ 4349578 w 6130538"/>
              <a:gd name="connsiteY10-608" fmla="*/ 3979608 h 4768407"/>
              <a:gd name="connsiteX11-609" fmla="*/ 3855308 w 6130538"/>
              <a:gd name="connsiteY11-610" fmla="*/ 4585089 h 4768407"/>
              <a:gd name="connsiteX12-611" fmla="*/ 3064475 w 6130538"/>
              <a:gd name="connsiteY12-612" fmla="*/ 4745727 h 4768407"/>
              <a:gd name="connsiteX13-613" fmla="*/ 2137719 w 6130538"/>
              <a:gd name="connsiteY13-614" fmla="*/ 4164959 h 4768407"/>
              <a:gd name="connsiteX14-615" fmla="*/ 1235675 w 6130538"/>
              <a:gd name="connsiteY14-616" fmla="*/ 4177316 h 4768407"/>
              <a:gd name="connsiteX15-617" fmla="*/ 605481 w 6130538"/>
              <a:gd name="connsiteY15-618" fmla="*/ 4004321 h 4768407"/>
              <a:gd name="connsiteX16-619" fmla="*/ 531340 w 6130538"/>
              <a:gd name="connsiteY16-620" fmla="*/ 2978711 h 4768407"/>
              <a:gd name="connsiteX17-621" fmla="*/ 383059 w 6130538"/>
              <a:gd name="connsiteY17-622" fmla="*/ 2620365 h 4768407"/>
              <a:gd name="connsiteX18-623" fmla="*/ 0 w 6130538"/>
              <a:gd name="connsiteY18-624" fmla="*/ 2212592 h 4768407"/>
              <a:gd name="connsiteX19-625" fmla="*/ 667265 w 6130538"/>
              <a:gd name="connsiteY19-626" fmla="*/ 1310548 h 4768407"/>
              <a:gd name="connsiteX0-627" fmla="*/ 667265 w 6130538"/>
              <a:gd name="connsiteY0-628" fmla="*/ 1310548 h 4768407"/>
              <a:gd name="connsiteX1-629" fmla="*/ 1359243 w 6130538"/>
              <a:gd name="connsiteY1-630" fmla="*/ 470289 h 4768407"/>
              <a:gd name="connsiteX2-631" fmla="*/ 2669059 w 6130538"/>
              <a:gd name="connsiteY2-632" fmla="*/ 667997 h 4768407"/>
              <a:gd name="connsiteX3-633" fmla="*/ 3645243 w 6130538"/>
              <a:gd name="connsiteY3-634" fmla="*/ 732 h 4768407"/>
              <a:gd name="connsiteX4-635" fmla="*/ 4559643 w 6130538"/>
              <a:gd name="connsiteY4-636" fmla="*/ 742137 h 4768407"/>
              <a:gd name="connsiteX5-637" fmla="*/ 5795319 w 6130538"/>
              <a:gd name="connsiteY5-638" fmla="*/ 952202 h 4768407"/>
              <a:gd name="connsiteX6-639" fmla="*/ 5362832 w 6130538"/>
              <a:gd name="connsiteY6-640" fmla="*/ 2385586 h 4768407"/>
              <a:gd name="connsiteX7-641" fmla="*/ 6067167 w 6130538"/>
              <a:gd name="connsiteY7-642" fmla="*/ 3275273 h 4768407"/>
              <a:gd name="connsiteX8-643" fmla="*/ 5968313 w 6130538"/>
              <a:gd name="connsiteY8-644" fmla="*/ 4140246 h 4768407"/>
              <a:gd name="connsiteX9-645" fmla="*/ 4930346 w 6130538"/>
              <a:gd name="connsiteY9-646" fmla="*/ 4362667 h 4768407"/>
              <a:gd name="connsiteX10-647" fmla="*/ 4349578 w 6130538"/>
              <a:gd name="connsiteY10-648" fmla="*/ 3979608 h 4768407"/>
              <a:gd name="connsiteX11-649" fmla="*/ 3855308 w 6130538"/>
              <a:gd name="connsiteY11-650" fmla="*/ 4585089 h 4768407"/>
              <a:gd name="connsiteX12-651" fmla="*/ 3064475 w 6130538"/>
              <a:gd name="connsiteY12-652" fmla="*/ 4745727 h 4768407"/>
              <a:gd name="connsiteX13-653" fmla="*/ 2137719 w 6130538"/>
              <a:gd name="connsiteY13-654" fmla="*/ 4164959 h 4768407"/>
              <a:gd name="connsiteX14-655" fmla="*/ 1235675 w 6130538"/>
              <a:gd name="connsiteY14-656" fmla="*/ 4177316 h 4768407"/>
              <a:gd name="connsiteX15-657" fmla="*/ 605481 w 6130538"/>
              <a:gd name="connsiteY15-658" fmla="*/ 4004321 h 4768407"/>
              <a:gd name="connsiteX16-659" fmla="*/ 531340 w 6130538"/>
              <a:gd name="connsiteY16-660" fmla="*/ 2978711 h 4768407"/>
              <a:gd name="connsiteX17-661" fmla="*/ 383059 w 6130538"/>
              <a:gd name="connsiteY17-662" fmla="*/ 2620365 h 4768407"/>
              <a:gd name="connsiteX18-663" fmla="*/ 0 w 6130538"/>
              <a:gd name="connsiteY18-664" fmla="*/ 1928387 h 4768407"/>
              <a:gd name="connsiteX19-665" fmla="*/ 667265 w 6130538"/>
              <a:gd name="connsiteY19-666" fmla="*/ 1310548 h 4768407"/>
              <a:gd name="connsiteX0-667" fmla="*/ 668419 w 6131692"/>
              <a:gd name="connsiteY0-668" fmla="*/ 1310548 h 4768407"/>
              <a:gd name="connsiteX1-669" fmla="*/ 1360397 w 6131692"/>
              <a:gd name="connsiteY1-670" fmla="*/ 470289 h 4768407"/>
              <a:gd name="connsiteX2-671" fmla="*/ 2670213 w 6131692"/>
              <a:gd name="connsiteY2-672" fmla="*/ 667997 h 4768407"/>
              <a:gd name="connsiteX3-673" fmla="*/ 3646397 w 6131692"/>
              <a:gd name="connsiteY3-674" fmla="*/ 732 h 4768407"/>
              <a:gd name="connsiteX4-675" fmla="*/ 4560797 w 6131692"/>
              <a:gd name="connsiteY4-676" fmla="*/ 742137 h 4768407"/>
              <a:gd name="connsiteX5-677" fmla="*/ 5796473 w 6131692"/>
              <a:gd name="connsiteY5-678" fmla="*/ 952202 h 4768407"/>
              <a:gd name="connsiteX6-679" fmla="*/ 5363986 w 6131692"/>
              <a:gd name="connsiteY6-680" fmla="*/ 2385586 h 4768407"/>
              <a:gd name="connsiteX7-681" fmla="*/ 6068321 w 6131692"/>
              <a:gd name="connsiteY7-682" fmla="*/ 3275273 h 4768407"/>
              <a:gd name="connsiteX8-683" fmla="*/ 5969467 w 6131692"/>
              <a:gd name="connsiteY8-684" fmla="*/ 4140246 h 4768407"/>
              <a:gd name="connsiteX9-685" fmla="*/ 4931500 w 6131692"/>
              <a:gd name="connsiteY9-686" fmla="*/ 4362667 h 4768407"/>
              <a:gd name="connsiteX10-687" fmla="*/ 4350732 w 6131692"/>
              <a:gd name="connsiteY10-688" fmla="*/ 3979608 h 4768407"/>
              <a:gd name="connsiteX11-689" fmla="*/ 3856462 w 6131692"/>
              <a:gd name="connsiteY11-690" fmla="*/ 4585089 h 4768407"/>
              <a:gd name="connsiteX12-691" fmla="*/ 3065629 w 6131692"/>
              <a:gd name="connsiteY12-692" fmla="*/ 4745727 h 4768407"/>
              <a:gd name="connsiteX13-693" fmla="*/ 2138873 w 6131692"/>
              <a:gd name="connsiteY13-694" fmla="*/ 4164959 h 4768407"/>
              <a:gd name="connsiteX14-695" fmla="*/ 1236829 w 6131692"/>
              <a:gd name="connsiteY14-696" fmla="*/ 4177316 h 4768407"/>
              <a:gd name="connsiteX15-697" fmla="*/ 606635 w 6131692"/>
              <a:gd name="connsiteY15-698" fmla="*/ 4004321 h 4768407"/>
              <a:gd name="connsiteX16-699" fmla="*/ 532494 w 6131692"/>
              <a:gd name="connsiteY16-700" fmla="*/ 2978711 h 4768407"/>
              <a:gd name="connsiteX17-701" fmla="*/ 384213 w 6131692"/>
              <a:gd name="connsiteY17-702" fmla="*/ 2620365 h 4768407"/>
              <a:gd name="connsiteX18-703" fmla="*/ 1154 w 6131692"/>
              <a:gd name="connsiteY18-704" fmla="*/ 1928387 h 4768407"/>
              <a:gd name="connsiteX19-705" fmla="*/ 668419 w 6131692"/>
              <a:gd name="connsiteY19-706" fmla="*/ 1310548 h 4768407"/>
              <a:gd name="connsiteX0-707" fmla="*/ 679449 w 6142722"/>
              <a:gd name="connsiteY0-708" fmla="*/ 1310548 h 4768407"/>
              <a:gd name="connsiteX1-709" fmla="*/ 1371427 w 6142722"/>
              <a:gd name="connsiteY1-710" fmla="*/ 470289 h 4768407"/>
              <a:gd name="connsiteX2-711" fmla="*/ 2681243 w 6142722"/>
              <a:gd name="connsiteY2-712" fmla="*/ 667997 h 4768407"/>
              <a:gd name="connsiteX3-713" fmla="*/ 3657427 w 6142722"/>
              <a:gd name="connsiteY3-714" fmla="*/ 732 h 4768407"/>
              <a:gd name="connsiteX4-715" fmla="*/ 4571827 w 6142722"/>
              <a:gd name="connsiteY4-716" fmla="*/ 742137 h 4768407"/>
              <a:gd name="connsiteX5-717" fmla="*/ 5807503 w 6142722"/>
              <a:gd name="connsiteY5-718" fmla="*/ 952202 h 4768407"/>
              <a:gd name="connsiteX6-719" fmla="*/ 5375016 w 6142722"/>
              <a:gd name="connsiteY6-720" fmla="*/ 2385586 h 4768407"/>
              <a:gd name="connsiteX7-721" fmla="*/ 6079351 w 6142722"/>
              <a:gd name="connsiteY7-722" fmla="*/ 3275273 h 4768407"/>
              <a:gd name="connsiteX8-723" fmla="*/ 5980497 w 6142722"/>
              <a:gd name="connsiteY8-724" fmla="*/ 4140246 h 4768407"/>
              <a:gd name="connsiteX9-725" fmla="*/ 4942530 w 6142722"/>
              <a:gd name="connsiteY9-726" fmla="*/ 4362667 h 4768407"/>
              <a:gd name="connsiteX10-727" fmla="*/ 4361762 w 6142722"/>
              <a:gd name="connsiteY10-728" fmla="*/ 3979608 h 4768407"/>
              <a:gd name="connsiteX11-729" fmla="*/ 3867492 w 6142722"/>
              <a:gd name="connsiteY11-730" fmla="*/ 4585089 h 4768407"/>
              <a:gd name="connsiteX12-731" fmla="*/ 3076659 w 6142722"/>
              <a:gd name="connsiteY12-732" fmla="*/ 4745727 h 4768407"/>
              <a:gd name="connsiteX13-733" fmla="*/ 2149903 w 6142722"/>
              <a:gd name="connsiteY13-734" fmla="*/ 4164959 h 4768407"/>
              <a:gd name="connsiteX14-735" fmla="*/ 1247859 w 6142722"/>
              <a:gd name="connsiteY14-736" fmla="*/ 4177316 h 4768407"/>
              <a:gd name="connsiteX15-737" fmla="*/ 617665 w 6142722"/>
              <a:gd name="connsiteY15-738" fmla="*/ 4004321 h 4768407"/>
              <a:gd name="connsiteX16-739" fmla="*/ 543524 w 6142722"/>
              <a:gd name="connsiteY16-740" fmla="*/ 2978711 h 4768407"/>
              <a:gd name="connsiteX17-741" fmla="*/ 395243 w 6142722"/>
              <a:gd name="connsiteY17-742" fmla="*/ 2620365 h 4768407"/>
              <a:gd name="connsiteX18-743" fmla="*/ 12184 w 6142722"/>
              <a:gd name="connsiteY18-744" fmla="*/ 1928387 h 4768407"/>
              <a:gd name="connsiteX19-745" fmla="*/ 679449 w 6142722"/>
              <a:gd name="connsiteY19-746" fmla="*/ 1310548 h 4768407"/>
              <a:gd name="connsiteX0-747" fmla="*/ 679786 w 6143059"/>
              <a:gd name="connsiteY0-748" fmla="*/ 1310548 h 4768407"/>
              <a:gd name="connsiteX1-749" fmla="*/ 1371764 w 6143059"/>
              <a:gd name="connsiteY1-750" fmla="*/ 470289 h 4768407"/>
              <a:gd name="connsiteX2-751" fmla="*/ 2681580 w 6143059"/>
              <a:gd name="connsiteY2-752" fmla="*/ 667997 h 4768407"/>
              <a:gd name="connsiteX3-753" fmla="*/ 3657764 w 6143059"/>
              <a:gd name="connsiteY3-754" fmla="*/ 732 h 4768407"/>
              <a:gd name="connsiteX4-755" fmla="*/ 4572164 w 6143059"/>
              <a:gd name="connsiteY4-756" fmla="*/ 742137 h 4768407"/>
              <a:gd name="connsiteX5-757" fmla="*/ 5807840 w 6143059"/>
              <a:gd name="connsiteY5-758" fmla="*/ 952202 h 4768407"/>
              <a:gd name="connsiteX6-759" fmla="*/ 5375353 w 6143059"/>
              <a:gd name="connsiteY6-760" fmla="*/ 2385586 h 4768407"/>
              <a:gd name="connsiteX7-761" fmla="*/ 6079688 w 6143059"/>
              <a:gd name="connsiteY7-762" fmla="*/ 3275273 h 4768407"/>
              <a:gd name="connsiteX8-763" fmla="*/ 5980834 w 6143059"/>
              <a:gd name="connsiteY8-764" fmla="*/ 4140246 h 4768407"/>
              <a:gd name="connsiteX9-765" fmla="*/ 4942867 w 6143059"/>
              <a:gd name="connsiteY9-766" fmla="*/ 4362667 h 4768407"/>
              <a:gd name="connsiteX10-767" fmla="*/ 4362099 w 6143059"/>
              <a:gd name="connsiteY10-768" fmla="*/ 3979608 h 4768407"/>
              <a:gd name="connsiteX11-769" fmla="*/ 3867829 w 6143059"/>
              <a:gd name="connsiteY11-770" fmla="*/ 4585089 h 4768407"/>
              <a:gd name="connsiteX12-771" fmla="*/ 3076996 w 6143059"/>
              <a:gd name="connsiteY12-772" fmla="*/ 4745727 h 4768407"/>
              <a:gd name="connsiteX13-773" fmla="*/ 2150240 w 6143059"/>
              <a:gd name="connsiteY13-774" fmla="*/ 4164959 h 4768407"/>
              <a:gd name="connsiteX14-775" fmla="*/ 1248196 w 6143059"/>
              <a:gd name="connsiteY14-776" fmla="*/ 4177316 h 4768407"/>
              <a:gd name="connsiteX15-777" fmla="*/ 618002 w 6143059"/>
              <a:gd name="connsiteY15-778" fmla="*/ 4004321 h 4768407"/>
              <a:gd name="connsiteX16-779" fmla="*/ 395580 w 6143059"/>
              <a:gd name="connsiteY16-780" fmla="*/ 2620365 h 4768407"/>
              <a:gd name="connsiteX17-781" fmla="*/ 12521 w 6143059"/>
              <a:gd name="connsiteY17-782" fmla="*/ 1928387 h 4768407"/>
              <a:gd name="connsiteX18-783" fmla="*/ 679786 w 6143059"/>
              <a:gd name="connsiteY18-784" fmla="*/ 1310548 h 4768407"/>
              <a:gd name="connsiteX0-785" fmla="*/ 668674 w 6131947"/>
              <a:gd name="connsiteY0-786" fmla="*/ 1310548 h 4768407"/>
              <a:gd name="connsiteX1-787" fmla="*/ 1360652 w 6131947"/>
              <a:gd name="connsiteY1-788" fmla="*/ 470289 h 4768407"/>
              <a:gd name="connsiteX2-789" fmla="*/ 2670468 w 6131947"/>
              <a:gd name="connsiteY2-790" fmla="*/ 667997 h 4768407"/>
              <a:gd name="connsiteX3-791" fmla="*/ 3646652 w 6131947"/>
              <a:gd name="connsiteY3-792" fmla="*/ 732 h 4768407"/>
              <a:gd name="connsiteX4-793" fmla="*/ 4561052 w 6131947"/>
              <a:gd name="connsiteY4-794" fmla="*/ 742137 h 4768407"/>
              <a:gd name="connsiteX5-795" fmla="*/ 5796728 w 6131947"/>
              <a:gd name="connsiteY5-796" fmla="*/ 952202 h 4768407"/>
              <a:gd name="connsiteX6-797" fmla="*/ 5364241 w 6131947"/>
              <a:gd name="connsiteY6-798" fmla="*/ 2385586 h 4768407"/>
              <a:gd name="connsiteX7-799" fmla="*/ 6068576 w 6131947"/>
              <a:gd name="connsiteY7-800" fmla="*/ 3275273 h 4768407"/>
              <a:gd name="connsiteX8-801" fmla="*/ 5969722 w 6131947"/>
              <a:gd name="connsiteY8-802" fmla="*/ 4140246 h 4768407"/>
              <a:gd name="connsiteX9-803" fmla="*/ 4931755 w 6131947"/>
              <a:gd name="connsiteY9-804" fmla="*/ 4362667 h 4768407"/>
              <a:gd name="connsiteX10-805" fmla="*/ 4350987 w 6131947"/>
              <a:gd name="connsiteY10-806" fmla="*/ 3979608 h 4768407"/>
              <a:gd name="connsiteX11-807" fmla="*/ 3856717 w 6131947"/>
              <a:gd name="connsiteY11-808" fmla="*/ 4585089 h 4768407"/>
              <a:gd name="connsiteX12-809" fmla="*/ 3065884 w 6131947"/>
              <a:gd name="connsiteY12-810" fmla="*/ 4745727 h 4768407"/>
              <a:gd name="connsiteX13-811" fmla="*/ 2139128 w 6131947"/>
              <a:gd name="connsiteY13-812" fmla="*/ 4164959 h 4768407"/>
              <a:gd name="connsiteX14-813" fmla="*/ 1237084 w 6131947"/>
              <a:gd name="connsiteY14-814" fmla="*/ 4177316 h 4768407"/>
              <a:gd name="connsiteX15-815" fmla="*/ 606890 w 6131947"/>
              <a:gd name="connsiteY15-816" fmla="*/ 4004321 h 4768407"/>
              <a:gd name="connsiteX16-817" fmla="*/ 495679 w 6131947"/>
              <a:gd name="connsiteY16-818" fmla="*/ 2781003 h 4768407"/>
              <a:gd name="connsiteX17-819" fmla="*/ 1409 w 6131947"/>
              <a:gd name="connsiteY17-820" fmla="*/ 1928387 h 4768407"/>
              <a:gd name="connsiteX18-821" fmla="*/ 668674 w 6131947"/>
              <a:gd name="connsiteY18-822" fmla="*/ 1310548 h 4768407"/>
              <a:gd name="connsiteX0-823" fmla="*/ 671701 w 6134974"/>
              <a:gd name="connsiteY0-824" fmla="*/ 1310548 h 4768407"/>
              <a:gd name="connsiteX1-825" fmla="*/ 1363679 w 6134974"/>
              <a:gd name="connsiteY1-826" fmla="*/ 470289 h 4768407"/>
              <a:gd name="connsiteX2-827" fmla="*/ 2673495 w 6134974"/>
              <a:gd name="connsiteY2-828" fmla="*/ 667997 h 4768407"/>
              <a:gd name="connsiteX3-829" fmla="*/ 3649679 w 6134974"/>
              <a:gd name="connsiteY3-830" fmla="*/ 732 h 4768407"/>
              <a:gd name="connsiteX4-831" fmla="*/ 4564079 w 6134974"/>
              <a:gd name="connsiteY4-832" fmla="*/ 742137 h 4768407"/>
              <a:gd name="connsiteX5-833" fmla="*/ 5799755 w 6134974"/>
              <a:gd name="connsiteY5-834" fmla="*/ 952202 h 4768407"/>
              <a:gd name="connsiteX6-835" fmla="*/ 5367268 w 6134974"/>
              <a:gd name="connsiteY6-836" fmla="*/ 2385586 h 4768407"/>
              <a:gd name="connsiteX7-837" fmla="*/ 6071603 w 6134974"/>
              <a:gd name="connsiteY7-838" fmla="*/ 3275273 h 4768407"/>
              <a:gd name="connsiteX8-839" fmla="*/ 5972749 w 6134974"/>
              <a:gd name="connsiteY8-840" fmla="*/ 4140246 h 4768407"/>
              <a:gd name="connsiteX9-841" fmla="*/ 4934782 w 6134974"/>
              <a:gd name="connsiteY9-842" fmla="*/ 4362667 h 4768407"/>
              <a:gd name="connsiteX10-843" fmla="*/ 4354014 w 6134974"/>
              <a:gd name="connsiteY10-844" fmla="*/ 3979608 h 4768407"/>
              <a:gd name="connsiteX11-845" fmla="*/ 3859744 w 6134974"/>
              <a:gd name="connsiteY11-846" fmla="*/ 4585089 h 4768407"/>
              <a:gd name="connsiteX12-847" fmla="*/ 3068911 w 6134974"/>
              <a:gd name="connsiteY12-848" fmla="*/ 4745727 h 4768407"/>
              <a:gd name="connsiteX13-849" fmla="*/ 2142155 w 6134974"/>
              <a:gd name="connsiteY13-850" fmla="*/ 4164959 h 4768407"/>
              <a:gd name="connsiteX14-851" fmla="*/ 1240111 w 6134974"/>
              <a:gd name="connsiteY14-852" fmla="*/ 4177316 h 4768407"/>
              <a:gd name="connsiteX15-853" fmla="*/ 609917 w 6134974"/>
              <a:gd name="connsiteY15-854" fmla="*/ 4004321 h 4768407"/>
              <a:gd name="connsiteX16-855" fmla="*/ 498706 w 6134974"/>
              <a:gd name="connsiteY16-856" fmla="*/ 2781003 h 4768407"/>
              <a:gd name="connsiteX17-857" fmla="*/ 4436 w 6134974"/>
              <a:gd name="connsiteY17-858" fmla="*/ 1928387 h 4768407"/>
              <a:gd name="connsiteX18-859" fmla="*/ 671701 w 6134974"/>
              <a:gd name="connsiteY18-860" fmla="*/ 1310548 h 4768407"/>
              <a:gd name="connsiteX0-861" fmla="*/ 673154 w 6136427"/>
              <a:gd name="connsiteY0-862" fmla="*/ 1310548 h 4768407"/>
              <a:gd name="connsiteX1-863" fmla="*/ 1365132 w 6136427"/>
              <a:gd name="connsiteY1-864" fmla="*/ 470289 h 4768407"/>
              <a:gd name="connsiteX2-865" fmla="*/ 2674948 w 6136427"/>
              <a:gd name="connsiteY2-866" fmla="*/ 667997 h 4768407"/>
              <a:gd name="connsiteX3-867" fmla="*/ 3651132 w 6136427"/>
              <a:gd name="connsiteY3-868" fmla="*/ 732 h 4768407"/>
              <a:gd name="connsiteX4-869" fmla="*/ 4565532 w 6136427"/>
              <a:gd name="connsiteY4-870" fmla="*/ 742137 h 4768407"/>
              <a:gd name="connsiteX5-871" fmla="*/ 5801208 w 6136427"/>
              <a:gd name="connsiteY5-872" fmla="*/ 952202 h 4768407"/>
              <a:gd name="connsiteX6-873" fmla="*/ 5368721 w 6136427"/>
              <a:gd name="connsiteY6-874" fmla="*/ 2385586 h 4768407"/>
              <a:gd name="connsiteX7-875" fmla="*/ 6073056 w 6136427"/>
              <a:gd name="connsiteY7-876" fmla="*/ 3275273 h 4768407"/>
              <a:gd name="connsiteX8-877" fmla="*/ 5974202 w 6136427"/>
              <a:gd name="connsiteY8-878" fmla="*/ 4140246 h 4768407"/>
              <a:gd name="connsiteX9-879" fmla="*/ 4936235 w 6136427"/>
              <a:gd name="connsiteY9-880" fmla="*/ 4362667 h 4768407"/>
              <a:gd name="connsiteX10-881" fmla="*/ 4355467 w 6136427"/>
              <a:gd name="connsiteY10-882" fmla="*/ 3979608 h 4768407"/>
              <a:gd name="connsiteX11-883" fmla="*/ 3861197 w 6136427"/>
              <a:gd name="connsiteY11-884" fmla="*/ 4585089 h 4768407"/>
              <a:gd name="connsiteX12-885" fmla="*/ 3070364 w 6136427"/>
              <a:gd name="connsiteY12-886" fmla="*/ 4745727 h 4768407"/>
              <a:gd name="connsiteX13-887" fmla="*/ 2143608 w 6136427"/>
              <a:gd name="connsiteY13-888" fmla="*/ 4164959 h 4768407"/>
              <a:gd name="connsiteX14-889" fmla="*/ 1241564 w 6136427"/>
              <a:gd name="connsiteY14-890" fmla="*/ 4177316 h 4768407"/>
              <a:gd name="connsiteX15-891" fmla="*/ 611370 w 6136427"/>
              <a:gd name="connsiteY15-892" fmla="*/ 4004321 h 4768407"/>
              <a:gd name="connsiteX16-893" fmla="*/ 500159 w 6136427"/>
              <a:gd name="connsiteY16-894" fmla="*/ 2781003 h 4768407"/>
              <a:gd name="connsiteX17-895" fmla="*/ 5889 w 6136427"/>
              <a:gd name="connsiteY17-896" fmla="*/ 1928387 h 4768407"/>
              <a:gd name="connsiteX18-897" fmla="*/ 673154 w 6136427"/>
              <a:gd name="connsiteY18-898" fmla="*/ 1310548 h 4768407"/>
              <a:gd name="connsiteX0-899" fmla="*/ 667390 w 6130663"/>
              <a:gd name="connsiteY0-900" fmla="*/ 1310548 h 4768407"/>
              <a:gd name="connsiteX1-901" fmla="*/ 1359368 w 6130663"/>
              <a:gd name="connsiteY1-902" fmla="*/ 470289 h 4768407"/>
              <a:gd name="connsiteX2-903" fmla="*/ 2669184 w 6130663"/>
              <a:gd name="connsiteY2-904" fmla="*/ 667997 h 4768407"/>
              <a:gd name="connsiteX3-905" fmla="*/ 3645368 w 6130663"/>
              <a:gd name="connsiteY3-906" fmla="*/ 732 h 4768407"/>
              <a:gd name="connsiteX4-907" fmla="*/ 4559768 w 6130663"/>
              <a:gd name="connsiteY4-908" fmla="*/ 742137 h 4768407"/>
              <a:gd name="connsiteX5-909" fmla="*/ 5795444 w 6130663"/>
              <a:gd name="connsiteY5-910" fmla="*/ 952202 h 4768407"/>
              <a:gd name="connsiteX6-911" fmla="*/ 5362957 w 6130663"/>
              <a:gd name="connsiteY6-912" fmla="*/ 2385586 h 4768407"/>
              <a:gd name="connsiteX7-913" fmla="*/ 6067292 w 6130663"/>
              <a:gd name="connsiteY7-914" fmla="*/ 3275273 h 4768407"/>
              <a:gd name="connsiteX8-915" fmla="*/ 5968438 w 6130663"/>
              <a:gd name="connsiteY8-916" fmla="*/ 4140246 h 4768407"/>
              <a:gd name="connsiteX9-917" fmla="*/ 4930471 w 6130663"/>
              <a:gd name="connsiteY9-918" fmla="*/ 4362667 h 4768407"/>
              <a:gd name="connsiteX10-919" fmla="*/ 4349703 w 6130663"/>
              <a:gd name="connsiteY10-920" fmla="*/ 3979608 h 4768407"/>
              <a:gd name="connsiteX11-921" fmla="*/ 3855433 w 6130663"/>
              <a:gd name="connsiteY11-922" fmla="*/ 4585089 h 4768407"/>
              <a:gd name="connsiteX12-923" fmla="*/ 3064600 w 6130663"/>
              <a:gd name="connsiteY12-924" fmla="*/ 4745727 h 4768407"/>
              <a:gd name="connsiteX13-925" fmla="*/ 2137844 w 6130663"/>
              <a:gd name="connsiteY13-926" fmla="*/ 4164959 h 4768407"/>
              <a:gd name="connsiteX14-927" fmla="*/ 1235800 w 6130663"/>
              <a:gd name="connsiteY14-928" fmla="*/ 4177316 h 4768407"/>
              <a:gd name="connsiteX15-929" fmla="*/ 605606 w 6130663"/>
              <a:gd name="connsiteY15-930" fmla="*/ 4004321 h 4768407"/>
              <a:gd name="connsiteX16-931" fmla="*/ 617963 w 6130663"/>
              <a:gd name="connsiteY16-932" fmla="*/ 3003424 h 4768407"/>
              <a:gd name="connsiteX17-933" fmla="*/ 125 w 6130663"/>
              <a:gd name="connsiteY17-934" fmla="*/ 1928387 h 4768407"/>
              <a:gd name="connsiteX18-935" fmla="*/ 667390 w 6130663"/>
              <a:gd name="connsiteY18-936" fmla="*/ 1310548 h 4768407"/>
              <a:gd name="connsiteX0-937" fmla="*/ 679314 w 6142587"/>
              <a:gd name="connsiteY0-938" fmla="*/ 1310548 h 4768407"/>
              <a:gd name="connsiteX1-939" fmla="*/ 1371292 w 6142587"/>
              <a:gd name="connsiteY1-940" fmla="*/ 470289 h 4768407"/>
              <a:gd name="connsiteX2-941" fmla="*/ 2681108 w 6142587"/>
              <a:gd name="connsiteY2-942" fmla="*/ 667997 h 4768407"/>
              <a:gd name="connsiteX3-943" fmla="*/ 3657292 w 6142587"/>
              <a:gd name="connsiteY3-944" fmla="*/ 732 h 4768407"/>
              <a:gd name="connsiteX4-945" fmla="*/ 4571692 w 6142587"/>
              <a:gd name="connsiteY4-946" fmla="*/ 742137 h 4768407"/>
              <a:gd name="connsiteX5-947" fmla="*/ 5807368 w 6142587"/>
              <a:gd name="connsiteY5-948" fmla="*/ 952202 h 4768407"/>
              <a:gd name="connsiteX6-949" fmla="*/ 5374881 w 6142587"/>
              <a:gd name="connsiteY6-950" fmla="*/ 2385586 h 4768407"/>
              <a:gd name="connsiteX7-951" fmla="*/ 6079216 w 6142587"/>
              <a:gd name="connsiteY7-952" fmla="*/ 3275273 h 4768407"/>
              <a:gd name="connsiteX8-953" fmla="*/ 5980362 w 6142587"/>
              <a:gd name="connsiteY8-954" fmla="*/ 4140246 h 4768407"/>
              <a:gd name="connsiteX9-955" fmla="*/ 4942395 w 6142587"/>
              <a:gd name="connsiteY9-956" fmla="*/ 4362667 h 4768407"/>
              <a:gd name="connsiteX10-957" fmla="*/ 4361627 w 6142587"/>
              <a:gd name="connsiteY10-958" fmla="*/ 3979608 h 4768407"/>
              <a:gd name="connsiteX11-959" fmla="*/ 3867357 w 6142587"/>
              <a:gd name="connsiteY11-960" fmla="*/ 4585089 h 4768407"/>
              <a:gd name="connsiteX12-961" fmla="*/ 3076524 w 6142587"/>
              <a:gd name="connsiteY12-962" fmla="*/ 4745727 h 4768407"/>
              <a:gd name="connsiteX13-963" fmla="*/ 2149768 w 6142587"/>
              <a:gd name="connsiteY13-964" fmla="*/ 4164959 h 4768407"/>
              <a:gd name="connsiteX14-965" fmla="*/ 1247724 w 6142587"/>
              <a:gd name="connsiteY14-966" fmla="*/ 4177316 h 4768407"/>
              <a:gd name="connsiteX15-967" fmla="*/ 617530 w 6142587"/>
              <a:gd name="connsiteY15-968" fmla="*/ 4004321 h 4768407"/>
              <a:gd name="connsiteX16-969" fmla="*/ 629887 w 6142587"/>
              <a:gd name="connsiteY16-970" fmla="*/ 3003424 h 4768407"/>
              <a:gd name="connsiteX17-971" fmla="*/ 12049 w 6142587"/>
              <a:gd name="connsiteY17-972" fmla="*/ 1928387 h 4768407"/>
              <a:gd name="connsiteX18-973" fmla="*/ 679314 w 6142587"/>
              <a:gd name="connsiteY18-974" fmla="*/ 1310548 h 4768407"/>
              <a:gd name="connsiteX0-975" fmla="*/ 677110 w 6140383"/>
              <a:gd name="connsiteY0-976" fmla="*/ 1310548 h 4768407"/>
              <a:gd name="connsiteX1-977" fmla="*/ 1369088 w 6140383"/>
              <a:gd name="connsiteY1-978" fmla="*/ 470289 h 4768407"/>
              <a:gd name="connsiteX2-979" fmla="*/ 2678904 w 6140383"/>
              <a:gd name="connsiteY2-980" fmla="*/ 667997 h 4768407"/>
              <a:gd name="connsiteX3-981" fmla="*/ 3655088 w 6140383"/>
              <a:gd name="connsiteY3-982" fmla="*/ 732 h 4768407"/>
              <a:gd name="connsiteX4-983" fmla="*/ 4569488 w 6140383"/>
              <a:gd name="connsiteY4-984" fmla="*/ 742137 h 4768407"/>
              <a:gd name="connsiteX5-985" fmla="*/ 5805164 w 6140383"/>
              <a:gd name="connsiteY5-986" fmla="*/ 952202 h 4768407"/>
              <a:gd name="connsiteX6-987" fmla="*/ 5372677 w 6140383"/>
              <a:gd name="connsiteY6-988" fmla="*/ 2385586 h 4768407"/>
              <a:gd name="connsiteX7-989" fmla="*/ 6077012 w 6140383"/>
              <a:gd name="connsiteY7-990" fmla="*/ 3275273 h 4768407"/>
              <a:gd name="connsiteX8-991" fmla="*/ 5978158 w 6140383"/>
              <a:gd name="connsiteY8-992" fmla="*/ 4140246 h 4768407"/>
              <a:gd name="connsiteX9-993" fmla="*/ 4940191 w 6140383"/>
              <a:gd name="connsiteY9-994" fmla="*/ 4362667 h 4768407"/>
              <a:gd name="connsiteX10-995" fmla="*/ 4359423 w 6140383"/>
              <a:gd name="connsiteY10-996" fmla="*/ 3979608 h 4768407"/>
              <a:gd name="connsiteX11-997" fmla="*/ 3865153 w 6140383"/>
              <a:gd name="connsiteY11-998" fmla="*/ 4585089 h 4768407"/>
              <a:gd name="connsiteX12-999" fmla="*/ 3074320 w 6140383"/>
              <a:gd name="connsiteY12-1000" fmla="*/ 4745727 h 4768407"/>
              <a:gd name="connsiteX13-1001" fmla="*/ 2147564 w 6140383"/>
              <a:gd name="connsiteY13-1002" fmla="*/ 4164959 h 4768407"/>
              <a:gd name="connsiteX14-1003" fmla="*/ 1245520 w 6140383"/>
              <a:gd name="connsiteY14-1004" fmla="*/ 4177316 h 4768407"/>
              <a:gd name="connsiteX15-1005" fmla="*/ 578256 w 6140383"/>
              <a:gd name="connsiteY15-1006" fmla="*/ 3856040 h 4768407"/>
              <a:gd name="connsiteX16-1007" fmla="*/ 627683 w 6140383"/>
              <a:gd name="connsiteY16-1008" fmla="*/ 3003424 h 4768407"/>
              <a:gd name="connsiteX17-1009" fmla="*/ 9845 w 6140383"/>
              <a:gd name="connsiteY17-1010" fmla="*/ 1928387 h 4768407"/>
              <a:gd name="connsiteX18-1011" fmla="*/ 677110 w 6140383"/>
              <a:gd name="connsiteY18-1012" fmla="*/ 1310548 h 4768407"/>
              <a:gd name="connsiteX0-1013" fmla="*/ 677110 w 6140383"/>
              <a:gd name="connsiteY0-1014" fmla="*/ 1310548 h 4768407"/>
              <a:gd name="connsiteX1-1015" fmla="*/ 1369088 w 6140383"/>
              <a:gd name="connsiteY1-1016" fmla="*/ 470289 h 4768407"/>
              <a:gd name="connsiteX2-1017" fmla="*/ 2678904 w 6140383"/>
              <a:gd name="connsiteY2-1018" fmla="*/ 667997 h 4768407"/>
              <a:gd name="connsiteX3-1019" fmla="*/ 3655088 w 6140383"/>
              <a:gd name="connsiteY3-1020" fmla="*/ 732 h 4768407"/>
              <a:gd name="connsiteX4-1021" fmla="*/ 4569488 w 6140383"/>
              <a:gd name="connsiteY4-1022" fmla="*/ 742137 h 4768407"/>
              <a:gd name="connsiteX5-1023" fmla="*/ 5805164 w 6140383"/>
              <a:gd name="connsiteY5-1024" fmla="*/ 952202 h 4768407"/>
              <a:gd name="connsiteX6-1025" fmla="*/ 5372677 w 6140383"/>
              <a:gd name="connsiteY6-1026" fmla="*/ 2385586 h 4768407"/>
              <a:gd name="connsiteX7-1027" fmla="*/ 6077012 w 6140383"/>
              <a:gd name="connsiteY7-1028" fmla="*/ 3275273 h 4768407"/>
              <a:gd name="connsiteX8-1029" fmla="*/ 5978158 w 6140383"/>
              <a:gd name="connsiteY8-1030" fmla="*/ 4140246 h 4768407"/>
              <a:gd name="connsiteX9-1031" fmla="*/ 4940191 w 6140383"/>
              <a:gd name="connsiteY9-1032" fmla="*/ 4362667 h 4768407"/>
              <a:gd name="connsiteX10-1033" fmla="*/ 4359423 w 6140383"/>
              <a:gd name="connsiteY10-1034" fmla="*/ 3979608 h 4768407"/>
              <a:gd name="connsiteX11-1035" fmla="*/ 3865153 w 6140383"/>
              <a:gd name="connsiteY11-1036" fmla="*/ 4585089 h 4768407"/>
              <a:gd name="connsiteX12-1037" fmla="*/ 3074320 w 6140383"/>
              <a:gd name="connsiteY12-1038" fmla="*/ 4745727 h 4768407"/>
              <a:gd name="connsiteX13-1039" fmla="*/ 2147564 w 6140383"/>
              <a:gd name="connsiteY13-1040" fmla="*/ 4164959 h 4768407"/>
              <a:gd name="connsiteX14-1041" fmla="*/ 578256 w 6140383"/>
              <a:gd name="connsiteY14-1042" fmla="*/ 3856040 h 4768407"/>
              <a:gd name="connsiteX15-1043" fmla="*/ 627683 w 6140383"/>
              <a:gd name="connsiteY15-1044" fmla="*/ 3003424 h 4768407"/>
              <a:gd name="connsiteX16-1045" fmla="*/ 9845 w 6140383"/>
              <a:gd name="connsiteY16-1046" fmla="*/ 1928387 h 4768407"/>
              <a:gd name="connsiteX17-1047" fmla="*/ 677110 w 6140383"/>
              <a:gd name="connsiteY17-1048" fmla="*/ 1310548 h 4768407"/>
              <a:gd name="connsiteX0-1049" fmla="*/ 677110 w 6140383"/>
              <a:gd name="connsiteY0-1050" fmla="*/ 1310548 h 4768407"/>
              <a:gd name="connsiteX1-1051" fmla="*/ 1369088 w 6140383"/>
              <a:gd name="connsiteY1-1052" fmla="*/ 470289 h 4768407"/>
              <a:gd name="connsiteX2-1053" fmla="*/ 2678904 w 6140383"/>
              <a:gd name="connsiteY2-1054" fmla="*/ 667997 h 4768407"/>
              <a:gd name="connsiteX3-1055" fmla="*/ 3655088 w 6140383"/>
              <a:gd name="connsiteY3-1056" fmla="*/ 732 h 4768407"/>
              <a:gd name="connsiteX4-1057" fmla="*/ 4569488 w 6140383"/>
              <a:gd name="connsiteY4-1058" fmla="*/ 742137 h 4768407"/>
              <a:gd name="connsiteX5-1059" fmla="*/ 5805164 w 6140383"/>
              <a:gd name="connsiteY5-1060" fmla="*/ 952202 h 4768407"/>
              <a:gd name="connsiteX6-1061" fmla="*/ 5372677 w 6140383"/>
              <a:gd name="connsiteY6-1062" fmla="*/ 2385586 h 4768407"/>
              <a:gd name="connsiteX7-1063" fmla="*/ 6077012 w 6140383"/>
              <a:gd name="connsiteY7-1064" fmla="*/ 3275273 h 4768407"/>
              <a:gd name="connsiteX8-1065" fmla="*/ 5978158 w 6140383"/>
              <a:gd name="connsiteY8-1066" fmla="*/ 4140246 h 4768407"/>
              <a:gd name="connsiteX9-1067" fmla="*/ 4940191 w 6140383"/>
              <a:gd name="connsiteY9-1068" fmla="*/ 4362667 h 4768407"/>
              <a:gd name="connsiteX10-1069" fmla="*/ 4359423 w 6140383"/>
              <a:gd name="connsiteY10-1070" fmla="*/ 3979608 h 4768407"/>
              <a:gd name="connsiteX11-1071" fmla="*/ 3865153 w 6140383"/>
              <a:gd name="connsiteY11-1072" fmla="*/ 4585089 h 4768407"/>
              <a:gd name="connsiteX12-1073" fmla="*/ 3074320 w 6140383"/>
              <a:gd name="connsiteY12-1074" fmla="*/ 4745727 h 4768407"/>
              <a:gd name="connsiteX13-1075" fmla="*/ 2147564 w 6140383"/>
              <a:gd name="connsiteY13-1076" fmla="*/ 4164959 h 4768407"/>
              <a:gd name="connsiteX14-1077" fmla="*/ 578256 w 6140383"/>
              <a:gd name="connsiteY14-1078" fmla="*/ 3856040 h 4768407"/>
              <a:gd name="connsiteX15-1079" fmla="*/ 627683 w 6140383"/>
              <a:gd name="connsiteY15-1080" fmla="*/ 3003424 h 4768407"/>
              <a:gd name="connsiteX16-1081" fmla="*/ 9845 w 6140383"/>
              <a:gd name="connsiteY16-1082" fmla="*/ 1928387 h 4768407"/>
              <a:gd name="connsiteX17-1083" fmla="*/ 677110 w 6140383"/>
              <a:gd name="connsiteY17-1084" fmla="*/ 1310548 h 4768407"/>
              <a:gd name="connsiteX0-1085" fmla="*/ 677285 w 6140558"/>
              <a:gd name="connsiteY0-1086" fmla="*/ 1310548 h 4768407"/>
              <a:gd name="connsiteX1-1087" fmla="*/ 1369263 w 6140558"/>
              <a:gd name="connsiteY1-1088" fmla="*/ 470289 h 4768407"/>
              <a:gd name="connsiteX2-1089" fmla="*/ 2679079 w 6140558"/>
              <a:gd name="connsiteY2-1090" fmla="*/ 667997 h 4768407"/>
              <a:gd name="connsiteX3-1091" fmla="*/ 3655263 w 6140558"/>
              <a:gd name="connsiteY3-1092" fmla="*/ 732 h 4768407"/>
              <a:gd name="connsiteX4-1093" fmla="*/ 4569663 w 6140558"/>
              <a:gd name="connsiteY4-1094" fmla="*/ 742137 h 4768407"/>
              <a:gd name="connsiteX5-1095" fmla="*/ 5805339 w 6140558"/>
              <a:gd name="connsiteY5-1096" fmla="*/ 952202 h 4768407"/>
              <a:gd name="connsiteX6-1097" fmla="*/ 5372852 w 6140558"/>
              <a:gd name="connsiteY6-1098" fmla="*/ 2385586 h 4768407"/>
              <a:gd name="connsiteX7-1099" fmla="*/ 6077187 w 6140558"/>
              <a:gd name="connsiteY7-1100" fmla="*/ 3275273 h 4768407"/>
              <a:gd name="connsiteX8-1101" fmla="*/ 5978333 w 6140558"/>
              <a:gd name="connsiteY8-1102" fmla="*/ 4140246 h 4768407"/>
              <a:gd name="connsiteX9-1103" fmla="*/ 4940366 w 6140558"/>
              <a:gd name="connsiteY9-1104" fmla="*/ 4362667 h 4768407"/>
              <a:gd name="connsiteX10-1105" fmla="*/ 4359598 w 6140558"/>
              <a:gd name="connsiteY10-1106" fmla="*/ 3979608 h 4768407"/>
              <a:gd name="connsiteX11-1107" fmla="*/ 3865328 w 6140558"/>
              <a:gd name="connsiteY11-1108" fmla="*/ 4585089 h 4768407"/>
              <a:gd name="connsiteX12-1109" fmla="*/ 3074495 w 6140558"/>
              <a:gd name="connsiteY12-1110" fmla="*/ 4745727 h 4768407"/>
              <a:gd name="connsiteX13-1111" fmla="*/ 2147739 w 6140558"/>
              <a:gd name="connsiteY13-1112" fmla="*/ 4164959 h 4768407"/>
              <a:gd name="connsiteX14-1113" fmla="*/ 652572 w 6140558"/>
              <a:gd name="connsiteY14-1114" fmla="*/ 3991964 h 4768407"/>
              <a:gd name="connsiteX15-1115" fmla="*/ 627858 w 6140558"/>
              <a:gd name="connsiteY15-1116" fmla="*/ 3003424 h 4768407"/>
              <a:gd name="connsiteX16-1117" fmla="*/ 10020 w 6140558"/>
              <a:gd name="connsiteY16-1118" fmla="*/ 1928387 h 4768407"/>
              <a:gd name="connsiteX17-1119" fmla="*/ 677285 w 6140558"/>
              <a:gd name="connsiteY17-1120" fmla="*/ 1310548 h 4768407"/>
              <a:gd name="connsiteX0-1121" fmla="*/ 677285 w 6140558"/>
              <a:gd name="connsiteY0-1122" fmla="*/ 1310548 h 4775486"/>
              <a:gd name="connsiteX1-1123" fmla="*/ 1369263 w 6140558"/>
              <a:gd name="connsiteY1-1124" fmla="*/ 470289 h 4775486"/>
              <a:gd name="connsiteX2-1125" fmla="*/ 2679079 w 6140558"/>
              <a:gd name="connsiteY2-1126" fmla="*/ 667997 h 4775486"/>
              <a:gd name="connsiteX3-1127" fmla="*/ 3655263 w 6140558"/>
              <a:gd name="connsiteY3-1128" fmla="*/ 732 h 4775486"/>
              <a:gd name="connsiteX4-1129" fmla="*/ 4569663 w 6140558"/>
              <a:gd name="connsiteY4-1130" fmla="*/ 742137 h 4775486"/>
              <a:gd name="connsiteX5-1131" fmla="*/ 5805339 w 6140558"/>
              <a:gd name="connsiteY5-1132" fmla="*/ 952202 h 4775486"/>
              <a:gd name="connsiteX6-1133" fmla="*/ 5372852 w 6140558"/>
              <a:gd name="connsiteY6-1134" fmla="*/ 2385586 h 4775486"/>
              <a:gd name="connsiteX7-1135" fmla="*/ 6077187 w 6140558"/>
              <a:gd name="connsiteY7-1136" fmla="*/ 3275273 h 4775486"/>
              <a:gd name="connsiteX8-1137" fmla="*/ 5978333 w 6140558"/>
              <a:gd name="connsiteY8-1138" fmla="*/ 4140246 h 4775486"/>
              <a:gd name="connsiteX9-1139" fmla="*/ 4940366 w 6140558"/>
              <a:gd name="connsiteY9-1140" fmla="*/ 4362667 h 4775486"/>
              <a:gd name="connsiteX10-1141" fmla="*/ 4359598 w 6140558"/>
              <a:gd name="connsiteY10-1142" fmla="*/ 3979608 h 4775486"/>
              <a:gd name="connsiteX11-1143" fmla="*/ 3865328 w 6140558"/>
              <a:gd name="connsiteY11-1144" fmla="*/ 4585089 h 4775486"/>
              <a:gd name="connsiteX12-1145" fmla="*/ 3074495 w 6140558"/>
              <a:gd name="connsiteY12-1146" fmla="*/ 4745727 h 4775486"/>
              <a:gd name="connsiteX13-1147" fmla="*/ 2147739 w 6140558"/>
              <a:gd name="connsiteY13-1148" fmla="*/ 4164959 h 4775486"/>
              <a:gd name="connsiteX14-1149" fmla="*/ 652572 w 6140558"/>
              <a:gd name="connsiteY14-1150" fmla="*/ 3991964 h 4775486"/>
              <a:gd name="connsiteX15-1151" fmla="*/ 627858 w 6140558"/>
              <a:gd name="connsiteY15-1152" fmla="*/ 3003424 h 4775486"/>
              <a:gd name="connsiteX16-1153" fmla="*/ 10020 w 6140558"/>
              <a:gd name="connsiteY16-1154" fmla="*/ 1928387 h 4775486"/>
              <a:gd name="connsiteX17-1155" fmla="*/ 677285 w 6140558"/>
              <a:gd name="connsiteY17-1156" fmla="*/ 1310548 h 4775486"/>
              <a:gd name="connsiteX0-1157" fmla="*/ 677285 w 6172989"/>
              <a:gd name="connsiteY0-1158" fmla="*/ 1310548 h 4775486"/>
              <a:gd name="connsiteX1-1159" fmla="*/ 1369263 w 6172989"/>
              <a:gd name="connsiteY1-1160" fmla="*/ 470289 h 4775486"/>
              <a:gd name="connsiteX2-1161" fmla="*/ 2679079 w 6172989"/>
              <a:gd name="connsiteY2-1162" fmla="*/ 667997 h 4775486"/>
              <a:gd name="connsiteX3-1163" fmla="*/ 3655263 w 6172989"/>
              <a:gd name="connsiteY3-1164" fmla="*/ 732 h 4775486"/>
              <a:gd name="connsiteX4-1165" fmla="*/ 4569663 w 6172989"/>
              <a:gd name="connsiteY4-1166" fmla="*/ 742137 h 4775486"/>
              <a:gd name="connsiteX5-1167" fmla="*/ 5805339 w 6172989"/>
              <a:gd name="connsiteY5-1168" fmla="*/ 952202 h 4775486"/>
              <a:gd name="connsiteX6-1169" fmla="*/ 5372852 w 6172989"/>
              <a:gd name="connsiteY6-1170" fmla="*/ 2385586 h 4775486"/>
              <a:gd name="connsiteX7-1171" fmla="*/ 6077187 w 6172989"/>
              <a:gd name="connsiteY7-1172" fmla="*/ 3275273 h 4775486"/>
              <a:gd name="connsiteX8-1173" fmla="*/ 5978333 w 6172989"/>
              <a:gd name="connsiteY8-1174" fmla="*/ 4140246 h 4775486"/>
              <a:gd name="connsiteX9-1175" fmla="*/ 4359598 w 6172989"/>
              <a:gd name="connsiteY9-1176" fmla="*/ 3979608 h 4775486"/>
              <a:gd name="connsiteX10-1177" fmla="*/ 3865328 w 6172989"/>
              <a:gd name="connsiteY10-1178" fmla="*/ 4585089 h 4775486"/>
              <a:gd name="connsiteX11-1179" fmla="*/ 3074495 w 6172989"/>
              <a:gd name="connsiteY11-1180" fmla="*/ 4745727 h 4775486"/>
              <a:gd name="connsiteX12-1181" fmla="*/ 2147739 w 6172989"/>
              <a:gd name="connsiteY12-1182" fmla="*/ 4164959 h 4775486"/>
              <a:gd name="connsiteX13-1183" fmla="*/ 652572 w 6172989"/>
              <a:gd name="connsiteY13-1184" fmla="*/ 3991964 h 4775486"/>
              <a:gd name="connsiteX14-1185" fmla="*/ 627858 w 6172989"/>
              <a:gd name="connsiteY14-1186" fmla="*/ 3003424 h 4775486"/>
              <a:gd name="connsiteX15-1187" fmla="*/ 10020 w 6172989"/>
              <a:gd name="connsiteY15-1188" fmla="*/ 1928387 h 4775486"/>
              <a:gd name="connsiteX16-1189" fmla="*/ 677285 w 6172989"/>
              <a:gd name="connsiteY16-1190" fmla="*/ 1310548 h 4775486"/>
              <a:gd name="connsiteX0-1191" fmla="*/ 677285 w 6118891"/>
              <a:gd name="connsiteY0-1192" fmla="*/ 1310548 h 4775486"/>
              <a:gd name="connsiteX1-1193" fmla="*/ 1369263 w 6118891"/>
              <a:gd name="connsiteY1-1194" fmla="*/ 470289 h 4775486"/>
              <a:gd name="connsiteX2-1195" fmla="*/ 2679079 w 6118891"/>
              <a:gd name="connsiteY2-1196" fmla="*/ 667997 h 4775486"/>
              <a:gd name="connsiteX3-1197" fmla="*/ 3655263 w 6118891"/>
              <a:gd name="connsiteY3-1198" fmla="*/ 732 h 4775486"/>
              <a:gd name="connsiteX4-1199" fmla="*/ 4569663 w 6118891"/>
              <a:gd name="connsiteY4-1200" fmla="*/ 742137 h 4775486"/>
              <a:gd name="connsiteX5-1201" fmla="*/ 5805339 w 6118891"/>
              <a:gd name="connsiteY5-1202" fmla="*/ 952202 h 4775486"/>
              <a:gd name="connsiteX6-1203" fmla="*/ 5372852 w 6118891"/>
              <a:gd name="connsiteY6-1204" fmla="*/ 2385586 h 4775486"/>
              <a:gd name="connsiteX7-1205" fmla="*/ 6077187 w 6118891"/>
              <a:gd name="connsiteY7-1206" fmla="*/ 3275273 h 4775486"/>
              <a:gd name="connsiteX8-1207" fmla="*/ 5854766 w 6118891"/>
              <a:gd name="connsiteY8-1208" fmla="*/ 4325597 h 4775486"/>
              <a:gd name="connsiteX9-1209" fmla="*/ 4359598 w 6118891"/>
              <a:gd name="connsiteY9-1210" fmla="*/ 3979608 h 4775486"/>
              <a:gd name="connsiteX10-1211" fmla="*/ 3865328 w 6118891"/>
              <a:gd name="connsiteY10-1212" fmla="*/ 4585089 h 4775486"/>
              <a:gd name="connsiteX11-1213" fmla="*/ 3074495 w 6118891"/>
              <a:gd name="connsiteY11-1214" fmla="*/ 4745727 h 4775486"/>
              <a:gd name="connsiteX12-1215" fmla="*/ 2147739 w 6118891"/>
              <a:gd name="connsiteY12-1216" fmla="*/ 4164959 h 4775486"/>
              <a:gd name="connsiteX13-1217" fmla="*/ 652572 w 6118891"/>
              <a:gd name="connsiteY13-1218" fmla="*/ 3991964 h 4775486"/>
              <a:gd name="connsiteX14-1219" fmla="*/ 627858 w 6118891"/>
              <a:gd name="connsiteY14-1220" fmla="*/ 3003424 h 4775486"/>
              <a:gd name="connsiteX15-1221" fmla="*/ 10020 w 6118891"/>
              <a:gd name="connsiteY15-1222" fmla="*/ 1928387 h 4775486"/>
              <a:gd name="connsiteX16-1223" fmla="*/ 677285 w 6118891"/>
              <a:gd name="connsiteY16-1224" fmla="*/ 1310548 h 4775486"/>
              <a:gd name="connsiteX0-1225" fmla="*/ 677285 w 6234641"/>
              <a:gd name="connsiteY0-1226" fmla="*/ 1310548 h 4775486"/>
              <a:gd name="connsiteX1-1227" fmla="*/ 1369263 w 6234641"/>
              <a:gd name="connsiteY1-1228" fmla="*/ 470289 h 4775486"/>
              <a:gd name="connsiteX2-1229" fmla="*/ 2679079 w 6234641"/>
              <a:gd name="connsiteY2-1230" fmla="*/ 667997 h 4775486"/>
              <a:gd name="connsiteX3-1231" fmla="*/ 3655263 w 6234641"/>
              <a:gd name="connsiteY3-1232" fmla="*/ 732 h 4775486"/>
              <a:gd name="connsiteX4-1233" fmla="*/ 4569663 w 6234641"/>
              <a:gd name="connsiteY4-1234" fmla="*/ 742137 h 4775486"/>
              <a:gd name="connsiteX5-1235" fmla="*/ 5805339 w 6234641"/>
              <a:gd name="connsiteY5-1236" fmla="*/ 952202 h 4775486"/>
              <a:gd name="connsiteX6-1237" fmla="*/ 5372852 w 6234641"/>
              <a:gd name="connsiteY6-1238" fmla="*/ 2385586 h 4775486"/>
              <a:gd name="connsiteX7-1239" fmla="*/ 6077187 w 6234641"/>
              <a:gd name="connsiteY7-1240" fmla="*/ 3275273 h 4775486"/>
              <a:gd name="connsiteX8-1241" fmla="*/ 5854766 w 6234641"/>
              <a:gd name="connsiteY8-1242" fmla="*/ 4325597 h 4775486"/>
              <a:gd name="connsiteX9-1243" fmla="*/ 4359598 w 6234641"/>
              <a:gd name="connsiteY9-1244" fmla="*/ 3979608 h 4775486"/>
              <a:gd name="connsiteX10-1245" fmla="*/ 3865328 w 6234641"/>
              <a:gd name="connsiteY10-1246" fmla="*/ 4585089 h 4775486"/>
              <a:gd name="connsiteX11-1247" fmla="*/ 3074495 w 6234641"/>
              <a:gd name="connsiteY11-1248" fmla="*/ 4745727 h 4775486"/>
              <a:gd name="connsiteX12-1249" fmla="*/ 2147739 w 6234641"/>
              <a:gd name="connsiteY12-1250" fmla="*/ 4164959 h 4775486"/>
              <a:gd name="connsiteX13-1251" fmla="*/ 652572 w 6234641"/>
              <a:gd name="connsiteY13-1252" fmla="*/ 3991964 h 4775486"/>
              <a:gd name="connsiteX14-1253" fmla="*/ 627858 w 6234641"/>
              <a:gd name="connsiteY14-1254" fmla="*/ 3003424 h 4775486"/>
              <a:gd name="connsiteX15-1255" fmla="*/ 10020 w 6234641"/>
              <a:gd name="connsiteY15-1256" fmla="*/ 1928387 h 4775486"/>
              <a:gd name="connsiteX16-1257" fmla="*/ 677285 w 6234641"/>
              <a:gd name="connsiteY16-1258" fmla="*/ 1310548 h 4775486"/>
              <a:gd name="connsiteX0-1259" fmla="*/ 677285 w 6156481"/>
              <a:gd name="connsiteY0-1260" fmla="*/ 1310548 h 4775486"/>
              <a:gd name="connsiteX1-1261" fmla="*/ 1369263 w 6156481"/>
              <a:gd name="connsiteY1-1262" fmla="*/ 470289 h 4775486"/>
              <a:gd name="connsiteX2-1263" fmla="*/ 2679079 w 6156481"/>
              <a:gd name="connsiteY2-1264" fmla="*/ 667997 h 4775486"/>
              <a:gd name="connsiteX3-1265" fmla="*/ 3655263 w 6156481"/>
              <a:gd name="connsiteY3-1266" fmla="*/ 732 h 4775486"/>
              <a:gd name="connsiteX4-1267" fmla="*/ 4569663 w 6156481"/>
              <a:gd name="connsiteY4-1268" fmla="*/ 742137 h 4775486"/>
              <a:gd name="connsiteX5-1269" fmla="*/ 5805339 w 6156481"/>
              <a:gd name="connsiteY5-1270" fmla="*/ 952202 h 4775486"/>
              <a:gd name="connsiteX6-1271" fmla="*/ 5372852 w 6156481"/>
              <a:gd name="connsiteY6-1272" fmla="*/ 2385586 h 4775486"/>
              <a:gd name="connsiteX7-1273" fmla="*/ 6077187 w 6156481"/>
              <a:gd name="connsiteY7-1274" fmla="*/ 3275273 h 4775486"/>
              <a:gd name="connsiteX8-1275" fmla="*/ 5854766 w 6156481"/>
              <a:gd name="connsiteY8-1276" fmla="*/ 4325597 h 4775486"/>
              <a:gd name="connsiteX9-1277" fmla="*/ 4359598 w 6156481"/>
              <a:gd name="connsiteY9-1278" fmla="*/ 3979608 h 4775486"/>
              <a:gd name="connsiteX10-1279" fmla="*/ 3865328 w 6156481"/>
              <a:gd name="connsiteY10-1280" fmla="*/ 4585089 h 4775486"/>
              <a:gd name="connsiteX11-1281" fmla="*/ 3074495 w 6156481"/>
              <a:gd name="connsiteY11-1282" fmla="*/ 4745727 h 4775486"/>
              <a:gd name="connsiteX12-1283" fmla="*/ 2147739 w 6156481"/>
              <a:gd name="connsiteY12-1284" fmla="*/ 4164959 h 4775486"/>
              <a:gd name="connsiteX13-1285" fmla="*/ 652572 w 6156481"/>
              <a:gd name="connsiteY13-1286" fmla="*/ 3991964 h 4775486"/>
              <a:gd name="connsiteX14-1287" fmla="*/ 627858 w 6156481"/>
              <a:gd name="connsiteY14-1288" fmla="*/ 3003424 h 4775486"/>
              <a:gd name="connsiteX15-1289" fmla="*/ 10020 w 6156481"/>
              <a:gd name="connsiteY15-1290" fmla="*/ 1928387 h 4775486"/>
              <a:gd name="connsiteX16-1291" fmla="*/ 677285 w 6156481"/>
              <a:gd name="connsiteY16-1292" fmla="*/ 1310548 h 4775486"/>
              <a:gd name="connsiteX0-1293" fmla="*/ 677285 w 5901620"/>
              <a:gd name="connsiteY0-1294" fmla="*/ 1310548 h 4775486"/>
              <a:gd name="connsiteX1-1295" fmla="*/ 1369263 w 5901620"/>
              <a:gd name="connsiteY1-1296" fmla="*/ 470289 h 4775486"/>
              <a:gd name="connsiteX2-1297" fmla="*/ 2679079 w 5901620"/>
              <a:gd name="connsiteY2-1298" fmla="*/ 667997 h 4775486"/>
              <a:gd name="connsiteX3-1299" fmla="*/ 3655263 w 5901620"/>
              <a:gd name="connsiteY3-1300" fmla="*/ 732 h 4775486"/>
              <a:gd name="connsiteX4-1301" fmla="*/ 4569663 w 5901620"/>
              <a:gd name="connsiteY4-1302" fmla="*/ 742137 h 4775486"/>
              <a:gd name="connsiteX5-1303" fmla="*/ 5805339 w 5901620"/>
              <a:gd name="connsiteY5-1304" fmla="*/ 952202 h 4775486"/>
              <a:gd name="connsiteX6-1305" fmla="*/ 5372852 w 5901620"/>
              <a:gd name="connsiteY6-1306" fmla="*/ 2385586 h 4775486"/>
              <a:gd name="connsiteX7-1307" fmla="*/ 5854766 w 5901620"/>
              <a:gd name="connsiteY7-1308" fmla="*/ 4325597 h 4775486"/>
              <a:gd name="connsiteX8-1309" fmla="*/ 4359598 w 5901620"/>
              <a:gd name="connsiteY8-1310" fmla="*/ 3979608 h 4775486"/>
              <a:gd name="connsiteX9-1311" fmla="*/ 3865328 w 5901620"/>
              <a:gd name="connsiteY9-1312" fmla="*/ 4585089 h 4775486"/>
              <a:gd name="connsiteX10-1313" fmla="*/ 3074495 w 5901620"/>
              <a:gd name="connsiteY10-1314" fmla="*/ 4745727 h 4775486"/>
              <a:gd name="connsiteX11-1315" fmla="*/ 2147739 w 5901620"/>
              <a:gd name="connsiteY11-1316" fmla="*/ 4164959 h 4775486"/>
              <a:gd name="connsiteX12-1317" fmla="*/ 652572 w 5901620"/>
              <a:gd name="connsiteY12-1318" fmla="*/ 3991964 h 4775486"/>
              <a:gd name="connsiteX13-1319" fmla="*/ 627858 w 5901620"/>
              <a:gd name="connsiteY13-1320" fmla="*/ 3003424 h 4775486"/>
              <a:gd name="connsiteX14-1321" fmla="*/ 10020 w 5901620"/>
              <a:gd name="connsiteY14-1322" fmla="*/ 1928387 h 4775486"/>
              <a:gd name="connsiteX15-1323" fmla="*/ 677285 w 5901620"/>
              <a:gd name="connsiteY15-1324" fmla="*/ 1310548 h 4775486"/>
              <a:gd name="connsiteX0-1325" fmla="*/ 677285 w 6042423"/>
              <a:gd name="connsiteY0-1326" fmla="*/ 1310548 h 4775486"/>
              <a:gd name="connsiteX1-1327" fmla="*/ 1369263 w 6042423"/>
              <a:gd name="connsiteY1-1328" fmla="*/ 470289 h 4775486"/>
              <a:gd name="connsiteX2-1329" fmla="*/ 2679079 w 6042423"/>
              <a:gd name="connsiteY2-1330" fmla="*/ 667997 h 4775486"/>
              <a:gd name="connsiteX3-1331" fmla="*/ 3655263 w 6042423"/>
              <a:gd name="connsiteY3-1332" fmla="*/ 732 h 4775486"/>
              <a:gd name="connsiteX4-1333" fmla="*/ 4569663 w 6042423"/>
              <a:gd name="connsiteY4-1334" fmla="*/ 742137 h 4775486"/>
              <a:gd name="connsiteX5-1335" fmla="*/ 5805339 w 6042423"/>
              <a:gd name="connsiteY5-1336" fmla="*/ 952202 h 4775486"/>
              <a:gd name="connsiteX6-1337" fmla="*/ 5372852 w 6042423"/>
              <a:gd name="connsiteY6-1338" fmla="*/ 2385586 h 4775486"/>
              <a:gd name="connsiteX7-1339" fmla="*/ 5854766 w 6042423"/>
              <a:gd name="connsiteY7-1340" fmla="*/ 4325597 h 4775486"/>
              <a:gd name="connsiteX8-1341" fmla="*/ 4359598 w 6042423"/>
              <a:gd name="connsiteY8-1342" fmla="*/ 3979608 h 4775486"/>
              <a:gd name="connsiteX9-1343" fmla="*/ 3865328 w 6042423"/>
              <a:gd name="connsiteY9-1344" fmla="*/ 4585089 h 4775486"/>
              <a:gd name="connsiteX10-1345" fmla="*/ 3074495 w 6042423"/>
              <a:gd name="connsiteY10-1346" fmla="*/ 4745727 h 4775486"/>
              <a:gd name="connsiteX11-1347" fmla="*/ 2147739 w 6042423"/>
              <a:gd name="connsiteY11-1348" fmla="*/ 4164959 h 4775486"/>
              <a:gd name="connsiteX12-1349" fmla="*/ 652572 w 6042423"/>
              <a:gd name="connsiteY12-1350" fmla="*/ 3991964 h 4775486"/>
              <a:gd name="connsiteX13-1351" fmla="*/ 627858 w 6042423"/>
              <a:gd name="connsiteY13-1352" fmla="*/ 3003424 h 4775486"/>
              <a:gd name="connsiteX14-1353" fmla="*/ 10020 w 6042423"/>
              <a:gd name="connsiteY14-1354" fmla="*/ 1928387 h 4775486"/>
              <a:gd name="connsiteX15-1355" fmla="*/ 677285 w 6042423"/>
              <a:gd name="connsiteY15-1356" fmla="*/ 1310548 h 4775486"/>
              <a:gd name="connsiteX0-1357" fmla="*/ 677285 w 6109096"/>
              <a:gd name="connsiteY0-1358" fmla="*/ 1310548 h 4775486"/>
              <a:gd name="connsiteX1-1359" fmla="*/ 1369263 w 6109096"/>
              <a:gd name="connsiteY1-1360" fmla="*/ 470289 h 4775486"/>
              <a:gd name="connsiteX2-1361" fmla="*/ 2679079 w 6109096"/>
              <a:gd name="connsiteY2-1362" fmla="*/ 667997 h 4775486"/>
              <a:gd name="connsiteX3-1363" fmla="*/ 3655263 w 6109096"/>
              <a:gd name="connsiteY3-1364" fmla="*/ 732 h 4775486"/>
              <a:gd name="connsiteX4-1365" fmla="*/ 4569663 w 6109096"/>
              <a:gd name="connsiteY4-1366" fmla="*/ 742137 h 4775486"/>
              <a:gd name="connsiteX5-1367" fmla="*/ 5805339 w 6109096"/>
              <a:gd name="connsiteY5-1368" fmla="*/ 952202 h 4775486"/>
              <a:gd name="connsiteX6-1369" fmla="*/ 5372852 w 6109096"/>
              <a:gd name="connsiteY6-1370" fmla="*/ 2385586 h 4775486"/>
              <a:gd name="connsiteX7-1371" fmla="*/ 5928906 w 6109096"/>
              <a:gd name="connsiteY7-1372" fmla="*/ 4177316 h 4775486"/>
              <a:gd name="connsiteX8-1373" fmla="*/ 4359598 w 6109096"/>
              <a:gd name="connsiteY8-1374" fmla="*/ 3979608 h 4775486"/>
              <a:gd name="connsiteX9-1375" fmla="*/ 3865328 w 6109096"/>
              <a:gd name="connsiteY9-1376" fmla="*/ 4585089 h 4775486"/>
              <a:gd name="connsiteX10-1377" fmla="*/ 3074495 w 6109096"/>
              <a:gd name="connsiteY10-1378" fmla="*/ 4745727 h 4775486"/>
              <a:gd name="connsiteX11-1379" fmla="*/ 2147739 w 6109096"/>
              <a:gd name="connsiteY11-1380" fmla="*/ 4164959 h 4775486"/>
              <a:gd name="connsiteX12-1381" fmla="*/ 652572 w 6109096"/>
              <a:gd name="connsiteY12-1382" fmla="*/ 3991964 h 4775486"/>
              <a:gd name="connsiteX13-1383" fmla="*/ 627858 w 6109096"/>
              <a:gd name="connsiteY13-1384" fmla="*/ 3003424 h 4775486"/>
              <a:gd name="connsiteX14-1385" fmla="*/ 10020 w 6109096"/>
              <a:gd name="connsiteY14-1386" fmla="*/ 1928387 h 4775486"/>
              <a:gd name="connsiteX15-1387" fmla="*/ 677285 w 6109096"/>
              <a:gd name="connsiteY15-1388" fmla="*/ 1310548 h 4775486"/>
              <a:gd name="connsiteX0-1389" fmla="*/ 677285 w 6143509"/>
              <a:gd name="connsiteY0-1390" fmla="*/ 1310548 h 4775486"/>
              <a:gd name="connsiteX1-1391" fmla="*/ 1369263 w 6143509"/>
              <a:gd name="connsiteY1-1392" fmla="*/ 470289 h 4775486"/>
              <a:gd name="connsiteX2-1393" fmla="*/ 2679079 w 6143509"/>
              <a:gd name="connsiteY2-1394" fmla="*/ 667997 h 4775486"/>
              <a:gd name="connsiteX3-1395" fmla="*/ 3655263 w 6143509"/>
              <a:gd name="connsiteY3-1396" fmla="*/ 732 h 4775486"/>
              <a:gd name="connsiteX4-1397" fmla="*/ 4569663 w 6143509"/>
              <a:gd name="connsiteY4-1398" fmla="*/ 742137 h 4775486"/>
              <a:gd name="connsiteX5-1399" fmla="*/ 5805339 w 6143509"/>
              <a:gd name="connsiteY5-1400" fmla="*/ 952202 h 4775486"/>
              <a:gd name="connsiteX6-1401" fmla="*/ 5372852 w 6143509"/>
              <a:gd name="connsiteY6-1402" fmla="*/ 2385586 h 4775486"/>
              <a:gd name="connsiteX7-1403" fmla="*/ 5928906 w 6143509"/>
              <a:gd name="connsiteY7-1404" fmla="*/ 4177316 h 4775486"/>
              <a:gd name="connsiteX8-1405" fmla="*/ 4359598 w 6143509"/>
              <a:gd name="connsiteY8-1406" fmla="*/ 3979608 h 4775486"/>
              <a:gd name="connsiteX9-1407" fmla="*/ 3865328 w 6143509"/>
              <a:gd name="connsiteY9-1408" fmla="*/ 4585089 h 4775486"/>
              <a:gd name="connsiteX10-1409" fmla="*/ 3074495 w 6143509"/>
              <a:gd name="connsiteY10-1410" fmla="*/ 4745727 h 4775486"/>
              <a:gd name="connsiteX11-1411" fmla="*/ 2147739 w 6143509"/>
              <a:gd name="connsiteY11-1412" fmla="*/ 4164959 h 4775486"/>
              <a:gd name="connsiteX12-1413" fmla="*/ 652572 w 6143509"/>
              <a:gd name="connsiteY12-1414" fmla="*/ 3991964 h 4775486"/>
              <a:gd name="connsiteX13-1415" fmla="*/ 627858 w 6143509"/>
              <a:gd name="connsiteY13-1416" fmla="*/ 3003424 h 4775486"/>
              <a:gd name="connsiteX14-1417" fmla="*/ 10020 w 6143509"/>
              <a:gd name="connsiteY14-1418" fmla="*/ 1928387 h 4775486"/>
              <a:gd name="connsiteX15-1419" fmla="*/ 677285 w 6143509"/>
              <a:gd name="connsiteY15-1420" fmla="*/ 1310548 h 4775486"/>
              <a:gd name="connsiteX0-1421" fmla="*/ 677285 w 6089789"/>
              <a:gd name="connsiteY0-1422" fmla="*/ 1310548 h 4775486"/>
              <a:gd name="connsiteX1-1423" fmla="*/ 1369263 w 6089789"/>
              <a:gd name="connsiteY1-1424" fmla="*/ 470289 h 4775486"/>
              <a:gd name="connsiteX2-1425" fmla="*/ 2679079 w 6089789"/>
              <a:gd name="connsiteY2-1426" fmla="*/ 667997 h 4775486"/>
              <a:gd name="connsiteX3-1427" fmla="*/ 3655263 w 6089789"/>
              <a:gd name="connsiteY3-1428" fmla="*/ 732 h 4775486"/>
              <a:gd name="connsiteX4-1429" fmla="*/ 4569663 w 6089789"/>
              <a:gd name="connsiteY4-1430" fmla="*/ 742137 h 4775486"/>
              <a:gd name="connsiteX5-1431" fmla="*/ 5805339 w 6089789"/>
              <a:gd name="connsiteY5-1432" fmla="*/ 952202 h 4775486"/>
              <a:gd name="connsiteX6-1433" fmla="*/ 5372852 w 6089789"/>
              <a:gd name="connsiteY6-1434" fmla="*/ 2385586 h 4775486"/>
              <a:gd name="connsiteX7-1435" fmla="*/ 5928906 w 6089789"/>
              <a:gd name="connsiteY7-1436" fmla="*/ 4177316 h 4775486"/>
              <a:gd name="connsiteX8-1437" fmla="*/ 4359598 w 6089789"/>
              <a:gd name="connsiteY8-1438" fmla="*/ 3979608 h 4775486"/>
              <a:gd name="connsiteX9-1439" fmla="*/ 3865328 w 6089789"/>
              <a:gd name="connsiteY9-1440" fmla="*/ 4585089 h 4775486"/>
              <a:gd name="connsiteX10-1441" fmla="*/ 3074495 w 6089789"/>
              <a:gd name="connsiteY10-1442" fmla="*/ 4745727 h 4775486"/>
              <a:gd name="connsiteX11-1443" fmla="*/ 2147739 w 6089789"/>
              <a:gd name="connsiteY11-1444" fmla="*/ 4164959 h 4775486"/>
              <a:gd name="connsiteX12-1445" fmla="*/ 652572 w 6089789"/>
              <a:gd name="connsiteY12-1446" fmla="*/ 3991964 h 4775486"/>
              <a:gd name="connsiteX13-1447" fmla="*/ 627858 w 6089789"/>
              <a:gd name="connsiteY13-1448" fmla="*/ 3003424 h 4775486"/>
              <a:gd name="connsiteX14-1449" fmla="*/ 10020 w 6089789"/>
              <a:gd name="connsiteY14-1450" fmla="*/ 1928387 h 4775486"/>
              <a:gd name="connsiteX15-1451" fmla="*/ 677285 w 6089789"/>
              <a:gd name="connsiteY15-1452" fmla="*/ 1310548 h 4775486"/>
              <a:gd name="connsiteX0-1453" fmla="*/ 677285 w 6089789"/>
              <a:gd name="connsiteY0-1454" fmla="*/ 1310548 h 4775486"/>
              <a:gd name="connsiteX1-1455" fmla="*/ 1369263 w 6089789"/>
              <a:gd name="connsiteY1-1456" fmla="*/ 470289 h 4775486"/>
              <a:gd name="connsiteX2-1457" fmla="*/ 2679079 w 6089789"/>
              <a:gd name="connsiteY2-1458" fmla="*/ 667997 h 4775486"/>
              <a:gd name="connsiteX3-1459" fmla="*/ 3655263 w 6089789"/>
              <a:gd name="connsiteY3-1460" fmla="*/ 732 h 4775486"/>
              <a:gd name="connsiteX4-1461" fmla="*/ 4569663 w 6089789"/>
              <a:gd name="connsiteY4-1462" fmla="*/ 742137 h 4775486"/>
              <a:gd name="connsiteX5-1463" fmla="*/ 5805339 w 6089789"/>
              <a:gd name="connsiteY5-1464" fmla="*/ 952202 h 4775486"/>
              <a:gd name="connsiteX6-1465" fmla="*/ 5372852 w 6089789"/>
              <a:gd name="connsiteY6-1466" fmla="*/ 2385586 h 4775486"/>
              <a:gd name="connsiteX7-1467" fmla="*/ 5928906 w 6089789"/>
              <a:gd name="connsiteY7-1468" fmla="*/ 4177316 h 4775486"/>
              <a:gd name="connsiteX8-1469" fmla="*/ 4359598 w 6089789"/>
              <a:gd name="connsiteY8-1470" fmla="*/ 3979608 h 4775486"/>
              <a:gd name="connsiteX9-1471" fmla="*/ 3865328 w 6089789"/>
              <a:gd name="connsiteY9-1472" fmla="*/ 4585089 h 4775486"/>
              <a:gd name="connsiteX10-1473" fmla="*/ 3074495 w 6089789"/>
              <a:gd name="connsiteY10-1474" fmla="*/ 4745727 h 4775486"/>
              <a:gd name="connsiteX11-1475" fmla="*/ 2147739 w 6089789"/>
              <a:gd name="connsiteY11-1476" fmla="*/ 4164959 h 4775486"/>
              <a:gd name="connsiteX12-1477" fmla="*/ 652572 w 6089789"/>
              <a:gd name="connsiteY12-1478" fmla="*/ 3991964 h 4775486"/>
              <a:gd name="connsiteX13-1479" fmla="*/ 627858 w 6089789"/>
              <a:gd name="connsiteY13-1480" fmla="*/ 3003424 h 4775486"/>
              <a:gd name="connsiteX14-1481" fmla="*/ 10020 w 6089789"/>
              <a:gd name="connsiteY14-1482" fmla="*/ 1928387 h 4775486"/>
              <a:gd name="connsiteX15-1483" fmla="*/ 677285 w 6089789"/>
              <a:gd name="connsiteY15-1484" fmla="*/ 1310548 h 4775486"/>
              <a:gd name="connsiteX0-1485" fmla="*/ 677285 w 6066111"/>
              <a:gd name="connsiteY0-1486" fmla="*/ 1310548 h 4775486"/>
              <a:gd name="connsiteX1-1487" fmla="*/ 1369263 w 6066111"/>
              <a:gd name="connsiteY1-1488" fmla="*/ 470289 h 4775486"/>
              <a:gd name="connsiteX2-1489" fmla="*/ 2679079 w 6066111"/>
              <a:gd name="connsiteY2-1490" fmla="*/ 667997 h 4775486"/>
              <a:gd name="connsiteX3-1491" fmla="*/ 3655263 w 6066111"/>
              <a:gd name="connsiteY3-1492" fmla="*/ 732 h 4775486"/>
              <a:gd name="connsiteX4-1493" fmla="*/ 4569663 w 6066111"/>
              <a:gd name="connsiteY4-1494" fmla="*/ 742137 h 4775486"/>
              <a:gd name="connsiteX5-1495" fmla="*/ 5805339 w 6066111"/>
              <a:gd name="connsiteY5-1496" fmla="*/ 952202 h 4775486"/>
              <a:gd name="connsiteX6-1497" fmla="*/ 5372852 w 6066111"/>
              <a:gd name="connsiteY6-1498" fmla="*/ 2385586 h 4775486"/>
              <a:gd name="connsiteX7-1499" fmla="*/ 5928906 w 6066111"/>
              <a:gd name="connsiteY7-1500" fmla="*/ 4177316 h 4775486"/>
              <a:gd name="connsiteX8-1501" fmla="*/ 4359598 w 6066111"/>
              <a:gd name="connsiteY8-1502" fmla="*/ 3979608 h 4775486"/>
              <a:gd name="connsiteX9-1503" fmla="*/ 3865328 w 6066111"/>
              <a:gd name="connsiteY9-1504" fmla="*/ 4585089 h 4775486"/>
              <a:gd name="connsiteX10-1505" fmla="*/ 3074495 w 6066111"/>
              <a:gd name="connsiteY10-1506" fmla="*/ 4745727 h 4775486"/>
              <a:gd name="connsiteX11-1507" fmla="*/ 2147739 w 6066111"/>
              <a:gd name="connsiteY11-1508" fmla="*/ 4164959 h 4775486"/>
              <a:gd name="connsiteX12-1509" fmla="*/ 652572 w 6066111"/>
              <a:gd name="connsiteY12-1510" fmla="*/ 3991964 h 4775486"/>
              <a:gd name="connsiteX13-1511" fmla="*/ 627858 w 6066111"/>
              <a:gd name="connsiteY13-1512" fmla="*/ 3003424 h 4775486"/>
              <a:gd name="connsiteX14-1513" fmla="*/ 10020 w 6066111"/>
              <a:gd name="connsiteY14-1514" fmla="*/ 1928387 h 4775486"/>
              <a:gd name="connsiteX15-1515" fmla="*/ 677285 w 6066111"/>
              <a:gd name="connsiteY15-1516" fmla="*/ 1310548 h 4775486"/>
              <a:gd name="connsiteX0-1517" fmla="*/ 677285 w 6168625"/>
              <a:gd name="connsiteY0-1518" fmla="*/ 1310548 h 4775486"/>
              <a:gd name="connsiteX1-1519" fmla="*/ 1369263 w 6168625"/>
              <a:gd name="connsiteY1-1520" fmla="*/ 470289 h 4775486"/>
              <a:gd name="connsiteX2-1521" fmla="*/ 2679079 w 6168625"/>
              <a:gd name="connsiteY2-1522" fmla="*/ 667997 h 4775486"/>
              <a:gd name="connsiteX3-1523" fmla="*/ 3655263 w 6168625"/>
              <a:gd name="connsiteY3-1524" fmla="*/ 732 h 4775486"/>
              <a:gd name="connsiteX4-1525" fmla="*/ 4569663 w 6168625"/>
              <a:gd name="connsiteY4-1526" fmla="*/ 742137 h 4775486"/>
              <a:gd name="connsiteX5-1527" fmla="*/ 5805339 w 6168625"/>
              <a:gd name="connsiteY5-1528" fmla="*/ 952202 h 4775486"/>
              <a:gd name="connsiteX6-1529" fmla="*/ 5372852 w 6168625"/>
              <a:gd name="connsiteY6-1530" fmla="*/ 2385586 h 4775486"/>
              <a:gd name="connsiteX7-1531" fmla="*/ 6040117 w 6168625"/>
              <a:gd name="connsiteY7-1532" fmla="*/ 4066105 h 4775486"/>
              <a:gd name="connsiteX8-1533" fmla="*/ 4359598 w 6168625"/>
              <a:gd name="connsiteY8-1534" fmla="*/ 3979608 h 4775486"/>
              <a:gd name="connsiteX9-1535" fmla="*/ 3865328 w 6168625"/>
              <a:gd name="connsiteY9-1536" fmla="*/ 4585089 h 4775486"/>
              <a:gd name="connsiteX10-1537" fmla="*/ 3074495 w 6168625"/>
              <a:gd name="connsiteY10-1538" fmla="*/ 4745727 h 4775486"/>
              <a:gd name="connsiteX11-1539" fmla="*/ 2147739 w 6168625"/>
              <a:gd name="connsiteY11-1540" fmla="*/ 4164959 h 4775486"/>
              <a:gd name="connsiteX12-1541" fmla="*/ 652572 w 6168625"/>
              <a:gd name="connsiteY12-1542" fmla="*/ 3991964 h 4775486"/>
              <a:gd name="connsiteX13-1543" fmla="*/ 627858 w 6168625"/>
              <a:gd name="connsiteY13-1544" fmla="*/ 3003424 h 4775486"/>
              <a:gd name="connsiteX14-1545" fmla="*/ 10020 w 6168625"/>
              <a:gd name="connsiteY14-1546" fmla="*/ 1928387 h 4775486"/>
              <a:gd name="connsiteX15-1547" fmla="*/ 677285 w 6168625"/>
              <a:gd name="connsiteY15-1548" fmla="*/ 1310548 h 4775486"/>
              <a:gd name="connsiteX0-1549" fmla="*/ 677285 w 6205464"/>
              <a:gd name="connsiteY0-1550" fmla="*/ 1310548 h 4775486"/>
              <a:gd name="connsiteX1-1551" fmla="*/ 1369263 w 6205464"/>
              <a:gd name="connsiteY1-1552" fmla="*/ 470289 h 4775486"/>
              <a:gd name="connsiteX2-1553" fmla="*/ 2679079 w 6205464"/>
              <a:gd name="connsiteY2-1554" fmla="*/ 667997 h 4775486"/>
              <a:gd name="connsiteX3-1555" fmla="*/ 3655263 w 6205464"/>
              <a:gd name="connsiteY3-1556" fmla="*/ 732 h 4775486"/>
              <a:gd name="connsiteX4-1557" fmla="*/ 4569663 w 6205464"/>
              <a:gd name="connsiteY4-1558" fmla="*/ 742137 h 4775486"/>
              <a:gd name="connsiteX5-1559" fmla="*/ 5805339 w 6205464"/>
              <a:gd name="connsiteY5-1560" fmla="*/ 952202 h 4775486"/>
              <a:gd name="connsiteX6-1561" fmla="*/ 5372852 w 6205464"/>
              <a:gd name="connsiteY6-1562" fmla="*/ 2385586 h 4775486"/>
              <a:gd name="connsiteX7-1563" fmla="*/ 6040117 w 6205464"/>
              <a:gd name="connsiteY7-1564" fmla="*/ 4066105 h 4775486"/>
              <a:gd name="connsiteX8-1565" fmla="*/ 4359598 w 6205464"/>
              <a:gd name="connsiteY8-1566" fmla="*/ 3979608 h 4775486"/>
              <a:gd name="connsiteX9-1567" fmla="*/ 3865328 w 6205464"/>
              <a:gd name="connsiteY9-1568" fmla="*/ 4585089 h 4775486"/>
              <a:gd name="connsiteX10-1569" fmla="*/ 3074495 w 6205464"/>
              <a:gd name="connsiteY10-1570" fmla="*/ 4745727 h 4775486"/>
              <a:gd name="connsiteX11-1571" fmla="*/ 2147739 w 6205464"/>
              <a:gd name="connsiteY11-1572" fmla="*/ 4164959 h 4775486"/>
              <a:gd name="connsiteX12-1573" fmla="*/ 652572 w 6205464"/>
              <a:gd name="connsiteY12-1574" fmla="*/ 3991964 h 4775486"/>
              <a:gd name="connsiteX13-1575" fmla="*/ 627858 w 6205464"/>
              <a:gd name="connsiteY13-1576" fmla="*/ 3003424 h 4775486"/>
              <a:gd name="connsiteX14-1577" fmla="*/ 10020 w 6205464"/>
              <a:gd name="connsiteY14-1578" fmla="*/ 1928387 h 4775486"/>
              <a:gd name="connsiteX15-1579" fmla="*/ 677285 w 6205464"/>
              <a:gd name="connsiteY15-1580" fmla="*/ 1310548 h 47754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205464" h="4775486">
                <a:moveTo>
                  <a:pt x="677285" y="1310548"/>
                </a:moveTo>
                <a:cubicBezTo>
                  <a:pt x="903825" y="1067532"/>
                  <a:pt x="800853" y="577381"/>
                  <a:pt x="1369263" y="470289"/>
                </a:cubicBezTo>
                <a:cubicBezTo>
                  <a:pt x="1937673" y="363197"/>
                  <a:pt x="2298079" y="746256"/>
                  <a:pt x="2679079" y="667997"/>
                </a:cubicBezTo>
                <a:cubicBezTo>
                  <a:pt x="3060079" y="589738"/>
                  <a:pt x="2920036" y="25445"/>
                  <a:pt x="3655263" y="732"/>
                </a:cubicBezTo>
                <a:cubicBezTo>
                  <a:pt x="4390490" y="-23981"/>
                  <a:pt x="4211317" y="583559"/>
                  <a:pt x="4569663" y="742137"/>
                </a:cubicBezTo>
                <a:cubicBezTo>
                  <a:pt x="4928009" y="900715"/>
                  <a:pt x="5436696" y="319948"/>
                  <a:pt x="5805339" y="952202"/>
                </a:cubicBezTo>
                <a:cubicBezTo>
                  <a:pt x="6173982" y="1584456"/>
                  <a:pt x="5333722" y="1866602"/>
                  <a:pt x="5372852" y="2385586"/>
                </a:cubicBezTo>
                <a:cubicBezTo>
                  <a:pt x="5411982" y="2904570"/>
                  <a:pt x="6641481" y="3120813"/>
                  <a:pt x="6040117" y="4066105"/>
                </a:cubicBezTo>
                <a:cubicBezTo>
                  <a:pt x="5438753" y="5011397"/>
                  <a:pt x="4722063" y="3893111"/>
                  <a:pt x="4359598" y="3979608"/>
                </a:cubicBezTo>
                <a:cubicBezTo>
                  <a:pt x="3997133" y="4066105"/>
                  <a:pt x="4091868" y="4407976"/>
                  <a:pt x="3865328" y="4585089"/>
                </a:cubicBezTo>
                <a:cubicBezTo>
                  <a:pt x="3638788" y="4762202"/>
                  <a:pt x="3360760" y="4815749"/>
                  <a:pt x="3074495" y="4745727"/>
                </a:cubicBezTo>
                <a:cubicBezTo>
                  <a:pt x="2788230" y="4675705"/>
                  <a:pt x="2551393" y="4290586"/>
                  <a:pt x="2147739" y="4164959"/>
                </a:cubicBezTo>
                <a:cubicBezTo>
                  <a:pt x="1744085" y="4039332"/>
                  <a:pt x="967669" y="4482116"/>
                  <a:pt x="652572" y="3991964"/>
                </a:cubicBezTo>
                <a:cubicBezTo>
                  <a:pt x="337475" y="3501812"/>
                  <a:pt x="734950" y="3347354"/>
                  <a:pt x="627858" y="3003424"/>
                </a:cubicBezTo>
                <a:cubicBezTo>
                  <a:pt x="520766" y="2659495"/>
                  <a:pt x="-84716" y="2482382"/>
                  <a:pt x="10020" y="1928387"/>
                </a:cubicBezTo>
                <a:cubicBezTo>
                  <a:pt x="104756" y="1374392"/>
                  <a:pt x="450745" y="1553564"/>
                  <a:pt x="677285" y="1310548"/>
                </a:cubicBezTo>
                <a:close/>
              </a:path>
            </a:pathLst>
          </a:custGeom>
          <a:gradFill>
            <a:gsLst>
              <a:gs pos="0">
                <a:srgbClr val="0A2C70"/>
              </a:gs>
              <a:gs pos="35000">
                <a:srgbClr val="0A2C70"/>
              </a:gs>
              <a:gs pos="100000">
                <a:srgbClr val="0F44B3"/>
              </a:gs>
            </a:gsLst>
            <a:path path="circle">
              <a:fillToRect l="50000" t="-80000" r="50000" b="180000"/>
            </a:path>
          </a:gradFill>
          <a:ln>
            <a:noFill/>
          </a:ln>
          <a:effectLst>
            <a:innerShdw blurRad="139700" dist="139700" dir="7800000">
              <a:srgbClr val="061B46">
                <a:alpha val="5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572322"/>
            <a:ext cx="6021659" cy="1973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618692" y="1439200"/>
            <a:ext cx="1858042" cy="400110"/>
          </a:xfrm>
          <a:prstGeom prst="rect">
            <a:avLst/>
          </a:prstGeom>
          <a:noFill/>
        </p:spPr>
        <p:txBody>
          <a:bodyPr wrap="square" rtlCol="0">
            <a:spAutoFit/>
          </a:bodyPr>
          <a:lstStyle/>
          <a:p>
            <a:r>
              <a:rPr lang="zh-CN" altLang="en-US" sz="2000" dirty="0" smtClean="0">
                <a:solidFill>
                  <a:srgbClr val="032151"/>
                </a:solidFill>
                <a:latin typeface="汉仪旗黑Y3-85W" panose="00020600040101010101" pitchFamily="18" charset="-122"/>
                <a:ea typeface="汉仪旗黑Y3-85W" panose="00020600040101010101" pitchFamily="18" charset="-122"/>
              </a:rPr>
              <a:t>应急执行力</a:t>
            </a:r>
            <a:endParaRPr lang="zh-CN" altLang="en-US" sz="2000" dirty="0">
              <a:solidFill>
                <a:srgbClr val="032151"/>
              </a:solidFill>
              <a:latin typeface="汉仪旗黑Y3-85W" panose="00020600040101010101" pitchFamily="18" charset="-122"/>
              <a:ea typeface="汉仪旗黑Y3-85W" panose="00020600040101010101" pitchFamily="18" charset="-122"/>
            </a:endParaRPr>
          </a:p>
        </p:txBody>
      </p:sp>
      <p:sp>
        <p:nvSpPr>
          <p:cNvPr id="4" name="文本框 3"/>
          <p:cNvSpPr txBox="1"/>
          <p:nvPr/>
        </p:nvSpPr>
        <p:spPr>
          <a:xfrm>
            <a:off x="8335933" y="3637031"/>
            <a:ext cx="1516010" cy="400110"/>
          </a:xfrm>
          <a:prstGeom prst="rect">
            <a:avLst/>
          </a:prstGeom>
          <a:noFill/>
        </p:spPr>
        <p:txBody>
          <a:bodyPr wrap="square" rtlCol="0">
            <a:spAutoFit/>
          </a:bodyPr>
          <a:lstStyle>
            <a:defPPr>
              <a:defRPr lang="zh-CN"/>
            </a:defPPr>
            <a:lvl1pPr>
              <a:defRPr sz="2000">
                <a:solidFill>
                  <a:srgbClr val="032151"/>
                </a:solidFill>
                <a:latin typeface="汉仪旗黑Y3-85W" panose="00020600040101010101" pitchFamily="18" charset="-122"/>
                <a:ea typeface="汉仪旗黑Y3-85W" panose="00020600040101010101" pitchFamily="18" charset="-122"/>
              </a:defRPr>
            </a:lvl1pPr>
          </a:lstStyle>
          <a:p>
            <a:r>
              <a:rPr lang="zh-CN" altLang="en-US" dirty="0"/>
              <a:t>制度执行力</a:t>
            </a:r>
            <a:endParaRPr lang="zh-CN" altLang="en-US" dirty="0"/>
          </a:p>
        </p:txBody>
      </p:sp>
      <p:sp>
        <p:nvSpPr>
          <p:cNvPr id="5" name="矩形 4"/>
          <p:cNvSpPr/>
          <p:nvPr/>
        </p:nvSpPr>
        <p:spPr>
          <a:xfrm>
            <a:off x="8326693" y="4165243"/>
            <a:ext cx="3091429" cy="978729"/>
          </a:xfrm>
          <a:prstGeom prst="rect">
            <a:avLst/>
          </a:prstGeom>
        </p:spPr>
        <p:txBody>
          <a:bodyPr wrap="square">
            <a:spAutoFit/>
          </a:bodyPr>
          <a:lstStyle/>
          <a:p>
            <a:pPr>
              <a:lnSpc>
                <a:spcPct val="120000"/>
              </a:lnSpc>
            </a:pPr>
            <a:r>
              <a:rPr lang="zh-CN" altLang="en-US" sz="1200" dirty="0">
                <a:solidFill>
                  <a:schemeClr val="bg2">
                    <a:lumMod val="50000"/>
                  </a:schemeClr>
                </a:solidFill>
                <a:latin typeface="汉仪典雅体简" panose="00020600040101010101" pitchFamily="18" charset="-122"/>
                <a:ea typeface="汉仪典雅体简" panose="00020600040101010101" pitchFamily="18" charset="-122"/>
              </a:rPr>
              <a:t>您的内容打在这里，或者通过复制您的文本后，在此框中选择粘贴，并选择只保留文字</a:t>
            </a:r>
            <a:r>
              <a:rPr lang="zh-CN" altLang="en-US" sz="1200" dirty="0" smtClean="0">
                <a:solidFill>
                  <a:schemeClr val="bg2">
                    <a:lumMod val="50000"/>
                  </a:schemeClr>
                </a:solidFill>
                <a:latin typeface="汉仪典雅体简" panose="00020600040101010101" pitchFamily="18" charset="-122"/>
                <a:ea typeface="汉仪典雅体简" panose="00020600040101010101" pitchFamily="18" charset="-122"/>
              </a:rPr>
              <a:t>。</a:t>
            </a:r>
            <a:r>
              <a:rPr lang="zh-CN" altLang="en-US" sz="1200" dirty="0">
                <a:solidFill>
                  <a:schemeClr val="bg2">
                    <a:lumMod val="50000"/>
                  </a:schemeClr>
                </a:solidFill>
                <a:latin typeface="汉仪典雅体简" panose="00020600040101010101" pitchFamily="18" charset="-122"/>
                <a:ea typeface="汉仪典雅体简" panose="00020600040101010101" pitchFamily="18" charset="-122"/>
              </a:rPr>
              <a:t>您的内容打在这里，或者通过复制您的文本后，在此框中选择粘贴，并选择只保留文字</a:t>
            </a:r>
            <a:r>
              <a:rPr lang="zh-CN" altLang="en-US" sz="1200" dirty="0" smtClean="0">
                <a:solidFill>
                  <a:schemeClr val="bg2">
                    <a:lumMod val="50000"/>
                  </a:schemeClr>
                </a:solidFill>
                <a:latin typeface="汉仪典雅体简" panose="00020600040101010101" pitchFamily="18" charset="-122"/>
                <a:ea typeface="汉仪典雅体简" panose="00020600040101010101" pitchFamily="18" charset="-122"/>
              </a:rPr>
              <a:t>。</a:t>
            </a:r>
            <a:endParaRPr lang="zh-CN" altLang="en-US" sz="1200" dirty="0">
              <a:solidFill>
                <a:schemeClr val="bg2">
                  <a:lumMod val="50000"/>
                </a:schemeClr>
              </a:solidFill>
              <a:latin typeface="汉仪典雅体简" panose="00020600040101010101" pitchFamily="18" charset="-122"/>
              <a:ea typeface="汉仪典雅体简" panose="00020600040101010101" pitchFamily="18" charset="-122"/>
            </a:endParaRPr>
          </a:p>
        </p:txBody>
      </p:sp>
      <p:sp>
        <p:nvSpPr>
          <p:cNvPr id="6" name="文本框 5"/>
          <p:cNvSpPr txBox="1"/>
          <p:nvPr/>
        </p:nvSpPr>
        <p:spPr>
          <a:xfrm>
            <a:off x="2568861" y="3167550"/>
            <a:ext cx="1501972" cy="400110"/>
          </a:xfrm>
          <a:prstGeom prst="rect">
            <a:avLst/>
          </a:prstGeom>
          <a:noFill/>
        </p:spPr>
        <p:txBody>
          <a:bodyPr wrap="square" rtlCol="0">
            <a:spAutoFit/>
          </a:bodyPr>
          <a:lstStyle>
            <a:defPPr>
              <a:defRPr lang="zh-CN"/>
            </a:defPPr>
            <a:lvl1pPr>
              <a:defRPr sz="2000">
                <a:solidFill>
                  <a:srgbClr val="032151"/>
                </a:solidFill>
                <a:latin typeface="汉仪旗黑Y3-85W" panose="00020600040101010101" pitchFamily="18" charset="-122"/>
                <a:ea typeface="汉仪旗黑Y3-85W" panose="00020600040101010101" pitchFamily="18" charset="-122"/>
              </a:defRPr>
            </a:lvl1pPr>
          </a:lstStyle>
          <a:p>
            <a:r>
              <a:rPr lang="zh-CN" altLang="en-US" dirty="0"/>
              <a:t>战略执行力</a:t>
            </a:r>
            <a:endParaRPr lang="zh-CN" altLang="en-US" dirty="0"/>
          </a:p>
        </p:txBody>
      </p:sp>
      <p:sp>
        <p:nvSpPr>
          <p:cNvPr id="7" name="矩形 6"/>
          <p:cNvSpPr/>
          <p:nvPr/>
        </p:nvSpPr>
        <p:spPr>
          <a:xfrm>
            <a:off x="5527252" y="1865461"/>
            <a:ext cx="3091429" cy="978729"/>
          </a:xfrm>
          <a:prstGeom prst="rect">
            <a:avLst/>
          </a:prstGeom>
        </p:spPr>
        <p:txBody>
          <a:bodyPr wrap="square">
            <a:spAutoFit/>
          </a:bodyPr>
          <a:lstStyle/>
          <a:p>
            <a:pPr>
              <a:lnSpc>
                <a:spcPct val="120000"/>
              </a:lnSpc>
            </a:pPr>
            <a:r>
              <a:rPr lang="zh-CN" altLang="en-US" sz="1200" dirty="0">
                <a:solidFill>
                  <a:schemeClr val="bg2">
                    <a:lumMod val="50000"/>
                  </a:schemeClr>
                </a:solidFill>
                <a:latin typeface="汉仪典雅体简" panose="00020600040101010101" pitchFamily="18" charset="-122"/>
                <a:ea typeface="汉仪典雅体简" panose="00020600040101010101" pitchFamily="18" charset="-122"/>
              </a:rPr>
              <a:t>您的内容打在这里，或者通过复制您的文本后，在此框中选择粘贴，并选择只保留文字</a:t>
            </a:r>
            <a:r>
              <a:rPr lang="zh-CN" altLang="en-US" sz="1200" dirty="0" smtClean="0">
                <a:solidFill>
                  <a:schemeClr val="bg2">
                    <a:lumMod val="50000"/>
                  </a:schemeClr>
                </a:solidFill>
                <a:latin typeface="汉仪典雅体简" panose="00020600040101010101" pitchFamily="18" charset="-122"/>
                <a:ea typeface="汉仪典雅体简" panose="00020600040101010101" pitchFamily="18" charset="-122"/>
              </a:rPr>
              <a:t>。</a:t>
            </a:r>
            <a:r>
              <a:rPr lang="zh-CN" altLang="en-US" sz="1200" dirty="0">
                <a:solidFill>
                  <a:schemeClr val="bg2">
                    <a:lumMod val="50000"/>
                  </a:schemeClr>
                </a:solidFill>
                <a:latin typeface="汉仪典雅体简" panose="00020600040101010101" pitchFamily="18" charset="-122"/>
                <a:ea typeface="汉仪典雅体简" panose="00020600040101010101" pitchFamily="18" charset="-122"/>
              </a:rPr>
              <a:t>您的内容打在这里，或者通过复制您的文本后，在此框中选择粘贴，并选择只保留文字</a:t>
            </a:r>
            <a:r>
              <a:rPr lang="zh-CN" altLang="en-US" sz="1200" dirty="0" smtClean="0">
                <a:solidFill>
                  <a:schemeClr val="bg2">
                    <a:lumMod val="50000"/>
                  </a:schemeClr>
                </a:solidFill>
                <a:latin typeface="汉仪典雅体简" panose="00020600040101010101" pitchFamily="18" charset="-122"/>
                <a:ea typeface="汉仪典雅体简" panose="00020600040101010101" pitchFamily="18" charset="-122"/>
              </a:rPr>
              <a:t>。</a:t>
            </a:r>
            <a:endParaRPr lang="zh-CN" altLang="en-US" sz="1200" dirty="0">
              <a:solidFill>
                <a:schemeClr val="bg2">
                  <a:lumMod val="50000"/>
                </a:schemeClr>
              </a:solidFill>
              <a:latin typeface="汉仪典雅体简" panose="00020600040101010101" pitchFamily="18" charset="-122"/>
              <a:ea typeface="汉仪典雅体简" panose="00020600040101010101" pitchFamily="18" charset="-122"/>
            </a:endParaRPr>
          </a:p>
        </p:txBody>
      </p:sp>
      <p:sp>
        <p:nvSpPr>
          <p:cNvPr id="8" name="矩形 7"/>
          <p:cNvSpPr/>
          <p:nvPr/>
        </p:nvSpPr>
        <p:spPr>
          <a:xfrm>
            <a:off x="994209" y="3580488"/>
            <a:ext cx="3091429" cy="978729"/>
          </a:xfrm>
          <a:prstGeom prst="rect">
            <a:avLst/>
          </a:prstGeom>
        </p:spPr>
        <p:txBody>
          <a:bodyPr wrap="square">
            <a:spAutoFit/>
          </a:bodyPr>
          <a:lstStyle/>
          <a:p>
            <a:pPr>
              <a:lnSpc>
                <a:spcPct val="120000"/>
              </a:lnSpc>
            </a:pPr>
            <a:r>
              <a:rPr lang="zh-CN" altLang="en-US" sz="1200" dirty="0">
                <a:solidFill>
                  <a:schemeClr val="bg2">
                    <a:lumMod val="50000"/>
                  </a:schemeClr>
                </a:solidFill>
                <a:latin typeface="汉仪典雅体简" panose="00020600040101010101" pitchFamily="18" charset="-122"/>
                <a:ea typeface="汉仪典雅体简" panose="00020600040101010101" pitchFamily="18" charset="-122"/>
              </a:rPr>
              <a:t>您的内容打在这里，或者通过复制您的文本后，在此框中选择粘贴，并选择只保留文字</a:t>
            </a:r>
            <a:r>
              <a:rPr lang="zh-CN" altLang="en-US" sz="1200" dirty="0" smtClean="0">
                <a:solidFill>
                  <a:schemeClr val="bg2">
                    <a:lumMod val="50000"/>
                  </a:schemeClr>
                </a:solidFill>
                <a:latin typeface="汉仪典雅体简" panose="00020600040101010101" pitchFamily="18" charset="-122"/>
                <a:ea typeface="汉仪典雅体简" panose="00020600040101010101" pitchFamily="18" charset="-122"/>
              </a:rPr>
              <a:t>。</a:t>
            </a:r>
            <a:r>
              <a:rPr lang="zh-CN" altLang="en-US" sz="1200" dirty="0">
                <a:solidFill>
                  <a:schemeClr val="bg2">
                    <a:lumMod val="50000"/>
                  </a:schemeClr>
                </a:solidFill>
                <a:latin typeface="汉仪典雅体简" panose="00020600040101010101" pitchFamily="18" charset="-122"/>
                <a:ea typeface="汉仪典雅体简" panose="00020600040101010101" pitchFamily="18" charset="-122"/>
              </a:rPr>
              <a:t>您的内容打在这里，或者通过复制您的文本后，在此框中选择粘贴，并选择只保留文字</a:t>
            </a:r>
            <a:r>
              <a:rPr lang="zh-CN" altLang="en-US" sz="1200" dirty="0" smtClean="0">
                <a:solidFill>
                  <a:schemeClr val="bg2">
                    <a:lumMod val="50000"/>
                  </a:schemeClr>
                </a:solidFill>
                <a:latin typeface="汉仪典雅体简" panose="00020600040101010101" pitchFamily="18" charset="-122"/>
                <a:ea typeface="汉仪典雅体简" panose="00020600040101010101" pitchFamily="18" charset="-122"/>
              </a:rPr>
              <a:t>。</a:t>
            </a:r>
            <a:endParaRPr lang="zh-CN" altLang="en-US" sz="1200" dirty="0">
              <a:solidFill>
                <a:schemeClr val="bg2">
                  <a:lumMod val="50000"/>
                </a:schemeClr>
              </a:solidFill>
              <a:latin typeface="汉仪典雅体简" panose="00020600040101010101" pitchFamily="18" charset="-122"/>
              <a:ea typeface="汉仪典雅体简" panose="00020600040101010101" pitchFamily="18" charset="-122"/>
            </a:endParaRPr>
          </a:p>
        </p:txBody>
      </p:sp>
      <p:cxnSp>
        <p:nvCxnSpPr>
          <p:cNvPr id="9" name="直接连接符 8"/>
          <p:cNvCxnSpPr/>
          <p:nvPr/>
        </p:nvCxnSpPr>
        <p:spPr>
          <a:xfrm flipV="1">
            <a:off x="1049496" y="3570774"/>
            <a:ext cx="3080182" cy="1"/>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402700" y="1856956"/>
            <a:ext cx="3132358"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277213" y="4077251"/>
            <a:ext cx="3051806"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rot="1459852">
            <a:off x="6928629" y="5005290"/>
            <a:ext cx="546058" cy="550307"/>
            <a:chOff x="4918151" y="573505"/>
            <a:chExt cx="2869261" cy="2891589"/>
          </a:xfrm>
        </p:grpSpPr>
        <p:sp>
          <p:nvSpPr>
            <p:cNvPr id="63"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五角星 37"/>
          <p:cNvSpPr/>
          <p:nvPr/>
        </p:nvSpPr>
        <p:spPr>
          <a:xfrm rot="1609624">
            <a:off x="4922998" y="3953914"/>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rot="1459852">
            <a:off x="4977193" y="5136104"/>
            <a:ext cx="252634" cy="254600"/>
            <a:chOff x="4918151" y="573505"/>
            <a:chExt cx="2869261" cy="2891589"/>
          </a:xfrm>
        </p:grpSpPr>
        <p:sp>
          <p:nvSpPr>
            <p:cNvPr id="67"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2" name="任意多边形 221"/>
          <p:cNvSpPr/>
          <p:nvPr/>
        </p:nvSpPr>
        <p:spPr>
          <a:xfrm>
            <a:off x="4398603" y="3253892"/>
            <a:ext cx="3652491" cy="2810817"/>
          </a:xfrm>
          <a:custGeom>
            <a:avLst/>
            <a:gdLst>
              <a:gd name="connsiteX0" fmla="*/ 819956 w 6134948"/>
              <a:gd name="connsiteY0" fmla="*/ 1062773 h 4767767"/>
              <a:gd name="connsiteX1" fmla="*/ 1363653 w 6134948"/>
              <a:gd name="connsiteY1" fmla="*/ 469649 h 4767767"/>
              <a:gd name="connsiteX2" fmla="*/ 2722896 w 6134948"/>
              <a:gd name="connsiteY2" fmla="*/ 716784 h 4767767"/>
              <a:gd name="connsiteX3" fmla="*/ 3649653 w 6134948"/>
              <a:gd name="connsiteY3" fmla="*/ 92 h 4767767"/>
              <a:gd name="connsiteX4" fmla="*/ 4551696 w 6134948"/>
              <a:gd name="connsiteY4" fmla="*/ 667357 h 4767767"/>
              <a:gd name="connsiteX5" fmla="*/ 5824442 w 6134948"/>
              <a:gd name="connsiteY5" fmla="*/ 803281 h 4767767"/>
              <a:gd name="connsiteX6" fmla="*/ 5540237 w 6134948"/>
              <a:gd name="connsiteY6" fmla="*/ 1989530 h 4767767"/>
              <a:gd name="connsiteX7" fmla="*/ 5367242 w 6134948"/>
              <a:gd name="connsiteY7" fmla="*/ 2384946 h 4767767"/>
              <a:gd name="connsiteX8" fmla="*/ 6071577 w 6134948"/>
              <a:gd name="connsiteY8" fmla="*/ 3274633 h 4767767"/>
              <a:gd name="connsiteX9" fmla="*/ 5972723 w 6134948"/>
              <a:gd name="connsiteY9" fmla="*/ 4139606 h 4767767"/>
              <a:gd name="connsiteX10" fmla="*/ 4934756 w 6134948"/>
              <a:gd name="connsiteY10" fmla="*/ 4362027 h 4767767"/>
              <a:gd name="connsiteX11" fmla="*/ 4353988 w 6134948"/>
              <a:gd name="connsiteY11" fmla="*/ 3978968 h 4767767"/>
              <a:gd name="connsiteX12" fmla="*/ 3859718 w 6134948"/>
              <a:gd name="connsiteY12" fmla="*/ 4584449 h 4767767"/>
              <a:gd name="connsiteX13" fmla="*/ 3068885 w 6134948"/>
              <a:gd name="connsiteY13" fmla="*/ 4745087 h 4767767"/>
              <a:gd name="connsiteX14" fmla="*/ 2142129 w 6134948"/>
              <a:gd name="connsiteY14" fmla="*/ 4164319 h 4767767"/>
              <a:gd name="connsiteX15" fmla="*/ 1240085 w 6134948"/>
              <a:gd name="connsiteY15" fmla="*/ 4176676 h 4767767"/>
              <a:gd name="connsiteX16" fmla="*/ 609891 w 6134948"/>
              <a:gd name="connsiteY16" fmla="*/ 4003681 h 4767767"/>
              <a:gd name="connsiteX17" fmla="*/ 535750 w 6134948"/>
              <a:gd name="connsiteY17" fmla="*/ 2978071 h 4767767"/>
              <a:gd name="connsiteX18" fmla="*/ 387469 w 6134948"/>
              <a:gd name="connsiteY18" fmla="*/ 2619725 h 4767767"/>
              <a:gd name="connsiteX19" fmla="*/ 4410 w 6134948"/>
              <a:gd name="connsiteY19" fmla="*/ 2211952 h 4767767"/>
              <a:gd name="connsiteX20" fmla="*/ 214475 w 6134948"/>
              <a:gd name="connsiteY20" fmla="*/ 1519973 h 4767767"/>
              <a:gd name="connsiteX21" fmla="*/ 733458 w 6134948"/>
              <a:gd name="connsiteY21" fmla="*/ 1309908 h 4767767"/>
              <a:gd name="connsiteX22" fmla="*/ 819956 w 6134948"/>
              <a:gd name="connsiteY22" fmla="*/ 1062773 h 4767767"/>
              <a:gd name="connsiteX0-1" fmla="*/ 906453 w 6134948"/>
              <a:gd name="connsiteY0-2" fmla="*/ 803281 h 4767767"/>
              <a:gd name="connsiteX1-3" fmla="*/ 1363653 w 6134948"/>
              <a:gd name="connsiteY1-4" fmla="*/ 469649 h 4767767"/>
              <a:gd name="connsiteX2-5" fmla="*/ 2722896 w 6134948"/>
              <a:gd name="connsiteY2-6" fmla="*/ 716784 h 4767767"/>
              <a:gd name="connsiteX3-7" fmla="*/ 3649653 w 6134948"/>
              <a:gd name="connsiteY3-8" fmla="*/ 92 h 4767767"/>
              <a:gd name="connsiteX4-9" fmla="*/ 4551696 w 6134948"/>
              <a:gd name="connsiteY4-10" fmla="*/ 667357 h 4767767"/>
              <a:gd name="connsiteX5-11" fmla="*/ 5824442 w 6134948"/>
              <a:gd name="connsiteY5-12" fmla="*/ 803281 h 4767767"/>
              <a:gd name="connsiteX6-13" fmla="*/ 5540237 w 6134948"/>
              <a:gd name="connsiteY6-14" fmla="*/ 1989530 h 4767767"/>
              <a:gd name="connsiteX7-15" fmla="*/ 5367242 w 6134948"/>
              <a:gd name="connsiteY7-16" fmla="*/ 2384946 h 4767767"/>
              <a:gd name="connsiteX8-17" fmla="*/ 6071577 w 6134948"/>
              <a:gd name="connsiteY8-18" fmla="*/ 3274633 h 4767767"/>
              <a:gd name="connsiteX9-19" fmla="*/ 5972723 w 6134948"/>
              <a:gd name="connsiteY9-20" fmla="*/ 4139606 h 4767767"/>
              <a:gd name="connsiteX10-21" fmla="*/ 4934756 w 6134948"/>
              <a:gd name="connsiteY10-22" fmla="*/ 4362027 h 4767767"/>
              <a:gd name="connsiteX11-23" fmla="*/ 4353988 w 6134948"/>
              <a:gd name="connsiteY11-24" fmla="*/ 3978968 h 4767767"/>
              <a:gd name="connsiteX12-25" fmla="*/ 3859718 w 6134948"/>
              <a:gd name="connsiteY12-26" fmla="*/ 4584449 h 4767767"/>
              <a:gd name="connsiteX13-27" fmla="*/ 3068885 w 6134948"/>
              <a:gd name="connsiteY13-28" fmla="*/ 4745087 h 4767767"/>
              <a:gd name="connsiteX14-29" fmla="*/ 2142129 w 6134948"/>
              <a:gd name="connsiteY14-30" fmla="*/ 4164319 h 4767767"/>
              <a:gd name="connsiteX15-31" fmla="*/ 1240085 w 6134948"/>
              <a:gd name="connsiteY15-32" fmla="*/ 4176676 h 4767767"/>
              <a:gd name="connsiteX16-33" fmla="*/ 609891 w 6134948"/>
              <a:gd name="connsiteY16-34" fmla="*/ 4003681 h 4767767"/>
              <a:gd name="connsiteX17-35" fmla="*/ 535750 w 6134948"/>
              <a:gd name="connsiteY17-36" fmla="*/ 2978071 h 4767767"/>
              <a:gd name="connsiteX18-37" fmla="*/ 387469 w 6134948"/>
              <a:gd name="connsiteY18-38" fmla="*/ 2619725 h 4767767"/>
              <a:gd name="connsiteX19-39" fmla="*/ 4410 w 6134948"/>
              <a:gd name="connsiteY19-40" fmla="*/ 2211952 h 4767767"/>
              <a:gd name="connsiteX20-41" fmla="*/ 214475 w 6134948"/>
              <a:gd name="connsiteY20-42" fmla="*/ 1519973 h 4767767"/>
              <a:gd name="connsiteX21-43" fmla="*/ 733458 w 6134948"/>
              <a:gd name="connsiteY21-44" fmla="*/ 1309908 h 4767767"/>
              <a:gd name="connsiteX22-45" fmla="*/ 906453 w 6134948"/>
              <a:gd name="connsiteY22-46" fmla="*/ 803281 h 4767767"/>
              <a:gd name="connsiteX0-47" fmla="*/ 906453 w 6134948"/>
              <a:gd name="connsiteY0-48" fmla="*/ 803281 h 4767767"/>
              <a:gd name="connsiteX1-49" fmla="*/ 1363653 w 6134948"/>
              <a:gd name="connsiteY1-50" fmla="*/ 469649 h 4767767"/>
              <a:gd name="connsiteX2-51" fmla="*/ 2722896 w 6134948"/>
              <a:gd name="connsiteY2-52" fmla="*/ 716784 h 4767767"/>
              <a:gd name="connsiteX3-53" fmla="*/ 3649653 w 6134948"/>
              <a:gd name="connsiteY3-54" fmla="*/ 92 h 4767767"/>
              <a:gd name="connsiteX4-55" fmla="*/ 4551696 w 6134948"/>
              <a:gd name="connsiteY4-56" fmla="*/ 667357 h 4767767"/>
              <a:gd name="connsiteX5-57" fmla="*/ 5824442 w 6134948"/>
              <a:gd name="connsiteY5-58" fmla="*/ 803281 h 4767767"/>
              <a:gd name="connsiteX6-59" fmla="*/ 5540237 w 6134948"/>
              <a:gd name="connsiteY6-60" fmla="*/ 1989530 h 4767767"/>
              <a:gd name="connsiteX7-61" fmla="*/ 5367242 w 6134948"/>
              <a:gd name="connsiteY7-62" fmla="*/ 2384946 h 4767767"/>
              <a:gd name="connsiteX8-63" fmla="*/ 6071577 w 6134948"/>
              <a:gd name="connsiteY8-64" fmla="*/ 3274633 h 4767767"/>
              <a:gd name="connsiteX9-65" fmla="*/ 5972723 w 6134948"/>
              <a:gd name="connsiteY9-66" fmla="*/ 4139606 h 4767767"/>
              <a:gd name="connsiteX10-67" fmla="*/ 4934756 w 6134948"/>
              <a:gd name="connsiteY10-68" fmla="*/ 4362027 h 4767767"/>
              <a:gd name="connsiteX11-69" fmla="*/ 4353988 w 6134948"/>
              <a:gd name="connsiteY11-70" fmla="*/ 3978968 h 4767767"/>
              <a:gd name="connsiteX12-71" fmla="*/ 3859718 w 6134948"/>
              <a:gd name="connsiteY12-72" fmla="*/ 4584449 h 4767767"/>
              <a:gd name="connsiteX13-73" fmla="*/ 3068885 w 6134948"/>
              <a:gd name="connsiteY13-74" fmla="*/ 4745087 h 4767767"/>
              <a:gd name="connsiteX14-75" fmla="*/ 2142129 w 6134948"/>
              <a:gd name="connsiteY14-76" fmla="*/ 4164319 h 4767767"/>
              <a:gd name="connsiteX15-77" fmla="*/ 1240085 w 6134948"/>
              <a:gd name="connsiteY15-78" fmla="*/ 4176676 h 4767767"/>
              <a:gd name="connsiteX16-79" fmla="*/ 609891 w 6134948"/>
              <a:gd name="connsiteY16-80" fmla="*/ 4003681 h 4767767"/>
              <a:gd name="connsiteX17-81" fmla="*/ 535750 w 6134948"/>
              <a:gd name="connsiteY17-82" fmla="*/ 2978071 h 4767767"/>
              <a:gd name="connsiteX18-83" fmla="*/ 387469 w 6134948"/>
              <a:gd name="connsiteY18-84" fmla="*/ 2619725 h 4767767"/>
              <a:gd name="connsiteX19-85" fmla="*/ 4410 w 6134948"/>
              <a:gd name="connsiteY19-86" fmla="*/ 2211952 h 4767767"/>
              <a:gd name="connsiteX20-87" fmla="*/ 214475 w 6134948"/>
              <a:gd name="connsiteY20-88" fmla="*/ 1519973 h 4767767"/>
              <a:gd name="connsiteX21-89" fmla="*/ 671675 w 6134948"/>
              <a:gd name="connsiteY21-90" fmla="*/ 1309908 h 4767767"/>
              <a:gd name="connsiteX22-91" fmla="*/ 906453 w 6134948"/>
              <a:gd name="connsiteY22-92" fmla="*/ 803281 h 4767767"/>
              <a:gd name="connsiteX0-93" fmla="*/ 906453 w 6134948"/>
              <a:gd name="connsiteY0-94" fmla="*/ 803189 h 4767675"/>
              <a:gd name="connsiteX1-95" fmla="*/ 1363653 w 6134948"/>
              <a:gd name="connsiteY1-96" fmla="*/ 469557 h 4767675"/>
              <a:gd name="connsiteX2-97" fmla="*/ 2673469 w 6134948"/>
              <a:gd name="connsiteY2-98" fmla="*/ 667265 h 4767675"/>
              <a:gd name="connsiteX3-99" fmla="*/ 3649653 w 6134948"/>
              <a:gd name="connsiteY3-100" fmla="*/ 0 h 4767675"/>
              <a:gd name="connsiteX4-101" fmla="*/ 4551696 w 6134948"/>
              <a:gd name="connsiteY4-102" fmla="*/ 667265 h 4767675"/>
              <a:gd name="connsiteX5-103" fmla="*/ 5824442 w 6134948"/>
              <a:gd name="connsiteY5-104" fmla="*/ 803189 h 4767675"/>
              <a:gd name="connsiteX6-105" fmla="*/ 5540237 w 6134948"/>
              <a:gd name="connsiteY6-106" fmla="*/ 1989438 h 4767675"/>
              <a:gd name="connsiteX7-107" fmla="*/ 5367242 w 6134948"/>
              <a:gd name="connsiteY7-108" fmla="*/ 2384854 h 4767675"/>
              <a:gd name="connsiteX8-109" fmla="*/ 6071577 w 6134948"/>
              <a:gd name="connsiteY8-110" fmla="*/ 3274541 h 4767675"/>
              <a:gd name="connsiteX9-111" fmla="*/ 5972723 w 6134948"/>
              <a:gd name="connsiteY9-112" fmla="*/ 4139514 h 4767675"/>
              <a:gd name="connsiteX10-113" fmla="*/ 4934756 w 6134948"/>
              <a:gd name="connsiteY10-114" fmla="*/ 4361935 h 4767675"/>
              <a:gd name="connsiteX11-115" fmla="*/ 4353988 w 6134948"/>
              <a:gd name="connsiteY11-116" fmla="*/ 3978876 h 4767675"/>
              <a:gd name="connsiteX12-117" fmla="*/ 3859718 w 6134948"/>
              <a:gd name="connsiteY12-118" fmla="*/ 4584357 h 4767675"/>
              <a:gd name="connsiteX13-119" fmla="*/ 3068885 w 6134948"/>
              <a:gd name="connsiteY13-120" fmla="*/ 4744995 h 4767675"/>
              <a:gd name="connsiteX14-121" fmla="*/ 2142129 w 6134948"/>
              <a:gd name="connsiteY14-122" fmla="*/ 4164227 h 4767675"/>
              <a:gd name="connsiteX15-123" fmla="*/ 1240085 w 6134948"/>
              <a:gd name="connsiteY15-124" fmla="*/ 4176584 h 4767675"/>
              <a:gd name="connsiteX16-125" fmla="*/ 609891 w 6134948"/>
              <a:gd name="connsiteY16-126" fmla="*/ 4003589 h 4767675"/>
              <a:gd name="connsiteX17-127" fmla="*/ 535750 w 6134948"/>
              <a:gd name="connsiteY17-128" fmla="*/ 2977979 h 4767675"/>
              <a:gd name="connsiteX18-129" fmla="*/ 387469 w 6134948"/>
              <a:gd name="connsiteY18-130" fmla="*/ 2619633 h 4767675"/>
              <a:gd name="connsiteX19-131" fmla="*/ 4410 w 6134948"/>
              <a:gd name="connsiteY19-132" fmla="*/ 2211860 h 4767675"/>
              <a:gd name="connsiteX20-133" fmla="*/ 214475 w 6134948"/>
              <a:gd name="connsiteY20-134" fmla="*/ 1519881 h 4767675"/>
              <a:gd name="connsiteX21-135" fmla="*/ 671675 w 6134948"/>
              <a:gd name="connsiteY21-136" fmla="*/ 1309816 h 4767675"/>
              <a:gd name="connsiteX22-137" fmla="*/ 906453 w 6134948"/>
              <a:gd name="connsiteY22-138" fmla="*/ 803189 h 4767675"/>
              <a:gd name="connsiteX0-139" fmla="*/ 906453 w 6134948"/>
              <a:gd name="connsiteY0-140" fmla="*/ 806155 h 4770641"/>
              <a:gd name="connsiteX1-141" fmla="*/ 1363653 w 6134948"/>
              <a:gd name="connsiteY1-142" fmla="*/ 472523 h 4770641"/>
              <a:gd name="connsiteX2-143" fmla="*/ 2673469 w 6134948"/>
              <a:gd name="connsiteY2-144" fmla="*/ 670231 h 4770641"/>
              <a:gd name="connsiteX3-145" fmla="*/ 3649653 w 6134948"/>
              <a:gd name="connsiteY3-146" fmla="*/ 2966 h 4770641"/>
              <a:gd name="connsiteX4-147" fmla="*/ 4551696 w 6134948"/>
              <a:gd name="connsiteY4-148" fmla="*/ 670231 h 4770641"/>
              <a:gd name="connsiteX5-149" fmla="*/ 5824442 w 6134948"/>
              <a:gd name="connsiteY5-150" fmla="*/ 806155 h 4770641"/>
              <a:gd name="connsiteX6-151" fmla="*/ 5540237 w 6134948"/>
              <a:gd name="connsiteY6-152" fmla="*/ 1992404 h 4770641"/>
              <a:gd name="connsiteX7-153" fmla="*/ 5367242 w 6134948"/>
              <a:gd name="connsiteY7-154" fmla="*/ 2387820 h 4770641"/>
              <a:gd name="connsiteX8-155" fmla="*/ 6071577 w 6134948"/>
              <a:gd name="connsiteY8-156" fmla="*/ 3277507 h 4770641"/>
              <a:gd name="connsiteX9-157" fmla="*/ 5972723 w 6134948"/>
              <a:gd name="connsiteY9-158" fmla="*/ 4142480 h 4770641"/>
              <a:gd name="connsiteX10-159" fmla="*/ 4934756 w 6134948"/>
              <a:gd name="connsiteY10-160" fmla="*/ 4364901 h 4770641"/>
              <a:gd name="connsiteX11-161" fmla="*/ 4353988 w 6134948"/>
              <a:gd name="connsiteY11-162" fmla="*/ 3981842 h 4770641"/>
              <a:gd name="connsiteX12-163" fmla="*/ 3859718 w 6134948"/>
              <a:gd name="connsiteY12-164" fmla="*/ 4587323 h 4770641"/>
              <a:gd name="connsiteX13-165" fmla="*/ 3068885 w 6134948"/>
              <a:gd name="connsiteY13-166" fmla="*/ 4747961 h 4770641"/>
              <a:gd name="connsiteX14-167" fmla="*/ 2142129 w 6134948"/>
              <a:gd name="connsiteY14-168" fmla="*/ 4167193 h 4770641"/>
              <a:gd name="connsiteX15-169" fmla="*/ 1240085 w 6134948"/>
              <a:gd name="connsiteY15-170" fmla="*/ 4179550 h 4770641"/>
              <a:gd name="connsiteX16-171" fmla="*/ 609891 w 6134948"/>
              <a:gd name="connsiteY16-172" fmla="*/ 4006555 h 4770641"/>
              <a:gd name="connsiteX17-173" fmla="*/ 535750 w 6134948"/>
              <a:gd name="connsiteY17-174" fmla="*/ 2980945 h 4770641"/>
              <a:gd name="connsiteX18-175" fmla="*/ 387469 w 6134948"/>
              <a:gd name="connsiteY18-176" fmla="*/ 2622599 h 4770641"/>
              <a:gd name="connsiteX19-177" fmla="*/ 4410 w 6134948"/>
              <a:gd name="connsiteY19-178" fmla="*/ 2214826 h 4770641"/>
              <a:gd name="connsiteX20-179" fmla="*/ 214475 w 6134948"/>
              <a:gd name="connsiteY20-180" fmla="*/ 1522847 h 4770641"/>
              <a:gd name="connsiteX21-181" fmla="*/ 671675 w 6134948"/>
              <a:gd name="connsiteY21-182" fmla="*/ 1312782 h 4770641"/>
              <a:gd name="connsiteX22-183" fmla="*/ 906453 w 6134948"/>
              <a:gd name="connsiteY22-184" fmla="*/ 806155 h 4770641"/>
              <a:gd name="connsiteX0-185" fmla="*/ 906453 w 6134948"/>
              <a:gd name="connsiteY0-186" fmla="*/ 803377 h 4767863"/>
              <a:gd name="connsiteX1-187" fmla="*/ 1363653 w 6134948"/>
              <a:gd name="connsiteY1-188" fmla="*/ 469745 h 4767863"/>
              <a:gd name="connsiteX2-189" fmla="*/ 2673469 w 6134948"/>
              <a:gd name="connsiteY2-190" fmla="*/ 667453 h 4767863"/>
              <a:gd name="connsiteX3-191" fmla="*/ 3649653 w 6134948"/>
              <a:gd name="connsiteY3-192" fmla="*/ 188 h 4767863"/>
              <a:gd name="connsiteX4-193" fmla="*/ 4564053 w 6134948"/>
              <a:gd name="connsiteY4-194" fmla="*/ 741593 h 4767863"/>
              <a:gd name="connsiteX5-195" fmla="*/ 5824442 w 6134948"/>
              <a:gd name="connsiteY5-196" fmla="*/ 803377 h 4767863"/>
              <a:gd name="connsiteX6-197" fmla="*/ 5540237 w 6134948"/>
              <a:gd name="connsiteY6-198" fmla="*/ 1989626 h 4767863"/>
              <a:gd name="connsiteX7-199" fmla="*/ 5367242 w 6134948"/>
              <a:gd name="connsiteY7-200" fmla="*/ 2385042 h 4767863"/>
              <a:gd name="connsiteX8-201" fmla="*/ 6071577 w 6134948"/>
              <a:gd name="connsiteY8-202" fmla="*/ 3274729 h 4767863"/>
              <a:gd name="connsiteX9-203" fmla="*/ 5972723 w 6134948"/>
              <a:gd name="connsiteY9-204" fmla="*/ 4139702 h 4767863"/>
              <a:gd name="connsiteX10-205" fmla="*/ 4934756 w 6134948"/>
              <a:gd name="connsiteY10-206" fmla="*/ 4362123 h 4767863"/>
              <a:gd name="connsiteX11-207" fmla="*/ 4353988 w 6134948"/>
              <a:gd name="connsiteY11-208" fmla="*/ 3979064 h 4767863"/>
              <a:gd name="connsiteX12-209" fmla="*/ 3859718 w 6134948"/>
              <a:gd name="connsiteY12-210" fmla="*/ 4584545 h 4767863"/>
              <a:gd name="connsiteX13-211" fmla="*/ 3068885 w 6134948"/>
              <a:gd name="connsiteY13-212" fmla="*/ 4745183 h 4767863"/>
              <a:gd name="connsiteX14-213" fmla="*/ 2142129 w 6134948"/>
              <a:gd name="connsiteY14-214" fmla="*/ 4164415 h 4767863"/>
              <a:gd name="connsiteX15-215" fmla="*/ 1240085 w 6134948"/>
              <a:gd name="connsiteY15-216" fmla="*/ 4176772 h 4767863"/>
              <a:gd name="connsiteX16-217" fmla="*/ 609891 w 6134948"/>
              <a:gd name="connsiteY16-218" fmla="*/ 4003777 h 4767863"/>
              <a:gd name="connsiteX17-219" fmla="*/ 535750 w 6134948"/>
              <a:gd name="connsiteY17-220" fmla="*/ 2978167 h 4767863"/>
              <a:gd name="connsiteX18-221" fmla="*/ 387469 w 6134948"/>
              <a:gd name="connsiteY18-222" fmla="*/ 2619821 h 4767863"/>
              <a:gd name="connsiteX19-223" fmla="*/ 4410 w 6134948"/>
              <a:gd name="connsiteY19-224" fmla="*/ 2212048 h 4767863"/>
              <a:gd name="connsiteX20-225" fmla="*/ 214475 w 6134948"/>
              <a:gd name="connsiteY20-226" fmla="*/ 1520069 h 4767863"/>
              <a:gd name="connsiteX21-227" fmla="*/ 671675 w 6134948"/>
              <a:gd name="connsiteY21-228" fmla="*/ 1310004 h 4767863"/>
              <a:gd name="connsiteX22-229" fmla="*/ 906453 w 6134948"/>
              <a:gd name="connsiteY22-230" fmla="*/ 803377 h 4767863"/>
              <a:gd name="connsiteX0-231" fmla="*/ 906453 w 6134948"/>
              <a:gd name="connsiteY0-232" fmla="*/ 803894 h 4768380"/>
              <a:gd name="connsiteX1-233" fmla="*/ 1363653 w 6134948"/>
              <a:gd name="connsiteY1-234" fmla="*/ 470262 h 4768380"/>
              <a:gd name="connsiteX2-235" fmla="*/ 2673469 w 6134948"/>
              <a:gd name="connsiteY2-236" fmla="*/ 667970 h 4768380"/>
              <a:gd name="connsiteX3-237" fmla="*/ 3649653 w 6134948"/>
              <a:gd name="connsiteY3-238" fmla="*/ 705 h 4768380"/>
              <a:gd name="connsiteX4-239" fmla="*/ 4564053 w 6134948"/>
              <a:gd name="connsiteY4-240" fmla="*/ 742110 h 4768380"/>
              <a:gd name="connsiteX5-241" fmla="*/ 5824442 w 6134948"/>
              <a:gd name="connsiteY5-242" fmla="*/ 803894 h 4768380"/>
              <a:gd name="connsiteX6-243" fmla="*/ 5540237 w 6134948"/>
              <a:gd name="connsiteY6-244" fmla="*/ 1990143 h 4768380"/>
              <a:gd name="connsiteX7-245" fmla="*/ 5367242 w 6134948"/>
              <a:gd name="connsiteY7-246" fmla="*/ 2385559 h 4768380"/>
              <a:gd name="connsiteX8-247" fmla="*/ 6071577 w 6134948"/>
              <a:gd name="connsiteY8-248" fmla="*/ 3275246 h 4768380"/>
              <a:gd name="connsiteX9-249" fmla="*/ 5972723 w 6134948"/>
              <a:gd name="connsiteY9-250" fmla="*/ 4140219 h 4768380"/>
              <a:gd name="connsiteX10-251" fmla="*/ 4934756 w 6134948"/>
              <a:gd name="connsiteY10-252" fmla="*/ 4362640 h 4768380"/>
              <a:gd name="connsiteX11-253" fmla="*/ 4353988 w 6134948"/>
              <a:gd name="connsiteY11-254" fmla="*/ 3979581 h 4768380"/>
              <a:gd name="connsiteX12-255" fmla="*/ 3859718 w 6134948"/>
              <a:gd name="connsiteY12-256" fmla="*/ 4585062 h 4768380"/>
              <a:gd name="connsiteX13-257" fmla="*/ 3068885 w 6134948"/>
              <a:gd name="connsiteY13-258" fmla="*/ 4745700 h 4768380"/>
              <a:gd name="connsiteX14-259" fmla="*/ 2142129 w 6134948"/>
              <a:gd name="connsiteY14-260" fmla="*/ 4164932 h 4768380"/>
              <a:gd name="connsiteX15-261" fmla="*/ 1240085 w 6134948"/>
              <a:gd name="connsiteY15-262" fmla="*/ 4177289 h 4768380"/>
              <a:gd name="connsiteX16-263" fmla="*/ 609891 w 6134948"/>
              <a:gd name="connsiteY16-264" fmla="*/ 4004294 h 4768380"/>
              <a:gd name="connsiteX17-265" fmla="*/ 535750 w 6134948"/>
              <a:gd name="connsiteY17-266" fmla="*/ 2978684 h 4768380"/>
              <a:gd name="connsiteX18-267" fmla="*/ 387469 w 6134948"/>
              <a:gd name="connsiteY18-268" fmla="*/ 2620338 h 4768380"/>
              <a:gd name="connsiteX19-269" fmla="*/ 4410 w 6134948"/>
              <a:gd name="connsiteY19-270" fmla="*/ 2212565 h 4768380"/>
              <a:gd name="connsiteX20-271" fmla="*/ 214475 w 6134948"/>
              <a:gd name="connsiteY20-272" fmla="*/ 1520586 h 4768380"/>
              <a:gd name="connsiteX21-273" fmla="*/ 671675 w 6134948"/>
              <a:gd name="connsiteY21-274" fmla="*/ 1310521 h 4768380"/>
              <a:gd name="connsiteX22-275" fmla="*/ 906453 w 6134948"/>
              <a:gd name="connsiteY22-276" fmla="*/ 803894 h 4768380"/>
              <a:gd name="connsiteX0-277" fmla="*/ 906453 w 6134948"/>
              <a:gd name="connsiteY0-278" fmla="*/ 803894 h 4768380"/>
              <a:gd name="connsiteX1-279" fmla="*/ 1363653 w 6134948"/>
              <a:gd name="connsiteY1-280" fmla="*/ 470262 h 4768380"/>
              <a:gd name="connsiteX2-281" fmla="*/ 2673469 w 6134948"/>
              <a:gd name="connsiteY2-282" fmla="*/ 667970 h 4768380"/>
              <a:gd name="connsiteX3-283" fmla="*/ 3649653 w 6134948"/>
              <a:gd name="connsiteY3-284" fmla="*/ 705 h 4768380"/>
              <a:gd name="connsiteX4-285" fmla="*/ 4564053 w 6134948"/>
              <a:gd name="connsiteY4-286" fmla="*/ 742110 h 4768380"/>
              <a:gd name="connsiteX5-287" fmla="*/ 5824442 w 6134948"/>
              <a:gd name="connsiteY5-288" fmla="*/ 803894 h 4768380"/>
              <a:gd name="connsiteX6-289" fmla="*/ 5540237 w 6134948"/>
              <a:gd name="connsiteY6-290" fmla="*/ 1990143 h 4768380"/>
              <a:gd name="connsiteX7-291" fmla="*/ 5367242 w 6134948"/>
              <a:gd name="connsiteY7-292" fmla="*/ 2385559 h 4768380"/>
              <a:gd name="connsiteX8-293" fmla="*/ 6071577 w 6134948"/>
              <a:gd name="connsiteY8-294" fmla="*/ 3275246 h 4768380"/>
              <a:gd name="connsiteX9-295" fmla="*/ 5972723 w 6134948"/>
              <a:gd name="connsiteY9-296" fmla="*/ 4140219 h 4768380"/>
              <a:gd name="connsiteX10-297" fmla="*/ 4934756 w 6134948"/>
              <a:gd name="connsiteY10-298" fmla="*/ 4362640 h 4768380"/>
              <a:gd name="connsiteX11-299" fmla="*/ 4353988 w 6134948"/>
              <a:gd name="connsiteY11-300" fmla="*/ 3979581 h 4768380"/>
              <a:gd name="connsiteX12-301" fmla="*/ 3859718 w 6134948"/>
              <a:gd name="connsiteY12-302" fmla="*/ 4585062 h 4768380"/>
              <a:gd name="connsiteX13-303" fmla="*/ 3068885 w 6134948"/>
              <a:gd name="connsiteY13-304" fmla="*/ 4745700 h 4768380"/>
              <a:gd name="connsiteX14-305" fmla="*/ 2142129 w 6134948"/>
              <a:gd name="connsiteY14-306" fmla="*/ 4164932 h 4768380"/>
              <a:gd name="connsiteX15-307" fmla="*/ 1240085 w 6134948"/>
              <a:gd name="connsiteY15-308" fmla="*/ 4177289 h 4768380"/>
              <a:gd name="connsiteX16-309" fmla="*/ 609891 w 6134948"/>
              <a:gd name="connsiteY16-310" fmla="*/ 4004294 h 4768380"/>
              <a:gd name="connsiteX17-311" fmla="*/ 535750 w 6134948"/>
              <a:gd name="connsiteY17-312" fmla="*/ 2978684 h 4768380"/>
              <a:gd name="connsiteX18-313" fmla="*/ 387469 w 6134948"/>
              <a:gd name="connsiteY18-314" fmla="*/ 2620338 h 4768380"/>
              <a:gd name="connsiteX19-315" fmla="*/ 4410 w 6134948"/>
              <a:gd name="connsiteY19-316" fmla="*/ 2212565 h 4768380"/>
              <a:gd name="connsiteX20-317" fmla="*/ 214475 w 6134948"/>
              <a:gd name="connsiteY20-318" fmla="*/ 1520586 h 4768380"/>
              <a:gd name="connsiteX21-319" fmla="*/ 671675 w 6134948"/>
              <a:gd name="connsiteY21-320" fmla="*/ 1310521 h 4768380"/>
              <a:gd name="connsiteX22-321" fmla="*/ 906453 w 6134948"/>
              <a:gd name="connsiteY22-322" fmla="*/ 803894 h 4768380"/>
              <a:gd name="connsiteX0-323" fmla="*/ 906453 w 6134948"/>
              <a:gd name="connsiteY0-324" fmla="*/ 803921 h 4768407"/>
              <a:gd name="connsiteX1-325" fmla="*/ 1363653 w 6134948"/>
              <a:gd name="connsiteY1-326" fmla="*/ 470289 h 4768407"/>
              <a:gd name="connsiteX2-327" fmla="*/ 2673469 w 6134948"/>
              <a:gd name="connsiteY2-328" fmla="*/ 667997 h 4768407"/>
              <a:gd name="connsiteX3-329" fmla="*/ 3649653 w 6134948"/>
              <a:gd name="connsiteY3-330" fmla="*/ 732 h 4768407"/>
              <a:gd name="connsiteX4-331" fmla="*/ 4564053 w 6134948"/>
              <a:gd name="connsiteY4-332" fmla="*/ 742137 h 4768407"/>
              <a:gd name="connsiteX5-333" fmla="*/ 5799729 w 6134948"/>
              <a:gd name="connsiteY5-334" fmla="*/ 952202 h 4768407"/>
              <a:gd name="connsiteX6-335" fmla="*/ 5540237 w 6134948"/>
              <a:gd name="connsiteY6-336" fmla="*/ 1990170 h 4768407"/>
              <a:gd name="connsiteX7-337" fmla="*/ 5367242 w 6134948"/>
              <a:gd name="connsiteY7-338" fmla="*/ 2385586 h 4768407"/>
              <a:gd name="connsiteX8-339" fmla="*/ 6071577 w 6134948"/>
              <a:gd name="connsiteY8-340" fmla="*/ 3275273 h 4768407"/>
              <a:gd name="connsiteX9-341" fmla="*/ 5972723 w 6134948"/>
              <a:gd name="connsiteY9-342" fmla="*/ 4140246 h 4768407"/>
              <a:gd name="connsiteX10-343" fmla="*/ 4934756 w 6134948"/>
              <a:gd name="connsiteY10-344" fmla="*/ 4362667 h 4768407"/>
              <a:gd name="connsiteX11-345" fmla="*/ 4353988 w 6134948"/>
              <a:gd name="connsiteY11-346" fmla="*/ 3979608 h 4768407"/>
              <a:gd name="connsiteX12-347" fmla="*/ 3859718 w 6134948"/>
              <a:gd name="connsiteY12-348" fmla="*/ 4585089 h 4768407"/>
              <a:gd name="connsiteX13-349" fmla="*/ 3068885 w 6134948"/>
              <a:gd name="connsiteY13-350" fmla="*/ 4745727 h 4768407"/>
              <a:gd name="connsiteX14-351" fmla="*/ 2142129 w 6134948"/>
              <a:gd name="connsiteY14-352" fmla="*/ 4164959 h 4768407"/>
              <a:gd name="connsiteX15-353" fmla="*/ 1240085 w 6134948"/>
              <a:gd name="connsiteY15-354" fmla="*/ 4177316 h 4768407"/>
              <a:gd name="connsiteX16-355" fmla="*/ 609891 w 6134948"/>
              <a:gd name="connsiteY16-356" fmla="*/ 4004321 h 4768407"/>
              <a:gd name="connsiteX17-357" fmla="*/ 535750 w 6134948"/>
              <a:gd name="connsiteY17-358" fmla="*/ 2978711 h 4768407"/>
              <a:gd name="connsiteX18-359" fmla="*/ 387469 w 6134948"/>
              <a:gd name="connsiteY18-360" fmla="*/ 2620365 h 4768407"/>
              <a:gd name="connsiteX19-361" fmla="*/ 4410 w 6134948"/>
              <a:gd name="connsiteY19-362" fmla="*/ 2212592 h 4768407"/>
              <a:gd name="connsiteX20-363" fmla="*/ 214475 w 6134948"/>
              <a:gd name="connsiteY20-364" fmla="*/ 1520613 h 4768407"/>
              <a:gd name="connsiteX21-365" fmla="*/ 671675 w 6134948"/>
              <a:gd name="connsiteY21-366" fmla="*/ 1310548 h 4768407"/>
              <a:gd name="connsiteX22-367" fmla="*/ 906453 w 6134948"/>
              <a:gd name="connsiteY22-368" fmla="*/ 803921 h 4768407"/>
              <a:gd name="connsiteX0-369" fmla="*/ 906453 w 6134948"/>
              <a:gd name="connsiteY0-370" fmla="*/ 803921 h 4768407"/>
              <a:gd name="connsiteX1-371" fmla="*/ 1363653 w 6134948"/>
              <a:gd name="connsiteY1-372" fmla="*/ 470289 h 4768407"/>
              <a:gd name="connsiteX2-373" fmla="*/ 2673469 w 6134948"/>
              <a:gd name="connsiteY2-374" fmla="*/ 667997 h 4768407"/>
              <a:gd name="connsiteX3-375" fmla="*/ 3649653 w 6134948"/>
              <a:gd name="connsiteY3-376" fmla="*/ 732 h 4768407"/>
              <a:gd name="connsiteX4-377" fmla="*/ 4564053 w 6134948"/>
              <a:gd name="connsiteY4-378" fmla="*/ 742137 h 4768407"/>
              <a:gd name="connsiteX5-379" fmla="*/ 5799729 w 6134948"/>
              <a:gd name="connsiteY5-380" fmla="*/ 952202 h 4768407"/>
              <a:gd name="connsiteX6-381" fmla="*/ 5540237 w 6134948"/>
              <a:gd name="connsiteY6-382" fmla="*/ 1990170 h 4768407"/>
              <a:gd name="connsiteX7-383" fmla="*/ 5367242 w 6134948"/>
              <a:gd name="connsiteY7-384" fmla="*/ 2385586 h 4768407"/>
              <a:gd name="connsiteX8-385" fmla="*/ 6071577 w 6134948"/>
              <a:gd name="connsiteY8-386" fmla="*/ 3275273 h 4768407"/>
              <a:gd name="connsiteX9-387" fmla="*/ 5972723 w 6134948"/>
              <a:gd name="connsiteY9-388" fmla="*/ 4140246 h 4768407"/>
              <a:gd name="connsiteX10-389" fmla="*/ 4934756 w 6134948"/>
              <a:gd name="connsiteY10-390" fmla="*/ 4362667 h 4768407"/>
              <a:gd name="connsiteX11-391" fmla="*/ 4353988 w 6134948"/>
              <a:gd name="connsiteY11-392" fmla="*/ 3979608 h 4768407"/>
              <a:gd name="connsiteX12-393" fmla="*/ 3859718 w 6134948"/>
              <a:gd name="connsiteY12-394" fmla="*/ 4585089 h 4768407"/>
              <a:gd name="connsiteX13-395" fmla="*/ 3068885 w 6134948"/>
              <a:gd name="connsiteY13-396" fmla="*/ 4745727 h 4768407"/>
              <a:gd name="connsiteX14-397" fmla="*/ 2142129 w 6134948"/>
              <a:gd name="connsiteY14-398" fmla="*/ 4164959 h 4768407"/>
              <a:gd name="connsiteX15-399" fmla="*/ 1240085 w 6134948"/>
              <a:gd name="connsiteY15-400" fmla="*/ 4177316 h 4768407"/>
              <a:gd name="connsiteX16-401" fmla="*/ 609891 w 6134948"/>
              <a:gd name="connsiteY16-402" fmla="*/ 4004321 h 4768407"/>
              <a:gd name="connsiteX17-403" fmla="*/ 535750 w 6134948"/>
              <a:gd name="connsiteY17-404" fmla="*/ 2978711 h 4768407"/>
              <a:gd name="connsiteX18-405" fmla="*/ 387469 w 6134948"/>
              <a:gd name="connsiteY18-406" fmla="*/ 2620365 h 4768407"/>
              <a:gd name="connsiteX19-407" fmla="*/ 4410 w 6134948"/>
              <a:gd name="connsiteY19-408" fmla="*/ 2212592 h 4768407"/>
              <a:gd name="connsiteX20-409" fmla="*/ 214475 w 6134948"/>
              <a:gd name="connsiteY20-410" fmla="*/ 1520613 h 4768407"/>
              <a:gd name="connsiteX21-411" fmla="*/ 671675 w 6134948"/>
              <a:gd name="connsiteY21-412" fmla="*/ 1310548 h 4768407"/>
              <a:gd name="connsiteX22-413" fmla="*/ 906453 w 6134948"/>
              <a:gd name="connsiteY22-414" fmla="*/ 803921 h 4768407"/>
              <a:gd name="connsiteX0-415" fmla="*/ 906453 w 6134948"/>
              <a:gd name="connsiteY0-416" fmla="*/ 803921 h 4768407"/>
              <a:gd name="connsiteX1-417" fmla="*/ 1363653 w 6134948"/>
              <a:gd name="connsiteY1-418" fmla="*/ 470289 h 4768407"/>
              <a:gd name="connsiteX2-419" fmla="*/ 2673469 w 6134948"/>
              <a:gd name="connsiteY2-420" fmla="*/ 667997 h 4768407"/>
              <a:gd name="connsiteX3-421" fmla="*/ 3649653 w 6134948"/>
              <a:gd name="connsiteY3-422" fmla="*/ 732 h 4768407"/>
              <a:gd name="connsiteX4-423" fmla="*/ 4564053 w 6134948"/>
              <a:gd name="connsiteY4-424" fmla="*/ 742137 h 4768407"/>
              <a:gd name="connsiteX5-425" fmla="*/ 5799729 w 6134948"/>
              <a:gd name="connsiteY5-426" fmla="*/ 952202 h 4768407"/>
              <a:gd name="connsiteX6-427" fmla="*/ 5367242 w 6134948"/>
              <a:gd name="connsiteY6-428" fmla="*/ 2385586 h 4768407"/>
              <a:gd name="connsiteX7-429" fmla="*/ 6071577 w 6134948"/>
              <a:gd name="connsiteY7-430" fmla="*/ 3275273 h 4768407"/>
              <a:gd name="connsiteX8-431" fmla="*/ 5972723 w 6134948"/>
              <a:gd name="connsiteY8-432" fmla="*/ 4140246 h 4768407"/>
              <a:gd name="connsiteX9-433" fmla="*/ 4934756 w 6134948"/>
              <a:gd name="connsiteY9-434" fmla="*/ 4362667 h 4768407"/>
              <a:gd name="connsiteX10-435" fmla="*/ 4353988 w 6134948"/>
              <a:gd name="connsiteY10-436" fmla="*/ 3979608 h 4768407"/>
              <a:gd name="connsiteX11-437" fmla="*/ 3859718 w 6134948"/>
              <a:gd name="connsiteY11-438" fmla="*/ 4585089 h 4768407"/>
              <a:gd name="connsiteX12-439" fmla="*/ 3068885 w 6134948"/>
              <a:gd name="connsiteY12-440" fmla="*/ 4745727 h 4768407"/>
              <a:gd name="connsiteX13-441" fmla="*/ 2142129 w 6134948"/>
              <a:gd name="connsiteY13-442" fmla="*/ 4164959 h 4768407"/>
              <a:gd name="connsiteX14-443" fmla="*/ 1240085 w 6134948"/>
              <a:gd name="connsiteY14-444" fmla="*/ 4177316 h 4768407"/>
              <a:gd name="connsiteX15-445" fmla="*/ 609891 w 6134948"/>
              <a:gd name="connsiteY15-446" fmla="*/ 4004321 h 4768407"/>
              <a:gd name="connsiteX16-447" fmla="*/ 535750 w 6134948"/>
              <a:gd name="connsiteY16-448" fmla="*/ 2978711 h 4768407"/>
              <a:gd name="connsiteX17-449" fmla="*/ 387469 w 6134948"/>
              <a:gd name="connsiteY17-450" fmla="*/ 2620365 h 4768407"/>
              <a:gd name="connsiteX18-451" fmla="*/ 4410 w 6134948"/>
              <a:gd name="connsiteY18-452" fmla="*/ 2212592 h 4768407"/>
              <a:gd name="connsiteX19-453" fmla="*/ 214475 w 6134948"/>
              <a:gd name="connsiteY19-454" fmla="*/ 1520613 h 4768407"/>
              <a:gd name="connsiteX20-455" fmla="*/ 671675 w 6134948"/>
              <a:gd name="connsiteY20-456" fmla="*/ 1310548 h 4768407"/>
              <a:gd name="connsiteX21-457" fmla="*/ 906453 w 6134948"/>
              <a:gd name="connsiteY21-458" fmla="*/ 803921 h 4768407"/>
              <a:gd name="connsiteX0-459" fmla="*/ 906453 w 6134948"/>
              <a:gd name="connsiteY0-460" fmla="*/ 803921 h 4768407"/>
              <a:gd name="connsiteX1-461" fmla="*/ 1363653 w 6134948"/>
              <a:gd name="connsiteY1-462" fmla="*/ 470289 h 4768407"/>
              <a:gd name="connsiteX2-463" fmla="*/ 2673469 w 6134948"/>
              <a:gd name="connsiteY2-464" fmla="*/ 667997 h 4768407"/>
              <a:gd name="connsiteX3-465" fmla="*/ 3649653 w 6134948"/>
              <a:gd name="connsiteY3-466" fmla="*/ 732 h 4768407"/>
              <a:gd name="connsiteX4-467" fmla="*/ 4564053 w 6134948"/>
              <a:gd name="connsiteY4-468" fmla="*/ 742137 h 4768407"/>
              <a:gd name="connsiteX5-469" fmla="*/ 5799729 w 6134948"/>
              <a:gd name="connsiteY5-470" fmla="*/ 952202 h 4768407"/>
              <a:gd name="connsiteX6-471" fmla="*/ 5367242 w 6134948"/>
              <a:gd name="connsiteY6-472" fmla="*/ 2385586 h 4768407"/>
              <a:gd name="connsiteX7-473" fmla="*/ 6071577 w 6134948"/>
              <a:gd name="connsiteY7-474" fmla="*/ 3275273 h 4768407"/>
              <a:gd name="connsiteX8-475" fmla="*/ 5972723 w 6134948"/>
              <a:gd name="connsiteY8-476" fmla="*/ 4140246 h 4768407"/>
              <a:gd name="connsiteX9-477" fmla="*/ 4934756 w 6134948"/>
              <a:gd name="connsiteY9-478" fmla="*/ 4362667 h 4768407"/>
              <a:gd name="connsiteX10-479" fmla="*/ 4353988 w 6134948"/>
              <a:gd name="connsiteY10-480" fmla="*/ 3979608 h 4768407"/>
              <a:gd name="connsiteX11-481" fmla="*/ 3859718 w 6134948"/>
              <a:gd name="connsiteY11-482" fmla="*/ 4585089 h 4768407"/>
              <a:gd name="connsiteX12-483" fmla="*/ 3068885 w 6134948"/>
              <a:gd name="connsiteY12-484" fmla="*/ 4745727 h 4768407"/>
              <a:gd name="connsiteX13-485" fmla="*/ 2142129 w 6134948"/>
              <a:gd name="connsiteY13-486" fmla="*/ 4164959 h 4768407"/>
              <a:gd name="connsiteX14-487" fmla="*/ 1240085 w 6134948"/>
              <a:gd name="connsiteY14-488" fmla="*/ 4177316 h 4768407"/>
              <a:gd name="connsiteX15-489" fmla="*/ 609891 w 6134948"/>
              <a:gd name="connsiteY15-490" fmla="*/ 4004321 h 4768407"/>
              <a:gd name="connsiteX16-491" fmla="*/ 535750 w 6134948"/>
              <a:gd name="connsiteY16-492" fmla="*/ 2978711 h 4768407"/>
              <a:gd name="connsiteX17-493" fmla="*/ 387469 w 6134948"/>
              <a:gd name="connsiteY17-494" fmla="*/ 2620365 h 4768407"/>
              <a:gd name="connsiteX18-495" fmla="*/ 4410 w 6134948"/>
              <a:gd name="connsiteY18-496" fmla="*/ 2212592 h 4768407"/>
              <a:gd name="connsiteX19-497" fmla="*/ 214475 w 6134948"/>
              <a:gd name="connsiteY19-498" fmla="*/ 1520613 h 4768407"/>
              <a:gd name="connsiteX20-499" fmla="*/ 671675 w 6134948"/>
              <a:gd name="connsiteY20-500" fmla="*/ 1310548 h 4768407"/>
              <a:gd name="connsiteX21-501" fmla="*/ 906453 w 6134948"/>
              <a:gd name="connsiteY21-502" fmla="*/ 803921 h 4768407"/>
              <a:gd name="connsiteX0-503" fmla="*/ 671675 w 6134948"/>
              <a:gd name="connsiteY0-504" fmla="*/ 1310548 h 4768407"/>
              <a:gd name="connsiteX1-505" fmla="*/ 1363653 w 6134948"/>
              <a:gd name="connsiteY1-506" fmla="*/ 470289 h 4768407"/>
              <a:gd name="connsiteX2-507" fmla="*/ 2673469 w 6134948"/>
              <a:gd name="connsiteY2-508" fmla="*/ 667997 h 4768407"/>
              <a:gd name="connsiteX3-509" fmla="*/ 3649653 w 6134948"/>
              <a:gd name="connsiteY3-510" fmla="*/ 732 h 4768407"/>
              <a:gd name="connsiteX4-511" fmla="*/ 4564053 w 6134948"/>
              <a:gd name="connsiteY4-512" fmla="*/ 742137 h 4768407"/>
              <a:gd name="connsiteX5-513" fmla="*/ 5799729 w 6134948"/>
              <a:gd name="connsiteY5-514" fmla="*/ 952202 h 4768407"/>
              <a:gd name="connsiteX6-515" fmla="*/ 5367242 w 6134948"/>
              <a:gd name="connsiteY6-516" fmla="*/ 2385586 h 4768407"/>
              <a:gd name="connsiteX7-517" fmla="*/ 6071577 w 6134948"/>
              <a:gd name="connsiteY7-518" fmla="*/ 3275273 h 4768407"/>
              <a:gd name="connsiteX8-519" fmla="*/ 5972723 w 6134948"/>
              <a:gd name="connsiteY8-520" fmla="*/ 4140246 h 4768407"/>
              <a:gd name="connsiteX9-521" fmla="*/ 4934756 w 6134948"/>
              <a:gd name="connsiteY9-522" fmla="*/ 4362667 h 4768407"/>
              <a:gd name="connsiteX10-523" fmla="*/ 4353988 w 6134948"/>
              <a:gd name="connsiteY10-524" fmla="*/ 3979608 h 4768407"/>
              <a:gd name="connsiteX11-525" fmla="*/ 3859718 w 6134948"/>
              <a:gd name="connsiteY11-526" fmla="*/ 4585089 h 4768407"/>
              <a:gd name="connsiteX12-527" fmla="*/ 3068885 w 6134948"/>
              <a:gd name="connsiteY12-528" fmla="*/ 4745727 h 4768407"/>
              <a:gd name="connsiteX13-529" fmla="*/ 2142129 w 6134948"/>
              <a:gd name="connsiteY13-530" fmla="*/ 4164959 h 4768407"/>
              <a:gd name="connsiteX14-531" fmla="*/ 1240085 w 6134948"/>
              <a:gd name="connsiteY14-532" fmla="*/ 4177316 h 4768407"/>
              <a:gd name="connsiteX15-533" fmla="*/ 609891 w 6134948"/>
              <a:gd name="connsiteY15-534" fmla="*/ 4004321 h 4768407"/>
              <a:gd name="connsiteX16-535" fmla="*/ 535750 w 6134948"/>
              <a:gd name="connsiteY16-536" fmla="*/ 2978711 h 4768407"/>
              <a:gd name="connsiteX17-537" fmla="*/ 387469 w 6134948"/>
              <a:gd name="connsiteY17-538" fmla="*/ 2620365 h 4768407"/>
              <a:gd name="connsiteX18-539" fmla="*/ 4410 w 6134948"/>
              <a:gd name="connsiteY18-540" fmla="*/ 2212592 h 4768407"/>
              <a:gd name="connsiteX19-541" fmla="*/ 214475 w 6134948"/>
              <a:gd name="connsiteY19-542" fmla="*/ 1520613 h 4768407"/>
              <a:gd name="connsiteX20-543" fmla="*/ 671675 w 6134948"/>
              <a:gd name="connsiteY20-544" fmla="*/ 1310548 h 4768407"/>
              <a:gd name="connsiteX0-545" fmla="*/ 671675 w 6134948"/>
              <a:gd name="connsiteY0-546" fmla="*/ 1310548 h 4768407"/>
              <a:gd name="connsiteX1-547" fmla="*/ 1363653 w 6134948"/>
              <a:gd name="connsiteY1-548" fmla="*/ 470289 h 4768407"/>
              <a:gd name="connsiteX2-549" fmla="*/ 2673469 w 6134948"/>
              <a:gd name="connsiteY2-550" fmla="*/ 667997 h 4768407"/>
              <a:gd name="connsiteX3-551" fmla="*/ 3649653 w 6134948"/>
              <a:gd name="connsiteY3-552" fmla="*/ 732 h 4768407"/>
              <a:gd name="connsiteX4-553" fmla="*/ 4564053 w 6134948"/>
              <a:gd name="connsiteY4-554" fmla="*/ 742137 h 4768407"/>
              <a:gd name="connsiteX5-555" fmla="*/ 5799729 w 6134948"/>
              <a:gd name="connsiteY5-556" fmla="*/ 952202 h 4768407"/>
              <a:gd name="connsiteX6-557" fmla="*/ 5367242 w 6134948"/>
              <a:gd name="connsiteY6-558" fmla="*/ 2385586 h 4768407"/>
              <a:gd name="connsiteX7-559" fmla="*/ 6071577 w 6134948"/>
              <a:gd name="connsiteY7-560" fmla="*/ 3275273 h 4768407"/>
              <a:gd name="connsiteX8-561" fmla="*/ 5972723 w 6134948"/>
              <a:gd name="connsiteY8-562" fmla="*/ 4140246 h 4768407"/>
              <a:gd name="connsiteX9-563" fmla="*/ 4934756 w 6134948"/>
              <a:gd name="connsiteY9-564" fmla="*/ 4362667 h 4768407"/>
              <a:gd name="connsiteX10-565" fmla="*/ 4353988 w 6134948"/>
              <a:gd name="connsiteY10-566" fmla="*/ 3979608 h 4768407"/>
              <a:gd name="connsiteX11-567" fmla="*/ 3859718 w 6134948"/>
              <a:gd name="connsiteY11-568" fmla="*/ 4585089 h 4768407"/>
              <a:gd name="connsiteX12-569" fmla="*/ 3068885 w 6134948"/>
              <a:gd name="connsiteY12-570" fmla="*/ 4745727 h 4768407"/>
              <a:gd name="connsiteX13-571" fmla="*/ 2142129 w 6134948"/>
              <a:gd name="connsiteY13-572" fmla="*/ 4164959 h 4768407"/>
              <a:gd name="connsiteX14-573" fmla="*/ 1240085 w 6134948"/>
              <a:gd name="connsiteY14-574" fmla="*/ 4177316 h 4768407"/>
              <a:gd name="connsiteX15-575" fmla="*/ 609891 w 6134948"/>
              <a:gd name="connsiteY15-576" fmla="*/ 4004321 h 4768407"/>
              <a:gd name="connsiteX16-577" fmla="*/ 535750 w 6134948"/>
              <a:gd name="connsiteY16-578" fmla="*/ 2978711 h 4768407"/>
              <a:gd name="connsiteX17-579" fmla="*/ 387469 w 6134948"/>
              <a:gd name="connsiteY17-580" fmla="*/ 2620365 h 4768407"/>
              <a:gd name="connsiteX18-581" fmla="*/ 4410 w 6134948"/>
              <a:gd name="connsiteY18-582" fmla="*/ 2212592 h 4768407"/>
              <a:gd name="connsiteX19-583" fmla="*/ 214475 w 6134948"/>
              <a:gd name="connsiteY19-584" fmla="*/ 1520613 h 4768407"/>
              <a:gd name="connsiteX20-585" fmla="*/ 671675 w 6134948"/>
              <a:gd name="connsiteY20-586" fmla="*/ 1310548 h 4768407"/>
              <a:gd name="connsiteX0-587" fmla="*/ 667265 w 6130538"/>
              <a:gd name="connsiteY0-588" fmla="*/ 1310548 h 4768407"/>
              <a:gd name="connsiteX1-589" fmla="*/ 1359243 w 6130538"/>
              <a:gd name="connsiteY1-590" fmla="*/ 470289 h 4768407"/>
              <a:gd name="connsiteX2-591" fmla="*/ 2669059 w 6130538"/>
              <a:gd name="connsiteY2-592" fmla="*/ 667997 h 4768407"/>
              <a:gd name="connsiteX3-593" fmla="*/ 3645243 w 6130538"/>
              <a:gd name="connsiteY3-594" fmla="*/ 732 h 4768407"/>
              <a:gd name="connsiteX4-595" fmla="*/ 4559643 w 6130538"/>
              <a:gd name="connsiteY4-596" fmla="*/ 742137 h 4768407"/>
              <a:gd name="connsiteX5-597" fmla="*/ 5795319 w 6130538"/>
              <a:gd name="connsiteY5-598" fmla="*/ 952202 h 4768407"/>
              <a:gd name="connsiteX6-599" fmla="*/ 5362832 w 6130538"/>
              <a:gd name="connsiteY6-600" fmla="*/ 2385586 h 4768407"/>
              <a:gd name="connsiteX7-601" fmla="*/ 6067167 w 6130538"/>
              <a:gd name="connsiteY7-602" fmla="*/ 3275273 h 4768407"/>
              <a:gd name="connsiteX8-603" fmla="*/ 5968313 w 6130538"/>
              <a:gd name="connsiteY8-604" fmla="*/ 4140246 h 4768407"/>
              <a:gd name="connsiteX9-605" fmla="*/ 4930346 w 6130538"/>
              <a:gd name="connsiteY9-606" fmla="*/ 4362667 h 4768407"/>
              <a:gd name="connsiteX10-607" fmla="*/ 4349578 w 6130538"/>
              <a:gd name="connsiteY10-608" fmla="*/ 3979608 h 4768407"/>
              <a:gd name="connsiteX11-609" fmla="*/ 3855308 w 6130538"/>
              <a:gd name="connsiteY11-610" fmla="*/ 4585089 h 4768407"/>
              <a:gd name="connsiteX12-611" fmla="*/ 3064475 w 6130538"/>
              <a:gd name="connsiteY12-612" fmla="*/ 4745727 h 4768407"/>
              <a:gd name="connsiteX13-613" fmla="*/ 2137719 w 6130538"/>
              <a:gd name="connsiteY13-614" fmla="*/ 4164959 h 4768407"/>
              <a:gd name="connsiteX14-615" fmla="*/ 1235675 w 6130538"/>
              <a:gd name="connsiteY14-616" fmla="*/ 4177316 h 4768407"/>
              <a:gd name="connsiteX15-617" fmla="*/ 605481 w 6130538"/>
              <a:gd name="connsiteY15-618" fmla="*/ 4004321 h 4768407"/>
              <a:gd name="connsiteX16-619" fmla="*/ 531340 w 6130538"/>
              <a:gd name="connsiteY16-620" fmla="*/ 2978711 h 4768407"/>
              <a:gd name="connsiteX17-621" fmla="*/ 383059 w 6130538"/>
              <a:gd name="connsiteY17-622" fmla="*/ 2620365 h 4768407"/>
              <a:gd name="connsiteX18-623" fmla="*/ 0 w 6130538"/>
              <a:gd name="connsiteY18-624" fmla="*/ 2212592 h 4768407"/>
              <a:gd name="connsiteX19-625" fmla="*/ 667265 w 6130538"/>
              <a:gd name="connsiteY19-626" fmla="*/ 1310548 h 4768407"/>
              <a:gd name="connsiteX0-627" fmla="*/ 667265 w 6130538"/>
              <a:gd name="connsiteY0-628" fmla="*/ 1310548 h 4768407"/>
              <a:gd name="connsiteX1-629" fmla="*/ 1359243 w 6130538"/>
              <a:gd name="connsiteY1-630" fmla="*/ 470289 h 4768407"/>
              <a:gd name="connsiteX2-631" fmla="*/ 2669059 w 6130538"/>
              <a:gd name="connsiteY2-632" fmla="*/ 667997 h 4768407"/>
              <a:gd name="connsiteX3-633" fmla="*/ 3645243 w 6130538"/>
              <a:gd name="connsiteY3-634" fmla="*/ 732 h 4768407"/>
              <a:gd name="connsiteX4-635" fmla="*/ 4559643 w 6130538"/>
              <a:gd name="connsiteY4-636" fmla="*/ 742137 h 4768407"/>
              <a:gd name="connsiteX5-637" fmla="*/ 5795319 w 6130538"/>
              <a:gd name="connsiteY5-638" fmla="*/ 952202 h 4768407"/>
              <a:gd name="connsiteX6-639" fmla="*/ 5362832 w 6130538"/>
              <a:gd name="connsiteY6-640" fmla="*/ 2385586 h 4768407"/>
              <a:gd name="connsiteX7-641" fmla="*/ 6067167 w 6130538"/>
              <a:gd name="connsiteY7-642" fmla="*/ 3275273 h 4768407"/>
              <a:gd name="connsiteX8-643" fmla="*/ 5968313 w 6130538"/>
              <a:gd name="connsiteY8-644" fmla="*/ 4140246 h 4768407"/>
              <a:gd name="connsiteX9-645" fmla="*/ 4930346 w 6130538"/>
              <a:gd name="connsiteY9-646" fmla="*/ 4362667 h 4768407"/>
              <a:gd name="connsiteX10-647" fmla="*/ 4349578 w 6130538"/>
              <a:gd name="connsiteY10-648" fmla="*/ 3979608 h 4768407"/>
              <a:gd name="connsiteX11-649" fmla="*/ 3855308 w 6130538"/>
              <a:gd name="connsiteY11-650" fmla="*/ 4585089 h 4768407"/>
              <a:gd name="connsiteX12-651" fmla="*/ 3064475 w 6130538"/>
              <a:gd name="connsiteY12-652" fmla="*/ 4745727 h 4768407"/>
              <a:gd name="connsiteX13-653" fmla="*/ 2137719 w 6130538"/>
              <a:gd name="connsiteY13-654" fmla="*/ 4164959 h 4768407"/>
              <a:gd name="connsiteX14-655" fmla="*/ 1235675 w 6130538"/>
              <a:gd name="connsiteY14-656" fmla="*/ 4177316 h 4768407"/>
              <a:gd name="connsiteX15-657" fmla="*/ 605481 w 6130538"/>
              <a:gd name="connsiteY15-658" fmla="*/ 4004321 h 4768407"/>
              <a:gd name="connsiteX16-659" fmla="*/ 531340 w 6130538"/>
              <a:gd name="connsiteY16-660" fmla="*/ 2978711 h 4768407"/>
              <a:gd name="connsiteX17-661" fmla="*/ 383059 w 6130538"/>
              <a:gd name="connsiteY17-662" fmla="*/ 2620365 h 4768407"/>
              <a:gd name="connsiteX18-663" fmla="*/ 0 w 6130538"/>
              <a:gd name="connsiteY18-664" fmla="*/ 1928387 h 4768407"/>
              <a:gd name="connsiteX19-665" fmla="*/ 667265 w 6130538"/>
              <a:gd name="connsiteY19-666" fmla="*/ 1310548 h 4768407"/>
              <a:gd name="connsiteX0-667" fmla="*/ 668419 w 6131692"/>
              <a:gd name="connsiteY0-668" fmla="*/ 1310548 h 4768407"/>
              <a:gd name="connsiteX1-669" fmla="*/ 1360397 w 6131692"/>
              <a:gd name="connsiteY1-670" fmla="*/ 470289 h 4768407"/>
              <a:gd name="connsiteX2-671" fmla="*/ 2670213 w 6131692"/>
              <a:gd name="connsiteY2-672" fmla="*/ 667997 h 4768407"/>
              <a:gd name="connsiteX3-673" fmla="*/ 3646397 w 6131692"/>
              <a:gd name="connsiteY3-674" fmla="*/ 732 h 4768407"/>
              <a:gd name="connsiteX4-675" fmla="*/ 4560797 w 6131692"/>
              <a:gd name="connsiteY4-676" fmla="*/ 742137 h 4768407"/>
              <a:gd name="connsiteX5-677" fmla="*/ 5796473 w 6131692"/>
              <a:gd name="connsiteY5-678" fmla="*/ 952202 h 4768407"/>
              <a:gd name="connsiteX6-679" fmla="*/ 5363986 w 6131692"/>
              <a:gd name="connsiteY6-680" fmla="*/ 2385586 h 4768407"/>
              <a:gd name="connsiteX7-681" fmla="*/ 6068321 w 6131692"/>
              <a:gd name="connsiteY7-682" fmla="*/ 3275273 h 4768407"/>
              <a:gd name="connsiteX8-683" fmla="*/ 5969467 w 6131692"/>
              <a:gd name="connsiteY8-684" fmla="*/ 4140246 h 4768407"/>
              <a:gd name="connsiteX9-685" fmla="*/ 4931500 w 6131692"/>
              <a:gd name="connsiteY9-686" fmla="*/ 4362667 h 4768407"/>
              <a:gd name="connsiteX10-687" fmla="*/ 4350732 w 6131692"/>
              <a:gd name="connsiteY10-688" fmla="*/ 3979608 h 4768407"/>
              <a:gd name="connsiteX11-689" fmla="*/ 3856462 w 6131692"/>
              <a:gd name="connsiteY11-690" fmla="*/ 4585089 h 4768407"/>
              <a:gd name="connsiteX12-691" fmla="*/ 3065629 w 6131692"/>
              <a:gd name="connsiteY12-692" fmla="*/ 4745727 h 4768407"/>
              <a:gd name="connsiteX13-693" fmla="*/ 2138873 w 6131692"/>
              <a:gd name="connsiteY13-694" fmla="*/ 4164959 h 4768407"/>
              <a:gd name="connsiteX14-695" fmla="*/ 1236829 w 6131692"/>
              <a:gd name="connsiteY14-696" fmla="*/ 4177316 h 4768407"/>
              <a:gd name="connsiteX15-697" fmla="*/ 606635 w 6131692"/>
              <a:gd name="connsiteY15-698" fmla="*/ 4004321 h 4768407"/>
              <a:gd name="connsiteX16-699" fmla="*/ 532494 w 6131692"/>
              <a:gd name="connsiteY16-700" fmla="*/ 2978711 h 4768407"/>
              <a:gd name="connsiteX17-701" fmla="*/ 384213 w 6131692"/>
              <a:gd name="connsiteY17-702" fmla="*/ 2620365 h 4768407"/>
              <a:gd name="connsiteX18-703" fmla="*/ 1154 w 6131692"/>
              <a:gd name="connsiteY18-704" fmla="*/ 1928387 h 4768407"/>
              <a:gd name="connsiteX19-705" fmla="*/ 668419 w 6131692"/>
              <a:gd name="connsiteY19-706" fmla="*/ 1310548 h 4768407"/>
              <a:gd name="connsiteX0-707" fmla="*/ 679449 w 6142722"/>
              <a:gd name="connsiteY0-708" fmla="*/ 1310548 h 4768407"/>
              <a:gd name="connsiteX1-709" fmla="*/ 1371427 w 6142722"/>
              <a:gd name="connsiteY1-710" fmla="*/ 470289 h 4768407"/>
              <a:gd name="connsiteX2-711" fmla="*/ 2681243 w 6142722"/>
              <a:gd name="connsiteY2-712" fmla="*/ 667997 h 4768407"/>
              <a:gd name="connsiteX3-713" fmla="*/ 3657427 w 6142722"/>
              <a:gd name="connsiteY3-714" fmla="*/ 732 h 4768407"/>
              <a:gd name="connsiteX4-715" fmla="*/ 4571827 w 6142722"/>
              <a:gd name="connsiteY4-716" fmla="*/ 742137 h 4768407"/>
              <a:gd name="connsiteX5-717" fmla="*/ 5807503 w 6142722"/>
              <a:gd name="connsiteY5-718" fmla="*/ 952202 h 4768407"/>
              <a:gd name="connsiteX6-719" fmla="*/ 5375016 w 6142722"/>
              <a:gd name="connsiteY6-720" fmla="*/ 2385586 h 4768407"/>
              <a:gd name="connsiteX7-721" fmla="*/ 6079351 w 6142722"/>
              <a:gd name="connsiteY7-722" fmla="*/ 3275273 h 4768407"/>
              <a:gd name="connsiteX8-723" fmla="*/ 5980497 w 6142722"/>
              <a:gd name="connsiteY8-724" fmla="*/ 4140246 h 4768407"/>
              <a:gd name="connsiteX9-725" fmla="*/ 4942530 w 6142722"/>
              <a:gd name="connsiteY9-726" fmla="*/ 4362667 h 4768407"/>
              <a:gd name="connsiteX10-727" fmla="*/ 4361762 w 6142722"/>
              <a:gd name="connsiteY10-728" fmla="*/ 3979608 h 4768407"/>
              <a:gd name="connsiteX11-729" fmla="*/ 3867492 w 6142722"/>
              <a:gd name="connsiteY11-730" fmla="*/ 4585089 h 4768407"/>
              <a:gd name="connsiteX12-731" fmla="*/ 3076659 w 6142722"/>
              <a:gd name="connsiteY12-732" fmla="*/ 4745727 h 4768407"/>
              <a:gd name="connsiteX13-733" fmla="*/ 2149903 w 6142722"/>
              <a:gd name="connsiteY13-734" fmla="*/ 4164959 h 4768407"/>
              <a:gd name="connsiteX14-735" fmla="*/ 1247859 w 6142722"/>
              <a:gd name="connsiteY14-736" fmla="*/ 4177316 h 4768407"/>
              <a:gd name="connsiteX15-737" fmla="*/ 617665 w 6142722"/>
              <a:gd name="connsiteY15-738" fmla="*/ 4004321 h 4768407"/>
              <a:gd name="connsiteX16-739" fmla="*/ 543524 w 6142722"/>
              <a:gd name="connsiteY16-740" fmla="*/ 2978711 h 4768407"/>
              <a:gd name="connsiteX17-741" fmla="*/ 395243 w 6142722"/>
              <a:gd name="connsiteY17-742" fmla="*/ 2620365 h 4768407"/>
              <a:gd name="connsiteX18-743" fmla="*/ 12184 w 6142722"/>
              <a:gd name="connsiteY18-744" fmla="*/ 1928387 h 4768407"/>
              <a:gd name="connsiteX19-745" fmla="*/ 679449 w 6142722"/>
              <a:gd name="connsiteY19-746" fmla="*/ 1310548 h 4768407"/>
              <a:gd name="connsiteX0-747" fmla="*/ 679786 w 6143059"/>
              <a:gd name="connsiteY0-748" fmla="*/ 1310548 h 4768407"/>
              <a:gd name="connsiteX1-749" fmla="*/ 1371764 w 6143059"/>
              <a:gd name="connsiteY1-750" fmla="*/ 470289 h 4768407"/>
              <a:gd name="connsiteX2-751" fmla="*/ 2681580 w 6143059"/>
              <a:gd name="connsiteY2-752" fmla="*/ 667997 h 4768407"/>
              <a:gd name="connsiteX3-753" fmla="*/ 3657764 w 6143059"/>
              <a:gd name="connsiteY3-754" fmla="*/ 732 h 4768407"/>
              <a:gd name="connsiteX4-755" fmla="*/ 4572164 w 6143059"/>
              <a:gd name="connsiteY4-756" fmla="*/ 742137 h 4768407"/>
              <a:gd name="connsiteX5-757" fmla="*/ 5807840 w 6143059"/>
              <a:gd name="connsiteY5-758" fmla="*/ 952202 h 4768407"/>
              <a:gd name="connsiteX6-759" fmla="*/ 5375353 w 6143059"/>
              <a:gd name="connsiteY6-760" fmla="*/ 2385586 h 4768407"/>
              <a:gd name="connsiteX7-761" fmla="*/ 6079688 w 6143059"/>
              <a:gd name="connsiteY7-762" fmla="*/ 3275273 h 4768407"/>
              <a:gd name="connsiteX8-763" fmla="*/ 5980834 w 6143059"/>
              <a:gd name="connsiteY8-764" fmla="*/ 4140246 h 4768407"/>
              <a:gd name="connsiteX9-765" fmla="*/ 4942867 w 6143059"/>
              <a:gd name="connsiteY9-766" fmla="*/ 4362667 h 4768407"/>
              <a:gd name="connsiteX10-767" fmla="*/ 4362099 w 6143059"/>
              <a:gd name="connsiteY10-768" fmla="*/ 3979608 h 4768407"/>
              <a:gd name="connsiteX11-769" fmla="*/ 3867829 w 6143059"/>
              <a:gd name="connsiteY11-770" fmla="*/ 4585089 h 4768407"/>
              <a:gd name="connsiteX12-771" fmla="*/ 3076996 w 6143059"/>
              <a:gd name="connsiteY12-772" fmla="*/ 4745727 h 4768407"/>
              <a:gd name="connsiteX13-773" fmla="*/ 2150240 w 6143059"/>
              <a:gd name="connsiteY13-774" fmla="*/ 4164959 h 4768407"/>
              <a:gd name="connsiteX14-775" fmla="*/ 1248196 w 6143059"/>
              <a:gd name="connsiteY14-776" fmla="*/ 4177316 h 4768407"/>
              <a:gd name="connsiteX15-777" fmla="*/ 618002 w 6143059"/>
              <a:gd name="connsiteY15-778" fmla="*/ 4004321 h 4768407"/>
              <a:gd name="connsiteX16-779" fmla="*/ 395580 w 6143059"/>
              <a:gd name="connsiteY16-780" fmla="*/ 2620365 h 4768407"/>
              <a:gd name="connsiteX17-781" fmla="*/ 12521 w 6143059"/>
              <a:gd name="connsiteY17-782" fmla="*/ 1928387 h 4768407"/>
              <a:gd name="connsiteX18-783" fmla="*/ 679786 w 6143059"/>
              <a:gd name="connsiteY18-784" fmla="*/ 1310548 h 4768407"/>
              <a:gd name="connsiteX0-785" fmla="*/ 668674 w 6131947"/>
              <a:gd name="connsiteY0-786" fmla="*/ 1310548 h 4768407"/>
              <a:gd name="connsiteX1-787" fmla="*/ 1360652 w 6131947"/>
              <a:gd name="connsiteY1-788" fmla="*/ 470289 h 4768407"/>
              <a:gd name="connsiteX2-789" fmla="*/ 2670468 w 6131947"/>
              <a:gd name="connsiteY2-790" fmla="*/ 667997 h 4768407"/>
              <a:gd name="connsiteX3-791" fmla="*/ 3646652 w 6131947"/>
              <a:gd name="connsiteY3-792" fmla="*/ 732 h 4768407"/>
              <a:gd name="connsiteX4-793" fmla="*/ 4561052 w 6131947"/>
              <a:gd name="connsiteY4-794" fmla="*/ 742137 h 4768407"/>
              <a:gd name="connsiteX5-795" fmla="*/ 5796728 w 6131947"/>
              <a:gd name="connsiteY5-796" fmla="*/ 952202 h 4768407"/>
              <a:gd name="connsiteX6-797" fmla="*/ 5364241 w 6131947"/>
              <a:gd name="connsiteY6-798" fmla="*/ 2385586 h 4768407"/>
              <a:gd name="connsiteX7-799" fmla="*/ 6068576 w 6131947"/>
              <a:gd name="connsiteY7-800" fmla="*/ 3275273 h 4768407"/>
              <a:gd name="connsiteX8-801" fmla="*/ 5969722 w 6131947"/>
              <a:gd name="connsiteY8-802" fmla="*/ 4140246 h 4768407"/>
              <a:gd name="connsiteX9-803" fmla="*/ 4931755 w 6131947"/>
              <a:gd name="connsiteY9-804" fmla="*/ 4362667 h 4768407"/>
              <a:gd name="connsiteX10-805" fmla="*/ 4350987 w 6131947"/>
              <a:gd name="connsiteY10-806" fmla="*/ 3979608 h 4768407"/>
              <a:gd name="connsiteX11-807" fmla="*/ 3856717 w 6131947"/>
              <a:gd name="connsiteY11-808" fmla="*/ 4585089 h 4768407"/>
              <a:gd name="connsiteX12-809" fmla="*/ 3065884 w 6131947"/>
              <a:gd name="connsiteY12-810" fmla="*/ 4745727 h 4768407"/>
              <a:gd name="connsiteX13-811" fmla="*/ 2139128 w 6131947"/>
              <a:gd name="connsiteY13-812" fmla="*/ 4164959 h 4768407"/>
              <a:gd name="connsiteX14-813" fmla="*/ 1237084 w 6131947"/>
              <a:gd name="connsiteY14-814" fmla="*/ 4177316 h 4768407"/>
              <a:gd name="connsiteX15-815" fmla="*/ 606890 w 6131947"/>
              <a:gd name="connsiteY15-816" fmla="*/ 4004321 h 4768407"/>
              <a:gd name="connsiteX16-817" fmla="*/ 495679 w 6131947"/>
              <a:gd name="connsiteY16-818" fmla="*/ 2781003 h 4768407"/>
              <a:gd name="connsiteX17-819" fmla="*/ 1409 w 6131947"/>
              <a:gd name="connsiteY17-820" fmla="*/ 1928387 h 4768407"/>
              <a:gd name="connsiteX18-821" fmla="*/ 668674 w 6131947"/>
              <a:gd name="connsiteY18-822" fmla="*/ 1310548 h 4768407"/>
              <a:gd name="connsiteX0-823" fmla="*/ 671701 w 6134974"/>
              <a:gd name="connsiteY0-824" fmla="*/ 1310548 h 4768407"/>
              <a:gd name="connsiteX1-825" fmla="*/ 1363679 w 6134974"/>
              <a:gd name="connsiteY1-826" fmla="*/ 470289 h 4768407"/>
              <a:gd name="connsiteX2-827" fmla="*/ 2673495 w 6134974"/>
              <a:gd name="connsiteY2-828" fmla="*/ 667997 h 4768407"/>
              <a:gd name="connsiteX3-829" fmla="*/ 3649679 w 6134974"/>
              <a:gd name="connsiteY3-830" fmla="*/ 732 h 4768407"/>
              <a:gd name="connsiteX4-831" fmla="*/ 4564079 w 6134974"/>
              <a:gd name="connsiteY4-832" fmla="*/ 742137 h 4768407"/>
              <a:gd name="connsiteX5-833" fmla="*/ 5799755 w 6134974"/>
              <a:gd name="connsiteY5-834" fmla="*/ 952202 h 4768407"/>
              <a:gd name="connsiteX6-835" fmla="*/ 5367268 w 6134974"/>
              <a:gd name="connsiteY6-836" fmla="*/ 2385586 h 4768407"/>
              <a:gd name="connsiteX7-837" fmla="*/ 6071603 w 6134974"/>
              <a:gd name="connsiteY7-838" fmla="*/ 3275273 h 4768407"/>
              <a:gd name="connsiteX8-839" fmla="*/ 5972749 w 6134974"/>
              <a:gd name="connsiteY8-840" fmla="*/ 4140246 h 4768407"/>
              <a:gd name="connsiteX9-841" fmla="*/ 4934782 w 6134974"/>
              <a:gd name="connsiteY9-842" fmla="*/ 4362667 h 4768407"/>
              <a:gd name="connsiteX10-843" fmla="*/ 4354014 w 6134974"/>
              <a:gd name="connsiteY10-844" fmla="*/ 3979608 h 4768407"/>
              <a:gd name="connsiteX11-845" fmla="*/ 3859744 w 6134974"/>
              <a:gd name="connsiteY11-846" fmla="*/ 4585089 h 4768407"/>
              <a:gd name="connsiteX12-847" fmla="*/ 3068911 w 6134974"/>
              <a:gd name="connsiteY12-848" fmla="*/ 4745727 h 4768407"/>
              <a:gd name="connsiteX13-849" fmla="*/ 2142155 w 6134974"/>
              <a:gd name="connsiteY13-850" fmla="*/ 4164959 h 4768407"/>
              <a:gd name="connsiteX14-851" fmla="*/ 1240111 w 6134974"/>
              <a:gd name="connsiteY14-852" fmla="*/ 4177316 h 4768407"/>
              <a:gd name="connsiteX15-853" fmla="*/ 609917 w 6134974"/>
              <a:gd name="connsiteY15-854" fmla="*/ 4004321 h 4768407"/>
              <a:gd name="connsiteX16-855" fmla="*/ 498706 w 6134974"/>
              <a:gd name="connsiteY16-856" fmla="*/ 2781003 h 4768407"/>
              <a:gd name="connsiteX17-857" fmla="*/ 4436 w 6134974"/>
              <a:gd name="connsiteY17-858" fmla="*/ 1928387 h 4768407"/>
              <a:gd name="connsiteX18-859" fmla="*/ 671701 w 6134974"/>
              <a:gd name="connsiteY18-860" fmla="*/ 1310548 h 4768407"/>
              <a:gd name="connsiteX0-861" fmla="*/ 673154 w 6136427"/>
              <a:gd name="connsiteY0-862" fmla="*/ 1310548 h 4768407"/>
              <a:gd name="connsiteX1-863" fmla="*/ 1365132 w 6136427"/>
              <a:gd name="connsiteY1-864" fmla="*/ 470289 h 4768407"/>
              <a:gd name="connsiteX2-865" fmla="*/ 2674948 w 6136427"/>
              <a:gd name="connsiteY2-866" fmla="*/ 667997 h 4768407"/>
              <a:gd name="connsiteX3-867" fmla="*/ 3651132 w 6136427"/>
              <a:gd name="connsiteY3-868" fmla="*/ 732 h 4768407"/>
              <a:gd name="connsiteX4-869" fmla="*/ 4565532 w 6136427"/>
              <a:gd name="connsiteY4-870" fmla="*/ 742137 h 4768407"/>
              <a:gd name="connsiteX5-871" fmla="*/ 5801208 w 6136427"/>
              <a:gd name="connsiteY5-872" fmla="*/ 952202 h 4768407"/>
              <a:gd name="connsiteX6-873" fmla="*/ 5368721 w 6136427"/>
              <a:gd name="connsiteY6-874" fmla="*/ 2385586 h 4768407"/>
              <a:gd name="connsiteX7-875" fmla="*/ 6073056 w 6136427"/>
              <a:gd name="connsiteY7-876" fmla="*/ 3275273 h 4768407"/>
              <a:gd name="connsiteX8-877" fmla="*/ 5974202 w 6136427"/>
              <a:gd name="connsiteY8-878" fmla="*/ 4140246 h 4768407"/>
              <a:gd name="connsiteX9-879" fmla="*/ 4936235 w 6136427"/>
              <a:gd name="connsiteY9-880" fmla="*/ 4362667 h 4768407"/>
              <a:gd name="connsiteX10-881" fmla="*/ 4355467 w 6136427"/>
              <a:gd name="connsiteY10-882" fmla="*/ 3979608 h 4768407"/>
              <a:gd name="connsiteX11-883" fmla="*/ 3861197 w 6136427"/>
              <a:gd name="connsiteY11-884" fmla="*/ 4585089 h 4768407"/>
              <a:gd name="connsiteX12-885" fmla="*/ 3070364 w 6136427"/>
              <a:gd name="connsiteY12-886" fmla="*/ 4745727 h 4768407"/>
              <a:gd name="connsiteX13-887" fmla="*/ 2143608 w 6136427"/>
              <a:gd name="connsiteY13-888" fmla="*/ 4164959 h 4768407"/>
              <a:gd name="connsiteX14-889" fmla="*/ 1241564 w 6136427"/>
              <a:gd name="connsiteY14-890" fmla="*/ 4177316 h 4768407"/>
              <a:gd name="connsiteX15-891" fmla="*/ 611370 w 6136427"/>
              <a:gd name="connsiteY15-892" fmla="*/ 4004321 h 4768407"/>
              <a:gd name="connsiteX16-893" fmla="*/ 500159 w 6136427"/>
              <a:gd name="connsiteY16-894" fmla="*/ 2781003 h 4768407"/>
              <a:gd name="connsiteX17-895" fmla="*/ 5889 w 6136427"/>
              <a:gd name="connsiteY17-896" fmla="*/ 1928387 h 4768407"/>
              <a:gd name="connsiteX18-897" fmla="*/ 673154 w 6136427"/>
              <a:gd name="connsiteY18-898" fmla="*/ 1310548 h 4768407"/>
              <a:gd name="connsiteX0-899" fmla="*/ 667390 w 6130663"/>
              <a:gd name="connsiteY0-900" fmla="*/ 1310548 h 4768407"/>
              <a:gd name="connsiteX1-901" fmla="*/ 1359368 w 6130663"/>
              <a:gd name="connsiteY1-902" fmla="*/ 470289 h 4768407"/>
              <a:gd name="connsiteX2-903" fmla="*/ 2669184 w 6130663"/>
              <a:gd name="connsiteY2-904" fmla="*/ 667997 h 4768407"/>
              <a:gd name="connsiteX3-905" fmla="*/ 3645368 w 6130663"/>
              <a:gd name="connsiteY3-906" fmla="*/ 732 h 4768407"/>
              <a:gd name="connsiteX4-907" fmla="*/ 4559768 w 6130663"/>
              <a:gd name="connsiteY4-908" fmla="*/ 742137 h 4768407"/>
              <a:gd name="connsiteX5-909" fmla="*/ 5795444 w 6130663"/>
              <a:gd name="connsiteY5-910" fmla="*/ 952202 h 4768407"/>
              <a:gd name="connsiteX6-911" fmla="*/ 5362957 w 6130663"/>
              <a:gd name="connsiteY6-912" fmla="*/ 2385586 h 4768407"/>
              <a:gd name="connsiteX7-913" fmla="*/ 6067292 w 6130663"/>
              <a:gd name="connsiteY7-914" fmla="*/ 3275273 h 4768407"/>
              <a:gd name="connsiteX8-915" fmla="*/ 5968438 w 6130663"/>
              <a:gd name="connsiteY8-916" fmla="*/ 4140246 h 4768407"/>
              <a:gd name="connsiteX9-917" fmla="*/ 4930471 w 6130663"/>
              <a:gd name="connsiteY9-918" fmla="*/ 4362667 h 4768407"/>
              <a:gd name="connsiteX10-919" fmla="*/ 4349703 w 6130663"/>
              <a:gd name="connsiteY10-920" fmla="*/ 3979608 h 4768407"/>
              <a:gd name="connsiteX11-921" fmla="*/ 3855433 w 6130663"/>
              <a:gd name="connsiteY11-922" fmla="*/ 4585089 h 4768407"/>
              <a:gd name="connsiteX12-923" fmla="*/ 3064600 w 6130663"/>
              <a:gd name="connsiteY12-924" fmla="*/ 4745727 h 4768407"/>
              <a:gd name="connsiteX13-925" fmla="*/ 2137844 w 6130663"/>
              <a:gd name="connsiteY13-926" fmla="*/ 4164959 h 4768407"/>
              <a:gd name="connsiteX14-927" fmla="*/ 1235800 w 6130663"/>
              <a:gd name="connsiteY14-928" fmla="*/ 4177316 h 4768407"/>
              <a:gd name="connsiteX15-929" fmla="*/ 605606 w 6130663"/>
              <a:gd name="connsiteY15-930" fmla="*/ 4004321 h 4768407"/>
              <a:gd name="connsiteX16-931" fmla="*/ 617963 w 6130663"/>
              <a:gd name="connsiteY16-932" fmla="*/ 3003424 h 4768407"/>
              <a:gd name="connsiteX17-933" fmla="*/ 125 w 6130663"/>
              <a:gd name="connsiteY17-934" fmla="*/ 1928387 h 4768407"/>
              <a:gd name="connsiteX18-935" fmla="*/ 667390 w 6130663"/>
              <a:gd name="connsiteY18-936" fmla="*/ 1310548 h 4768407"/>
              <a:gd name="connsiteX0-937" fmla="*/ 679314 w 6142587"/>
              <a:gd name="connsiteY0-938" fmla="*/ 1310548 h 4768407"/>
              <a:gd name="connsiteX1-939" fmla="*/ 1371292 w 6142587"/>
              <a:gd name="connsiteY1-940" fmla="*/ 470289 h 4768407"/>
              <a:gd name="connsiteX2-941" fmla="*/ 2681108 w 6142587"/>
              <a:gd name="connsiteY2-942" fmla="*/ 667997 h 4768407"/>
              <a:gd name="connsiteX3-943" fmla="*/ 3657292 w 6142587"/>
              <a:gd name="connsiteY3-944" fmla="*/ 732 h 4768407"/>
              <a:gd name="connsiteX4-945" fmla="*/ 4571692 w 6142587"/>
              <a:gd name="connsiteY4-946" fmla="*/ 742137 h 4768407"/>
              <a:gd name="connsiteX5-947" fmla="*/ 5807368 w 6142587"/>
              <a:gd name="connsiteY5-948" fmla="*/ 952202 h 4768407"/>
              <a:gd name="connsiteX6-949" fmla="*/ 5374881 w 6142587"/>
              <a:gd name="connsiteY6-950" fmla="*/ 2385586 h 4768407"/>
              <a:gd name="connsiteX7-951" fmla="*/ 6079216 w 6142587"/>
              <a:gd name="connsiteY7-952" fmla="*/ 3275273 h 4768407"/>
              <a:gd name="connsiteX8-953" fmla="*/ 5980362 w 6142587"/>
              <a:gd name="connsiteY8-954" fmla="*/ 4140246 h 4768407"/>
              <a:gd name="connsiteX9-955" fmla="*/ 4942395 w 6142587"/>
              <a:gd name="connsiteY9-956" fmla="*/ 4362667 h 4768407"/>
              <a:gd name="connsiteX10-957" fmla="*/ 4361627 w 6142587"/>
              <a:gd name="connsiteY10-958" fmla="*/ 3979608 h 4768407"/>
              <a:gd name="connsiteX11-959" fmla="*/ 3867357 w 6142587"/>
              <a:gd name="connsiteY11-960" fmla="*/ 4585089 h 4768407"/>
              <a:gd name="connsiteX12-961" fmla="*/ 3076524 w 6142587"/>
              <a:gd name="connsiteY12-962" fmla="*/ 4745727 h 4768407"/>
              <a:gd name="connsiteX13-963" fmla="*/ 2149768 w 6142587"/>
              <a:gd name="connsiteY13-964" fmla="*/ 4164959 h 4768407"/>
              <a:gd name="connsiteX14-965" fmla="*/ 1247724 w 6142587"/>
              <a:gd name="connsiteY14-966" fmla="*/ 4177316 h 4768407"/>
              <a:gd name="connsiteX15-967" fmla="*/ 617530 w 6142587"/>
              <a:gd name="connsiteY15-968" fmla="*/ 4004321 h 4768407"/>
              <a:gd name="connsiteX16-969" fmla="*/ 629887 w 6142587"/>
              <a:gd name="connsiteY16-970" fmla="*/ 3003424 h 4768407"/>
              <a:gd name="connsiteX17-971" fmla="*/ 12049 w 6142587"/>
              <a:gd name="connsiteY17-972" fmla="*/ 1928387 h 4768407"/>
              <a:gd name="connsiteX18-973" fmla="*/ 679314 w 6142587"/>
              <a:gd name="connsiteY18-974" fmla="*/ 1310548 h 4768407"/>
              <a:gd name="connsiteX0-975" fmla="*/ 677110 w 6140383"/>
              <a:gd name="connsiteY0-976" fmla="*/ 1310548 h 4768407"/>
              <a:gd name="connsiteX1-977" fmla="*/ 1369088 w 6140383"/>
              <a:gd name="connsiteY1-978" fmla="*/ 470289 h 4768407"/>
              <a:gd name="connsiteX2-979" fmla="*/ 2678904 w 6140383"/>
              <a:gd name="connsiteY2-980" fmla="*/ 667997 h 4768407"/>
              <a:gd name="connsiteX3-981" fmla="*/ 3655088 w 6140383"/>
              <a:gd name="connsiteY3-982" fmla="*/ 732 h 4768407"/>
              <a:gd name="connsiteX4-983" fmla="*/ 4569488 w 6140383"/>
              <a:gd name="connsiteY4-984" fmla="*/ 742137 h 4768407"/>
              <a:gd name="connsiteX5-985" fmla="*/ 5805164 w 6140383"/>
              <a:gd name="connsiteY5-986" fmla="*/ 952202 h 4768407"/>
              <a:gd name="connsiteX6-987" fmla="*/ 5372677 w 6140383"/>
              <a:gd name="connsiteY6-988" fmla="*/ 2385586 h 4768407"/>
              <a:gd name="connsiteX7-989" fmla="*/ 6077012 w 6140383"/>
              <a:gd name="connsiteY7-990" fmla="*/ 3275273 h 4768407"/>
              <a:gd name="connsiteX8-991" fmla="*/ 5978158 w 6140383"/>
              <a:gd name="connsiteY8-992" fmla="*/ 4140246 h 4768407"/>
              <a:gd name="connsiteX9-993" fmla="*/ 4940191 w 6140383"/>
              <a:gd name="connsiteY9-994" fmla="*/ 4362667 h 4768407"/>
              <a:gd name="connsiteX10-995" fmla="*/ 4359423 w 6140383"/>
              <a:gd name="connsiteY10-996" fmla="*/ 3979608 h 4768407"/>
              <a:gd name="connsiteX11-997" fmla="*/ 3865153 w 6140383"/>
              <a:gd name="connsiteY11-998" fmla="*/ 4585089 h 4768407"/>
              <a:gd name="connsiteX12-999" fmla="*/ 3074320 w 6140383"/>
              <a:gd name="connsiteY12-1000" fmla="*/ 4745727 h 4768407"/>
              <a:gd name="connsiteX13-1001" fmla="*/ 2147564 w 6140383"/>
              <a:gd name="connsiteY13-1002" fmla="*/ 4164959 h 4768407"/>
              <a:gd name="connsiteX14-1003" fmla="*/ 1245520 w 6140383"/>
              <a:gd name="connsiteY14-1004" fmla="*/ 4177316 h 4768407"/>
              <a:gd name="connsiteX15-1005" fmla="*/ 578256 w 6140383"/>
              <a:gd name="connsiteY15-1006" fmla="*/ 3856040 h 4768407"/>
              <a:gd name="connsiteX16-1007" fmla="*/ 627683 w 6140383"/>
              <a:gd name="connsiteY16-1008" fmla="*/ 3003424 h 4768407"/>
              <a:gd name="connsiteX17-1009" fmla="*/ 9845 w 6140383"/>
              <a:gd name="connsiteY17-1010" fmla="*/ 1928387 h 4768407"/>
              <a:gd name="connsiteX18-1011" fmla="*/ 677110 w 6140383"/>
              <a:gd name="connsiteY18-1012" fmla="*/ 1310548 h 4768407"/>
              <a:gd name="connsiteX0-1013" fmla="*/ 677110 w 6140383"/>
              <a:gd name="connsiteY0-1014" fmla="*/ 1310548 h 4768407"/>
              <a:gd name="connsiteX1-1015" fmla="*/ 1369088 w 6140383"/>
              <a:gd name="connsiteY1-1016" fmla="*/ 470289 h 4768407"/>
              <a:gd name="connsiteX2-1017" fmla="*/ 2678904 w 6140383"/>
              <a:gd name="connsiteY2-1018" fmla="*/ 667997 h 4768407"/>
              <a:gd name="connsiteX3-1019" fmla="*/ 3655088 w 6140383"/>
              <a:gd name="connsiteY3-1020" fmla="*/ 732 h 4768407"/>
              <a:gd name="connsiteX4-1021" fmla="*/ 4569488 w 6140383"/>
              <a:gd name="connsiteY4-1022" fmla="*/ 742137 h 4768407"/>
              <a:gd name="connsiteX5-1023" fmla="*/ 5805164 w 6140383"/>
              <a:gd name="connsiteY5-1024" fmla="*/ 952202 h 4768407"/>
              <a:gd name="connsiteX6-1025" fmla="*/ 5372677 w 6140383"/>
              <a:gd name="connsiteY6-1026" fmla="*/ 2385586 h 4768407"/>
              <a:gd name="connsiteX7-1027" fmla="*/ 6077012 w 6140383"/>
              <a:gd name="connsiteY7-1028" fmla="*/ 3275273 h 4768407"/>
              <a:gd name="connsiteX8-1029" fmla="*/ 5978158 w 6140383"/>
              <a:gd name="connsiteY8-1030" fmla="*/ 4140246 h 4768407"/>
              <a:gd name="connsiteX9-1031" fmla="*/ 4940191 w 6140383"/>
              <a:gd name="connsiteY9-1032" fmla="*/ 4362667 h 4768407"/>
              <a:gd name="connsiteX10-1033" fmla="*/ 4359423 w 6140383"/>
              <a:gd name="connsiteY10-1034" fmla="*/ 3979608 h 4768407"/>
              <a:gd name="connsiteX11-1035" fmla="*/ 3865153 w 6140383"/>
              <a:gd name="connsiteY11-1036" fmla="*/ 4585089 h 4768407"/>
              <a:gd name="connsiteX12-1037" fmla="*/ 3074320 w 6140383"/>
              <a:gd name="connsiteY12-1038" fmla="*/ 4745727 h 4768407"/>
              <a:gd name="connsiteX13-1039" fmla="*/ 2147564 w 6140383"/>
              <a:gd name="connsiteY13-1040" fmla="*/ 4164959 h 4768407"/>
              <a:gd name="connsiteX14-1041" fmla="*/ 578256 w 6140383"/>
              <a:gd name="connsiteY14-1042" fmla="*/ 3856040 h 4768407"/>
              <a:gd name="connsiteX15-1043" fmla="*/ 627683 w 6140383"/>
              <a:gd name="connsiteY15-1044" fmla="*/ 3003424 h 4768407"/>
              <a:gd name="connsiteX16-1045" fmla="*/ 9845 w 6140383"/>
              <a:gd name="connsiteY16-1046" fmla="*/ 1928387 h 4768407"/>
              <a:gd name="connsiteX17-1047" fmla="*/ 677110 w 6140383"/>
              <a:gd name="connsiteY17-1048" fmla="*/ 1310548 h 4768407"/>
              <a:gd name="connsiteX0-1049" fmla="*/ 677110 w 6140383"/>
              <a:gd name="connsiteY0-1050" fmla="*/ 1310548 h 4768407"/>
              <a:gd name="connsiteX1-1051" fmla="*/ 1369088 w 6140383"/>
              <a:gd name="connsiteY1-1052" fmla="*/ 470289 h 4768407"/>
              <a:gd name="connsiteX2-1053" fmla="*/ 2678904 w 6140383"/>
              <a:gd name="connsiteY2-1054" fmla="*/ 667997 h 4768407"/>
              <a:gd name="connsiteX3-1055" fmla="*/ 3655088 w 6140383"/>
              <a:gd name="connsiteY3-1056" fmla="*/ 732 h 4768407"/>
              <a:gd name="connsiteX4-1057" fmla="*/ 4569488 w 6140383"/>
              <a:gd name="connsiteY4-1058" fmla="*/ 742137 h 4768407"/>
              <a:gd name="connsiteX5-1059" fmla="*/ 5805164 w 6140383"/>
              <a:gd name="connsiteY5-1060" fmla="*/ 952202 h 4768407"/>
              <a:gd name="connsiteX6-1061" fmla="*/ 5372677 w 6140383"/>
              <a:gd name="connsiteY6-1062" fmla="*/ 2385586 h 4768407"/>
              <a:gd name="connsiteX7-1063" fmla="*/ 6077012 w 6140383"/>
              <a:gd name="connsiteY7-1064" fmla="*/ 3275273 h 4768407"/>
              <a:gd name="connsiteX8-1065" fmla="*/ 5978158 w 6140383"/>
              <a:gd name="connsiteY8-1066" fmla="*/ 4140246 h 4768407"/>
              <a:gd name="connsiteX9-1067" fmla="*/ 4940191 w 6140383"/>
              <a:gd name="connsiteY9-1068" fmla="*/ 4362667 h 4768407"/>
              <a:gd name="connsiteX10-1069" fmla="*/ 4359423 w 6140383"/>
              <a:gd name="connsiteY10-1070" fmla="*/ 3979608 h 4768407"/>
              <a:gd name="connsiteX11-1071" fmla="*/ 3865153 w 6140383"/>
              <a:gd name="connsiteY11-1072" fmla="*/ 4585089 h 4768407"/>
              <a:gd name="connsiteX12-1073" fmla="*/ 3074320 w 6140383"/>
              <a:gd name="connsiteY12-1074" fmla="*/ 4745727 h 4768407"/>
              <a:gd name="connsiteX13-1075" fmla="*/ 2147564 w 6140383"/>
              <a:gd name="connsiteY13-1076" fmla="*/ 4164959 h 4768407"/>
              <a:gd name="connsiteX14-1077" fmla="*/ 578256 w 6140383"/>
              <a:gd name="connsiteY14-1078" fmla="*/ 3856040 h 4768407"/>
              <a:gd name="connsiteX15-1079" fmla="*/ 627683 w 6140383"/>
              <a:gd name="connsiteY15-1080" fmla="*/ 3003424 h 4768407"/>
              <a:gd name="connsiteX16-1081" fmla="*/ 9845 w 6140383"/>
              <a:gd name="connsiteY16-1082" fmla="*/ 1928387 h 4768407"/>
              <a:gd name="connsiteX17-1083" fmla="*/ 677110 w 6140383"/>
              <a:gd name="connsiteY17-1084" fmla="*/ 1310548 h 4768407"/>
              <a:gd name="connsiteX0-1085" fmla="*/ 677285 w 6140558"/>
              <a:gd name="connsiteY0-1086" fmla="*/ 1310548 h 4768407"/>
              <a:gd name="connsiteX1-1087" fmla="*/ 1369263 w 6140558"/>
              <a:gd name="connsiteY1-1088" fmla="*/ 470289 h 4768407"/>
              <a:gd name="connsiteX2-1089" fmla="*/ 2679079 w 6140558"/>
              <a:gd name="connsiteY2-1090" fmla="*/ 667997 h 4768407"/>
              <a:gd name="connsiteX3-1091" fmla="*/ 3655263 w 6140558"/>
              <a:gd name="connsiteY3-1092" fmla="*/ 732 h 4768407"/>
              <a:gd name="connsiteX4-1093" fmla="*/ 4569663 w 6140558"/>
              <a:gd name="connsiteY4-1094" fmla="*/ 742137 h 4768407"/>
              <a:gd name="connsiteX5-1095" fmla="*/ 5805339 w 6140558"/>
              <a:gd name="connsiteY5-1096" fmla="*/ 952202 h 4768407"/>
              <a:gd name="connsiteX6-1097" fmla="*/ 5372852 w 6140558"/>
              <a:gd name="connsiteY6-1098" fmla="*/ 2385586 h 4768407"/>
              <a:gd name="connsiteX7-1099" fmla="*/ 6077187 w 6140558"/>
              <a:gd name="connsiteY7-1100" fmla="*/ 3275273 h 4768407"/>
              <a:gd name="connsiteX8-1101" fmla="*/ 5978333 w 6140558"/>
              <a:gd name="connsiteY8-1102" fmla="*/ 4140246 h 4768407"/>
              <a:gd name="connsiteX9-1103" fmla="*/ 4940366 w 6140558"/>
              <a:gd name="connsiteY9-1104" fmla="*/ 4362667 h 4768407"/>
              <a:gd name="connsiteX10-1105" fmla="*/ 4359598 w 6140558"/>
              <a:gd name="connsiteY10-1106" fmla="*/ 3979608 h 4768407"/>
              <a:gd name="connsiteX11-1107" fmla="*/ 3865328 w 6140558"/>
              <a:gd name="connsiteY11-1108" fmla="*/ 4585089 h 4768407"/>
              <a:gd name="connsiteX12-1109" fmla="*/ 3074495 w 6140558"/>
              <a:gd name="connsiteY12-1110" fmla="*/ 4745727 h 4768407"/>
              <a:gd name="connsiteX13-1111" fmla="*/ 2147739 w 6140558"/>
              <a:gd name="connsiteY13-1112" fmla="*/ 4164959 h 4768407"/>
              <a:gd name="connsiteX14-1113" fmla="*/ 652572 w 6140558"/>
              <a:gd name="connsiteY14-1114" fmla="*/ 3991964 h 4768407"/>
              <a:gd name="connsiteX15-1115" fmla="*/ 627858 w 6140558"/>
              <a:gd name="connsiteY15-1116" fmla="*/ 3003424 h 4768407"/>
              <a:gd name="connsiteX16-1117" fmla="*/ 10020 w 6140558"/>
              <a:gd name="connsiteY16-1118" fmla="*/ 1928387 h 4768407"/>
              <a:gd name="connsiteX17-1119" fmla="*/ 677285 w 6140558"/>
              <a:gd name="connsiteY17-1120" fmla="*/ 1310548 h 4768407"/>
              <a:gd name="connsiteX0-1121" fmla="*/ 677285 w 6140558"/>
              <a:gd name="connsiteY0-1122" fmla="*/ 1310548 h 4775486"/>
              <a:gd name="connsiteX1-1123" fmla="*/ 1369263 w 6140558"/>
              <a:gd name="connsiteY1-1124" fmla="*/ 470289 h 4775486"/>
              <a:gd name="connsiteX2-1125" fmla="*/ 2679079 w 6140558"/>
              <a:gd name="connsiteY2-1126" fmla="*/ 667997 h 4775486"/>
              <a:gd name="connsiteX3-1127" fmla="*/ 3655263 w 6140558"/>
              <a:gd name="connsiteY3-1128" fmla="*/ 732 h 4775486"/>
              <a:gd name="connsiteX4-1129" fmla="*/ 4569663 w 6140558"/>
              <a:gd name="connsiteY4-1130" fmla="*/ 742137 h 4775486"/>
              <a:gd name="connsiteX5-1131" fmla="*/ 5805339 w 6140558"/>
              <a:gd name="connsiteY5-1132" fmla="*/ 952202 h 4775486"/>
              <a:gd name="connsiteX6-1133" fmla="*/ 5372852 w 6140558"/>
              <a:gd name="connsiteY6-1134" fmla="*/ 2385586 h 4775486"/>
              <a:gd name="connsiteX7-1135" fmla="*/ 6077187 w 6140558"/>
              <a:gd name="connsiteY7-1136" fmla="*/ 3275273 h 4775486"/>
              <a:gd name="connsiteX8-1137" fmla="*/ 5978333 w 6140558"/>
              <a:gd name="connsiteY8-1138" fmla="*/ 4140246 h 4775486"/>
              <a:gd name="connsiteX9-1139" fmla="*/ 4940366 w 6140558"/>
              <a:gd name="connsiteY9-1140" fmla="*/ 4362667 h 4775486"/>
              <a:gd name="connsiteX10-1141" fmla="*/ 4359598 w 6140558"/>
              <a:gd name="connsiteY10-1142" fmla="*/ 3979608 h 4775486"/>
              <a:gd name="connsiteX11-1143" fmla="*/ 3865328 w 6140558"/>
              <a:gd name="connsiteY11-1144" fmla="*/ 4585089 h 4775486"/>
              <a:gd name="connsiteX12-1145" fmla="*/ 3074495 w 6140558"/>
              <a:gd name="connsiteY12-1146" fmla="*/ 4745727 h 4775486"/>
              <a:gd name="connsiteX13-1147" fmla="*/ 2147739 w 6140558"/>
              <a:gd name="connsiteY13-1148" fmla="*/ 4164959 h 4775486"/>
              <a:gd name="connsiteX14-1149" fmla="*/ 652572 w 6140558"/>
              <a:gd name="connsiteY14-1150" fmla="*/ 3991964 h 4775486"/>
              <a:gd name="connsiteX15-1151" fmla="*/ 627858 w 6140558"/>
              <a:gd name="connsiteY15-1152" fmla="*/ 3003424 h 4775486"/>
              <a:gd name="connsiteX16-1153" fmla="*/ 10020 w 6140558"/>
              <a:gd name="connsiteY16-1154" fmla="*/ 1928387 h 4775486"/>
              <a:gd name="connsiteX17-1155" fmla="*/ 677285 w 6140558"/>
              <a:gd name="connsiteY17-1156" fmla="*/ 1310548 h 4775486"/>
              <a:gd name="connsiteX0-1157" fmla="*/ 677285 w 6172989"/>
              <a:gd name="connsiteY0-1158" fmla="*/ 1310548 h 4775486"/>
              <a:gd name="connsiteX1-1159" fmla="*/ 1369263 w 6172989"/>
              <a:gd name="connsiteY1-1160" fmla="*/ 470289 h 4775486"/>
              <a:gd name="connsiteX2-1161" fmla="*/ 2679079 w 6172989"/>
              <a:gd name="connsiteY2-1162" fmla="*/ 667997 h 4775486"/>
              <a:gd name="connsiteX3-1163" fmla="*/ 3655263 w 6172989"/>
              <a:gd name="connsiteY3-1164" fmla="*/ 732 h 4775486"/>
              <a:gd name="connsiteX4-1165" fmla="*/ 4569663 w 6172989"/>
              <a:gd name="connsiteY4-1166" fmla="*/ 742137 h 4775486"/>
              <a:gd name="connsiteX5-1167" fmla="*/ 5805339 w 6172989"/>
              <a:gd name="connsiteY5-1168" fmla="*/ 952202 h 4775486"/>
              <a:gd name="connsiteX6-1169" fmla="*/ 5372852 w 6172989"/>
              <a:gd name="connsiteY6-1170" fmla="*/ 2385586 h 4775486"/>
              <a:gd name="connsiteX7-1171" fmla="*/ 6077187 w 6172989"/>
              <a:gd name="connsiteY7-1172" fmla="*/ 3275273 h 4775486"/>
              <a:gd name="connsiteX8-1173" fmla="*/ 5978333 w 6172989"/>
              <a:gd name="connsiteY8-1174" fmla="*/ 4140246 h 4775486"/>
              <a:gd name="connsiteX9-1175" fmla="*/ 4359598 w 6172989"/>
              <a:gd name="connsiteY9-1176" fmla="*/ 3979608 h 4775486"/>
              <a:gd name="connsiteX10-1177" fmla="*/ 3865328 w 6172989"/>
              <a:gd name="connsiteY10-1178" fmla="*/ 4585089 h 4775486"/>
              <a:gd name="connsiteX11-1179" fmla="*/ 3074495 w 6172989"/>
              <a:gd name="connsiteY11-1180" fmla="*/ 4745727 h 4775486"/>
              <a:gd name="connsiteX12-1181" fmla="*/ 2147739 w 6172989"/>
              <a:gd name="connsiteY12-1182" fmla="*/ 4164959 h 4775486"/>
              <a:gd name="connsiteX13-1183" fmla="*/ 652572 w 6172989"/>
              <a:gd name="connsiteY13-1184" fmla="*/ 3991964 h 4775486"/>
              <a:gd name="connsiteX14-1185" fmla="*/ 627858 w 6172989"/>
              <a:gd name="connsiteY14-1186" fmla="*/ 3003424 h 4775486"/>
              <a:gd name="connsiteX15-1187" fmla="*/ 10020 w 6172989"/>
              <a:gd name="connsiteY15-1188" fmla="*/ 1928387 h 4775486"/>
              <a:gd name="connsiteX16-1189" fmla="*/ 677285 w 6172989"/>
              <a:gd name="connsiteY16-1190" fmla="*/ 1310548 h 4775486"/>
              <a:gd name="connsiteX0-1191" fmla="*/ 677285 w 6118891"/>
              <a:gd name="connsiteY0-1192" fmla="*/ 1310548 h 4775486"/>
              <a:gd name="connsiteX1-1193" fmla="*/ 1369263 w 6118891"/>
              <a:gd name="connsiteY1-1194" fmla="*/ 470289 h 4775486"/>
              <a:gd name="connsiteX2-1195" fmla="*/ 2679079 w 6118891"/>
              <a:gd name="connsiteY2-1196" fmla="*/ 667997 h 4775486"/>
              <a:gd name="connsiteX3-1197" fmla="*/ 3655263 w 6118891"/>
              <a:gd name="connsiteY3-1198" fmla="*/ 732 h 4775486"/>
              <a:gd name="connsiteX4-1199" fmla="*/ 4569663 w 6118891"/>
              <a:gd name="connsiteY4-1200" fmla="*/ 742137 h 4775486"/>
              <a:gd name="connsiteX5-1201" fmla="*/ 5805339 w 6118891"/>
              <a:gd name="connsiteY5-1202" fmla="*/ 952202 h 4775486"/>
              <a:gd name="connsiteX6-1203" fmla="*/ 5372852 w 6118891"/>
              <a:gd name="connsiteY6-1204" fmla="*/ 2385586 h 4775486"/>
              <a:gd name="connsiteX7-1205" fmla="*/ 6077187 w 6118891"/>
              <a:gd name="connsiteY7-1206" fmla="*/ 3275273 h 4775486"/>
              <a:gd name="connsiteX8-1207" fmla="*/ 5854766 w 6118891"/>
              <a:gd name="connsiteY8-1208" fmla="*/ 4325597 h 4775486"/>
              <a:gd name="connsiteX9-1209" fmla="*/ 4359598 w 6118891"/>
              <a:gd name="connsiteY9-1210" fmla="*/ 3979608 h 4775486"/>
              <a:gd name="connsiteX10-1211" fmla="*/ 3865328 w 6118891"/>
              <a:gd name="connsiteY10-1212" fmla="*/ 4585089 h 4775486"/>
              <a:gd name="connsiteX11-1213" fmla="*/ 3074495 w 6118891"/>
              <a:gd name="connsiteY11-1214" fmla="*/ 4745727 h 4775486"/>
              <a:gd name="connsiteX12-1215" fmla="*/ 2147739 w 6118891"/>
              <a:gd name="connsiteY12-1216" fmla="*/ 4164959 h 4775486"/>
              <a:gd name="connsiteX13-1217" fmla="*/ 652572 w 6118891"/>
              <a:gd name="connsiteY13-1218" fmla="*/ 3991964 h 4775486"/>
              <a:gd name="connsiteX14-1219" fmla="*/ 627858 w 6118891"/>
              <a:gd name="connsiteY14-1220" fmla="*/ 3003424 h 4775486"/>
              <a:gd name="connsiteX15-1221" fmla="*/ 10020 w 6118891"/>
              <a:gd name="connsiteY15-1222" fmla="*/ 1928387 h 4775486"/>
              <a:gd name="connsiteX16-1223" fmla="*/ 677285 w 6118891"/>
              <a:gd name="connsiteY16-1224" fmla="*/ 1310548 h 4775486"/>
              <a:gd name="connsiteX0-1225" fmla="*/ 677285 w 6234641"/>
              <a:gd name="connsiteY0-1226" fmla="*/ 1310548 h 4775486"/>
              <a:gd name="connsiteX1-1227" fmla="*/ 1369263 w 6234641"/>
              <a:gd name="connsiteY1-1228" fmla="*/ 470289 h 4775486"/>
              <a:gd name="connsiteX2-1229" fmla="*/ 2679079 w 6234641"/>
              <a:gd name="connsiteY2-1230" fmla="*/ 667997 h 4775486"/>
              <a:gd name="connsiteX3-1231" fmla="*/ 3655263 w 6234641"/>
              <a:gd name="connsiteY3-1232" fmla="*/ 732 h 4775486"/>
              <a:gd name="connsiteX4-1233" fmla="*/ 4569663 w 6234641"/>
              <a:gd name="connsiteY4-1234" fmla="*/ 742137 h 4775486"/>
              <a:gd name="connsiteX5-1235" fmla="*/ 5805339 w 6234641"/>
              <a:gd name="connsiteY5-1236" fmla="*/ 952202 h 4775486"/>
              <a:gd name="connsiteX6-1237" fmla="*/ 5372852 w 6234641"/>
              <a:gd name="connsiteY6-1238" fmla="*/ 2385586 h 4775486"/>
              <a:gd name="connsiteX7-1239" fmla="*/ 6077187 w 6234641"/>
              <a:gd name="connsiteY7-1240" fmla="*/ 3275273 h 4775486"/>
              <a:gd name="connsiteX8-1241" fmla="*/ 5854766 w 6234641"/>
              <a:gd name="connsiteY8-1242" fmla="*/ 4325597 h 4775486"/>
              <a:gd name="connsiteX9-1243" fmla="*/ 4359598 w 6234641"/>
              <a:gd name="connsiteY9-1244" fmla="*/ 3979608 h 4775486"/>
              <a:gd name="connsiteX10-1245" fmla="*/ 3865328 w 6234641"/>
              <a:gd name="connsiteY10-1246" fmla="*/ 4585089 h 4775486"/>
              <a:gd name="connsiteX11-1247" fmla="*/ 3074495 w 6234641"/>
              <a:gd name="connsiteY11-1248" fmla="*/ 4745727 h 4775486"/>
              <a:gd name="connsiteX12-1249" fmla="*/ 2147739 w 6234641"/>
              <a:gd name="connsiteY12-1250" fmla="*/ 4164959 h 4775486"/>
              <a:gd name="connsiteX13-1251" fmla="*/ 652572 w 6234641"/>
              <a:gd name="connsiteY13-1252" fmla="*/ 3991964 h 4775486"/>
              <a:gd name="connsiteX14-1253" fmla="*/ 627858 w 6234641"/>
              <a:gd name="connsiteY14-1254" fmla="*/ 3003424 h 4775486"/>
              <a:gd name="connsiteX15-1255" fmla="*/ 10020 w 6234641"/>
              <a:gd name="connsiteY15-1256" fmla="*/ 1928387 h 4775486"/>
              <a:gd name="connsiteX16-1257" fmla="*/ 677285 w 6234641"/>
              <a:gd name="connsiteY16-1258" fmla="*/ 1310548 h 4775486"/>
              <a:gd name="connsiteX0-1259" fmla="*/ 677285 w 6156481"/>
              <a:gd name="connsiteY0-1260" fmla="*/ 1310548 h 4775486"/>
              <a:gd name="connsiteX1-1261" fmla="*/ 1369263 w 6156481"/>
              <a:gd name="connsiteY1-1262" fmla="*/ 470289 h 4775486"/>
              <a:gd name="connsiteX2-1263" fmla="*/ 2679079 w 6156481"/>
              <a:gd name="connsiteY2-1264" fmla="*/ 667997 h 4775486"/>
              <a:gd name="connsiteX3-1265" fmla="*/ 3655263 w 6156481"/>
              <a:gd name="connsiteY3-1266" fmla="*/ 732 h 4775486"/>
              <a:gd name="connsiteX4-1267" fmla="*/ 4569663 w 6156481"/>
              <a:gd name="connsiteY4-1268" fmla="*/ 742137 h 4775486"/>
              <a:gd name="connsiteX5-1269" fmla="*/ 5805339 w 6156481"/>
              <a:gd name="connsiteY5-1270" fmla="*/ 952202 h 4775486"/>
              <a:gd name="connsiteX6-1271" fmla="*/ 5372852 w 6156481"/>
              <a:gd name="connsiteY6-1272" fmla="*/ 2385586 h 4775486"/>
              <a:gd name="connsiteX7-1273" fmla="*/ 6077187 w 6156481"/>
              <a:gd name="connsiteY7-1274" fmla="*/ 3275273 h 4775486"/>
              <a:gd name="connsiteX8-1275" fmla="*/ 5854766 w 6156481"/>
              <a:gd name="connsiteY8-1276" fmla="*/ 4325597 h 4775486"/>
              <a:gd name="connsiteX9-1277" fmla="*/ 4359598 w 6156481"/>
              <a:gd name="connsiteY9-1278" fmla="*/ 3979608 h 4775486"/>
              <a:gd name="connsiteX10-1279" fmla="*/ 3865328 w 6156481"/>
              <a:gd name="connsiteY10-1280" fmla="*/ 4585089 h 4775486"/>
              <a:gd name="connsiteX11-1281" fmla="*/ 3074495 w 6156481"/>
              <a:gd name="connsiteY11-1282" fmla="*/ 4745727 h 4775486"/>
              <a:gd name="connsiteX12-1283" fmla="*/ 2147739 w 6156481"/>
              <a:gd name="connsiteY12-1284" fmla="*/ 4164959 h 4775486"/>
              <a:gd name="connsiteX13-1285" fmla="*/ 652572 w 6156481"/>
              <a:gd name="connsiteY13-1286" fmla="*/ 3991964 h 4775486"/>
              <a:gd name="connsiteX14-1287" fmla="*/ 627858 w 6156481"/>
              <a:gd name="connsiteY14-1288" fmla="*/ 3003424 h 4775486"/>
              <a:gd name="connsiteX15-1289" fmla="*/ 10020 w 6156481"/>
              <a:gd name="connsiteY15-1290" fmla="*/ 1928387 h 4775486"/>
              <a:gd name="connsiteX16-1291" fmla="*/ 677285 w 6156481"/>
              <a:gd name="connsiteY16-1292" fmla="*/ 1310548 h 4775486"/>
              <a:gd name="connsiteX0-1293" fmla="*/ 677285 w 5901620"/>
              <a:gd name="connsiteY0-1294" fmla="*/ 1310548 h 4775486"/>
              <a:gd name="connsiteX1-1295" fmla="*/ 1369263 w 5901620"/>
              <a:gd name="connsiteY1-1296" fmla="*/ 470289 h 4775486"/>
              <a:gd name="connsiteX2-1297" fmla="*/ 2679079 w 5901620"/>
              <a:gd name="connsiteY2-1298" fmla="*/ 667997 h 4775486"/>
              <a:gd name="connsiteX3-1299" fmla="*/ 3655263 w 5901620"/>
              <a:gd name="connsiteY3-1300" fmla="*/ 732 h 4775486"/>
              <a:gd name="connsiteX4-1301" fmla="*/ 4569663 w 5901620"/>
              <a:gd name="connsiteY4-1302" fmla="*/ 742137 h 4775486"/>
              <a:gd name="connsiteX5-1303" fmla="*/ 5805339 w 5901620"/>
              <a:gd name="connsiteY5-1304" fmla="*/ 952202 h 4775486"/>
              <a:gd name="connsiteX6-1305" fmla="*/ 5372852 w 5901620"/>
              <a:gd name="connsiteY6-1306" fmla="*/ 2385586 h 4775486"/>
              <a:gd name="connsiteX7-1307" fmla="*/ 5854766 w 5901620"/>
              <a:gd name="connsiteY7-1308" fmla="*/ 4325597 h 4775486"/>
              <a:gd name="connsiteX8-1309" fmla="*/ 4359598 w 5901620"/>
              <a:gd name="connsiteY8-1310" fmla="*/ 3979608 h 4775486"/>
              <a:gd name="connsiteX9-1311" fmla="*/ 3865328 w 5901620"/>
              <a:gd name="connsiteY9-1312" fmla="*/ 4585089 h 4775486"/>
              <a:gd name="connsiteX10-1313" fmla="*/ 3074495 w 5901620"/>
              <a:gd name="connsiteY10-1314" fmla="*/ 4745727 h 4775486"/>
              <a:gd name="connsiteX11-1315" fmla="*/ 2147739 w 5901620"/>
              <a:gd name="connsiteY11-1316" fmla="*/ 4164959 h 4775486"/>
              <a:gd name="connsiteX12-1317" fmla="*/ 652572 w 5901620"/>
              <a:gd name="connsiteY12-1318" fmla="*/ 3991964 h 4775486"/>
              <a:gd name="connsiteX13-1319" fmla="*/ 627858 w 5901620"/>
              <a:gd name="connsiteY13-1320" fmla="*/ 3003424 h 4775486"/>
              <a:gd name="connsiteX14-1321" fmla="*/ 10020 w 5901620"/>
              <a:gd name="connsiteY14-1322" fmla="*/ 1928387 h 4775486"/>
              <a:gd name="connsiteX15-1323" fmla="*/ 677285 w 5901620"/>
              <a:gd name="connsiteY15-1324" fmla="*/ 1310548 h 4775486"/>
              <a:gd name="connsiteX0-1325" fmla="*/ 677285 w 6042423"/>
              <a:gd name="connsiteY0-1326" fmla="*/ 1310548 h 4775486"/>
              <a:gd name="connsiteX1-1327" fmla="*/ 1369263 w 6042423"/>
              <a:gd name="connsiteY1-1328" fmla="*/ 470289 h 4775486"/>
              <a:gd name="connsiteX2-1329" fmla="*/ 2679079 w 6042423"/>
              <a:gd name="connsiteY2-1330" fmla="*/ 667997 h 4775486"/>
              <a:gd name="connsiteX3-1331" fmla="*/ 3655263 w 6042423"/>
              <a:gd name="connsiteY3-1332" fmla="*/ 732 h 4775486"/>
              <a:gd name="connsiteX4-1333" fmla="*/ 4569663 w 6042423"/>
              <a:gd name="connsiteY4-1334" fmla="*/ 742137 h 4775486"/>
              <a:gd name="connsiteX5-1335" fmla="*/ 5805339 w 6042423"/>
              <a:gd name="connsiteY5-1336" fmla="*/ 952202 h 4775486"/>
              <a:gd name="connsiteX6-1337" fmla="*/ 5372852 w 6042423"/>
              <a:gd name="connsiteY6-1338" fmla="*/ 2385586 h 4775486"/>
              <a:gd name="connsiteX7-1339" fmla="*/ 5854766 w 6042423"/>
              <a:gd name="connsiteY7-1340" fmla="*/ 4325597 h 4775486"/>
              <a:gd name="connsiteX8-1341" fmla="*/ 4359598 w 6042423"/>
              <a:gd name="connsiteY8-1342" fmla="*/ 3979608 h 4775486"/>
              <a:gd name="connsiteX9-1343" fmla="*/ 3865328 w 6042423"/>
              <a:gd name="connsiteY9-1344" fmla="*/ 4585089 h 4775486"/>
              <a:gd name="connsiteX10-1345" fmla="*/ 3074495 w 6042423"/>
              <a:gd name="connsiteY10-1346" fmla="*/ 4745727 h 4775486"/>
              <a:gd name="connsiteX11-1347" fmla="*/ 2147739 w 6042423"/>
              <a:gd name="connsiteY11-1348" fmla="*/ 4164959 h 4775486"/>
              <a:gd name="connsiteX12-1349" fmla="*/ 652572 w 6042423"/>
              <a:gd name="connsiteY12-1350" fmla="*/ 3991964 h 4775486"/>
              <a:gd name="connsiteX13-1351" fmla="*/ 627858 w 6042423"/>
              <a:gd name="connsiteY13-1352" fmla="*/ 3003424 h 4775486"/>
              <a:gd name="connsiteX14-1353" fmla="*/ 10020 w 6042423"/>
              <a:gd name="connsiteY14-1354" fmla="*/ 1928387 h 4775486"/>
              <a:gd name="connsiteX15-1355" fmla="*/ 677285 w 6042423"/>
              <a:gd name="connsiteY15-1356" fmla="*/ 1310548 h 4775486"/>
              <a:gd name="connsiteX0-1357" fmla="*/ 677285 w 6109096"/>
              <a:gd name="connsiteY0-1358" fmla="*/ 1310548 h 4775486"/>
              <a:gd name="connsiteX1-1359" fmla="*/ 1369263 w 6109096"/>
              <a:gd name="connsiteY1-1360" fmla="*/ 470289 h 4775486"/>
              <a:gd name="connsiteX2-1361" fmla="*/ 2679079 w 6109096"/>
              <a:gd name="connsiteY2-1362" fmla="*/ 667997 h 4775486"/>
              <a:gd name="connsiteX3-1363" fmla="*/ 3655263 w 6109096"/>
              <a:gd name="connsiteY3-1364" fmla="*/ 732 h 4775486"/>
              <a:gd name="connsiteX4-1365" fmla="*/ 4569663 w 6109096"/>
              <a:gd name="connsiteY4-1366" fmla="*/ 742137 h 4775486"/>
              <a:gd name="connsiteX5-1367" fmla="*/ 5805339 w 6109096"/>
              <a:gd name="connsiteY5-1368" fmla="*/ 952202 h 4775486"/>
              <a:gd name="connsiteX6-1369" fmla="*/ 5372852 w 6109096"/>
              <a:gd name="connsiteY6-1370" fmla="*/ 2385586 h 4775486"/>
              <a:gd name="connsiteX7-1371" fmla="*/ 5928906 w 6109096"/>
              <a:gd name="connsiteY7-1372" fmla="*/ 4177316 h 4775486"/>
              <a:gd name="connsiteX8-1373" fmla="*/ 4359598 w 6109096"/>
              <a:gd name="connsiteY8-1374" fmla="*/ 3979608 h 4775486"/>
              <a:gd name="connsiteX9-1375" fmla="*/ 3865328 w 6109096"/>
              <a:gd name="connsiteY9-1376" fmla="*/ 4585089 h 4775486"/>
              <a:gd name="connsiteX10-1377" fmla="*/ 3074495 w 6109096"/>
              <a:gd name="connsiteY10-1378" fmla="*/ 4745727 h 4775486"/>
              <a:gd name="connsiteX11-1379" fmla="*/ 2147739 w 6109096"/>
              <a:gd name="connsiteY11-1380" fmla="*/ 4164959 h 4775486"/>
              <a:gd name="connsiteX12-1381" fmla="*/ 652572 w 6109096"/>
              <a:gd name="connsiteY12-1382" fmla="*/ 3991964 h 4775486"/>
              <a:gd name="connsiteX13-1383" fmla="*/ 627858 w 6109096"/>
              <a:gd name="connsiteY13-1384" fmla="*/ 3003424 h 4775486"/>
              <a:gd name="connsiteX14-1385" fmla="*/ 10020 w 6109096"/>
              <a:gd name="connsiteY14-1386" fmla="*/ 1928387 h 4775486"/>
              <a:gd name="connsiteX15-1387" fmla="*/ 677285 w 6109096"/>
              <a:gd name="connsiteY15-1388" fmla="*/ 1310548 h 4775486"/>
              <a:gd name="connsiteX0-1389" fmla="*/ 677285 w 6143509"/>
              <a:gd name="connsiteY0-1390" fmla="*/ 1310548 h 4775486"/>
              <a:gd name="connsiteX1-1391" fmla="*/ 1369263 w 6143509"/>
              <a:gd name="connsiteY1-1392" fmla="*/ 470289 h 4775486"/>
              <a:gd name="connsiteX2-1393" fmla="*/ 2679079 w 6143509"/>
              <a:gd name="connsiteY2-1394" fmla="*/ 667997 h 4775486"/>
              <a:gd name="connsiteX3-1395" fmla="*/ 3655263 w 6143509"/>
              <a:gd name="connsiteY3-1396" fmla="*/ 732 h 4775486"/>
              <a:gd name="connsiteX4-1397" fmla="*/ 4569663 w 6143509"/>
              <a:gd name="connsiteY4-1398" fmla="*/ 742137 h 4775486"/>
              <a:gd name="connsiteX5-1399" fmla="*/ 5805339 w 6143509"/>
              <a:gd name="connsiteY5-1400" fmla="*/ 952202 h 4775486"/>
              <a:gd name="connsiteX6-1401" fmla="*/ 5372852 w 6143509"/>
              <a:gd name="connsiteY6-1402" fmla="*/ 2385586 h 4775486"/>
              <a:gd name="connsiteX7-1403" fmla="*/ 5928906 w 6143509"/>
              <a:gd name="connsiteY7-1404" fmla="*/ 4177316 h 4775486"/>
              <a:gd name="connsiteX8-1405" fmla="*/ 4359598 w 6143509"/>
              <a:gd name="connsiteY8-1406" fmla="*/ 3979608 h 4775486"/>
              <a:gd name="connsiteX9-1407" fmla="*/ 3865328 w 6143509"/>
              <a:gd name="connsiteY9-1408" fmla="*/ 4585089 h 4775486"/>
              <a:gd name="connsiteX10-1409" fmla="*/ 3074495 w 6143509"/>
              <a:gd name="connsiteY10-1410" fmla="*/ 4745727 h 4775486"/>
              <a:gd name="connsiteX11-1411" fmla="*/ 2147739 w 6143509"/>
              <a:gd name="connsiteY11-1412" fmla="*/ 4164959 h 4775486"/>
              <a:gd name="connsiteX12-1413" fmla="*/ 652572 w 6143509"/>
              <a:gd name="connsiteY12-1414" fmla="*/ 3991964 h 4775486"/>
              <a:gd name="connsiteX13-1415" fmla="*/ 627858 w 6143509"/>
              <a:gd name="connsiteY13-1416" fmla="*/ 3003424 h 4775486"/>
              <a:gd name="connsiteX14-1417" fmla="*/ 10020 w 6143509"/>
              <a:gd name="connsiteY14-1418" fmla="*/ 1928387 h 4775486"/>
              <a:gd name="connsiteX15-1419" fmla="*/ 677285 w 6143509"/>
              <a:gd name="connsiteY15-1420" fmla="*/ 1310548 h 4775486"/>
              <a:gd name="connsiteX0-1421" fmla="*/ 677285 w 6089789"/>
              <a:gd name="connsiteY0-1422" fmla="*/ 1310548 h 4775486"/>
              <a:gd name="connsiteX1-1423" fmla="*/ 1369263 w 6089789"/>
              <a:gd name="connsiteY1-1424" fmla="*/ 470289 h 4775486"/>
              <a:gd name="connsiteX2-1425" fmla="*/ 2679079 w 6089789"/>
              <a:gd name="connsiteY2-1426" fmla="*/ 667997 h 4775486"/>
              <a:gd name="connsiteX3-1427" fmla="*/ 3655263 w 6089789"/>
              <a:gd name="connsiteY3-1428" fmla="*/ 732 h 4775486"/>
              <a:gd name="connsiteX4-1429" fmla="*/ 4569663 w 6089789"/>
              <a:gd name="connsiteY4-1430" fmla="*/ 742137 h 4775486"/>
              <a:gd name="connsiteX5-1431" fmla="*/ 5805339 w 6089789"/>
              <a:gd name="connsiteY5-1432" fmla="*/ 952202 h 4775486"/>
              <a:gd name="connsiteX6-1433" fmla="*/ 5372852 w 6089789"/>
              <a:gd name="connsiteY6-1434" fmla="*/ 2385586 h 4775486"/>
              <a:gd name="connsiteX7-1435" fmla="*/ 5928906 w 6089789"/>
              <a:gd name="connsiteY7-1436" fmla="*/ 4177316 h 4775486"/>
              <a:gd name="connsiteX8-1437" fmla="*/ 4359598 w 6089789"/>
              <a:gd name="connsiteY8-1438" fmla="*/ 3979608 h 4775486"/>
              <a:gd name="connsiteX9-1439" fmla="*/ 3865328 w 6089789"/>
              <a:gd name="connsiteY9-1440" fmla="*/ 4585089 h 4775486"/>
              <a:gd name="connsiteX10-1441" fmla="*/ 3074495 w 6089789"/>
              <a:gd name="connsiteY10-1442" fmla="*/ 4745727 h 4775486"/>
              <a:gd name="connsiteX11-1443" fmla="*/ 2147739 w 6089789"/>
              <a:gd name="connsiteY11-1444" fmla="*/ 4164959 h 4775486"/>
              <a:gd name="connsiteX12-1445" fmla="*/ 652572 w 6089789"/>
              <a:gd name="connsiteY12-1446" fmla="*/ 3991964 h 4775486"/>
              <a:gd name="connsiteX13-1447" fmla="*/ 627858 w 6089789"/>
              <a:gd name="connsiteY13-1448" fmla="*/ 3003424 h 4775486"/>
              <a:gd name="connsiteX14-1449" fmla="*/ 10020 w 6089789"/>
              <a:gd name="connsiteY14-1450" fmla="*/ 1928387 h 4775486"/>
              <a:gd name="connsiteX15-1451" fmla="*/ 677285 w 6089789"/>
              <a:gd name="connsiteY15-1452" fmla="*/ 1310548 h 4775486"/>
              <a:gd name="connsiteX0-1453" fmla="*/ 677285 w 6089789"/>
              <a:gd name="connsiteY0-1454" fmla="*/ 1310548 h 4775486"/>
              <a:gd name="connsiteX1-1455" fmla="*/ 1369263 w 6089789"/>
              <a:gd name="connsiteY1-1456" fmla="*/ 470289 h 4775486"/>
              <a:gd name="connsiteX2-1457" fmla="*/ 2679079 w 6089789"/>
              <a:gd name="connsiteY2-1458" fmla="*/ 667997 h 4775486"/>
              <a:gd name="connsiteX3-1459" fmla="*/ 3655263 w 6089789"/>
              <a:gd name="connsiteY3-1460" fmla="*/ 732 h 4775486"/>
              <a:gd name="connsiteX4-1461" fmla="*/ 4569663 w 6089789"/>
              <a:gd name="connsiteY4-1462" fmla="*/ 742137 h 4775486"/>
              <a:gd name="connsiteX5-1463" fmla="*/ 5805339 w 6089789"/>
              <a:gd name="connsiteY5-1464" fmla="*/ 952202 h 4775486"/>
              <a:gd name="connsiteX6-1465" fmla="*/ 5372852 w 6089789"/>
              <a:gd name="connsiteY6-1466" fmla="*/ 2385586 h 4775486"/>
              <a:gd name="connsiteX7-1467" fmla="*/ 5928906 w 6089789"/>
              <a:gd name="connsiteY7-1468" fmla="*/ 4177316 h 4775486"/>
              <a:gd name="connsiteX8-1469" fmla="*/ 4359598 w 6089789"/>
              <a:gd name="connsiteY8-1470" fmla="*/ 3979608 h 4775486"/>
              <a:gd name="connsiteX9-1471" fmla="*/ 3865328 w 6089789"/>
              <a:gd name="connsiteY9-1472" fmla="*/ 4585089 h 4775486"/>
              <a:gd name="connsiteX10-1473" fmla="*/ 3074495 w 6089789"/>
              <a:gd name="connsiteY10-1474" fmla="*/ 4745727 h 4775486"/>
              <a:gd name="connsiteX11-1475" fmla="*/ 2147739 w 6089789"/>
              <a:gd name="connsiteY11-1476" fmla="*/ 4164959 h 4775486"/>
              <a:gd name="connsiteX12-1477" fmla="*/ 652572 w 6089789"/>
              <a:gd name="connsiteY12-1478" fmla="*/ 3991964 h 4775486"/>
              <a:gd name="connsiteX13-1479" fmla="*/ 627858 w 6089789"/>
              <a:gd name="connsiteY13-1480" fmla="*/ 3003424 h 4775486"/>
              <a:gd name="connsiteX14-1481" fmla="*/ 10020 w 6089789"/>
              <a:gd name="connsiteY14-1482" fmla="*/ 1928387 h 4775486"/>
              <a:gd name="connsiteX15-1483" fmla="*/ 677285 w 6089789"/>
              <a:gd name="connsiteY15-1484" fmla="*/ 1310548 h 4775486"/>
              <a:gd name="connsiteX0-1485" fmla="*/ 677285 w 6066111"/>
              <a:gd name="connsiteY0-1486" fmla="*/ 1310548 h 4775486"/>
              <a:gd name="connsiteX1-1487" fmla="*/ 1369263 w 6066111"/>
              <a:gd name="connsiteY1-1488" fmla="*/ 470289 h 4775486"/>
              <a:gd name="connsiteX2-1489" fmla="*/ 2679079 w 6066111"/>
              <a:gd name="connsiteY2-1490" fmla="*/ 667997 h 4775486"/>
              <a:gd name="connsiteX3-1491" fmla="*/ 3655263 w 6066111"/>
              <a:gd name="connsiteY3-1492" fmla="*/ 732 h 4775486"/>
              <a:gd name="connsiteX4-1493" fmla="*/ 4569663 w 6066111"/>
              <a:gd name="connsiteY4-1494" fmla="*/ 742137 h 4775486"/>
              <a:gd name="connsiteX5-1495" fmla="*/ 5805339 w 6066111"/>
              <a:gd name="connsiteY5-1496" fmla="*/ 952202 h 4775486"/>
              <a:gd name="connsiteX6-1497" fmla="*/ 5372852 w 6066111"/>
              <a:gd name="connsiteY6-1498" fmla="*/ 2385586 h 4775486"/>
              <a:gd name="connsiteX7-1499" fmla="*/ 5928906 w 6066111"/>
              <a:gd name="connsiteY7-1500" fmla="*/ 4177316 h 4775486"/>
              <a:gd name="connsiteX8-1501" fmla="*/ 4359598 w 6066111"/>
              <a:gd name="connsiteY8-1502" fmla="*/ 3979608 h 4775486"/>
              <a:gd name="connsiteX9-1503" fmla="*/ 3865328 w 6066111"/>
              <a:gd name="connsiteY9-1504" fmla="*/ 4585089 h 4775486"/>
              <a:gd name="connsiteX10-1505" fmla="*/ 3074495 w 6066111"/>
              <a:gd name="connsiteY10-1506" fmla="*/ 4745727 h 4775486"/>
              <a:gd name="connsiteX11-1507" fmla="*/ 2147739 w 6066111"/>
              <a:gd name="connsiteY11-1508" fmla="*/ 4164959 h 4775486"/>
              <a:gd name="connsiteX12-1509" fmla="*/ 652572 w 6066111"/>
              <a:gd name="connsiteY12-1510" fmla="*/ 3991964 h 4775486"/>
              <a:gd name="connsiteX13-1511" fmla="*/ 627858 w 6066111"/>
              <a:gd name="connsiteY13-1512" fmla="*/ 3003424 h 4775486"/>
              <a:gd name="connsiteX14-1513" fmla="*/ 10020 w 6066111"/>
              <a:gd name="connsiteY14-1514" fmla="*/ 1928387 h 4775486"/>
              <a:gd name="connsiteX15-1515" fmla="*/ 677285 w 6066111"/>
              <a:gd name="connsiteY15-1516" fmla="*/ 1310548 h 4775486"/>
              <a:gd name="connsiteX0-1517" fmla="*/ 677285 w 6168625"/>
              <a:gd name="connsiteY0-1518" fmla="*/ 1310548 h 4775486"/>
              <a:gd name="connsiteX1-1519" fmla="*/ 1369263 w 6168625"/>
              <a:gd name="connsiteY1-1520" fmla="*/ 470289 h 4775486"/>
              <a:gd name="connsiteX2-1521" fmla="*/ 2679079 w 6168625"/>
              <a:gd name="connsiteY2-1522" fmla="*/ 667997 h 4775486"/>
              <a:gd name="connsiteX3-1523" fmla="*/ 3655263 w 6168625"/>
              <a:gd name="connsiteY3-1524" fmla="*/ 732 h 4775486"/>
              <a:gd name="connsiteX4-1525" fmla="*/ 4569663 w 6168625"/>
              <a:gd name="connsiteY4-1526" fmla="*/ 742137 h 4775486"/>
              <a:gd name="connsiteX5-1527" fmla="*/ 5805339 w 6168625"/>
              <a:gd name="connsiteY5-1528" fmla="*/ 952202 h 4775486"/>
              <a:gd name="connsiteX6-1529" fmla="*/ 5372852 w 6168625"/>
              <a:gd name="connsiteY6-1530" fmla="*/ 2385586 h 4775486"/>
              <a:gd name="connsiteX7-1531" fmla="*/ 6040117 w 6168625"/>
              <a:gd name="connsiteY7-1532" fmla="*/ 4066105 h 4775486"/>
              <a:gd name="connsiteX8-1533" fmla="*/ 4359598 w 6168625"/>
              <a:gd name="connsiteY8-1534" fmla="*/ 3979608 h 4775486"/>
              <a:gd name="connsiteX9-1535" fmla="*/ 3865328 w 6168625"/>
              <a:gd name="connsiteY9-1536" fmla="*/ 4585089 h 4775486"/>
              <a:gd name="connsiteX10-1537" fmla="*/ 3074495 w 6168625"/>
              <a:gd name="connsiteY10-1538" fmla="*/ 4745727 h 4775486"/>
              <a:gd name="connsiteX11-1539" fmla="*/ 2147739 w 6168625"/>
              <a:gd name="connsiteY11-1540" fmla="*/ 4164959 h 4775486"/>
              <a:gd name="connsiteX12-1541" fmla="*/ 652572 w 6168625"/>
              <a:gd name="connsiteY12-1542" fmla="*/ 3991964 h 4775486"/>
              <a:gd name="connsiteX13-1543" fmla="*/ 627858 w 6168625"/>
              <a:gd name="connsiteY13-1544" fmla="*/ 3003424 h 4775486"/>
              <a:gd name="connsiteX14-1545" fmla="*/ 10020 w 6168625"/>
              <a:gd name="connsiteY14-1546" fmla="*/ 1928387 h 4775486"/>
              <a:gd name="connsiteX15-1547" fmla="*/ 677285 w 6168625"/>
              <a:gd name="connsiteY15-1548" fmla="*/ 1310548 h 4775486"/>
              <a:gd name="connsiteX0-1549" fmla="*/ 677285 w 6205464"/>
              <a:gd name="connsiteY0-1550" fmla="*/ 1310548 h 4775486"/>
              <a:gd name="connsiteX1-1551" fmla="*/ 1369263 w 6205464"/>
              <a:gd name="connsiteY1-1552" fmla="*/ 470289 h 4775486"/>
              <a:gd name="connsiteX2-1553" fmla="*/ 2679079 w 6205464"/>
              <a:gd name="connsiteY2-1554" fmla="*/ 667997 h 4775486"/>
              <a:gd name="connsiteX3-1555" fmla="*/ 3655263 w 6205464"/>
              <a:gd name="connsiteY3-1556" fmla="*/ 732 h 4775486"/>
              <a:gd name="connsiteX4-1557" fmla="*/ 4569663 w 6205464"/>
              <a:gd name="connsiteY4-1558" fmla="*/ 742137 h 4775486"/>
              <a:gd name="connsiteX5-1559" fmla="*/ 5805339 w 6205464"/>
              <a:gd name="connsiteY5-1560" fmla="*/ 952202 h 4775486"/>
              <a:gd name="connsiteX6-1561" fmla="*/ 5372852 w 6205464"/>
              <a:gd name="connsiteY6-1562" fmla="*/ 2385586 h 4775486"/>
              <a:gd name="connsiteX7-1563" fmla="*/ 6040117 w 6205464"/>
              <a:gd name="connsiteY7-1564" fmla="*/ 4066105 h 4775486"/>
              <a:gd name="connsiteX8-1565" fmla="*/ 4359598 w 6205464"/>
              <a:gd name="connsiteY8-1566" fmla="*/ 3979608 h 4775486"/>
              <a:gd name="connsiteX9-1567" fmla="*/ 3865328 w 6205464"/>
              <a:gd name="connsiteY9-1568" fmla="*/ 4585089 h 4775486"/>
              <a:gd name="connsiteX10-1569" fmla="*/ 3074495 w 6205464"/>
              <a:gd name="connsiteY10-1570" fmla="*/ 4745727 h 4775486"/>
              <a:gd name="connsiteX11-1571" fmla="*/ 2147739 w 6205464"/>
              <a:gd name="connsiteY11-1572" fmla="*/ 4164959 h 4775486"/>
              <a:gd name="connsiteX12-1573" fmla="*/ 652572 w 6205464"/>
              <a:gd name="connsiteY12-1574" fmla="*/ 3991964 h 4775486"/>
              <a:gd name="connsiteX13-1575" fmla="*/ 627858 w 6205464"/>
              <a:gd name="connsiteY13-1576" fmla="*/ 3003424 h 4775486"/>
              <a:gd name="connsiteX14-1577" fmla="*/ 10020 w 6205464"/>
              <a:gd name="connsiteY14-1578" fmla="*/ 1928387 h 4775486"/>
              <a:gd name="connsiteX15-1579" fmla="*/ 677285 w 6205464"/>
              <a:gd name="connsiteY15-1580" fmla="*/ 1310548 h 47754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205464" h="4775486">
                <a:moveTo>
                  <a:pt x="677285" y="1310548"/>
                </a:moveTo>
                <a:cubicBezTo>
                  <a:pt x="903825" y="1067532"/>
                  <a:pt x="800853" y="577381"/>
                  <a:pt x="1369263" y="470289"/>
                </a:cubicBezTo>
                <a:cubicBezTo>
                  <a:pt x="1937673" y="363197"/>
                  <a:pt x="2298079" y="746256"/>
                  <a:pt x="2679079" y="667997"/>
                </a:cubicBezTo>
                <a:cubicBezTo>
                  <a:pt x="3060079" y="589738"/>
                  <a:pt x="2920036" y="25445"/>
                  <a:pt x="3655263" y="732"/>
                </a:cubicBezTo>
                <a:cubicBezTo>
                  <a:pt x="4390490" y="-23981"/>
                  <a:pt x="4211317" y="583559"/>
                  <a:pt x="4569663" y="742137"/>
                </a:cubicBezTo>
                <a:cubicBezTo>
                  <a:pt x="4928009" y="900715"/>
                  <a:pt x="5436696" y="319948"/>
                  <a:pt x="5805339" y="952202"/>
                </a:cubicBezTo>
                <a:cubicBezTo>
                  <a:pt x="6173982" y="1584456"/>
                  <a:pt x="5333722" y="1866602"/>
                  <a:pt x="5372852" y="2385586"/>
                </a:cubicBezTo>
                <a:cubicBezTo>
                  <a:pt x="5411982" y="2904570"/>
                  <a:pt x="6641481" y="3120813"/>
                  <a:pt x="6040117" y="4066105"/>
                </a:cubicBezTo>
                <a:cubicBezTo>
                  <a:pt x="5438753" y="5011397"/>
                  <a:pt x="4722063" y="3893111"/>
                  <a:pt x="4359598" y="3979608"/>
                </a:cubicBezTo>
                <a:cubicBezTo>
                  <a:pt x="3997133" y="4066105"/>
                  <a:pt x="4091868" y="4407976"/>
                  <a:pt x="3865328" y="4585089"/>
                </a:cubicBezTo>
                <a:cubicBezTo>
                  <a:pt x="3638788" y="4762202"/>
                  <a:pt x="3360760" y="4815749"/>
                  <a:pt x="3074495" y="4745727"/>
                </a:cubicBezTo>
                <a:cubicBezTo>
                  <a:pt x="2788230" y="4675705"/>
                  <a:pt x="2551393" y="4290586"/>
                  <a:pt x="2147739" y="4164959"/>
                </a:cubicBezTo>
                <a:cubicBezTo>
                  <a:pt x="1744085" y="4039332"/>
                  <a:pt x="967669" y="4482116"/>
                  <a:pt x="652572" y="3991964"/>
                </a:cubicBezTo>
                <a:cubicBezTo>
                  <a:pt x="337475" y="3501812"/>
                  <a:pt x="734950" y="3347354"/>
                  <a:pt x="627858" y="3003424"/>
                </a:cubicBezTo>
                <a:cubicBezTo>
                  <a:pt x="520766" y="2659495"/>
                  <a:pt x="-84716" y="2482382"/>
                  <a:pt x="10020" y="1928387"/>
                </a:cubicBezTo>
                <a:cubicBezTo>
                  <a:pt x="104756" y="1374392"/>
                  <a:pt x="450745" y="1553564"/>
                  <a:pt x="677285" y="1310548"/>
                </a:cubicBezTo>
                <a:close/>
              </a:path>
            </a:pathLst>
          </a:custGeom>
          <a:noFill/>
          <a:ln>
            <a:solidFill>
              <a:srgbClr val="588FF2"/>
            </a:solidFill>
          </a:ln>
          <a:effectLst>
            <a:innerShdw blurRad="139700" dist="139700" dir="7800000">
              <a:srgbClr val="061B46">
                <a:alpha val="5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Rectangle 1"/>
          <p:cNvSpPr/>
          <p:nvPr/>
        </p:nvSpPr>
        <p:spPr bwMode="auto">
          <a:xfrm>
            <a:off x="538600" y="983541"/>
            <a:ext cx="307776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r>
              <a:rPr lang="zh-CN" altLang="en-US" sz="4000" smtClean="0">
                <a:solidFill>
                  <a:schemeClr val="bg1"/>
                </a:solidFill>
                <a:latin typeface="汉仪雅酷黑 55W" panose="020B0504020202020204" pitchFamily="34" charset="-122"/>
                <a:ea typeface="汉仪雅酷黑 55W" panose="020B0504020202020204" pitchFamily="34" charset="-122"/>
                <a:sym typeface="Bebas Neue" charset="0"/>
              </a:rPr>
              <a:t>计划目标执行</a:t>
            </a:r>
            <a:endParaRPr lang="en-US" altLang="zh-CN" sz="4000">
              <a:solidFill>
                <a:schemeClr val="bg1"/>
              </a:solidFill>
              <a:latin typeface="汉仪雅酷黑 55W" panose="020B0504020202020204" pitchFamily="34" charset="-122"/>
              <a:ea typeface="汉仪雅酷黑 55W" panose="020B0504020202020204" pitchFamily="34" charset="-122"/>
              <a:sym typeface="Bebas Neue" charset="0"/>
            </a:endParaRPr>
          </a:p>
        </p:txBody>
      </p:sp>
      <p:sp>
        <p:nvSpPr>
          <p:cNvPr id="47" name="文本框 46"/>
          <p:cNvSpPr txBox="1"/>
          <p:nvPr/>
        </p:nvSpPr>
        <p:spPr>
          <a:xfrm>
            <a:off x="942997" y="622685"/>
            <a:ext cx="1989647" cy="369332"/>
          </a:xfrm>
          <a:prstGeom prst="rect">
            <a:avLst/>
          </a:prstGeom>
          <a:noFill/>
        </p:spPr>
        <p:txBody>
          <a:bodyPr wrap="none" rtlCol="0">
            <a:spAutoFit/>
          </a:bodyPr>
          <a:lstStyle/>
          <a:p>
            <a:r>
              <a:rPr lang="en-US" altLang="zh-CN" smtClean="0">
                <a:solidFill>
                  <a:srgbClr val="588FF2"/>
                </a:solidFill>
                <a:latin typeface="汉仪典雅体简" panose="00020600040101010101" pitchFamily="18" charset="-122"/>
                <a:ea typeface="汉仪典雅体简" panose="00020600040101010101" pitchFamily="18" charset="-122"/>
              </a:rPr>
              <a:t>Input the title words</a:t>
            </a:r>
            <a:endParaRPr lang="zh-CN" altLang="en-US">
              <a:solidFill>
                <a:srgbClr val="588FF2"/>
              </a:solidFill>
              <a:latin typeface="汉仪典雅体简" panose="00020600040101010101" pitchFamily="18" charset="-122"/>
              <a:ea typeface="汉仪典雅体简" panose="00020600040101010101" pitchFamily="18" charset="-122"/>
            </a:endParaRPr>
          </a:p>
        </p:txBody>
      </p:sp>
      <p:grpSp>
        <p:nvGrpSpPr>
          <p:cNvPr id="59" name="组合 58"/>
          <p:cNvGrpSpPr/>
          <p:nvPr/>
        </p:nvGrpSpPr>
        <p:grpSpPr>
          <a:xfrm rot="19690004">
            <a:off x="5430730" y="2716429"/>
            <a:ext cx="1076944" cy="2854966"/>
            <a:chOff x="7475838" y="-481914"/>
            <a:chExt cx="3328088" cy="8822725"/>
          </a:xfrm>
        </p:grpSpPr>
        <p:grpSp>
          <p:nvGrpSpPr>
            <p:cNvPr id="60" name="组合 59"/>
            <p:cNvGrpSpPr/>
            <p:nvPr/>
          </p:nvGrpSpPr>
          <p:grpSpPr>
            <a:xfrm>
              <a:off x="7475838" y="5066269"/>
              <a:ext cx="3328088" cy="3274542"/>
              <a:chOff x="7475838" y="5066269"/>
              <a:chExt cx="3328088" cy="3274542"/>
            </a:xfrm>
          </p:grpSpPr>
          <p:sp>
            <p:nvSpPr>
              <p:cNvPr id="105" name="任意多边形 104"/>
              <p:cNvSpPr/>
              <p:nvPr/>
            </p:nvSpPr>
            <p:spPr>
              <a:xfrm>
                <a:off x="7475838" y="5066269"/>
                <a:ext cx="3015049" cy="3274542"/>
              </a:xfrm>
              <a:custGeom>
                <a:avLst/>
                <a:gdLst>
                  <a:gd name="connsiteX0" fmla="*/ 1760838 w 3015049"/>
                  <a:gd name="connsiteY0" fmla="*/ 0 h 3274542"/>
                  <a:gd name="connsiteX1" fmla="*/ 2199503 w 3015049"/>
                  <a:gd name="connsiteY1" fmla="*/ 438665 h 3274542"/>
                  <a:gd name="connsiteX2" fmla="*/ 2195017 w 3015049"/>
                  <a:gd name="connsiteY2" fmla="*/ 474274 h 3274542"/>
                  <a:gd name="connsiteX3" fmla="*/ 2211717 w 3015049"/>
                  <a:gd name="connsiteY3" fmla="*/ 483338 h 3274542"/>
                  <a:gd name="connsiteX4" fmla="*/ 2364260 w 3015049"/>
                  <a:gd name="connsiteY4" fmla="*/ 770238 h 3274542"/>
                  <a:gd name="connsiteX5" fmla="*/ 2359672 w 3015049"/>
                  <a:gd name="connsiteY5" fmla="*/ 822233 h 3274542"/>
                  <a:gd name="connsiteX6" fmla="*/ 2432223 w 3015049"/>
                  <a:gd name="connsiteY6" fmla="*/ 815165 h 3274542"/>
                  <a:gd name="connsiteX7" fmla="*/ 2977980 w 3015049"/>
                  <a:gd name="connsiteY7" fmla="*/ 1342578 h 3274542"/>
                  <a:gd name="connsiteX8" fmla="*/ 2884773 w 3015049"/>
                  <a:gd name="connsiteY8" fmla="*/ 1637460 h 3274542"/>
                  <a:gd name="connsiteX9" fmla="*/ 2849633 w 3015049"/>
                  <a:gd name="connsiteY9" fmla="*/ 1678618 h 3274542"/>
                  <a:gd name="connsiteX10" fmla="*/ 2884801 w 3015049"/>
                  <a:gd name="connsiteY10" fmla="*/ 1734559 h 3274542"/>
                  <a:gd name="connsiteX11" fmla="*/ 3015049 w 3015049"/>
                  <a:gd name="connsiteY11" fmla="*/ 2231659 h 3274542"/>
                  <a:gd name="connsiteX12" fmla="*/ 1935892 w 3015049"/>
                  <a:gd name="connsiteY12" fmla="*/ 3274542 h 3274542"/>
                  <a:gd name="connsiteX13" fmla="*/ 905252 w 3015049"/>
                  <a:gd name="connsiteY13" fmla="*/ 2541781 h 3274542"/>
                  <a:gd name="connsiteX14" fmla="*/ 904039 w 3015049"/>
                  <a:gd name="connsiteY14" fmla="*/ 2537224 h 3274542"/>
                  <a:gd name="connsiteX15" fmla="*/ 883401 w 3015049"/>
                  <a:gd name="connsiteY15" fmla="*/ 2543415 h 3274542"/>
                  <a:gd name="connsiteX16" fmla="*/ 735227 w 3015049"/>
                  <a:gd name="connsiteY16" fmla="*/ 2557850 h 3274542"/>
                  <a:gd name="connsiteX17" fmla="*/ 0 w 3015049"/>
                  <a:gd name="connsiteY17" fmla="*/ 1847336 h 3274542"/>
                  <a:gd name="connsiteX18" fmla="*/ 735227 w 3015049"/>
                  <a:gd name="connsiteY18" fmla="*/ 1136822 h 3274542"/>
                  <a:gd name="connsiteX19" fmla="*/ 835916 w 3015049"/>
                  <a:gd name="connsiteY19" fmla="*/ 1146631 h 3274542"/>
                  <a:gd name="connsiteX20" fmla="*/ 832021 w 3015049"/>
                  <a:gd name="connsiteY20" fmla="*/ 1107988 h 3274542"/>
                  <a:gd name="connsiteX21" fmla="*/ 991828 w 3015049"/>
                  <a:gd name="connsiteY21" fmla="*/ 807427 h 3274542"/>
                  <a:gd name="connsiteX22" fmla="*/ 1035722 w 3015049"/>
                  <a:gd name="connsiteY22" fmla="*/ 783602 h 3274542"/>
                  <a:gd name="connsiteX23" fmla="*/ 1029598 w 3015049"/>
                  <a:gd name="connsiteY23" fmla="*/ 757026 h 3274542"/>
                  <a:gd name="connsiteX24" fmla="*/ 1025611 w 3015049"/>
                  <a:gd name="connsiteY24" fmla="*/ 704335 h 3274542"/>
                  <a:gd name="connsiteX25" fmla="*/ 1301871 w 3015049"/>
                  <a:gd name="connsiteY25" fmla="*/ 365375 h 3274542"/>
                  <a:gd name="connsiteX26" fmla="*/ 1329846 w 3015049"/>
                  <a:gd name="connsiteY26" fmla="*/ 362555 h 3274542"/>
                  <a:gd name="connsiteX27" fmla="*/ 1331085 w 3015049"/>
                  <a:gd name="connsiteY27" fmla="*/ 350258 h 3274542"/>
                  <a:gd name="connsiteX28" fmla="*/ 1760838 w 3015049"/>
                  <a:gd name="connsiteY28" fmla="*/ 0 h 3274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5049" h="3274542">
                    <a:moveTo>
                      <a:pt x="1760838" y="0"/>
                    </a:moveTo>
                    <a:cubicBezTo>
                      <a:pt x="2003106" y="0"/>
                      <a:pt x="2199503" y="196397"/>
                      <a:pt x="2199503" y="438665"/>
                    </a:cubicBezTo>
                    <a:lnTo>
                      <a:pt x="2195017" y="474274"/>
                    </a:lnTo>
                    <a:lnTo>
                      <a:pt x="2211717" y="483338"/>
                    </a:lnTo>
                    <a:cubicBezTo>
                      <a:pt x="2303750" y="545515"/>
                      <a:pt x="2364260" y="650811"/>
                      <a:pt x="2364260" y="770238"/>
                    </a:cubicBezTo>
                    <a:lnTo>
                      <a:pt x="2359672" y="822233"/>
                    </a:lnTo>
                    <a:lnTo>
                      <a:pt x="2432223" y="815165"/>
                    </a:lnTo>
                    <a:cubicBezTo>
                      <a:pt x="2733636" y="815165"/>
                      <a:pt x="2977980" y="1051296"/>
                      <a:pt x="2977980" y="1342578"/>
                    </a:cubicBezTo>
                    <a:cubicBezTo>
                      <a:pt x="2977980" y="1451809"/>
                      <a:pt x="2943619" y="1553284"/>
                      <a:pt x="2884773" y="1637460"/>
                    </a:cubicBezTo>
                    <a:lnTo>
                      <a:pt x="2849633" y="1678618"/>
                    </a:lnTo>
                    <a:lnTo>
                      <a:pt x="2884801" y="1734559"/>
                    </a:lnTo>
                    <a:cubicBezTo>
                      <a:pt x="2967866" y="1882329"/>
                      <a:pt x="3015049" y="2051669"/>
                      <a:pt x="3015049" y="2231659"/>
                    </a:cubicBezTo>
                    <a:cubicBezTo>
                      <a:pt x="3015049" y="2807627"/>
                      <a:pt x="2531894" y="3274542"/>
                      <a:pt x="1935892" y="3274542"/>
                    </a:cubicBezTo>
                    <a:cubicBezTo>
                      <a:pt x="1451640" y="3274542"/>
                      <a:pt x="1041885" y="2966305"/>
                      <a:pt x="905252" y="2541781"/>
                    </a:cubicBezTo>
                    <a:lnTo>
                      <a:pt x="904039" y="2537224"/>
                    </a:lnTo>
                    <a:lnTo>
                      <a:pt x="883401" y="2543415"/>
                    </a:lnTo>
                    <a:cubicBezTo>
                      <a:pt x="835539" y="2552880"/>
                      <a:pt x="785984" y="2557850"/>
                      <a:pt x="735227" y="2557850"/>
                    </a:cubicBezTo>
                    <a:cubicBezTo>
                      <a:pt x="329172" y="2557850"/>
                      <a:pt x="0" y="2239742"/>
                      <a:pt x="0" y="1847336"/>
                    </a:cubicBezTo>
                    <a:cubicBezTo>
                      <a:pt x="0" y="1454930"/>
                      <a:pt x="329172" y="1136822"/>
                      <a:pt x="735227" y="1136822"/>
                    </a:cubicBezTo>
                    <a:lnTo>
                      <a:pt x="835916" y="1146631"/>
                    </a:lnTo>
                    <a:lnTo>
                      <a:pt x="832021" y="1107988"/>
                    </a:lnTo>
                    <a:cubicBezTo>
                      <a:pt x="832021" y="982873"/>
                      <a:pt x="895412" y="872564"/>
                      <a:pt x="991828" y="807427"/>
                    </a:cubicBezTo>
                    <a:lnTo>
                      <a:pt x="1035722" y="783602"/>
                    </a:lnTo>
                    <a:lnTo>
                      <a:pt x="1029598" y="757026"/>
                    </a:lnTo>
                    <a:cubicBezTo>
                      <a:pt x="1026972" y="739846"/>
                      <a:pt x="1025611" y="722249"/>
                      <a:pt x="1025611" y="704335"/>
                    </a:cubicBezTo>
                    <a:cubicBezTo>
                      <a:pt x="1025611" y="537136"/>
                      <a:pt x="1144210" y="397637"/>
                      <a:pt x="1301871" y="365375"/>
                    </a:cubicBezTo>
                    <a:lnTo>
                      <a:pt x="1329846" y="362555"/>
                    </a:lnTo>
                    <a:lnTo>
                      <a:pt x="1331085" y="350258"/>
                    </a:lnTo>
                    <a:cubicBezTo>
                      <a:pt x="1371989" y="150366"/>
                      <a:pt x="1548854" y="0"/>
                      <a:pt x="17608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7797114" y="5844746"/>
                <a:ext cx="345989" cy="3459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10087234" y="5519352"/>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10622694" y="6079525"/>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任意多边形 60"/>
            <p:cNvSpPr/>
            <p:nvPr/>
          </p:nvSpPr>
          <p:spPr>
            <a:xfrm flipH="1">
              <a:off x="9788323" y="3874757"/>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8078972" y="3845925"/>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2"/>
            <p:cNvSpPr/>
            <p:nvPr/>
          </p:nvSpPr>
          <p:spPr>
            <a:xfrm>
              <a:off x="8381509" y="1754659"/>
              <a:ext cx="1669755" cy="2953265"/>
            </a:xfrm>
            <a:custGeom>
              <a:avLst/>
              <a:gdLst>
                <a:gd name="connsiteX0" fmla="*/ 0 w 1544595"/>
                <a:gd name="connsiteY0" fmla="*/ 0 h 2953265"/>
                <a:gd name="connsiteX1" fmla="*/ 1544595 w 1544595"/>
                <a:gd name="connsiteY1" fmla="*/ 0 h 2953265"/>
                <a:gd name="connsiteX2" fmla="*/ 1544595 w 1544595"/>
                <a:gd name="connsiteY2" fmla="*/ 2953265 h 2953265"/>
                <a:gd name="connsiteX3" fmla="*/ 0 w 1544595"/>
                <a:gd name="connsiteY3" fmla="*/ 2953265 h 2953265"/>
                <a:gd name="connsiteX4" fmla="*/ 0 w 1544595"/>
                <a:gd name="connsiteY4" fmla="*/ 0 h 2953265"/>
                <a:gd name="connsiteX0-1" fmla="*/ 65902 w 1610497"/>
                <a:gd name="connsiteY0-2" fmla="*/ 0 h 2953265"/>
                <a:gd name="connsiteX1-3" fmla="*/ 1610497 w 1610497"/>
                <a:gd name="connsiteY1-4" fmla="*/ 0 h 2953265"/>
                <a:gd name="connsiteX2-5" fmla="*/ 1610497 w 1610497"/>
                <a:gd name="connsiteY2-6" fmla="*/ 2953265 h 2953265"/>
                <a:gd name="connsiteX3-7" fmla="*/ 65902 w 1610497"/>
                <a:gd name="connsiteY3-8" fmla="*/ 2953265 h 2953265"/>
                <a:gd name="connsiteX4-9" fmla="*/ 65902 w 1610497"/>
                <a:gd name="connsiteY4-10" fmla="*/ 0 h 2953265"/>
                <a:gd name="connsiteX0-11" fmla="*/ 78315 w 1622910"/>
                <a:gd name="connsiteY0-12" fmla="*/ 0 h 2953265"/>
                <a:gd name="connsiteX1-13" fmla="*/ 1622910 w 1622910"/>
                <a:gd name="connsiteY1-14" fmla="*/ 0 h 2953265"/>
                <a:gd name="connsiteX2-15" fmla="*/ 1622910 w 1622910"/>
                <a:gd name="connsiteY2-16" fmla="*/ 2953265 h 2953265"/>
                <a:gd name="connsiteX3-17" fmla="*/ 78315 w 1622910"/>
                <a:gd name="connsiteY3-18" fmla="*/ 2953265 h 2953265"/>
                <a:gd name="connsiteX4-19" fmla="*/ 78315 w 1622910"/>
                <a:gd name="connsiteY4-20" fmla="*/ 0 h 2953265"/>
                <a:gd name="connsiteX0-21" fmla="*/ 78315 w 1672337"/>
                <a:gd name="connsiteY0-22" fmla="*/ 0 h 2953265"/>
                <a:gd name="connsiteX1-23" fmla="*/ 1622910 w 1672337"/>
                <a:gd name="connsiteY1-24" fmla="*/ 0 h 2953265"/>
                <a:gd name="connsiteX2-25" fmla="*/ 1622910 w 1672337"/>
                <a:gd name="connsiteY2-26" fmla="*/ 2953265 h 2953265"/>
                <a:gd name="connsiteX3-27" fmla="*/ 78315 w 1672337"/>
                <a:gd name="connsiteY3-28" fmla="*/ 2953265 h 2953265"/>
                <a:gd name="connsiteX4-29" fmla="*/ 78315 w 1672337"/>
                <a:gd name="connsiteY4-30" fmla="*/ 0 h 2953265"/>
                <a:gd name="connsiteX0-31" fmla="*/ 78315 w 1697337"/>
                <a:gd name="connsiteY0-32" fmla="*/ 0 h 2953265"/>
                <a:gd name="connsiteX1-33" fmla="*/ 1622910 w 1697337"/>
                <a:gd name="connsiteY1-34" fmla="*/ 0 h 2953265"/>
                <a:gd name="connsiteX2-35" fmla="*/ 1622910 w 1697337"/>
                <a:gd name="connsiteY2-36" fmla="*/ 2953265 h 2953265"/>
                <a:gd name="connsiteX3-37" fmla="*/ 78315 w 1697337"/>
                <a:gd name="connsiteY3-38" fmla="*/ 2953265 h 2953265"/>
                <a:gd name="connsiteX4-39" fmla="*/ 78315 w 1697337"/>
                <a:gd name="connsiteY4-40" fmla="*/ 0 h 2953265"/>
                <a:gd name="connsiteX0-41" fmla="*/ 41133 w 1660155"/>
                <a:gd name="connsiteY0-42" fmla="*/ 0 h 2953265"/>
                <a:gd name="connsiteX1-43" fmla="*/ 1585728 w 1660155"/>
                <a:gd name="connsiteY1-44" fmla="*/ 0 h 2953265"/>
                <a:gd name="connsiteX2-45" fmla="*/ 1585728 w 1660155"/>
                <a:gd name="connsiteY2-46" fmla="*/ 2953265 h 2953265"/>
                <a:gd name="connsiteX3-47" fmla="*/ 238841 w 1660155"/>
                <a:gd name="connsiteY3-48" fmla="*/ 2940908 h 2953265"/>
                <a:gd name="connsiteX4-49" fmla="*/ 41133 w 1660155"/>
                <a:gd name="connsiteY4-50" fmla="*/ 0 h 2953265"/>
                <a:gd name="connsiteX0-51" fmla="*/ 41133 w 1609133"/>
                <a:gd name="connsiteY0-52" fmla="*/ 0 h 2953265"/>
                <a:gd name="connsiteX1-53" fmla="*/ 1585728 w 1609133"/>
                <a:gd name="connsiteY1-54" fmla="*/ 0 h 2953265"/>
                <a:gd name="connsiteX2-55" fmla="*/ 1388020 w 1609133"/>
                <a:gd name="connsiteY2-56" fmla="*/ 2953265 h 2953265"/>
                <a:gd name="connsiteX3-57" fmla="*/ 238841 w 1609133"/>
                <a:gd name="connsiteY3-58" fmla="*/ 2940908 h 2953265"/>
                <a:gd name="connsiteX4-59" fmla="*/ 41133 w 1609133"/>
                <a:gd name="connsiteY4-60" fmla="*/ 0 h 2953265"/>
                <a:gd name="connsiteX0-61" fmla="*/ 58156 w 1626156"/>
                <a:gd name="connsiteY0-62" fmla="*/ 0 h 2953265"/>
                <a:gd name="connsiteX1-63" fmla="*/ 1602751 w 1626156"/>
                <a:gd name="connsiteY1-64" fmla="*/ 0 h 2953265"/>
                <a:gd name="connsiteX2-65" fmla="*/ 1405043 w 1626156"/>
                <a:gd name="connsiteY2-66" fmla="*/ 2953265 h 2953265"/>
                <a:gd name="connsiteX3-67" fmla="*/ 255864 w 1626156"/>
                <a:gd name="connsiteY3-68" fmla="*/ 2940908 h 2953265"/>
                <a:gd name="connsiteX4-69" fmla="*/ 58156 w 1626156"/>
                <a:gd name="connsiteY4-70" fmla="*/ 0 h 2953265"/>
                <a:gd name="connsiteX0-71" fmla="*/ 58156 w 1653323"/>
                <a:gd name="connsiteY0-72" fmla="*/ 0 h 2953265"/>
                <a:gd name="connsiteX1-73" fmla="*/ 1602751 w 1653323"/>
                <a:gd name="connsiteY1-74" fmla="*/ 0 h 2953265"/>
                <a:gd name="connsiteX2-75" fmla="*/ 1405043 w 1653323"/>
                <a:gd name="connsiteY2-76" fmla="*/ 2953265 h 2953265"/>
                <a:gd name="connsiteX3-77" fmla="*/ 255864 w 1653323"/>
                <a:gd name="connsiteY3-78" fmla="*/ 2940908 h 2953265"/>
                <a:gd name="connsiteX4-79" fmla="*/ 58156 w 1653323"/>
                <a:gd name="connsiteY4-80" fmla="*/ 0 h 2953265"/>
                <a:gd name="connsiteX0-81" fmla="*/ 58156 w 1653323"/>
                <a:gd name="connsiteY0-82" fmla="*/ 0 h 2953265"/>
                <a:gd name="connsiteX1-83" fmla="*/ 1602751 w 1653323"/>
                <a:gd name="connsiteY1-84" fmla="*/ 0 h 2953265"/>
                <a:gd name="connsiteX2-85" fmla="*/ 1405043 w 1653323"/>
                <a:gd name="connsiteY2-86" fmla="*/ 2953265 h 2953265"/>
                <a:gd name="connsiteX3-87" fmla="*/ 255864 w 1653323"/>
                <a:gd name="connsiteY3-88" fmla="*/ 2940908 h 2953265"/>
                <a:gd name="connsiteX4-89" fmla="*/ 58156 w 1653323"/>
                <a:gd name="connsiteY4-90" fmla="*/ 0 h 2953265"/>
                <a:gd name="connsiteX0-91" fmla="*/ 58156 w 1669755"/>
                <a:gd name="connsiteY0-92" fmla="*/ 0 h 2953265"/>
                <a:gd name="connsiteX1-93" fmla="*/ 1602751 w 1669755"/>
                <a:gd name="connsiteY1-94" fmla="*/ 0 h 2953265"/>
                <a:gd name="connsiteX2-95" fmla="*/ 1405043 w 1669755"/>
                <a:gd name="connsiteY2-96" fmla="*/ 2953265 h 2953265"/>
                <a:gd name="connsiteX3-97" fmla="*/ 255864 w 1669755"/>
                <a:gd name="connsiteY3-98" fmla="*/ 2940908 h 2953265"/>
                <a:gd name="connsiteX4-99" fmla="*/ 58156 w 1669755"/>
                <a:gd name="connsiteY4-100" fmla="*/ 0 h 29532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69755" h="2953265">
                  <a:moveTo>
                    <a:pt x="58156" y="0"/>
                  </a:moveTo>
                  <a:lnTo>
                    <a:pt x="1602751" y="0"/>
                  </a:lnTo>
                  <a:cubicBezTo>
                    <a:pt x="1726319" y="663146"/>
                    <a:pt x="1689249" y="2005914"/>
                    <a:pt x="1405043" y="2953265"/>
                  </a:cubicBezTo>
                  <a:lnTo>
                    <a:pt x="255864" y="2940908"/>
                  </a:lnTo>
                  <a:cubicBezTo>
                    <a:pt x="70513" y="2166551"/>
                    <a:pt x="-90125" y="1120346"/>
                    <a:pt x="58156" y="0"/>
                  </a:cubicBezTo>
                  <a:close/>
                </a:path>
              </a:pathLst>
            </a:custGeom>
            <a:solidFill>
              <a:srgbClr val="D5D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3"/>
            <p:cNvSpPr/>
            <p:nvPr/>
          </p:nvSpPr>
          <p:spPr>
            <a:xfrm>
              <a:off x="8439664" y="691711"/>
              <a:ext cx="1532239" cy="1179928"/>
            </a:xfrm>
            <a:custGeom>
              <a:avLst/>
              <a:gdLst>
                <a:gd name="connsiteX0" fmla="*/ 0 w 1532239"/>
                <a:gd name="connsiteY0" fmla="*/ 1062681 h 1062681"/>
                <a:gd name="connsiteX1" fmla="*/ 766120 w 1532239"/>
                <a:gd name="connsiteY1" fmla="*/ 0 h 1062681"/>
                <a:gd name="connsiteX2" fmla="*/ 1532239 w 1532239"/>
                <a:gd name="connsiteY2" fmla="*/ 1062681 h 1062681"/>
                <a:gd name="connsiteX3" fmla="*/ 0 w 1532239"/>
                <a:gd name="connsiteY3" fmla="*/ 1062681 h 1062681"/>
                <a:gd name="connsiteX0-1" fmla="*/ 0 w 1532239"/>
                <a:gd name="connsiteY0-2" fmla="*/ 1062681 h 1062681"/>
                <a:gd name="connsiteX1-3" fmla="*/ 766120 w 1532239"/>
                <a:gd name="connsiteY1-4" fmla="*/ 0 h 1062681"/>
                <a:gd name="connsiteX2-5" fmla="*/ 1532239 w 1532239"/>
                <a:gd name="connsiteY2-6" fmla="*/ 1062681 h 1062681"/>
                <a:gd name="connsiteX3-7" fmla="*/ 0 w 1532239"/>
                <a:gd name="connsiteY3-8" fmla="*/ 1062681 h 1062681"/>
                <a:gd name="connsiteX0-9" fmla="*/ 0 w 1532239"/>
                <a:gd name="connsiteY0-10" fmla="*/ 1062681 h 1062681"/>
                <a:gd name="connsiteX1-11" fmla="*/ 766120 w 1532239"/>
                <a:gd name="connsiteY1-12" fmla="*/ 0 h 1062681"/>
                <a:gd name="connsiteX2-13" fmla="*/ 1532239 w 1532239"/>
                <a:gd name="connsiteY2-14" fmla="*/ 1062681 h 1062681"/>
                <a:gd name="connsiteX3-15" fmla="*/ 0 w 1532239"/>
                <a:gd name="connsiteY3-16" fmla="*/ 1062681 h 1062681"/>
                <a:gd name="connsiteX0-17" fmla="*/ 0 w 1532239"/>
                <a:gd name="connsiteY0-18" fmla="*/ 1062681 h 1062681"/>
                <a:gd name="connsiteX1-19" fmla="*/ 766120 w 1532239"/>
                <a:gd name="connsiteY1-20" fmla="*/ 0 h 1062681"/>
                <a:gd name="connsiteX2-21" fmla="*/ 1532239 w 1532239"/>
                <a:gd name="connsiteY2-22" fmla="*/ 1062681 h 1062681"/>
                <a:gd name="connsiteX3-23" fmla="*/ 0 w 1532239"/>
                <a:gd name="connsiteY3-24" fmla="*/ 1062681 h 1062681"/>
                <a:gd name="connsiteX0-25" fmla="*/ 0 w 1532239"/>
                <a:gd name="connsiteY0-26" fmla="*/ 1062681 h 1062681"/>
                <a:gd name="connsiteX1-27" fmla="*/ 766120 w 1532239"/>
                <a:gd name="connsiteY1-28" fmla="*/ 0 h 1062681"/>
                <a:gd name="connsiteX2-29" fmla="*/ 1532239 w 1532239"/>
                <a:gd name="connsiteY2-30" fmla="*/ 1062681 h 1062681"/>
                <a:gd name="connsiteX3-31" fmla="*/ 0 w 1532239"/>
                <a:gd name="connsiteY3-32" fmla="*/ 1062681 h 1062681"/>
                <a:gd name="connsiteX0-33" fmla="*/ 0 w 1532239"/>
                <a:gd name="connsiteY0-34" fmla="*/ 1062681 h 1062681"/>
                <a:gd name="connsiteX1-35" fmla="*/ 766120 w 1532239"/>
                <a:gd name="connsiteY1-36" fmla="*/ 0 h 1062681"/>
                <a:gd name="connsiteX2-37" fmla="*/ 1532239 w 1532239"/>
                <a:gd name="connsiteY2-38" fmla="*/ 1062681 h 1062681"/>
                <a:gd name="connsiteX3-39" fmla="*/ 0 w 1532239"/>
                <a:gd name="connsiteY3-40" fmla="*/ 1062681 h 1062681"/>
                <a:gd name="connsiteX0-41" fmla="*/ 0 w 1532239"/>
                <a:gd name="connsiteY0-42" fmla="*/ 1062681 h 1062681"/>
                <a:gd name="connsiteX1-43" fmla="*/ 766120 w 1532239"/>
                <a:gd name="connsiteY1-44" fmla="*/ 0 h 1062681"/>
                <a:gd name="connsiteX2-45" fmla="*/ 1532239 w 1532239"/>
                <a:gd name="connsiteY2-46" fmla="*/ 1062681 h 1062681"/>
                <a:gd name="connsiteX3-47" fmla="*/ 0 w 1532239"/>
                <a:gd name="connsiteY3-48" fmla="*/ 1062681 h 1062681"/>
                <a:gd name="connsiteX0-49" fmla="*/ 0 w 1532239"/>
                <a:gd name="connsiteY0-50" fmla="*/ 1062681 h 1062681"/>
                <a:gd name="connsiteX1-51" fmla="*/ 766120 w 1532239"/>
                <a:gd name="connsiteY1-52" fmla="*/ 0 h 1062681"/>
                <a:gd name="connsiteX2-53" fmla="*/ 1532239 w 1532239"/>
                <a:gd name="connsiteY2-54" fmla="*/ 1062681 h 1062681"/>
                <a:gd name="connsiteX3-55" fmla="*/ 0 w 1532239"/>
                <a:gd name="connsiteY3-56" fmla="*/ 1062681 h 1062681"/>
                <a:gd name="connsiteX0-57" fmla="*/ 0 w 1532239"/>
                <a:gd name="connsiteY0-58" fmla="*/ 1062681 h 1062681"/>
                <a:gd name="connsiteX1-59" fmla="*/ 766120 w 1532239"/>
                <a:gd name="connsiteY1-60" fmla="*/ 0 h 1062681"/>
                <a:gd name="connsiteX2-61" fmla="*/ 1532239 w 1532239"/>
                <a:gd name="connsiteY2-62" fmla="*/ 1062681 h 1062681"/>
                <a:gd name="connsiteX3-63" fmla="*/ 0 w 1532239"/>
                <a:gd name="connsiteY3-64" fmla="*/ 1062681 h 1062681"/>
                <a:gd name="connsiteX0-65" fmla="*/ 0 w 1532239"/>
                <a:gd name="connsiteY0-66" fmla="*/ 1062681 h 1062681"/>
                <a:gd name="connsiteX1-67" fmla="*/ 766120 w 1532239"/>
                <a:gd name="connsiteY1-68" fmla="*/ 0 h 1062681"/>
                <a:gd name="connsiteX2-69" fmla="*/ 1532239 w 1532239"/>
                <a:gd name="connsiteY2-70" fmla="*/ 1062681 h 1062681"/>
                <a:gd name="connsiteX3-71" fmla="*/ 0 w 1532239"/>
                <a:gd name="connsiteY3-72" fmla="*/ 1062681 h 1062681"/>
                <a:gd name="connsiteX0-73" fmla="*/ 0 w 1532239"/>
                <a:gd name="connsiteY0-74" fmla="*/ 1062681 h 1062681"/>
                <a:gd name="connsiteX1-75" fmla="*/ 766120 w 1532239"/>
                <a:gd name="connsiteY1-76" fmla="*/ 0 h 1062681"/>
                <a:gd name="connsiteX2-77" fmla="*/ 1532239 w 1532239"/>
                <a:gd name="connsiteY2-78" fmla="*/ 1062681 h 1062681"/>
                <a:gd name="connsiteX3-79" fmla="*/ 0 w 1532239"/>
                <a:gd name="connsiteY3-80" fmla="*/ 1062681 h 1062681"/>
                <a:gd name="connsiteX0-81" fmla="*/ 0 w 1532239"/>
                <a:gd name="connsiteY0-82" fmla="*/ 1062681 h 1062681"/>
                <a:gd name="connsiteX1-83" fmla="*/ 766120 w 1532239"/>
                <a:gd name="connsiteY1-84" fmla="*/ 0 h 1062681"/>
                <a:gd name="connsiteX2-85" fmla="*/ 1532239 w 1532239"/>
                <a:gd name="connsiteY2-86" fmla="*/ 1062681 h 1062681"/>
                <a:gd name="connsiteX3-87" fmla="*/ 0 w 1532239"/>
                <a:gd name="connsiteY3-88" fmla="*/ 1062681 h 1062681"/>
                <a:gd name="connsiteX0-89" fmla="*/ 0 w 1532239"/>
                <a:gd name="connsiteY0-90" fmla="*/ 1062932 h 1062932"/>
                <a:gd name="connsiteX1-91" fmla="*/ 766120 w 1532239"/>
                <a:gd name="connsiteY1-92" fmla="*/ 251 h 1062932"/>
                <a:gd name="connsiteX2-93" fmla="*/ 1532239 w 1532239"/>
                <a:gd name="connsiteY2-94" fmla="*/ 1062932 h 1062932"/>
                <a:gd name="connsiteX3-95" fmla="*/ 0 w 1532239"/>
                <a:gd name="connsiteY3-96" fmla="*/ 1062932 h 1062932"/>
                <a:gd name="connsiteX0-97" fmla="*/ 0 w 1532239"/>
                <a:gd name="connsiteY0-98" fmla="*/ 1062948 h 1062948"/>
                <a:gd name="connsiteX1-99" fmla="*/ 766120 w 1532239"/>
                <a:gd name="connsiteY1-100" fmla="*/ 267 h 1062948"/>
                <a:gd name="connsiteX2-101" fmla="*/ 1532239 w 1532239"/>
                <a:gd name="connsiteY2-102" fmla="*/ 1062948 h 1062948"/>
                <a:gd name="connsiteX3-103" fmla="*/ 0 w 1532239"/>
                <a:gd name="connsiteY3-104" fmla="*/ 1062948 h 1062948"/>
                <a:gd name="connsiteX0-105" fmla="*/ 0 w 1532239"/>
                <a:gd name="connsiteY0-106" fmla="*/ 1062948 h 1062948"/>
                <a:gd name="connsiteX1-107" fmla="*/ 766120 w 1532239"/>
                <a:gd name="connsiteY1-108" fmla="*/ 267 h 1062948"/>
                <a:gd name="connsiteX2-109" fmla="*/ 1532239 w 1532239"/>
                <a:gd name="connsiteY2-110" fmla="*/ 1062948 h 1062948"/>
                <a:gd name="connsiteX3-111" fmla="*/ 0 w 1532239"/>
                <a:gd name="connsiteY3-112" fmla="*/ 1062948 h 1062948"/>
                <a:gd name="connsiteX0-113" fmla="*/ 0 w 1532239"/>
                <a:gd name="connsiteY0-114" fmla="*/ 1062948 h 1062948"/>
                <a:gd name="connsiteX1-115" fmla="*/ 766120 w 1532239"/>
                <a:gd name="connsiteY1-116" fmla="*/ 267 h 1062948"/>
                <a:gd name="connsiteX2-117" fmla="*/ 1532239 w 1532239"/>
                <a:gd name="connsiteY2-118" fmla="*/ 1062948 h 1062948"/>
                <a:gd name="connsiteX3-119" fmla="*/ 0 w 1532239"/>
                <a:gd name="connsiteY3-120" fmla="*/ 1062948 h 1062948"/>
                <a:gd name="connsiteX0-121" fmla="*/ 0 w 1532239"/>
                <a:gd name="connsiteY0-122" fmla="*/ 1062948 h 1145326"/>
                <a:gd name="connsiteX1-123" fmla="*/ 766120 w 1532239"/>
                <a:gd name="connsiteY1-124" fmla="*/ 267 h 1145326"/>
                <a:gd name="connsiteX2-125" fmla="*/ 1532239 w 1532239"/>
                <a:gd name="connsiteY2-126" fmla="*/ 1062948 h 1145326"/>
                <a:gd name="connsiteX3-127" fmla="*/ 0 w 1532239"/>
                <a:gd name="connsiteY3-128" fmla="*/ 1062948 h 1145326"/>
                <a:gd name="connsiteX0-129" fmla="*/ 0 w 1532239"/>
                <a:gd name="connsiteY0-130" fmla="*/ 1062948 h 1179928"/>
                <a:gd name="connsiteX1-131" fmla="*/ 766120 w 1532239"/>
                <a:gd name="connsiteY1-132" fmla="*/ 267 h 1179928"/>
                <a:gd name="connsiteX2-133" fmla="*/ 1532239 w 1532239"/>
                <a:gd name="connsiteY2-134" fmla="*/ 1062948 h 1179928"/>
                <a:gd name="connsiteX3-135" fmla="*/ 0 w 1532239"/>
                <a:gd name="connsiteY3-136" fmla="*/ 1062948 h 1179928"/>
              </a:gdLst>
              <a:ahLst/>
              <a:cxnLst>
                <a:cxn ang="0">
                  <a:pos x="connsiteX0-1" y="connsiteY0-2"/>
                </a:cxn>
                <a:cxn ang="0">
                  <a:pos x="connsiteX1-3" y="connsiteY1-4"/>
                </a:cxn>
                <a:cxn ang="0">
                  <a:pos x="connsiteX2-5" y="connsiteY2-6"/>
                </a:cxn>
                <a:cxn ang="0">
                  <a:pos x="connsiteX3-7" y="connsiteY3-8"/>
                </a:cxn>
              </a:cxnLst>
              <a:rect l="l" t="t" r="r" b="b"/>
              <a:pathLst>
                <a:path w="1532239" h="1179928">
                  <a:moveTo>
                    <a:pt x="0" y="1062948"/>
                  </a:moveTo>
                  <a:cubicBezTo>
                    <a:pt x="57666" y="782862"/>
                    <a:pt x="399537" y="-3851"/>
                    <a:pt x="766120" y="267"/>
                  </a:cubicBezTo>
                  <a:cubicBezTo>
                    <a:pt x="1107991" y="-16210"/>
                    <a:pt x="1499288" y="733435"/>
                    <a:pt x="1532239" y="1062948"/>
                  </a:cubicBezTo>
                  <a:cubicBezTo>
                    <a:pt x="1293342" y="1186515"/>
                    <a:pt x="424249" y="1248299"/>
                    <a:pt x="0" y="1062948"/>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8637373" y="4707924"/>
              <a:ext cx="1149178" cy="296562"/>
            </a:xfrm>
            <a:prstGeom prst="rect">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8822725" y="2100648"/>
              <a:ext cx="753763" cy="753763"/>
            </a:xfrm>
            <a:prstGeom prst="ellipse">
              <a:avLst/>
            </a:prstGeom>
            <a:solidFill>
              <a:srgbClr val="78A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flipH="1">
              <a:off x="9792444" y="3878876"/>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10"/>
            <p:cNvSpPr/>
            <p:nvPr/>
          </p:nvSpPr>
          <p:spPr>
            <a:xfrm>
              <a:off x="9094574" y="-481914"/>
              <a:ext cx="222421" cy="1215081"/>
            </a:xfrm>
            <a:custGeom>
              <a:avLst/>
              <a:gdLst>
                <a:gd name="connsiteX0" fmla="*/ 0 w 222421"/>
                <a:gd name="connsiteY0" fmla="*/ 1198606 h 1198606"/>
                <a:gd name="connsiteX1" fmla="*/ 111211 w 222421"/>
                <a:gd name="connsiteY1" fmla="*/ 0 h 1198606"/>
                <a:gd name="connsiteX2" fmla="*/ 222421 w 222421"/>
                <a:gd name="connsiteY2" fmla="*/ 1198606 h 1198606"/>
                <a:gd name="connsiteX3" fmla="*/ 0 w 222421"/>
                <a:gd name="connsiteY3" fmla="*/ 1198606 h 1198606"/>
                <a:gd name="connsiteX0-1" fmla="*/ 0 w 222421"/>
                <a:gd name="connsiteY0-2" fmla="*/ 1198606 h 1198606"/>
                <a:gd name="connsiteX1-3" fmla="*/ 111211 w 222421"/>
                <a:gd name="connsiteY1-4" fmla="*/ 0 h 1198606"/>
                <a:gd name="connsiteX2-5" fmla="*/ 222421 w 222421"/>
                <a:gd name="connsiteY2-6" fmla="*/ 1198606 h 1198606"/>
                <a:gd name="connsiteX3-7" fmla="*/ 0 w 222421"/>
                <a:gd name="connsiteY3-8" fmla="*/ 1198606 h 1198606"/>
                <a:gd name="connsiteX0-9" fmla="*/ 0 w 222421"/>
                <a:gd name="connsiteY0-10" fmla="*/ 1198606 h 1215081"/>
                <a:gd name="connsiteX1-11" fmla="*/ 111211 w 222421"/>
                <a:gd name="connsiteY1-12" fmla="*/ 0 h 1215081"/>
                <a:gd name="connsiteX2-13" fmla="*/ 222421 w 222421"/>
                <a:gd name="connsiteY2-14" fmla="*/ 1198606 h 1215081"/>
                <a:gd name="connsiteX3-15" fmla="*/ 0 w 222421"/>
                <a:gd name="connsiteY3-16" fmla="*/ 1198606 h 1215081"/>
              </a:gdLst>
              <a:ahLst/>
              <a:cxnLst>
                <a:cxn ang="0">
                  <a:pos x="connsiteX0-1" y="connsiteY0-2"/>
                </a:cxn>
                <a:cxn ang="0">
                  <a:pos x="connsiteX1-3" y="connsiteY1-4"/>
                </a:cxn>
                <a:cxn ang="0">
                  <a:pos x="connsiteX2-5" y="connsiteY2-6"/>
                </a:cxn>
                <a:cxn ang="0">
                  <a:pos x="connsiteX3-7" y="connsiteY3-8"/>
                </a:cxn>
              </a:cxnLst>
              <a:rect l="l" t="t" r="r" b="b"/>
              <a:pathLst>
                <a:path w="222421" h="1215081">
                  <a:moveTo>
                    <a:pt x="0" y="1198606"/>
                  </a:moveTo>
                  <a:lnTo>
                    <a:pt x="111211" y="0"/>
                  </a:lnTo>
                  <a:lnTo>
                    <a:pt x="222421" y="1198606"/>
                  </a:lnTo>
                  <a:cubicBezTo>
                    <a:pt x="148281" y="1235676"/>
                    <a:pt x="74140" y="1198606"/>
                    <a:pt x="0" y="1198606"/>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9507852" y="1746421"/>
              <a:ext cx="535174" cy="2953265"/>
            </a:xfrm>
            <a:custGeom>
              <a:avLst/>
              <a:gdLst>
                <a:gd name="connsiteX0" fmla="*/ 144442 w 535174"/>
                <a:gd name="connsiteY0" fmla="*/ 0 h 2953265"/>
                <a:gd name="connsiteX1" fmla="*/ 468170 w 535174"/>
                <a:gd name="connsiteY1" fmla="*/ 0 h 2953265"/>
                <a:gd name="connsiteX2" fmla="*/ 270462 w 535174"/>
                <a:gd name="connsiteY2" fmla="*/ 2953265 h 2953265"/>
                <a:gd name="connsiteX3" fmla="*/ 0 w 535174"/>
                <a:gd name="connsiteY3" fmla="*/ 2950357 h 2953265"/>
                <a:gd name="connsiteX4" fmla="*/ 36807 w 535174"/>
                <a:gd name="connsiteY4" fmla="*/ 2756097 h 2953265"/>
                <a:gd name="connsiteX5" fmla="*/ 155917 w 535174"/>
                <a:gd name="connsiteY5" fmla="*/ 130647 h 2953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5174" h="2953265">
                  <a:moveTo>
                    <a:pt x="144442" y="0"/>
                  </a:moveTo>
                  <a:lnTo>
                    <a:pt x="468170" y="0"/>
                  </a:lnTo>
                  <a:cubicBezTo>
                    <a:pt x="591738" y="663146"/>
                    <a:pt x="554668" y="2005914"/>
                    <a:pt x="270462" y="2953265"/>
                  </a:cubicBezTo>
                  <a:lnTo>
                    <a:pt x="0" y="2950357"/>
                  </a:lnTo>
                  <a:lnTo>
                    <a:pt x="36807" y="2756097"/>
                  </a:lnTo>
                  <a:cubicBezTo>
                    <a:pt x="178395" y="1875995"/>
                    <a:pt x="207836" y="828511"/>
                    <a:pt x="155917" y="130647"/>
                  </a:cubicBezTo>
                  <a:close/>
                </a:path>
              </a:pathLst>
            </a:custGeom>
            <a:solidFill>
              <a:srgbClr val="EDE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8474390" y="3845925"/>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11"/>
            <p:cNvSpPr/>
            <p:nvPr/>
          </p:nvSpPr>
          <p:spPr>
            <a:xfrm flipV="1">
              <a:off x="9044135" y="3431372"/>
              <a:ext cx="322287" cy="2289806"/>
            </a:xfrm>
            <a:custGeom>
              <a:avLst/>
              <a:gdLst>
                <a:gd name="connsiteX0" fmla="*/ 0 w 271848"/>
                <a:gd name="connsiteY0" fmla="*/ 2224215 h 2224215"/>
                <a:gd name="connsiteX1" fmla="*/ 135924 w 271848"/>
                <a:gd name="connsiteY1" fmla="*/ 0 h 2224215"/>
                <a:gd name="connsiteX2" fmla="*/ 271848 w 271848"/>
                <a:gd name="connsiteY2" fmla="*/ 2224215 h 2224215"/>
                <a:gd name="connsiteX3" fmla="*/ 0 w 271848"/>
                <a:gd name="connsiteY3" fmla="*/ 2224215 h 2224215"/>
                <a:gd name="connsiteX0-1" fmla="*/ 0 w 271848"/>
                <a:gd name="connsiteY0-2" fmla="*/ 2224215 h 2306593"/>
                <a:gd name="connsiteX1-3" fmla="*/ 135924 w 271848"/>
                <a:gd name="connsiteY1-4" fmla="*/ 0 h 2306593"/>
                <a:gd name="connsiteX2-5" fmla="*/ 271848 w 271848"/>
                <a:gd name="connsiteY2-6" fmla="*/ 2224215 h 2306593"/>
                <a:gd name="connsiteX3-7" fmla="*/ 0 w 271848"/>
                <a:gd name="connsiteY3-8" fmla="*/ 2224215 h 2306593"/>
                <a:gd name="connsiteX0-9" fmla="*/ 0 w 271848"/>
                <a:gd name="connsiteY0-10" fmla="*/ 2224215 h 2341195"/>
                <a:gd name="connsiteX1-11" fmla="*/ 135924 w 271848"/>
                <a:gd name="connsiteY1-12" fmla="*/ 0 h 2341195"/>
                <a:gd name="connsiteX2-13" fmla="*/ 271848 w 271848"/>
                <a:gd name="connsiteY2-14" fmla="*/ 2224215 h 2341195"/>
                <a:gd name="connsiteX3-15" fmla="*/ 0 w 271848"/>
                <a:gd name="connsiteY3-16" fmla="*/ 2224215 h 2341195"/>
                <a:gd name="connsiteX0-17" fmla="*/ 0 w 272067"/>
                <a:gd name="connsiteY0-18" fmla="*/ 2224215 h 2341195"/>
                <a:gd name="connsiteX1-19" fmla="*/ 135924 w 272067"/>
                <a:gd name="connsiteY1-20" fmla="*/ 0 h 2341195"/>
                <a:gd name="connsiteX2-21" fmla="*/ 271848 w 272067"/>
                <a:gd name="connsiteY2-22" fmla="*/ 2224215 h 2341195"/>
                <a:gd name="connsiteX3-23" fmla="*/ 0 w 272067"/>
                <a:gd name="connsiteY3-24" fmla="*/ 2224215 h 2341195"/>
                <a:gd name="connsiteX0-25" fmla="*/ 1011 w 273025"/>
                <a:gd name="connsiteY0-26" fmla="*/ 2224215 h 2346257"/>
                <a:gd name="connsiteX1-27" fmla="*/ 136935 w 273025"/>
                <a:gd name="connsiteY1-28" fmla="*/ 0 h 2346257"/>
                <a:gd name="connsiteX2-29" fmla="*/ 272859 w 273025"/>
                <a:gd name="connsiteY2-30" fmla="*/ 2224215 h 2346257"/>
                <a:gd name="connsiteX3-31" fmla="*/ 1011 w 273025"/>
                <a:gd name="connsiteY3-32" fmla="*/ 2224215 h 2346257"/>
                <a:gd name="connsiteX0-33" fmla="*/ 1011 w 273025"/>
                <a:gd name="connsiteY0-34" fmla="*/ 2162431 h 2314520"/>
                <a:gd name="connsiteX1-35" fmla="*/ 136935 w 273025"/>
                <a:gd name="connsiteY1-36" fmla="*/ 0 h 2314520"/>
                <a:gd name="connsiteX2-37" fmla="*/ 272859 w 273025"/>
                <a:gd name="connsiteY2-38" fmla="*/ 2224215 h 2314520"/>
                <a:gd name="connsiteX3-39" fmla="*/ 1011 w 273025"/>
                <a:gd name="connsiteY3-40" fmla="*/ 2162431 h 2314520"/>
                <a:gd name="connsiteX0-41" fmla="*/ 1011 w 273025"/>
                <a:gd name="connsiteY0-42" fmla="*/ 2137717 h 2289806"/>
                <a:gd name="connsiteX1-43" fmla="*/ 136935 w 273025"/>
                <a:gd name="connsiteY1-44" fmla="*/ 0 h 2289806"/>
                <a:gd name="connsiteX2-45" fmla="*/ 272859 w 273025"/>
                <a:gd name="connsiteY2-46" fmla="*/ 2199501 h 2289806"/>
                <a:gd name="connsiteX3-47" fmla="*/ 1011 w 273025"/>
                <a:gd name="connsiteY3-48" fmla="*/ 2137717 h 2289806"/>
                <a:gd name="connsiteX0-49" fmla="*/ 1011 w 273025"/>
                <a:gd name="connsiteY0-50" fmla="*/ 2137717 h 2289806"/>
                <a:gd name="connsiteX1-51" fmla="*/ 136935 w 273025"/>
                <a:gd name="connsiteY1-52" fmla="*/ 0 h 2289806"/>
                <a:gd name="connsiteX2-53" fmla="*/ 272859 w 273025"/>
                <a:gd name="connsiteY2-54" fmla="*/ 2199501 h 2289806"/>
                <a:gd name="connsiteX3-55" fmla="*/ 1011 w 273025"/>
                <a:gd name="connsiteY3-56" fmla="*/ 2137717 h 2289806"/>
                <a:gd name="connsiteX0-57" fmla="*/ 1011 w 273025"/>
                <a:gd name="connsiteY0-58" fmla="*/ 2137717 h 2289806"/>
                <a:gd name="connsiteX1-59" fmla="*/ 136935 w 273025"/>
                <a:gd name="connsiteY1-60" fmla="*/ 0 h 2289806"/>
                <a:gd name="connsiteX2-61" fmla="*/ 272859 w 273025"/>
                <a:gd name="connsiteY2-62" fmla="*/ 2199501 h 2289806"/>
                <a:gd name="connsiteX3-63" fmla="*/ 1011 w 273025"/>
                <a:gd name="connsiteY3-64" fmla="*/ 2137717 h 2289806"/>
              </a:gdLst>
              <a:ahLst/>
              <a:cxnLst>
                <a:cxn ang="0">
                  <a:pos x="connsiteX0-1" y="connsiteY0-2"/>
                </a:cxn>
                <a:cxn ang="0">
                  <a:pos x="connsiteX1-3" y="connsiteY1-4"/>
                </a:cxn>
                <a:cxn ang="0">
                  <a:pos x="connsiteX2-5" y="connsiteY2-6"/>
                </a:cxn>
                <a:cxn ang="0">
                  <a:pos x="connsiteX3-7" y="connsiteY3-8"/>
                </a:cxn>
              </a:cxnLst>
              <a:rect l="l" t="t" r="r" b="b"/>
              <a:pathLst>
                <a:path w="273025" h="2289806">
                  <a:moveTo>
                    <a:pt x="1011" y="2137717"/>
                  </a:moveTo>
                  <a:cubicBezTo>
                    <a:pt x="46319" y="1425145"/>
                    <a:pt x="54557" y="57664"/>
                    <a:pt x="136935" y="0"/>
                  </a:cubicBezTo>
                  <a:cubicBezTo>
                    <a:pt x="256383" y="102972"/>
                    <a:pt x="227551" y="1466334"/>
                    <a:pt x="272859" y="2199501"/>
                  </a:cubicBezTo>
                  <a:cubicBezTo>
                    <a:pt x="281097" y="2323069"/>
                    <a:pt x="-19584" y="2335425"/>
                    <a:pt x="1011" y="2137717"/>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8385628" y="1746422"/>
              <a:ext cx="507454" cy="2943613"/>
            </a:xfrm>
            <a:custGeom>
              <a:avLst/>
              <a:gdLst>
                <a:gd name="connsiteX0" fmla="*/ 58156 w 507454"/>
                <a:gd name="connsiteY0" fmla="*/ 0 h 2943613"/>
                <a:gd name="connsiteX1" fmla="*/ 337000 w 507454"/>
                <a:gd name="connsiteY1" fmla="*/ 0 h 2943613"/>
                <a:gd name="connsiteX2" fmla="*/ 304547 w 507454"/>
                <a:gd name="connsiteY2" fmla="*/ 358225 h 2943613"/>
                <a:gd name="connsiteX3" fmla="*/ 473488 w 507454"/>
                <a:gd name="connsiteY3" fmla="*/ 2775972 h 2943613"/>
                <a:gd name="connsiteX4" fmla="*/ 507454 w 507454"/>
                <a:gd name="connsiteY4" fmla="*/ 2943613 h 2943613"/>
                <a:gd name="connsiteX5" fmla="*/ 255864 w 507454"/>
                <a:gd name="connsiteY5" fmla="*/ 2940908 h 2943613"/>
                <a:gd name="connsiteX6" fmla="*/ 58156 w 507454"/>
                <a:gd name="connsiteY6" fmla="*/ 0 h 294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454" h="2943613">
                  <a:moveTo>
                    <a:pt x="58156" y="0"/>
                  </a:moveTo>
                  <a:lnTo>
                    <a:pt x="337000" y="0"/>
                  </a:lnTo>
                  <a:lnTo>
                    <a:pt x="304547" y="358225"/>
                  </a:lnTo>
                  <a:cubicBezTo>
                    <a:pt x="248803" y="1254901"/>
                    <a:pt x="344466" y="2091069"/>
                    <a:pt x="473488" y="2775972"/>
                  </a:cubicBezTo>
                  <a:lnTo>
                    <a:pt x="507454" y="2943613"/>
                  </a:lnTo>
                  <a:lnTo>
                    <a:pt x="255864" y="2940908"/>
                  </a:lnTo>
                  <a:cubicBezTo>
                    <a:pt x="70513" y="2166551"/>
                    <a:pt x="-90125" y="1120346"/>
                    <a:pt x="58156" y="0"/>
                  </a:cubicBezTo>
                  <a:close/>
                </a:path>
              </a:pathLst>
            </a:custGeom>
            <a:solidFill>
              <a:srgbClr val="C3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8900985" y="2170672"/>
              <a:ext cx="597242" cy="597242"/>
            </a:xfrm>
            <a:prstGeom prst="ellipse">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9235520" y="674675"/>
              <a:ext cx="728145" cy="1144848"/>
            </a:xfrm>
            <a:custGeom>
              <a:avLst/>
              <a:gdLst>
                <a:gd name="connsiteX0" fmla="*/ 0 w 728145"/>
                <a:gd name="connsiteY0" fmla="*/ 0 h 1144848"/>
                <a:gd name="connsiteX1" fmla="*/ 26606 w 728145"/>
                <a:gd name="connsiteY1" fmla="*/ 2307 h 1144848"/>
                <a:gd name="connsiteX2" fmla="*/ 728145 w 728145"/>
                <a:gd name="connsiteY2" fmla="*/ 1059389 h 1144848"/>
                <a:gd name="connsiteX3" fmla="*/ 447608 w 728145"/>
                <a:gd name="connsiteY3" fmla="*/ 1137584 h 1144848"/>
                <a:gd name="connsiteX4" fmla="*/ 397804 w 728145"/>
                <a:gd name="connsiteY4" fmla="*/ 1144848 h 1144848"/>
                <a:gd name="connsiteX5" fmla="*/ 392693 w 728145"/>
                <a:gd name="connsiteY5" fmla="*/ 1097783 h 1144848"/>
                <a:gd name="connsiteX6" fmla="*/ 28803 w 728145"/>
                <a:gd name="connsiteY6" fmla="*/ 46322 h 114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145" h="1144848">
                  <a:moveTo>
                    <a:pt x="0" y="0"/>
                  </a:moveTo>
                  <a:lnTo>
                    <a:pt x="26606" y="2307"/>
                  </a:lnTo>
                  <a:cubicBezTo>
                    <a:pt x="351409" y="72296"/>
                    <a:pt x="697253" y="750471"/>
                    <a:pt x="728145" y="1059389"/>
                  </a:cubicBezTo>
                  <a:cubicBezTo>
                    <a:pt x="668421" y="1090281"/>
                    <a:pt x="569309" y="1117311"/>
                    <a:pt x="447608" y="1137584"/>
                  </a:cubicBezTo>
                  <a:lnTo>
                    <a:pt x="397804" y="1144848"/>
                  </a:lnTo>
                  <a:lnTo>
                    <a:pt x="392693" y="1097783"/>
                  </a:lnTo>
                  <a:cubicBezTo>
                    <a:pt x="350779" y="801808"/>
                    <a:pt x="205811" y="353200"/>
                    <a:pt x="28803" y="46322"/>
                  </a:cubicBez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rot="21273208">
              <a:off x="8406565" y="715642"/>
              <a:ext cx="801816" cy="1033840"/>
            </a:xfrm>
            <a:custGeom>
              <a:avLst/>
              <a:gdLst>
                <a:gd name="connsiteX0" fmla="*/ 549671 w 549671"/>
                <a:gd name="connsiteY0" fmla="*/ 0 h 1033840"/>
                <a:gd name="connsiteX1" fmla="*/ 549066 w 549671"/>
                <a:gd name="connsiteY1" fmla="*/ 720 h 1033840"/>
                <a:gd name="connsiteX2" fmla="*/ 175581 w 549671"/>
                <a:gd name="connsiteY2" fmla="*/ 989116 h 1033840"/>
                <a:gd name="connsiteX3" fmla="*/ 168170 w 549671"/>
                <a:gd name="connsiteY3" fmla="*/ 1033840 h 1033840"/>
                <a:gd name="connsiteX4" fmla="*/ 84497 w 549671"/>
                <a:gd name="connsiteY4" fmla="*/ 1010192 h 1033840"/>
                <a:gd name="connsiteX5" fmla="*/ 0 w 549671"/>
                <a:gd name="connsiteY5" fmla="*/ 978290 h 1033840"/>
                <a:gd name="connsiteX6" fmla="*/ 499871 w 549671"/>
                <a:gd name="connsiteY6" fmla="*/ 40529 h 10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671" h="1033840">
                  <a:moveTo>
                    <a:pt x="549671" y="0"/>
                  </a:moveTo>
                  <a:lnTo>
                    <a:pt x="549066" y="720"/>
                  </a:lnTo>
                  <a:cubicBezTo>
                    <a:pt x="370407" y="240358"/>
                    <a:pt x="224303" y="727739"/>
                    <a:pt x="175581" y="989116"/>
                  </a:cubicBezTo>
                  <a:lnTo>
                    <a:pt x="168170" y="1033840"/>
                  </a:lnTo>
                  <a:lnTo>
                    <a:pt x="84497" y="1010192"/>
                  </a:lnTo>
                  <a:cubicBezTo>
                    <a:pt x="54769" y="1000494"/>
                    <a:pt x="26516" y="989874"/>
                    <a:pt x="0" y="978290"/>
                  </a:cubicBezTo>
                  <a:cubicBezTo>
                    <a:pt x="43250" y="768226"/>
                    <a:pt x="246364" y="273183"/>
                    <a:pt x="499871" y="40529"/>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8456139" y="1615191"/>
              <a:ext cx="1532239" cy="256716"/>
            </a:xfrm>
            <a:custGeom>
              <a:avLst/>
              <a:gdLst>
                <a:gd name="connsiteX0" fmla="*/ 1504174 w 1532239"/>
                <a:gd name="connsiteY0" fmla="*/ 0 h 256716"/>
                <a:gd name="connsiteX1" fmla="*/ 1521961 w 1532239"/>
                <a:gd name="connsiteY1" fmla="*/ 73319 h 256716"/>
                <a:gd name="connsiteX2" fmla="*/ 1532239 w 1532239"/>
                <a:gd name="connsiteY2" fmla="*/ 139736 h 256716"/>
                <a:gd name="connsiteX3" fmla="*/ 0 w 1532239"/>
                <a:gd name="connsiteY3" fmla="*/ 139736 h 256716"/>
                <a:gd name="connsiteX4" fmla="*/ 34440 w 1532239"/>
                <a:gd name="connsiteY4" fmla="*/ 13490 h 256716"/>
                <a:gd name="connsiteX5" fmla="*/ 34735 w 1532239"/>
                <a:gd name="connsiteY5" fmla="*/ 12633 h 256716"/>
                <a:gd name="connsiteX6" fmla="*/ 114714 w 1532239"/>
                <a:gd name="connsiteY6" fmla="*/ 29429 h 256716"/>
                <a:gd name="connsiteX7" fmla="*/ 1476426 w 1532239"/>
                <a:gd name="connsiteY7" fmla="*/ 6758 h 25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2239" h="256716">
                  <a:moveTo>
                    <a:pt x="1504174" y="0"/>
                  </a:moveTo>
                  <a:lnTo>
                    <a:pt x="1521961" y="73319"/>
                  </a:lnTo>
                  <a:cubicBezTo>
                    <a:pt x="1526720" y="96906"/>
                    <a:pt x="1530180" y="119141"/>
                    <a:pt x="1532239" y="139736"/>
                  </a:cubicBezTo>
                  <a:cubicBezTo>
                    <a:pt x="1293342" y="263303"/>
                    <a:pt x="424249" y="325087"/>
                    <a:pt x="0" y="139736"/>
                  </a:cubicBezTo>
                  <a:cubicBezTo>
                    <a:pt x="7208" y="104725"/>
                    <a:pt x="18857" y="61798"/>
                    <a:pt x="34440" y="13490"/>
                  </a:cubicBezTo>
                  <a:lnTo>
                    <a:pt x="34735" y="12633"/>
                  </a:lnTo>
                  <a:lnTo>
                    <a:pt x="114714" y="29429"/>
                  </a:lnTo>
                  <a:cubicBezTo>
                    <a:pt x="558930" y="109069"/>
                    <a:pt x="1125221" y="82135"/>
                    <a:pt x="1476426" y="6758"/>
                  </a:cubicBezTo>
                  <a:close/>
                </a:path>
              </a:pathLst>
            </a:custGeom>
            <a:solidFill>
              <a:srgbClr val="0E6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9218141" y="2248930"/>
              <a:ext cx="160637" cy="123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9213535" y="-442791"/>
              <a:ext cx="107580" cy="1175122"/>
            </a:xfrm>
            <a:custGeom>
              <a:avLst/>
              <a:gdLst>
                <a:gd name="connsiteX0" fmla="*/ 0 w 107580"/>
                <a:gd name="connsiteY0" fmla="*/ 0 h 1175122"/>
                <a:gd name="connsiteX1" fmla="*/ 107580 w 107580"/>
                <a:gd name="connsiteY1" fmla="*/ 1159483 h 1175122"/>
                <a:gd name="connsiteX2" fmla="*/ 51975 w 107580"/>
                <a:gd name="connsiteY2" fmla="*/ 1175122 h 1175122"/>
                <a:gd name="connsiteX3" fmla="*/ 30907 w 107580"/>
                <a:gd name="connsiteY3" fmla="*/ 1174464 h 1175122"/>
              </a:gdLst>
              <a:ahLst/>
              <a:cxnLst>
                <a:cxn ang="0">
                  <a:pos x="connsiteX0" y="connsiteY0"/>
                </a:cxn>
                <a:cxn ang="0">
                  <a:pos x="connsiteX1" y="connsiteY1"/>
                </a:cxn>
                <a:cxn ang="0">
                  <a:pos x="connsiteX2" y="connsiteY2"/>
                </a:cxn>
                <a:cxn ang="0">
                  <a:pos x="connsiteX3" y="connsiteY3"/>
                </a:cxn>
              </a:cxnLst>
              <a:rect l="l" t="t" r="r" b="b"/>
              <a:pathLst>
                <a:path w="107580" h="1175122">
                  <a:moveTo>
                    <a:pt x="0" y="0"/>
                  </a:moveTo>
                  <a:lnTo>
                    <a:pt x="107580" y="1159483"/>
                  </a:lnTo>
                  <a:cubicBezTo>
                    <a:pt x="89045" y="1168751"/>
                    <a:pt x="70510" y="1173384"/>
                    <a:pt x="51975" y="1175122"/>
                  </a:cubicBezTo>
                  <a:lnTo>
                    <a:pt x="30907" y="1174464"/>
                  </a:ln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9098693" y="-451022"/>
              <a:ext cx="115738" cy="1205406"/>
            </a:xfrm>
            <a:custGeom>
              <a:avLst/>
              <a:gdLst>
                <a:gd name="connsiteX0" fmla="*/ 111211 w 115738"/>
                <a:gd name="connsiteY0" fmla="*/ 0 h 1205406"/>
                <a:gd name="connsiteX1" fmla="*/ 115738 w 115738"/>
                <a:gd name="connsiteY1" fmla="*/ 48789 h 1205406"/>
                <a:gd name="connsiteX2" fmla="*/ 65761 w 115738"/>
                <a:gd name="connsiteY2" fmla="*/ 1205406 h 1205406"/>
                <a:gd name="connsiteX3" fmla="*/ 55605 w 115738"/>
                <a:gd name="connsiteY3" fmla="*/ 1203819 h 1205406"/>
                <a:gd name="connsiteX4" fmla="*/ 0 w 115738"/>
                <a:gd name="connsiteY4" fmla="*/ 1198606 h 1205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38" h="1205406">
                  <a:moveTo>
                    <a:pt x="111211" y="0"/>
                  </a:moveTo>
                  <a:lnTo>
                    <a:pt x="115738" y="48789"/>
                  </a:lnTo>
                  <a:lnTo>
                    <a:pt x="65761" y="1205406"/>
                  </a:lnTo>
                  <a:lnTo>
                    <a:pt x="55605" y="1203819"/>
                  </a:lnTo>
                  <a:cubicBezTo>
                    <a:pt x="37070" y="1200923"/>
                    <a:pt x="18535" y="1198606"/>
                    <a:pt x="0" y="1198606"/>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8917462" y="2236298"/>
              <a:ext cx="427245" cy="523378"/>
            </a:xfrm>
            <a:custGeom>
              <a:avLst/>
              <a:gdLst>
                <a:gd name="connsiteX0" fmla="*/ 103948 w 427245"/>
                <a:gd name="connsiteY0" fmla="*/ 0 h 523378"/>
                <a:gd name="connsiteX1" fmla="*/ 85623 w 427245"/>
                <a:gd name="connsiteY1" fmla="*/ 59033 h 523378"/>
                <a:gd name="connsiteX2" fmla="*/ 78259 w 427245"/>
                <a:gd name="connsiteY2" fmla="*/ 132082 h 523378"/>
                <a:gd name="connsiteX3" fmla="*/ 367674 w 427245"/>
                <a:gd name="connsiteY3" fmla="*/ 487182 h 523378"/>
                <a:gd name="connsiteX4" fmla="*/ 427245 w 427245"/>
                <a:gd name="connsiteY4" fmla="*/ 493187 h 523378"/>
                <a:gd name="connsiteX5" fmla="*/ 414858 w 427245"/>
                <a:gd name="connsiteY5" fmla="*/ 499911 h 523378"/>
                <a:gd name="connsiteX6" fmla="*/ 298621 w 427245"/>
                <a:gd name="connsiteY6" fmla="*/ 523378 h 523378"/>
                <a:gd name="connsiteX7" fmla="*/ 0 w 427245"/>
                <a:gd name="connsiteY7" fmla="*/ 224757 h 523378"/>
                <a:gd name="connsiteX8" fmla="*/ 87464 w 427245"/>
                <a:gd name="connsiteY8" fmla="*/ 13600 h 52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245" h="523378">
                  <a:moveTo>
                    <a:pt x="103948" y="0"/>
                  </a:moveTo>
                  <a:lnTo>
                    <a:pt x="85623" y="59033"/>
                  </a:lnTo>
                  <a:cubicBezTo>
                    <a:pt x="80795" y="82629"/>
                    <a:pt x="78259" y="107059"/>
                    <a:pt x="78259" y="132082"/>
                  </a:cubicBezTo>
                  <a:cubicBezTo>
                    <a:pt x="78259" y="307242"/>
                    <a:pt x="202505" y="453384"/>
                    <a:pt x="367674" y="487182"/>
                  </a:cubicBezTo>
                  <a:lnTo>
                    <a:pt x="427245" y="493187"/>
                  </a:lnTo>
                  <a:lnTo>
                    <a:pt x="414858" y="499911"/>
                  </a:lnTo>
                  <a:cubicBezTo>
                    <a:pt x="379131" y="515022"/>
                    <a:pt x="339852" y="523378"/>
                    <a:pt x="298621" y="523378"/>
                  </a:cubicBezTo>
                  <a:cubicBezTo>
                    <a:pt x="133697" y="523378"/>
                    <a:pt x="0" y="389681"/>
                    <a:pt x="0" y="224757"/>
                  </a:cubicBezTo>
                  <a:cubicBezTo>
                    <a:pt x="0" y="142295"/>
                    <a:pt x="33424" y="67640"/>
                    <a:pt x="87464" y="13600"/>
                  </a:cubicBezTo>
                  <a:close/>
                </a:path>
              </a:pathLst>
            </a:custGeom>
            <a:solidFill>
              <a:srgbClr val="344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任意多边形 110"/>
          <p:cNvSpPr/>
          <p:nvPr/>
        </p:nvSpPr>
        <p:spPr>
          <a:xfrm>
            <a:off x="6152606" y="5120640"/>
            <a:ext cx="1384662" cy="975360"/>
          </a:xfrm>
          <a:custGeom>
            <a:avLst/>
            <a:gdLst>
              <a:gd name="connsiteX0" fmla="*/ 411480 w 1384662"/>
              <a:gd name="connsiteY0" fmla="*/ 0 h 975360"/>
              <a:gd name="connsiteX1" fmla="*/ 571646 w 1384662"/>
              <a:gd name="connsiteY1" fmla="*/ 32336 h 975360"/>
              <a:gd name="connsiteX2" fmla="*/ 634721 w 1384662"/>
              <a:gd name="connsiteY2" fmla="*/ 66572 h 975360"/>
              <a:gd name="connsiteX3" fmla="*/ 678680 w 1384662"/>
              <a:gd name="connsiteY3" fmla="*/ 70450 h 975360"/>
              <a:gd name="connsiteX4" fmla="*/ 942555 w 1384662"/>
              <a:gd name="connsiteY4" fmla="*/ 327810 h 975360"/>
              <a:gd name="connsiteX5" fmla="*/ 943665 w 1384662"/>
              <a:gd name="connsiteY5" fmla="*/ 338821 h 975360"/>
              <a:gd name="connsiteX6" fmla="*/ 989660 w 1384662"/>
              <a:gd name="connsiteY6" fmla="*/ 324543 h 975360"/>
              <a:gd name="connsiteX7" fmla="*/ 1055914 w 1384662"/>
              <a:gd name="connsiteY7" fmla="*/ 317864 h 975360"/>
              <a:gd name="connsiteX8" fmla="*/ 1384662 w 1384662"/>
              <a:gd name="connsiteY8" fmla="*/ 646612 h 975360"/>
              <a:gd name="connsiteX9" fmla="*/ 1055914 w 1384662"/>
              <a:gd name="connsiteY9" fmla="*/ 975360 h 975360"/>
              <a:gd name="connsiteX10" fmla="*/ 733845 w 1384662"/>
              <a:gd name="connsiteY10" fmla="*/ 712867 h 975360"/>
              <a:gd name="connsiteX11" fmla="*/ 732735 w 1384662"/>
              <a:gd name="connsiteY11" fmla="*/ 701856 h 975360"/>
              <a:gd name="connsiteX12" fmla="*/ 686740 w 1384662"/>
              <a:gd name="connsiteY12" fmla="*/ 716133 h 975360"/>
              <a:gd name="connsiteX13" fmla="*/ 685720 w 1384662"/>
              <a:gd name="connsiteY13" fmla="*/ 716236 h 975360"/>
              <a:gd name="connsiteX14" fmla="*/ 641542 w 1384662"/>
              <a:gd name="connsiteY14" fmla="*/ 752686 h 975360"/>
              <a:gd name="connsiteX15" fmla="*/ 411480 w 1384662"/>
              <a:gd name="connsiteY15" fmla="*/ 822960 h 975360"/>
              <a:gd name="connsiteX16" fmla="*/ 0 w 1384662"/>
              <a:gd name="connsiteY16" fmla="*/ 411480 h 975360"/>
              <a:gd name="connsiteX17" fmla="*/ 411480 w 1384662"/>
              <a:gd name="connsiteY17" fmla="*/ 0 h 97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84662" h="975360">
                <a:moveTo>
                  <a:pt x="411480" y="0"/>
                </a:moveTo>
                <a:cubicBezTo>
                  <a:pt x="468293" y="0"/>
                  <a:pt x="522418" y="11514"/>
                  <a:pt x="571646" y="32336"/>
                </a:cubicBezTo>
                <a:lnTo>
                  <a:pt x="634721" y="66572"/>
                </a:lnTo>
                <a:lnTo>
                  <a:pt x="678680" y="70450"/>
                </a:lnTo>
                <a:cubicBezTo>
                  <a:pt x="810898" y="94068"/>
                  <a:pt x="915733" y="196730"/>
                  <a:pt x="942555" y="327810"/>
                </a:cubicBezTo>
                <a:lnTo>
                  <a:pt x="943665" y="338821"/>
                </a:lnTo>
                <a:lnTo>
                  <a:pt x="989660" y="324543"/>
                </a:lnTo>
                <a:cubicBezTo>
                  <a:pt x="1011061" y="320164"/>
                  <a:pt x="1033219" y="317864"/>
                  <a:pt x="1055914" y="317864"/>
                </a:cubicBezTo>
                <a:cubicBezTo>
                  <a:pt x="1237477" y="317864"/>
                  <a:pt x="1384662" y="465049"/>
                  <a:pt x="1384662" y="646612"/>
                </a:cubicBezTo>
                <a:cubicBezTo>
                  <a:pt x="1384662" y="828175"/>
                  <a:pt x="1237477" y="975360"/>
                  <a:pt x="1055914" y="975360"/>
                </a:cubicBezTo>
                <a:cubicBezTo>
                  <a:pt x="897047" y="975360"/>
                  <a:pt x="764500" y="862672"/>
                  <a:pt x="733845" y="712867"/>
                </a:cubicBezTo>
                <a:lnTo>
                  <a:pt x="732735" y="701856"/>
                </a:lnTo>
                <a:lnTo>
                  <a:pt x="686740" y="716133"/>
                </a:lnTo>
                <a:lnTo>
                  <a:pt x="685720" y="716236"/>
                </a:lnTo>
                <a:lnTo>
                  <a:pt x="641542" y="752686"/>
                </a:lnTo>
                <a:cubicBezTo>
                  <a:pt x="575869" y="797053"/>
                  <a:pt x="496700" y="822960"/>
                  <a:pt x="411480" y="822960"/>
                </a:cubicBezTo>
                <a:cubicBezTo>
                  <a:pt x="184226" y="822960"/>
                  <a:pt x="0" y="638734"/>
                  <a:pt x="0" y="411480"/>
                </a:cubicBezTo>
                <a:cubicBezTo>
                  <a:pt x="0" y="184226"/>
                  <a:pt x="184226" y="0"/>
                  <a:pt x="4114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329647" y="1763485"/>
            <a:ext cx="195943" cy="19594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4071258" y="3470365"/>
            <a:ext cx="195943" cy="19594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8168640" y="3988525"/>
            <a:ext cx="195943" cy="19594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iterate type="lt">
                                    <p:tmPct val="10000"/>
                                  </p:iterate>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1+#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150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750"/>
                                        <p:tgtEl>
                                          <p:spTgt spid="43"/>
                                        </p:tgtEl>
                                      </p:cBhvr>
                                    </p:animEffect>
                                  </p:childTnLst>
                                </p:cTn>
                              </p:par>
                              <p:par>
                                <p:cTn id="12" presetID="22" presetClass="entr" presetSubtype="2" fill="hold" nodeType="withEffect">
                                  <p:stCondLst>
                                    <p:cond delay="150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1000"/>
                                        <p:tgtEl>
                                          <p:spTgt spid="9"/>
                                        </p:tgtEl>
                                      </p:cBhvr>
                                    </p:animEffect>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22" presetClass="entr" presetSubtype="8" fill="hold" nodeType="withEffect">
                                  <p:stCondLst>
                                    <p:cond delay="250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1000"/>
                                        <p:tgtEl>
                                          <p:spTgt spid="10"/>
                                        </p:tgtEl>
                                      </p:cBhvr>
                                    </p:animEffect>
                                  </p:childTnLst>
                                </p:cTn>
                              </p:par>
                              <p:par>
                                <p:cTn id="28" presetID="42" presetClass="entr" presetSubtype="0" fill="hold" grpId="0" nodeType="withEffect">
                                  <p:stCondLst>
                                    <p:cond delay="250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250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par>
                                <p:cTn id="38" presetID="22" presetClass="entr" presetSubtype="8" fill="hold" nodeType="withEffect">
                                  <p:stCondLst>
                                    <p:cond delay="350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1000"/>
                                        <p:tgtEl>
                                          <p:spTgt spid="11"/>
                                        </p:tgtEl>
                                      </p:cBhvr>
                                    </p:animEffect>
                                  </p:childTnLst>
                                </p:cTn>
                              </p:par>
                              <p:par>
                                <p:cTn id="41" presetID="42" presetClass="entr" presetSubtype="0" fill="hold" grpId="0" nodeType="withEffect">
                                  <p:stCondLst>
                                    <p:cond delay="350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35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1000"/>
                                        <p:tgtEl>
                                          <p:spTgt spid="5"/>
                                        </p:tgtEl>
                                      </p:cBhvr>
                                    </p:animEffect>
                                    <p:anim calcmode="lin" valueType="num">
                                      <p:cBhvr>
                                        <p:cTn id="49" dur="1000" fill="hold"/>
                                        <p:tgtEl>
                                          <p:spTgt spid="5"/>
                                        </p:tgtEl>
                                        <p:attrNameLst>
                                          <p:attrName>ppt_x</p:attrName>
                                        </p:attrNameLst>
                                      </p:cBhvr>
                                      <p:tavLst>
                                        <p:tav tm="0">
                                          <p:val>
                                            <p:strVal val="#ppt_x"/>
                                          </p:val>
                                        </p:tav>
                                        <p:tav tm="100000">
                                          <p:val>
                                            <p:strVal val="#ppt_x"/>
                                          </p:val>
                                        </p:tav>
                                      </p:tavLst>
                                    </p:anim>
                                    <p:anim calcmode="lin" valueType="num">
                                      <p:cBhvr>
                                        <p:cTn id="5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43" grpId="0"/>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67263" y="589547"/>
            <a:ext cx="2021305" cy="5690937"/>
          </a:xfrm>
          <a:prstGeom prst="rect">
            <a:avLst/>
          </a:prstGeom>
          <a:solidFill>
            <a:srgbClr val="218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0"/>
            <a:ext cx="3071664" cy="6858000"/>
          </a:xfrm>
          <a:prstGeom prst="rect">
            <a:avLst/>
          </a:pr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ítulo 3"/>
          <p:cNvSpPr txBox="1"/>
          <p:nvPr/>
        </p:nvSpPr>
        <p:spPr>
          <a:xfrm>
            <a:off x="5126916" y="3049716"/>
            <a:ext cx="4078961" cy="64739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mtClean="0">
                <a:solidFill>
                  <a:srgbClr val="032151"/>
                </a:solidFill>
                <a:latin typeface="汉仪雅酷黑 55W" panose="020B0504020202020204" pitchFamily="34" charset="-122"/>
                <a:ea typeface="汉仪雅酷黑 55W" panose="020B0504020202020204" pitchFamily="34" charset="-122"/>
              </a:rPr>
              <a:t>新起点 新跨越</a:t>
            </a:r>
            <a:endParaRPr lang="es-ES_tradnl" dirty="0">
              <a:solidFill>
                <a:srgbClr val="032151"/>
              </a:solidFill>
              <a:latin typeface="汉仪雅酷黑 55W" panose="020B0504020202020204" pitchFamily="34" charset="-122"/>
              <a:ea typeface="汉仪雅酷黑 55W" panose="020B0504020202020204" pitchFamily="34" charset="-122"/>
            </a:endParaRPr>
          </a:p>
        </p:txBody>
      </p:sp>
      <p:sp>
        <p:nvSpPr>
          <p:cNvPr id="5" name="Marcador de texto 4"/>
          <p:cNvSpPr txBox="1"/>
          <p:nvPr/>
        </p:nvSpPr>
        <p:spPr>
          <a:xfrm>
            <a:off x="5147940" y="2755835"/>
            <a:ext cx="1905943" cy="260731"/>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_tradnl" smtClean="0">
                <a:solidFill>
                  <a:schemeClr val="bg2">
                    <a:lumMod val="50000"/>
                  </a:schemeClr>
                </a:solidFill>
                <a:latin typeface="汉仪典雅体简" panose="00020600040101010101" pitchFamily="18" charset="-122"/>
                <a:ea typeface="汉仪典雅体简" panose="00020600040101010101" pitchFamily="18" charset="-122"/>
              </a:rPr>
              <a:t>SUBTITLE EXAMPLE</a:t>
            </a:r>
            <a:endParaRPr lang="es-ES_tradnl" dirty="0">
              <a:solidFill>
                <a:schemeClr val="bg2">
                  <a:lumMod val="50000"/>
                </a:schemeClr>
              </a:solidFill>
              <a:latin typeface="汉仪典雅体简" panose="00020600040101010101" pitchFamily="18" charset="-122"/>
              <a:ea typeface="汉仪典雅体简" panose="00020600040101010101" pitchFamily="18" charset="-122"/>
            </a:endParaRPr>
          </a:p>
        </p:txBody>
      </p:sp>
      <p:sp>
        <p:nvSpPr>
          <p:cNvPr id="6" name="TextBox 27"/>
          <p:cNvSpPr txBox="1"/>
          <p:nvPr/>
        </p:nvSpPr>
        <p:spPr>
          <a:xfrm>
            <a:off x="5126915" y="3778453"/>
            <a:ext cx="5555337" cy="1169551"/>
          </a:xfrm>
          <a:prstGeom prst="rect">
            <a:avLst/>
          </a:prstGeom>
          <a:noFill/>
        </p:spPr>
        <p:txBody>
          <a:bodyPr wrap="square" rtlCol="0">
            <a:spAutoFit/>
          </a:bodyPr>
          <a:lstStyle/>
          <a:p>
            <a:pPr algn="just"/>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Lorem</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ipsum</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dolor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sit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amet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consectetur</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adipiscing</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elit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In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accumsan</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euismod</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dolor,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ac</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blandit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mi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volutpat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tincidunt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In lacinia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elit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in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orci</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venenatis</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non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consectetur</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est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bibendum</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In vehicula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mauris</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metus,Lorem</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ipsum</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dolor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sit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amet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consectetur</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adipiscing</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elit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In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accumsan</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euismod</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dolor,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ac</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blandit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mi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volutpat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50000"/>
                  </a:schemeClr>
                </a:solidFill>
                <a:latin typeface="汉仪典雅体简" panose="00020600040101010101" pitchFamily="18" charset="-122"/>
                <a:ea typeface="汉仪典雅体简" panose="00020600040101010101" pitchFamily="18" charset="-122"/>
              </a:rPr>
              <a:t>tincidunt</a:t>
            </a:r>
            <a:r>
              <a:rPr lang="es-ES_tradnl" sz="1400" dirty="0">
                <a:solidFill>
                  <a:schemeClr val="bg2">
                    <a:lumMod val="50000"/>
                  </a:schemeClr>
                </a:solidFill>
                <a:latin typeface="汉仪典雅体简" panose="00020600040101010101" pitchFamily="18" charset="-122"/>
                <a:ea typeface="汉仪典雅体简" panose="00020600040101010101" pitchFamily="18" charset="-122"/>
              </a:rPr>
              <a:t>. </a:t>
            </a:r>
            <a:endParaRPr lang="en-US" sz="1300" dirty="0">
              <a:solidFill>
                <a:schemeClr val="bg2">
                  <a:lumMod val="50000"/>
                </a:schemeClr>
              </a:solidFill>
              <a:latin typeface="汉仪典雅体简" panose="00020600040101010101" pitchFamily="18" charset="-122"/>
              <a:ea typeface="汉仪典雅体简" panose="00020600040101010101" pitchFamily="18" charset="-122"/>
              <a:cs typeface="Montserrat Light" charset="0"/>
            </a:endParaRPr>
          </a:p>
        </p:txBody>
      </p:sp>
      <p:sp>
        <p:nvSpPr>
          <p:cNvPr id="7" name="Elipse 8"/>
          <p:cNvSpPr/>
          <p:nvPr/>
        </p:nvSpPr>
        <p:spPr>
          <a:xfrm flipV="1">
            <a:off x="5391325" y="2474735"/>
            <a:ext cx="193384" cy="193384"/>
          </a:xfrm>
          <a:prstGeom prst="ellipse">
            <a:avLst/>
          </a:pr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8" name="Elipse 9"/>
          <p:cNvSpPr/>
          <p:nvPr/>
        </p:nvSpPr>
        <p:spPr>
          <a:xfrm flipV="1">
            <a:off x="5696121" y="2474735"/>
            <a:ext cx="193384" cy="193384"/>
          </a:xfrm>
          <a:prstGeom prst="ellipse">
            <a:avLst/>
          </a:prstGeom>
          <a:solidFill>
            <a:srgbClr val="218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9" name="Elipse 10"/>
          <p:cNvSpPr/>
          <p:nvPr/>
        </p:nvSpPr>
        <p:spPr>
          <a:xfrm flipV="1">
            <a:off x="6059841" y="2474735"/>
            <a:ext cx="193384" cy="193384"/>
          </a:xfrm>
          <a:prstGeom prst="ellipse">
            <a:avLst/>
          </a:prstGeom>
          <a:solidFill>
            <a:srgbClr val="1CB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50" name="组合 49"/>
          <p:cNvGrpSpPr/>
          <p:nvPr/>
        </p:nvGrpSpPr>
        <p:grpSpPr>
          <a:xfrm>
            <a:off x="572536" y="780585"/>
            <a:ext cx="3977694" cy="5252225"/>
            <a:chOff x="546410" y="780585"/>
            <a:chExt cx="3977694" cy="5252225"/>
          </a:xfrm>
        </p:grpSpPr>
        <p:sp>
          <p:nvSpPr>
            <p:cNvPr id="28" name="矩形 27"/>
            <p:cNvSpPr/>
            <p:nvPr/>
          </p:nvSpPr>
          <p:spPr>
            <a:xfrm>
              <a:off x="546410" y="780585"/>
              <a:ext cx="3969834" cy="5252225"/>
            </a:xfrm>
            <a:prstGeom prst="rect">
              <a:avLst/>
            </a:prstGeom>
            <a:solidFill>
              <a:srgbClr val="032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486813" y="783772"/>
              <a:ext cx="3037291" cy="3020291"/>
              <a:chOff x="7892716" y="0"/>
              <a:chExt cx="4299285" cy="4275221"/>
            </a:xfrm>
          </p:grpSpPr>
          <p:sp>
            <p:nvSpPr>
              <p:cNvPr id="30" name="任意多边形 29"/>
              <p:cNvSpPr/>
              <p:nvPr/>
            </p:nvSpPr>
            <p:spPr>
              <a:xfrm>
                <a:off x="7892716" y="0"/>
                <a:ext cx="4299285" cy="4275221"/>
              </a:xfrm>
              <a:custGeom>
                <a:avLst/>
                <a:gdLst>
                  <a:gd name="connsiteX0" fmla="*/ 402056 w 4299285"/>
                  <a:gd name="connsiteY0" fmla="*/ 0 h 4275221"/>
                  <a:gd name="connsiteX1" fmla="*/ 4299285 w 4299285"/>
                  <a:gd name="connsiteY1" fmla="*/ 0 h 4275221"/>
                  <a:gd name="connsiteX2" fmla="*/ 4299285 w 4299285"/>
                  <a:gd name="connsiteY2" fmla="*/ 3858546 h 4275221"/>
                  <a:gd name="connsiteX3" fmla="*/ 4175139 w 4299285"/>
                  <a:gd name="connsiteY3" fmla="*/ 3933967 h 4275221"/>
                  <a:gd name="connsiteX4" fmla="*/ 2827422 w 4299285"/>
                  <a:gd name="connsiteY4" fmla="*/ 4275221 h 4275221"/>
                  <a:gd name="connsiteX5" fmla="*/ 0 w 4299285"/>
                  <a:gd name="connsiteY5" fmla="*/ 1447799 h 4275221"/>
                  <a:gd name="connsiteX6" fmla="*/ 341255 w 4299285"/>
                  <a:gd name="connsiteY6" fmla="*/ 100082 h 427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9285" h="4275221">
                    <a:moveTo>
                      <a:pt x="402056" y="0"/>
                    </a:moveTo>
                    <a:lnTo>
                      <a:pt x="4299285" y="0"/>
                    </a:lnTo>
                    <a:lnTo>
                      <a:pt x="4299285" y="3858546"/>
                    </a:lnTo>
                    <a:lnTo>
                      <a:pt x="4175139" y="3933967"/>
                    </a:lnTo>
                    <a:cubicBezTo>
                      <a:pt x="3774513" y="4151600"/>
                      <a:pt x="3315404" y="4275221"/>
                      <a:pt x="2827422" y="4275221"/>
                    </a:cubicBezTo>
                    <a:cubicBezTo>
                      <a:pt x="1265880" y="4275221"/>
                      <a:pt x="0" y="3009341"/>
                      <a:pt x="0" y="1447799"/>
                    </a:cubicBezTo>
                    <a:cubicBezTo>
                      <a:pt x="0" y="959817"/>
                      <a:pt x="123621" y="500709"/>
                      <a:pt x="341255" y="100082"/>
                    </a:cubicBezTo>
                    <a:close/>
                  </a:path>
                </a:pathLst>
              </a:custGeom>
              <a:solidFill>
                <a:srgbClr val="406C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947486" y="1"/>
                <a:ext cx="3244515" cy="3212431"/>
              </a:xfrm>
              <a:custGeom>
                <a:avLst/>
                <a:gdLst>
                  <a:gd name="connsiteX0" fmla="*/ 245845 w 3244515"/>
                  <a:gd name="connsiteY0" fmla="*/ 0 h 3212431"/>
                  <a:gd name="connsiteX1" fmla="*/ 3244515 w 3244515"/>
                  <a:gd name="connsiteY1" fmla="*/ 0 h 3212431"/>
                  <a:gd name="connsiteX2" fmla="*/ 3244515 w 3244515"/>
                  <a:gd name="connsiteY2" fmla="*/ 2951130 h 3212431"/>
                  <a:gd name="connsiteX3" fmla="*/ 3061596 w 3244515"/>
                  <a:gd name="connsiteY3" fmla="*/ 3039247 h 3212431"/>
                  <a:gd name="connsiteX4" fmla="*/ 2203784 w 3244515"/>
                  <a:gd name="connsiteY4" fmla="*/ 3212431 h 3212431"/>
                  <a:gd name="connsiteX5" fmla="*/ 0 w 3244515"/>
                  <a:gd name="connsiteY5" fmla="*/ 1008647 h 3212431"/>
                  <a:gd name="connsiteX6" fmla="*/ 173184 w 3244515"/>
                  <a:gd name="connsiteY6" fmla="*/ 150835 h 321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515" h="3212431">
                    <a:moveTo>
                      <a:pt x="245845" y="0"/>
                    </a:moveTo>
                    <a:lnTo>
                      <a:pt x="3244515" y="0"/>
                    </a:lnTo>
                    <a:lnTo>
                      <a:pt x="3244515" y="2951130"/>
                    </a:lnTo>
                    <a:lnTo>
                      <a:pt x="3061596" y="3039247"/>
                    </a:lnTo>
                    <a:cubicBezTo>
                      <a:pt x="2797939" y="3150764"/>
                      <a:pt x="2508063" y="3212431"/>
                      <a:pt x="2203784" y="3212431"/>
                    </a:cubicBezTo>
                    <a:cubicBezTo>
                      <a:pt x="986668" y="3212431"/>
                      <a:pt x="0" y="2225763"/>
                      <a:pt x="0" y="1008647"/>
                    </a:cubicBezTo>
                    <a:cubicBezTo>
                      <a:pt x="0" y="704368"/>
                      <a:pt x="61667" y="414492"/>
                      <a:pt x="173184" y="150835"/>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0214810" y="1"/>
                <a:ext cx="1977190" cy="2021305"/>
              </a:xfrm>
              <a:custGeom>
                <a:avLst/>
                <a:gdLst>
                  <a:gd name="connsiteX0" fmla="*/ 207222 w 1977190"/>
                  <a:gd name="connsiteY0" fmla="*/ 0 h 2021305"/>
                  <a:gd name="connsiteX1" fmla="*/ 1977190 w 1977190"/>
                  <a:gd name="connsiteY1" fmla="*/ 0 h 2021305"/>
                  <a:gd name="connsiteX2" fmla="*/ 1977190 w 1977190"/>
                  <a:gd name="connsiteY2" fmla="*/ 1843004 h 2021305"/>
                  <a:gd name="connsiteX3" fmla="*/ 1945437 w 1977190"/>
                  <a:gd name="connsiteY3" fmla="*/ 1862295 h 2021305"/>
                  <a:gd name="connsiteX4" fmla="*/ 1317458 w 1977190"/>
                  <a:gd name="connsiteY4" fmla="*/ 2021305 h 2021305"/>
                  <a:gd name="connsiteX5" fmla="*/ 0 w 1977190"/>
                  <a:gd name="connsiteY5" fmla="*/ 703847 h 2021305"/>
                  <a:gd name="connsiteX6" fmla="*/ 103532 w 1977190"/>
                  <a:gd name="connsiteY6" fmla="*/ 191033 h 20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7190" h="2021305">
                    <a:moveTo>
                      <a:pt x="207222" y="0"/>
                    </a:moveTo>
                    <a:lnTo>
                      <a:pt x="1977190" y="0"/>
                    </a:lnTo>
                    <a:lnTo>
                      <a:pt x="1977190" y="1843004"/>
                    </a:lnTo>
                    <a:lnTo>
                      <a:pt x="1945437" y="1862295"/>
                    </a:lnTo>
                    <a:cubicBezTo>
                      <a:pt x="1758762" y="1963703"/>
                      <a:pt x="1544837" y="2021305"/>
                      <a:pt x="1317458" y="2021305"/>
                    </a:cubicBezTo>
                    <a:cubicBezTo>
                      <a:pt x="589846" y="2021305"/>
                      <a:pt x="0" y="1431459"/>
                      <a:pt x="0" y="703847"/>
                    </a:cubicBezTo>
                    <a:cubicBezTo>
                      <a:pt x="0" y="521944"/>
                      <a:pt x="36865" y="348651"/>
                      <a:pt x="103532" y="191033"/>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10635918" y="1"/>
                <a:ext cx="1556083" cy="1708483"/>
              </a:xfrm>
              <a:custGeom>
                <a:avLst/>
                <a:gdLst>
                  <a:gd name="connsiteX0" fmla="*/ 150506 w 1556083"/>
                  <a:gd name="connsiteY0" fmla="*/ 0 h 1708483"/>
                  <a:gd name="connsiteX1" fmla="*/ 199731 w 1556083"/>
                  <a:gd name="connsiteY1" fmla="*/ 0 h 1708483"/>
                  <a:gd name="connsiteX2" fmla="*/ 174983 w 1556083"/>
                  <a:gd name="connsiteY2" fmla="*/ 40735 h 1708483"/>
                  <a:gd name="connsiteX3" fmla="*/ 42112 w 1556083"/>
                  <a:gd name="connsiteY3" fmla="*/ 565484 h 1708483"/>
                  <a:gd name="connsiteX4" fmla="*/ 1143001 w 1556083"/>
                  <a:gd name="connsiteY4" fmla="*/ 1666373 h 1708483"/>
                  <a:gd name="connsiteX5" fmla="*/ 1470372 w 1556083"/>
                  <a:gd name="connsiteY5" fmla="*/ 1616879 h 1708483"/>
                  <a:gd name="connsiteX6" fmla="*/ 1556083 w 1556083"/>
                  <a:gd name="connsiteY6" fmla="*/ 1585508 h 1708483"/>
                  <a:gd name="connsiteX7" fmla="*/ 1556083 w 1556083"/>
                  <a:gd name="connsiteY7" fmla="*/ 1630308 h 1708483"/>
                  <a:gd name="connsiteX8" fmla="*/ 1482893 w 1556083"/>
                  <a:gd name="connsiteY8" fmla="*/ 1657096 h 1708483"/>
                  <a:gd name="connsiteX9" fmla="*/ 1143000 w 1556083"/>
                  <a:gd name="connsiteY9" fmla="*/ 1708483 h 1708483"/>
                  <a:gd name="connsiteX10" fmla="*/ 0 w 1556083"/>
                  <a:gd name="connsiteY10" fmla="*/ 565483 h 1708483"/>
                  <a:gd name="connsiteX11" fmla="*/ 137954 w 1556083"/>
                  <a:gd name="connsiteY11" fmla="*/ 20662 h 17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6083" h="1708483">
                    <a:moveTo>
                      <a:pt x="150506" y="0"/>
                    </a:moveTo>
                    <a:lnTo>
                      <a:pt x="199731" y="0"/>
                    </a:lnTo>
                    <a:lnTo>
                      <a:pt x="174983" y="40735"/>
                    </a:lnTo>
                    <a:cubicBezTo>
                      <a:pt x="90245" y="196724"/>
                      <a:pt x="42112" y="375483"/>
                      <a:pt x="42112" y="565484"/>
                    </a:cubicBezTo>
                    <a:cubicBezTo>
                      <a:pt x="42112" y="1173488"/>
                      <a:pt x="534997" y="1666373"/>
                      <a:pt x="1143001" y="1666373"/>
                    </a:cubicBezTo>
                    <a:cubicBezTo>
                      <a:pt x="1257002" y="1666373"/>
                      <a:pt x="1366955" y="1649045"/>
                      <a:pt x="1470372" y="1616879"/>
                    </a:cubicBezTo>
                    <a:lnTo>
                      <a:pt x="1556083" y="1585508"/>
                    </a:lnTo>
                    <a:lnTo>
                      <a:pt x="1556083" y="1630308"/>
                    </a:lnTo>
                    <a:lnTo>
                      <a:pt x="1482893" y="1657096"/>
                    </a:lnTo>
                    <a:cubicBezTo>
                      <a:pt x="1375521" y="1690492"/>
                      <a:pt x="1261361" y="1708483"/>
                      <a:pt x="1143000" y="1708483"/>
                    </a:cubicBezTo>
                    <a:cubicBezTo>
                      <a:pt x="511739" y="1708483"/>
                      <a:pt x="0" y="1196744"/>
                      <a:pt x="0" y="565483"/>
                    </a:cubicBezTo>
                    <a:cubicBezTo>
                      <a:pt x="0" y="368214"/>
                      <a:pt x="49975" y="182617"/>
                      <a:pt x="137954" y="20662"/>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9512969" y="0"/>
                <a:ext cx="2679031" cy="2642936"/>
              </a:xfrm>
              <a:custGeom>
                <a:avLst/>
                <a:gdLst>
                  <a:gd name="connsiteX0" fmla="*/ 206018 w 2679031"/>
                  <a:gd name="connsiteY0" fmla="*/ 0 h 2642936"/>
                  <a:gd name="connsiteX1" fmla="*/ 268502 w 2679031"/>
                  <a:gd name="connsiteY1" fmla="*/ 0 h 2642936"/>
                  <a:gd name="connsiteX2" fmla="*/ 267434 w 2679031"/>
                  <a:gd name="connsiteY2" fmla="*/ 1758 h 2642936"/>
                  <a:gd name="connsiteX3" fmla="*/ 56147 w 2679031"/>
                  <a:gd name="connsiteY3" fmla="*/ 836195 h 2642936"/>
                  <a:gd name="connsiteX4" fmla="*/ 1806742 w 2679031"/>
                  <a:gd name="connsiteY4" fmla="*/ 2586790 h 2642936"/>
                  <a:gd name="connsiteX5" fmla="*/ 2641180 w 2679031"/>
                  <a:gd name="connsiteY5" fmla="*/ 2375503 h 2642936"/>
                  <a:gd name="connsiteX6" fmla="*/ 2679031 w 2679031"/>
                  <a:gd name="connsiteY6" fmla="*/ 2352507 h 2642936"/>
                  <a:gd name="connsiteX7" fmla="*/ 2679031 w 2679031"/>
                  <a:gd name="connsiteY7" fmla="*/ 2418135 h 2642936"/>
                  <a:gd name="connsiteX8" fmla="*/ 2667942 w 2679031"/>
                  <a:gd name="connsiteY8" fmla="*/ 2424872 h 2642936"/>
                  <a:gd name="connsiteX9" fmla="*/ 1806741 w 2679031"/>
                  <a:gd name="connsiteY9" fmla="*/ 2642936 h 2642936"/>
                  <a:gd name="connsiteX10" fmla="*/ 0 w 2679031"/>
                  <a:gd name="connsiteY10" fmla="*/ 836195 h 2642936"/>
                  <a:gd name="connsiteX11" fmla="*/ 141983 w 2679031"/>
                  <a:gd name="connsiteY11" fmla="*/ 132930 h 264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9031" h="2642936">
                    <a:moveTo>
                      <a:pt x="206018" y="0"/>
                    </a:moveTo>
                    <a:lnTo>
                      <a:pt x="268502" y="0"/>
                    </a:lnTo>
                    <a:lnTo>
                      <a:pt x="267434" y="1758"/>
                    </a:lnTo>
                    <a:cubicBezTo>
                      <a:pt x="132687" y="249805"/>
                      <a:pt x="56147" y="534062"/>
                      <a:pt x="56147" y="836195"/>
                    </a:cubicBezTo>
                    <a:cubicBezTo>
                      <a:pt x="56147" y="1803022"/>
                      <a:pt x="839915" y="2586790"/>
                      <a:pt x="1806742" y="2586790"/>
                    </a:cubicBezTo>
                    <a:cubicBezTo>
                      <a:pt x="2108875" y="2586790"/>
                      <a:pt x="2393132" y="2510250"/>
                      <a:pt x="2641180" y="2375503"/>
                    </a:cubicBezTo>
                    <a:lnTo>
                      <a:pt x="2679031" y="2352507"/>
                    </a:lnTo>
                    <a:lnTo>
                      <a:pt x="2679031" y="2418135"/>
                    </a:lnTo>
                    <a:lnTo>
                      <a:pt x="2667942" y="2424872"/>
                    </a:lnTo>
                    <a:cubicBezTo>
                      <a:pt x="2411938" y="2563941"/>
                      <a:pt x="2118565" y="2642936"/>
                      <a:pt x="1806741" y="2642936"/>
                    </a:cubicBezTo>
                    <a:cubicBezTo>
                      <a:pt x="808906" y="2642936"/>
                      <a:pt x="0" y="1834030"/>
                      <a:pt x="0" y="836195"/>
                    </a:cubicBezTo>
                    <a:cubicBezTo>
                      <a:pt x="0" y="586736"/>
                      <a:pt x="50557" y="349086"/>
                      <a:pt x="141983" y="132930"/>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Group 4"/>
            <p:cNvGrpSpPr>
              <a:grpSpLocks noChangeAspect="1"/>
            </p:cNvGrpSpPr>
            <p:nvPr/>
          </p:nvGrpSpPr>
          <p:grpSpPr bwMode="auto">
            <a:xfrm rot="254852">
              <a:off x="1009154" y="1727605"/>
              <a:ext cx="830382" cy="830383"/>
              <a:chOff x="3539" y="1343"/>
              <a:chExt cx="615" cy="615"/>
            </a:xfrm>
          </p:grpSpPr>
          <p:sp>
            <p:nvSpPr>
              <p:cNvPr id="36"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9" name="任意多边形 48"/>
            <p:cNvSpPr/>
            <p:nvPr/>
          </p:nvSpPr>
          <p:spPr>
            <a:xfrm>
              <a:off x="548640" y="2403566"/>
              <a:ext cx="3971108" cy="2939143"/>
            </a:xfrm>
            <a:custGeom>
              <a:avLst/>
              <a:gdLst>
                <a:gd name="connsiteX0" fmla="*/ 0 w 3540034"/>
                <a:gd name="connsiteY0" fmla="*/ 0 h 3618411"/>
                <a:gd name="connsiteX1" fmla="*/ 3540034 w 3540034"/>
                <a:gd name="connsiteY1" fmla="*/ 3618411 h 3618411"/>
                <a:gd name="connsiteX0-1" fmla="*/ 0 w 3540034"/>
                <a:gd name="connsiteY0-2" fmla="*/ 0 h 3618411"/>
                <a:gd name="connsiteX1-3" fmla="*/ 3540034 w 3540034"/>
                <a:gd name="connsiteY1-4" fmla="*/ 3618411 h 3618411"/>
                <a:gd name="connsiteX0-5" fmla="*/ 0 w 3540034"/>
                <a:gd name="connsiteY0-6" fmla="*/ 0 h 3618411"/>
                <a:gd name="connsiteX1-7" fmla="*/ 3540034 w 3540034"/>
                <a:gd name="connsiteY1-8" fmla="*/ 3618411 h 3618411"/>
                <a:gd name="connsiteX0-9" fmla="*/ 0 w 3971108"/>
                <a:gd name="connsiteY0-10" fmla="*/ 0 h 2743200"/>
                <a:gd name="connsiteX1-11" fmla="*/ 3971108 w 3971108"/>
                <a:gd name="connsiteY1-12" fmla="*/ 2743200 h 2743200"/>
                <a:gd name="connsiteX0-13" fmla="*/ 0 w 3971108"/>
                <a:gd name="connsiteY0-14" fmla="*/ 0 h 3104745"/>
                <a:gd name="connsiteX1-15" fmla="*/ 3971108 w 3971108"/>
                <a:gd name="connsiteY1-16" fmla="*/ 2743200 h 3104745"/>
              </a:gdLst>
              <a:ahLst/>
              <a:cxnLst>
                <a:cxn ang="0">
                  <a:pos x="connsiteX0-1" y="connsiteY0-2"/>
                </a:cxn>
                <a:cxn ang="0">
                  <a:pos x="connsiteX1-3" y="connsiteY1-4"/>
                </a:cxn>
              </a:cxnLst>
              <a:rect l="l" t="t" r="r" b="b"/>
              <a:pathLst>
                <a:path w="3971108" h="3104745">
                  <a:moveTo>
                    <a:pt x="0" y="0"/>
                  </a:moveTo>
                  <a:cubicBezTo>
                    <a:pt x="304800" y="3061062"/>
                    <a:pt x="2072639" y="3587931"/>
                    <a:pt x="3971108" y="2743200"/>
                  </a:cubicBezTo>
                </a:path>
              </a:pathLst>
            </a:custGeom>
            <a:noFill/>
            <a:ln>
              <a:solidFill>
                <a:srgbClr val="1CB2B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Group 34"/>
            <p:cNvGrpSpPr>
              <a:grpSpLocks noChangeAspect="1"/>
            </p:cNvGrpSpPr>
            <p:nvPr/>
          </p:nvGrpSpPr>
          <p:grpSpPr bwMode="auto">
            <a:xfrm rot="388074">
              <a:off x="2073630" y="4338496"/>
              <a:ext cx="2247448" cy="1444472"/>
              <a:chOff x="878" y="2104"/>
              <a:chExt cx="2533" cy="1628"/>
            </a:xfrm>
          </p:grpSpPr>
          <p:sp>
            <p:nvSpPr>
              <p:cNvPr id="12" name="Freeform 35"/>
              <p:cNvSpPr/>
              <p:nvPr/>
            </p:nvSpPr>
            <p:spPr bwMode="auto">
              <a:xfrm>
                <a:off x="1359" y="2104"/>
                <a:ext cx="1625" cy="1628"/>
              </a:xfrm>
              <a:custGeom>
                <a:avLst/>
                <a:gdLst>
                  <a:gd name="T0" fmla="*/ 633 w 686"/>
                  <a:gd name="T1" fmla="*/ 438 h 686"/>
                  <a:gd name="T2" fmla="*/ 247 w 686"/>
                  <a:gd name="T3" fmla="*/ 633 h 686"/>
                  <a:gd name="T4" fmla="*/ 53 w 686"/>
                  <a:gd name="T5" fmla="*/ 247 h 686"/>
                  <a:gd name="T6" fmla="*/ 438 w 686"/>
                  <a:gd name="T7" fmla="*/ 52 h 686"/>
                  <a:gd name="T8" fmla="*/ 633 w 686"/>
                  <a:gd name="T9" fmla="*/ 438 h 686"/>
                </a:gdLst>
                <a:ahLst/>
                <a:cxnLst>
                  <a:cxn ang="0">
                    <a:pos x="T0" y="T1"/>
                  </a:cxn>
                  <a:cxn ang="0">
                    <a:pos x="T2" y="T3"/>
                  </a:cxn>
                  <a:cxn ang="0">
                    <a:pos x="T4" y="T5"/>
                  </a:cxn>
                  <a:cxn ang="0">
                    <a:pos x="T6" y="T7"/>
                  </a:cxn>
                  <a:cxn ang="0">
                    <a:pos x="T8" y="T9"/>
                  </a:cxn>
                </a:cxnLst>
                <a:rect l="0" t="0" r="r" b="b"/>
                <a:pathLst>
                  <a:path w="686" h="686">
                    <a:moveTo>
                      <a:pt x="633" y="438"/>
                    </a:moveTo>
                    <a:cubicBezTo>
                      <a:pt x="580" y="598"/>
                      <a:pt x="408" y="686"/>
                      <a:pt x="247" y="633"/>
                    </a:cubicBezTo>
                    <a:cubicBezTo>
                      <a:pt x="87" y="580"/>
                      <a:pt x="0" y="407"/>
                      <a:pt x="53" y="247"/>
                    </a:cubicBezTo>
                    <a:cubicBezTo>
                      <a:pt x="105" y="87"/>
                      <a:pt x="278" y="0"/>
                      <a:pt x="438" y="52"/>
                    </a:cubicBezTo>
                    <a:cubicBezTo>
                      <a:pt x="599" y="105"/>
                      <a:pt x="686" y="278"/>
                      <a:pt x="633" y="438"/>
                    </a:cubicBezTo>
                  </a:path>
                </a:pathLst>
              </a:custGeom>
              <a:solidFill>
                <a:srgbClr val="81EC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6"/>
              <p:cNvSpPr/>
              <p:nvPr/>
            </p:nvSpPr>
            <p:spPr bwMode="auto">
              <a:xfrm>
                <a:off x="1575" y="2379"/>
                <a:ext cx="1317" cy="494"/>
              </a:xfrm>
              <a:custGeom>
                <a:avLst/>
                <a:gdLst>
                  <a:gd name="T0" fmla="*/ 556 w 556"/>
                  <a:gd name="T1" fmla="*/ 194 h 208"/>
                  <a:gd name="T2" fmla="*/ 545 w 556"/>
                  <a:gd name="T3" fmla="*/ 140 h 208"/>
                  <a:gd name="T4" fmla="*/ 47 w 556"/>
                  <a:gd name="T5" fmla="*/ 0 h 208"/>
                  <a:gd name="T6" fmla="*/ 0 w 556"/>
                  <a:gd name="T7" fmla="*/ 54 h 208"/>
                  <a:gd name="T8" fmla="*/ 556 w 556"/>
                  <a:gd name="T9" fmla="*/ 194 h 208"/>
                </a:gdLst>
                <a:ahLst/>
                <a:cxnLst>
                  <a:cxn ang="0">
                    <a:pos x="T0" y="T1"/>
                  </a:cxn>
                  <a:cxn ang="0">
                    <a:pos x="T2" y="T3"/>
                  </a:cxn>
                  <a:cxn ang="0">
                    <a:pos x="T4" y="T5"/>
                  </a:cxn>
                  <a:cxn ang="0">
                    <a:pos x="T6" y="T7"/>
                  </a:cxn>
                  <a:cxn ang="0">
                    <a:pos x="T8" y="T9"/>
                  </a:cxn>
                </a:cxnLst>
                <a:rect l="0" t="0" r="r" b="b"/>
                <a:pathLst>
                  <a:path w="556" h="208">
                    <a:moveTo>
                      <a:pt x="556" y="194"/>
                    </a:moveTo>
                    <a:cubicBezTo>
                      <a:pt x="554" y="175"/>
                      <a:pt x="550" y="157"/>
                      <a:pt x="545" y="140"/>
                    </a:cubicBezTo>
                    <a:cubicBezTo>
                      <a:pt x="370" y="148"/>
                      <a:pt x="192" y="99"/>
                      <a:pt x="47" y="0"/>
                    </a:cubicBezTo>
                    <a:cubicBezTo>
                      <a:pt x="30" y="16"/>
                      <a:pt x="14" y="34"/>
                      <a:pt x="0" y="54"/>
                    </a:cubicBezTo>
                    <a:cubicBezTo>
                      <a:pt x="164" y="159"/>
                      <a:pt x="362" y="208"/>
                      <a:pt x="556" y="194"/>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7"/>
              <p:cNvSpPr/>
              <p:nvPr/>
            </p:nvSpPr>
            <p:spPr bwMode="auto">
              <a:xfrm>
                <a:off x="1473" y="2683"/>
                <a:ext cx="1398" cy="494"/>
              </a:xfrm>
              <a:custGeom>
                <a:avLst/>
                <a:gdLst>
                  <a:gd name="T0" fmla="*/ 580 w 590"/>
                  <a:gd name="T1" fmla="*/ 208 h 208"/>
                  <a:gd name="T2" fmla="*/ 585 w 590"/>
                  <a:gd name="T3" fmla="*/ 194 h 208"/>
                  <a:gd name="T4" fmla="*/ 590 w 590"/>
                  <a:gd name="T5" fmla="*/ 176 h 208"/>
                  <a:gd name="T6" fmla="*/ 6 w 590"/>
                  <a:gd name="T7" fmla="*/ 0 h 208"/>
                  <a:gd name="T8" fmla="*/ 5 w 590"/>
                  <a:gd name="T9" fmla="*/ 3 h 208"/>
                  <a:gd name="T10" fmla="*/ 0 w 590"/>
                  <a:gd name="T11" fmla="*/ 19 h 208"/>
                  <a:gd name="T12" fmla="*/ 580 w 590"/>
                  <a:gd name="T13" fmla="*/ 208 h 208"/>
                </a:gdLst>
                <a:ahLst/>
                <a:cxnLst>
                  <a:cxn ang="0">
                    <a:pos x="T0" y="T1"/>
                  </a:cxn>
                  <a:cxn ang="0">
                    <a:pos x="T2" y="T3"/>
                  </a:cxn>
                  <a:cxn ang="0">
                    <a:pos x="T4" y="T5"/>
                  </a:cxn>
                  <a:cxn ang="0">
                    <a:pos x="T6" y="T7"/>
                  </a:cxn>
                  <a:cxn ang="0">
                    <a:pos x="T8" y="T9"/>
                  </a:cxn>
                  <a:cxn ang="0">
                    <a:pos x="T10" y="T11"/>
                  </a:cxn>
                  <a:cxn ang="0">
                    <a:pos x="T12" y="T13"/>
                  </a:cxn>
                </a:cxnLst>
                <a:rect l="0" t="0" r="r" b="b"/>
                <a:pathLst>
                  <a:path w="590" h="208">
                    <a:moveTo>
                      <a:pt x="580" y="208"/>
                    </a:moveTo>
                    <a:cubicBezTo>
                      <a:pt x="582" y="203"/>
                      <a:pt x="583" y="199"/>
                      <a:pt x="585" y="194"/>
                    </a:cubicBezTo>
                    <a:cubicBezTo>
                      <a:pt x="587" y="188"/>
                      <a:pt x="589" y="182"/>
                      <a:pt x="590" y="176"/>
                    </a:cubicBezTo>
                    <a:cubicBezTo>
                      <a:pt x="386" y="163"/>
                      <a:pt x="184" y="102"/>
                      <a:pt x="6" y="0"/>
                    </a:cubicBezTo>
                    <a:cubicBezTo>
                      <a:pt x="5" y="1"/>
                      <a:pt x="5" y="2"/>
                      <a:pt x="5" y="3"/>
                    </a:cubicBezTo>
                    <a:cubicBezTo>
                      <a:pt x="3" y="8"/>
                      <a:pt x="1" y="13"/>
                      <a:pt x="0" y="19"/>
                    </a:cubicBezTo>
                    <a:cubicBezTo>
                      <a:pt x="172" y="132"/>
                      <a:pt x="374" y="198"/>
                      <a:pt x="580" y="208"/>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38"/>
              <p:cNvSpPr/>
              <p:nvPr/>
            </p:nvSpPr>
            <p:spPr bwMode="auto">
              <a:xfrm>
                <a:off x="1866" y="2220"/>
                <a:ext cx="908" cy="306"/>
              </a:xfrm>
              <a:custGeom>
                <a:avLst/>
                <a:gdLst>
                  <a:gd name="T0" fmla="*/ 383 w 383"/>
                  <a:gd name="T1" fmla="*/ 125 h 129"/>
                  <a:gd name="T2" fmla="*/ 358 w 383"/>
                  <a:gd name="T3" fmla="*/ 92 h 129"/>
                  <a:gd name="T4" fmla="*/ 195 w 383"/>
                  <a:gd name="T5" fmla="*/ 83 h 129"/>
                  <a:gd name="T6" fmla="*/ 44 w 383"/>
                  <a:gd name="T7" fmla="*/ 0 h 129"/>
                  <a:gd name="T8" fmla="*/ 0 w 383"/>
                  <a:gd name="T9" fmla="*/ 16 h 129"/>
                  <a:gd name="T10" fmla="*/ 383 w 383"/>
                  <a:gd name="T11" fmla="*/ 125 h 129"/>
                </a:gdLst>
                <a:ahLst/>
                <a:cxnLst>
                  <a:cxn ang="0">
                    <a:pos x="T0" y="T1"/>
                  </a:cxn>
                  <a:cxn ang="0">
                    <a:pos x="T2" y="T3"/>
                  </a:cxn>
                  <a:cxn ang="0">
                    <a:pos x="T4" y="T5"/>
                  </a:cxn>
                  <a:cxn ang="0">
                    <a:pos x="T6" y="T7"/>
                  </a:cxn>
                  <a:cxn ang="0">
                    <a:pos x="T8" y="T9"/>
                  </a:cxn>
                  <a:cxn ang="0">
                    <a:pos x="T10" y="T11"/>
                  </a:cxn>
                </a:cxnLst>
                <a:rect l="0" t="0" r="r" b="b"/>
                <a:pathLst>
                  <a:path w="383" h="129">
                    <a:moveTo>
                      <a:pt x="383" y="125"/>
                    </a:moveTo>
                    <a:cubicBezTo>
                      <a:pt x="376" y="113"/>
                      <a:pt x="367" y="102"/>
                      <a:pt x="358" y="92"/>
                    </a:cubicBezTo>
                    <a:cubicBezTo>
                      <a:pt x="304" y="101"/>
                      <a:pt x="248" y="98"/>
                      <a:pt x="195" y="83"/>
                    </a:cubicBezTo>
                    <a:cubicBezTo>
                      <a:pt x="139" y="67"/>
                      <a:pt x="87" y="39"/>
                      <a:pt x="44" y="0"/>
                    </a:cubicBezTo>
                    <a:cubicBezTo>
                      <a:pt x="29" y="5"/>
                      <a:pt x="14" y="10"/>
                      <a:pt x="0" y="16"/>
                    </a:cubicBezTo>
                    <a:cubicBezTo>
                      <a:pt x="113" y="91"/>
                      <a:pt x="249" y="129"/>
                      <a:pt x="383" y="125"/>
                    </a:cubicBezTo>
                    <a:close/>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9"/>
              <p:cNvSpPr/>
              <p:nvPr/>
            </p:nvSpPr>
            <p:spPr bwMode="auto">
              <a:xfrm>
                <a:off x="1558" y="3303"/>
                <a:ext cx="813" cy="339"/>
              </a:xfrm>
              <a:custGeom>
                <a:avLst/>
                <a:gdLst>
                  <a:gd name="T0" fmla="*/ 0 w 343"/>
                  <a:gd name="T1" fmla="*/ 0 h 143"/>
                  <a:gd name="T2" fmla="*/ 48 w 343"/>
                  <a:gd name="T3" fmla="*/ 59 h 143"/>
                  <a:gd name="T4" fmla="*/ 271 w 343"/>
                  <a:gd name="T5" fmla="*/ 143 h 143"/>
                  <a:gd name="T6" fmla="*/ 343 w 343"/>
                  <a:gd name="T7" fmla="*/ 131 h 143"/>
                  <a:gd name="T8" fmla="*/ 0 w 343"/>
                  <a:gd name="T9" fmla="*/ 0 h 143"/>
                </a:gdLst>
                <a:ahLst/>
                <a:cxnLst>
                  <a:cxn ang="0">
                    <a:pos x="T0" y="T1"/>
                  </a:cxn>
                  <a:cxn ang="0">
                    <a:pos x="T2" y="T3"/>
                  </a:cxn>
                  <a:cxn ang="0">
                    <a:pos x="T4" y="T5"/>
                  </a:cxn>
                  <a:cxn ang="0">
                    <a:pos x="T6" y="T7"/>
                  </a:cxn>
                  <a:cxn ang="0">
                    <a:pos x="T8" y="T9"/>
                  </a:cxn>
                </a:cxnLst>
                <a:rect l="0" t="0" r="r" b="b"/>
                <a:pathLst>
                  <a:path w="343" h="143">
                    <a:moveTo>
                      <a:pt x="0" y="0"/>
                    </a:moveTo>
                    <a:cubicBezTo>
                      <a:pt x="14" y="21"/>
                      <a:pt x="30" y="41"/>
                      <a:pt x="48" y="59"/>
                    </a:cubicBezTo>
                    <a:cubicBezTo>
                      <a:pt x="120" y="94"/>
                      <a:pt x="195" y="122"/>
                      <a:pt x="271" y="143"/>
                    </a:cubicBezTo>
                    <a:cubicBezTo>
                      <a:pt x="296" y="142"/>
                      <a:pt x="320" y="138"/>
                      <a:pt x="343" y="131"/>
                    </a:cubicBezTo>
                    <a:cubicBezTo>
                      <a:pt x="221" y="114"/>
                      <a:pt x="103" y="69"/>
                      <a:pt x="0" y="0"/>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0"/>
              <p:cNvSpPr/>
              <p:nvPr/>
            </p:nvSpPr>
            <p:spPr bwMode="auto">
              <a:xfrm>
                <a:off x="1447" y="2939"/>
                <a:ext cx="1293" cy="511"/>
              </a:xfrm>
              <a:custGeom>
                <a:avLst/>
                <a:gdLst>
                  <a:gd name="T0" fmla="*/ 513 w 546"/>
                  <a:gd name="T1" fmla="*/ 215 h 215"/>
                  <a:gd name="T2" fmla="*/ 546 w 546"/>
                  <a:gd name="T3" fmla="*/ 180 h 215"/>
                  <a:gd name="T4" fmla="*/ 0 w 546"/>
                  <a:gd name="T5" fmla="*/ 0 h 215"/>
                  <a:gd name="T6" fmla="*/ 8 w 546"/>
                  <a:gd name="T7" fmla="*/ 57 h 215"/>
                  <a:gd name="T8" fmla="*/ 513 w 546"/>
                  <a:gd name="T9" fmla="*/ 215 h 215"/>
                </a:gdLst>
                <a:ahLst/>
                <a:cxnLst>
                  <a:cxn ang="0">
                    <a:pos x="T0" y="T1"/>
                  </a:cxn>
                  <a:cxn ang="0">
                    <a:pos x="T2" y="T3"/>
                  </a:cxn>
                  <a:cxn ang="0">
                    <a:pos x="T4" y="T5"/>
                  </a:cxn>
                  <a:cxn ang="0">
                    <a:pos x="T6" y="T7"/>
                  </a:cxn>
                  <a:cxn ang="0">
                    <a:pos x="T8" y="T9"/>
                  </a:cxn>
                </a:cxnLst>
                <a:rect l="0" t="0" r="r" b="b"/>
                <a:pathLst>
                  <a:path w="546" h="215">
                    <a:moveTo>
                      <a:pt x="513" y="215"/>
                    </a:moveTo>
                    <a:cubicBezTo>
                      <a:pt x="525" y="204"/>
                      <a:pt x="536" y="193"/>
                      <a:pt x="546" y="180"/>
                    </a:cubicBezTo>
                    <a:cubicBezTo>
                      <a:pt x="353" y="167"/>
                      <a:pt x="163" y="104"/>
                      <a:pt x="0" y="0"/>
                    </a:cubicBezTo>
                    <a:cubicBezTo>
                      <a:pt x="1" y="19"/>
                      <a:pt x="3" y="38"/>
                      <a:pt x="8" y="57"/>
                    </a:cubicBezTo>
                    <a:cubicBezTo>
                      <a:pt x="154" y="160"/>
                      <a:pt x="334" y="215"/>
                      <a:pt x="513" y="215"/>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1"/>
              <p:cNvSpPr>
                <a:spLocks noEditPoints="1"/>
              </p:cNvSpPr>
              <p:nvPr/>
            </p:nvSpPr>
            <p:spPr bwMode="auto">
              <a:xfrm>
                <a:off x="1485" y="2666"/>
                <a:ext cx="7" cy="24"/>
              </a:xfrm>
              <a:custGeom>
                <a:avLst/>
                <a:gdLst>
                  <a:gd name="T0" fmla="*/ 0 w 3"/>
                  <a:gd name="T1" fmla="*/ 10 h 10"/>
                  <a:gd name="T2" fmla="*/ 0 w 3"/>
                  <a:gd name="T3" fmla="*/ 9 h 10"/>
                  <a:gd name="T4" fmla="*/ 0 w 3"/>
                  <a:gd name="T5" fmla="*/ 9 h 10"/>
                  <a:gd name="T6" fmla="*/ 0 w 3"/>
                  <a:gd name="T7" fmla="*/ 9 h 10"/>
                  <a:gd name="T8" fmla="*/ 0 w 3"/>
                  <a:gd name="T9" fmla="*/ 9 h 10"/>
                  <a:gd name="T10" fmla="*/ 0 w 3"/>
                  <a:gd name="T11" fmla="*/ 9 h 10"/>
                  <a:gd name="T12" fmla="*/ 0 w 3"/>
                  <a:gd name="T13" fmla="*/ 9 h 10"/>
                  <a:gd name="T14" fmla="*/ 0 w 3"/>
                  <a:gd name="T15" fmla="*/ 8 h 10"/>
                  <a:gd name="T16" fmla="*/ 0 w 3"/>
                  <a:gd name="T17" fmla="*/ 8 h 10"/>
                  <a:gd name="T18" fmla="*/ 0 w 3"/>
                  <a:gd name="T19" fmla="*/ 8 h 10"/>
                  <a:gd name="T20" fmla="*/ 1 w 3"/>
                  <a:gd name="T21" fmla="*/ 7 h 10"/>
                  <a:gd name="T22" fmla="*/ 1 w 3"/>
                  <a:gd name="T23" fmla="*/ 7 h 10"/>
                  <a:gd name="T24" fmla="*/ 1 w 3"/>
                  <a:gd name="T25" fmla="*/ 7 h 10"/>
                  <a:gd name="T26" fmla="*/ 1 w 3"/>
                  <a:gd name="T27" fmla="*/ 7 h 10"/>
                  <a:gd name="T28" fmla="*/ 1 w 3"/>
                  <a:gd name="T29" fmla="*/ 7 h 10"/>
                  <a:gd name="T30" fmla="*/ 1 w 3"/>
                  <a:gd name="T31" fmla="*/ 7 h 10"/>
                  <a:gd name="T32" fmla="*/ 1 w 3"/>
                  <a:gd name="T33" fmla="*/ 6 h 10"/>
                  <a:gd name="T34" fmla="*/ 1 w 3"/>
                  <a:gd name="T35" fmla="*/ 6 h 10"/>
                  <a:gd name="T36" fmla="*/ 1 w 3"/>
                  <a:gd name="T37" fmla="*/ 6 h 10"/>
                  <a:gd name="T38" fmla="*/ 1 w 3"/>
                  <a:gd name="T39" fmla="*/ 6 h 10"/>
                  <a:gd name="T40" fmla="*/ 1 w 3"/>
                  <a:gd name="T41" fmla="*/ 6 h 10"/>
                  <a:gd name="T42" fmla="*/ 1 w 3"/>
                  <a:gd name="T43" fmla="*/ 5 h 10"/>
                  <a:gd name="T44" fmla="*/ 1 w 3"/>
                  <a:gd name="T45" fmla="*/ 5 h 10"/>
                  <a:gd name="T46" fmla="*/ 1 w 3"/>
                  <a:gd name="T47" fmla="*/ 5 h 10"/>
                  <a:gd name="T48" fmla="*/ 1 w 3"/>
                  <a:gd name="T49" fmla="*/ 5 h 10"/>
                  <a:gd name="T50" fmla="*/ 2 w 3"/>
                  <a:gd name="T51" fmla="*/ 4 h 10"/>
                  <a:gd name="T52" fmla="*/ 2 w 3"/>
                  <a:gd name="T53" fmla="*/ 4 h 10"/>
                  <a:gd name="T54" fmla="*/ 2 w 3"/>
                  <a:gd name="T55" fmla="*/ 4 h 10"/>
                  <a:gd name="T56" fmla="*/ 2 w 3"/>
                  <a:gd name="T57" fmla="*/ 4 h 10"/>
                  <a:gd name="T58" fmla="*/ 2 w 3"/>
                  <a:gd name="T59" fmla="*/ 4 h 10"/>
                  <a:gd name="T60" fmla="*/ 2 w 3"/>
                  <a:gd name="T61" fmla="*/ 3 h 10"/>
                  <a:gd name="T62" fmla="*/ 2 w 3"/>
                  <a:gd name="T63" fmla="*/ 3 h 10"/>
                  <a:gd name="T64" fmla="*/ 2 w 3"/>
                  <a:gd name="T65" fmla="*/ 3 h 10"/>
                  <a:gd name="T66" fmla="*/ 2 w 3"/>
                  <a:gd name="T67" fmla="*/ 3 h 10"/>
                  <a:gd name="T68" fmla="*/ 2 w 3"/>
                  <a:gd name="T69" fmla="*/ 2 h 10"/>
                  <a:gd name="T70" fmla="*/ 2 w 3"/>
                  <a:gd name="T71" fmla="*/ 2 h 10"/>
                  <a:gd name="T72" fmla="*/ 2 w 3"/>
                  <a:gd name="T73" fmla="*/ 2 h 10"/>
                  <a:gd name="T74" fmla="*/ 3 w 3"/>
                  <a:gd name="T75" fmla="*/ 2 h 10"/>
                  <a:gd name="T76" fmla="*/ 3 w 3"/>
                  <a:gd name="T77" fmla="*/ 2 h 10"/>
                  <a:gd name="T78" fmla="*/ 3 w 3"/>
                  <a:gd name="T79" fmla="*/ 1 h 10"/>
                  <a:gd name="T80" fmla="*/ 3 w 3"/>
                  <a:gd name="T81" fmla="*/ 1 h 10"/>
                  <a:gd name="T82" fmla="*/ 3 w 3"/>
                  <a:gd name="T83" fmla="*/ 1 h 10"/>
                  <a:gd name="T84" fmla="*/ 3 w 3"/>
                  <a:gd name="T85" fmla="*/ 1 h 10"/>
                  <a:gd name="T86" fmla="*/ 3 w 3"/>
                  <a:gd name="T87" fmla="*/ 0 h 10"/>
                  <a:gd name="T88" fmla="*/ 3 w 3"/>
                  <a:gd name="T8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 h="10">
                    <a:moveTo>
                      <a:pt x="0" y="10"/>
                    </a:moveTo>
                    <a:cubicBezTo>
                      <a:pt x="0" y="10"/>
                      <a:pt x="0" y="10"/>
                      <a:pt x="0" y="10"/>
                    </a:cubicBezTo>
                    <a:cubicBezTo>
                      <a:pt x="0" y="10"/>
                      <a:pt x="0" y="10"/>
                      <a:pt x="0" y="10"/>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9"/>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1" y="7"/>
                    </a:moveTo>
                    <a:cubicBezTo>
                      <a:pt x="1" y="7"/>
                      <a:pt x="1" y="8"/>
                      <a:pt x="0" y="8"/>
                    </a:cubicBezTo>
                    <a:cubicBezTo>
                      <a:pt x="1" y="8"/>
                      <a:pt x="1" y="7"/>
                      <a:pt x="1" y="7"/>
                    </a:cubicBezTo>
                    <a:moveTo>
                      <a:pt x="1" y="7"/>
                    </a:moveTo>
                    <a:cubicBezTo>
                      <a:pt x="1" y="7"/>
                      <a:pt x="1" y="7"/>
                      <a:pt x="1" y="7"/>
                    </a:cubicBezTo>
                    <a:cubicBezTo>
                      <a:pt x="1" y="7"/>
                      <a:pt x="1" y="7"/>
                      <a:pt x="1" y="7"/>
                    </a:cubicBezTo>
                    <a:moveTo>
                      <a:pt x="1" y="7"/>
                    </a:moveTo>
                    <a:cubicBezTo>
                      <a:pt x="1" y="7"/>
                      <a:pt x="1" y="7"/>
                      <a:pt x="1" y="7"/>
                    </a:cubicBezTo>
                    <a:cubicBezTo>
                      <a:pt x="1" y="7"/>
                      <a:pt x="1" y="7"/>
                      <a:pt x="1" y="7"/>
                    </a:cubicBezTo>
                    <a:moveTo>
                      <a:pt x="1" y="7"/>
                    </a:moveTo>
                    <a:cubicBezTo>
                      <a:pt x="1" y="7"/>
                      <a:pt x="1" y="7"/>
                      <a:pt x="1" y="7"/>
                    </a:cubicBezTo>
                    <a:cubicBezTo>
                      <a:pt x="1" y="7"/>
                      <a:pt x="1" y="7"/>
                      <a:pt x="1" y="7"/>
                    </a:cubicBezTo>
                    <a:moveTo>
                      <a:pt x="1" y="6"/>
                    </a:moveTo>
                    <a:cubicBezTo>
                      <a:pt x="1" y="6"/>
                      <a:pt x="1" y="6"/>
                      <a:pt x="1" y="6"/>
                    </a:cubicBezTo>
                    <a:cubicBezTo>
                      <a:pt x="1" y="6"/>
                      <a:pt x="1" y="6"/>
                      <a:pt x="1" y="6"/>
                    </a:cubicBezTo>
                    <a:moveTo>
                      <a:pt x="1" y="6"/>
                    </a:moveTo>
                    <a:cubicBezTo>
                      <a:pt x="1" y="6"/>
                      <a:pt x="1" y="6"/>
                      <a:pt x="1" y="6"/>
                    </a:cubicBezTo>
                    <a:cubicBezTo>
                      <a:pt x="1" y="6"/>
                      <a:pt x="1" y="6"/>
                      <a:pt x="1" y="6"/>
                    </a:cubicBezTo>
                    <a:moveTo>
                      <a:pt x="1" y="6"/>
                    </a:moveTo>
                    <a:cubicBezTo>
                      <a:pt x="1" y="6"/>
                      <a:pt x="1" y="6"/>
                      <a:pt x="1" y="6"/>
                    </a:cubicBezTo>
                    <a:cubicBezTo>
                      <a:pt x="1" y="6"/>
                      <a:pt x="1" y="6"/>
                      <a:pt x="1" y="6"/>
                    </a:cubicBezTo>
                    <a:moveTo>
                      <a:pt x="1" y="5"/>
                    </a:moveTo>
                    <a:cubicBezTo>
                      <a:pt x="1" y="5"/>
                      <a:pt x="1" y="5"/>
                      <a:pt x="1" y="5"/>
                    </a:cubicBezTo>
                    <a:cubicBezTo>
                      <a:pt x="1" y="5"/>
                      <a:pt x="1" y="5"/>
                      <a:pt x="1" y="5"/>
                    </a:cubicBezTo>
                    <a:moveTo>
                      <a:pt x="1" y="5"/>
                    </a:moveTo>
                    <a:cubicBezTo>
                      <a:pt x="1" y="5"/>
                      <a:pt x="1" y="5"/>
                      <a:pt x="1" y="5"/>
                    </a:cubicBezTo>
                    <a:cubicBezTo>
                      <a:pt x="1" y="5"/>
                      <a:pt x="1" y="5"/>
                      <a:pt x="1" y="5"/>
                    </a:cubicBezTo>
                    <a:moveTo>
                      <a:pt x="2" y="5"/>
                    </a:moveTo>
                    <a:cubicBezTo>
                      <a:pt x="2" y="5"/>
                      <a:pt x="2" y="5"/>
                      <a:pt x="1" y="5"/>
                    </a:cubicBezTo>
                    <a:cubicBezTo>
                      <a:pt x="2" y="5"/>
                      <a:pt x="2" y="5"/>
                      <a:pt x="2" y="5"/>
                    </a:cubicBezTo>
                    <a:moveTo>
                      <a:pt x="2" y="4"/>
                    </a:moveTo>
                    <a:cubicBezTo>
                      <a:pt x="2" y="4"/>
                      <a:pt x="2" y="4"/>
                      <a:pt x="2" y="4"/>
                    </a:cubicBezTo>
                    <a:cubicBezTo>
                      <a:pt x="2" y="4"/>
                      <a:pt x="2" y="4"/>
                      <a:pt x="2" y="4"/>
                    </a:cubicBezTo>
                    <a:moveTo>
                      <a:pt x="2" y="4"/>
                    </a:moveTo>
                    <a:cubicBezTo>
                      <a:pt x="2" y="4"/>
                      <a:pt x="2" y="4"/>
                      <a:pt x="2" y="4"/>
                    </a:cubicBezTo>
                    <a:cubicBezTo>
                      <a:pt x="2" y="4"/>
                      <a:pt x="2" y="4"/>
                      <a:pt x="2" y="4"/>
                    </a:cubicBezTo>
                    <a:moveTo>
                      <a:pt x="2" y="4"/>
                    </a:moveTo>
                    <a:cubicBezTo>
                      <a:pt x="2" y="4"/>
                      <a:pt x="2" y="4"/>
                      <a:pt x="2" y="4"/>
                    </a:cubicBezTo>
                    <a:cubicBezTo>
                      <a:pt x="2" y="4"/>
                      <a:pt x="2" y="4"/>
                      <a:pt x="2" y="4"/>
                    </a:cubicBezTo>
                    <a:moveTo>
                      <a:pt x="2" y="3"/>
                    </a:moveTo>
                    <a:cubicBezTo>
                      <a:pt x="2" y="3"/>
                      <a:pt x="2" y="3"/>
                      <a:pt x="2" y="3"/>
                    </a:cubicBezTo>
                    <a:cubicBezTo>
                      <a:pt x="2" y="3"/>
                      <a:pt x="2" y="3"/>
                      <a:pt x="2" y="3"/>
                    </a:cubicBezTo>
                    <a:moveTo>
                      <a:pt x="2" y="3"/>
                    </a:moveTo>
                    <a:cubicBezTo>
                      <a:pt x="2" y="3"/>
                      <a:pt x="2" y="3"/>
                      <a:pt x="2" y="3"/>
                    </a:cubicBezTo>
                    <a:cubicBezTo>
                      <a:pt x="2" y="3"/>
                      <a:pt x="2" y="3"/>
                      <a:pt x="2" y="3"/>
                    </a:cubicBezTo>
                    <a:moveTo>
                      <a:pt x="2" y="3"/>
                    </a:moveTo>
                    <a:cubicBezTo>
                      <a:pt x="2" y="3"/>
                      <a:pt x="2" y="3"/>
                      <a:pt x="2" y="3"/>
                    </a:cubicBezTo>
                    <a:cubicBezTo>
                      <a:pt x="2" y="3"/>
                      <a:pt x="2" y="3"/>
                      <a:pt x="2" y="3"/>
                    </a:cubicBezTo>
                    <a:moveTo>
                      <a:pt x="2" y="2"/>
                    </a:moveTo>
                    <a:cubicBezTo>
                      <a:pt x="2" y="2"/>
                      <a:pt x="2" y="2"/>
                      <a:pt x="2" y="2"/>
                    </a:cubicBezTo>
                    <a:cubicBezTo>
                      <a:pt x="2" y="2"/>
                      <a:pt x="2" y="2"/>
                      <a:pt x="2" y="2"/>
                    </a:cubicBezTo>
                    <a:moveTo>
                      <a:pt x="2" y="2"/>
                    </a:moveTo>
                    <a:cubicBezTo>
                      <a:pt x="2" y="2"/>
                      <a:pt x="2" y="2"/>
                      <a:pt x="2" y="2"/>
                    </a:cubicBezTo>
                    <a:cubicBezTo>
                      <a:pt x="2" y="2"/>
                      <a:pt x="2" y="2"/>
                      <a:pt x="2" y="2"/>
                    </a:cubicBezTo>
                    <a:moveTo>
                      <a:pt x="3" y="2"/>
                    </a:moveTo>
                    <a:cubicBezTo>
                      <a:pt x="3" y="2"/>
                      <a:pt x="3" y="2"/>
                      <a:pt x="3" y="2"/>
                    </a:cubicBezTo>
                    <a:cubicBezTo>
                      <a:pt x="3" y="2"/>
                      <a:pt x="3" y="2"/>
                      <a:pt x="3" y="2"/>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3" y="0"/>
                    </a:moveTo>
                    <a:cubicBezTo>
                      <a:pt x="3" y="1"/>
                      <a:pt x="3" y="1"/>
                      <a:pt x="3" y="1"/>
                    </a:cubicBezTo>
                    <a:cubicBezTo>
                      <a:pt x="3" y="0"/>
                      <a:pt x="3" y="0"/>
                      <a:pt x="3" y="0"/>
                    </a:cubicBezTo>
                  </a:path>
                </a:pathLst>
              </a:custGeom>
              <a:solidFill>
                <a:srgbClr val="B5B2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2"/>
              <p:cNvSpPr/>
              <p:nvPr/>
            </p:nvSpPr>
            <p:spPr bwMode="auto">
              <a:xfrm>
                <a:off x="1485" y="2367"/>
                <a:ext cx="215" cy="394"/>
              </a:xfrm>
              <a:custGeom>
                <a:avLst/>
                <a:gdLst>
                  <a:gd name="T0" fmla="*/ 3 w 91"/>
                  <a:gd name="T1" fmla="*/ 126 h 166"/>
                  <a:gd name="T2" fmla="*/ 3 w 91"/>
                  <a:gd name="T3" fmla="*/ 127 h 166"/>
                  <a:gd name="T4" fmla="*/ 3 w 91"/>
                  <a:gd name="T5" fmla="*/ 127 h 166"/>
                  <a:gd name="T6" fmla="*/ 3 w 91"/>
                  <a:gd name="T7" fmla="*/ 127 h 166"/>
                  <a:gd name="T8" fmla="*/ 3 w 91"/>
                  <a:gd name="T9" fmla="*/ 128 h 166"/>
                  <a:gd name="T10" fmla="*/ 2 w 91"/>
                  <a:gd name="T11" fmla="*/ 128 h 166"/>
                  <a:gd name="T12" fmla="*/ 2 w 91"/>
                  <a:gd name="T13" fmla="*/ 128 h 166"/>
                  <a:gd name="T14" fmla="*/ 2 w 91"/>
                  <a:gd name="T15" fmla="*/ 129 h 166"/>
                  <a:gd name="T16" fmla="*/ 2 w 91"/>
                  <a:gd name="T17" fmla="*/ 129 h 166"/>
                  <a:gd name="T18" fmla="*/ 2 w 91"/>
                  <a:gd name="T19" fmla="*/ 129 h 166"/>
                  <a:gd name="T20" fmla="*/ 2 w 91"/>
                  <a:gd name="T21" fmla="*/ 130 h 166"/>
                  <a:gd name="T22" fmla="*/ 2 w 91"/>
                  <a:gd name="T23" fmla="*/ 130 h 166"/>
                  <a:gd name="T24" fmla="*/ 2 w 91"/>
                  <a:gd name="T25" fmla="*/ 130 h 166"/>
                  <a:gd name="T26" fmla="*/ 2 w 91"/>
                  <a:gd name="T27" fmla="*/ 131 h 166"/>
                  <a:gd name="T28" fmla="*/ 1 w 91"/>
                  <a:gd name="T29" fmla="*/ 131 h 166"/>
                  <a:gd name="T30" fmla="*/ 1 w 91"/>
                  <a:gd name="T31" fmla="*/ 131 h 166"/>
                  <a:gd name="T32" fmla="*/ 1 w 91"/>
                  <a:gd name="T33" fmla="*/ 132 h 166"/>
                  <a:gd name="T34" fmla="*/ 1 w 91"/>
                  <a:gd name="T35" fmla="*/ 132 h 166"/>
                  <a:gd name="T36" fmla="*/ 1 w 91"/>
                  <a:gd name="T37" fmla="*/ 132 h 166"/>
                  <a:gd name="T38" fmla="*/ 1 w 91"/>
                  <a:gd name="T39" fmla="*/ 133 h 166"/>
                  <a:gd name="T40" fmla="*/ 1 w 91"/>
                  <a:gd name="T41" fmla="*/ 133 h 166"/>
                  <a:gd name="T42" fmla="*/ 1 w 91"/>
                  <a:gd name="T43" fmla="*/ 133 h 166"/>
                  <a:gd name="T44" fmla="*/ 1 w 91"/>
                  <a:gd name="T45" fmla="*/ 133 h 166"/>
                  <a:gd name="T46" fmla="*/ 0 w 91"/>
                  <a:gd name="T47" fmla="*/ 134 h 166"/>
                  <a:gd name="T48" fmla="*/ 0 w 91"/>
                  <a:gd name="T49" fmla="*/ 134 h 166"/>
                  <a:gd name="T50" fmla="*/ 0 w 91"/>
                  <a:gd name="T51" fmla="*/ 134 h 166"/>
                  <a:gd name="T52" fmla="*/ 0 w 91"/>
                  <a:gd name="T53" fmla="*/ 135 h 166"/>
                  <a:gd name="T54" fmla="*/ 0 w 91"/>
                  <a:gd name="T55" fmla="*/ 135 h 166"/>
                  <a:gd name="T56" fmla="*/ 0 w 91"/>
                  <a:gd name="T57" fmla="*/ 135 h 166"/>
                  <a:gd name="T58" fmla="*/ 0 w 91"/>
                  <a:gd name="T59" fmla="*/ 136 h 166"/>
                  <a:gd name="T60" fmla="*/ 0 w 91"/>
                  <a:gd name="T61" fmla="*/ 136 h 166"/>
                  <a:gd name="T62" fmla="*/ 1 w 91"/>
                  <a:gd name="T63" fmla="*/ 133 h 166"/>
                  <a:gd name="T64" fmla="*/ 67 w 91"/>
                  <a:gd name="T65" fmla="*/ 77 h 166"/>
                  <a:gd name="T66" fmla="*/ 85 w 91"/>
                  <a:gd name="T67" fmla="*/ 5 h 166"/>
                  <a:gd name="T68" fmla="*/ 91 w 91"/>
                  <a:gd name="T69"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 h="166">
                    <a:moveTo>
                      <a:pt x="91" y="0"/>
                    </a:moveTo>
                    <a:cubicBezTo>
                      <a:pt x="52" y="33"/>
                      <a:pt x="22" y="76"/>
                      <a:pt x="3" y="126"/>
                    </a:cubicBezTo>
                    <a:cubicBezTo>
                      <a:pt x="3" y="127"/>
                      <a:pt x="3" y="127"/>
                      <a:pt x="3" y="127"/>
                    </a:cubicBezTo>
                    <a:cubicBezTo>
                      <a:pt x="3" y="127"/>
                      <a:pt x="3" y="127"/>
                      <a:pt x="3" y="127"/>
                    </a:cubicBezTo>
                    <a:cubicBezTo>
                      <a:pt x="3" y="127"/>
                      <a:pt x="3" y="127"/>
                      <a:pt x="3" y="127"/>
                    </a:cubicBezTo>
                    <a:cubicBezTo>
                      <a:pt x="3" y="127"/>
                      <a:pt x="3" y="127"/>
                      <a:pt x="3" y="127"/>
                    </a:cubicBezTo>
                    <a:cubicBezTo>
                      <a:pt x="3" y="127"/>
                      <a:pt x="3" y="127"/>
                      <a:pt x="3" y="127"/>
                    </a:cubicBezTo>
                    <a:cubicBezTo>
                      <a:pt x="3" y="127"/>
                      <a:pt x="3" y="127"/>
                      <a:pt x="3" y="127"/>
                    </a:cubicBezTo>
                    <a:cubicBezTo>
                      <a:pt x="3" y="127"/>
                      <a:pt x="3" y="127"/>
                      <a:pt x="3" y="127"/>
                    </a:cubicBezTo>
                    <a:cubicBezTo>
                      <a:pt x="3" y="128"/>
                      <a:pt x="3" y="128"/>
                      <a:pt x="3" y="128"/>
                    </a:cubicBezTo>
                    <a:cubicBezTo>
                      <a:pt x="3" y="128"/>
                      <a:pt x="3" y="128"/>
                      <a:pt x="3" y="128"/>
                    </a:cubicBezTo>
                    <a:cubicBezTo>
                      <a:pt x="2" y="128"/>
                      <a:pt x="2" y="128"/>
                      <a:pt x="2" y="128"/>
                    </a:cubicBezTo>
                    <a:cubicBezTo>
                      <a:pt x="2" y="128"/>
                      <a:pt x="2" y="128"/>
                      <a:pt x="2" y="128"/>
                    </a:cubicBezTo>
                    <a:cubicBezTo>
                      <a:pt x="2" y="128"/>
                      <a:pt x="2" y="128"/>
                      <a:pt x="2" y="128"/>
                    </a:cubicBezTo>
                    <a:cubicBezTo>
                      <a:pt x="2" y="128"/>
                      <a:pt x="2" y="128"/>
                      <a:pt x="2" y="128"/>
                    </a:cubicBezTo>
                    <a:cubicBezTo>
                      <a:pt x="2" y="129"/>
                      <a:pt x="2" y="129"/>
                      <a:pt x="2" y="129"/>
                    </a:cubicBezTo>
                    <a:cubicBezTo>
                      <a:pt x="2" y="129"/>
                      <a:pt x="2" y="129"/>
                      <a:pt x="2" y="129"/>
                    </a:cubicBezTo>
                    <a:cubicBezTo>
                      <a:pt x="2" y="129"/>
                      <a:pt x="2" y="129"/>
                      <a:pt x="2" y="129"/>
                    </a:cubicBezTo>
                    <a:cubicBezTo>
                      <a:pt x="2" y="129"/>
                      <a:pt x="2" y="129"/>
                      <a:pt x="2" y="129"/>
                    </a:cubicBezTo>
                    <a:cubicBezTo>
                      <a:pt x="2" y="129"/>
                      <a:pt x="2" y="129"/>
                      <a:pt x="2" y="129"/>
                    </a:cubicBezTo>
                    <a:cubicBezTo>
                      <a:pt x="2" y="129"/>
                      <a:pt x="2" y="129"/>
                      <a:pt x="2" y="129"/>
                    </a:cubicBezTo>
                    <a:cubicBezTo>
                      <a:pt x="2" y="129"/>
                      <a:pt x="2" y="130"/>
                      <a:pt x="2" y="130"/>
                    </a:cubicBezTo>
                    <a:cubicBezTo>
                      <a:pt x="2" y="130"/>
                      <a:pt x="2" y="130"/>
                      <a:pt x="2" y="130"/>
                    </a:cubicBezTo>
                    <a:cubicBezTo>
                      <a:pt x="2" y="130"/>
                      <a:pt x="2" y="130"/>
                      <a:pt x="2" y="130"/>
                    </a:cubicBezTo>
                    <a:cubicBezTo>
                      <a:pt x="2" y="130"/>
                      <a:pt x="2" y="130"/>
                      <a:pt x="2" y="130"/>
                    </a:cubicBezTo>
                    <a:cubicBezTo>
                      <a:pt x="2" y="130"/>
                      <a:pt x="2" y="130"/>
                      <a:pt x="2" y="130"/>
                    </a:cubicBezTo>
                    <a:cubicBezTo>
                      <a:pt x="2" y="130"/>
                      <a:pt x="2" y="130"/>
                      <a:pt x="2" y="130"/>
                    </a:cubicBezTo>
                    <a:cubicBezTo>
                      <a:pt x="2" y="130"/>
                      <a:pt x="2" y="131"/>
                      <a:pt x="2" y="131"/>
                    </a:cubicBezTo>
                    <a:cubicBezTo>
                      <a:pt x="2" y="131"/>
                      <a:pt x="2" y="131"/>
                      <a:pt x="1" y="131"/>
                    </a:cubicBezTo>
                    <a:cubicBezTo>
                      <a:pt x="1" y="131"/>
                      <a:pt x="1" y="131"/>
                      <a:pt x="1" y="131"/>
                    </a:cubicBezTo>
                    <a:cubicBezTo>
                      <a:pt x="1" y="131"/>
                      <a:pt x="1" y="131"/>
                      <a:pt x="1" y="131"/>
                    </a:cubicBezTo>
                    <a:cubicBezTo>
                      <a:pt x="1" y="131"/>
                      <a:pt x="1" y="131"/>
                      <a:pt x="1" y="131"/>
                    </a:cubicBezTo>
                    <a:cubicBezTo>
                      <a:pt x="1" y="131"/>
                      <a:pt x="1" y="131"/>
                      <a:pt x="1" y="131"/>
                    </a:cubicBezTo>
                    <a:cubicBezTo>
                      <a:pt x="1" y="131"/>
                      <a:pt x="1" y="131"/>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3"/>
                    </a:cubicBezTo>
                    <a:cubicBezTo>
                      <a:pt x="1" y="133"/>
                      <a:pt x="1" y="133"/>
                      <a:pt x="1" y="133"/>
                    </a:cubicBezTo>
                    <a:cubicBezTo>
                      <a:pt x="1" y="133"/>
                      <a:pt x="1" y="133"/>
                      <a:pt x="1" y="133"/>
                    </a:cubicBezTo>
                    <a:cubicBezTo>
                      <a:pt x="1" y="133"/>
                      <a:pt x="1" y="133"/>
                      <a:pt x="1" y="133"/>
                    </a:cubicBezTo>
                    <a:cubicBezTo>
                      <a:pt x="1" y="133"/>
                      <a:pt x="1" y="133"/>
                      <a:pt x="1" y="133"/>
                    </a:cubicBezTo>
                    <a:cubicBezTo>
                      <a:pt x="1" y="133"/>
                      <a:pt x="1" y="133"/>
                      <a:pt x="1" y="133"/>
                    </a:cubicBezTo>
                    <a:cubicBezTo>
                      <a:pt x="1" y="133"/>
                      <a:pt x="1" y="133"/>
                      <a:pt x="1" y="133"/>
                    </a:cubicBezTo>
                    <a:cubicBezTo>
                      <a:pt x="1" y="133"/>
                      <a:pt x="1" y="134"/>
                      <a:pt x="0" y="134"/>
                    </a:cubicBezTo>
                    <a:cubicBezTo>
                      <a:pt x="0" y="134"/>
                      <a:pt x="0" y="134"/>
                      <a:pt x="0" y="134"/>
                    </a:cubicBezTo>
                    <a:cubicBezTo>
                      <a:pt x="0" y="134"/>
                      <a:pt x="0" y="134"/>
                      <a:pt x="0" y="134"/>
                    </a:cubicBezTo>
                    <a:cubicBezTo>
                      <a:pt x="0" y="134"/>
                      <a:pt x="0" y="134"/>
                      <a:pt x="0" y="134"/>
                    </a:cubicBezTo>
                    <a:cubicBezTo>
                      <a:pt x="0" y="134"/>
                      <a:pt x="0" y="134"/>
                      <a:pt x="0" y="134"/>
                    </a:cubicBezTo>
                    <a:cubicBezTo>
                      <a:pt x="0" y="134"/>
                      <a:pt x="0" y="134"/>
                      <a:pt x="0" y="134"/>
                    </a:cubicBezTo>
                    <a:cubicBezTo>
                      <a:pt x="0" y="134"/>
                      <a:pt x="0" y="134"/>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6"/>
                      <a:pt x="0" y="136"/>
                      <a:pt x="0" y="136"/>
                    </a:cubicBezTo>
                    <a:cubicBezTo>
                      <a:pt x="0" y="136"/>
                      <a:pt x="0" y="136"/>
                      <a:pt x="0" y="136"/>
                    </a:cubicBezTo>
                    <a:cubicBezTo>
                      <a:pt x="0" y="136"/>
                      <a:pt x="0" y="136"/>
                      <a:pt x="0" y="136"/>
                    </a:cubicBezTo>
                    <a:cubicBezTo>
                      <a:pt x="0" y="136"/>
                      <a:pt x="0" y="136"/>
                      <a:pt x="0" y="136"/>
                    </a:cubicBezTo>
                    <a:cubicBezTo>
                      <a:pt x="0" y="135"/>
                      <a:pt x="0" y="134"/>
                      <a:pt x="1" y="133"/>
                    </a:cubicBezTo>
                    <a:cubicBezTo>
                      <a:pt x="21" y="144"/>
                      <a:pt x="42" y="155"/>
                      <a:pt x="62" y="166"/>
                    </a:cubicBezTo>
                    <a:cubicBezTo>
                      <a:pt x="60" y="137"/>
                      <a:pt x="61" y="107"/>
                      <a:pt x="67" y="77"/>
                    </a:cubicBezTo>
                    <a:cubicBezTo>
                      <a:pt x="57" y="71"/>
                      <a:pt x="47" y="65"/>
                      <a:pt x="38" y="59"/>
                    </a:cubicBezTo>
                    <a:cubicBezTo>
                      <a:pt x="52" y="39"/>
                      <a:pt x="68" y="21"/>
                      <a:pt x="85" y="5"/>
                    </a:cubicBezTo>
                    <a:cubicBezTo>
                      <a:pt x="86" y="5"/>
                      <a:pt x="87" y="6"/>
                      <a:pt x="88" y="6"/>
                    </a:cubicBezTo>
                    <a:cubicBezTo>
                      <a:pt x="89" y="4"/>
                      <a:pt x="90" y="2"/>
                      <a:pt x="91" y="0"/>
                    </a:cubicBezTo>
                  </a:path>
                </a:pathLst>
              </a:custGeom>
              <a:solidFill>
                <a:srgbClr val="5D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3"/>
              <p:cNvSpPr/>
              <p:nvPr/>
            </p:nvSpPr>
            <p:spPr bwMode="auto">
              <a:xfrm>
                <a:off x="1575" y="2379"/>
                <a:ext cx="118" cy="171"/>
              </a:xfrm>
              <a:custGeom>
                <a:avLst/>
                <a:gdLst>
                  <a:gd name="T0" fmla="*/ 47 w 50"/>
                  <a:gd name="T1" fmla="*/ 0 h 72"/>
                  <a:gd name="T2" fmla="*/ 0 w 50"/>
                  <a:gd name="T3" fmla="*/ 54 h 72"/>
                  <a:gd name="T4" fmla="*/ 29 w 50"/>
                  <a:gd name="T5" fmla="*/ 72 h 72"/>
                  <a:gd name="T6" fmla="*/ 41 w 50"/>
                  <a:gd name="T7" fmla="*/ 27 h 72"/>
                  <a:gd name="T8" fmla="*/ 50 w 50"/>
                  <a:gd name="T9" fmla="*/ 1 h 72"/>
                  <a:gd name="T10" fmla="*/ 47 w 50"/>
                  <a:gd name="T11" fmla="*/ 0 h 72"/>
                </a:gdLst>
                <a:ahLst/>
                <a:cxnLst>
                  <a:cxn ang="0">
                    <a:pos x="T0" y="T1"/>
                  </a:cxn>
                  <a:cxn ang="0">
                    <a:pos x="T2" y="T3"/>
                  </a:cxn>
                  <a:cxn ang="0">
                    <a:pos x="T4" y="T5"/>
                  </a:cxn>
                  <a:cxn ang="0">
                    <a:pos x="T6" y="T7"/>
                  </a:cxn>
                  <a:cxn ang="0">
                    <a:pos x="T8" y="T9"/>
                  </a:cxn>
                  <a:cxn ang="0">
                    <a:pos x="T10" y="T11"/>
                  </a:cxn>
                </a:cxnLst>
                <a:rect l="0" t="0" r="r" b="b"/>
                <a:pathLst>
                  <a:path w="50" h="72">
                    <a:moveTo>
                      <a:pt x="47" y="0"/>
                    </a:moveTo>
                    <a:cubicBezTo>
                      <a:pt x="30" y="16"/>
                      <a:pt x="14" y="34"/>
                      <a:pt x="0" y="54"/>
                    </a:cubicBezTo>
                    <a:cubicBezTo>
                      <a:pt x="9" y="60"/>
                      <a:pt x="19" y="66"/>
                      <a:pt x="29" y="72"/>
                    </a:cubicBezTo>
                    <a:cubicBezTo>
                      <a:pt x="32" y="57"/>
                      <a:pt x="36" y="42"/>
                      <a:pt x="41" y="27"/>
                    </a:cubicBezTo>
                    <a:cubicBezTo>
                      <a:pt x="43" y="18"/>
                      <a:pt x="46" y="10"/>
                      <a:pt x="50" y="1"/>
                    </a:cubicBezTo>
                    <a:cubicBezTo>
                      <a:pt x="49" y="1"/>
                      <a:pt x="48" y="0"/>
                      <a:pt x="47"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4"/>
              <p:cNvSpPr/>
              <p:nvPr/>
            </p:nvSpPr>
            <p:spPr bwMode="auto">
              <a:xfrm>
                <a:off x="1482" y="26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5D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5"/>
              <p:cNvSpPr>
                <a:spLocks noEditPoints="1"/>
              </p:cNvSpPr>
              <p:nvPr/>
            </p:nvSpPr>
            <p:spPr bwMode="auto">
              <a:xfrm>
                <a:off x="1944" y="3607"/>
                <a:ext cx="15" cy="4"/>
              </a:xfrm>
              <a:custGeom>
                <a:avLst/>
                <a:gdLst>
                  <a:gd name="T0" fmla="*/ 6 w 6"/>
                  <a:gd name="T1" fmla="*/ 1 h 2"/>
                  <a:gd name="T2" fmla="*/ 6 w 6"/>
                  <a:gd name="T3" fmla="*/ 2 h 2"/>
                  <a:gd name="T4" fmla="*/ 6 w 6"/>
                  <a:gd name="T5" fmla="*/ 1 h 2"/>
                  <a:gd name="T6" fmla="*/ 0 w 6"/>
                  <a:gd name="T7" fmla="*/ 0 h 2"/>
                  <a:gd name="T8" fmla="*/ 6 w 6"/>
                  <a:gd name="T9" fmla="*/ 1 h 2"/>
                  <a:gd name="T10" fmla="*/ 0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1"/>
                    </a:moveTo>
                    <a:cubicBezTo>
                      <a:pt x="6" y="2"/>
                      <a:pt x="6" y="2"/>
                      <a:pt x="6" y="2"/>
                    </a:cubicBezTo>
                    <a:cubicBezTo>
                      <a:pt x="6" y="2"/>
                      <a:pt x="6" y="2"/>
                      <a:pt x="6" y="1"/>
                    </a:cubicBezTo>
                    <a:moveTo>
                      <a:pt x="0" y="0"/>
                    </a:moveTo>
                    <a:cubicBezTo>
                      <a:pt x="2" y="0"/>
                      <a:pt x="4" y="1"/>
                      <a:pt x="6" y="1"/>
                    </a:cubicBezTo>
                    <a:cubicBezTo>
                      <a:pt x="4" y="1"/>
                      <a:pt x="2" y="0"/>
                      <a:pt x="0" y="0"/>
                    </a:cubicBezTo>
                  </a:path>
                </a:pathLst>
              </a:custGeom>
              <a:solidFill>
                <a:srgbClr val="B5B2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6"/>
              <p:cNvSpPr>
                <a:spLocks noEditPoints="1"/>
              </p:cNvSpPr>
              <p:nvPr/>
            </p:nvSpPr>
            <p:spPr bwMode="auto">
              <a:xfrm>
                <a:off x="1447" y="2693"/>
                <a:ext cx="1163" cy="949"/>
              </a:xfrm>
              <a:custGeom>
                <a:avLst/>
                <a:gdLst>
                  <a:gd name="T0" fmla="*/ 318 w 491"/>
                  <a:gd name="T1" fmla="*/ 400 h 400"/>
                  <a:gd name="T2" fmla="*/ 95 w 491"/>
                  <a:gd name="T3" fmla="*/ 316 h 400"/>
                  <a:gd name="T4" fmla="*/ 47 w 491"/>
                  <a:gd name="T5" fmla="*/ 257 h 400"/>
                  <a:gd name="T6" fmla="*/ 390 w 491"/>
                  <a:gd name="T7" fmla="*/ 388 h 400"/>
                  <a:gd name="T8" fmla="*/ 318 w 491"/>
                  <a:gd name="T9" fmla="*/ 400 h 400"/>
                  <a:gd name="T10" fmla="*/ 15 w 491"/>
                  <a:gd name="T11" fmla="*/ 0 h 400"/>
                  <a:gd name="T12" fmla="*/ 0 w 491"/>
                  <a:gd name="T13" fmla="*/ 95 h 400"/>
                  <a:gd name="T14" fmla="*/ 210 w 491"/>
                  <a:gd name="T15" fmla="*/ 385 h 400"/>
                  <a:gd name="T16" fmla="*/ 210 w 491"/>
                  <a:gd name="T17" fmla="*/ 385 h 400"/>
                  <a:gd name="T18" fmla="*/ 216 w 491"/>
                  <a:gd name="T19" fmla="*/ 386 h 400"/>
                  <a:gd name="T20" fmla="*/ 216 w 491"/>
                  <a:gd name="T21" fmla="*/ 386 h 400"/>
                  <a:gd name="T22" fmla="*/ 216 w 491"/>
                  <a:gd name="T23" fmla="*/ 387 h 400"/>
                  <a:gd name="T24" fmla="*/ 306 w 491"/>
                  <a:gd name="T25" fmla="*/ 400 h 400"/>
                  <a:gd name="T26" fmla="*/ 491 w 491"/>
                  <a:gd name="T27" fmla="*/ 337 h 400"/>
                  <a:gd name="T28" fmla="*/ 420 w 491"/>
                  <a:gd name="T29" fmla="*/ 345 h 400"/>
                  <a:gd name="T30" fmla="*/ 313 w 491"/>
                  <a:gd name="T31" fmla="*/ 328 h 400"/>
                  <a:gd name="T32" fmla="*/ 194 w 491"/>
                  <a:gd name="T33" fmla="*/ 260 h 400"/>
                  <a:gd name="T34" fmla="*/ 8 w 491"/>
                  <a:gd name="T35" fmla="*/ 161 h 400"/>
                  <a:gd name="T36" fmla="*/ 0 w 491"/>
                  <a:gd name="T37" fmla="*/ 104 h 400"/>
                  <a:gd name="T38" fmla="*/ 123 w 491"/>
                  <a:gd name="T39" fmla="*/ 172 h 400"/>
                  <a:gd name="T40" fmla="*/ 82 w 491"/>
                  <a:gd name="T41" fmla="*/ 58 h 400"/>
                  <a:gd name="T42" fmla="*/ 11 w 491"/>
                  <a:gd name="T43" fmla="*/ 15 h 400"/>
                  <a:gd name="T44" fmla="*/ 15 w 491"/>
                  <a:gd name="T4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1" h="400">
                    <a:moveTo>
                      <a:pt x="318" y="400"/>
                    </a:moveTo>
                    <a:cubicBezTo>
                      <a:pt x="242" y="379"/>
                      <a:pt x="167" y="351"/>
                      <a:pt x="95" y="316"/>
                    </a:cubicBezTo>
                    <a:cubicBezTo>
                      <a:pt x="77" y="298"/>
                      <a:pt x="61" y="278"/>
                      <a:pt x="47" y="257"/>
                    </a:cubicBezTo>
                    <a:cubicBezTo>
                      <a:pt x="150" y="326"/>
                      <a:pt x="268" y="371"/>
                      <a:pt x="390" y="388"/>
                    </a:cubicBezTo>
                    <a:cubicBezTo>
                      <a:pt x="367" y="395"/>
                      <a:pt x="343" y="399"/>
                      <a:pt x="318" y="400"/>
                    </a:cubicBezTo>
                    <a:moveTo>
                      <a:pt x="15" y="0"/>
                    </a:moveTo>
                    <a:cubicBezTo>
                      <a:pt x="5" y="31"/>
                      <a:pt x="0" y="63"/>
                      <a:pt x="0" y="95"/>
                    </a:cubicBezTo>
                    <a:cubicBezTo>
                      <a:pt x="0" y="223"/>
                      <a:pt x="82" y="342"/>
                      <a:pt x="210" y="385"/>
                    </a:cubicBezTo>
                    <a:cubicBezTo>
                      <a:pt x="210" y="385"/>
                      <a:pt x="210" y="385"/>
                      <a:pt x="210" y="385"/>
                    </a:cubicBezTo>
                    <a:cubicBezTo>
                      <a:pt x="212" y="385"/>
                      <a:pt x="214" y="386"/>
                      <a:pt x="216" y="386"/>
                    </a:cubicBezTo>
                    <a:cubicBezTo>
                      <a:pt x="216" y="386"/>
                      <a:pt x="216" y="386"/>
                      <a:pt x="216" y="386"/>
                    </a:cubicBezTo>
                    <a:cubicBezTo>
                      <a:pt x="216" y="387"/>
                      <a:pt x="216" y="387"/>
                      <a:pt x="216" y="387"/>
                    </a:cubicBezTo>
                    <a:cubicBezTo>
                      <a:pt x="246" y="396"/>
                      <a:pt x="276" y="400"/>
                      <a:pt x="306" y="400"/>
                    </a:cubicBezTo>
                    <a:cubicBezTo>
                      <a:pt x="373" y="400"/>
                      <a:pt x="439" y="378"/>
                      <a:pt x="491" y="337"/>
                    </a:cubicBezTo>
                    <a:cubicBezTo>
                      <a:pt x="468" y="342"/>
                      <a:pt x="444" y="345"/>
                      <a:pt x="420" y="345"/>
                    </a:cubicBezTo>
                    <a:cubicBezTo>
                      <a:pt x="385" y="345"/>
                      <a:pt x="349" y="339"/>
                      <a:pt x="313" y="328"/>
                    </a:cubicBezTo>
                    <a:cubicBezTo>
                      <a:pt x="268" y="313"/>
                      <a:pt x="228" y="289"/>
                      <a:pt x="194" y="260"/>
                    </a:cubicBezTo>
                    <a:cubicBezTo>
                      <a:pt x="128" y="235"/>
                      <a:pt x="65" y="201"/>
                      <a:pt x="8" y="161"/>
                    </a:cubicBezTo>
                    <a:cubicBezTo>
                      <a:pt x="3" y="142"/>
                      <a:pt x="1" y="123"/>
                      <a:pt x="0" y="104"/>
                    </a:cubicBezTo>
                    <a:cubicBezTo>
                      <a:pt x="40" y="129"/>
                      <a:pt x="81" y="152"/>
                      <a:pt x="123" y="172"/>
                    </a:cubicBezTo>
                    <a:cubicBezTo>
                      <a:pt x="102" y="137"/>
                      <a:pt x="89" y="98"/>
                      <a:pt x="82" y="58"/>
                    </a:cubicBezTo>
                    <a:cubicBezTo>
                      <a:pt x="58" y="44"/>
                      <a:pt x="34" y="30"/>
                      <a:pt x="11" y="15"/>
                    </a:cubicBezTo>
                    <a:cubicBezTo>
                      <a:pt x="12" y="10"/>
                      <a:pt x="14" y="5"/>
                      <a:pt x="15" y="0"/>
                    </a:cubicBezTo>
                  </a:path>
                </a:pathLst>
              </a:custGeom>
              <a:solidFill>
                <a:srgbClr val="5D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7"/>
              <p:cNvSpPr/>
              <p:nvPr/>
            </p:nvSpPr>
            <p:spPr bwMode="auto">
              <a:xfrm>
                <a:off x="1473" y="2683"/>
                <a:ext cx="168" cy="147"/>
              </a:xfrm>
              <a:custGeom>
                <a:avLst/>
                <a:gdLst>
                  <a:gd name="T0" fmla="*/ 6 w 71"/>
                  <a:gd name="T1" fmla="*/ 0 h 62"/>
                  <a:gd name="T2" fmla="*/ 5 w 71"/>
                  <a:gd name="T3" fmla="*/ 3 h 62"/>
                  <a:gd name="T4" fmla="*/ 5 w 71"/>
                  <a:gd name="T5" fmla="*/ 3 h 62"/>
                  <a:gd name="T6" fmla="*/ 5 w 71"/>
                  <a:gd name="T7" fmla="*/ 3 h 62"/>
                  <a:gd name="T8" fmla="*/ 4 w 71"/>
                  <a:gd name="T9" fmla="*/ 4 h 62"/>
                  <a:gd name="T10" fmla="*/ 4 w 71"/>
                  <a:gd name="T11" fmla="*/ 4 h 62"/>
                  <a:gd name="T12" fmla="*/ 4 w 71"/>
                  <a:gd name="T13" fmla="*/ 4 h 62"/>
                  <a:gd name="T14" fmla="*/ 4 w 71"/>
                  <a:gd name="T15" fmla="*/ 4 h 62"/>
                  <a:gd name="T16" fmla="*/ 4 w 71"/>
                  <a:gd name="T17" fmla="*/ 4 h 62"/>
                  <a:gd name="T18" fmla="*/ 4 w 71"/>
                  <a:gd name="T19" fmla="*/ 4 h 62"/>
                  <a:gd name="T20" fmla="*/ 0 w 71"/>
                  <a:gd name="T21" fmla="*/ 19 h 62"/>
                  <a:gd name="T22" fmla="*/ 71 w 71"/>
                  <a:gd name="T23" fmla="*/ 62 h 62"/>
                  <a:gd name="T24" fmla="*/ 67 w 71"/>
                  <a:gd name="T25" fmla="*/ 33 h 62"/>
                  <a:gd name="T26" fmla="*/ 6 w 71"/>
                  <a:gd name="T2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62">
                    <a:moveTo>
                      <a:pt x="6" y="0"/>
                    </a:moveTo>
                    <a:cubicBezTo>
                      <a:pt x="5" y="1"/>
                      <a:pt x="5" y="2"/>
                      <a:pt x="5" y="3"/>
                    </a:cubicBezTo>
                    <a:cubicBezTo>
                      <a:pt x="5" y="3"/>
                      <a:pt x="5" y="3"/>
                      <a:pt x="5" y="3"/>
                    </a:cubicBezTo>
                    <a:cubicBezTo>
                      <a:pt x="5" y="3"/>
                      <a:pt x="5" y="3"/>
                      <a:pt x="5" y="3"/>
                    </a:cubicBezTo>
                    <a:cubicBezTo>
                      <a:pt x="5" y="3"/>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3" y="9"/>
                      <a:pt x="1" y="14"/>
                      <a:pt x="0" y="19"/>
                    </a:cubicBezTo>
                    <a:cubicBezTo>
                      <a:pt x="23" y="34"/>
                      <a:pt x="47" y="48"/>
                      <a:pt x="71" y="62"/>
                    </a:cubicBezTo>
                    <a:cubicBezTo>
                      <a:pt x="69" y="52"/>
                      <a:pt x="68" y="43"/>
                      <a:pt x="67" y="33"/>
                    </a:cubicBezTo>
                    <a:cubicBezTo>
                      <a:pt x="47" y="22"/>
                      <a:pt x="26" y="11"/>
                      <a:pt x="6"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48"/>
              <p:cNvSpPr/>
              <p:nvPr/>
            </p:nvSpPr>
            <p:spPr bwMode="auto">
              <a:xfrm>
                <a:off x="1558" y="3303"/>
                <a:ext cx="813" cy="339"/>
              </a:xfrm>
              <a:custGeom>
                <a:avLst/>
                <a:gdLst>
                  <a:gd name="T0" fmla="*/ 0 w 343"/>
                  <a:gd name="T1" fmla="*/ 0 h 143"/>
                  <a:gd name="T2" fmla="*/ 48 w 343"/>
                  <a:gd name="T3" fmla="*/ 59 h 143"/>
                  <a:gd name="T4" fmla="*/ 271 w 343"/>
                  <a:gd name="T5" fmla="*/ 143 h 143"/>
                  <a:gd name="T6" fmla="*/ 343 w 343"/>
                  <a:gd name="T7" fmla="*/ 131 h 143"/>
                  <a:gd name="T8" fmla="*/ 0 w 343"/>
                  <a:gd name="T9" fmla="*/ 0 h 143"/>
                </a:gdLst>
                <a:ahLst/>
                <a:cxnLst>
                  <a:cxn ang="0">
                    <a:pos x="T0" y="T1"/>
                  </a:cxn>
                  <a:cxn ang="0">
                    <a:pos x="T2" y="T3"/>
                  </a:cxn>
                  <a:cxn ang="0">
                    <a:pos x="T4" y="T5"/>
                  </a:cxn>
                  <a:cxn ang="0">
                    <a:pos x="T6" y="T7"/>
                  </a:cxn>
                  <a:cxn ang="0">
                    <a:pos x="T8" y="T9"/>
                  </a:cxn>
                </a:cxnLst>
                <a:rect l="0" t="0" r="r" b="b"/>
                <a:pathLst>
                  <a:path w="343" h="143">
                    <a:moveTo>
                      <a:pt x="0" y="0"/>
                    </a:moveTo>
                    <a:cubicBezTo>
                      <a:pt x="14" y="21"/>
                      <a:pt x="30" y="41"/>
                      <a:pt x="48" y="59"/>
                    </a:cubicBezTo>
                    <a:cubicBezTo>
                      <a:pt x="120" y="94"/>
                      <a:pt x="195" y="122"/>
                      <a:pt x="271" y="143"/>
                    </a:cubicBezTo>
                    <a:cubicBezTo>
                      <a:pt x="296" y="142"/>
                      <a:pt x="320" y="138"/>
                      <a:pt x="343" y="131"/>
                    </a:cubicBezTo>
                    <a:cubicBezTo>
                      <a:pt x="221" y="114"/>
                      <a:pt x="103" y="69"/>
                      <a:pt x="0"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49"/>
              <p:cNvSpPr/>
              <p:nvPr/>
            </p:nvSpPr>
            <p:spPr bwMode="auto">
              <a:xfrm>
                <a:off x="1447" y="2939"/>
                <a:ext cx="459" cy="371"/>
              </a:xfrm>
              <a:custGeom>
                <a:avLst/>
                <a:gdLst>
                  <a:gd name="T0" fmla="*/ 0 w 194"/>
                  <a:gd name="T1" fmla="*/ 0 h 156"/>
                  <a:gd name="T2" fmla="*/ 8 w 194"/>
                  <a:gd name="T3" fmla="*/ 57 h 156"/>
                  <a:gd name="T4" fmla="*/ 194 w 194"/>
                  <a:gd name="T5" fmla="*/ 156 h 156"/>
                  <a:gd name="T6" fmla="*/ 123 w 194"/>
                  <a:gd name="T7" fmla="*/ 68 h 156"/>
                  <a:gd name="T8" fmla="*/ 0 w 194"/>
                  <a:gd name="T9" fmla="*/ 0 h 156"/>
                </a:gdLst>
                <a:ahLst/>
                <a:cxnLst>
                  <a:cxn ang="0">
                    <a:pos x="T0" y="T1"/>
                  </a:cxn>
                  <a:cxn ang="0">
                    <a:pos x="T2" y="T3"/>
                  </a:cxn>
                  <a:cxn ang="0">
                    <a:pos x="T4" y="T5"/>
                  </a:cxn>
                  <a:cxn ang="0">
                    <a:pos x="T6" y="T7"/>
                  </a:cxn>
                  <a:cxn ang="0">
                    <a:pos x="T8" y="T9"/>
                  </a:cxn>
                </a:cxnLst>
                <a:rect l="0" t="0" r="r" b="b"/>
                <a:pathLst>
                  <a:path w="194" h="156">
                    <a:moveTo>
                      <a:pt x="0" y="0"/>
                    </a:moveTo>
                    <a:cubicBezTo>
                      <a:pt x="1" y="19"/>
                      <a:pt x="3" y="38"/>
                      <a:pt x="8" y="57"/>
                    </a:cubicBezTo>
                    <a:cubicBezTo>
                      <a:pt x="65" y="97"/>
                      <a:pt x="128" y="131"/>
                      <a:pt x="194" y="156"/>
                    </a:cubicBezTo>
                    <a:cubicBezTo>
                      <a:pt x="165" y="131"/>
                      <a:pt x="141" y="101"/>
                      <a:pt x="123" y="68"/>
                    </a:cubicBezTo>
                    <a:cubicBezTo>
                      <a:pt x="81" y="48"/>
                      <a:pt x="40" y="25"/>
                      <a:pt x="0"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0"/>
              <p:cNvSpPr/>
              <p:nvPr/>
            </p:nvSpPr>
            <p:spPr bwMode="auto">
              <a:xfrm>
                <a:off x="878" y="2484"/>
                <a:ext cx="2533" cy="942"/>
              </a:xfrm>
              <a:custGeom>
                <a:avLst/>
                <a:gdLst>
                  <a:gd name="T0" fmla="*/ 847 w 1069"/>
                  <a:gd name="T1" fmla="*/ 235 h 397"/>
                  <a:gd name="T2" fmla="*/ 843 w 1069"/>
                  <a:gd name="T3" fmla="*/ 254 h 397"/>
                  <a:gd name="T4" fmla="*/ 898 w 1069"/>
                  <a:gd name="T5" fmla="*/ 303 h 397"/>
                  <a:gd name="T6" fmla="*/ 823 w 1069"/>
                  <a:gd name="T7" fmla="*/ 310 h 397"/>
                  <a:gd name="T8" fmla="*/ 523 w 1069"/>
                  <a:gd name="T9" fmla="*/ 235 h 397"/>
                  <a:gd name="T10" fmla="*/ 246 w 1069"/>
                  <a:gd name="T11" fmla="*/ 123 h 397"/>
                  <a:gd name="T12" fmla="*/ 180 w 1069"/>
                  <a:gd name="T13" fmla="*/ 67 h 397"/>
                  <a:gd name="T14" fmla="*/ 265 w 1069"/>
                  <a:gd name="T15" fmla="*/ 62 h 397"/>
                  <a:gd name="T16" fmla="*/ 273 w 1069"/>
                  <a:gd name="T17" fmla="*/ 45 h 397"/>
                  <a:gd name="T18" fmla="*/ 9 w 1069"/>
                  <a:gd name="T19" fmla="*/ 25 h 397"/>
                  <a:gd name="T20" fmla="*/ 241 w 1069"/>
                  <a:gd name="T21" fmla="*/ 170 h 397"/>
                  <a:gd name="T22" fmla="*/ 511 w 1069"/>
                  <a:gd name="T23" fmla="*/ 271 h 397"/>
                  <a:gd name="T24" fmla="*/ 799 w 1069"/>
                  <a:gd name="T25" fmla="*/ 353 h 397"/>
                  <a:gd name="T26" fmla="*/ 1061 w 1069"/>
                  <a:gd name="T27" fmla="*/ 372 h 397"/>
                  <a:gd name="T28" fmla="*/ 847 w 1069"/>
                  <a:gd name="T29" fmla="*/ 235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9" h="397">
                    <a:moveTo>
                      <a:pt x="847" y="235"/>
                    </a:moveTo>
                    <a:cubicBezTo>
                      <a:pt x="846" y="241"/>
                      <a:pt x="844" y="248"/>
                      <a:pt x="843" y="254"/>
                    </a:cubicBezTo>
                    <a:cubicBezTo>
                      <a:pt x="881" y="276"/>
                      <a:pt x="901" y="293"/>
                      <a:pt x="898" y="303"/>
                    </a:cubicBezTo>
                    <a:cubicBezTo>
                      <a:pt x="894" y="314"/>
                      <a:pt x="867" y="316"/>
                      <a:pt x="823" y="310"/>
                    </a:cubicBezTo>
                    <a:cubicBezTo>
                      <a:pt x="754" y="301"/>
                      <a:pt x="644" y="274"/>
                      <a:pt x="523" y="235"/>
                    </a:cubicBezTo>
                    <a:cubicBezTo>
                      <a:pt x="408" y="197"/>
                      <a:pt x="308" y="156"/>
                      <a:pt x="246" y="123"/>
                    </a:cubicBezTo>
                    <a:cubicBezTo>
                      <a:pt x="202" y="99"/>
                      <a:pt x="177" y="79"/>
                      <a:pt x="180" y="67"/>
                    </a:cubicBezTo>
                    <a:cubicBezTo>
                      <a:pt x="184" y="56"/>
                      <a:pt x="216" y="55"/>
                      <a:pt x="265" y="62"/>
                    </a:cubicBezTo>
                    <a:cubicBezTo>
                      <a:pt x="268" y="56"/>
                      <a:pt x="270" y="51"/>
                      <a:pt x="273" y="45"/>
                    </a:cubicBezTo>
                    <a:cubicBezTo>
                      <a:pt x="122" y="9"/>
                      <a:pt x="17" y="0"/>
                      <a:pt x="9" y="25"/>
                    </a:cubicBezTo>
                    <a:cubicBezTo>
                      <a:pt x="0" y="52"/>
                      <a:pt x="94" y="108"/>
                      <a:pt x="241" y="170"/>
                    </a:cubicBezTo>
                    <a:cubicBezTo>
                      <a:pt x="318" y="203"/>
                      <a:pt x="411" y="238"/>
                      <a:pt x="511" y="271"/>
                    </a:cubicBezTo>
                    <a:cubicBezTo>
                      <a:pt x="616" y="305"/>
                      <a:pt x="715" y="333"/>
                      <a:pt x="799" y="353"/>
                    </a:cubicBezTo>
                    <a:cubicBezTo>
                      <a:pt x="949" y="388"/>
                      <a:pt x="1052" y="397"/>
                      <a:pt x="1061" y="372"/>
                    </a:cubicBezTo>
                    <a:cubicBezTo>
                      <a:pt x="1069" y="347"/>
                      <a:pt x="983" y="294"/>
                      <a:pt x="847" y="2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0-#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15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17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2" presetClass="entr" presetSubtype="2" fill="hold" grpId="0" nodeType="withEffect">
                                  <p:stCondLst>
                                    <p:cond delay="225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par>
                                <p:cTn id="26" presetID="42" presetClass="entr" presetSubtype="0" fill="hold" grpId="0" nodeType="withEffect">
                                  <p:stCondLst>
                                    <p:cond delay="30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par>
                                <p:cTn id="31" presetID="22" presetClass="entr" presetSubtype="1" fill="hold" grpId="0" nodeType="withEffect">
                                  <p:stCondLst>
                                    <p:cond delay="375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p:cNvSpPr>
            <a:spLocks noChangeArrowheads="1"/>
          </p:cNvSpPr>
          <p:nvPr/>
        </p:nvSpPr>
        <p:spPr bwMode="auto">
          <a:xfrm>
            <a:off x="2913918" y="2937920"/>
            <a:ext cx="687516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6000">
                <a:solidFill>
                  <a:srgbClr val="032151"/>
                </a:solidFill>
                <a:latin typeface="汉仪雅酷黑 55W" panose="020B0504020202020204" pitchFamily="34" charset="-122"/>
                <a:ea typeface="汉仪雅酷黑 55W" panose="020B0504020202020204" pitchFamily="34" charset="-122"/>
                <a:sym typeface="微软雅黑" panose="020B0503020204020204" pitchFamily="34" charset="-122"/>
              </a:rPr>
              <a:t>感</a:t>
            </a:r>
            <a:r>
              <a:rPr lang="zh-CN" altLang="en-US" sz="6000" smtClean="0">
                <a:solidFill>
                  <a:srgbClr val="032151"/>
                </a:solidFill>
                <a:latin typeface="汉仪雅酷黑 55W" panose="020B0504020202020204" pitchFamily="34" charset="-122"/>
                <a:ea typeface="汉仪雅酷黑 55W" panose="020B0504020202020204" pitchFamily="34" charset="-122"/>
                <a:sym typeface="微软雅黑" panose="020B0503020204020204" pitchFamily="34" charset="-122"/>
              </a:rPr>
              <a:t>谢光临  欢迎指正</a:t>
            </a:r>
            <a:endParaRPr lang="zh-CN" altLang="en-US" sz="6000" dirty="0">
              <a:solidFill>
                <a:srgbClr val="032151"/>
              </a:solidFill>
              <a:latin typeface="汉仪雅酷黑 55W" panose="020B0504020202020204" pitchFamily="34" charset="-122"/>
              <a:ea typeface="汉仪雅酷黑 55W" panose="020B0504020202020204" pitchFamily="34" charset="-122"/>
              <a:sym typeface="微软雅黑" panose="020B0503020204020204" pitchFamily="34" charset="-122"/>
            </a:endParaRPr>
          </a:p>
        </p:txBody>
      </p:sp>
      <p:sp>
        <p:nvSpPr>
          <p:cNvPr id="3" name="TextBox 7"/>
          <p:cNvSpPr>
            <a:spLocks noChangeArrowheads="1"/>
          </p:cNvSpPr>
          <p:nvPr/>
        </p:nvSpPr>
        <p:spPr bwMode="auto">
          <a:xfrm>
            <a:off x="4128693" y="4152538"/>
            <a:ext cx="38443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dist"/>
            <a:r>
              <a:rPr lang="en-US" altLang="zh-CN" sz="2400">
                <a:solidFill>
                  <a:schemeClr val="bg2">
                    <a:lumMod val="50000"/>
                  </a:schemeClr>
                </a:solidFill>
                <a:latin typeface="汉仪典雅体简" panose="00020600040101010101" pitchFamily="18" charset="-122"/>
                <a:ea typeface="汉仪典雅体简" panose="00020600040101010101" pitchFamily="18" charset="-122"/>
              </a:rPr>
              <a:t>BUSINESS POWERPOINT</a:t>
            </a:r>
            <a:endParaRPr lang="zh-CN" altLang="en-US" sz="2400" dirty="0">
              <a:solidFill>
                <a:schemeClr val="bg2">
                  <a:lumMod val="50000"/>
                </a:schemeClr>
              </a:solidFill>
              <a:latin typeface="汉仪典雅体简" panose="00020600040101010101" pitchFamily="18" charset="-122"/>
              <a:ea typeface="汉仪典雅体简" panose="00020600040101010101" pitchFamily="18" charset="-122"/>
            </a:endParaRPr>
          </a:p>
        </p:txBody>
      </p:sp>
      <p:sp>
        <p:nvSpPr>
          <p:cNvPr id="4" name="任意多边形 3"/>
          <p:cNvSpPr/>
          <p:nvPr/>
        </p:nvSpPr>
        <p:spPr>
          <a:xfrm>
            <a:off x="2229416" y="1"/>
            <a:ext cx="7710333" cy="2625633"/>
          </a:xfrm>
          <a:custGeom>
            <a:avLst/>
            <a:gdLst>
              <a:gd name="connsiteX0" fmla="*/ 0 w 6158528"/>
              <a:gd name="connsiteY0" fmla="*/ 0 h 2130640"/>
              <a:gd name="connsiteX1" fmla="*/ 6158528 w 6158528"/>
              <a:gd name="connsiteY1" fmla="*/ 0 h 2130640"/>
              <a:gd name="connsiteX2" fmla="*/ 6142559 w 6158528"/>
              <a:gd name="connsiteY2" fmla="*/ 30046 h 2130640"/>
              <a:gd name="connsiteX3" fmla="*/ 5920340 w 6158528"/>
              <a:gd name="connsiteY3" fmla="*/ 256478 h 2130640"/>
              <a:gd name="connsiteX4" fmla="*/ 4794067 w 6158528"/>
              <a:gd name="connsiteY4" fmla="*/ 501805 h 2130640"/>
              <a:gd name="connsiteX5" fmla="*/ 4158447 w 6158528"/>
              <a:gd name="connsiteY5" fmla="*/ 1795346 h 2130640"/>
              <a:gd name="connsiteX6" fmla="*/ 3455920 w 6158528"/>
              <a:gd name="connsiteY6" fmla="*/ 1694985 h 2130640"/>
              <a:gd name="connsiteX7" fmla="*/ 2128925 w 6158528"/>
              <a:gd name="connsiteY7" fmla="*/ 2129883 h 2130640"/>
              <a:gd name="connsiteX8" fmla="*/ 1326038 w 6158528"/>
              <a:gd name="connsiteY8" fmla="*/ 1572322 h 2130640"/>
              <a:gd name="connsiteX9" fmla="*/ 445091 w 6158528"/>
              <a:gd name="connsiteY9" fmla="*/ 1260088 h 2130640"/>
              <a:gd name="connsiteX10" fmla="*/ 288974 w 6158528"/>
              <a:gd name="connsiteY10" fmla="*/ 345688 h 2130640"/>
              <a:gd name="connsiteX11" fmla="*/ 51314 w 6158528"/>
              <a:gd name="connsiteY11" fmla="*/ 52271 h 2130640"/>
              <a:gd name="connsiteX0-1" fmla="*/ 0 w 6158528"/>
              <a:gd name="connsiteY0-2" fmla="*/ 0 h 2130679"/>
              <a:gd name="connsiteX1-3" fmla="*/ 6158528 w 6158528"/>
              <a:gd name="connsiteY1-4" fmla="*/ 0 h 2130679"/>
              <a:gd name="connsiteX2-5" fmla="*/ 6142559 w 6158528"/>
              <a:gd name="connsiteY2-6" fmla="*/ 30046 h 2130679"/>
              <a:gd name="connsiteX3-7" fmla="*/ 5920340 w 6158528"/>
              <a:gd name="connsiteY3-8" fmla="*/ 256478 h 2130679"/>
              <a:gd name="connsiteX4-9" fmla="*/ 4794067 w 6158528"/>
              <a:gd name="connsiteY4-10" fmla="*/ 501805 h 2130679"/>
              <a:gd name="connsiteX5-11" fmla="*/ 4504135 w 6158528"/>
              <a:gd name="connsiteY5-12" fmla="*/ 1672683 h 2130679"/>
              <a:gd name="connsiteX6-13" fmla="*/ 3455920 w 6158528"/>
              <a:gd name="connsiteY6-14" fmla="*/ 1694985 h 2130679"/>
              <a:gd name="connsiteX7-15" fmla="*/ 2128925 w 6158528"/>
              <a:gd name="connsiteY7-16" fmla="*/ 2129883 h 2130679"/>
              <a:gd name="connsiteX8-17" fmla="*/ 1326038 w 6158528"/>
              <a:gd name="connsiteY8-18" fmla="*/ 1572322 h 2130679"/>
              <a:gd name="connsiteX9-19" fmla="*/ 445091 w 6158528"/>
              <a:gd name="connsiteY9-20" fmla="*/ 1260088 h 2130679"/>
              <a:gd name="connsiteX10-21" fmla="*/ 288974 w 6158528"/>
              <a:gd name="connsiteY10-22" fmla="*/ 345688 h 2130679"/>
              <a:gd name="connsiteX11-23" fmla="*/ 51314 w 6158528"/>
              <a:gd name="connsiteY11-24" fmla="*/ 52271 h 2130679"/>
              <a:gd name="connsiteX12" fmla="*/ 0 w 6158528"/>
              <a:gd name="connsiteY12" fmla="*/ 0 h 2130679"/>
              <a:gd name="connsiteX0-25" fmla="*/ 0 w 6158528"/>
              <a:gd name="connsiteY0-26" fmla="*/ 0 h 2130683"/>
              <a:gd name="connsiteX1-27" fmla="*/ 6158528 w 6158528"/>
              <a:gd name="connsiteY1-28" fmla="*/ 0 h 2130683"/>
              <a:gd name="connsiteX2-29" fmla="*/ 6142559 w 6158528"/>
              <a:gd name="connsiteY2-30" fmla="*/ 30046 h 2130683"/>
              <a:gd name="connsiteX3-31" fmla="*/ 5920340 w 6158528"/>
              <a:gd name="connsiteY3-32" fmla="*/ 256478 h 2130683"/>
              <a:gd name="connsiteX4-33" fmla="*/ 4794067 w 6158528"/>
              <a:gd name="connsiteY4-34" fmla="*/ 501805 h 2130683"/>
              <a:gd name="connsiteX5-35" fmla="*/ 4559891 w 6158528"/>
              <a:gd name="connsiteY5-36" fmla="*/ 1661532 h 2130683"/>
              <a:gd name="connsiteX6-37" fmla="*/ 3455920 w 6158528"/>
              <a:gd name="connsiteY6-38" fmla="*/ 1694985 h 2130683"/>
              <a:gd name="connsiteX7-39" fmla="*/ 2128925 w 6158528"/>
              <a:gd name="connsiteY7-40" fmla="*/ 2129883 h 2130683"/>
              <a:gd name="connsiteX8-41" fmla="*/ 1326038 w 6158528"/>
              <a:gd name="connsiteY8-42" fmla="*/ 1572322 h 2130683"/>
              <a:gd name="connsiteX9-43" fmla="*/ 445091 w 6158528"/>
              <a:gd name="connsiteY9-44" fmla="*/ 1260088 h 2130683"/>
              <a:gd name="connsiteX10-45" fmla="*/ 288974 w 6158528"/>
              <a:gd name="connsiteY10-46" fmla="*/ 345688 h 2130683"/>
              <a:gd name="connsiteX11-47" fmla="*/ 51314 w 6158528"/>
              <a:gd name="connsiteY11-48" fmla="*/ 52271 h 2130683"/>
              <a:gd name="connsiteX12-49" fmla="*/ 0 w 6158528"/>
              <a:gd name="connsiteY12-50" fmla="*/ 0 h 2130683"/>
              <a:gd name="connsiteX0-51" fmla="*/ 0 w 6158528"/>
              <a:gd name="connsiteY0-52" fmla="*/ 0 h 2130683"/>
              <a:gd name="connsiteX1-53" fmla="*/ 6158528 w 6158528"/>
              <a:gd name="connsiteY1-54" fmla="*/ 0 h 2130683"/>
              <a:gd name="connsiteX2-55" fmla="*/ 6142559 w 6158528"/>
              <a:gd name="connsiteY2-56" fmla="*/ 30046 h 2130683"/>
              <a:gd name="connsiteX3-57" fmla="*/ 5920340 w 6158528"/>
              <a:gd name="connsiteY3-58" fmla="*/ 256478 h 2130683"/>
              <a:gd name="connsiteX4-59" fmla="*/ 4794067 w 6158528"/>
              <a:gd name="connsiteY4-60" fmla="*/ 501805 h 2130683"/>
              <a:gd name="connsiteX5-61" fmla="*/ 4559891 w 6158528"/>
              <a:gd name="connsiteY5-62" fmla="*/ 1661532 h 2130683"/>
              <a:gd name="connsiteX6-63" fmla="*/ 3455920 w 6158528"/>
              <a:gd name="connsiteY6-64" fmla="*/ 1694985 h 2130683"/>
              <a:gd name="connsiteX7-65" fmla="*/ 2128925 w 6158528"/>
              <a:gd name="connsiteY7-66" fmla="*/ 2129883 h 2130683"/>
              <a:gd name="connsiteX8-67" fmla="*/ 1326038 w 6158528"/>
              <a:gd name="connsiteY8-68" fmla="*/ 1572322 h 2130683"/>
              <a:gd name="connsiteX9-69" fmla="*/ 445091 w 6158528"/>
              <a:gd name="connsiteY9-70" fmla="*/ 1260088 h 2130683"/>
              <a:gd name="connsiteX10-71" fmla="*/ 288974 w 6158528"/>
              <a:gd name="connsiteY10-72" fmla="*/ 345688 h 2130683"/>
              <a:gd name="connsiteX11-73" fmla="*/ 51314 w 6158528"/>
              <a:gd name="connsiteY11-74" fmla="*/ 52271 h 2130683"/>
              <a:gd name="connsiteX12-75" fmla="*/ 0 w 6158528"/>
              <a:gd name="connsiteY12-76" fmla="*/ 0 h 2130683"/>
              <a:gd name="connsiteX0-77" fmla="*/ 0 w 6158528"/>
              <a:gd name="connsiteY0-78" fmla="*/ 0 h 2164084"/>
              <a:gd name="connsiteX1-79" fmla="*/ 6158528 w 6158528"/>
              <a:gd name="connsiteY1-80" fmla="*/ 0 h 2164084"/>
              <a:gd name="connsiteX2-81" fmla="*/ 6142559 w 6158528"/>
              <a:gd name="connsiteY2-82" fmla="*/ 30046 h 2164084"/>
              <a:gd name="connsiteX3-83" fmla="*/ 5920340 w 6158528"/>
              <a:gd name="connsiteY3-84" fmla="*/ 256478 h 2164084"/>
              <a:gd name="connsiteX4-85" fmla="*/ 4794067 w 6158528"/>
              <a:gd name="connsiteY4-86" fmla="*/ 501805 h 2164084"/>
              <a:gd name="connsiteX5-87" fmla="*/ 4559891 w 6158528"/>
              <a:gd name="connsiteY5-88" fmla="*/ 1661532 h 2164084"/>
              <a:gd name="connsiteX6-89" fmla="*/ 3455920 w 6158528"/>
              <a:gd name="connsiteY6-90" fmla="*/ 1694985 h 2164084"/>
              <a:gd name="connsiteX7-91" fmla="*/ 2262739 w 6158528"/>
              <a:gd name="connsiteY7-92" fmla="*/ 2163337 h 2164084"/>
              <a:gd name="connsiteX8-93" fmla="*/ 1326038 w 6158528"/>
              <a:gd name="connsiteY8-94" fmla="*/ 1572322 h 2164084"/>
              <a:gd name="connsiteX9-95" fmla="*/ 445091 w 6158528"/>
              <a:gd name="connsiteY9-96" fmla="*/ 1260088 h 2164084"/>
              <a:gd name="connsiteX10-97" fmla="*/ 288974 w 6158528"/>
              <a:gd name="connsiteY10-98" fmla="*/ 345688 h 2164084"/>
              <a:gd name="connsiteX11-99" fmla="*/ 51314 w 6158528"/>
              <a:gd name="connsiteY11-100" fmla="*/ 52271 h 2164084"/>
              <a:gd name="connsiteX12-101" fmla="*/ 0 w 6158528"/>
              <a:gd name="connsiteY12-102" fmla="*/ 0 h 2164084"/>
              <a:gd name="connsiteX0-103" fmla="*/ 0 w 6158528"/>
              <a:gd name="connsiteY0-104" fmla="*/ 0 h 2165869"/>
              <a:gd name="connsiteX1-105" fmla="*/ 6158528 w 6158528"/>
              <a:gd name="connsiteY1-106" fmla="*/ 0 h 2165869"/>
              <a:gd name="connsiteX2-107" fmla="*/ 6142559 w 6158528"/>
              <a:gd name="connsiteY2-108" fmla="*/ 30046 h 2165869"/>
              <a:gd name="connsiteX3-109" fmla="*/ 5920340 w 6158528"/>
              <a:gd name="connsiteY3-110" fmla="*/ 256478 h 2165869"/>
              <a:gd name="connsiteX4-111" fmla="*/ 4794067 w 6158528"/>
              <a:gd name="connsiteY4-112" fmla="*/ 501805 h 2165869"/>
              <a:gd name="connsiteX5-113" fmla="*/ 4559891 w 6158528"/>
              <a:gd name="connsiteY5-114" fmla="*/ 1661532 h 2165869"/>
              <a:gd name="connsiteX6-115" fmla="*/ 3455920 w 6158528"/>
              <a:gd name="connsiteY6-116" fmla="*/ 1694985 h 2165869"/>
              <a:gd name="connsiteX7-117" fmla="*/ 2262739 w 6158528"/>
              <a:gd name="connsiteY7-118" fmla="*/ 2163337 h 2165869"/>
              <a:gd name="connsiteX8-119" fmla="*/ 1392946 w 6158528"/>
              <a:gd name="connsiteY8-120" fmla="*/ 1460810 h 2165869"/>
              <a:gd name="connsiteX9-121" fmla="*/ 445091 w 6158528"/>
              <a:gd name="connsiteY9-122" fmla="*/ 1260088 h 2165869"/>
              <a:gd name="connsiteX10-123" fmla="*/ 288974 w 6158528"/>
              <a:gd name="connsiteY10-124" fmla="*/ 345688 h 2165869"/>
              <a:gd name="connsiteX11-125" fmla="*/ 51314 w 6158528"/>
              <a:gd name="connsiteY11-126" fmla="*/ 52271 h 2165869"/>
              <a:gd name="connsiteX12-127" fmla="*/ 0 w 6158528"/>
              <a:gd name="connsiteY12-128" fmla="*/ 0 h 2165869"/>
              <a:gd name="connsiteX0-129" fmla="*/ 0 w 6158528"/>
              <a:gd name="connsiteY0-130" fmla="*/ 0 h 2165869"/>
              <a:gd name="connsiteX1-131" fmla="*/ 6158528 w 6158528"/>
              <a:gd name="connsiteY1-132" fmla="*/ 0 h 2165869"/>
              <a:gd name="connsiteX2-133" fmla="*/ 6142559 w 6158528"/>
              <a:gd name="connsiteY2-134" fmla="*/ 30046 h 2165869"/>
              <a:gd name="connsiteX3-135" fmla="*/ 5920340 w 6158528"/>
              <a:gd name="connsiteY3-136" fmla="*/ 256478 h 2165869"/>
              <a:gd name="connsiteX4-137" fmla="*/ 4794067 w 6158528"/>
              <a:gd name="connsiteY4-138" fmla="*/ 501805 h 2165869"/>
              <a:gd name="connsiteX5-139" fmla="*/ 4559891 w 6158528"/>
              <a:gd name="connsiteY5-140" fmla="*/ 1661532 h 2165869"/>
              <a:gd name="connsiteX6-141" fmla="*/ 3455920 w 6158528"/>
              <a:gd name="connsiteY6-142" fmla="*/ 1694985 h 2165869"/>
              <a:gd name="connsiteX7-143" fmla="*/ 2262739 w 6158528"/>
              <a:gd name="connsiteY7-144" fmla="*/ 2163337 h 2165869"/>
              <a:gd name="connsiteX8-145" fmla="*/ 1392946 w 6158528"/>
              <a:gd name="connsiteY8-146" fmla="*/ 1460810 h 2165869"/>
              <a:gd name="connsiteX9-147" fmla="*/ 445091 w 6158528"/>
              <a:gd name="connsiteY9-148" fmla="*/ 1260088 h 2165869"/>
              <a:gd name="connsiteX10-149" fmla="*/ 322428 w 6158528"/>
              <a:gd name="connsiteY10-150" fmla="*/ 334537 h 2165869"/>
              <a:gd name="connsiteX11-151" fmla="*/ 51314 w 6158528"/>
              <a:gd name="connsiteY11-152" fmla="*/ 52271 h 2165869"/>
              <a:gd name="connsiteX12-153" fmla="*/ 0 w 6158528"/>
              <a:gd name="connsiteY12-154" fmla="*/ 0 h 2165869"/>
              <a:gd name="connsiteX0-155" fmla="*/ 0 w 6158528"/>
              <a:gd name="connsiteY0-156" fmla="*/ 0 h 2165869"/>
              <a:gd name="connsiteX1-157" fmla="*/ 6158528 w 6158528"/>
              <a:gd name="connsiteY1-158" fmla="*/ 0 h 2165869"/>
              <a:gd name="connsiteX2-159" fmla="*/ 6142559 w 6158528"/>
              <a:gd name="connsiteY2-160" fmla="*/ 30046 h 2165869"/>
              <a:gd name="connsiteX3-161" fmla="*/ 5864584 w 6158528"/>
              <a:gd name="connsiteY3-162" fmla="*/ 356839 h 2165869"/>
              <a:gd name="connsiteX4-163" fmla="*/ 4794067 w 6158528"/>
              <a:gd name="connsiteY4-164" fmla="*/ 501805 h 2165869"/>
              <a:gd name="connsiteX5-165" fmla="*/ 4559891 w 6158528"/>
              <a:gd name="connsiteY5-166" fmla="*/ 1661532 h 2165869"/>
              <a:gd name="connsiteX6-167" fmla="*/ 3455920 w 6158528"/>
              <a:gd name="connsiteY6-168" fmla="*/ 1694985 h 2165869"/>
              <a:gd name="connsiteX7-169" fmla="*/ 2262739 w 6158528"/>
              <a:gd name="connsiteY7-170" fmla="*/ 2163337 h 2165869"/>
              <a:gd name="connsiteX8-171" fmla="*/ 1392946 w 6158528"/>
              <a:gd name="connsiteY8-172" fmla="*/ 1460810 h 2165869"/>
              <a:gd name="connsiteX9-173" fmla="*/ 445091 w 6158528"/>
              <a:gd name="connsiteY9-174" fmla="*/ 1260088 h 2165869"/>
              <a:gd name="connsiteX10-175" fmla="*/ 322428 w 6158528"/>
              <a:gd name="connsiteY10-176" fmla="*/ 334537 h 2165869"/>
              <a:gd name="connsiteX11-177" fmla="*/ 51314 w 6158528"/>
              <a:gd name="connsiteY11-178" fmla="*/ 52271 h 2165869"/>
              <a:gd name="connsiteX12-179" fmla="*/ 0 w 6158528"/>
              <a:gd name="connsiteY12-180" fmla="*/ 0 h 2165869"/>
              <a:gd name="connsiteX0-181" fmla="*/ 0 w 6158528"/>
              <a:gd name="connsiteY0-182" fmla="*/ 0 h 2165869"/>
              <a:gd name="connsiteX1-183" fmla="*/ 6158528 w 6158528"/>
              <a:gd name="connsiteY1-184" fmla="*/ 0 h 2165869"/>
              <a:gd name="connsiteX2-185" fmla="*/ 6142559 w 6158528"/>
              <a:gd name="connsiteY2-186" fmla="*/ 30046 h 2165869"/>
              <a:gd name="connsiteX3-187" fmla="*/ 5786526 w 6158528"/>
              <a:gd name="connsiteY3-188" fmla="*/ 412595 h 2165869"/>
              <a:gd name="connsiteX4-189" fmla="*/ 4794067 w 6158528"/>
              <a:gd name="connsiteY4-190" fmla="*/ 501805 h 2165869"/>
              <a:gd name="connsiteX5-191" fmla="*/ 4559891 w 6158528"/>
              <a:gd name="connsiteY5-192" fmla="*/ 1661532 h 2165869"/>
              <a:gd name="connsiteX6-193" fmla="*/ 3455920 w 6158528"/>
              <a:gd name="connsiteY6-194" fmla="*/ 1694985 h 2165869"/>
              <a:gd name="connsiteX7-195" fmla="*/ 2262739 w 6158528"/>
              <a:gd name="connsiteY7-196" fmla="*/ 2163337 h 2165869"/>
              <a:gd name="connsiteX8-197" fmla="*/ 1392946 w 6158528"/>
              <a:gd name="connsiteY8-198" fmla="*/ 1460810 h 2165869"/>
              <a:gd name="connsiteX9-199" fmla="*/ 445091 w 6158528"/>
              <a:gd name="connsiteY9-200" fmla="*/ 1260088 h 2165869"/>
              <a:gd name="connsiteX10-201" fmla="*/ 322428 w 6158528"/>
              <a:gd name="connsiteY10-202" fmla="*/ 334537 h 2165869"/>
              <a:gd name="connsiteX11-203" fmla="*/ 51314 w 6158528"/>
              <a:gd name="connsiteY11-204" fmla="*/ 52271 h 2165869"/>
              <a:gd name="connsiteX12-205" fmla="*/ 0 w 6158528"/>
              <a:gd name="connsiteY12-206" fmla="*/ 0 h 2165869"/>
              <a:gd name="connsiteX0-207" fmla="*/ 0 w 6158528"/>
              <a:gd name="connsiteY0-208" fmla="*/ 0 h 2165869"/>
              <a:gd name="connsiteX1-209" fmla="*/ 6158528 w 6158528"/>
              <a:gd name="connsiteY1-210" fmla="*/ 0 h 2165869"/>
              <a:gd name="connsiteX2-211" fmla="*/ 6142559 w 6158528"/>
              <a:gd name="connsiteY2-212" fmla="*/ 30046 h 2165869"/>
              <a:gd name="connsiteX3-213" fmla="*/ 5786526 w 6158528"/>
              <a:gd name="connsiteY3-214" fmla="*/ 412595 h 2165869"/>
              <a:gd name="connsiteX4-215" fmla="*/ 4794067 w 6158528"/>
              <a:gd name="connsiteY4-216" fmla="*/ 501805 h 2165869"/>
              <a:gd name="connsiteX5-217" fmla="*/ 4559891 w 6158528"/>
              <a:gd name="connsiteY5-218" fmla="*/ 1661532 h 2165869"/>
              <a:gd name="connsiteX6-219" fmla="*/ 3455920 w 6158528"/>
              <a:gd name="connsiteY6-220" fmla="*/ 1694985 h 2165869"/>
              <a:gd name="connsiteX7-221" fmla="*/ 2262739 w 6158528"/>
              <a:gd name="connsiteY7-222" fmla="*/ 2163337 h 2165869"/>
              <a:gd name="connsiteX8-223" fmla="*/ 1392946 w 6158528"/>
              <a:gd name="connsiteY8-224" fmla="*/ 1460810 h 2165869"/>
              <a:gd name="connsiteX9-225" fmla="*/ 445091 w 6158528"/>
              <a:gd name="connsiteY9-226" fmla="*/ 1260088 h 2165869"/>
              <a:gd name="connsiteX10-227" fmla="*/ 322428 w 6158528"/>
              <a:gd name="connsiteY10-228" fmla="*/ 334537 h 2165869"/>
              <a:gd name="connsiteX11-229" fmla="*/ 51314 w 6158528"/>
              <a:gd name="connsiteY11-230" fmla="*/ 52271 h 2165869"/>
              <a:gd name="connsiteX12-231" fmla="*/ 0 w 6158528"/>
              <a:gd name="connsiteY12-232" fmla="*/ 0 h 21658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49" y="connsiteY12-50"/>
              </a:cxn>
            </a:cxnLst>
            <a:rect l="l" t="t" r="r" b="b"/>
            <a:pathLst>
              <a:path w="6158528" h="2165869">
                <a:moveTo>
                  <a:pt x="0" y="0"/>
                </a:moveTo>
                <a:lnTo>
                  <a:pt x="6158528" y="0"/>
                </a:lnTo>
                <a:lnTo>
                  <a:pt x="6142559" y="30046"/>
                </a:lnTo>
                <a:cubicBezTo>
                  <a:pt x="6084559" y="119179"/>
                  <a:pt x="5922431" y="368687"/>
                  <a:pt x="5786526" y="412595"/>
                </a:cubicBezTo>
                <a:cubicBezTo>
                  <a:pt x="5539780" y="492313"/>
                  <a:pt x="4998506" y="293649"/>
                  <a:pt x="4794067" y="501805"/>
                </a:cubicBezTo>
                <a:cubicBezTo>
                  <a:pt x="4589628" y="709961"/>
                  <a:pt x="4894428" y="1429215"/>
                  <a:pt x="4559891" y="1661532"/>
                </a:cubicBezTo>
                <a:cubicBezTo>
                  <a:pt x="4225354" y="1893849"/>
                  <a:pt x="3838779" y="1611351"/>
                  <a:pt x="3455920" y="1694985"/>
                </a:cubicBezTo>
                <a:cubicBezTo>
                  <a:pt x="3073061" y="1778619"/>
                  <a:pt x="2606568" y="2202366"/>
                  <a:pt x="2262739" y="2163337"/>
                </a:cubicBezTo>
                <a:cubicBezTo>
                  <a:pt x="1918910" y="2124308"/>
                  <a:pt x="1695887" y="1611351"/>
                  <a:pt x="1392946" y="1460810"/>
                </a:cubicBezTo>
                <a:cubicBezTo>
                  <a:pt x="1090005" y="1310269"/>
                  <a:pt x="617935" y="1464527"/>
                  <a:pt x="445091" y="1260088"/>
                </a:cubicBezTo>
                <a:cubicBezTo>
                  <a:pt x="272247" y="1055649"/>
                  <a:pt x="402345" y="574288"/>
                  <a:pt x="322428" y="334537"/>
                </a:cubicBezTo>
                <a:cubicBezTo>
                  <a:pt x="282470" y="214662"/>
                  <a:pt x="137503" y="133815"/>
                  <a:pt x="51314" y="52271"/>
                </a:cubicBezTo>
                <a:lnTo>
                  <a:pt x="0" y="0"/>
                </a:lnTo>
                <a:close/>
              </a:path>
            </a:pathLst>
          </a:custGeom>
          <a:gradFill flip="none" rotWithShape="1">
            <a:gsLst>
              <a:gs pos="0">
                <a:srgbClr val="0A2C70"/>
              </a:gs>
              <a:gs pos="40000">
                <a:srgbClr val="0A2C70"/>
              </a:gs>
              <a:gs pos="100000">
                <a:srgbClr val="0F44B3"/>
              </a:gs>
            </a:gsLst>
            <a:lin ang="4200000" scaled="0"/>
            <a:tileRect/>
          </a:gradFill>
          <a:ln>
            <a:noFill/>
          </a:ln>
          <a:effectLst>
            <a:innerShdw blurRad="139700" dist="139700" dir="16200000">
              <a:srgbClr val="061B46">
                <a:alpha val="5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974834">
            <a:off x="3302065" y="1903536"/>
            <a:ext cx="891000" cy="478820"/>
          </a:xfrm>
          <a:prstGeom prst="ellipse">
            <a:avLst/>
          </a:prstGeom>
          <a:solidFill>
            <a:srgbClr val="0C36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
          <a:srcRect b="23309"/>
          <a:stretch>
            <a:fillRect/>
          </a:stretch>
        </p:blipFill>
        <p:spPr>
          <a:xfrm>
            <a:off x="4130921" y="573526"/>
            <a:ext cx="2178976" cy="2086406"/>
          </a:xfrm>
          <a:custGeom>
            <a:avLst/>
            <a:gdLst>
              <a:gd name="connsiteX0" fmla="*/ 0 w 2489408"/>
              <a:gd name="connsiteY0" fmla="*/ 0 h 2383650"/>
              <a:gd name="connsiteX1" fmla="*/ 2489408 w 2489408"/>
              <a:gd name="connsiteY1" fmla="*/ 0 h 2383650"/>
              <a:gd name="connsiteX2" fmla="*/ 2489408 w 2489408"/>
              <a:gd name="connsiteY2" fmla="*/ 1829046 h 2383650"/>
              <a:gd name="connsiteX3" fmla="*/ 2460999 w 2489408"/>
              <a:gd name="connsiteY3" fmla="*/ 1836412 h 2383650"/>
              <a:gd name="connsiteX4" fmla="*/ 1058202 w 2489408"/>
              <a:gd name="connsiteY4" fmla="*/ 2380580 h 2383650"/>
              <a:gd name="connsiteX5" fmla="*/ 39245 w 2489408"/>
              <a:gd name="connsiteY5" fmla="*/ 1568042 h 2383650"/>
              <a:gd name="connsiteX6" fmla="*/ 0 w 2489408"/>
              <a:gd name="connsiteY6" fmla="*/ 1546111 h 238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9408" h="2383650">
                <a:moveTo>
                  <a:pt x="0" y="0"/>
                </a:moveTo>
                <a:lnTo>
                  <a:pt x="2489408" y="0"/>
                </a:lnTo>
                <a:lnTo>
                  <a:pt x="2489408" y="1829046"/>
                </a:lnTo>
                <a:lnTo>
                  <a:pt x="2460999" y="1836412"/>
                </a:lnTo>
                <a:cubicBezTo>
                  <a:pt x="2000302" y="1976216"/>
                  <a:pt x="1461764" y="2424937"/>
                  <a:pt x="1058202" y="2380580"/>
                </a:cubicBezTo>
                <a:cubicBezTo>
                  <a:pt x="654641" y="2336223"/>
                  <a:pt x="384010" y="1786906"/>
                  <a:pt x="39245" y="1568042"/>
                </a:cubicBezTo>
                <a:lnTo>
                  <a:pt x="0" y="1546111"/>
                </a:lnTo>
                <a:close/>
              </a:path>
            </a:pathLst>
          </a:custGeom>
          <a:effectLst>
            <a:innerShdw blurRad="114300" dist="88900" dir="5400000">
              <a:srgbClr val="9DC3E6">
                <a:alpha val="50000"/>
              </a:srgbClr>
            </a:innerShdw>
          </a:effectLst>
        </p:spPr>
      </p:pic>
      <p:grpSp>
        <p:nvGrpSpPr>
          <p:cNvPr id="10" name="组合 9"/>
          <p:cNvGrpSpPr/>
          <p:nvPr/>
        </p:nvGrpSpPr>
        <p:grpSpPr>
          <a:xfrm rot="1459852">
            <a:off x="3035899" y="616171"/>
            <a:ext cx="546058" cy="550307"/>
            <a:chOff x="4918151" y="573505"/>
            <a:chExt cx="2869261" cy="2891589"/>
          </a:xfrm>
        </p:grpSpPr>
        <p:sp>
          <p:nvSpPr>
            <p:cNvPr id="11"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五角星 37"/>
          <p:cNvSpPr/>
          <p:nvPr/>
        </p:nvSpPr>
        <p:spPr>
          <a:xfrm rot="1609624">
            <a:off x="7508074" y="730623"/>
            <a:ext cx="340846" cy="343498"/>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rot="1459852">
            <a:off x="6414108" y="1374001"/>
            <a:ext cx="252634" cy="254600"/>
            <a:chOff x="4918151" y="573505"/>
            <a:chExt cx="2869261" cy="2891589"/>
          </a:xfrm>
        </p:grpSpPr>
        <p:sp>
          <p:nvSpPr>
            <p:cNvPr id="15"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a:off x="4389119" y="4702629"/>
            <a:ext cx="3357155" cy="78377"/>
          </a:xfrm>
          <a:prstGeom prst="rect">
            <a:avLst/>
          </a:prstGeom>
          <a:solidFill>
            <a:srgbClr val="1CB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8224559" y="4003312"/>
            <a:ext cx="685799" cy="687388"/>
            <a:chOff x="8146181" y="4042500"/>
            <a:chExt cx="685799" cy="687388"/>
          </a:xfrm>
          <a:solidFill>
            <a:schemeClr val="bg2">
              <a:lumMod val="75000"/>
            </a:schemeClr>
          </a:solidFill>
        </p:grpSpPr>
        <p:sp>
          <p:nvSpPr>
            <p:cNvPr id="17" name="Freeform 5"/>
            <p:cNvSpPr>
              <a:spLocks noEditPoints="1"/>
            </p:cNvSpPr>
            <p:nvPr/>
          </p:nvSpPr>
          <p:spPr bwMode="auto">
            <a:xfrm flipH="1">
              <a:off x="8146181" y="4042500"/>
              <a:ext cx="682624" cy="682625"/>
            </a:xfrm>
            <a:custGeom>
              <a:avLst/>
              <a:gdLst>
                <a:gd name="T0" fmla="*/ 89 w 179"/>
                <a:gd name="T1" fmla="*/ 125 h 179"/>
                <a:gd name="T2" fmla="*/ 91 w 179"/>
                <a:gd name="T3" fmla="*/ 127 h 179"/>
                <a:gd name="T4" fmla="*/ 140 w 179"/>
                <a:gd name="T5" fmla="*/ 78 h 179"/>
                <a:gd name="T6" fmla="*/ 176 w 179"/>
                <a:gd name="T7" fmla="*/ 5 h 179"/>
                <a:gd name="T8" fmla="*/ 176 w 179"/>
                <a:gd name="T9" fmla="*/ 3 h 179"/>
                <a:gd name="T10" fmla="*/ 174 w 179"/>
                <a:gd name="T11" fmla="*/ 3 h 179"/>
                <a:gd name="T12" fmla="*/ 101 w 179"/>
                <a:gd name="T13" fmla="*/ 39 h 179"/>
                <a:gd name="T14" fmla="*/ 52 w 179"/>
                <a:gd name="T15" fmla="*/ 88 h 179"/>
                <a:gd name="T16" fmla="*/ 54 w 179"/>
                <a:gd name="T17" fmla="*/ 90 h 179"/>
                <a:gd name="T18" fmla="*/ 30 w 179"/>
                <a:gd name="T19" fmla="*/ 90 h 179"/>
                <a:gd name="T20" fmla="*/ 0 w 179"/>
                <a:gd name="T21" fmla="*/ 120 h 179"/>
                <a:gd name="T22" fmla="*/ 33 w 179"/>
                <a:gd name="T23" fmla="*/ 120 h 179"/>
                <a:gd name="T24" fmla="*/ 59 w 179"/>
                <a:gd name="T25" fmla="*/ 146 h 179"/>
                <a:gd name="T26" fmla="*/ 59 w 179"/>
                <a:gd name="T27" fmla="*/ 179 h 179"/>
                <a:gd name="T28" fmla="*/ 89 w 179"/>
                <a:gd name="T29" fmla="*/ 149 h 179"/>
                <a:gd name="T30" fmla="*/ 89 w 179"/>
                <a:gd name="T31" fmla="*/ 125 h 179"/>
                <a:gd name="T32" fmla="*/ 170 w 179"/>
                <a:gd name="T33" fmla="*/ 7 h 179"/>
                <a:gd name="T34" fmla="*/ 172 w 179"/>
                <a:gd name="T35" fmla="*/ 7 h 179"/>
                <a:gd name="T36" fmla="*/ 156 w 179"/>
                <a:gd name="T37" fmla="*/ 50 h 179"/>
                <a:gd name="T38" fmla="*/ 129 w 179"/>
                <a:gd name="T39" fmla="*/ 23 h 179"/>
                <a:gd name="T40" fmla="*/ 170 w 179"/>
                <a:gd name="T41" fmla="*/ 7 h 179"/>
                <a:gd name="T42" fmla="*/ 105 w 179"/>
                <a:gd name="T43" fmla="*/ 43 h 179"/>
                <a:gd name="T44" fmla="*/ 125 w 179"/>
                <a:gd name="T45" fmla="*/ 26 h 179"/>
                <a:gd name="T46" fmla="*/ 153 w 179"/>
                <a:gd name="T47" fmla="*/ 54 h 179"/>
                <a:gd name="T48" fmla="*/ 136 w 179"/>
                <a:gd name="T49" fmla="*/ 74 h 179"/>
                <a:gd name="T50" fmla="*/ 106 w 179"/>
                <a:gd name="T51" fmla="*/ 105 h 179"/>
                <a:gd name="T52" fmla="*/ 74 w 179"/>
                <a:gd name="T53" fmla="*/ 73 h 179"/>
                <a:gd name="T54" fmla="*/ 105 w 179"/>
                <a:gd name="T55" fmla="*/ 43 h 179"/>
                <a:gd name="T56" fmla="*/ 71 w 179"/>
                <a:gd name="T57" fmla="*/ 77 h 179"/>
                <a:gd name="T58" fmla="*/ 102 w 179"/>
                <a:gd name="T59" fmla="*/ 108 h 179"/>
                <a:gd name="T60" fmla="*/ 91 w 179"/>
                <a:gd name="T61" fmla="*/ 120 h 179"/>
                <a:gd name="T62" fmla="*/ 59 w 179"/>
                <a:gd name="T63" fmla="*/ 88 h 179"/>
                <a:gd name="T64" fmla="*/ 71 w 179"/>
                <a:gd name="T65" fmla="*/ 77 h 179"/>
                <a:gd name="T66" fmla="*/ 33 w 179"/>
                <a:gd name="T67" fmla="*/ 115 h 179"/>
                <a:gd name="T68" fmla="*/ 12 w 179"/>
                <a:gd name="T69" fmla="*/ 115 h 179"/>
                <a:gd name="T70" fmla="*/ 32 w 179"/>
                <a:gd name="T71" fmla="*/ 95 h 179"/>
                <a:gd name="T72" fmla="*/ 54 w 179"/>
                <a:gd name="T73" fmla="*/ 95 h 179"/>
                <a:gd name="T74" fmla="*/ 33 w 179"/>
                <a:gd name="T75" fmla="*/ 115 h 179"/>
                <a:gd name="T76" fmla="*/ 38 w 179"/>
                <a:gd name="T77" fmla="*/ 117 h 179"/>
                <a:gd name="T78" fmla="*/ 60 w 179"/>
                <a:gd name="T79" fmla="*/ 96 h 179"/>
                <a:gd name="T80" fmla="*/ 70 w 179"/>
                <a:gd name="T81" fmla="*/ 106 h 179"/>
                <a:gd name="T82" fmla="*/ 48 w 179"/>
                <a:gd name="T83" fmla="*/ 128 h 179"/>
                <a:gd name="T84" fmla="*/ 38 w 179"/>
                <a:gd name="T85" fmla="*/ 117 h 179"/>
                <a:gd name="T86" fmla="*/ 51 w 179"/>
                <a:gd name="T87" fmla="*/ 131 h 179"/>
                <a:gd name="T88" fmla="*/ 73 w 179"/>
                <a:gd name="T89" fmla="*/ 109 h 179"/>
                <a:gd name="T90" fmla="*/ 83 w 179"/>
                <a:gd name="T91" fmla="*/ 119 h 179"/>
                <a:gd name="T92" fmla="*/ 62 w 179"/>
                <a:gd name="T93" fmla="*/ 141 h 179"/>
                <a:gd name="T94" fmla="*/ 51 w 179"/>
                <a:gd name="T95" fmla="*/ 131 h 179"/>
                <a:gd name="T96" fmla="*/ 84 w 179"/>
                <a:gd name="T97" fmla="*/ 147 h 179"/>
                <a:gd name="T98" fmla="*/ 64 w 179"/>
                <a:gd name="T99" fmla="*/ 167 h 179"/>
                <a:gd name="T100" fmla="*/ 64 w 179"/>
                <a:gd name="T101" fmla="*/ 146 h 179"/>
                <a:gd name="T102" fmla="*/ 84 w 179"/>
                <a:gd name="T103" fmla="*/ 125 h 179"/>
                <a:gd name="T104" fmla="*/ 84 w 179"/>
                <a:gd name="T105" fmla="*/ 14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9" h="179">
                  <a:moveTo>
                    <a:pt x="89" y="125"/>
                  </a:moveTo>
                  <a:cubicBezTo>
                    <a:pt x="91" y="127"/>
                    <a:pt x="91" y="127"/>
                    <a:pt x="91" y="127"/>
                  </a:cubicBezTo>
                  <a:cubicBezTo>
                    <a:pt x="140" y="78"/>
                    <a:pt x="140" y="78"/>
                    <a:pt x="140" y="78"/>
                  </a:cubicBezTo>
                  <a:cubicBezTo>
                    <a:pt x="149" y="68"/>
                    <a:pt x="179" y="36"/>
                    <a:pt x="176" y="5"/>
                  </a:cubicBezTo>
                  <a:cubicBezTo>
                    <a:pt x="176" y="3"/>
                    <a:pt x="176" y="3"/>
                    <a:pt x="176" y="3"/>
                  </a:cubicBezTo>
                  <a:cubicBezTo>
                    <a:pt x="174" y="3"/>
                    <a:pt x="174" y="3"/>
                    <a:pt x="174" y="3"/>
                  </a:cubicBezTo>
                  <a:cubicBezTo>
                    <a:pt x="143" y="0"/>
                    <a:pt x="111" y="30"/>
                    <a:pt x="101" y="39"/>
                  </a:cubicBezTo>
                  <a:cubicBezTo>
                    <a:pt x="52" y="88"/>
                    <a:pt x="52" y="88"/>
                    <a:pt x="52" y="88"/>
                  </a:cubicBezTo>
                  <a:cubicBezTo>
                    <a:pt x="54" y="90"/>
                    <a:pt x="54" y="90"/>
                    <a:pt x="54" y="90"/>
                  </a:cubicBezTo>
                  <a:cubicBezTo>
                    <a:pt x="30" y="90"/>
                    <a:pt x="30" y="90"/>
                    <a:pt x="30" y="90"/>
                  </a:cubicBezTo>
                  <a:cubicBezTo>
                    <a:pt x="0" y="120"/>
                    <a:pt x="0" y="120"/>
                    <a:pt x="0" y="120"/>
                  </a:cubicBezTo>
                  <a:cubicBezTo>
                    <a:pt x="33" y="120"/>
                    <a:pt x="33" y="120"/>
                    <a:pt x="33" y="120"/>
                  </a:cubicBezTo>
                  <a:cubicBezTo>
                    <a:pt x="59" y="146"/>
                    <a:pt x="59" y="146"/>
                    <a:pt x="59" y="146"/>
                  </a:cubicBezTo>
                  <a:cubicBezTo>
                    <a:pt x="59" y="179"/>
                    <a:pt x="59" y="179"/>
                    <a:pt x="59" y="179"/>
                  </a:cubicBezTo>
                  <a:cubicBezTo>
                    <a:pt x="89" y="149"/>
                    <a:pt x="89" y="149"/>
                    <a:pt x="89" y="149"/>
                  </a:cubicBezTo>
                  <a:lnTo>
                    <a:pt x="89" y="125"/>
                  </a:lnTo>
                  <a:close/>
                  <a:moveTo>
                    <a:pt x="170" y="7"/>
                  </a:moveTo>
                  <a:cubicBezTo>
                    <a:pt x="171" y="7"/>
                    <a:pt x="171" y="7"/>
                    <a:pt x="172" y="7"/>
                  </a:cubicBezTo>
                  <a:cubicBezTo>
                    <a:pt x="172" y="22"/>
                    <a:pt x="165" y="38"/>
                    <a:pt x="156" y="50"/>
                  </a:cubicBezTo>
                  <a:cubicBezTo>
                    <a:pt x="129" y="23"/>
                    <a:pt x="129" y="23"/>
                    <a:pt x="129" y="23"/>
                  </a:cubicBezTo>
                  <a:cubicBezTo>
                    <a:pt x="141" y="15"/>
                    <a:pt x="156" y="7"/>
                    <a:pt x="170" y="7"/>
                  </a:cubicBezTo>
                  <a:close/>
                  <a:moveTo>
                    <a:pt x="105" y="43"/>
                  </a:moveTo>
                  <a:cubicBezTo>
                    <a:pt x="108" y="39"/>
                    <a:pt x="116" y="32"/>
                    <a:pt x="125" y="26"/>
                  </a:cubicBezTo>
                  <a:cubicBezTo>
                    <a:pt x="153" y="54"/>
                    <a:pt x="153" y="54"/>
                    <a:pt x="153" y="54"/>
                  </a:cubicBezTo>
                  <a:cubicBezTo>
                    <a:pt x="147" y="63"/>
                    <a:pt x="140" y="71"/>
                    <a:pt x="136" y="74"/>
                  </a:cubicBezTo>
                  <a:cubicBezTo>
                    <a:pt x="106" y="105"/>
                    <a:pt x="106" y="105"/>
                    <a:pt x="106" y="105"/>
                  </a:cubicBezTo>
                  <a:cubicBezTo>
                    <a:pt x="74" y="73"/>
                    <a:pt x="74" y="73"/>
                    <a:pt x="74" y="73"/>
                  </a:cubicBezTo>
                  <a:lnTo>
                    <a:pt x="105" y="43"/>
                  </a:lnTo>
                  <a:close/>
                  <a:moveTo>
                    <a:pt x="71" y="77"/>
                  </a:moveTo>
                  <a:cubicBezTo>
                    <a:pt x="102" y="108"/>
                    <a:pt x="102" y="108"/>
                    <a:pt x="102" y="108"/>
                  </a:cubicBezTo>
                  <a:cubicBezTo>
                    <a:pt x="91" y="120"/>
                    <a:pt x="91" y="120"/>
                    <a:pt x="91" y="120"/>
                  </a:cubicBezTo>
                  <a:cubicBezTo>
                    <a:pt x="59" y="88"/>
                    <a:pt x="59" y="88"/>
                    <a:pt x="59" y="88"/>
                  </a:cubicBezTo>
                  <a:lnTo>
                    <a:pt x="71" y="77"/>
                  </a:lnTo>
                  <a:close/>
                  <a:moveTo>
                    <a:pt x="33" y="115"/>
                  </a:moveTo>
                  <a:cubicBezTo>
                    <a:pt x="12" y="115"/>
                    <a:pt x="12" y="115"/>
                    <a:pt x="12" y="115"/>
                  </a:cubicBezTo>
                  <a:cubicBezTo>
                    <a:pt x="32" y="95"/>
                    <a:pt x="32" y="95"/>
                    <a:pt x="32" y="95"/>
                  </a:cubicBezTo>
                  <a:cubicBezTo>
                    <a:pt x="54" y="95"/>
                    <a:pt x="54" y="95"/>
                    <a:pt x="54" y="95"/>
                  </a:cubicBezTo>
                  <a:lnTo>
                    <a:pt x="33" y="115"/>
                  </a:lnTo>
                  <a:close/>
                  <a:moveTo>
                    <a:pt x="38" y="117"/>
                  </a:moveTo>
                  <a:cubicBezTo>
                    <a:pt x="60" y="96"/>
                    <a:pt x="60" y="96"/>
                    <a:pt x="60" y="96"/>
                  </a:cubicBezTo>
                  <a:cubicBezTo>
                    <a:pt x="70" y="106"/>
                    <a:pt x="70" y="106"/>
                    <a:pt x="70" y="106"/>
                  </a:cubicBezTo>
                  <a:cubicBezTo>
                    <a:pt x="48" y="128"/>
                    <a:pt x="48" y="128"/>
                    <a:pt x="48" y="128"/>
                  </a:cubicBezTo>
                  <a:lnTo>
                    <a:pt x="38" y="117"/>
                  </a:lnTo>
                  <a:close/>
                  <a:moveTo>
                    <a:pt x="51" y="131"/>
                  </a:moveTo>
                  <a:cubicBezTo>
                    <a:pt x="73" y="109"/>
                    <a:pt x="73" y="109"/>
                    <a:pt x="73" y="109"/>
                  </a:cubicBezTo>
                  <a:cubicBezTo>
                    <a:pt x="83" y="119"/>
                    <a:pt x="83" y="119"/>
                    <a:pt x="83" y="119"/>
                  </a:cubicBezTo>
                  <a:cubicBezTo>
                    <a:pt x="62" y="141"/>
                    <a:pt x="62" y="141"/>
                    <a:pt x="62" y="141"/>
                  </a:cubicBezTo>
                  <a:lnTo>
                    <a:pt x="51" y="131"/>
                  </a:lnTo>
                  <a:close/>
                  <a:moveTo>
                    <a:pt x="84" y="147"/>
                  </a:moveTo>
                  <a:cubicBezTo>
                    <a:pt x="64" y="167"/>
                    <a:pt x="64" y="167"/>
                    <a:pt x="64" y="167"/>
                  </a:cubicBezTo>
                  <a:cubicBezTo>
                    <a:pt x="64" y="146"/>
                    <a:pt x="64" y="146"/>
                    <a:pt x="64" y="146"/>
                  </a:cubicBezTo>
                  <a:cubicBezTo>
                    <a:pt x="84" y="125"/>
                    <a:pt x="84" y="125"/>
                    <a:pt x="84" y="125"/>
                  </a:cubicBezTo>
                  <a:lnTo>
                    <a:pt x="84" y="147"/>
                  </a:lnTo>
                  <a:close/>
                </a:path>
              </a:pathLst>
            </a:custGeom>
            <a:grpFill/>
            <a:ln>
              <a:noFill/>
            </a:ln>
          </p:spPr>
          <p:txBody>
            <a:bodyPr vert="horz" wrap="square" lIns="91440" tIns="45720" rIns="91440" bIns="45720" numCol="1" anchor="t" anchorCtr="0" compatLnSpc="1"/>
            <a:lstStyle/>
            <a:p>
              <a:endParaRPr lang="zh-CN" altLang="en-US"/>
            </a:p>
          </p:txBody>
        </p:sp>
        <p:sp>
          <p:nvSpPr>
            <p:cNvPr id="18" name="Freeform 6"/>
            <p:cNvSpPr>
              <a:spLocks noEditPoints="1"/>
            </p:cNvSpPr>
            <p:nvPr/>
          </p:nvSpPr>
          <p:spPr bwMode="auto">
            <a:xfrm flipH="1">
              <a:off x="8633543" y="4534625"/>
              <a:ext cx="198437" cy="195263"/>
            </a:xfrm>
            <a:custGeom>
              <a:avLst/>
              <a:gdLst>
                <a:gd name="T0" fmla="*/ 51 w 52"/>
                <a:gd name="T1" fmla="*/ 20 h 51"/>
                <a:gd name="T2" fmla="*/ 46 w 52"/>
                <a:gd name="T3" fmla="*/ 5 h 51"/>
                <a:gd name="T4" fmla="*/ 32 w 52"/>
                <a:gd name="T5" fmla="*/ 0 h 51"/>
                <a:gd name="T6" fmla="*/ 14 w 52"/>
                <a:gd name="T7" fmla="*/ 9 h 51"/>
                <a:gd name="T8" fmla="*/ 1 w 52"/>
                <a:gd name="T9" fmla="*/ 48 h 51"/>
                <a:gd name="T10" fmla="*/ 0 w 52"/>
                <a:gd name="T11" fmla="*/ 51 h 51"/>
                <a:gd name="T12" fmla="*/ 3 w 52"/>
                <a:gd name="T13" fmla="*/ 50 h 51"/>
                <a:gd name="T14" fmla="*/ 42 w 52"/>
                <a:gd name="T15" fmla="*/ 37 h 51"/>
                <a:gd name="T16" fmla="*/ 51 w 52"/>
                <a:gd name="T17" fmla="*/ 20 h 51"/>
                <a:gd name="T18" fmla="*/ 39 w 52"/>
                <a:gd name="T19" fmla="*/ 33 h 51"/>
                <a:gd name="T20" fmla="*/ 6 w 52"/>
                <a:gd name="T21" fmla="*/ 45 h 51"/>
                <a:gd name="T22" fmla="*/ 18 w 52"/>
                <a:gd name="T23" fmla="*/ 12 h 51"/>
                <a:gd name="T24" fmla="*/ 32 w 52"/>
                <a:gd name="T25" fmla="*/ 4 h 51"/>
                <a:gd name="T26" fmla="*/ 42 w 52"/>
                <a:gd name="T27" fmla="*/ 9 h 51"/>
                <a:gd name="T28" fmla="*/ 47 w 52"/>
                <a:gd name="T29" fmla="*/ 20 h 51"/>
                <a:gd name="T30" fmla="*/ 39 w 52"/>
                <a:gd name="T31" fmla="*/ 3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51">
                  <a:moveTo>
                    <a:pt x="51" y="20"/>
                  </a:moveTo>
                  <a:cubicBezTo>
                    <a:pt x="52" y="14"/>
                    <a:pt x="50" y="9"/>
                    <a:pt x="46" y="5"/>
                  </a:cubicBezTo>
                  <a:cubicBezTo>
                    <a:pt x="42" y="2"/>
                    <a:pt x="37" y="0"/>
                    <a:pt x="32" y="0"/>
                  </a:cubicBezTo>
                  <a:cubicBezTo>
                    <a:pt x="25" y="0"/>
                    <a:pt x="19" y="3"/>
                    <a:pt x="14" y="9"/>
                  </a:cubicBezTo>
                  <a:cubicBezTo>
                    <a:pt x="4" y="22"/>
                    <a:pt x="1" y="47"/>
                    <a:pt x="1" y="48"/>
                  </a:cubicBezTo>
                  <a:cubicBezTo>
                    <a:pt x="0" y="51"/>
                    <a:pt x="0" y="51"/>
                    <a:pt x="0" y="51"/>
                  </a:cubicBezTo>
                  <a:cubicBezTo>
                    <a:pt x="3" y="50"/>
                    <a:pt x="3" y="50"/>
                    <a:pt x="3" y="50"/>
                  </a:cubicBezTo>
                  <a:cubicBezTo>
                    <a:pt x="4" y="50"/>
                    <a:pt x="29" y="47"/>
                    <a:pt x="42" y="37"/>
                  </a:cubicBezTo>
                  <a:cubicBezTo>
                    <a:pt x="48" y="32"/>
                    <a:pt x="51" y="26"/>
                    <a:pt x="51" y="20"/>
                  </a:cubicBezTo>
                  <a:close/>
                  <a:moveTo>
                    <a:pt x="39" y="33"/>
                  </a:moveTo>
                  <a:cubicBezTo>
                    <a:pt x="29" y="41"/>
                    <a:pt x="13" y="44"/>
                    <a:pt x="6" y="45"/>
                  </a:cubicBezTo>
                  <a:cubicBezTo>
                    <a:pt x="7" y="38"/>
                    <a:pt x="10" y="22"/>
                    <a:pt x="18" y="12"/>
                  </a:cubicBezTo>
                  <a:cubicBezTo>
                    <a:pt x="22" y="7"/>
                    <a:pt x="27" y="4"/>
                    <a:pt x="32" y="4"/>
                  </a:cubicBezTo>
                  <a:cubicBezTo>
                    <a:pt x="36" y="4"/>
                    <a:pt x="40" y="6"/>
                    <a:pt x="42" y="9"/>
                  </a:cubicBezTo>
                  <a:cubicBezTo>
                    <a:pt x="45" y="12"/>
                    <a:pt x="47" y="15"/>
                    <a:pt x="47" y="20"/>
                  </a:cubicBezTo>
                  <a:cubicBezTo>
                    <a:pt x="46" y="23"/>
                    <a:pt x="45" y="28"/>
                    <a:pt x="39" y="33"/>
                  </a:cubicBezTo>
                  <a:close/>
                </a:path>
              </a:pathLst>
            </a:custGeom>
            <a:grpFill/>
            <a:ln>
              <a:noFill/>
            </a:ln>
          </p:spPr>
          <p:txBody>
            <a:bodyPr vert="horz" wrap="square" lIns="91440" tIns="45720" rIns="91440" bIns="45720" numCol="1" anchor="t" anchorCtr="0" compatLnSpc="1"/>
            <a:lstStyle/>
            <a:p>
              <a:endParaRPr lang="zh-CN" altLang="en-US"/>
            </a:p>
          </p:txBody>
        </p:sp>
        <p:sp>
          <p:nvSpPr>
            <p:cNvPr id="19" name="Freeform 7"/>
            <p:cNvSpPr>
              <a:spLocks noEditPoints="1"/>
            </p:cNvSpPr>
            <p:nvPr/>
          </p:nvSpPr>
          <p:spPr bwMode="auto">
            <a:xfrm flipH="1">
              <a:off x="8317631" y="4213950"/>
              <a:ext cx="138112" cy="130175"/>
            </a:xfrm>
            <a:custGeom>
              <a:avLst/>
              <a:gdLst>
                <a:gd name="T0" fmla="*/ 30 w 36"/>
                <a:gd name="T1" fmla="*/ 29 h 34"/>
                <a:gd name="T2" fmla="*/ 30 w 36"/>
                <a:gd name="T3" fmla="*/ 5 h 34"/>
                <a:gd name="T4" fmla="*/ 18 w 36"/>
                <a:gd name="T5" fmla="*/ 0 h 34"/>
                <a:gd name="T6" fmla="*/ 6 w 36"/>
                <a:gd name="T7" fmla="*/ 5 h 34"/>
                <a:gd name="T8" fmla="*/ 6 w 36"/>
                <a:gd name="T9" fmla="*/ 29 h 34"/>
                <a:gd name="T10" fmla="*/ 18 w 36"/>
                <a:gd name="T11" fmla="*/ 34 h 34"/>
                <a:gd name="T12" fmla="*/ 30 w 36"/>
                <a:gd name="T13" fmla="*/ 29 h 34"/>
                <a:gd name="T14" fmla="*/ 9 w 36"/>
                <a:gd name="T15" fmla="*/ 9 h 34"/>
                <a:gd name="T16" fmla="*/ 18 w 36"/>
                <a:gd name="T17" fmla="*/ 5 h 34"/>
                <a:gd name="T18" fmla="*/ 26 w 36"/>
                <a:gd name="T19" fmla="*/ 9 h 34"/>
                <a:gd name="T20" fmla="*/ 26 w 36"/>
                <a:gd name="T21" fmla="*/ 26 h 34"/>
                <a:gd name="T22" fmla="*/ 9 w 36"/>
                <a:gd name="T23" fmla="*/ 26 h 34"/>
                <a:gd name="T24" fmla="*/ 9 w 36"/>
                <a:gd name="T25"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4">
                  <a:moveTo>
                    <a:pt x="30" y="29"/>
                  </a:moveTo>
                  <a:cubicBezTo>
                    <a:pt x="36" y="23"/>
                    <a:pt x="36" y="12"/>
                    <a:pt x="30" y="5"/>
                  </a:cubicBezTo>
                  <a:cubicBezTo>
                    <a:pt x="27" y="2"/>
                    <a:pt x="22" y="0"/>
                    <a:pt x="18" y="0"/>
                  </a:cubicBezTo>
                  <a:cubicBezTo>
                    <a:pt x="13" y="0"/>
                    <a:pt x="9" y="2"/>
                    <a:pt x="6" y="5"/>
                  </a:cubicBezTo>
                  <a:cubicBezTo>
                    <a:pt x="0" y="12"/>
                    <a:pt x="0" y="23"/>
                    <a:pt x="6" y="29"/>
                  </a:cubicBezTo>
                  <a:cubicBezTo>
                    <a:pt x="9" y="32"/>
                    <a:pt x="13" y="34"/>
                    <a:pt x="18" y="34"/>
                  </a:cubicBezTo>
                  <a:cubicBezTo>
                    <a:pt x="22" y="34"/>
                    <a:pt x="27" y="32"/>
                    <a:pt x="30" y="29"/>
                  </a:cubicBezTo>
                  <a:close/>
                  <a:moveTo>
                    <a:pt x="9" y="9"/>
                  </a:moveTo>
                  <a:cubicBezTo>
                    <a:pt x="12" y="6"/>
                    <a:pt x="15" y="5"/>
                    <a:pt x="18" y="5"/>
                  </a:cubicBezTo>
                  <a:cubicBezTo>
                    <a:pt x="21" y="5"/>
                    <a:pt x="24" y="6"/>
                    <a:pt x="26" y="9"/>
                  </a:cubicBezTo>
                  <a:cubicBezTo>
                    <a:pt x="31" y="13"/>
                    <a:pt x="31" y="21"/>
                    <a:pt x="26" y="26"/>
                  </a:cubicBezTo>
                  <a:cubicBezTo>
                    <a:pt x="22" y="30"/>
                    <a:pt x="14" y="30"/>
                    <a:pt x="9" y="26"/>
                  </a:cubicBezTo>
                  <a:cubicBezTo>
                    <a:pt x="5" y="21"/>
                    <a:pt x="5" y="13"/>
                    <a:pt x="9" y="9"/>
                  </a:cubicBezTo>
                  <a:close/>
                </a:path>
              </a:pathLst>
            </a:custGeom>
            <a:grpFill/>
            <a:ln>
              <a:noFill/>
            </a:ln>
          </p:spPr>
          <p:txBody>
            <a:bodyPr vert="horz" wrap="square" lIns="91440" tIns="45720" rIns="91440" bIns="45720" numCol="1" anchor="t" anchorCtr="0" compatLnSpc="1"/>
            <a:lstStyle/>
            <a:p>
              <a:endParaRPr lang="zh-CN" altLang="en-US"/>
            </a:p>
          </p:txBody>
        </p:sp>
      </p:grpSp>
      <p:pic>
        <p:nvPicPr>
          <p:cNvPr id="85" name="图片 84"/>
          <p:cNvPicPr>
            <a:picLocks noChangeAspect="1"/>
          </p:cNvPicPr>
          <p:nvPr/>
        </p:nvPicPr>
        <p:blipFill>
          <a:blip r:embed="rId2"/>
          <a:srcRect b="41928"/>
          <a:stretch>
            <a:fillRect/>
          </a:stretch>
        </p:blipFill>
        <p:spPr>
          <a:xfrm>
            <a:off x="5935851" y="1789761"/>
            <a:ext cx="530398" cy="531056"/>
          </a:xfrm>
          <a:custGeom>
            <a:avLst/>
            <a:gdLst>
              <a:gd name="connsiteX0" fmla="*/ 0 w 530398"/>
              <a:gd name="connsiteY0" fmla="*/ 0 h 531056"/>
              <a:gd name="connsiteX1" fmla="*/ 530398 w 530398"/>
              <a:gd name="connsiteY1" fmla="*/ 0 h 531056"/>
              <a:gd name="connsiteX2" fmla="*/ 530398 w 530398"/>
              <a:gd name="connsiteY2" fmla="*/ 305879 h 531056"/>
              <a:gd name="connsiteX3" fmla="*/ 473558 w 530398"/>
              <a:gd name="connsiteY3" fmla="*/ 320617 h 531056"/>
              <a:gd name="connsiteX4" fmla="*/ 189501 w 530398"/>
              <a:gd name="connsiteY4" fmla="*/ 435153 h 531056"/>
              <a:gd name="connsiteX5" fmla="*/ 0 w 530398"/>
              <a:gd name="connsiteY5" fmla="*/ 531056 h 531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0398" h="531056">
                <a:moveTo>
                  <a:pt x="0" y="0"/>
                </a:moveTo>
                <a:lnTo>
                  <a:pt x="530398" y="0"/>
                </a:lnTo>
                <a:lnTo>
                  <a:pt x="530398" y="305879"/>
                </a:lnTo>
                <a:lnTo>
                  <a:pt x="473558" y="320617"/>
                </a:lnTo>
                <a:cubicBezTo>
                  <a:pt x="381418" y="348577"/>
                  <a:pt x="286165" y="388895"/>
                  <a:pt x="189501" y="435153"/>
                </a:cubicBezTo>
                <a:lnTo>
                  <a:pt x="0" y="531056"/>
                </a:lnTo>
                <a:close/>
              </a:path>
            </a:pathLst>
          </a:custGeom>
          <a:effectLst>
            <a:innerShdw blurRad="63500" dist="50800" dir="5400000">
              <a:srgbClr val="0F44B3">
                <a:alpha val="33000"/>
              </a:srgbClr>
            </a:innerShdw>
          </a:effectLst>
        </p:spPr>
      </p:pic>
      <p:sp>
        <p:nvSpPr>
          <p:cNvPr id="24" name="任意多边形 23"/>
          <p:cNvSpPr/>
          <p:nvPr/>
        </p:nvSpPr>
        <p:spPr>
          <a:xfrm>
            <a:off x="2217105" y="-1"/>
            <a:ext cx="7803715" cy="2756856"/>
          </a:xfrm>
          <a:custGeom>
            <a:avLst/>
            <a:gdLst>
              <a:gd name="connsiteX0" fmla="*/ 0 w 7290148"/>
              <a:gd name="connsiteY0" fmla="*/ 12526 h 2506335"/>
              <a:gd name="connsiteX1" fmla="*/ 325677 w 7290148"/>
              <a:gd name="connsiteY1" fmla="*/ 450937 h 2506335"/>
              <a:gd name="connsiteX2" fmla="*/ 501042 w 7290148"/>
              <a:gd name="connsiteY2" fmla="*/ 1503123 h 2506335"/>
              <a:gd name="connsiteX3" fmla="*/ 1728592 w 7290148"/>
              <a:gd name="connsiteY3" fmla="*/ 1716066 h 2506335"/>
              <a:gd name="connsiteX4" fmla="*/ 2530258 w 7290148"/>
              <a:gd name="connsiteY4" fmla="*/ 2505206 h 2506335"/>
              <a:gd name="connsiteX5" fmla="*/ 4108537 w 7290148"/>
              <a:gd name="connsiteY5" fmla="*/ 1891430 h 2506335"/>
              <a:gd name="connsiteX6" fmla="*/ 5311036 w 7290148"/>
              <a:gd name="connsiteY6" fmla="*/ 1929008 h 2506335"/>
              <a:gd name="connsiteX7" fmla="*/ 5636713 w 7290148"/>
              <a:gd name="connsiteY7" fmla="*/ 413359 h 2506335"/>
              <a:gd name="connsiteX8" fmla="*/ 6939420 w 7290148"/>
              <a:gd name="connsiteY8" fmla="*/ 375781 h 2506335"/>
              <a:gd name="connsiteX9" fmla="*/ 7290148 w 7290148"/>
              <a:gd name="connsiteY9" fmla="*/ 0 h 2506335"/>
              <a:gd name="connsiteX0-1" fmla="*/ 0 w 7478038"/>
              <a:gd name="connsiteY0-2" fmla="*/ 250521 h 2744330"/>
              <a:gd name="connsiteX1-3" fmla="*/ 325677 w 7478038"/>
              <a:gd name="connsiteY1-4" fmla="*/ 688932 h 2744330"/>
              <a:gd name="connsiteX2-5" fmla="*/ 501042 w 7478038"/>
              <a:gd name="connsiteY2-6" fmla="*/ 1741118 h 2744330"/>
              <a:gd name="connsiteX3-7" fmla="*/ 1728592 w 7478038"/>
              <a:gd name="connsiteY3-8" fmla="*/ 1954061 h 2744330"/>
              <a:gd name="connsiteX4-9" fmla="*/ 2530258 w 7478038"/>
              <a:gd name="connsiteY4-10" fmla="*/ 2743201 h 2744330"/>
              <a:gd name="connsiteX5-11" fmla="*/ 4108537 w 7478038"/>
              <a:gd name="connsiteY5-12" fmla="*/ 2129425 h 2744330"/>
              <a:gd name="connsiteX6-13" fmla="*/ 5311036 w 7478038"/>
              <a:gd name="connsiteY6-14" fmla="*/ 2167003 h 2744330"/>
              <a:gd name="connsiteX7-15" fmla="*/ 5636713 w 7478038"/>
              <a:gd name="connsiteY7-16" fmla="*/ 651354 h 2744330"/>
              <a:gd name="connsiteX8-17" fmla="*/ 6939420 w 7478038"/>
              <a:gd name="connsiteY8-18" fmla="*/ 613776 h 2744330"/>
              <a:gd name="connsiteX9-19" fmla="*/ 7478038 w 7478038"/>
              <a:gd name="connsiteY9-20" fmla="*/ 0 h 2744330"/>
              <a:gd name="connsiteX0-21" fmla="*/ 0 w 7803715"/>
              <a:gd name="connsiteY0-22" fmla="*/ 0 h 2756856"/>
              <a:gd name="connsiteX1-23" fmla="*/ 651354 w 7803715"/>
              <a:gd name="connsiteY1-24" fmla="*/ 701458 h 2756856"/>
              <a:gd name="connsiteX2-25" fmla="*/ 826719 w 7803715"/>
              <a:gd name="connsiteY2-26" fmla="*/ 1753644 h 2756856"/>
              <a:gd name="connsiteX3-27" fmla="*/ 2054269 w 7803715"/>
              <a:gd name="connsiteY3-28" fmla="*/ 1966587 h 2756856"/>
              <a:gd name="connsiteX4-29" fmla="*/ 2855935 w 7803715"/>
              <a:gd name="connsiteY4-30" fmla="*/ 2755727 h 2756856"/>
              <a:gd name="connsiteX5-31" fmla="*/ 4434214 w 7803715"/>
              <a:gd name="connsiteY5-32" fmla="*/ 2141951 h 2756856"/>
              <a:gd name="connsiteX6-33" fmla="*/ 5636713 w 7803715"/>
              <a:gd name="connsiteY6-34" fmla="*/ 2179529 h 2756856"/>
              <a:gd name="connsiteX7-35" fmla="*/ 5962390 w 7803715"/>
              <a:gd name="connsiteY7-36" fmla="*/ 663880 h 2756856"/>
              <a:gd name="connsiteX8-37" fmla="*/ 7265097 w 7803715"/>
              <a:gd name="connsiteY8-38" fmla="*/ 626302 h 2756856"/>
              <a:gd name="connsiteX9-39" fmla="*/ 7803715 w 7803715"/>
              <a:gd name="connsiteY9-40" fmla="*/ 12526 h 2756856"/>
              <a:gd name="connsiteX0-41" fmla="*/ 0 w 7803715"/>
              <a:gd name="connsiteY0-42" fmla="*/ 0 h 2756856"/>
              <a:gd name="connsiteX1-43" fmla="*/ 651354 w 7803715"/>
              <a:gd name="connsiteY1-44" fmla="*/ 701458 h 2756856"/>
              <a:gd name="connsiteX2-45" fmla="*/ 826719 w 7803715"/>
              <a:gd name="connsiteY2-46" fmla="*/ 1753644 h 2756856"/>
              <a:gd name="connsiteX3-47" fmla="*/ 2054269 w 7803715"/>
              <a:gd name="connsiteY3-48" fmla="*/ 1966587 h 2756856"/>
              <a:gd name="connsiteX4-49" fmla="*/ 2855935 w 7803715"/>
              <a:gd name="connsiteY4-50" fmla="*/ 2755727 h 2756856"/>
              <a:gd name="connsiteX5-51" fmla="*/ 4434214 w 7803715"/>
              <a:gd name="connsiteY5-52" fmla="*/ 2141951 h 2756856"/>
              <a:gd name="connsiteX6-53" fmla="*/ 5636713 w 7803715"/>
              <a:gd name="connsiteY6-54" fmla="*/ 2179529 h 2756856"/>
              <a:gd name="connsiteX7-55" fmla="*/ 5962390 w 7803715"/>
              <a:gd name="connsiteY7-56" fmla="*/ 663880 h 2756856"/>
              <a:gd name="connsiteX8-57" fmla="*/ 7265097 w 7803715"/>
              <a:gd name="connsiteY8-58" fmla="*/ 626302 h 2756856"/>
              <a:gd name="connsiteX9-59" fmla="*/ 7803715 w 7803715"/>
              <a:gd name="connsiteY9-60" fmla="*/ 12526 h 2756856"/>
              <a:gd name="connsiteX0-61" fmla="*/ 0 w 7803715"/>
              <a:gd name="connsiteY0-62" fmla="*/ 0 h 2756856"/>
              <a:gd name="connsiteX1-63" fmla="*/ 726510 w 7803715"/>
              <a:gd name="connsiteY1-64" fmla="*/ 613775 h 2756856"/>
              <a:gd name="connsiteX2-65" fmla="*/ 826719 w 7803715"/>
              <a:gd name="connsiteY2-66" fmla="*/ 1753644 h 2756856"/>
              <a:gd name="connsiteX3-67" fmla="*/ 2054269 w 7803715"/>
              <a:gd name="connsiteY3-68" fmla="*/ 1966587 h 2756856"/>
              <a:gd name="connsiteX4-69" fmla="*/ 2855935 w 7803715"/>
              <a:gd name="connsiteY4-70" fmla="*/ 2755727 h 2756856"/>
              <a:gd name="connsiteX5-71" fmla="*/ 4434214 w 7803715"/>
              <a:gd name="connsiteY5-72" fmla="*/ 2141951 h 2756856"/>
              <a:gd name="connsiteX6-73" fmla="*/ 5636713 w 7803715"/>
              <a:gd name="connsiteY6-74" fmla="*/ 2179529 h 2756856"/>
              <a:gd name="connsiteX7-75" fmla="*/ 5962390 w 7803715"/>
              <a:gd name="connsiteY7-76" fmla="*/ 663880 h 2756856"/>
              <a:gd name="connsiteX8-77" fmla="*/ 7265097 w 7803715"/>
              <a:gd name="connsiteY8-78" fmla="*/ 626302 h 2756856"/>
              <a:gd name="connsiteX9-79" fmla="*/ 7803715 w 7803715"/>
              <a:gd name="connsiteY9-80" fmla="*/ 12526 h 27568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7803715" h="2756856">
                <a:moveTo>
                  <a:pt x="0" y="0"/>
                </a:moveTo>
                <a:cubicBezTo>
                  <a:pt x="346554" y="245302"/>
                  <a:pt x="588724" y="321501"/>
                  <a:pt x="726510" y="613775"/>
                </a:cubicBezTo>
                <a:cubicBezTo>
                  <a:pt x="864297" y="906049"/>
                  <a:pt x="605426" y="1528175"/>
                  <a:pt x="826719" y="1753644"/>
                </a:cubicBezTo>
                <a:cubicBezTo>
                  <a:pt x="1048012" y="1979113"/>
                  <a:pt x="1716066" y="1799573"/>
                  <a:pt x="2054269" y="1966587"/>
                </a:cubicBezTo>
                <a:cubicBezTo>
                  <a:pt x="2392472" y="2133601"/>
                  <a:pt x="2459278" y="2726500"/>
                  <a:pt x="2855935" y="2755727"/>
                </a:cubicBezTo>
                <a:cubicBezTo>
                  <a:pt x="3252592" y="2784954"/>
                  <a:pt x="3970751" y="2237984"/>
                  <a:pt x="4434214" y="2141951"/>
                </a:cubicBezTo>
                <a:cubicBezTo>
                  <a:pt x="4897677" y="2045918"/>
                  <a:pt x="5382017" y="2425874"/>
                  <a:pt x="5636713" y="2179529"/>
                </a:cubicBezTo>
                <a:cubicBezTo>
                  <a:pt x="5891409" y="1933184"/>
                  <a:pt x="5690993" y="922751"/>
                  <a:pt x="5962390" y="663880"/>
                </a:cubicBezTo>
                <a:cubicBezTo>
                  <a:pt x="6233787" y="405009"/>
                  <a:pt x="6958210" y="734861"/>
                  <a:pt x="7265097" y="626302"/>
                </a:cubicBezTo>
                <a:cubicBezTo>
                  <a:pt x="7571984" y="517743"/>
                  <a:pt x="7766137" y="165970"/>
                  <a:pt x="7803715" y="12526"/>
                </a:cubicBezTo>
              </a:path>
            </a:pathLst>
          </a:custGeom>
          <a:noFill/>
          <a:ln>
            <a:solidFill>
              <a:srgbClr val="70CCE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0"/>
                                  </p:stCondLst>
                                  <p:iterate type="lt">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16" presetClass="entr" presetSubtype="37" fill="hold" grpId="0" nodeType="withEffect">
                                  <p:stCondLst>
                                    <p:cond delay="30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0" y="1181064"/>
            <a:ext cx="5255441" cy="4044385"/>
          </a:xfrm>
          <a:custGeom>
            <a:avLst/>
            <a:gdLst>
              <a:gd name="connsiteX0" fmla="*/ 819956 w 6134948"/>
              <a:gd name="connsiteY0" fmla="*/ 1062773 h 4767767"/>
              <a:gd name="connsiteX1" fmla="*/ 1363653 w 6134948"/>
              <a:gd name="connsiteY1" fmla="*/ 469649 h 4767767"/>
              <a:gd name="connsiteX2" fmla="*/ 2722896 w 6134948"/>
              <a:gd name="connsiteY2" fmla="*/ 716784 h 4767767"/>
              <a:gd name="connsiteX3" fmla="*/ 3649653 w 6134948"/>
              <a:gd name="connsiteY3" fmla="*/ 92 h 4767767"/>
              <a:gd name="connsiteX4" fmla="*/ 4551696 w 6134948"/>
              <a:gd name="connsiteY4" fmla="*/ 667357 h 4767767"/>
              <a:gd name="connsiteX5" fmla="*/ 5824442 w 6134948"/>
              <a:gd name="connsiteY5" fmla="*/ 803281 h 4767767"/>
              <a:gd name="connsiteX6" fmla="*/ 5540237 w 6134948"/>
              <a:gd name="connsiteY6" fmla="*/ 1989530 h 4767767"/>
              <a:gd name="connsiteX7" fmla="*/ 5367242 w 6134948"/>
              <a:gd name="connsiteY7" fmla="*/ 2384946 h 4767767"/>
              <a:gd name="connsiteX8" fmla="*/ 6071577 w 6134948"/>
              <a:gd name="connsiteY8" fmla="*/ 3274633 h 4767767"/>
              <a:gd name="connsiteX9" fmla="*/ 5972723 w 6134948"/>
              <a:gd name="connsiteY9" fmla="*/ 4139606 h 4767767"/>
              <a:gd name="connsiteX10" fmla="*/ 4934756 w 6134948"/>
              <a:gd name="connsiteY10" fmla="*/ 4362027 h 4767767"/>
              <a:gd name="connsiteX11" fmla="*/ 4353988 w 6134948"/>
              <a:gd name="connsiteY11" fmla="*/ 3978968 h 4767767"/>
              <a:gd name="connsiteX12" fmla="*/ 3859718 w 6134948"/>
              <a:gd name="connsiteY12" fmla="*/ 4584449 h 4767767"/>
              <a:gd name="connsiteX13" fmla="*/ 3068885 w 6134948"/>
              <a:gd name="connsiteY13" fmla="*/ 4745087 h 4767767"/>
              <a:gd name="connsiteX14" fmla="*/ 2142129 w 6134948"/>
              <a:gd name="connsiteY14" fmla="*/ 4164319 h 4767767"/>
              <a:gd name="connsiteX15" fmla="*/ 1240085 w 6134948"/>
              <a:gd name="connsiteY15" fmla="*/ 4176676 h 4767767"/>
              <a:gd name="connsiteX16" fmla="*/ 609891 w 6134948"/>
              <a:gd name="connsiteY16" fmla="*/ 4003681 h 4767767"/>
              <a:gd name="connsiteX17" fmla="*/ 535750 w 6134948"/>
              <a:gd name="connsiteY17" fmla="*/ 2978071 h 4767767"/>
              <a:gd name="connsiteX18" fmla="*/ 387469 w 6134948"/>
              <a:gd name="connsiteY18" fmla="*/ 2619725 h 4767767"/>
              <a:gd name="connsiteX19" fmla="*/ 4410 w 6134948"/>
              <a:gd name="connsiteY19" fmla="*/ 2211952 h 4767767"/>
              <a:gd name="connsiteX20" fmla="*/ 214475 w 6134948"/>
              <a:gd name="connsiteY20" fmla="*/ 1519973 h 4767767"/>
              <a:gd name="connsiteX21" fmla="*/ 733458 w 6134948"/>
              <a:gd name="connsiteY21" fmla="*/ 1309908 h 4767767"/>
              <a:gd name="connsiteX22" fmla="*/ 819956 w 6134948"/>
              <a:gd name="connsiteY22" fmla="*/ 1062773 h 4767767"/>
              <a:gd name="connsiteX0-1" fmla="*/ 906453 w 6134948"/>
              <a:gd name="connsiteY0-2" fmla="*/ 803281 h 4767767"/>
              <a:gd name="connsiteX1-3" fmla="*/ 1363653 w 6134948"/>
              <a:gd name="connsiteY1-4" fmla="*/ 469649 h 4767767"/>
              <a:gd name="connsiteX2-5" fmla="*/ 2722896 w 6134948"/>
              <a:gd name="connsiteY2-6" fmla="*/ 716784 h 4767767"/>
              <a:gd name="connsiteX3-7" fmla="*/ 3649653 w 6134948"/>
              <a:gd name="connsiteY3-8" fmla="*/ 92 h 4767767"/>
              <a:gd name="connsiteX4-9" fmla="*/ 4551696 w 6134948"/>
              <a:gd name="connsiteY4-10" fmla="*/ 667357 h 4767767"/>
              <a:gd name="connsiteX5-11" fmla="*/ 5824442 w 6134948"/>
              <a:gd name="connsiteY5-12" fmla="*/ 803281 h 4767767"/>
              <a:gd name="connsiteX6-13" fmla="*/ 5540237 w 6134948"/>
              <a:gd name="connsiteY6-14" fmla="*/ 1989530 h 4767767"/>
              <a:gd name="connsiteX7-15" fmla="*/ 5367242 w 6134948"/>
              <a:gd name="connsiteY7-16" fmla="*/ 2384946 h 4767767"/>
              <a:gd name="connsiteX8-17" fmla="*/ 6071577 w 6134948"/>
              <a:gd name="connsiteY8-18" fmla="*/ 3274633 h 4767767"/>
              <a:gd name="connsiteX9-19" fmla="*/ 5972723 w 6134948"/>
              <a:gd name="connsiteY9-20" fmla="*/ 4139606 h 4767767"/>
              <a:gd name="connsiteX10-21" fmla="*/ 4934756 w 6134948"/>
              <a:gd name="connsiteY10-22" fmla="*/ 4362027 h 4767767"/>
              <a:gd name="connsiteX11-23" fmla="*/ 4353988 w 6134948"/>
              <a:gd name="connsiteY11-24" fmla="*/ 3978968 h 4767767"/>
              <a:gd name="connsiteX12-25" fmla="*/ 3859718 w 6134948"/>
              <a:gd name="connsiteY12-26" fmla="*/ 4584449 h 4767767"/>
              <a:gd name="connsiteX13-27" fmla="*/ 3068885 w 6134948"/>
              <a:gd name="connsiteY13-28" fmla="*/ 4745087 h 4767767"/>
              <a:gd name="connsiteX14-29" fmla="*/ 2142129 w 6134948"/>
              <a:gd name="connsiteY14-30" fmla="*/ 4164319 h 4767767"/>
              <a:gd name="connsiteX15-31" fmla="*/ 1240085 w 6134948"/>
              <a:gd name="connsiteY15-32" fmla="*/ 4176676 h 4767767"/>
              <a:gd name="connsiteX16-33" fmla="*/ 609891 w 6134948"/>
              <a:gd name="connsiteY16-34" fmla="*/ 4003681 h 4767767"/>
              <a:gd name="connsiteX17-35" fmla="*/ 535750 w 6134948"/>
              <a:gd name="connsiteY17-36" fmla="*/ 2978071 h 4767767"/>
              <a:gd name="connsiteX18-37" fmla="*/ 387469 w 6134948"/>
              <a:gd name="connsiteY18-38" fmla="*/ 2619725 h 4767767"/>
              <a:gd name="connsiteX19-39" fmla="*/ 4410 w 6134948"/>
              <a:gd name="connsiteY19-40" fmla="*/ 2211952 h 4767767"/>
              <a:gd name="connsiteX20-41" fmla="*/ 214475 w 6134948"/>
              <a:gd name="connsiteY20-42" fmla="*/ 1519973 h 4767767"/>
              <a:gd name="connsiteX21-43" fmla="*/ 733458 w 6134948"/>
              <a:gd name="connsiteY21-44" fmla="*/ 1309908 h 4767767"/>
              <a:gd name="connsiteX22-45" fmla="*/ 906453 w 6134948"/>
              <a:gd name="connsiteY22-46" fmla="*/ 803281 h 4767767"/>
              <a:gd name="connsiteX0-47" fmla="*/ 906453 w 6134948"/>
              <a:gd name="connsiteY0-48" fmla="*/ 803281 h 4767767"/>
              <a:gd name="connsiteX1-49" fmla="*/ 1363653 w 6134948"/>
              <a:gd name="connsiteY1-50" fmla="*/ 469649 h 4767767"/>
              <a:gd name="connsiteX2-51" fmla="*/ 2722896 w 6134948"/>
              <a:gd name="connsiteY2-52" fmla="*/ 716784 h 4767767"/>
              <a:gd name="connsiteX3-53" fmla="*/ 3649653 w 6134948"/>
              <a:gd name="connsiteY3-54" fmla="*/ 92 h 4767767"/>
              <a:gd name="connsiteX4-55" fmla="*/ 4551696 w 6134948"/>
              <a:gd name="connsiteY4-56" fmla="*/ 667357 h 4767767"/>
              <a:gd name="connsiteX5-57" fmla="*/ 5824442 w 6134948"/>
              <a:gd name="connsiteY5-58" fmla="*/ 803281 h 4767767"/>
              <a:gd name="connsiteX6-59" fmla="*/ 5540237 w 6134948"/>
              <a:gd name="connsiteY6-60" fmla="*/ 1989530 h 4767767"/>
              <a:gd name="connsiteX7-61" fmla="*/ 5367242 w 6134948"/>
              <a:gd name="connsiteY7-62" fmla="*/ 2384946 h 4767767"/>
              <a:gd name="connsiteX8-63" fmla="*/ 6071577 w 6134948"/>
              <a:gd name="connsiteY8-64" fmla="*/ 3274633 h 4767767"/>
              <a:gd name="connsiteX9-65" fmla="*/ 5972723 w 6134948"/>
              <a:gd name="connsiteY9-66" fmla="*/ 4139606 h 4767767"/>
              <a:gd name="connsiteX10-67" fmla="*/ 4934756 w 6134948"/>
              <a:gd name="connsiteY10-68" fmla="*/ 4362027 h 4767767"/>
              <a:gd name="connsiteX11-69" fmla="*/ 4353988 w 6134948"/>
              <a:gd name="connsiteY11-70" fmla="*/ 3978968 h 4767767"/>
              <a:gd name="connsiteX12-71" fmla="*/ 3859718 w 6134948"/>
              <a:gd name="connsiteY12-72" fmla="*/ 4584449 h 4767767"/>
              <a:gd name="connsiteX13-73" fmla="*/ 3068885 w 6134948"/>
              <a:gd name="connsiteY13-74" fmla="*/ 4745087 h 4767767"/>
              <a:gd name="connsiteX14-75" fmla="*/ 2142129 w 6134948"/>
              <a:gd name="connsiteY14-76" fmla="*/ 4164319 h 4767767"/>
              <a:gd name="connsiteX15-77" fmla="*/ 1240085 w 6134948"/>
              <a:gd name="connsiteY15-78" fmla="*/ 4176676 h 4767767"/>
              <a:gd name="connsiteX16-79" fmla="*/ 609891 w 6134948"/>
              <a:gd name="connsiteY16-80" fmla="*/ 4003681 h 4767767"/>
              <a:gd name="connsiteX17-81" fmla="*/ 535750 w 6134948"/>
              <a:gd name="connsiteY17-82" fmla="*/ 2978071 h 4767767"/>
              <a:gd name="connsiteX18-83" fmla="*/ 387469 w 6134948"/>
              <a:gd name="connsiteY18-84" fmla="*/ 2619725 h 4767767"/>
              <a:gd name="connsiteX19-85" fmla="*/ 4410 w 6134948"/>
              <a:gd name="connsiteY19-86" fmla="*/ 2211952 h 4767767"/>
              <a:gd name="connsiteX20-87" fmla="*/ 214475 w 6134948"/>
              <a:gd name="connsiteY20-88" fmla="*/ 1519973 h 4767767"/>
              <a:gd name="connsiteX21-89" fmla="*/ 671675 w 6134948"/>
              <a:gd name="connsiteY21-90" fmla="*/ 1309908 h 4767767"/>
              <a:gd name="connsiteX22-91" fmla="*/ 906453 w 6134948"/>
              <a:gd name="connsiteY22-92" fmla="*/ 803281 h 4767767"/>
              <a:gd name="connsiteX0-93" fmla="*/ 906453 w 6134948"/>
              <a:gd name="connsiteY0-94" fmla="*/ 803189 h 4767675"/>
              <a:gd name="connsiteX1-95" fmla="*/ 1363653 w 6134948"/>
              <a:gd name="connsiteY1-96" fmla="*/ 469557 h 4767675"/>
              <a:gd name="connsiteX2-97" fmla="*/ 2673469 w 6134948"/>
              <a:gd name="connsiteY2-98" fmla="*/ 667265 h 4767675"/>
              <a:gd name="connsiteX3-99" fmla="*/ 3649653 w 6134948"/>
              <a:gd name="connsiteY3-100" fmla="*/ 0 h 4767675"/>
              <a:gd name="connsiteX4-101" fmla="*/ 4551696 w 6134948"/>
              <a:gd name="connsiteY4-102" fmla="*/ 667265 h 4767675"/>
              <a:gd name="connsiteX5-103" fmla="*/ 5824442 w 6134948"/>
              <a:gd name="connsiteY5-104" fmla="*/ 803189 h 4767675"/>
              <a:gd name="connsiteX6-105" fmla="*/ 5540237 w 6134948"/>
              <a:gd name="connsiteY6-106" fmla="*/ 1989438 h 4767675"/>
              <a:gd name="connsiteX7-107" fmla="*/ 5367242 w 6134948"/>
              <a:gd name="connsiteY7-108" fmla="*/ 2384854 h 4767675"/>
              <a:gd name="connsiteX8-109" fmla="*/ 6071577 w 6134948"/>
              <a:gd name="connsiteY8-110" fmla="*/ 3274541 h 4767675"/>
              <a:gd name="connsiteX9-111" fmla="*/ 5972723 w 6134948"/>
              <a:gd name="connsiteY9-112" fmla="*/ 4139514 h 4767675"/>
              <a:gd name="connsiteX10-113" fmla="*/ 4934756 w 6134948"/>
              <a:gd name="connsiteY10-114" fmla="*/ 4361935 h 4767675"/>
              <a:gd name="connsiteX11-115" fmla="*/ 4353988 w 6134948"/>
              <a:gd name="connsiteY11-116" fmla="*/ 3978876 h 4767675"/>
              <a:gd name="connsiteX12-117" fmla="*/ 3859718 w 6134948"/>
              <a:gd name="connsiteY12-118" fmla="*/ 4584357 h 4767675"/>
              <a:gd name="connsiteX13-119" fmla="*/ 3068885 w 6134948"/>
              <a:gd name="connsiteY13-120" fmla="*/ 4744995 h 4767675"/>
              <a:gd name="connsiteX14-121" fmla="*/ 2142129 w 6134948"/>
              <a:gd name="connsiteY14-122" fmla="*/ 4164227 h 4767675"/>
              <a:gd name="connsiteX15-123" fmla="*/ 1240085 w 6134948"/>
              <a:gd name="connsiteY15-124" fmla="*/ 4176584 h 4767675"/>
              <a:gd name="connsiteX16-125" fmla="*/ 609891 w 6134948"/>
              <a:gd name="connsiteY16-126" fmla="*/ 4003589 h 4767675"/>
              <a:gd name="connsiteX17-127" fmla="*/ 535750 w 6134948"/>
              <a:gd name="connsiteY17-128" fmla="*/ 2977979 h 4767675"/>
              <a:gd name="connsiteX18-129" fmla="*/ 387469 w 6134948"/>
              <a:gd name="connsiteY18-130" fmla="*/ 2619633 h 4767675"/>
              <a:gd name="connsiteX19-131" fmla="*/ 4410 w 6134948"/>
              <a:gd name="connsiteY19-132" fmla="*/ 2211860 h 4767675"/>
              <a:gd name="connsiteX20-133" fmla="*/ 214475 w 6134948"/>
              <a:gd name="connsiteY20-134" fmla="*/ 1519881 h 4767675"/>
              <a:gd name="connsiteX21-135" fmla="*/ 671675 w 6134948"/>
              <a:gd name="connsiteY21-136" fmla="*/ 1309816 h 4767675"/>
              <a:gd name="connsiteX22-137" fmla="*/ 906453 w 6134948"/>
              <a:gd name="connsiteY22-138" fmla="*/ 803189 h 4767675"/>
              <a:gd name="connsiteX0-139" fmla="*/ 906453 w 6134948"/>
              <a:gd name="connsiteY0-140" fmla="*/ 806155 h 4770641"/>
              <a:gd name="connsiteX1-141" fmla="*/ 1363653 w 6134948"/>
              <a:gd name="connsiteY1-142" fmla="*/ 472523 h 4770641"/>
              <a:gd name="connsiteX2-143" fmla="*/ 2673469 w 6134948"/>
              <a:gd name="connsiteY2-144" fmla="*/ 670231 h 4770641"/>
              <a:gd name="connsiteX3-145" fmla="*/ 3649653 w 6134948"/>
              <a:gd name="connsiteY3-146" fmla="*/ 2966 h 4770641"/>
              <a:gd name="connsiteX4-147" fmla="*/ 4551696 w 6134948"/>
              <a:gd name="connsiteY4-148" fmla="*/ 670231 h 4770641"/>
              <a:gd name="connsiteX5-149" fmla="*/ 5824442 w 6134948"/>
              <a:gd name="connsiteY5-150" fmla="*/ 806155 h 4770641"/>
              <a:gd name="connsiteX6-151" fmla="*/ 5540237 w 6134948"/>
              <a:gd name="connsiteY6-152" fmla="*/ 1992404 h 4770641"/>
              <a:gd name="connsiteX7-153" fmla="*/ 5367242 w 6134948"/>
              <a:gd name="connsiteY7-154" fmla="*/ 2387820 h 4770641"/>
              <a:gd name="connsiteX8-155" fmla="*/ 6071577 w 6134948"/>
              <a:gd name="connsiteY8-156" fmla="*/ 3277507 h 4770641"/>
              <a:gd name="connsiteX9-157" fmla="*/ 5972723 w 6134948"/>
              <a:gd name="connsiteY9-158" fmla="*/ 4142480 h 4770641"/>
              <a:gd name="connsiteX10-159" fmla="*/ 4934756 w 6134948"/>
              <a:gd name="connsiteY10-160" fmla="*/ 4364901 h 4770641"/>
              <a:gd name="connsiteX11-161" fmla="*/ 4353988 w 6134948"/>
              <a:gd name="connsiteY11-162" fmla="*/ 3981842 h 4770641"/>
              <a:gd name="connsiteX12-163" fmla="*/ 3859718 w 6134948"/>
              <a:gd name="connsiteY12-164" fmla="*/ 4587323 h 4770641"/>
              <a:gd name="connsiteX13-165" fmla="*/ 3068885 w 6134948"/>
              <a:gd name="connsiteY13-166" fmla="*/ 4747961 h 4770641"/>
              <a:gd name="connsiteX14-167" fmla="*/ 2142129 w 6134948"/>
              <a:gd name="connsiteY14-168" fmla="*/ 4167193 h 4770641"/>
              <a:gd name="connsiteX15-169" fmla="*/ 1240085 w 6134948"/>
              <a:gd name="connsiteY15-170" fmla="*/ 4179550 h 4770641"/>
              <a:gd name="connsiteX16-171" fmla="*/ 609891 w 6134948"/>
              <a:gd name="connsiteY16-172" fmla="*/ 4006555 h 4770641"/>
              <a:gd name="connsiteX17-173" fmla="*/ 535750 w 6134948"/>
              <a:gd name="connsiteY17-174" fmla="*/ 2980945 h 4770641"/>
              <a:gd name="connsiteX18-175" fmla="*/ 387469 w 6134948"/>
              <a:gd name="connsiteY18-176" fmla="*/ 2622599 h 4770641"/>
              <a:gd name="connsiteX19-177" fmla="*/ 4410 w 6134948"/>
              <a:gd name="connsiteY19-178" fmla="*/ 2214826 h 4770641"/>
              <a:gd name="connsiteX20-179" fmla="*/ 214475 w 6134948"/>
              <a:gd name="connsiteY20-180" fmla="*/ 1522847 h 4770641"/>
              <a:gd name="connsiteX21-181" fmla="*/ 671675 w 6134948"/>
              <a:gd name="connsiteY21-182" fmla="*/ 1312782 h 4770641"/>
              <a:gd name="connsiteX22-183" fmla="*/ 906453 w 6134948"/>
              <a:gd name="connsiteY22-184" fmla="*/ 806155 h 4770641"/>
              <a:gd name="connsiteX0-185" fmla="*/ 906453 w 6134948"/>
              <a:gd name="connsiteY0-186" fmla="*/ 803377 h 4767863"/>
              <a:gd name="connsiteX1-187" fmla="*/ 1363653 w 6134948"/>
              <a:gd name="connsiteY1-188" fmla="*/ 469745 h 4767863"/>
              <a:gd name="connsiteX2-189" fmla="*/ 2673469 w 6134948"/>
              <a:gd name="connsiteY2-190" fmla="*/ 667453 h 4767863"/>
              <a:gd name="connsiteX3-191" fmla="*/ 3649653 w 6134948"/>
              <a:gd name="connsiteY3-192" fmla="*/ 188 h 4767863"/>
              <a:gd name="connsiteX4-193" fmla="*/ 4564053 w 6134948"/>
              <a:gd name="connsiteY4-194" fmla="*/ 741593 h 4767863"/>
              <a:gd name="connsiteX5-195" fmla="*/ 5824442 w 6134948"/>
              <a:gd name="connsiteY5-196" fmla="*/ 803377 h 4767863"/>
              <a:gd name="connsiteX6-197" fmla="*/ 5540237 w 6134948"/>
              <a:gd name="connsiteY6-198" fmla="*/ 1989626 h 4767863"/>
              <a:gd name="connsiteX7-199" fmla="*/ 5367242 w 6134948"/>
              <a:gd name="connsiteY7-200" fmla="*/ 2385042 h 4767863"/>
              <a:gd name="connsiteX8-201" fmla="*/ 6071577 w 6134948"/>
              <a:gd name="connsiteY8-202" fmla="*/ 3274729 h 4767863"/>
              <a:gd name="connsiteX9-203" fmla="*/ 5972723 w 6134948"/>
              <a:gd name="connsiteY9-204" fmla="*/ 4139702 h 4767863"/>
              <a:gd name="connsiteX10-205" fmla="*/ 4934756 w 6134948"/>
              <a:gd name="connsiteY10-206" fmla="*/ 4362123 h 4767863"/>
              <a:gd name="connsiteX11-207" fmla="*/ 4353988 w 6134948"/>
              <a:gd name="connsiteY11-208" fmla="*/ 3979064 h 4767863"/>
              <a:gd name="connsiteX12-209" fmla="*/ 3859718 w 6134948"/>
              <a:gd name="connsiteY12-210" fmla="*/ 4584545 h 4767863"/>
              <a:gd name="connsiteX13-211" fmla="*/ 3068885 w 6134948"/>
              <a:gd name="connsiteY13-212" fmla="*/ 4745183 h 4767863"/>
              <a:gd name="connsiteX14-213" fmla="*/ 2142129 w 6134948"/>
              <a:gd name="connsiteY14-214" fmla="*/ 4164415 h 4767863"/>
              <a:gd name="connsiteX15-215" fmla="*/ 1240085 w 6134948"/>
              <a:gd name="connsiteY15-216" fmla="*/ 4176772 h 4767863"/>
              <a:gd name="connsiteX16-217" fmla="*/ 609891 w 6134948"/>
              <a:gd name="connsiteY16-218" fmla="*/ 4003777 h 4767863"/>
              <a:gd name="connsiteX17-219" fmla="*/ 535750 w 6134948"/>
              <a:gd name="connsiteY17-220" fmla="*/ 2978167 h 4767863"/>
              <a:gd name="connsiteX18-221" fmla="*/ 387469 w 6134948"/>
              <a:gd name="connsiteY18-222" fmla="*/ 2619821 h 4767863"/>
              <a:gd name="connsiteX19-223" fmla="*/ 4410 w 6134948"/>
              <a:gd name="connsiteY19-224" fmla="*/ 2212048 h 4767863"/>
              <a:gd name="connsiteX20-225" fmla="*/ 214475 w 6134948"/>
              <a:gd name="connsiteY20-226" fmla="*/ 1520069 h 4767863"/>
              <a:gd name="connsiteX21-227" fmla="*/ 671675 w 6134948"/>
              <a:gd name="connsiteY21-228" fmla="*/ 1310004 h 4767863"/>
              <a:gd name="connsiteX22-229" fmla="*/ 906453 w 6134948"/>
              <a:gd name="connsiteY22-230" fmla="*/ 803377 h 4767863"/>
              <a:gd name="connsiteX0-231" fmla="*/ 906453 w 6134948"/>
              <a:gd name="connsiteY0-232" fmla="*/ 803894 h 4768380"/>
              <a:gd name="connsiteX1-233" fmla="*/ 1363653 w 6134948"/>
              <a:gd name="connsiteY1-234" fmla="*/ 470262 h 4768380"/>
              <a:gd name="connsiteX2-235" fmla="*/ 2673469 w 6134948"/>
              <a:gd name="connsiteY2-236" fmla="*/ 667970 h 4768380"/>
              <a:gd name="connsiteX3-237" fmla="*/ 3649653 w 6134948"/>
              <a:gd name="connsiteY3-238" fmla="*/ 705 h 4768380"/>
              <a:gd name="connsiteX4-239" fmla="*/ 4564053 w 6134948"/>
              <a:gd name="connsiteY4-240" fmla="*/ 742110 h 4768380"/>
              <a:gd name="connsiteX5-241" fmla="*/ 5824442 w 6134948"/>
              <a:gd name="connsiteY5-242" fmla="*/ 803894 h 4768380"/>
              <a:gd name="connsiteX6-243" fmla="*/ 5540237 w 6134948"/>
              <a:gd name="connsiteY6-244" fmla="*/ 1990143 h 4768380"/>
              <a:gd name="connsiteX7-245" fmla="*/ 5367242 w 6134948"/>
              <a:gd name="connsiteY7-246" fmla="*/ 2385559 h 4768380"/>
              <a:gd name="connsiteX8-247" fmla="*/ 6071577 w 6134948"/>
              <a:gd name="connsiteY8-248" fmla="*/ 3275246 h 4768380"/>
              <a:gd name="connsiteX9-249" fmla="*/ 5972723 w 6134948"/>
              <a:gd name="connsiteY9-250" fmla="*/ 4140219 h 4768380"/>
              <a:gd name="connsiteX10-251" fmla="*/ 4934756 w 6134948"/>
              <a:gd name="connsiteY10-252" fmla="*/ 4362640 h 4768380"/>
              <a:gd name="connsiteX11-253" fmla="*/ 4353988 w 6134948"/>
              <a:gd name="connsiteY11-254" fmla="*/ 3979581 h 4768380"/>
              <a:gd name="connsiteX12-255" fmla="*/ 3859718 w 6134948"/>
              <a:gd name="connsiteY12-256" fmla="*/ 4585062 h 4768380"/>
              <a:gd name="connsiteX13-257" fmla="*/ 3068885 w 6134948"/>
              <a:gd name="connsiteY13-258" fmla="*/ 4745700 h 4768380"/>
              <a:gd name="connsiteX14-259" fmla="*/ 2142129 w 6134948"/>
              <a:gd name="connsiteY14-260" fmla="*/ 4164932 h 4768380"/>
              <a:gd name="connsiteX15-261" fmla="*/ 1240085 w 6134948"/>
              <a:gd name="connsiteY15-262" fmla="*/ 4177289 h 4768380"/>
              <a:gd name="connsiteX16-263" fmla="*/ 609891 w 6134948"/>
              <a:gd name="connsiteY16-264" fmla="*/ 4004294 h 4768380"/>
              <a:gd name="connsiteX17-265" fmla="*/ 535750 w 6134948"/>
              <a:gd name="connsiteY17-266" fmla="*/ 2978684 h 4768380"/>
              <a:gd name="connsiteX18-267" fmla="*/ 387469 w 6134948"/>
              <a:gd name="connsiteY18-268" fmla="*/ 2620338 h 4768380"/>
              <a:gd name="connsiteX19-269" fmla="*/ 4410 w 6134948"/>
              <a:gd name="connsiteY19-270" fmla="*/ 2212565 h 4768380"/>
              <a:gd name="connsiteX20-271" fmla="*/ 214475 w 6134948"/>
              <a:gd name="connsiteY20-272" fmla="*/ 1520586 h 4768380"/>
              <a:gd name="connsiteX21-273" fmla="*/ 671675 w 6134948"/>
              <a:gd name="connsiteY21-274" fmla="*/ 1310521 h 4768380"/>
              <a:gd name="connsiteX22-275" fmla="*/ 906453 w 6134948"/>
              <a:gd name="connsiteY22-276" fmla="*/ 803894 h 4768380"/>
              <a:gd name="connsiteX0-277" fmla="*/ 906453 w 6134948"/>
              <a:gd name="connsiteY0-278" fmla="*/ 803894 h 4768380"/>
              <a:gd name="connsiteX1-279" fmla="*/ 1363653 w 6134948"/>
              <a:gd name="connsiteY1-280" fmla="*/ 470262 h 4768380"/>
              <a:gd name="connsiteX2-281" fmla="*/ 2673469 w 6134948"/>
              <a:gd name="connsiteY2-282" fmla="*/ 667970 h 4768380"/>
              <a:gd name="connsiteX3-283" fmla="*/ 3649653 w 6134948"/>
              <a:gd name="connsiteY3-284" fmla="*/ 705 h 4768380"/>
              <a:gd name="connsiteX4-285" fmla="*/ 4564053 w 6134948"/>
              <a:gd name="connsiteY4-286" fmla="*/ 742110 h 4768380"/>
              <a:gd name="connsiteX5-287" fmla="*/ 5824442 w 6134948"/>
              <a:gd name="connsiteY5-288" fmla="*/ 803894 h 4768380"/>
              <a:gd name="connsiteX6-289" fmla="*/ 5540237 w 6134948"/>
              <a:gd name="connsiteY6-290" fmla="*/ 1990143 h 4768380"/>
              <a:gd name="connsiteX7-291" fmla="*/ 5367242 w 6134948"/>
              <a:gd name="connsiteY7-292" fmla="*/ 2385559 h 4768380"/>
              <a:gd name="connsiteX8-293" fmla="*/ 6071577 w 6134948"/>
              <a:gd name="connsiteY8-294" fmla="*/ 3275246 h 4768380"/>
              <a:gd name="connsiteX9-295" fmla="*/ 5972723 w 6134948"/>
              <a:gd name="connsiteY9-296" fmla="*/ 4140219 h 4768380"/>
              <a:gd name="connsiteX10-297" fmla="*/ 4934756 w 6134948"/>
              <a:gd name="connsiteY10-298" fmla="*/ 4362640 h 4768380"/>
              <a:gd name="connsiteX11-299" fmla="*/ 4353988 w 6134948"/>
              <a:gd name="connsiteY11-300" fmla="*/ 3979581 h 4768380"/>
              <a:gd name="connsiteX12-301" fmla="*/ 3859718 w 6134948"/>
              <a:gd name="connsiteY12-302" fmla="*/ 4585062 h 4768380"/>
              <a:gd name="connsiteX13-303" fmla="*/ 3068885 w 6134948"/>
              <a:gd name="connsiteY13-304" fmla="*/ 4745700 h 4768380"/>
              <a:gd name="connsiteX14-305" fmla="*/ 2142129 w 6134948"/>
              <a:gd name="connsiteY14-306" fmla="*/ 4164932 h 4768380"/>
              <a:gd name="connsiteX15-307" fmla="*/ 1240085 w 6134948"/>
              <a:gd name="connsiteY15-308" fmla="*/ 4177289 h 4768380"/>
              <a:gd name="connsiteX16-309" fmla="*/ 609891 w 6134948"/>
              <a:gd name="connsiteY16-310" fmla="*/ 4004294 h 4768380"/>
              <a:gd name="connsiteX17-311" fmla="*/ 535750 w 6134948"/>
              <a:gd name="connsiteY17-312" fmla="*/ 2978684 h 4768380"/>
              <a:gd name="connsiteX18-313" fmla="*/ 387469 w 6134948"/>
              <a:gd name="connsiteY18-314" fmla="*/ 2620338 h 4768380"/>
              <a:gd name="connsiteX19-315" fmla="*/ 4410 w 6134948"/>
              <a:gd name="connsiteY19-316" fmla="*/ 2212565 h 4768380"/>
              <a:gd name="connsiteX20-317" fmla="*/ 214475 w 6134948"/>
              <a:gd name="connsiteY20-318" fmla="*/ 1520586 h 4768380"/>
              <a:gd name="connsiteX21-319" fmla="*/ 671675 w 6134948"/>
              <a:gd name="connsiteY21-320" fmla="*/ 1310521 h 4768380"/>
              <a:gd name="connsiteX22-321" fmla="*/ 906453 w 6134948"/>
              <a:gd name="connsiteY22-322" fmla="*/ 803894 h 4768380"/>
              <a:gd name="connsiteX0-323" fmla="*/ 906453 w 6134948"/>
              <a:gd name="connsiteY0-324" fmla="*/ 803921 h 4768407"/>
              <a:gd name="connsiteX1-325" fmla="*/ 1363653 w 6134948"/>
              <a:gd name="connsiteY1-326" fmla="*/ 470289 h 4768407"/>
              <a:gd name="connsiteX2-327" fmla="*/ 2673469 w 6134948"/>
              <a:gd name="connsiteY2-328" fmla="*/ 667997 h 4768407"/>
              <a:gd name="connsiteX3-329" fmla="*/ 3649653 w 6134948"/>
              <a:gd name="connsiteY3-330" fmla="*/ 732 h 4768407"/>
              <a:gd name="connsiteX4-331" fmla="*/ 4564053 w 6134948"/>
              <a:gd name="connsiteY4-332" fmla="*/ 742137 h 4768407"/>
              <a:gd name="connsiteX5-333" fmla="*/ 5799729 w 6134948"/>
              <a:gd name="connsiteY5-334" fmla="*/ 952202 h 4768407"/>
              <a:gd name="connsiteX6-335" fmla="*/ 5540237 w 6134948"/>
              <a:gd name="connsiteY6-336" fmla="*/ 1990170 h 4768407"/>
              <a:gd name="connsiteX7-337" fmla="*/ 5367242 w 6134948"/>
              <a:gd name="connsiteY7-338" fmla="*/ 2385586 h 4768407"/>
              <a:gd name="connsiteX8-339" fmla="*/ 6071577 w 6134948"/>
              <a:gd name="connsiteY8-340" fmla="*/ 3275273 h 4768407"/>
              <a:gd name="connsiteX9-341" fmla="*/ 5972723 w 6134948"/>
              <a:gd name="connsiteY9-342" fmla="*/ 4140246 h 4768407"/>
              <a:gd name="connsiteX10-343" fmla="*/ 4934756 w 6134948"/>
              <a:gd name="connsiteY10-344" fmla="*/ 4362667 h 4768407"/>
              <a:gd name="connsiteX11-345" fmla="*/ 4353988 w 6134948"/>
              <a:gd name="connsiteY11-346" fmla="*/ 3979608 h 4768407"/>
              <a:gd name="connsiteX12-347" fmla="*/ 3859718 w 6134948"/>
              <a:gd name="connsiteY12-348" fmla="*/ 4585089 h 4768407"/>
              <a:gd name="connsiteX13-349" fmla="*/ 3068885 w 6134948"/>
              <a:gd name="connsiteY13-350" fmla="*/ 4745727 h 4768407"/>
              <a:gd name="connsiteX14-351" fmla="*/ 2142129 w 6134948"/>
              <a:gd name="connsiteY14-352" fmla="*/ 4164959 h 4768407"/>
              <a:gd name="connsiteX15-353" fmla="*/ 1240085 w 6134948"/>
              <a:gd name="connsiteY15-354" fmla="*/ 4177316 h 4768407"/>
              <a:gd name="connsiteX16-355" fmla="*/ 609891 w 6134948"/>
              <a:gd name="connsiteY16-356" fmla="*/ 4004321 h 4768407"/>
              <a:gd name="connsiteX17-357" fmla="*/ 535750 w 6134948"/>
              <a:gd name="connsiteY17-358" fmla="*/ 2978711 h 4768407"/>
              <a:gd name="connsiteX18-359" fmla="*/ 387469 w 6134948"/>
              <a:gd name="connsiteY18-360" fmla="*/ 2620365 h 4768407"/>
              <a:gd name="connsiteX19-361" fmla="*/ 4410 w 6134948"/>
              <a:gd name="connsiteY19-362" fmla="*/ 2212592 h 4768407"/>
              <a:gd name="connsiteX20-363" fmla="*/ 214475 w 6134948"/>
              <a:gd name="connsiteY20-364" fmla="*/ 1520613 h 4768407"/>
              <a:gd name="connsiteX21-365" fmla="*/ 671675 w 6134948"/>
              <a:gd name="connsiteY21-366" fmla="*/ 1310548 h 4768407"/>
              <a:gd name="connsiteX22-367" fmla="*/ 906453 w 6134948"/>
              <a:gd name="connsiteY22-368" fmla="*/ 803921 h 4768407"/>
              <a:gd name="connsiteX0-369" fmla="*/ 906453 w 6134948"/>
              <a:gd name="connsiteY0-370" fmla="*/ 803921 h 4768407"/>
              <a:gd name="connsiteX1-371" fmla="*/ 1363653 w 6134948"/>
              <a:gd name="connsiteY1-372" fmla="*/ 470289 h 4768407"/>
              <a:gd name="connsiteX2-373" fmla="*/ 2673469 w 6134948"/>
              <a:gd name="connsiteY2-374" fmla="*/ 667997 h 4768407"/>
              <a:gd name="connsiteX3-375" fmla="*/ 3649653 w 6134948"/>
              <a:gd name="connsiteY3-376" fmla="*/ 732 h 4768407"/>
              <a:gd name="connsiteX4-377" fmla="*/ 4564053 w 6134948"/>
              <a:gd name="connsiteY4-378" fmla="*/ 742137 h 4768407"/>
              <a:gd name="connsiteX5-379" fmla="*/ 5799729 w 6134948"/>
              <a:gd name="connsiteY5-380" fmla="*/ 952202 h 4768407"/>
              <a:gd name="connsiteX6-381" fmla="*/ 5540237 w 6134948"/>
              <a:gd name="connsiteY6-382" fmla="*/ 1990170 h 4768407"/>
              <a:gd name="connsiteX7-383" fmla="*/ 5367242 w 6134948"/>
              <a:gd name="connsiteY7-384" fmla="*/ 2385586 h 4768407"/>
              <a:gd name="connsiteX8-385" fmla="*/ 6071577 w 6134948"/>
              <a:gd name="connsiteY8-386" fmla="*/ 3275273 h 4768407"/>
              <a:gd name="connsiteX9-387" fmla="*/ 5972723 w 6134948"/>
              <a:gd name="connsiteY9-388" fmla="*/ 4140246 h 4768407"/>
              <a:gd name="connsiteX10-389" fmla="*/ 4934756 w 6134948"/>
              <a:gd name="connsiteY10-390" fmla="*/ 4362667 h 4768407"/>
              <a:gd name="connsiteX11-391" fmla="*/ 4353988 w 6134948"/>
              <a:gd name="connsiteY11-392" fmla="*/ 3979608 h 4768407"/>
              <a:gd name="connsiteX12-393" fmla="*/ 3859718 w 6134948"/>
              <a:gd name="connsiteY12-394" fmla="*/ 4585089 h 4768407"/>
              <a:gd name="connsiteX13-395" fmla="*/ 3068885 w 6134948"/>
              <a:gd name="connsiteY13-396" fmla="*/ 4745727 h 4768407"/>
              <a:gd name="connsiteX14-397" fmla="*/ 2142129 w 6134948"/>
              <a:gd name="connsiteY14-398" fmla="*/ 4164959 h 4768407"/>
              <a:gd name="connsiteX15-399" fmla="*/ 1240085 w 6134948"/>
              <a:gd name="connsiteY15-400" fmla="*/ 4177316 h 4768407"/>
              <a:gd name="connsiteX16-401" fmla="*/ 609891 w 6134948"/>
              <a:gd name="connsiteY16-402" fmla="*/ 4004321 h 4768407"/>
              <a:gd name="connsiteX17-403" fmla="*/ 535750 w 6134948"/>
              <a:gd name="connsiteY17-404" fmla="*/ 2978711 h 4768407"/>
              <a:gd name="connsiteX18-405" fmla="*/ 387469 w 6134948"/>
              <a:gd name="connsiteY18-406" fmla="*/ 2620365 h 4768407"/>
              <a:gd name="connsiteX19-407" fmla="*/ 4410 w 6134948"/>
              <a:gd name="connsiteY19-408" fmla="*/ 2212592 h 4768407"/>
              <a:gd name="connsiteX20-409" fmla="*/ 214475 w 6134948"/>
              <a:gd name="connsiteY20-410" fmla="*/ 1520613 h 4768407"/>
              <a:gd name="connsiteX21-411" fmla="*/ 671675 w 6134948"/>
              <a:gd name="connsiteY21-412" fmla="*/ 1310548 h 4768407"/>
              <a:gd name="connsiteX22-413" fmla="*/ 906453 w 6134948"/>
              <a:gd name="connsiteY22-414" fmla="*/ 803921 h 4768407"/>
              <a:gd name="connsiteX0-415" fmla="*/ 906453 w 6134948"/>
              <a:gd name="connsiteY0-416" fmla="*/ 803921 h 4768407"/>
              <a:gd name="connsiteX1-417" fmla="*/ 1363653 w 6134948"/>
              <a:gd name="connsiteY1-418" fmla="*/ 470289 h 4768407"/>
              <a:gd name="connsiteX2-419" fmla="*/ 2673469 w 6134948"/>
              <a:gd name="connsiteY2-420" fmla="*/ 667997 h 4768407"/>
              <a:gd name="connsiteX3-421" fmla="*/ 3649653 w 6134948"/>
              <a:gd name="connsiteY3-422" fmla="*/ 732 h 4768407"/>
              <a:gd name="connsiteX4-423" fmla="*/ 4564053 w 6134948"/>
              <a:gd name="connsiteY4-424" fmla="*/ 742137 h 4768407"/>
              <a:gd name="connsiteX5-425" fmla="*/ 5799729 w 6134948"/>
              <a:gd name="connsiteY5-426" fmla="*/ 952202 h 4768407"/>
              <a:gd name="connsiteX6-427" fmla="*/ 5367242 w 6134948"/>
              <a:gd name="connsiteY6-428" fmla="*/ 2385586 h 4768407"/>
              <a:gd name="connsiteX7-429" fmla="*/ 6071577 w 6134948"/>
              <a:gd name="connsiteY7-430" fmla="*/ 3275273 h 4768407"/>
              <a:gd name="connsiteX8-431" fmla="*/ 5972723 w 6134948"/>
              <a:gd name="connsiteY8-432" fmla="*/ 4140246 h 4768407"/>
              <a:gd name="connsiteX9-433" fmla="*/ 4934756 w 6134948"/>
              <a:gd name="connsiteY9-434" fmla="*/ 4362667 h 4768407"/>
              <a:gd name="connsiteX10-435" fmla="*/ 4353988 w 6134948"/>
              <a:gd name="connsiteY10-436" fmla="*/ 3979608 h 4768407"/>
              <a:gd name="connsiteX11-437" fmla="*/ 3859718 w 6134948"/>
              <a:gd name="connsiteY11-438" fmla="*/ 4585089 h 4768407"/>
              <a:gd name="connsiteX12-439" fmla="*/ 3068885 w 6134948"/>
              <a:gd name="connsiteY12-440" fmla="*/ 4745727 h 4768407"/>
              <a:gd name="connsiteX13-441" fmla="*/ 2142129 w 6134948"/>
              <a:gd name="connsiteY13-442" fmla="*/ 4164959 h 4768407"/>
              <a:gd name="connsiteX14-443" fmla="*/ 1240085 w 6134948"/>
              <a:gd name="connsiteY14-444" fmla="*/ 4177316 h 4768407"/>
              <a:gd name="connsiteX15-445" fmla="*/ 609891 w 6134948"/>
              <a:gd name="connsiteY15-446" fmla="*/ 4004321 h 4768407"/>
              <a:gd name="connsiteX16-447" fmla="*/ 535750 w 6134948"/>
              <a:gd name="connsiteY16-448" fmla="*/ 2978711 h 4768407"/>
              <a:gd name="connsiteX17-449" fmla="*/ 387469 w 6134948"/>
              <a:gd name="connsiteY17-450" fmla="*/ 2620365 h 4768407"/>
              <a:gd name="connsiteX18-451" fmla="*/ 4410 w 6134948"/>
              <a:gd name="connsiteY18-452" fmla="*/ 2212592 h 4768407"/>
              <a:gd name="connsiteX19-453" fmla="*/ 214475 w 6134948"/>
              <a:gd name="connsiteY19-454" fmla="*/ 1520613 h 4768407"/>
              <a:gd name="connsiteX20-455" fmla="*/ 671675 w 6134948"/>
              <a:gd name="connsiteY20-456" fmla="*/ 1310548 h 4768407"/>
              <a:gd name="connsiteX21-457" fmla="*/ 906453 w 6134948"/>
              <a:gd name="connsiteY21-458" fmla="*/ 803921 h 4768407"/>
              <a:gd name="connsiteX0-459" fmla="*/ 906453 w 6134948"/>
              <a:gd name="connsiteY0-460" fmla="*/ 803921 h 4768407"/>
              <a:gd name="connsiteX1-461" fmla="*/ 1363653 w 6134948"/>
              <a:gd name="connsiteY1-462" fmla="*/ 470289 h 4768407"/>
              <a:gd name="connsiteX2-463" fmla="*/ 2673469 w 6134948"/>
              <a:gd name="connsiteY2-464" fmla="*/ 667997 h 4768407"/>
              <a:gd name="connsiteX3-465" fmla="*/ 3649653 w 6134948"/>
              <a:gd name="connsiteY3-466" fmla="*/ 732 h 4768407"/>
              <a:gd name="connsiteX4-467" fmla="*/ 4564053 w 6134948"/>
              <a:gd name="connsiteY4-468" fmla="*/ 742137 h 4768407"/>
              <a:gd name="connsiteX5-469" fmla="*/ 5799729 w 6134948"/>
              <a:gd name="connsiteY5-470" fmla="*/ 952202 h 4768407"/>
              <a:gd name="connsiteX6-471" fmla="*/ 5367242 w 6134948"/>
              <a:gd name="connsiteY6-472" fmla="*/ 2385586 h 4768407"/>
              <a:gd name="connsiteX7-473" fmla="*/ 6071577 w 6134948"/>
              <a:gd name="connsiteY7-474" fmla="*/ 3275273 h 4768407"/>
              <a:gd name="connsiteX8-475" fmla="*/ 5972723 w 6134948"/>
              <a:gd name="connsiteY8-476" fmla="*/ 4140246 h 4768407"/>
              <a:gd name="connsiteX9-477" fmla="*/ 4934756 w 6134948"/>
              <a:gd name="connsiteY9-478" fmla="*/ 4362667 h 4768407"/>
              <a:gd name="connsiteX10-479" fmla="*/ 4353988 w 6134948"/>
              <a:gd name="connsiteY10-480" fmla="*/ 3979608 h 4768407"/>
              <a:gd name="connsiteX11-481" fmla="*/ 3859718 w 6134948"/>
              <a:gd name="connsiteY11-482" fmla="*/ 4585089 h 4768407"/>
              <a:gd name="connsiteX12-483" fmla="*/ 3068885 w 6134948"/>
              <a:gd name="connsiteY12-484" fmla="*/ 4745727 h 4768407"/>
              <a:gd name="connsiteX13-485" fmla="*/ 2142129 w 6134948"/>
              <a:gd name="connsiteY13-486" fmla="*/ 4164959 h 4768407"/>
              <a:gd name="connsiteX14-487" fmla="*/ 1240085 w 6134948"/>
              <a:gd name="connsiteY14-488" fmla="*/ 4177316 h 4768407"/>
              <a:gd name="connsiteX15-489" fmla="*/ 609891 w 6134948"/>
              <a:gd name="connsiteY15-490" fmla="*/ 4004321 h 4768407"/>
              <a:gd name="connsiteX16-491" fmla="*/ 535750 w 6134948"/>
              <a:gd name="connsiteY16-492" fmla="*/ 2978711 h 4768407"/>
              <a:gd name="connsiteX17-493" fmla="*/ 387469 w 6134948"/>
              <a:gd name="connsiteY17-494" fmla="*/ 2620365 h 4768407"/>
              <a:gd name="connsiteX18-495" fmla="*/ 4410 w 6134948"/>
              <a:gd name="connsiteY18-496" fmla="*/ 2212592 h 4768407"/>
              <a:gd name="connsiteX19-497" fmla="*/ 214475 w 6134948"/>
              <a:gd name="connsiteY19-498" fmla="*/ 1520613 h 4768407"/>
              <a:gd name="connsiteX20-499" fmla="*/ 671675 w 6134948"/>
              <a:gd name="connsiteY20-500" fmla="*/ 1310548 h 4768407"/>
              <a:gd name="connsiteX21-501" fmla="*/ 906453 w 6134948"/>
              <a:gd name="connsiteY21-502" fmla="*/ 803921 h 4768407"/>
              <a:gd name="connsiteX0-503" fmla="*/ 671675 w 6134948"/>
              <a:gd name="connsiteY0-504" fmla="*/ 1310548 h 4768407"/>
              <a:gd name="connsiteX1-505" fmla="*/ 1363653 w 6134948"/>
              <a:gd name="connsiteY1-506" fmla="*/ 470289 h 4768407"/>
              <a:gd name="connsiteX2-507" fmla="*/ 2673469 w 6134948"/>
              <a:gd name="connsiteY2-508" fmla="*/ 667997 h 4768407"/>
              <a:gd name="connsiteX3-509" fmla="*/ 3649653 w 6134948"/>
              <a:gd name="connsiteY3-510" fmla="*/ 732 h 4768407"/>
              <a:gd name="connsiteX4-511" fmla="*/ 4564053 w 6134948"/>
              <a:gd name="connsiteY4-512" fmla="*/ 742137 h 4768407"/>
              <a:gd name="connsiteX5-513" fmla="*/ 5799729 w 6134948"/>
              <a:gd name="connsiteY5-514" fmla="*/ 952202 h 4768407"/>
              <a:gd name="connsiteX6-515" fmla="*/ 5367242 w 6134948"/>
              <a:gd name="connsiteY6-516" fmla="*/ 2385586 h 4768407"/>
              <a:gd name="connsiteX7-517" fmla="*/ 6071577 w 6134948"/>
              <a:gd name="connsiteY7-518" fmla="*/ 3275273 h 4768407"/>
              <a:gd name="connsiteX8-519" fmla="*/ 5972723 w 6134948"/>
              <a:gd name="connsiteY8-520" fmla="*/ 4140246 h 4768407"/>
              <a:gd name="connsiteX9-521" fmla="*/ 4934756 w 6134948"/>
              <a:gd name="connsiteY9-522" fmla="*/ 4362667 h 4768407"/>
              <a:gd name="connsiteX10-523" fmla="*/ 4353988 w 6134948"/>
              <a:gd name="connsiteY10-524" fmla="*/ 3979608 h 4768407"/>
              <a:gd name="connsiteX11-525" fmla="*/ 3859718 w 6134948"/>
              <a:gd name="connsiteY11-526" fmla="*/ 4585089 h 4768407"/>
              <a:gd name="connsiteX12-527" fmla="*/ 3068885 w 6134948"/>
              <a:gd name="connsiteY12-528" fmla="*/ 4745727 h 4768407"/>
              <a:gd name="connsiteX13-529" fmla="*/ 2142129 w 6134948"/>
              <a:gd name="connsiteY13-530" fmla="*/ 4164959 h 4768407"/>
              <a:gd name="connsiteX14-531" fmla="*/ 1240085 w 6134948"/>
              <a:gd name="connsiteY14-532" fmla="*/ 4177316 h 4768407"/>
              <a:gd name="connsiteX15-533" fmla="*/ 609891 w 6134948"/>
              <a:gd name="connsiteY15-534" fmla="*/ 4004321 h 4768407"/>
              <a:gd name="connsiteX16-535" fmla="*/ 535750 w 6134948"/>
              <a:gd name="connsiteY16-536" fmla="*/ 2978711 h 4768407"/>
              <a:gd name="connsiteX17-537" fmla="*/ 387469 w 6134948"/>
              <a:gd name="connsiteY17-538" fmla="*/ 2620365 h 4768407"/>
              <a:gd name="connsiteX18-539" fmla="*/ 4410 w 6134948"/>
              <a:gd name="connsiteY18-540" fmla="*/ 2212592 h 4768407"/>
              <a:gd name="connsiteX19-541" fmla="*/ 214475 w 6134948"/>
              <a:gd name="connsiteY19-542" fmla="*/ 1520613 h 4768407"/>
              <a:gd name="connsiteX20-543" fmla="*/ 671675 w 6134948"/>
              <a:gd name="connsiteY20-544" fmla="*/ 1310548 h 4768407"/>
              <a:gd name="connsiteX0-545" fmla="*/ 671675 w 6134948"/>
              <a:gd name="connsiteY0-546" fmla="*/ 1310548 h 4768407"/>
              <a:gd name="connsiteX1-547" fmla="*/ 1363653 w 6134948"/>
              <a:gd name="connsiteY1-548" fmla="*/ 470289 h 4768407"/>
              <a:gd name="connsiteX2-549" fmla="*/ 2673469 w 6134948"/>
              <a:gd name="connsiteY2-550" fmla="*/ 667997 h 4768407"/>
              <a:gd name="connsiteX3-551" fmla="*/ 3649653 w 6134948"/>
              <a:gd name="connsiteY3-552" fmla="*/ 732 h 4768407"/>
              <a:gd name="connsiteX4-553" fmla="*/ 4564053 w 6134948"/>
              <a:gd name="connsiteY4-554" fmla="*/ 742137 h 4768407"/>
              <a:gd name="connsiteX5-555" fmla="*/ 5799729 w 6134948"/>
              <a:gd name="connsiteY5-556" fmla="*/ 952202 h 4768407"/>
              <a:gd name="connsiteX6-557" fmla="*/ 5367242 w 6134948"/>
              <a:gd name="connsiteY6-558" fmla="*/ 2385586 h 4768407"/>
              <a:gd name="connsiteX7-559" fmla="*/ 6071577 w 6134948"/>
              <a:gd name="connsiteY7-560" fmla="*/ 3275273 h 4768407"/>
              <a:gd name="connsiteX8-561" fmla="*/ 5972723 w 6134948"/>
              <a:gd name="connsiteY8-562" fmla="*/ 4140246 h 4768407"/>
              <a:gd name="connsiteX9-563" fmla="*/ 4934756 w 6134948"/>
              <a:gd name="connsiteY9-564" fmla="*/ 4362667 h 4768407"/>
              <a:gd name="connsiteX10-565" fmla="*/ 4353988 w 6134948"/>
              <a:gd name="connsiteY10-566" fmla="*/ 3979608 h 4768407"/>
              <a:gd name="connsiteX11-567" fmla="*/ 3859718 w 6134948"/>
              <a:gd name="connsiteY11-568" fmla="*/ 4585089 h 4768407"/>
              <a:gd name="connsiteX12-569" fmla="*/ 3068885 w 6134948"/>
              <a:gd name="connsiteY12-570" fmla="*/ 4745727 h 4768407"/>
              <a:gd name="connsiteX13-571" fmla="*/ 2142129 w 6134948"/>
              <a:gd name="connsiteY13-572" fmla="*/ 4164959 h 4768407"/>
              <a:gd name="connsiteX14-573" fmla="*/ 1240085 w 6134948"/>
              <a:gd name="connsiteY14-574" fmla="*/ 4177316 h 4768407"/>
              <a:gd name="connsiteX15-575" fmla="*/ 609891 w 6134948"/>
              <a:gd name="connsiteY15-576" fmla="*/ 4004321 h 4768407"/>
              <a:gd name="connsiteX16-577" fmla="*/ 535750 w 6134948"/>
              <a:gd name="connsiteY16-578" fmla="*/ 2978711 h 4768407"/>
              <a:gd name="connsiteX17-579" fmla="*/ 387469 w 6134948"/>
              <a:gd name="connsiteY17-580" fmla="*/ 2620365 h 4768407"/>
              <a:gd name="connsiteX18-581" fmla="*/ 4410 w 6134948"/>
              <a:gd name="connsiteY18-582" fmla="*/ 2212592 h 4768407"/>
              <a:gd name="connsiteX19-583" fmla="*/ 214475 w 6134948"/>
              <a:gd name="connsiteY19-584" fmla="*/ 1520613 h 4768407"/>
              <a:gd name="connsiteX20-585" fmla="*/ 671675 w 6134948"/>
              <a:gd name="connsiteY20-586" fmla="*/ 1310548 h 4768407"/>
              <a:gd name="connsiteX0-587" fmla="*/ 667265 w 6130538"/>
              <a:gd name="connsiteY0-588" fmla="*/ 1310548 h 4768407"/>
              <a:gd name="connsiteX1-589" fmla="*/ 1359243 w 6130538"/>
              <a:gd name="connsiteY1-590" fmla="*/ 470289 h 4768407"/>
              <a:gd name="connsiteX2-591" fmla="*/ 2669059 w 6130538"/>
              <a:gd name="connsiteY2-592" fmla="*/ 667997 h 4768407"/>
              <a:gd name="connsiteX3-593" fmla="*/ 3645243 w 6130538"/>
              <a:gd name="connsiteY3-594" fmla="*/ 732 h 4768407"/>
              <a:gd name="connsiteX4-595" fmla="*/ 4559643 w 6130538"/>
              <a:gd name="connsiteY4-596" fmla="*/ 742137 h 4768407"/>
              <a:gd name="connsiteX5-597" fmla="*/ 5795319 w 6130538"/>
              <a:gd name="connsiteY5-598" fmla="*/ 952202 h 4768407"/>
              <a:gd name="connsiteX6-599" fmla="*/ 5362832 w 6130538"/>
              <a:gd name="connsiteY6-600" fmla="*/ 2385586 h 4768407"/>
              <a:gd name="connsiteX7-601" fmla="*/ 6067167 w 6130538"/>
              <a:gd name="connsiteY7-602" fmla="*/ 3275273 h 4768407"/>
              <a:gd name="connsiteX8-603" fmla="*/ 5968313 w 6130538"/>
              <a:gd name="connsiteY8-604" fmla="*/ 4140246 h 4768407"/>
              <a:gd name="connsiteX9-605" fmla="*/ 4930346 w 6130538"/>
              <a:gd name="connsiteY9-606" fmla="*/ 4362667 h 4768407"/>
              <a:gd name="connsiteX10-607" fmla="*/ 4349578 w 6130538"/>
              <a:gd name="connsiteY10-608" fmla="*/ 3979608 h 4768407"/>
              <a:gd name="connsiteX11-609" fmla="*/ 3855308 w 6130538"/>
              <a:gd name="connsiteY11-610" fmla="*/ 4585089 h 4768407"/>
              <a:gd name="connsiteX12-611" fmla="*/ 3064475 w 6130538"/>
              <a:gd name="connsiteY12-612" fmla="*/ 4745727 h 4768407"/>
              <a:gd name="connsiteX13-613" fmla="*/ 2137719 w 6130538"/>
              <a:gd name="connsiteY13-614" fmla="*/ 4164959 h 4768407"/>
              <a:gd name="connsiteX14-615" fmla="*/ 1235675 w 6130538"/>
              <a:gd name="connsiteY14-616" fmla="*/ 4177316 h 4768407"/>
              <a:gd name="connsiteX15-617" fmla="*/ 605481 w 6130538"/>
              <a:gd name="connsiteY15-618" fmla="*/ 4004321 h 4768407"/>
              <a:gd name="connsiteX16-619" fmla="*/ 531340 w 6130538"/>
              <a:gd name="connsiteY16-620" fmla="*/ 2978711 h 4768407"/>
              <a:gd name="connsiteX17-621" fmla="*/ 383059 w 6130538"/>
              <a:gd name="connsiteY17-622" fmla="*/ 2620365 h 4768407"/>
              <a:gd name="connsiteX18-623" fmla="*/ 0 w 6130538"/>
              <a:gd name="connsiteY18-624" fmla="*/ 2212592 h 4768407"/>
              <a:gd name="connsiteX19-625" fmla="*/ 667265 w 6130538"/>
              <a:gd name="connsiteY19-626" fmla="*/ 1310548 h 4768407"/>
              <a:gd name="connsiteX0-627" fmla="*/ 667265 w 6130538"/>
              <a:gd name="connsiteY0-628" fmla="*/ 1310548 h 4768407"/>
              <a:gd name="connsiteX1-629" fmla="*/ 1359243 w 6130538"/>
              <a:gd name="connsiteY1-630" fmla="*/ 470289 h 4768407"/>
              <a:gd name="connsiteX2-631" fmla="*/ 2669059 w 6130538"/>
              <a:gd name="connsiteY2-632" fmla="*/ 667997 h 4768407"/>
              <a:gd name="connsiteX3-633" fmla="*/ 3645243 w 6130538"/>
              <a:gd name="connsiteY3-634" fmla="*/ 732 h 4768407"/>
              <a:gd name="connsiteX4-635" fmla="*/ 4559643 w 6130538"/>
              <a:gd name="connsiteY4-636" fmla="*/ 742137 h 4768407"/>
              <a:gd name="connsiteX5-637" fmla="*/ 5795319 w 6130538"/>
              <a:gd name="connsiteY5-638" fmla="*/ 952202 h 4768407"/>
              <a:gd name="connsiteX6-639" fmla="*/ 5362832 w 6130538"/>
              <a:gd name="connsiteY6-640" fmla="*/ 2385586 h 4768407"/>
              <a:gd name="connsiteX7-641" fmla="*/ 6067167 w 6130538"/>
              <a:gd name="connsiteY7-642" fmla="*/ 3275273 h 4768407"/>
              <a:gd name="connsiteX8-643" fmla="*/ 5968313 w 6130538"/>
              <a:gd name="connsiteY8-644" fmla="*/ 4140246 h 4768407"/>
              <a:gd name="connsiteX9-645" fmla="*/ 4930346 w 6130538"/>
              <a:gd name="connsiteY9-646" fmla="*/ 4362667 h 4768407"/>
              <a:gd name="connsiteX10-647" fmla="*/ 4349578 w 6130538"/>
              <a:gd name="connsiteY10-648" fmla="*/ 3979608 h 4768407"/>
              <a:gd name="connsiteX11-649" fmla="*/ 3855308 w 6130538"/>
              <a:gd name="connsiteY11-650" fmla="*/ 4585089 h 4768407"/>
              <a:gd name="connsiteX12-651" fmla="*/ 3064475 w 6130538"/>
              <a:gd name="connsiteY12-652" fmla="*/ 4745727 h 4768407"/>
              <a:gd name="connsiteX13-653" fmla="*/ 2137719 w 6130538"/>
              <a:gd name="connsiteY13-654" fmla="*/ 4164959 h 4768407"/>
              <a:gd name="connsiteX14-655" fmla="*/ 1235675 w 6130538"/>
              <a:gd name="connsiteY14-656" fmla="*/ 4177316 h 4768407"/>
              <a:gd name="connsiteX15-657" fmla="*/ 605481 w 6130538"/>
              <a:gd name="connsiteY15-658" fmla="*/ 4004321 h 4768407"/>
              <a:gd name="connsiteX16-659" fmla="*/ 531340 w 6130538"/>
              <a:gd name="connsiteY16-660" fmla="*/ 2978711 h 4768407"/>
              <a:gd name="connsiteX17-661" fmla="*/ 383059 w 6130538"/>
              <a:gd name="connsiteY17-662" fmla="*/ 2620365 h 4768407"/>
              <a:gd name="connsiteX18-663" fmla="*/ 0 w 6130538"/>
              <a:gd name="connsiteY18-664" fmla="*/ 1928387 h 4768407"/>
              <a:gd name="connsiteX19-665" fmla="*/ 667265 w 6130538"/>
              <a:gd name="connsiteY19-666" fmla="*/ 1310548 h 4768407"/>
              <a:gd name="connsiteX0-667" fmla="*/ 668419 w 6131692"/>
              <a:gd name="connsiteY0-668" fmla="*/ 1310548 h 4768407"/>
              <a:gd name="connsiteX1-669" fmla="*/ 1360397 w 6131692"/>
              <a:gd name="connsiteY1-670" fmla="*/ 470289 h 4768407"/>
              <a:gd name="connsiteX2-671" fmla="*/ 2670213 w 6131692"/>
              <a:gd name="connsiteY2-672" fmla="*/ 667997 h 4768407"/>
              <a:gd name="connsiteX3-673" fmla="*/ 3646397 w 6131692"/>
              <a:gd name="connsiteY3-674" fmla="*/ 732 h 4768407"/>
              <a:gd name="connsiteX4-675" fmla="*/ 4560797 w 6131692"/>
              <a:gd name="connsiteY4-676" fmla="*/ 742137 h 4768407"/>
              <a:gd name="connsiteX5-677" fmla="*/ 5796473 w 6131692"/>
              <a:gd name="connsiteY5-678" fmla="*/ 952202 h 4768407"/>
              <a:gd name="connsiteX6-679" fmla="*/ 5363986 w 6131692"/>
              <a:gd name="connsiteY6-680" fmla="*/ 2385586 h 4768407"/>
              <a:gd name="connsiteX7-681" fmla="*/ 6068321 w 6131692"/>
              <a:gd name="connsiteY7-682" fmla="*/ 3275273 h 4768407"/>
              <a:gd name="connsiteX8-683" fmla="*/ 5969467 w 6131692"/>
              <a:gd name="connsiteY8-684" fmla="*/ 4140246 h 4768407"/>
              <a:gd name="connsiteX9-685" fmla="*/ 4931500 w 6131692"/>
              <a:gd name="connsiteY9-686" fmla="*/ 4362667 h 4768407"/>
              <a:gd name="connsiteX10-687" fmla="*/ 4350732 w 6131692"/>
              <a:gd name="connsiteY10-688" fmla="*/ 3979608 h 4768407"/>
              <a:gd name="connsiteX11-689" fmla="*/ 3856462 w 6131692"/>
              <a:gd name="connsiteY11-690" fmla="*/ 4585089 h 4768407"/>
              <a:gd name="connsiteX12-691" fmla="*/ 3065629 w 6131692"/>
              <a:gd name="connsiteY12-692" fmla="*/ 4745727 h 4768407"/>
              <a:gd name="connsiteX13-693" fmla="*/ 2138873 w 6131692"/>
              <a:gd name="connsiteY13-694" fmla="*/ 4164959 h 4768407"/>
              <a:gd name="connsiteX14-695" fmla="*/ 1236829 w 6131692"/>
              <a:gd name="connsiteY14-696" fmla="*/ 4177316 h 4768407"/>
              <a:gd name="connsiteX15-697" fmla="*/ 606635 w 6131692"/>
              <a:gd name="connsiteY15-698" fmla="*/ 4004321 h 4768407"/>
              <a:gd name="connsiteX16-699" fmla="*/ 532494 w 6131692"/>
              <a:gd name="connsiteY16-700" fmla="*/ 2978711 h 4768407"/>
              <a:gd name="connsiteX17-701" fmla="*/ 384213 w 6131692"/>
              <a:gd name="connsiteY17-702" fmla="*/ 2620365 h 4768407"/>
              <a:gd name="connsiteX18-703" fmla="*/ 1154 w 6131692"/>
              <a:gd name="connsiteY18-704" fmla="*/ 1928387 h 4768407"/>
              <a:gd name="connsiteX19-705" fmla="*/ 668419 w 6131692"/>
              <a:gd name="connsiteY19-706" fmla="*/ 1310548 h 4768407"/>
              <a:gd name="connsiteX0-707" fmla="*/ 679449 w 6142722"/>
              <a:gd name="connsiteY0-708" fmla="*/ 1310548 h 4768407"/>
              <a:gd name="connsiteX1-709" fmla="*/ 1371427 w 6142722"/>
              <a:gd name="connsiteY1-710" fmla="*/ 470289 h 4768407"/>
              <a:gd name="connsiteX2-711" fmla="*/ 2681243 w 6142722"/>
              <a:gd name="connsiteY2-712" fmla="*/ 667997 h 4768407"/>
              <a:gd name="connsiteX3-713" fmla="*/ 3657427 w 6142722"/>
              <a:gd name="connsiteY3-714" fmla="*/ 732 h 4768407"/>
              <a:gd name="connsiteX4-715" fmla="*/ 4571827 w 6142722"/>
              <a:gd name="connsiteY4-716" fmla="*/ 742137 h 4768407"/>
              <a:gd name="connsiteX5-717" fmla="*/ 5807503 w 6142722"/>
              <a:gd name="connsiteY5-718" fmla="*/ 952202 h 4768407"/>
              <a:gd name="connsiteX6-719" fmla="*/ 5375016 w 6142722"/>
              <a:gd name="connsiteY6-720" fmla="*/ 2385586 h 4768407"/>
              <a:gd name="connsiteX7-721" fmla="*/ 6079351 w 6142722"/>
              <a:gd name="connsiteY7-722" fmla="*/ 3275273 h 4768407"/>
              <a:gd name="connsiteX8-723" fmla="*/ 5980497 w 6142722"/>
              <a:gd name="connsiteY8-724" fmla="*/ 4140246 h 4768407"/>
              <a:gd name="connsiteX9-725" fmla="*/ 4942530 w 6142722"/>
              <a:gd name="connsiteY9-726" fmla="*/ 4362667 h 4768407"/>
              <a:gd name="connsiteX10-727" fmla="*/ 4361762 w 6142722"/>
              <a:gd name="connsiteY10-728" fmla="*/ 3979608 h 4768407"/>
              <a:gd name="connsiteX11-729" fmla="*/ 3867492 w 6142722"/>
              <a:gd name="connsiteY11-730" fmla="*/ 4585089 h 4768407"/>
              <a:gd name="connsiteX12-731" fmla="*/ 3076659 w 6142722"/>
              <a:gd name="connsiteY12-732" fmla="*/ 4745727 h 4768407"/>
              <a:gd name="connsiteX13-733" fmla="*/ 2149903 w 6142722"/>
              <a:gd name="connsiteY13-734" fmla="*/ 4164959 h 4768407"/>
              <a:gd name="connsiteX14-735" fmla="*/ 1247859 w 6142722"/>
              <a:gd name="connsiteY14-736" fmla="*/ 4177316 h 4768407"/>
              <a:gd name="connsiteX15-737" fmla="*/ 617665 w 6142722"/>
              <a:gd name="connsiteY15-738" fmla="*/ 4004321 h 4768407"/>
              <a:gd name="connsiteX16-739" fmla="*/ 543524 w 6142722"/>
              <a:gd name="connsiteY16-740" fmla="*/ 2978711 h 4768407"/>
              <a:gd name="connsiteX17-741" fmla="*/ 395243 w 6142722"/>
              <a:gd name="connsiteY17-742" fmla="*/ 2620365 h 4768407"/>
              <a:gd name="connsiteX18-743" fmla="*/ 12184 w 6142722"/>
              <a:gd name="connsiteY18-744" fmla="*/ 1928387 h 4768407"/>
              <a:gd name="connsiteX19-745" fmla="*/ 679449 w 6142722"/>
              <a:gd name="connsiteY19-746" fmla="*/ 1310548 h 4768407"/>
              <a:gd name="connsiteX0-747" fmla="*/ 679786 w 6143059"/>
              <a:gd name="connsiteY0-748" fmla="*/ 1310548 h 4768407"/>
              <a:gd name="connsiteX1-749" fmla="*/ 1371764 w 6143059"/>
              <a:gd name="connsiteY1-750" fmla="*/ 470289 h 4768407"/>
              <a:gd name="connsiteX2-751" fmla="*/ 2681580 w 6143059"/>
              <a:gd name="connsiteY2-752" fmla="*/ 667997 h 4768407"/>
              <a:gd name="connsiteX3-753" fmla="*/ 3657764 w 6143059"/>
              <a:gd name="connsiteY3-754" fmla="*/ 732 h 4768407"/>
              <a:gd name="connsiteX4-755" fmla="*/ 4572164 w 6143059"/>
              <a:gd name="connsiteY4-756" fmla="*/ 742137 h 4768407"/>
              <a:gd name="connsiteX5-757" fmla="*/ 5807840 w 6143059"/>
              <a:gd name="connsiteY5-758" fmla="*/ 952202 h 4768407"/>
              <a:gd name="connsiteX6-759" fmla="*/ 5375353 w 6143059"/>
              <a:gd name="connsiteY6-760" fmla="*/ 2385586 h 4768407"/>
              <a:gd name="connsiteX7-761" fmla="*/ 6079688 w 6143059"/>
              <a:gd name="connsiteY7-762" fmla="*/ 3275273 h 4768407"/>
              <a:gd name="connsiteX8-763" fmla="*/ 5980834 w 6143059"/>
              <a:gd name="connsiteY8-764" fmla="*/ 4140246 h 4768407"/>
              <a:gd name="connsiteX9-765" fmla="*/ 4942867 w 6143059"/>
              <a:gd name="connsiteY9-766" fmla="*/ 4362667 h 4768407"/>
              <a:gd name="connsiteX10-767" fmla="*/ 4362099 w 6143059"/>
              <a:gd name="connsiteY10-768" fmla="*/ 3979608 h 4768407"/>
              <a:gd name="connsiteX11-769" fmla="*/ 3867829 w 6143059"/>
              <a:gd name="connsiteY11-770" fmla="*/ 4585089 h 4768407"/>
              <a:gd name="connsiteX12-771" fmla="*/ 3076996 w 6143059"/>
              <a:gd name="connsiteY12-772" fmla="*/ 4745727 h 4768407"/>
              <a:gd name="connsiteX13-773" fmla="*/ 2150240 w 6143059"/>
              <a:gd name="connsiteY13-774" fmla="*/ 4164959 h 4768407"/>
              <a:gd name="connsiteX14-775" fmla="*/ 1248196 w 6143059"/>
              <a:gd name="connsiteY14-776" fmla="*/ 4177316 h 4768407"/>
              <a:gd name="connsiteX15-777" fmla="*/ 618002 w 6143059"/>
              <a:gd name="connsiteY15-778" fmla="*/ 4004321 h 4768407"/>
              <a:gd name="connsiteX16-779" fmla="*/ 395580 w 6143059"/>
              <a:gd name="connsiteY16-780" fmla="*/ 2620365 h 4768407"/>
              <a:gd name="connsiteX17-781" fmla="*/ 12521 w 6143059"/>
              <a:gd name="connsiteY17-782" fmla="*/ 1928387 h 4768407"/>
              <a:gd name="connsiteX18-783" fmla="*/ 679786 w 6143059"/>
              <a:gd name="connsiteY18-784" fmla="*/ 1310548 h 4768407"/>
              <a:gd name="connsiteX0-785" fmla="*/ 668674 w 6131947"/>
              <a:gd name="connsiteY0-786" fmla="*/ 1310548 h 4768407"/>
              <a:gd name="connsiteX1-787" fmla="*/ 1360652 w 6131947"/>
              <a:gd name="connsiteY1-788" fmla="*/ 470289 h 4768407"/>
              <a:gd name="connsiteX2-789" fmla="*/ 2670468 w 6131947"/>
              <a:gd name="connsiteY2-790" fmla="*/ 667997 h 4768407"/>
              <a:gd name="connsiteX3-791" fmla="*/ 3646652 w 6131947"/>
              <a:gd name="connsiteY3-792" fmla="*/ 732 h 4768407"/>
              <a:gd name="connsiteX4-793" fmla="*/ 4561052 w 6131947"/>
              <a:gd name="connsiteY4-794" fmla="*/ 742137 h 4768407"/>
              <a:gd name="connsiteX5-795" fmla="*/ 5796728 w 6131947"/>
              <a:gd name="connsiteY5-796" fmla="*/ 952202 h 4768407"/>
              <a:gd name="connsiteX6-797" fmla="*/ 5364241 w 6131947"/>
              <a:gd name="connsiteY6-798" fmla="*/ 2385586 h 4768407"/>
              <a:gd name="connsiteX7-799" fmla="*/ 6068576 w 6131947"/>
              <a:gd name="connsiteY7-800" fmla="*/ 3275273 h 4768407"/>
              <a:gd name="connsiteX8-801" fmla="*/ 5969722 w 6131947"/>
              <a:gd name="connsiteY8-802" fmla="*/ 4140246 h 4768407"/>
              <a:gd name="connsiteX9-803" fmla="*/ 4931755 w 6131947"/>
              <a:gd name="connsiteY9-804" fmla="*/ 4362667 h 4768407"/>
              <a:gd name="connsiteX10-805" fmla="*/ 4350987 w 6131947"/>
              <a:gd name="connsiteY10-806" fmla="*/ 3979608 h 4768407"/>
              <a:gd name="connsiteX11-807" fmla="*/ 3856717 w 6131947"/>
              <a:gd name="connsiteY11-808" fmla="*/ 4585089 h 4768407"/>
              <a:gd name="connsiteX12-809" fmla="*/ 3065884 w 6131947"/>
              <a:gd name="connsiteY12-810" fmla="*/ 4745727 h 4768407"/>
              <a:gd name="connsiteX13-811" fmla="*/ 2139128 w 6131947"/>
              <a:gd name="connsiteY13-812" fmla="*/ 4164959 h 4768407"/>
              <a:gd name="connsiteX14-813" fmla="*/ 1237084 w 6131947"/>
              <a:gd name="connsiteY14-814" fmla="*/ 4177316 h 4768407"/>
              <a:gd name="connsiteX15-815" fmla="*/ 606890 w 6131947"/>
              <a:gd name="connsiteY15-816" fmla="*/ 4004321 h 4768407"/>
              <a:gd name="connsiteX16-817" fmla="*/ 495679 w 6131947"/>
              <a:gd name="connsiteY16-818" fmla="*/ 2781003 h 4768407"/>
              <a:gd name="connsiteX17-819" fmla="*/ 1409 w 6131947"/>
              <a:gd name="connsiteY17-820" fmla="*/ 1928387 h 4768407"/>
              <a:gd name="connsiteX18-821" fmla="*/ 668674 w 6131947"/>
              <a:gd name="connsiteY18-822" fmla="*/ 1310548 h 4768407"/>
              <a:gd name="connsiteX0-823" fmla="*/ 671701 w 6134974"/>
              <a:gd name="connsiteY0-824" fmla="*/ 1310548 h 4768407"/>
              <a:gd name="connsiteX1-825" fmla="*/ 1363679 w 6134974"/>
              <a:gd name="connsiteY1-826" fmla="*/ 470289 h 4768407"/>
              <a:gd name="connsiteX2-827" fmla="*/ 2673495 w 6134974"/>
              <a:gd name="connsiteY2-828" fmla="*/ 667997 h 4768407"/>
              <a:gd name="connsiteX3-829" fmla="*/ 3649679 w 6134974"/>
              <a:gd name="connsiteY3-830" fmla="*/ 732 h 4768407"/>
              <a:gd name="connsiteX4-831" fmla="*/ 4564079 w 6134974"/>
              <a:gd name="connsiteY4-832" fmla="*/ 742137 h 4768407"/>
              <a:gd name="connsiteX5-833" fmla="*/ 5799755 w 6134974"/>
              <a:gd name="connsiteY5-834" fmla="*/ 952202 h 4768407"/>
              <a:gd name="connsiteX6-835" fmla="*/ 5367268 w 6134974"/>
              <a:gd name="connsiteY6-836" fmla="*/ 2385586 h 4768407"/>
              <a:gd name="connsiteX7-837" fmla="*/ 6071603 w 6134974"/>
              <a:gd name="connsiteY7-838" fmla="*/ 3275273 h 4768407"/>
              <a:gd name="connsiteX8-839" fmla="*/ 5972749 w 6134974"/>
              <a:gd name="connsiteY8-840" fmla="*/ 4140246 h 4768407"/>
              <a:gd name="connsiteX9-841" fmla="*/ 4934782 w 6134974"/>
              <a:gd name="connsiteY9-842" fmla="*/ 4362667 h 4768407"/>
              <a:gd name="connsiteX10-843" fmla="*/ 4354014 w 6134974"/>
              <a:gd name="connsiteY10-844" fmla="*/ 3979608 h 4768407"/>
              <a:gd name="connsiteX11-845" fmla="*/ 3859744 w 6134974"/>
              <a:gd name="connsiteY11-846" fmla="*/ 4585089 h 4768407"/>
              <a:gd name="connsiteX12-847" fmla="*/ 3068911 w 6134974"/>
              <a:gd name="connsiteY12-848" fmla="*/ 4745727 h 4768407"/>
              <a:gd name="connsiteX13-849" fmla="*/ 2142155 w 6134974"/>
              <a:gd name="connsiteY13-850" fmla="*/ 4164959 h 4768407"/>
              <a:gd name="connsiteX14-851" fmla="*/ 1240111 w 6134974"/>
              <a:gd name="connsiteY14-852" fmla="*/ 4177316 h 4768407"/>
              <a:gd name="connsiteX15-853" fmla="*/ 609917 w 6134974"/>
              <a:gd name="connsiteY15-854" fmla="*/ 4004321 h 4768407"/>
              <a:gd name="connsiteX16-855" fmla="*/ 498706 w 6134974"/>
              <a:gd name="connsiteY16-856" fmla="*/ 2781003 h 4768407"/>
              <a:gd name="connsiteX17-857" fmla="*/ 4436 w 6134974"/>
              <a:gd name="connsiteY17-858" fmla="*/ 1928387 h 4768407"/>
              <a:gd name="connsiteX18-859" fmla="*/ 671701 w 6134974"/>
              <a:gd name="connsiteY18-860" fmla="*/ 1310548 h 4768407"/>
              <a:gd name="connsiteX0-861" fmla="*/ 673154 w 6136427"/>
              <a:gd name="connsiteY0-862" fmla="*/ 1310548 h 4768407"/>
              <a:gd name="connsiteX1-863" fmla="*/ 1365132 w 6136427"/>
              <a:gd name="connsiteY1-864" fmla="*/ 470289 h 4768407"/>
              <a:gd name="connsiteX2-865" fmla="*/ 2674948 w 6136427"/>
              <a:gd name="connsiteY2-866" fmla="*/ 667997 h 4768407"/>
              <a:gd name="connsiteX3-867" fmla="*/ 3651132 w 6136427"/>
              <a:gd name="connsiteY3-868" fmla="*/ 732 h 4768407"/>
              <a:gd name="connsiteX4-869" fmla="*/ 4565532 w 6136427"/>
              <a:gd name="connsiteY4-870" fmla="*/ 742137 h 4768407"/>
              <a:gd name="connsiteX5-871" fmla="*/ 5801208 w 6136427"/>
              <a:gd name="connsiteY5-872" fmla="*/ 952202 h 4768407"/>
              <a:gd name="connsiteX6-873" fmla="*/ 5368721 w 6136427"/>
              <a:gd name="connsiteY6-874" fmla="*/ 2385586 h 4768407"/>
              <a:gd name="connsiteX7-875" fmla="*/ 6073056 w 6136427"/>
              <a:gd name="connsiteY7-876" fmla="*/ 3275273 h 4768407"/>
              <a:gd name="connsiteX8-877" fmla="*/ 5974202 w 6136427"/>
              <a:gd name="connsiteY8-878" fmla="*/ 4140246 h 4768407"/>
              <a:gd name="connsiteX9-879" fmla="*/ 4936235 w 6136427"/>
              <a:gd name="connsiteY9-880" fmla="*/ 4362667 h 4768407"/>
              <a:gd name="connsiteX10-881" fmla="*/ 4355467 w 6136427"/>
              <a:gd name="connsiteY10-882" fmla="*/ 3979608 h 4768407"/>
              <a:gd name="connsiteX11-883" fmla="*/ 3861197 w 6136427"/>
              <a:gd name="connsiteY11-884" fmla="*/ 4585089 h 4768407"/>
              <a:gd name="connsiteX12-885" fmla="*/ 3070364 w 6136427"/>
              <a:gd name="connsiteY12-886" fmla="*/ 4745727 h 4768407"/>
              <a:gd name="connsiteX13-887" fmla="*/ 2143608 w 6136427"/>
              <a:gd name="connsiteY13-888" fmla="*/ 4164959 h 4768407"/>
              <a:gd name="connsiteX14-889" fmla="*/ 1241564 w 6136427"/>
              <a:gd name="connsiteY14-890" fmla="*/ 4177316 h 4768407"/>
              <a:gd name="connsiteX15-891" fmla="*/ 611370 w 6136427"/>
              <a:gd name="connsiteY15-892" fmla="*/ 4004321 h 4768407"/>
              <a:gd name="connsiteX16-893" fmla="*/ 500159 w 6136427"/>
              <a:gd name="connsiteY16-894" fmla="*/ 2781003 h 4768407"/>
              <a:gd name="connsiteX17-895" fmla="*/ 5889 w 6136427"/>
              <a:gd name="connsiteY17-896" fmla="*/ 1928387 h 4768407"/>
              <a:gd name="connsiteX18-897" fmla="*/ 673154 w 6136427"/>
              <a:gd name="connsiteY18-898" fmla="*/ 1310548 h 4768407"/>
              <a:gd name="connsiteX0-899" fmla="*/ 667390 w 6130663"/>
              <a:gd name="connsiteY0-900" fmla="*/ 1310548 h 4768407"/>
              <a:gd name="connsiteX1-901" fmla="*/ 1359368 w 6130663"/>
              <a:gd name="connsiteY1-902" fmla="*/ 470289 h 4768407"/>
              <a:gd name="connsiteX2-903" fmla="*/ 2669184 w 6130663"/>
              <a:gd name="connsiteY2-904" fmla="*/ 667997 h 4768407"/>
              <a:gd name="connsiteX3-905" fmla="*/ 3645368 w 6130663"/>
              <a:gd name="connsiteY3-906" fmla="*/ 732 h 4768407"/>
              <a:gd name="connsiteX4-907" fmla="*/ 4559768 w 6130663"/>
              <a:gd name="connsiteY4-908" fmla="*/ 742137 h 4768407"/>
              <a:gd name="connsiteX5-909" fmla="*/ 5795444 w 6130663"/>
              <a:gd name="connsiteY5-910" fmla="*/ 952202 h 4768407"/>
              <a:gd name="connsiteX6-911" fmla="*/ 5362957 w 6130663"/>
              <a:gd name="connsiteY6-912" fmla="*/ 2385586 h 4768407"/>
              <a:gd name="connsiteX7-913" fmla="*/ 6067292 w 6130663"/>
              <a:gd name="connsiteY7-914" fmla="*/ 3275273 h 4768407"/>
              <a:gd name="connsiteX8-915" fmla="*/ 5968438 w 6130663"/>
              <a:gd name="connsiteY8-916" fmla="*/ 4140246 h 4768407"/>
              <a:gd name="connsiteX9-917" fmla="*/ 4930471 w 6130663"/>
              <a:gd name="connsiteY9-918" fmla="*/ 4362667 h 4768407"/>
              <a:gd name="connsiteX10-919" fmla="*/ 4349703 w 6130663"/>
              <a:gd name="connsiteY10-920" fmla="*/ 3979608 h 4768407"/>
              <a:gd name="connsiteX11-921" fmla="*/ 3855433 w 6130663"/>
              <a:gd name="connsiteY11-922" fmla="*/ 4585089 h 4768407"/>
              <a:gd name="connsiteX12-923" fmla="*/ 3064600 w 6130663"/>
              <a:gd name="connsiteY12-924" fmla="*/ 4745727 h 4768407"/>
              <a:gd name="connsiteX13-925" fmla="*/ 2137844 w 6130663"/>
              <a:gd name="connsiteY13-926" fmla="*/ 4164959 h 4768407"/>
              <a:gd name="connsiteX14-927" fmla="*/ 1235800 w 6130663"/>
              <a:gd name="connsiteY14-928" fmla="*/ 4177316 h 4768407"/>
              <a:gd name="connsiteX15-929" fmla="*/ 605606 w 6130663"/>
              <a:gd name="connsiteY15-930" fmla="*/ 4004321 h 4768407"/>
              <a:gd name="connsiteX16-931" fmla="*/ 617963 w 6130663"/>
              <a:gd name="connsiteY16-932" fmla="*/ 3003424 h 4768407"/>
              <a:gd name="connsiteX17-933" fmla="*/ 125 w 6130663"/>
              <a:gd name="connsiteY17-934" fmla="*/ 1928387 h 4768407"/>
              <a:gd name="connsiteX18-935" fmla="*/ 667390 w 6130663"/>
              <a:gd name="connsiteY18-936" fmla="*/ 1310548 h 4768407"/>
              <a:gd name="connsiteX0-937" fmla="*/ 679314 w 6142587"/>
              <a:gd name="connsiteY0-938" fmla="*/ 1310548 h 4768407"/>
              <a:gd name="connsiteX1-939" fmla="*/ 1371292 w 6142587"/>
              <a:gd name="connsiteY1-940" fmla="*/ 470289 h 4768407"/>
              <a:gd name="connsiteX2-941" fmla="*/ 2681108 w 6142587"/>
              <a:gd name="connsiteY2-942" fmla="*/ 667997 h 4768407"/>
              <a:gd name="connsiteX3-943" fmla="*/ 3657292 w 6142587"/>
              <a:gd name="connsiteY3-944" fmla="*/ 732 h 4768407"/>
              <a:gd name="connsiteX4-945" fmla="*/ 4571692 w 6142587"/>
              <a:gd name="connsiteY4-946" fmla="*/ 742137 h 4768407"/>
              <a:gd name="connsiteX5-947" fmla="*/ 5807368 w 6142587"/>
              <a:gd name="connsiteY5-948" fmla="*/ 952202 h 4768407"/>
              <a:gd name="connsiteX6-949" fmla="*/ 5374881 w 6142587"/>
              <a:gd name="connsiteY6-950" fmla="*/ 2385586 h 4768407"/>
              <a:gd name="connsiteX7-951" fmla="*/ 6079216 w 6142587"/>
              <a:gd name="connsiteY7-952" fmla="*/ 3275273 h 4768407"/>
              <a:gd name="connsiteX8-953" fmla="*/ 5980362 w 6142587"/>
              <a:gd name="connsiteY8-954" fmla="*/ 4140246 h 4768407"/>
              <a:gd name="connsiteX9-955" fmla="*/ 4942395 w 6142587"/>
              <a:gd name="connsiteY9-956" fmla="*/ 4362667 h 4768407"/>
              <a:gd name="connsiteX10-957" fmla="*/ 4361627 w 6142587"/>
              <a:gd name="connsiteY10-958" fmla="*/ 3979608 h 4768407"/>
              <a:gd name="connsiteX11-959" fmla="*/ 3867357 w 6142587"/>
              <a:gd name="connsiteY11-960" fmla="*/ 4585089 h 4768407"/>
              <a:gd name="connsiteX12-961" fmla="*/ 3076524 w 6142587"/>
              <a:gd name="connsiteY12-962" fmla="*/ 4745727 h 4768407"/>
              <a:gd name="connsiteX13-963" fmla="*/ 2149768 w 6142587"/>
              <a:gd name="connsiteY13-964" fmla="*/ 4164959 h 4768407"/>
              <a:gd name="connsiteX14-965" fmla="*/ 1247724 w 6142587"/>
              <a:gd name="connsiteY14-966" fmla="*/ 4177316 h 4768407"/>
              <a:gd name="connsiteX15-967" fmla="*/ 617530 w 6142587"/>
              <a:gd name="connsiteY15-968" fmla="*/ 4004321 h 4768407"/>
              <a:gd name="connsiteX16-969" fmla="*/ 629887 w 6142587"/>
              <a:gd name="connsiteY16-970" fmla="*/ 3003424 h 4768407"/>
              <a:gd name="connsiteX17-971" fmla="*/ 12049 w 6142587"/>
              <a:gd name="connsiteY17-972" fmla="*/ 1928387 h 4768407"/>
              <a:gd name="connsiteX18-973" fmla="*/ 679314 w 6142587"/>
              <a:gd name="connsiteY18-974" fmla="*/ 1310548 h 4768407"/>
              <a:gd name="connsiteX0-975" fmla="*/ 677110 w 6140383"/>
              <a:gd name="connsiteY0-976" fmla="*/ 1310548 h 4768407"/>
              <a:gd name="connsiteX1-977" fmla="*/ 1369088 w 6140383"/>
              <a:gd name="connsiteY1-978" fmla="*/ 470289 h 4768407"/>
              <a:gd name="connsiteX2-979" fmla="*/ 2678904 w 6140383"/>
              <a:gd name="connsiteY2-980" fmla="*/ 667997 h 4768407"/>
              <a:gd name="connsiteX3-981" fmla="*/ 3655088 w 6140383"/>
              <a:gd name="connsiteY3-982" fmla="*/ 732 h 4768407"/>
              <a:gd name="connsiteX4-983" fmla="*/ 4569488 w 6140383"/>
              <a:gd name="connsiteY4-984" fmla="*/ 742137 h 4768407"/>
              <a:gd name="connsiteX5-985" fmla="*/ 5805164 w 6140383"/>
              <a:gd name="connsiteY5-986" fmla="*/ 952202 h 4768407"/>
              <a:gd name="connsiteX6-987" fmla="*/ 5372677 w 6140383"/>
              <a:gd name="connsiteY6-988" fmla="*/ 2385586 h 4768407"/>
              <a:gd name="connsiteX7-989" fmla="*/ 6077012 w 6140383"/>
              <a:gd name="connsiteY7-990" fmla="*/ 3275273 h 4768407"/>
              <a:gd name="connsiteX8-991" fmla="*/ 5978158 w 6140383"/>
              <a:gd name="connsiteY8-992" fmla="*/ 4140246 h 4768407"/>
              <a:gd name="connsiteX9-993" fmla="*/ 4940191 w 6140383"/>
              <a:gd name="connsiteY9-994" fmla="*/ 4362667 h 4768407"/>
              <a:gd name="connsiteX10-995" fmla="*/ 4359423 w 6140383"/>
              <a:gd name="connsiteY10-996" fmla="*/ 3979608 h 4768407"/>
              <a:gd name="connsiteX11-997" fmla="*/ 3865153 w 6140383"/>
              <a:gd name="connsiteY11-998" fmla="*/ 4585089 h 4768407"/>
              <a:gd name="connsiteX12-999" fmla="*/ 3074320 w 6140383"/>
              <a:gd name="connsiteY12-1000" fmla="*/ 4745727 h 4768407"/>
              <a:gd name="connsiteX13-1001" fmla="*/ 2147564 w 6140383"/>
              <a:gd name="connsiteY13-1002" fmla="*/ 4164959 h 4768407"/>
              <a:gd name="connsiteX14-1003" fmla="*/ 1245520 w 6140383"/>
              <a:gd name="connsiteY14-1004" fmla="*/ 4177316 h 4768407"/>
              <a:gd name="connsiteX15-1005" fmla="*/ 578256 w 6140383"/>
              <a:gd name="connsiteY15-1006" fmla="*/ 3856040 h 4768407"/>
              <a:gd name="connsiteX16-1007" fmla="*/ 627683 w 6140383"/>
              <a:gd name="connsiteY16-1008" fmla="*/ 3003424 h 4768407"/>
              <a:gd name="connsiteX17-1009" fmla="*/ 9845 w 6140383"/>
              <a:gd name="connsiteY17-1010" fmla="*/ 1928387 h 4768407"/>
              <a:gd name="connsiteX18-1011" fmla="*/ 677110 w 6140383"/>
              <a:gd name="connsiteY18-1012" fmla="*/ 1310548 h 4768407"/>
              <a:gd name="connsiteX0-1013" fmla="*/ 677110 w 6140383"/>
              <a:gd name="connsiteY0-1014" fmla="*/ 1310548 h 4768407"/>
              <a:gd name="connsiteX1-1015" fmla="*/ 1369088 w 6140383"/>
              <a:gd name="connsiteY1-1016" fmla="*/ 470289 h 4768407"/>
              <a:gd name="connsiteX2-1017" fmla="*/ 2678904 w 6140383"/>
              <a:gd name="connsiteY2-1018" fmla="*/ 667997 h 4768407"/>
              <a:gd name="connsiteX3-1019" fmla="*/ 3655088 w 6140383"/>
              <a:gd name="connsiteY3-1020" fmla="*/ 732 h 4768407"/>
              <a:gd name="connsiteX4-1021" fmla="*/ 4569488 w 6140383"/>
              <a:gd name="connsiteY4-1022" fmla="*/ 742137 h 4768407"/>
              <a:gd name="connsiteX5-1023" fmla="*/ 5805164 w 6140383"/>
              <a:gd name="connsiteY5-1024" fmla="*/ 952202 h 4768407"/>
              <a:gd name="connsiteX6-1025" fmla="*/ 5372677 w 6140383"/>
              <a:gd name="connsiteY6-1026" fmla="*/ 2385586 h 4768407"/>
              <a:gd name="connsiteX7-1027" fmla="*/ 6077012 w 6140383"/>
              <a:gd name="connsiteY7-1028" fmla="*/ 3275273 h 4768407"/>
              <a:gd name="connsiteX8-1029" fmla="*/ 5978158 w 6140383"/>
              <a:gd name="connsiteY8-1030" fmla="*/ 4140246 h 4768407"/>
              <a:gd name="connsiteX9-1031" fmla="*/ 4940191 w 6140383"/>
              <a:gd name="connsiteY9-1032" fmla="*/ 4362667 h 4768407"/>
              <a:gd name="connsiteX10-1033" fmla="*/ 4359423 w 6140383"/>
              <a:gd name="connsiteY10-1034" fmla="*/ 3979608 h 4768407"/>
              <a:gd name="connsiteX11-1035" fmla="*/ 3865153 w 6140383"/>
              <a:gd name="connsiteY11-1036" fmla="*/ 4585089 h 4768407"/>
              <a:gd name="connsiteX12-1037" fmla="*/ 3074320 w 6140383"/>
              <a:gd name="connsiteY12-1038" fmla="*/ 4745727 h 4768407"/>
              <a:gd name="connsiteX13-1039" fmla="*/ 2147564 w 6140383"/>
              <a:gd name="connsiteY13-1040" fmla="*/ 4164959 h 4768407"/>
              <a:gd name="connsiteX14-1041" fmla="*/ 578256 w 6140383"/>
              <a:gd name="connsiteY14-1042" fmla="*/ 3856040 h 4768407"/>
              <a:gd name="connsiteX15-1043" fmla="*/ 627683 w 6140383"/>
              <a:gd name="connsiteY15-1044" fmla="*/ 3003424 h 4768407"/>
              <a:gd name="connsiteX16-1045" fmla="*/ 9845 w 6140383"/>
              <a:gd name="connsiteY16-1046" fmla="*/ 1928387 h 4768407"/>
              <a:gd name="connsiteX17-1047" fmla="*/ 677110 w 6140383"/>
              <a:gd name="connsiteY17-1048" fmla="*/ 1310548 h 4768407"/>
              <a:gd name="connsiteX0-1049" fmla="*/ 677110 w 6140383"/>
              <a:gd name="connsiteY0-1050" fmla="*/ 1310548 h 4768407"/>
              <a:gd name="connsiteX1-1051" fmla="*/ 1369088 w 6140383"/>
              <a:gd name="connsiteY1-1052" fmla="*/ 470289 h 4768407"/>
              <a:gd name="connsiteX2-1053" fmla="*/ 2678904 w 6140383"/>
              <a:gd name="connsiteY2-1054" fmla="*/ 667997 h 4768407"/>
              <a:gd name="connsiteX3-1055" fmla="*/ 3655088 w 6140383"/>
              <a:gd name="connsiteY3-1056" fmla="*/ 732 h 4768407"/>
              <a:gd name="connsiteX4-1057" fmla="*/ 4569488 w 6140383"/>
              <a:gd name="connsiteY4-1058" fmla="*/ 742137 h 4768407"/>
              <a:gd name="connsiteX5-1059" fmla="*/ 5805164 w 6140383"/>
              <a:gd name="connsiteY5-1060" fmla="*/ 952202 h 4768407"/>
              <a:gd name="connsiteX6-1061" fmla="*/ 5372677 w 6140383"/>
              <a:gd name="connsiteY6-1062" fmla="*/ 2385586 h 4768407"/>
              <a:gd name="connsiteX7-1063" fmla="*/ 6077012 w 6140383"/>
              <a:gd name="connsiteY7-1064" fmla="*/ 3275273 h 4768407"/>
              <a:gd name="connsiteX8-1065" fmla="*/ 5978158 w 6140383"/>
              <a:gd name="connsiteY8-1066" fmla="*/ 4140246 h 4768407"/>
              <a:gd name="connsiteX9-1067" fmla="*/ 4940191 w 6140383"/>
              <a:gd name="connsiteY9-1068" fmla="*/ 4362667 h 4768407"/>
              <a:gd name="connsiteX10-1069" fmla="*/ 4359423 w 6140383"/>
              <a:gd name="connsiteY10-1070" fmla="*/ 3979608 h 4768407"/>
              <a:gd name="connsiteX11-1071" fmla="*/ 3865153 w 6140383"/>
              <a:gd name="connsiteY11-1072" fmla="*/ 4585089 h 4768407"/>
              <a:gd name="connsiteX12-1073" fmla="*/ 3074320 w 6140383"/>
              <a:gd name="connsiteY12-1074" fmla="*/ 4745727 h 4768407"/>
              <a:gd name="connsiteX13-1075" fmla="*/ 2147564 w 6140383"/>
              <a:gd name="connsiteY13-1076" fmla="*/ 4164959 h 4768407"/>
              <a:gd name="connsiteX14-1077" fmla="*/ 578256 w 6140383"/>
              <a:gd name="connsiteY14-1078" fmla="*/ 3856040 h 4768407"/>
              <a:gd name="connsiteX15-1079" fmla="*/ 627683 w 6140383"/>
              <a:gd name="connsiteY15-1080" fmla="*/ 3003424 h 4768407"/>
              <a:gd name="connsiteX16-1081" fmla="*/ 9845 w 6140383"/>
              <a:gd name="connsiteY16-1082" fmla="*/ 1928387 h 4768407"/>
              <a:gd name="connsiteX17-1083" fmla="*/ 677110 w 6140383"/>
              <a:gd name="connsiteY17-1084" fmla="*/ 1310548 h 4768407"/>
              <a:gd name="connsiteX0-1085" fmla="*/ 677285 w 6140558"/>
              <a:gd name="connsiteY0-1086" fmla="*/ 1310548 h 4768407"/>
              <a:gd name="connsiteX1-1087" fmla="*/ 1369263 w 6140558"/>
              <a:gd name="connsiteY1-1088" fmla="*/ 470289 h 4768407"/>
              <a:gd name="connsiteX2-1089" fmla="*/ 2679079 w 6140558"/>
              <a:gd name="connsiteY2-1090" fmla="*/ 667997 h 4768407"/>
              <a:gd name="connsiteX3-1091" fmla="*/ 3655263 w 6140558"/>
              <a:gd name="connsiteY3-1092" fmla="*/ 732 h 4768407"/>
              <a:gd name="connsiteX4-1093" fmla="*/ 4569663 w 6140558"/>
              <a:gd name="connsiteY4-1094" fmla="*/ 742137 h 4768407"/>
              <a:gd name="connsiteX5-1095" fmla="*/ 5805339 w 6140558"/>
              <a:gd name="connsiteY5-1096" fmla="*/ 952202 h 4768407"/>
              <a:gd name="connsiteX6-1097" fmla="*/ 5372852 w 6140558"/>
              <a:gd name="connsiteY6-1098" fmla="*/ 2385586 h 4768407"/>
              <a:gd name="connsiteX7-1099" fmla="*/ 6077187 w 6140558"/>
              <a:gd name="connsiteY7-1100" fmla="*/ 3275273 h 4768407"/>
              <a:gd name="connsiteX8-1101" fmla="*/ 5978333 w 6140558"/>
              <a:gd name="connsiteY8-1102" fmla="*/ 4140246 h 4768407"/>
              <a:gd name="connsiteX9-1103" fmla="*/ 4940366 w 6140558"/>
              <a:gd name="connsiteY9-1104" fmla="*/ 4362667 h 4768407"/>
              <a:gd name="connsiteX10-1105" fmla="*/ 4359598 w 6140558"/>
              <a:gd name="connsiteY10-1106" fmla="*/ 3979608 h 4768407"/>
              <a:gd name="connsiteX11-1107" fmla="*/ 3865328 w 6140558"/>
              <a:gd name="connsiteY11-1108" fmla="*/ 4585089 h 4768407"/>
              <a:gd name="connsiteX12-1109" fmla="*/ 3074495 w 6140558"/>
              <a:gd name="connsiteY12-1110" fmla="*/ 4745727 h 4768407"/>
              <a:gd name="connsiteX13-1111" fmla="*/ 2147739 w 6140558"/>
              <a:gd name="connsiteY13-1112" fmla="*/ 4164959 h 4768407"/>
              <a:gd name="connsiteX14-1113" fmla="*/ 652572 w 6140558"/>
              <a:gd name="connsiteY14-1114" fmla="*/ 3991964 h 4768407"/>
              <a:gd name="connsiteX15-1115" fmla="*/ 627858 w 6140558"/>
              <a:gd name="connsiteY15-1116" fmla="*/ 3003424 h 4768407"/>
              <a:gd name="connsiteX16-1117" fmla="*/ 10020 w 6140558"/>
              <a:gd name="connsiteY16-1118" fmla="*/ 1928387 h 4768407"/>
              <a:gd name="connsiteX17-1119" fmla="*/ 677285 w 6140558"/>
              <a:gd name="connsiteY17-1120" fmla="*/ 1310548 h 4768407"/>
              <a:gd name="connsiteX0-1121" fmla="*/ 677285 w 6140558"/>
              <a:gd name="connsiteY0-1122" fmla="*/ 1310548 h 4775486"/>
              <a:gd name="connsiteX1-1123" fmla="*/ 1369263 w 6140558"/>
              <a:gd name="connsiteY1-1124" fmla="*/ 470289 h 4775486"/>
              <a:gd name="connsiteX2-1125" fmla="*/ 2679079 w 6140558"/>
              <a:gd name="connsiteY2-1126" fmla="*/ 667997 h 4775486"/>
              <a:gd name="connsiteX3-1127" fmla="*/ 3655263 w 6140558"/>
              <a:gd name="connsiteY3-1128" fmla="*/ 732 h 4775486"/>
              <a:gd name="connsiteX4-1129" fmla="*/ 4569663 w 6140558"/>
              <a:gd name="connsiteY4-1130" fmla="*/ 742137 h 4775486"/>
              <a:gd name="connsiteX5-1131" fmla="*/ 5805339 w 6140558"/>
              <a:gd name="connsiteY5-1132" fmla="*/ 952202 h 4775486"/>
              <a:gd name="connsiteX6-1133" fmla="*/ 5372852 w 6140558"/>
              <a:gd name="connsiteY6-1134" fmla="*/ 2385586 h 4775486"/>
              <a:gd name="connsiteX7-1135" fmla="*/ 6077187 w 6140558"/>
              <a:gd name="connsiteY7-1136" fmla="*/ 3275273 h 4775486"/>
              <a:gd name="connsiteX8-1137" fmla="*/ 5978333 w 6140558"/>
              <a:gd name="connsiteY8-1138" fmla="*/ 4140246 h 4775486"/>
              <a:gd name="connsiteX9-1139" fmla="*/ 4940366 w 6140558"/>
              <a:gd name="connsiteY9-1140" fmla="*/ 4362667 h 4775486"/>
              <a:gd name="connsiteX10-1141" fmla="*/ 4359598 w 6140558"/>
              <a:gd name="connsiteY10-1142" fmla="*/ 3979608 h 4775486"/>
              <a:gd name="connsiteX11-1143" fmla="*/ 3865328 w 6140558"/>
              <a:gd name="connsiteY11-1144" fmla="*/ 4585089 h 4775486"/>
              <a:gd name="connsiteX12-1145" fmla="*/ 3074495 w 6140558"/>
              <a:gd name="connsiteY12-1146" fmla="*/ 4745727 h 4775486"/>
              <a:gd name="connsiteX13-1147" fmla="*/ 2147739 w 6140558"/>
              <a:gd name="connsiteY13-1148" fmla="*/ 4164959 h 4775486"/>
              <a:gd name="connsiteX14-1149" fmla="*/ 652572 w 6140558"/>
              <a:gd name="connsiteY14-1150" fmla="*/ 3991964 h 4775486"/>
              <a:gd name="connsiteX15-1151" fmla="*/ 627858 w 6140558"/>
              <a:gd name="connsiteY15-1152" fmla="*/ 3003424 h 4775486"/>
              <a:gd name="connsiteX16-1153" fmla="*/ 10020 w 6140558"/>
              <a:gd name="connsiteY16-1154" fmla="*/ 1928387 h 4775486"/>
              <a:gd name="connsiteX17-1155" fmla="*/ 677285 w 6140558"/>
              <a:gd name="connsiteY17-1156" fmla="*/ 1310548 h 4775486"/>
              <a:gd name="connsiteX0-1157" fmla="*/ 677285 w 6172989"/>
              <a:gd name="connsiteY0-1158" fmla="*/ 1310548 h 4775486"/>
              <a:gd name="connsiteX1-1159" fmla="*/ 1369263 w 6172989"/>
              <a:gd name="connsiteY1-1160" fmla="*/ 470289 h 4775486"/>
              <a:gd name="connsiteX2-1161" fmla="*/ 2679079 w 6172989"/>
              <a:gd name="connsiteY2-1162" fmla="*/ 667997 h 4775486"/>
              <a:gd name="connsiteX3-1163" fmla="*/ 3655263 w 6172989"/>
              <a:gd name="connsiteY3-1164" fmla="*/ 732 h 4775486"/>
              <a:gd name="connsiteX4-1165" fmla="*/ 4569663 w 6172989"/>
              <a:gd name="connsiteY4-1166" fmla="*/ 742137 h 4775486"/>
              <a:gd name="connsiteX5-1167" fmla="*/ 5805339 w 6172989"/>
              <a:gd name="connsiteY5-1168" fmla="*/ 952202 h 4775486"/>
              <a:gd name="connsiteX6-1169" fmla="*/ 5372852 w 6172989"/>
              <a:gd name="connsiteY6-1170" fmla="*/ 2385586 h 4775486"/>
              <a:gd name="connsiteX7-1171" fmla="*/ 6077187 w 6172989"/>
              <a:gd name="connsiteY7-1172" fmla="*/ 3275273 h 4775486"/>
              <a:gd name="connsiteX8-1173" fmla="*/ 5978333 w 6172989"/>
              <a:gd name="connsiteY8-1174" fmla="*/ 4140246 h 4775486"/>
              <a:gd name="connsiteX9-1175" fmla="*/ 4359598 w 6172989"/>
              <a:gd name="connsiteY9-1176" fmla="*/ 3979608 h 4775486"/>
              <a:gd name="connsiteX10-1177" fmla="*/ 3865328 w 6172989"/>
              <a:gd name="connsiteY10-1178" fmla="*/ 4585089 h 4775486"/>
              <a:gd name="connsiteX11-1179" fmla="*/ 3074495 w 6172989"/>
              <a:gd name="connsiteY11-1180" fmla="*/ 4745727 h 4775486"/>
              <a:gd name="connsiteX12-1181" fmla="*/ 2147739 w 6172989"/>
              <a:gd name="connsiteY12-1182" fmla="*/ 4164959 h 4775486"/>
              <a:gd name="connsiteX13-1183" fmla="*/ 652572 w 6172989"/>
              <a:gd name="connsiteY13-1184" fmla="*/ 3991964 h 4775486"/>
              <a:gd name="connsiteX14-1185" fmla="*/ 627858 w 6172989"/>
              <a:gd name="connsiteY14-1186" fmla="*/ 3003424 h 4775486"/>
              <a:gd name="connsiteX15-1187" fmla="*/ 10020 w 6172989"/>
              <a:gd name="connsiteY15-1188" fmla="*/ 1928387 h 4775486"/>
              <a:gd name="connsiteX16-1189" fmla="*/ 677285 w 6172989"/>
              <a:gd name="connsiteY16-1190" fmla="*/ 1310548 h 4775486"/>
              <a:gd name="connsiteX0-1191" fmla="*/ 677285 w 6118891"/>
              <a:gd name="connsiteY0-1192" fmla="*/ 1310548 h 4775486"/>
              <a:gd name="connsiteX1-1193" fmla="*/ 1369263 w 6118891"/>
              <a:gd name="connsiteY1-1194" fmla="*/ 470289 h 4775486"/>
              <a:gd name="connsiteX2-1195" fmla="*/ 2679079 w 6118891"/>
              <a:gd name="connsiteY2-1196" fmla="*/ 667997 h 4775486"/>
              <a:gd name="connsiteX3-1197" fmla="*/ 3655263 w 6118891"/>
              <a:gd name="connsiteY3-1198" fmla="*/ 732 h 4775486"/>
              <a:gd name="connsiteX4-1199" fmla="*/ 4569663 w 6118891"/>
              <a:gd name="connsiteY4-1200" fmla="*/ 742137 h 4775486"/>
              <a:gd name="connsiteX5-1201" fmla="*/ 5805339 w 6118891"/>
              <a:gd name="connsiteY5-1202" fmla="*/ 952202 h 4775486"/>
              <a:gd name="connsiteX6-1203" fmla="*/ 5372852 w 6118891"/>
              <a:gd name="connsiteY6-1204" fmla="*/ 2385586 h 4775486"/>
              <a:gd name="connsiteX7-1205" fmla="*/ 6077187 w 6118891"/>
              <a:gd name="connsiteY7-1206" fmla="*/ 3275273 h 4775486"/>
              <a:gd name="connsiteX8-1207" fmla="*/ 5854766 w 6118891"/>
              <a:gd name="connsiteY8-1208" fmla="*/ 4325597 h 4775486"/>
              <a:gd name="connsiteX9-1209" fmla="*/ 4359598 w 6118891"/>
              <a:gd name="connsiteY9-1210" fmla="*/ 3979608 h 4775486"/>
              <a:gd name="connsiteX10-1211" fmla="*/ 3865328 w 6118891"/>
              <a:gd name="connsiteY10-1212" fmla="*/ 4585089 h 4775486"/>
              <a:gd name="connsiteX11-1213" fmla="*/ 3074495 w 6118891"/>
              <a:gd name="connsiteY11-1214" fmla="*/ 4745727 h 4775486"/>
              <a:gd name="connsiteX12-1215" fmla="*/ 2147739 w 6118891"/>
              <a:gd name="connsiteY12-1216" fmla="*/ 4164959 h 4775486"/>
              <a:gd name="connsiteX13-1217" fmla="*/ 652572 w 6118891"/>
              <a:gd name="connsiteY13-1218" fmla="*/ 3991964 h 4775486"/>
              <a:gd name="connsiteX14-1219" fmla="*/ 627858 w 6118891"/>
              <a:gd name="connsiteY14-1220" fmla="*/ 3003424 h 4775486"/>
              <a:gd name="connsiteX15-1221" fmla="*/ 10020 w 6118891"/>
              <a:gd name="connsiteY15-1222" fmla="*/ 1928387 h 4775486"/>
              <a:gd name="connsiteX16-1223" fmla="*/ 677285 w 6118891"/>
              <a:gd name="connsiteY16-1224" fmla="*/ 1310548 h 4775486"/>
              <a:gd name="connsiteX0-1225" fmla="*/ 677285 w 6234641"/>
              <a:gd name="connsiteY0-1226" fmla="*/ 1310548 h 4775486"/>
              <a:gd name="connsiteX1-1227" fmla="*/ 1369263 w 6234641"/>
              <a:gd name="connsiteY1-1228" fmla="*/ 470289 h 4775486"/>
              <a:gd name="connsiteX2-1229" fmla="*/ 2679079 w 6234641"/>
              <a:gd name="connsiteY2-1230" fmla="*/ 667997 h 4775486"/>
              <a:gd name="connsiteX3-1231" fmla="*/ 3655263 w 6234641"/>
              <a:gd name="connsiteY3-1232" fmla="*/ 732 h 4775486"/>
              <a:gd name="connsiteX4-1233" fmla="*/ 4569663 w 6234641"/>
              <a:gd name="connsiteY4-1234" fmla="*/ 742137 h 4775486"/>
              <a:gd name="connsiteX5-1235" fmla="*/ 5805339 w 6234641"/>
              <a:gd name="connsiteY5-1236" fmla="*/ 952202 h 4775486"/>
              <a:gd name="connsiteX6-1237" fmla="*/ 5372852 w 6234641"/>
              <a:gd name="connsiteY6-1238" fmla="*/ 2385586 h 4775486"/>
              <a:gd name="connsiteX7-1239" fmla="*/ 6077187 w 6234641"/>
              <a:gd name="connsiteY7-1240" fmla="*/ 3275273 h 4775486"/>
              <a:gd name="connsiteX8-1241" fmla="*/ 5854766 w 6234641"/>
              <a:gd name="connsiteY8-1242" fmla="*/ 4325597 h 4775486"/>
              <a:gd name="connsiteX9-1243" fmla="*/ 4359598 w 6234641"/>
              <a:gd name="connsiteY9-1244" fmla="*/ 3979608 h 4775486"/>
              <a:gd name="connsiteX10-1245" fmla="*/ 3865328 w 6234641"/>
              <a:gd name="connsiteY10-1246" fmla="*/ 4585089 h 4775486"/>
              <a:gd name="connsiteX11-1247" fmla="*/ 3074495 w 6234641"/>
              <a:gd name="connsiteY11-1248" fmla="*/ 4745727 h 4775486"/>
              <a:gd name="connsiteX12-1249" fmla="*/ 2147739 w 6234641"/>
              <a:gd name="connsiteY12-1250" fmla="*/ 4164959 h 4775486"/>
              <a:gd name="connsiteX13-1251" fmla="*/ 652572 w 6234641"/>
              <a:gd name="connsiteY13-1252" fmla="*/ 3991964 h 4775486"/>
              <a:gd name="connsiteX14-1253" fmla="*/ 627858 w 6234641"/>
              <a:gd name="connsiteY14-1254" fmla="*/ 3003424 h 4775486"/>
              <a:gd name="connsiteX15-1255" fmla="*/ 10020 w 6234641"/>
              <a:gd name="connsiteY15-1256" fmla="*/ 1928387 h 4775486"/>
              <a:gd name="connsiteX16-1257" fmla="*/ 677285 w 6234641"/>
              <a:gd name="connsiteY16-1258" fmla="*/ 1310548 h 4775486"/>
              <a:gd name="connsiteX0-1259" fmla="*/ 677285 w 6156481"/>
              <a:gd name="connsiteY0-1260" fmla="*/ 1310548 h 4775486"/>
              <a:gd name="connsiteX1-1261" fmla="*/ 1369263 w 6156481"/>
              <a:gd name="connsiteY1-1262" fmla="*/ 470289 h 4775486"/>
              <a:gd name="connsiteX2-1263" fmla="*/ 2679079 w 6156481"/>
              <a:gd name="connsiteY2-1264" fmla="*/ 667997 h 4775486"/>
              <a:gd name="connsiteX3-1265" fmla="*/ 3655263 w 6156481"/>
              <a:gd name="connsiteY3-1266" fmla="*/ 732 h 4775486"/>
              <a:gd name="connsiteX4-1267" fmla="*/ 4569663 w 6156481"/>
              <a:gd name="connsiteY4-1268" fmla="*/ 742137 h 4775486"/>
              <a:gd name="connsiteX5-1269" fmla="*/ 5805339 w 6156481"/>
              <a:gd name="connsiteY5-1270" fmla="*/ 952202 h 4775486"/>
              <a:gd name="connsiteX6-1271" fmla="*/ 5372852 w 6156481"/>
              <a:gd name="connsiteY6-1272" fmla="*/ 2385586 h 4775486"/>
              <a:gd name="connsiteX7-1273" fmla="*/ 6077187 w 6156481"/>
              <a:gd name="connsiteY7-1274" fmla="*/ 3275273 h 4775486"/>
              <a:gd name="connsiteX8-1275" fmla="*/ 5854766 w 6156481"/>
              <a:gd name="connsiteY8-1276" fmla="*/ 4325597 h 4775486"/>
              <a:gd name="connsiteX9-1277" fmla="*/ 4359598 w 6156481"/>
              <a:gd name="connsiteY9-1278" fmla="*/ 3979608 h 4775486"/>
              <a:gd name="connsiteX10-1279" fmla="*/ 3865328 w 6156481"/>
              <a:gd name="connsiteY10-1280" fmla="*/ 4585089 h 4775486"/>
              <a:gd name="connsiteX11-1281" fmla="*/ 3074495 w 6156481"/>
              <a:gd name="connsiteY11-1282" fmla="*/ 4745727 h 4775486"/>
              <a:gd name="connsiteX12-1283" fmla="*/ 2147739 w 6156481"/>
              <a:gd name="connsiteY12-1284" fmla="*/ 4164959 h 4775486"/>
              <a:gd name="connsiteX13-1285" fmla="*/ 652572 w 6156481"/>
              <a:gd name="connsiteY13-1286" fmla="*/ 3991964 h 4775486"/>
              <a:gd name="connsiteX14-1287" fmla="*/ 627858 w 6156481"/>
              <a:gd name="connsiteY14-1288" fmla="*/ 3003424 h 4775486"/>
              <a:gd name="connsiteX15-1289" fmla="*/ 10020 w 6156481"/>
              <a:gd name="connsiteY15-1290" fmla="*/ 1928387 h 4775486"/>
              <a:gd name="connsiteX16-1291" fmla="*/ 677285 w 6156481"/>
              <a:gd name="connsiteY16-1292" fmla="*/ 1310548 h 4775486"/>
              <a:gd name="connsiteX0-1293" fmla="*/ 677285 w 5901620"/>
              <a:gd name="connsiteY0-1294" fmla="*/ 1310548 h 4775486"/>
              <a:gd name="connsiteX1-1295" fmla="*/ 1369263 w 5901620"/>
              <a:gd name="connsiteY1-1296" fmla="*/ 470289 h 4775486"/>
              <a:gd name="connsiteX2-1297" fmla="*/ 2679079 w 5901620"/>
              <a:gd name="connsiteY2-1298" fmla="*/ 667997 h 4775486"/>
              <a:gd name="connsiteX3-1299" fmla="*/ 3655263 w 5901620"/>
              <a:gd name="connsiteY3-1300" fmla="*/ 732 h 4775486"/>
              <a:gd name="connsiteX4-1301" fmla="*/ 4569663 w 5901620"/>
              <a:gd name="connsiteY4-1302" fmla="*/ 742137 h 4775486"/>
              <a:gd name="connsiteX5-1303" fmla="*/ 5805339 w 5901620"/>
              <a:gd name="connsiteY5-1304" fmla="*/ 952202 h 4775486"/>
              <a:gd name="connsiteX6-1305" fmla="*/ 5372852 w 5901620"/>
              <a:gd name="connsiteY6-1306" fmla="*/ 2385586 h 4775486"/>
              <a:gd name="connsiteX7-1307" fmla="*/ 5854766 w 5901620"/>
              <a:gd name="connsiteY7-1308" fmla="*/ 4325597 h 4775486"/>
              <a:gd name="connsiteX8-1309" fmla="*/ 4359598 w 5901620"/>
              <a:gd name="connsiteY8-1310" fmla="*/ 3979608 h 4775486"/>
              <a:gd name="connsiteX9-1311" fmla="*/ 3865328 w 5901620"/>
              <a:gd name="connsiteY9-1312" fmla="*/ 4585089 h 4775486"/>
              <a:gd name="connsiteX10-1313" fmla="*/ 3074495 w 5901620"/>
              <a:gd name="connsiteY10-1314" fmla="*/ 4745727 h 4775486"/>
              <a:gd name="connsiteX11-1315" fmla="*/ 2147739 w 5901620"/>
              <a:gd name="connsiteY11-1316" fmla="*/ 4164959 h 4775486"/>
              <a:gd name="connsiteX12-1317" fmla="*/ 652572 w 5901620"/>
              <a:gd name="connsiteY12-1318" fmla="*/ 3991964 h 4775486"/>
              <a:gd name="connsiteX13-1319" fmla="*/ 627858 w 5901620"/>
              <a:gd name="connsiteY13-1320" fmla="*/ 3003424 h 4775486"/>
              <a:gd name="connsiteX14-1321" fmla="*/ 10020 w 5901620"/>
              <a:gd name="connsiteY14-1322" fmla="*/ 1928387 h 4775486"/>
              <a:gd name="connsiteX15-1323" fmla="*/ 677285 w 5901620"/>
              <a:gd name="connsiteY15-1324" fmla="*/ 1310548 h 4775486"/>
              <a:gd name="connsiteX0-1325" fmla="*/ 677285 w 6042423"/>
              <a:gd name="connsiteY0-1326" fmla="*/ 1310548 h 4775486"/>
              <a:gd name="connsiteX1-1327" fmla="*/ 1369263 w 6042423"/>
              <a:gd name="connsiteY1-1328" fmla="*/ 470289 h 4775486"/>
              <a:gd name="connsiteX2-1329" fmla="*/ 2679079 w 6042423"/>
              <a:gd name="connsiteY2-1330" fmla="*/ 667997 h 4775486"/>
              <a:gd name="connsiteX3-1331" fmla="*/ 3655263 w 6042423"/>
              <a:gd name="connsiteY3-1332" fmla="*/ 732 h 4775486"/>
              <a:gd name="connsiteX4-1333" fmla="*/ 4569663 w 6042423"/>
              <a:gd name="connsiteY4-1334" fmla="*/ 742137 h 4775486"/>
              <a:gd name="connsiteX5-1335" fmla="*/ 5805339 w 6042423"/>
              <a:gd name="connsiteY5-1336" fmla="*/ 952202 h 4775486"/>
              <a:gd name="connsiteX6-1337" fmla="*/ 5372852 w 6042423"/>
              <a:gd name="connsiteY6-1338" fmla="*/ 2385586 h 4775486"/>
              <a:gd name="connsiteX7-1339" fmla="*/ 5854766 w 6042423"/>
              <a:gd name="connsiteY7-1340" fmla="*/ 4325597 h 4775486"/>
              <a:gd name="connsiteX8-1341" fmla="*/ 4359598 w 6042423"/>
              <a:gd name="connsiteY8-1342" fmla="*/ 3979608 h 4775486"/>
              <a:gd name="connsiteX9-1343" fmla="*/ 3865328 w 6042423"/>
              <a:gd name="connsiteY9-1344" fmla="*/ 4585089 h 4775486"/>
              <a:gd name="connsiteX10-1345" fmla="*/ 3074495 w 6042423"/>
              <a:gd name="connsiteY10-1346" fmla="*/ 4745727 h 4775486"/>
              <a:gd name="connsiteX11-1347" fmla="*/ 2147739 w 6042423"/>
              <a:gd name="connsiteY11-1348" fmla="*/ 4164959 h 4775486"/>
              <a:gd name="connsiteX12-1349" fmla="*/ 652572 w 6042423"/>
              <a:gd name="connsiteY12-1350" fmla="*/ 3991964 h 4775486"/>
              <a:gd name="connsiteX13-1351" fmla="*/ 627858 w 6042423"/>
              <a:gd name="connsiteY13-1352" fmla="*/ 3003424 h 4775486"/>
              <a:gd name="connsiteX14-1353" fmla="*/ 10020 w 6042423"/>
              <a:gd name="connsiteY14-1354" fmla="*/ 1928387 h 4775486"/>
              <a:gd name="connsiteX15-1355" fmla="*/ 677285 w 6042423"/>
              <a:gd name="connsiteY15-1356" fmla="*/ 1310548 h 4775486"/>
              <a:gd name="connsiteX0-1357" fmla="*/ 677285 w 6109096"/>
              <a:gd name="connsiteY0-1358" fmla="*/ 1310548 h 4775486"/>
              <a:gd name="connsiteX1-1359" fmla="*/ 1369263 w 6109096"/>
              <a:gd name="connsiteY1-1360" fmla="*/ 470289 h 4775486"/>
              <a:gd name="connsiteX2-1361" fmla="*/ 2679079 w 6109096"/>
              <a:gd name="connsiteY2-1362" fmla="*/ 667997 h 4775486"/>
              <a:gd name="connsiteX3-1363" fmla="*/ 3655263 w 6109096"/>
              <a:gd name="connsiteY3-1364" fmla="*/ 732 h 4775486"/>
              <a:gd name="connsiteX4-1365" fmla="*/ 4569663 w 6109096"/>
              <a:gd name="connsiteY4-1366" fmla="*/ 742137 h 4775486"/>
              <a:gd name="connsiteX5-1367" fmla="*/ 5805339 w 6109096"/>
              <a:gd name="connsiteY5-1368" fmla="*/ 952202 h 4775486"/>
              <a:gd name="connsiteX6-1369" fmla="*/ 5372852 w 6109096"/>
              <a:gd name="connsiteY6-1370" fmla="*/ 2385586 h 4775486"/>
              <a:gd name="connsiteX7-1371" fmla="*/ 5928906 w 6109096"/>
              <a:gd name="connsiteY7-1372" fmla="*/ 4177316 h 4775486"/>
              <a:gd name="connsiteX8-1373" fmla="*/ 4359598 w 6109096"/>
              <a:gd name="connsiteY8-1374" fmla="*/ 3979608 h 4775486"/>
              <a:gd name="connsiteX9-1375" fmla="*/ 3865328 w 6109096"/>
              <a:gd name="connsiteY9-1376" fmla="*/ 4585089 h 4775486"/>
              <a:gd name="connsiteX10-1377" fmla="*/ 3074495 w 6109096"/>
              <a:gd name="connsiteY10-1378" fmla="*/ 4745727 h 4775486"/>
              <a:gd name="connsiteX11-1379" fmla="*/ 2147739 w 6109096"/>
              <a:gd name="connsiteY11-1380" fmla="*/ 4164959 h 4775486"/>
              <a:gd name="connsiteX12-1381" fmla="*/ 652572 w 6109096"/>
              <a:gd name="connsiteY12-1382" fmla="*/ 3991964 h 4775486"/>
              <a:gd name="connsiteX13-1383" fmla="*/ 627858 w 6109096"/>
              <a:gd name="connsiteY13-1384" fmla="*/ 3003424 h 4775486"/>
              <a:gd name="connsiteX14-1385" fmla="*/ 10020 w 6109096"/>
              <a:gd name="connsiteY14-1386" fmla="*/ 1928387 h 4775486"/>
              <a:gd name="connsiteX15-1387" fmla="*/ 677285 w 6109096"/>
              <a:gd name="connsiteY15-1388" fmla="*/ 1310548 h 4775486"/>
              <a:gd name="connsiteX0-1389" fmla="*/ 677285 w 6143509"/>
              <a:gd name="connsiteY0-1390" fmla="*/ 1310548 h 4775486"/>
              <a:gd name="connsiteX1-1391" fmla="*/ 1369263 w 6143509"/>
              <a:gd name="connsiteY1-1392" fmla="*/ 470289 h 4775486"/>
              <a:gd name="connsiteX2-1393" fmla="*/ 2679079 w 6143509"/>
              <a:gd name="connsiteY2-1394" fmla="*/ 667997 h 4775486"/>
              <a:gd name="connsiteX3-1395" fmla="*/ 3655263 w 6143509"/>
              <a:gd name="connsiteY3-1396" fmla="*/ 732 h 4775486"/>
              <a:gd name="connsiteX4-1397" fmla="*/ 4569663 w 6143509"/>
              <a:gd name="connsiteY4-1398" fmla="*/ 742137 h 4775486"/>
              <a:gd name="connsiteX5-1399" fmla="*/ 5805339 w 6143509"/>
              <a:gd name="connsiteY5-1400" fmla="*/ 952202 h 4775486"/>
              <a:gd name="connsiteX6-1401" fmla="*/ 5372852 w 6143509"/>
              <a:gd name="connsiteY6-1402" fmla="*/ 2385586 h 4775486"/>
              <a:gd name="connsiteX7-1403" fmla="*/ 5928906 w 6143509"/>
              <a:gd name="connsiteY7-1404" fmla="*/ 4177316 h 4775486"/>
              <a:gd name="connsiteX8-1405" fmla="*/ 4359598 w 6143509"/>
              <a:gd name="connsiteY8-1406" fmla="*/ 3979608 h 4775486"/>
              <a:gd name="connsiteX9-1407" fmla="*/ 3865328 w 6143509"/>
              <a:gd name="connsiteY9-1408" fmla="*/ 4585089 h 4775486"/>
              <a:gd name="connsiteX10-1409" fmla="*/ 3074495 w 6143509"/>
              <a:gd name="connsiteY10-1410" fmla="*/ 4745727 h 4775486"/>
              <a:gd name="connsiteX11-1411" fmla="*/ 2147739 w 6143509"/>
              <a:gd name="connsiteY11-1412" fmla="*/ 4164959 h 4775486"/>
              <a:gd name="connsiteX12-1413" fmla="*/ 652572 w 6143509"/>
              <a:gd name="connsiteY12-1414" fmla="*/ 3991964 h 4775486"/>
              <a:gd name="connsiteX13-1415" fmla="*/ 627858 w 6143509"/>
              <a:gd name="connsiteY13-1416" fmla="*/ 3003424 h 4775486"/>
              <a:gd name="connsiteX14-1417" fmla="*/ 10020 w 6143509"/>
              <a:gd name="connsiteY14-1418" fmla="*/ 1928387 h 4775486"/>
              <a:gd name="connsiteX15-1419" fmla="*/ 677285 w 6143509"/>
              <a:gd name="connsiteY15-1420" fmla="*/ 1310548 h 4775486"/>
              <a:gd name="connsiteX0-1421" fmla="*/ 677285 w 6089789"/>
              <a:gd name="connsiteY0-1422" fmla="*/ 1310548 h 4775486"/>
              <a:gd name="connsiteX1-1423" fmla="*/ 1369263 w 6089789"/>
              <a:gd name="connsiteY1-1424" fmla="*/ 470289 h 4775486"/>
              <a:gd name="connsiteX2-1425" fmla="*/ 2679079 w 6089789"/>
              <a:gd name="connsiteY2-1426" fmla="*/ 667997 h 4775486"/>
              <a:gd name="connsiteX3-1427" fmla="*/ 3655263 w 6089789"/>
              <a:gd name="connsiteY3-1428" fmla="*/ 732 h 4775486"/>
              <a:gd name="connsiteX4-1429" fmla="*/ 4569663 w 6089789"/>
              <a:gd name="connsiteY4-1430" fmla="*/ 742137 h 4775486"/>
              <a:gd name="connsiteX5-1431" fmla="*/ 5805339 w 6089789"/>
              <a:gd name="connsiteY5-1432" fmla="*/ 952202 h 4775486"/>
              <a:gd name="connsiteX6-1433" fmla="*/ 5372852 w 6089789"/>
              <a:gd name="connsiteY6-1434" fmla="*/ 2385586 h 4775486"/>
              <a:gd name="connsiteX7-1435" fmla="*/ 5928906 w 6089789"/>
              <a:gd name="connsiteY7-1436" fmla="*/ 4177316 h 4775486"/>
              <a:gd name="connsiteX8-1437" fmla="*/ 4359598 w 6089789"/>
              <a:gd name="connsiteY8-1438" fmla="*/ 3979608 h 4775486"/>
              <a:gd name="connsiteX9-1439" fmla="*/ 3865328 w 6089789"/>
              <a:gd name="connsiteY9-1440" fmla="*/ 4585089 h 4775486"/>
              <a:gd name="connsiteX10-1441" fmla="*/ 3074495 w 6089789"/>
              <a:gd name="connsiteY10-1442" fmla="*/ 4745727 h 4775486"/>
              <a:gd name="connsiteX11-1443" fmla="*/ 2147739 w 6089789"/>
              <a:gd name="connsiteY11-1444" fmla="*/ 4164959 h 4775486"/>
              <a:gd name="connsiteX12-1445" fmla="*/ 652572 w 6089789"/>
              <a:gd name="connsiteY12-1446" fmla="*/ 3991964 h 4775486"/>
              <a:gd name="connsiteX13-1447" fmla="*/ 627858 w 6089789"/>
              <a:gd name="connsiteY13-1448" fmla="*/ 3003424 h 4775486"/>
              <a:gd name="connsiteX14-1449" fmla="*/ 10020 w 6089789"/>
              <a:gd name="connsiteY14-1450" fmla="*/ 1928387 h 4775486"/>
              <a:gd name="connsiteX15-1451" fmla="*/ 677285 w 6089789"/>
              <a:gd name="connsiteY15-1452" fmla="*/ 1310548 h 4775486"/>
              <a:gd name="connsiteX0-1453" fmla="*/ 677285 w 6089789"/>
              <a:gd name="connsiteY0-1454" fmla="*/ 1310548 h 4775486"/>
              <a:gd name="connsiteX1-1455" fmla="*/ 1369263 w 6089789"/>
              <a:gd name="connsiteY1-1456" fmla="*/ 470289 h 4775486"/>
              <a:gd name="connsiteX2-1457" fmla="*/ 2679079 w 6089789"/>
              <a:gd name="connsiteY2-1458" fmla="*/ 667997 h 4775486"/>
              <a:gd name="connsiteX3-1459" fmla="*/ 3655263 w 6089789"/>
              <a:gd name="connsiteY3-1460" fmla="*/ 732 h 4775486"/>
              <a:gd name="connsiteX4-1461" fmla="*/ 4569663 w 6089789"/>
              <a:gd name="connsiteY4-1462" fmla="*/ 742137 h 4775486"/>
              <a:gd name="connsiteX5-1463" fmla="*/ 5805339 w 6089789"/>
              <a:gd name="connsiteY5-1464" fmla="*/ 952202 h 4775486"/>
              <a:gd name="connsiteX6-1465" fmla="*/ 5372852 w 6089789"/>
              <a:gd name="connsiteY6-1466" fmla="*/ 2385586 h 4775486"/>
              <a:gd name="connsiteX7-1467" fmla="*/ 5928906 w 6089789"/>
              <a:gd name="connsiteY7-1468" fmla="*/ 4177316 h 4775486"/>
              <a:gd name="connsiteX8-1469" fmla="*/ 4359598 w 6089789"/>
              <a:gd name="connsiteY8-1470" fmla="*/ 3979608 h 4775486"/>
              <a:gd name="connsiteX9-1471" fmla="*/ 3865328 w 6089789"/>
              <a:gd name="connsiteY9-1472" fmla="*/ 4585089 h 4775486"/>
              <a:gd name="connsiteX10-1473" fmla="*/ 3074495 w 6089789"/>
              <a:gd name="connsiteY10-1474" fmla="*/ 4745727 h 4775486"/>
              <a:gd name="connsiteX11-1475" fmla="*/ 2147739 w 6089789"/>
              <a:gd name="connsiteY11-1476" fmla="*/ 4164959 h 4775486"/>
              <a:gd name="connsiteX12-1477" fmla="*/ 652572 w 6089789"/>
              <a:gd name="connsiteY12-1478" fmla="*/ 3991964 h 4775486"/>
              <a:gd name="connsiteX13-1479" fmla="*/ 627858 w 6089789"/>
              <a:gd name="connsiteY13-1480" fmla="*/ 3003424 h 4775486"/>
              <a:gd name="connsiteX14-1481" fmla="*/ 10020 w 6089789"/>
              <a:gd name="connsiteY14-1482" fmla="*/ 1928387 h 4775486"/>
              <a:gd name="connsiteX15-1483" fmla="*/ 677285 w 6089789"/>
              <a:gd name="connsiteY15-1484" fmla="*/ 1310548 h 4775486"/>
              <a:gd name="connsiteX0-1485" fmla="*/ 677285 w 6066111"/>
              <a:gd name="connsiteY0-1486" fmla="*/ 1310548 h 4775486"/>
              <a:gd name="connsiteX1-1487" fmla="*/ 1369263 w 6066111"/>
              <a:gd name="connsiteY1-1488" fmla="*/ 470289 h 4775486"/>
              <a:gd name="connsiteX2-1489" fmla="*/ 2679079 w 6066111"/>
              <a:gd name="connsiteY2-1490" fmla="*/ 667997 h 4775486"/>
              <a:gd name="connsiteX3-1491" fmla="*/ 3655263 w 6066111"/>
              <a:gd name="connsiteY3-1492" fmla="*/ 732 h 4775486"/>
              <a:gd name="connsiteX4-1493" fmla="*/ 4569663 w 6066111"/>
              <a:gd name="connsiteY4-1494" fmla="*/ 742137 h 4775486"/>
              <a:gd name="connsiteX5-1495" fmla="*/ 5805339 w 6066111"/>
              <a:gd name="connsiteY5-1496" fmla="*/ 952202 h 4775486"/>
              <a:gd name="connsiteX6-1497" fmla="*/ 5372852 w 6066111"/>
              <a:gd name="connsiteY6-1498" fmla="*/ 2385586 h 4775486"/>
              <a:gd name="connsiteX7-1499" fmla="*/ 5928906 w 6066111"/>
              <a:gd name="connsiteY7-1500" fmla="*/ 4177316 h 4775486"/>
              <a:gd name="connsiteX8-1501" fmla="*/ 4359598 w 6066111"/>
              <a:gd name="connsiteY8-1502" fmla="*/ 3979608 h 4775486"/>
              <a:gd name="connsiteX9-1503" fmla="*/ 3865328 w 6066111"/>
              <a:gd name="connsiteY9-1504" fmla="*/ 4585089 h 4775486"/>
              <a:gd name="connsiteX10-1505" fmla="*/ 3074495 w 6066111"/>
              <a:gd name="connsiteY10-1506" fmla="*/ 4745727 h 4775486"/>
              <a:gd name="connsiteX11-1507" fmla="*/ 2147739 w 6066111"/>
              <a:gd name="connsiteY11-1508" fmla="*/ 4164959 h 4775486"/>
              <a:gd name="connsiteX12-1509" fmla="*/ 652572 w 6066111"/>
              <a:gd name="connsiteY12-1510" fmla="*/ 3991964 h 4775486"/>
              <a:gd name="connsiteX13-1511" fmla="*/ 627858 w 6066111"/>
              <a:gd name="connsiteY13-1512" fmla="*/ 3003424 h 4775486"/>
              <a:gd name="connsiteX14-1513" fmla="*/ 10020 w 6066111"/>
              <a:gd name="connsiteY14-1514" fmla="*/ 1928387 h 4775486"/>
              <a:gd name="connsiteX15-1515" fmla="*/ 677285 w 6066111"/>
              <a:gd name="connsiteY15-1516" fmla="*/ 1310548 h 4775486"/>
              <a:gd name="connsiteX0-1517" fmla="*/ 677285 w 6168625"/>
              <a:gd name="connsiteY0-1518" fmla="*/ 1310548 h 4775486"/>
              <a:gd name="connsiteX1-1519" fmla="*/ 1369263 w 6168625"/>
              <a:gd name="connsiteY1-1520" fmla="*/ 470289 h 4775486"/>
              <a:gd name="connsiteX2-1521" fmla="*/ 2679079 w 6168625"/>
              <a:gd name="connsiteY2-1522" fmla="*/ 667997 h 4775486"/>
              <a:gd name="connsiteX3-1523" fmla="*/ 3655263 w 6168625"/>
              <a:gd name="connsiteY3-1524" fmla="*/ 732 h 4775486"/>
              <a:gd name="connsiteX4-1525" fmla="*/ 4569663 w 6168625"/>
              <a:gd name="connsiteY4-1526" fmla="*/ 742137 h 4775486"/>
              <a:gd name="connsiteX5-1527" fmla="*/ 5805339 w 6168625"/>
              <a:gd name="connsiteY5-1528" fmla="*/ 952202 h 4775486"/>
              <a:gd name="connsiteX6-1529" fmla="*/ 5372852 w 6168625"/>
              <a:gd name="connsiteY6-1530" fmla="*/ 2385586 h 4775486"/>
              <a:gd name="connsiteX7-1531" fmla="*/ 6040117 w 6168625"/>
              <a:gd name="connsiteY7-1532" fmla="*/ 4066105 h 4775486"/>
              <a:gd name="connsiteX8-1533" fmla="*/ 4359598 w 6168625"/>
              <a:gd name="connsiteY8-1534" fmla="*/ 3979608 h 4775486"/>
              <a:gd name="connsiteX9-1535" fmla="*/ 3865328 w 6168625"/>
              <a:gd name="connsiteY9-1536" fmla="*/ 4585089 h 4775486"/>
              <a:gd name="connsiteX10-1537" fmla="*/ 3074495 w 6168625"/>
              <a:gd name="connsiteY10-1538" fmla="*/ 4745727 h 4775486"/>
              <a:gd name="connsiteX11-1539" fmla="*/ 2147739 w 6168625"/>
              <a:gd name="connsiteY11-1540" fmla="*/ 4164959 h 4775486"/>
              <a:gd name="connsiteX12-1541" fmla="*/ 652572 w 6168625"/>
              <a:gd name="connsiteY12-1542" fmla="*/ 3991964 h 4775486"/>
              <a:gd name="connsiteX13-1543" fmla="*/ 627858 w 6168625"/>
              <a:gd name="connsiteY13-1544" fmla="*/ 3003424 h 4775486"/>
              <a:gd name="connsiteX14-1545" fmla="*/ 10020 w 6168625"/>
              <a:gd name="connsiteY14-1546" fmla="*/ 1928387 h 4775486"/>
              <a:gd name="connsiteX15-1547" fmla="*/ 677285 w 6168625"/>
              <a:gd name="connsiteY15-1548" fmla="*/ 1310548 h 4775486"/>
              <a:gd name="connsiteX0-1549" fmla="*/ 677285 w 6205464"/>
              <a:gd name="connsiteY0-1550" fmla="*/ 1310548 h 4775486"/>
              <a:gd name="connsiteX1-1551" fmla="*/ 1369263 w 6205464"/>
              <a:gd name="connsiteY1-1552" fmla="*/ 470289 h 4775486"/>
              <a:gd name="connsiteX2-1553" fmla="*/ 2679079 w 6205464"/>
              <a:gd name="connsiteY2-1554" fmla="*/ 667997 h 4775486"/>
              <a:gd name="connsiteX3-1555" fmla="*/ 3655263 w 6205464"/>
              <a:gd name="connsiteY3-1556" fmla="*/ 732 h 4775486"/>
              <a:gd name="connsiteX4-1557" fmla="*/ 4569663 w 6205464"/>
              <a:gd name="connsiteY4-1558" fmla="*/ 742137 h 4775486"/>
              <a:gd name="connsiteX5-1559" fmla="*/ 5805339 w 6205464"/>
              <a:gd name="connsiteY5-1560" fmla="*/ 952202 h 4775486"/>
              <a:gd name="connsiteX6-1561" fmla="*/ 5372852 w 6205464"/>
              <a:gd name="connsiteY6-1562" fmla="*/ 2385586 h 4775486"/>
              <a:gd name="connsiteX7-1563" fmla="*/ 6040117 w 6205464"/>
              <a:gd name="connsiteY7-1564" fmla="*/ 4066105 h 4775486"/>
              <a:gd name="connsiteX8-1565" fmla="*/ 4359598 w 6205464"/>
              <a:gd name="connsiteY8-1566" fmla="*/ 3979608 h 4775486"/>
              <a:gd name="connsiteX9-1567" fmla="*/ 3865328 w 6205464"/>
              <a:gd name="connsiteY9-1568" fmla="*/ 4585089 h 4775486"/>
              <a:gd name="connsiteX10-1569" fmla="*/ 3074495 w 6205464"/>
              <a:gd name="connsiteY10-1570" fmla="*/ 4745727 h 4775486"/>
              <a:gd name="connsiteX11-1571" fmla="*/ 2147739 w 6205464"/>
              <a:gd name="connsiteY11-1572" fmla="*/ 4164959 h 4775486"/>
              <a:gd name="connsiteX12-1573" fmla="*/ 652572 w 6205464"/>
              <a:gd name="connsiteY12-1574" fmla="*/ 3991964 h 4775486"/>
              <a:gd name="connsiteX13-1575" fmla="*/ 627858 w 6205464"/>
              <a:gd name="connsiteY13-1576" fmla="*/ 3003424 h 4775486"/>
              <a:gd name="connsiteX14-1577" fmla="*/ 10020 w 6205464"/>
              <a:gd name="connsiteY14-1578" fmla="*/ 1928387 h 4775486"/>
              <a:gd name="connsiteX15-1579" fmla="*/ 677285 w 6205464"/>
              <a:gd name="connsiteY15-1580" fmla="*/ 1310548 h 47754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205464" h="4775486">
                <a:moveTo>
                  <a:pt x="677285" y="1310548"/>
                </a:moveTo>
                <a:cubicBezTo>
                  <a:pt x="903825" y="1067532"/>
                  <a:pt x="800853" y="577381"/>
                  <a:pt x="1369263" y="470289"/>
                </a:cubicBezTo>
                <a:cubicBezTo>
                  <a:pt x="1937673" y="363197"/>
                  <a:pt x="2298079" y="746256"/>
                  <a:pt x="2679079" y="667997"/>
                </a:cubicBezTo>
                <a:cubicBezTo>
                  <a:pt x="3060079" y="589738"/>
                  <a:pt x="2920036" y="25445"/>
                  <a:pt x="3655263" y="732"/>
                </a:cubicBezTo>
                <a:cubicBezTo>
                  <a:pt x="4390490" y="-23981"/>
                  <a:pt x="4211317" y="583559"/>
                  <a:pt x="4569663" y="742137"/>
                </a:cubicBezTo>
                <a:cubicBezTo>
                  <a:pt x="4928009" y="900715"/>
                  <a:pt x="5436696" y="319948"/>
                  <a:pt x="5805339" y="952202"/>
                </a:cubicBezTo>
                <a:cubicBezTo>
                  <a:pt x="6173982" y="1584456"/>
                  <a:pt x="5333722" y="1866602"/>
                  <a:pt x="5372852" y="2385586"/>
                </a:cubicBezTo>
                <a:cubicBezTo>
                  <a:pt x="5411982" y="2904570"/>
                  <a:pt x="6641481" y="3120813"/>
                  <a:pt x="6040117" y="4066105"/>
                </a:cubicBezTo>
                <a:cubicBezTo>
                  <a:pt x="5438753" y="5011397"/>
                  <a:pt x="4722063" y="3893111"/>
                  <a:pt x="4359598" y="3979608"/>
                </a:cubicBezTo>
                <a:cubicBezTo>
                  <a:pt x="3997133" y="4066105"/>
                  <a:pt x="4091868" y="4407976"/>
                  <a:pt x="3865328" y="4585089"/>
                </a:cubicBezTo>
                <a:cubicBezTo>
                  <a:pt x="3638788" y="4762202"/>
                  <a:pt x="3360760" y="4815749"/>
                  <a:pt x="3074495" y="4745727"/>
                </a:cubicBezTo>
                <a:cubicBezTo>
                  <a:pt x="2788230" y="4675705"/>
                  <a:pt x="2551393" y="4290586"/>
                  <a:pt x="2147739" y="4164959"/>
                </a:cubicBezTo>
                <a:cubicBezTo>
                  <a:pt x="1744085" y="4039332"/>
                  <a:pt x="967669" y="4482116"/>
                  <a:pt x="652572" y="3991964"/>
                </a:cubicBezTo>
                <a:cubicBezTo>
                  <a:pt x="337475" y="3501812"/>
                  <a:pt x="734950" y="3347354"/>
                  <a:pt x="627858" y="3003424"/>
                </a:cubicBezTo>
                <a:cubicBezTo>
                  <a:pt x="520766" y="2659495"/>
                  <a:pt x="-84716" y="2482382"/>
                  <a:pt x="10020" y="1928387"/>
                </a:cubicBezTo>
                <a:cubicBezTo>
                  <a:pt x="104756" y="1374392"/>
                  <a:pt x="450745" y="1553564"/>
                  <a:pt x="677285" y="1310548"/>
                </a:cubicBezTo>
                <a:close/>
              </a:path>
            </a:pathLst>
          </a:custGeom>
          <a:gradFill>
            <a:gsLst>
              <a:gs pos="0">
                <a:srgbClr val="0A2C70"/>
              </a:gs>
              <a:gs pos="35000">
                <a:srgbClr val="0A2C70"/>
              </a:gs>
              <a:gs pos="100000">
                <a:srgbClr val="0F44B3"/>
              </a:gs>
            </a:gsLst>
            <a:path path="circle">
              <a:fillToRect l="50000" t="-80000" r="50000" b="180000"/>
            </a:path>
          </a:gradFill>
          <a:ln>
            <a:noFill/>
          </a:ln>
          <a:effectLst>
            <a:innerShdw blurRad="139700" dist="139700" dir="16200000">
              <a:srgbClr val="061B46">
                <a:alpha val="5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4" name="组合 143"/>
          <p:cNvGrpSpPr/>
          <p:nvPr/>
        </p:nvGrpSpPr>
        <p:grpSpPr>
          <a:xfrm rot="8126642">
            <a:off x="1510332" y="3062019"/>
            <a:ext cx="2727254" cy="2968391"/>
            <a:chOff x="7892716" y="0"/>
            <a:chExt cx="4299285" cy="4275221"/>
          </a:xfrm>
        </p:grpSpPr>
        <p:sp>
          <p:nvSpPr>
            <p:cNvPr id="145" name="任意多边形 144"/>
            <p:cNvSpPr/>
            <p:nvPr/>
          </p:nvSpPr>
          <p:spPr>
            <a:xfrm>
              <a:off x="7892716" y="0"/>
              <a:ext cx="4299285" cy="4275221"/>
            </a:xfrm>
            <a:custGeom>
              <a:avLst/>
              <a:gdLst>
                <a:gd name="connsiteX0" fmla="*/ 402056 w 4299285"/>
                <a:gd name="connsiteY0" fmla="*/ 0 h 4275221"/>
                <a:gd name="connsiteX1" fmla="*/ 4299285 w 4299285"/>
                <a:gd name="connsiteY1" fmla="*/ 0 h 4275221"/>
                <a:gd name="connsiteX2" fmla="*/ 4299285 w 4299285"/>
                <a:gd name="connsiteY2" fmla="*/ 3858546 h 4275221"/>
                <a:gd name="connsiteX3" fmla="*/ 4175139 w 4299285"/>
                <a:gd name="connsiteY3" fmla="*/ 3933967 h 4275221"/>
                <a:gd name="connsiteX4" fmla="*/ 2827422 w 4299285"/>
                <a:gd name="connsiteY4" fmla="*/ 4275221 h 4275221"/>
                <a:gd name="connsiteX5" fmla="*/ 0 w 4299285"/>
                <a:gd name="connsiteY5" fmla="*/ 1447799 h 4275221"/>
                <a:gd name="connsiteX6" fmla="*/ 341255 w 4299285"/>
                <a:gd name="connsiteY6" fmla="*/ 100082 h 427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9285" h="4275221">
                  <a:moveTo>
                    <a:pt x="402056" y="0"/>
                  </a:moveTo>
                  <a:lnTo>
                    <a:pt x="4299285" y="0"/>
                  </a:lnTo>
                  <a:lnTo>
                    <a:pt x="4299285" y="3858546"/>
                  </a:lnTo>
                  <a:lnTo>
                    <a:pt x="4175139" y="3933967"/>
                  </a:lnTo>
                  <a:cubicBezTo>
                    <a:pt x="3774513" y="4151600"/>
                    <a:pt x="3315404" y="4275221"/>
                    <a:pt x="2827422" y="4275221"/>
                  </a:cubicBezTo>
                  <a:cubicBezTo>
                    <a:pt x="1265880" y="4275221"/>
                    <a:pt x="0" y="3009341"/>
                    <a:pt x="0" y="1447799"/>
                  </a:cubicBezTo>
                  <a:cubicBezTo>
                    <a:pt x="0" y="959817"/>
                    <a:pt x="123621" y="500709"/>
                    <a:pt x="341255" y="100082"/>
                  </a:cubicBezTo>
                  <a:close/>
                </a:path>
              </a:pathLst>
            </a:cu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a:off x="8947486" y="1"/>
              <a:ext cx="3244515" cy="3212431"/>
            </a:xfrm>
            <a:custGeom>
              <a:avLst/>
              <a:gdLst>
                <a:gd name="connsiteX0" fmla="*/ 245845 w 3244515"/>
                <a:gd name="connsiteY0" fmla="*/ 0 h 3212431"/>
                <a:gd name="connsiteX1" fmla="*/ 3244515 w 3244515"/>
                <a:gd name="connsiteY1" fmla="*/ 0 h 3212431"/>
                <a:gd name="connsiteX2" fmla="*/ 3244515 w 3244515"/>
                <a:gd name="connsiteY2" fmla="*/ 2951130 h 3212431"/>
                <a:gd name="connsiteX3" fmla="*/ 3061596 w 3244515"/>
                <a:gd name="connsiteY3" fmla="*/ 3039247 h 3212431"/>
                <a:gd name="connsiteX4" fmla="*/ 2203784 w 3244515"/>
                <a:gd name="connsiteY4" fmla="*/ 3212431 h 3212431"/>
                <a:gd name="connsiteX5" fmla="*/ 0 w 3244515"/>
                <a:gd name="connsiteY5" fmla="*/ 1008647 h 3212431"/>
                <a:gd name="connsiteX6" fmla="*/ 173184 w 3244515"/>
                <a:gd name="connsiteY6" fmla="*/ 150835 h 321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515" h="3212431">
                  <a:moveTo>
                    <a:pt x="245845" y="0"/>
                  </a:moveTo>
                  <a:lnTo>
                    <a:pt x="3244515" y="0"/>
                  </a:lnTo>
                  <a:lnTo>
                    <a:pt x="3244515" y="2951130"/>
                  </a:lnTo>
                  <a:lnTo>
                    <a:pt x="3061596" y="3039247"/>
                  </a:lnTo>
                  <a:cubicBezTo>
                    <a:pt x="2797939" y="3150764"/>
                    <a:pt x="2508063" y="3212431"/>
                    <a:pt x="2203784" y="3212431"/>
                  </a:cubicBezTo>
                  <a:cubicBezTo>
                    <a:pt x="986668" y="3212431"/>
                    <a:pt x="0" y="2225763"/>
                    <a:pt x="0" y="1008647"/>
                  </a:cubicBezTo>
                  <a:cubicBezTo>
                    <a:pt x="0" y="704368"/>
                    <a:pt x="61667" y="414492"/>
                    <a:pt x="173184" y="150835"/>
                  </a:cubicBezTo>
                  <a:close/>
                </a:path>
              </a:pathLst>
            </a:custGeom>
            <a:solidFill>
              <a:srgbClr val="2D7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10214810" y="1"/>
              <a:ext cx="1977190" cy="2021305"/>
            </a:xfrm>
            <a:custGeom>
              <a:avLst/>
              <a:gdLst>
                <a:gd name="connsiteX0" fmla="*/ 207222 w 1977190"/>
                <a:gd name="connsiteY0" fmla="*/ 0 h 2021305"/>
                <a:gd name="connsiteX1" fmla="*/ 1977190 w 1977190"/>
                <a:gd name="connsiteY1" fmla="*/ 0 h 2021305"/>
                <a:gd name="connsiteX2" fmla="*/ 1977190 w 1977190"/>
                <a:gd name="connsiteY2" fmla="*/ 1843004 h 2021305"/>
                <a:gd name="connsiteX3" fmla="*/ 1945437 w 1977190"/>
                <a:gd name="connsiteY3" fmla="*/ 1862295 h 2021305"/>
                <a:gd name="connsiteX4" fmla="*/ 1317458 w 1977190"/>
                <a:gd name="connsiteY4" fmla="*/ 2021305 h 2021305"/>
                <a:gd name="connsiteX5" fmla="*/ 0 w 1977190"/>
                <a:gd name="connsiteY5" fmla="*/ 703847 h 2021305"/>
                <a:gd name="connsiteX6" fmla="*/ 103532 w 1977190"/>
                <a:gd name="connsiteY6" fmla="*/ 191033 h 20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7190" h="2021305">
                  <a:moveTo>
                    <a:pt x="207222" y="0"/>
                  </a:moveTo>
                  <a:lnTo>
                    <a:pt x="1977190" y="0"/>
                  </a:lnTo>
                  <a:lnTo>
                    <a:pt x="1977190" y="1843004"/>
                  </a:lnTo>
                  <a:lnTo>
                    <a:pt x="1945437" y="1862295"/>
                  </a:lnTo>
                  <a:cubicBezTo>
                    <a:pt x="1758762" y="1963703"/>
                    <a:pt x="1544837" y="2021305"/>
                    <a:pt x="1317458" y="2021305"/>
                  </a:cubicBezTo>
                  <a:cubicBezTo>
                    <a:pt x="589846" y="2021305"/>
                    <a:pt x="0" y="1431459"/>
                    <a:pt x="0" y="703847"/>
                  </a:cubicBezTo>
                  <a:cubicBezTo>
                    <a:pt x="0" y="521944"/>
                    <a:pt x="36865" y="348651"/>
                    <a:pt x="103532" y="191033"/>
                  </a:cubicBezTo>
                  <a:close/>
                </a:path>
              </a:pathLst>
            </a:custGeom>
            <a:solidFill>
              <a:srgbClr val="588F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a:off x="10635918" y="1"/>
              <a:ext cx="1556083" cy="1708483"/>
            </a:xfrm>
            <a:custGeom>
              <a:avLst/>
              <a:gdLst>
                <a:gd name="connsiteX0" fmla="*/ 150506 w 1556083"/>
                <a:gd name="connsiteY0" fmla="*/ 0 h 1708483"/>
                <a:gd name="connsiteX1" fmla="*/ 199731 w 1556083"/>
                <a:gd name="connsiteY1" fmla="*/ 0 h 1708483"/>
                <a:gd name="connsiteX2" fmla="*/ 174983 w 1556083"/>
                <a:gd name="connsiteY2" fmla="*/ 40735 h 1708483"/>
                <a:gd name="connsiteX3" fmla="*/ 42112 w 1556083"/>
                <a:gd name="connsiteY3" fmla="*/ 565484 h 1708483"/>
                <a:gd name="connsiteX4" fmla="*/ 1143001 w 1556083"/>
                <a:gd name="connsiteY4" fmla="*/ 1666373 h 1708483"/>
                <a:gd name="connsiteX5" fmla="*/ 1470372 w 1556083"/>
                <a:gd name="connsiteY5" fmla="*/ 1616879 h 1708483"/>
                <a:gd name="connsiteX6" fmla="*/ 1556083 w 1556083"/>
                <a:gd name="connsiteY6" fmla="*/ 1585508 h 1708483"/>
                <a:gd name="connsiteX7" fmla="*/ 1556083 w 1556083"/>
                <a:gd name="connsiteY7" fmla="*/ 1630308 h 1708483"/>
                <a:gd name="connsiteX8" fmla="*/ 1482893 w 1556083"/>
                <a:gd name="connsiteY8" fmla="*/ 1657096 h 1708483"/>
                <a:gd name="connsiteX9" fmla="*/ 1143000 w 1556083"/>
                <a:gd name="connsiteY9" fmla="*/ 1708483 h 1708483"/>
                <a:gd name="connsiteX10" fmla="*/ 0 w 1556083"/>
                <a:gd name="connsiteY10" fmla="*/ 565483 h 1708483"/>
                <a:gd name="connsiteX11" fmla="*/ 137954 w 1556083"/>
                <a:gd name="connsiteY11" fmla="*/ 20662 h 17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6083" h="1708483">
                  <a:moveTo>
                    <a:pt x="150506" y="0"/>
                  </a:moveTo>
                  <a:lnTo>
                    <a:pt x="199731" y="0"/>
                  </a:lnTo>
                  <a:lnTo>
                    <a:pt x="174983" y="40735"/>
                  </a:lnTo>
                  <a:cubicBezTo>
                    <a:pt x="90245" y="196724"/>
                    <a:pt x="42112" y="375483"/>
                    <a:pt x="42112" y="565484"/>
                  </a:cubicBezTo>
                  <a:cubicBezTo>
                    <a:pt x="42112" y="1173488"/>
                    <a:pt x="534997" y="1666373"/>
                    <a:pt x="1143001" y="1666373"/>
                  </a:cubicBezTo>
                  <a:cubicBezTo>
                    <a:pt x="1257002" y="1666373"/>
                    <a:pt x="1366955" y="1649045"/>
                    <a:pt x="1470372" y="1616879"/>
                  </a:cubicBezTo>
                  <a:lnTo>
                    <a:pt x="1556083" y="1585508"/>
                  </a:lnTo>
                  <a:lnTo>
                    <a:pt x="1556083" y="1630308"/>
                  </a:lnTo>
                  <a:lnTo>
                    <a:pt x="1482893" y="1657096"/>
                  </a:lnTo>
                  <a:cubicBezTo>
                    <a:pt x="1375521" y="1690492"/>
                    <a:pt x="1261361" y="1708483"/>
                    <a:pt x="1143000" y="1708483"/>
                  </a:cubicBezTo>
                  <a:cubicBezTo>
                    <a:pt x="511739" y="1708483"/>
                    <a:pt x="0" y="1196744"/>
                    <a:pt x="0" y="565483"/>
                  </a:cubicBezTo>
                  <a:cubicBezTo>
                    <a:pt x="0" y="368214"/>
                    <a:pt x="49975" y="182617"/>
                    <a:pt x="137954" y="20662"/>
                  </a:cubicBezTo>
                  <a:close/>
                </a:path>
              </a:pathLst>
            </a:custGeom>
            <a:solidFill>
              <a:srgbClr val="78A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任意多边形 148"/>
            <p:cNvSpPr/>
            <p:nvPr/>
          </p:nvSpPr>
          <p:spPr>
            <a:xfrm>
              <a:off x="9512969" y="0"/>
              <a:ext cx="2679031" cy="2642936"/>
            </a:xfrm>
            <a:custGeom>
              <a:avLst/>
              <a:gdLst>
                <a:gd name="connsiteX0" fmla="*/ 206018 w 2679031"/>
                <a:gd name="connsiteY0" fmla="*/ 0 h 2642936"/>
                <a:gd name="connsiteX1" fmla="*/ 268502 w 2679031"/>
                <a:gd name="connsiteY1" fmla="*/ 0 h 2642936"/>
                <a:gd name="connsiteX2" fmla="*/ 267434 w 2679031"/>
                <a:gd name="connsiteY2" fmla="*/ 1758 h 2642936"/>
                <a:gd name="connsiteX3" fmla="*/ 56147 w 2679031"/>
                <a:gd name="connsiteY3" fmla="*/ 836195 h 2642936"/>
                <a:gd name="connsiteX4" fmla="*/ 1806742 w 2679031"/>
                <a:gd name="connsiteY4" fmla="*/ 2586790 h 2642936"/>
                <a:gd name="connsiteX5" fmla="*/ 2641180 w 2679031"/>
                <a:gd name="connsiteY5" fmla="*/ 2375503 h 2642936"/>
                <a:gd name="connsiteX6" fmla="*/ 2679031 w 2679031"/>
                <a:gd name="connsiteY6" fmla="*/ 2352507 h 2642936"/>
                <a:gd name="connsiteX7" fmla="*/ 2679031 w 2679031"/>
                <a:gd name="connsiteY7" fmla="*/ 2418135 h 2642936"/>
                <a:gd name="connsiteX8" fmla="*/ 2667942 w 2679031"/>
                <a:gd name="connsiteY8" fmla="*/ 2424872 h 2642936"/>
                <a:gd name="connsiteX9" fmla="*/ 1806741 w 2679031"/>
                <a:gd name="connsiteY9" fmla="*/ 2642936 h 2642936"/>
                <a:gd name="connsiteX10" fmla="*/ 0 w 2679031"/>
                <a:gd name="connsiteY10" fmla="*/ 836195 h 2642936"/>
                <a:gd name="connsiteX11" fmla="*/ 141983 w 2679031"/>
                <a:gd name="connsiteY11" fmla="*/ 132930 h 264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9031" h="2642936">
                  <a:moveTo>
                    <a:pt x="206018" y="0"/>
                  </a:moveTo>
                  <a:lnTo>
                    <a:pt x="268502" y="0"/>
                  </a:lnTo>
                  <a:lnTo>
                    <a:pt x="267434" y="1758"/>
                  </a:lnTo>
                  <a:cubicBezTo>
                    <a:pt x="132687" y="249805"/>
                    <a:pt x="56147" y="534062"/>
                    <a:pt x="56147" y="836195"/>
                  </a:cubicBezTo>
                  <a:cubicBezTo>
                    <a:pt x="56147" y="1803022"/>
                    <a:pt x="839915" y="2586790"/>
                    <a:pt x="1806742" y="2586790"/>
                  </a:cubicBezTo>
                  <a:cubicBezTo>
                    <a:pt x="2108875" y="2586790"/>
                    <a:pt x="2393132" y="2510250"/>
                    <a:pt x="2641180" y="2375503"/>
                  </a:cubicBezTo>
                  <a:lnTo>
                    <a:pt x="2679031" y="2352507"/>
                  </a:lnTo>
                  <a:lnTo>
                    <a:pt x="2679031" y="2418135"/>
                  </a:lnTo>
                  <a:lnTo>
                    <a:pt x="2667942" y="2424872"/>
                  </a:lnTo>
                  <a:cubicBezTo>
                    <a:pt x="2411938" y="2563941"/>
                    <a:pt x="2118565" y="2642936"/>
                    <a:pt x="1806741" y="2642936"/>
                  </a:cubicBezTo>
                  <a:cubicBezTo>
                    <a:pt x="808906" y="2642936"/>
                    <a:pt x="0" y="1834030"/>
                    <a:pt x="0" y="836195"/>
                  </a:cubicBezTo>
                  <a:cubicBezTo>
                    <a:pt x="0" y="586736"/>
                    <a:pt x="50557" y="349086"/>
                    <a:pt x="141983" y="132930"/>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9" name="任意多边形 168"/>
          <p:cNvSpPr/>
          <p:nvPr/>
        </p:nvSpPr>
        <p:spPr>
          <a:xfrm>
            <a:off x="0" y="0"/>
            <a:ext cx="11732284" cy="6858000"/>
          </a:xfrm>
          <a:custGeom>
            <a:avLst/>
            <a:gdLst>
              <a:gd name="connsiteX0" fmla="*/ 3169623 w 11732284"/>
              <a:gd name="connsiteY0" fmla="*/ 1176731 h 6858000"/>
              <a:gd name="connsiteX1" fmla="*/ 2342888 w 11732284"/>
              <a:gd name="connsiteY1" fmla="*/ 1741841 h 6858000"/>
              <a:gd name="connsiteX2" fmla="*/ 1233597 w 11732284"/>
              <a:gd name="connsiteY2" fmla="*/ 1574401 h 6858000"/>
              <a:gd name="connsiteX3" fmla="*/ 647558 w 11732284"/>
              <a:gd name="connsiteY3" fmla="*/ 2286021 h 6858000"/>
              <a:gd name="connsiteX4" fmla="*/ 82447 w 11732284"/>
              <a:gd name="connsiteY4" fmla="*/ 2809273 h 6858000"/>
              <a:gd name="connsiteX5" fmla="*/ 605697 w 11732284"/>
              <a:gd name="connsiteY5" fmla="*/ 3719727 h 6858000"/>
              <a:gd name="connsiteX6" fmla="*/ 626628 w 11732284"/>
              <a:gd name="connsiteY6" fmla="*/ 4556927 h 6858000"/>
              <a:gd name="connsiteX7" fmla="*/ 1892893 w 11732284"/>
              <a:gd name="connsiteY7" fmla="*/ 4703437 h 6858000"/>
              <a:gd name="connsiteX8" fmla="*/ 2677768 w 11732284"/>
              <a:gd name="connsiteY8" fmla="*/ 5195293 h 6858000"/>
              <a:gd name="connsiteX9" fmla="*/ 3347528 w 11732284"/>
              <a:gd name="connsiteY9" fmla="*/ 5059248 h 6858000"/>
              <a:gd name="connsiteX10" fmla="*/ 3766128 w 11732284"/>
              <a:gd name="connsiteY10" fmla="*/ 4546463 h 6858000"/>
              <a:gd name="connsiteX11" fmla="*/ 5189370 w 11732284"/>
              <a:gd name="connsiteY11" fmla="*/ 4619718 h 6858000"/>
              <a:gd name="connsiteX12" fmla="*/ 4624259 w 11732284"/>
              <a:gd name="connsiteY12" fmla="*/ 3196477 h 6858000"/>
              <a:gd name="connsiteX13" fmla="*/ 4990534 w 11732284"/>
              <a:gd name="connsiteY13" fmla="*/ 1982536 h 6858000"/>
              <a:gd name="connsiteX14" fmla="*/ 3944033 w 11732284"/>
              <a:gd name="connsiteY14" fmla="*/ 1804631 h 6858000"/>
              <a:gd name="connsiteX15" fmla="*/ 3169623 w 11732284"/>
              <a:gd name="connsiteY15" fmla="*/ 1176731 h 6858000"/>
              <a:gd name="connsiteX16" fmla="*/ 0 w 11732284"/>
              <a:gd name="connsiteY16" fmla="*/ 0 h 6858000"/>
              <a:gd name="connsiteX17" fmla="*/ 11732284 w 11732284"/>
              <a:gd name="connsiteY17" fmla="*/ 0 h 6858000"/>
              <a:gd name="connsiteX18" fmla="*/ 11732284 w 11732284"/>
              <a:gd name="connsiteY18" fmla="*/ 6858000 h 6858000"/>
              <a:gd name="connsiteX19" fmla="*/ 0 w 11732284"/>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32284" h="6858000">
                <a:moveTo>
                  <a:pt x="3169623" y="1176731"/>
                </a:moveTo>
                <a:cubicBezTo>
                  <a:pt x="2546956" y="1197661"/>
                  <a:pt x="2665559" y="1675563"/>
                  <a:pt x="2342888" y="1741841"/>
                </a:cubicBezTo>
                <a:cubicBezTo>
                  <a:pt x="2020217" y="1808119"/>
                  <a:pt x="1714987" y="1483705"/>
                  <a:pt x="1233597" y="1574401"/>
                </a:cubicBezTo>
                <a:cubicBezTo>
                  <a:pt x="752208" y="1665098"/>
                  <a:pt x="839416" y="2080210"/>
                  <a:pt x="647558" y="2286021"/>
                </a:cubicBezTo>
                <a:cubicBezTo>
                  <a:pt x="455700" y="2491833"/>
                  <a:pt x="162680" y="2340091"/>
                  <a:pt x="82447" y="2809273"/>
                </a:cubicBezTo>
                <a:cubicBezTo>
                  <a:pt x="2215" y="3278454"/>
                  <a:pt x="515001" y="3428452"/>
                  <a:pt x="605697" y="3719727"/>
                </a:cubicBezTo>
                <a:cubicBezTo>
                  <a:pt x="696394" y="4011003"/>
                  <a:pt x="359771" y="4141815"/>
                  <a:pt x="626628" y="4556927"/>
                </a:cubicBezTo>
                <a:cubicBezTo>
                  <a:pt x="893485" y="4972039"/>
                  <a:pt x="1551036" y="4597043"/>
                  <a:pt x="1892893" y="4703437"/>
                </a:cubicBezTo>
                <a:cubicBezTo>
                  <a:pt x="2234750" y="4809832"/>
                  <a:pt x="2435328" y="5135991"/>
                  <a:pt x="2677768" y="5195293"/>
                </a:cubicBezTo>
                <a:cubicBezTo>
                  <a:pt x="2920207" y="5254595"/>
                  <a:pt x="3155671" y="5209246"/>
                  <a:pt x="3347528" y="5059248"/>
                </a:cubicBezTo>
                <a:cubicBezTo>
                  <a:pt x="3539386" y="4909250"/>
                  <a:pt x="3459155" y="4619718"/>
                  <a:pt x="3766128" y="4546463"/>
                </a:cubicBezTo>
                <a:cubicBezTo>
                  <a:pt x="4073102" y="4473208"/>
                  <a:pt x="4680071" y="5420291"/>
                  <a:pt x="5189370" y="4619718"/>
                </a:cubicBezTo>
                <a:cubicBezTo>
                  <a:pt x="5698667" y="3819145"/>
                  <a:pt x="4657399" y="3636007"/>
                  <a:pt x="4624259" y="3196477"/>
                </a:cubicBezTo>
                <a:cubicBezTo>
                  <a:pt x="4591119" y="2756947"/>
                  <a:pt x="5302740" y="2517996"/>
                  <a:pt x="4990534" y="1982536"/>
                </a:cubicBezTo>
                <a:cubicBezTo>
                  <a:pt x="4678328" y="1447077"/>
                  <a:pt x="4247520" y="1938932"/>
                  <a:pt x="3944033" y="1804631"/>
                </a:cubicBezTo>
                <a:cubicBezTo>
                  <a:pt x="3640549" y="1670330"/>
                  <a:pt x="3792291" y="1155802"/>
                  <a:pt x="3169623" y="1176731"/>
                </a:cubicBezTo>
                <a:close/>
                <a:moveTo>
                  <a:pt x="0" y="0"/>
                </a:moveTo>
                <a:lnTo>
                  <a:pt x="11732284" y="0"/>
                </a:lnTo>
                <a:lnTo>
                  <a:pt x="11732284"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3"/>
          <p:cNvSpPr/>
          <p:nvPr/>
        </p:nvSpPr>
        <p:spPr>
          <a:xfrm>
            <a:off x="1521548" y="939112"/>
            <a:ext cx="1074882" cy="604468"/>
          </a:xfrm>
          <a:custGeom>
            <a:avLst/>
            <a:gdLst>
              <a:gd name="connsiteX0" fmla="*/ 178630 w 1301227"/>
              <a:gd name="connsiteY0" fmla="*/ 10092 h 643403"/>
              <a:gd name="connsiteX1" fmla="*/ 55062 w 1301227"/>
              <a:gd name="connsiteY1" fmla="*/ 331368 h 643403"/>
              <a:gd name="connsiteX2" fmla="*/ 722327 w 1301227"/>
              <a:gd name="connsiteY2" fmla="*/ 640287 h 643403"/>
              <a:gd name="connsiteX3" fmla="*/ 1290738 w 1301227"/>
              <a:gd name="connsiteY3" fmla="*/ 133660 h 643403"/>
              <a:gd name="connsiteX4" fmla="*/ 178630 w 1301227"/>
              <a:gd name="connsiteY4" fmla="*/ 10092 h 643403"/>
              <a:gd name="connsiteX0-1" fmla="*/ 343711 w 1250797"/>
              <a:gd name="connsiteY0-2" fmla="*/ 6740 h 689576"/>
              <a:gd name="connsiteX1-3" fmla="*/ 10078 w 1250797"/>
              <a:gd name="connsiteY1-4" fmla="*/ 377443 h 689576"/>
              <a:gd name="connsiteX2-5" fmla="*/ 677343 w 1250797"/>
              <a:gd name="connsiteY2-6" fmla="*/ 686362 h 689576"/>
              <a:gd name="connsiteX3-7" fmla="*/ 1245754 w 1250797"/>
              <a:gd name="connsiteY3-8" fmla="*/ 179735 h 689576"/>
              <a:gd name="connsiteX4-9" fmla="*/ 343711 w 1250797"/>
              <a:gd name="connsiteY4-10" fmla="*/ 6740 h 689576"/>
              <a:gd name="connsiteX0-11" fmla="*/ 351976 w 1259062"/>
              <a:gd name="connsiteY0-12" fmla="*/ 15169 h 698005"/>
              <a:gd name="connsiteX1-13" fmla="*/ 18343 w 1259062"/>
              <a:gd name="connsiteY1-14" fmla="*/ 385872 h 698005"/>
              <a:gd name="connsiteX2-15" fmla="*/ 685608 w 1259062"/>
              <a:gd name="connsiteY2-16" fmla="*/ 694791 h 698005"/>
              <a:gd name="connsiteX3-17" fmla="*/ 1254019 w 1259062"/>
              <a:gd name="connsiteY3-18" fmla="*/ 188164 h 698005"/>
              <a:gd name="connsiteX4-19" fmla="*/ 351976 w 1259062"/>
              <a:gd name="connsiteY4-20" fmla="*/ 15169 h 698005"/>
              <a:gd name="connsiteX0-21" fmla="*/ 351976 w 1269188"/>
              <a:gd name="connsiteY0-22" fmla="*/ 33436 h 716272"/>
              <a:gd name="connsiteX1-23" fmla="*/ 18343 w 1269188"/>
              <a:gd name="connsiteY1-24" fmla="*/ 404139 h 716272"/>
              <a:gd name="connsiteX2-25" fmla="*/ 685608 w 1269188"/>
              <a:gd name="connsiteY2-26" fmla="*/ 713058 h 716272"/>
              <a:gd name="connsiteX3-27" fmla="*/ 1254019 w 1269188"/>
              <a:gd name="connsiteY3-28" fmla="*/ 206431 h 716272"/>
              <a:gd name="connsiteX4-29" fmla="*/ 351976 w 1269188"/>
              <a:gd name="connsiteY4-30" fmla="*/ 33436 h 716272"/>
              <a:gd name="connsiteX0-31" fmla="*/ 351976 w 1269188"/>
              <a:gd name="connsiteY0-32" fmla="*/ 33436 h 716272"/>
              <a:gd name="connsiteX1-33" fmla="*/ 18343 w 1269188"/>
              <a:gd name="connsiteY1-34" fmla="*/ 404139 h 716272"/>
              <a:gd name="connsiteX2-35" fmla="*/ 685608 w 1269188"/>
              <a:gd name="connsiteY2-36" fmla="*/ 713058 h 716272"/>
              <a:gd name="connsiteX3-37" fmla="*/ 1254019 w 1269188"/>
              <a:gd name="connsiteY3-38" fmla="*/ 206431 h 716272"/>
              <a:gd name="connsiteX4-39" fmla="*/ 351976 w 1269188"/>
              <a:gd name="connsiteY4-40" fmla="*/ 33436 h 716272"/>
              <a:gd name="connsiteX0-41" fmla="*/ 351976 w 1269188"/>
              <a:gd name="connsiteY0-42" fmla="*/ 33436 h 713737"/>
              <a:gd name="connsiteX1-43" fmla="*/ 18343 w 1269188"/>
              <a:gd name="connsiteY1-44" fmla="*/ 404139 h 713737"/>
              <a:gd name="connsiteX2-45" fmla="*/ 685608 w 1269188"/>
              <a:gd name="connsiteY2-46" fmla="*/ 713058 h 713737"/>
              <a:gd name="connsiteX3-47" fmla="*/ 1254019 w 1269188"/>
              <a:gd name="connsiteY3-48" fmla="*/ 206431 h 713737"/>
              <a:gd name="connsiteX4-49" fmla="*/ 351976 w 1269188"/>
              <a:gd name="connsiteY4-50" fmla="*/ 33436 h 7137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69188" h="713737">
                <a:moveTo>
                  <a:pt x="351976" y="33436"/>
                </a:moveTo>
                <a:cubicBezTo>
                  <a:pt x="22463" y="91101"/>
                  <a:pt x="-37262" y="290869"/>
                  <a:pt x="18343" y="404139"/>
                </a:cubicBezTo>
                <a:cubicBezTo>
                  <a:pt x="73948" y="517409"/>
                  <a:pt x="430235" y="708939"/>
                  <a:pt x="685608" y="713058"/>
                </a:cubicBezTo>
                <a:cubicBezTo>
                  <a:pt x="891554" y="729534"/>
                  <a:pt x="1359051" y="443268"/>
                  <a:pt x="1254019" y="206431"/>
                </a:cubicBezTo>
                <a:cubicBezTo>
                  <a:pt x="1148987" y="-30406"/>
                  <a:pt x="681489" y="-24229"/>
                  <a:pt x="351976" y="33436"/>
                </a:cubicBezTo>
                <a:close/>
              </a:path>
            </a:pathLst>
          </a:custGeom>
          <a:gradFill>
            <a:gsLst>
              <a:gs pos="0">
                <a:srgbClr val="0A2C70"/>
              </a:gs>
              <a:gs pos="35000">
                <a:srgbClr val="0A2C70"/>
              </a:gs>
              <a:gs pos="100000">
                <a:srgbClr val="0F44B3"/>
              </a:gs>
            </a:gsLst>
            <a:path path="circle">
              <a:fillToRect l="50000" t="-80000" r="50000" b="180000"/>
            </a:path>
          </a:gradFill>
          <a:ln>
            <a:noFill/>
          </a:ln>
          <a:effectLst>
            <a:innerShdw blurRad="63500" dist="50800" dir="16200000">
              <a:srgbClr val="061B46">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686810" y="3191723"/>
            <a:ext cx="2063578" cy="395417"/>
          </a:xfrm>
          <a:prstGeom prst="roundRect">
            <a:avLst>
              <a:gd name="adj" fmla="val 50000"/>
            </a:avLst>
          </a:prstGeom>
          <a:solidFill>
            <a:srgbClr val="F4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535257" y="1891080"/>
            <a:ext cx="2311851" cy="1200329"/>
          </a:xfrm>
          <a:prstGeom prst="rect">
            <a:avLst/>
          </a:prstGeom>
          <a:noFill/>
          <a:effectLst/>
        </p:spPr>
        <p:txBody>
          <a:bodyPr wrap="none" rtlCol="0">
            <a:spAutoFit/>
          </a:bodyPr>
          <a:lstStyle/>
          <a:p>
            <a:r>
              <a:rPr lang="zh-CN" altLang="en-US" sz="7200" smtClean="0">
                <a:solidFill>
                  <a:schemeClr val="bg1"/>
                </a:solidFill>
                <a:latin typeface="汉仪雅酷黑 55W" panose="020B0504020202020204" pitchFamily="34" charset="-122"/>
                <a:ea typeface="汉仪雅酷黑 55W" panose="020B0504020202020204" pitchFamily="34" charset="-122"/>
              </a:rPr>
              <a:t>目 录</a:t>
            </a:r>
            <a:endParaRPr lang="zh-CN" altLang="en-US" sz="7200">
              <a:solidFill>
                <a:schemeClr val="bg1"/>
              </a:solidFill>
              <a:latin typeface="汉仪雅酷黑 55W" panose="020B0504020202020204" pitchFamily="34" charset="-122"/>
              <a:ea typeface="汉仪雅酷黑 55W" panose="020B0504020202020204" pitchFamily="34" charset="-122"/>
            </a:endParaRPr>
          </a:p>
        </p:txBody>
      </p:sp>
      <p:sp>
        <p:nvSpPr>
          <p:cNvPr id="8" name="文本框 21"/>
          <p:cNvSpPr txBox="1">
            <a:spLocks noChangeArrowheads="1"/>
          </p:cNvSpPr>
          <p:nvPr/>
        </p:nvSpPr>
        <p:spPr bwMode="auto">
          <a:xfrm>
            <a:off x="1953880" y="3181047"/>
            <a:ext cx="1402948" cy="400110"/>
          </a:xfrm>
          <a:prstGeom prst="rect">
            <a:avLst/>
          </a:prstGeom>
          <a:noFill/>
        </p:spPr>
        <p:txBody>
          <a:bodyPr wrap="none" rtlCol="0">
            <a:spAutoFit/>
          </a:bodyPr>
          <a:lstStyle>
            <a:defPPr>
              <a:defRPr lang="zh-CN"/>
            </a:defPPr>
            <a:lvl1pPr>
              <a:defRPr sz="2400">
                <a:solidFill>
                  <a:schemeClr val="bg1"/>
                </a:solidFill>
                <a:latin typeface="汉仪典雅体简" panose="00020600040101010101" pitchFamily="18" charset="-122"/>
                <a:ea typeface="汉仪典雅体简" panose="00020600040101010101" pitchFamily="18" charset="-122"/>
              </a:defRPr>
            </a:lvl1pPr>
          </a:lstStyle>
          <a:p>
            <a:r>
              <a:rPr lang="en-US" altLang="zh-CN" sz="2000" dirty="0"/>
              <a:t>CONTENTS</a:t>
            </a:r>
            <a:endParaRPr lang="zh-CN" altLang="en-US" sz="2000" dirty="0"/>
          </a:p>
        </p:txBody>
      </p:sp>
      <p:sp>
        <p:nvSpPr>
          <p:cNvPr id="10" name="椭圆 9"/>
          <p:cNvSpPr/>
          <p:nvPr/>
        </p:nvSpPr>
        <p:spPr>
          <a:xfrm>
            <a:off x="1798020" y="3346183"/>
            <a:ext cx="111211" cy="1112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532085" y="3346183"/>
            <a:ext cx="111211" cy="1112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角星 37"/>
          <p:cNvSpPr/>
          <p:nvPr/>
        </p:nvSpPr>
        <p:spPr>
          <a:xfrm rot="19828527">
            <a:off x="1254565" y="2811409"/>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a:off x="6884408" y="1104830"/>
            <a:ext cx="2567640" cy="461665"/>
          </a:xfrm>
          <a:prstGeom prst="rect">
            <a:avLst/>
          </a:prstGeom>
          <a:noFill/>
        </p:spPr>
        <p:txBody>
          <a:bodyPr wrap="square" rtlCol="0">
            <a:spAutoFit/>
          </a:bodyPr>
          <a:lstStyle/>
          <a:p>
            <a:pPr algn="dist">
              <a:defRPr/>
            </a:pPr>
            <a:r>
              <a:rPr lang="zh-CN" altLang="en-US" sz="2400" b="1" kern="100">
                <a:solidFill>
                  <a:srgbClr val="0A2C70"/>
                </a:solidFill>
                <a:latin typeface="汉仪旗黑Y3-85W" panose="00020600040101010101" pitchFamily="18" charset="-122"/>
                <a:ea typeface="汉仪旗黑Y3-85W" panose="00020600040101010101" pitchFamily="18" charset="-122"/>
                <a:cs typeface="Times New Roman" panose="02020603050405020304" pitchFamily="18" charset="0"/>
              </a:rPr>
              <a:t>年度工作</a:t>
            </a:r>
            <a:r>
              <a:rPr lang="zh-CN" altLang="en-US" sz="2400" kern="100">
                <a:solidFill>
                  <a:srgbClr val="0A2C70"/>
                </a:solidFill>
                <a:latin typeface="汉仪旗黑Y3-85W" panose="00020600040101010101" pitchFamily="18" charset="-122"/>
                <a:ea typeface="汉仪旗黑Y3-85W" panose="00020600040101010101" pitchFamily="18" charset="-122"/>
                <a:cs typeface="Times New Roman" panose="02020603050405020304" pitchFamily="18" charset="0"/>
              </a:rPr>
              <a:t>概述</a:t>
            </a:r>
            <a:endParaRPr lang="zh-CN" altLang="zh-CN" sz="2400" kern="100" dirty="0">
              <a:solidFill>
                <a:srgbClr val="0A2C70"/>
              </a:solidFill>
              <a:latin typeface="汉仪旗黑Y3-85W" panose="00020600040101010101" pitchFamily="18" charset="-122"/>
              <a:ea typeface="汉仪旗黑Y3-85W" panose="00020600040101010101" pitchFamily="18" charset="-122"/>
              <a:cs typeface="Times New Roman" panose="02020603050405020304" pitchFamily="18" charset="0"/>
            </a:endParaRPr>
          </a:p>
        </p:txBody>
      </p:sp>
      <p:sp>
        <p:nvSpPr>
          <p:cNvPr id="90" name="文本框 89"/>
          <p:cNvSpPr txBox="1"/>
          <p:nvPr/>
        </p:nvSpPr>
        <p:spPr>
          <a:xfrm>
            <a:off x="6919082" y="1941677"/>
            <a:ext cx="2600057" cy="461665"/>
          </a:xfrm>
          <a:prstGeom prst="rect">
            <a:avLst/>
          </a:prstGeom>
          <a:noFill/>
        </p:spPr>
        <p:txBody>
          <a:bodyPr wrap="square" rtlCol="0">
            <a:spAutoFit/>
          </a:bodyPr>
          <a:lstStyle/>
          <a:p>
            <a:pPr algn="dist">
              <a:defRPr/>
            </a:pPr>
            <a:r>
              <a:rPr lang="zh-CN" altLang="en-US" sz="2400" kern="100">
                <a:solidFill>
                  <a:srgbClr val="0A2C70"/>
                </a:solidFill>
                <a:latin typeface="汉仪旗黑Y3-85W" panose="00020600040101010101" pitchFamily="18" charset="-122"/>
                <a:ea typeface="汉仪旗黑Y3-85W" panose="00020600040101010101" pitchFamily="18" charset="-122"/>
                <a:cs typeface="Times New Roman" panose="02020603050405020304" pitchFamily="18" charset="0"/>
              </a:rPr>
              <a:t>工作完成情况</a:t>
            </a:r>
            <a:endParaRPr lang="zh-CN" altLang="zh-CN" sz="2400" kern="100" dirty="0">
              <a:solidFill>
                <a:srgbClr val="0A2C70"/>
              </a:solidFill>
              <a:latin typeface="汉仪旗黑Y3-85W" panose="00020600040101010101" pitchFamily="18" charset="-122"/>
              <a:ea typeface="汉仪旗黑Y3-85W" panose="00020600040101010101" pitchFamily="18" charset="-122"/>
              <a:cs typeface="Times New Roman" panose="02020603050405020304" pitchFamily="18" charset="0"/>
            </a:endParaRPr>
          </a:p>
        </p:txBody>
      </p:sp>
      <p:sp>
        <p:nvSpPr>
          <p:cNvPr id="91" name="文本框 90"/>
          <p:cNvSpPr txBox="1"/>
          <p:nvPr/>
        </p:nvSpPr>
        <p:spPr>
          <a:xfrm>
            <a:off x="7325173" y="3007556"/>
            <a:ext cx="2600057" cy="461665"/>
          </a:xfrm>
          <a:prstGeom prst="rect">
            <a:avLst/>
          </a:prstGeom>
          <a:noFill/>
        </p:spPr>
        <p:txBody>
          <a:bodyPr wrap="square" rtlCol="0">
            <a:spAutoFit/>
          </a:bodyPr>
          <a:lstStyle/>
          <a:p>
            <a:pPr algn="dist">
              <a:defRPr/>
            </a:pPr>
            <a:r>
              <a:rPr lang="zh-CN" altLang="en-US" sz="2400" kern="100" smtClean="0">
                <a:solidFill>
                  <a:srgbClr val="0A2C70"/>
                </a:solidFill>
                <a:latin typeface="汉仪旗黑Y3-85W" panose="00020600040101010101" pitchFamily="18" charset="-122"/>
                <a:ea typeface="汉仪旗黑Y3-85W" panose="00020600040101010101" pitchFamily="18" charset="-122"/>
                <a:cs typeface="Times New Roman" panose="02020603050405020304" pitchFamily="18" charset="0"/>
              </a:rPr>
              <a:t>项目成果展示</a:t>
            </a:r>
            <a:endParaRPr lang="zh-CN" altLang="zh-CN" sz="2400" kern="100" dirty="0">
              <a:solidFill>
                <a:srgbClr val="0A2C70"/>
              </a:solidFill>
              <a:latin typeface="汉仪旗黑Y3-85W" panose="00020600040101010101" pitchFamily="18" charset="-122"/>
              <a:ea typeface="汉仪旗黑Y3-85W" panose="00020600040101010101" pitchFamily="18" charset="-122"/>
              <a:cs typeface="Times New Roman" panose="02020603050405020304" pitchFamily="18" charset="0"/>
            </a:endParaRPr>
          </a:p>
        </p:txBody>
      </p:sp>
      <p:sp>
        <p:nvSpPr>
          <p:cNvPr id="92" name="文本框 91"/>
          <p:cNvSpPr txBox="1"/>
          <p:nvPr/>
        </p:nvSpPr>
        <p:spPr>
          <a:xfrm>
            <a:off x="6834727" y="5031607"/>
            <a:ext cx="2697306" cy="461665"/>
          </a:xfrm>
          <a:prstGeom prst="rect">
            <a:avLst/>
          </a:prstGeom>
          <a:noFill/>
        </p:spPr>
        <p:txBody>
          <a:bodyPr wrap="square" rtlCol="0">
            <a:spAutoFit/>
          </a:bodyPr>
          <a:lstStyle/>
          <a:p>
            <a:pPr algn="dist">
              <a:defRPr/>
            </a:pPr>
            <a:r>
              <a:rPr lang="zh-CN" altLang="en-US" sz="2400" kern="100">
                <a:solidFill>
                  <a:srgbClr val="0A2C70"/>
                </a:solidFill>
                <a:latin typeface="汉仪旗黑Y3-85W" panose="00020600040101010101" pitchFamily="18" charset="-122"/>
                <a:ea typeface="汉仪旗黑Y3-85W" panose="00020600040101010101" pitchFamily="18" charset="-122"/>
                <a:cs typeface="Times New Roman" panose="02020603050405020304" pitchFamily="18" charset="0"/>
              </a:rPr>
              <a:t>明年工作计划</a:t>
            </a:r>
            <a:endParaRPr lang="zh-CN" altLang="zh-CN" sz="2400" kern="100" dirty="0">
              <a:solidFill>
                <a:srgbClr val="0A2C70"/>
              </a:solidFill>
              <a:latin typeface="汉仪旗黑Y3-85W" panose="00020600040101010101" pitchFamily="18" charset="-122"/>
              <a:ea typeface="汉仪旗黑Y3-85W" panose="00020600040101010101" pitchFamily="18" charset="-122"/>
              <a:cs typeface="Times New Roman" panose="02020603050405020304" pitchFamily="18" charset="0"/>
            </a:endParaRPr>
          </a:p>
        </p:txBody>
      </p:sp>
      <p:sp>
        <p:nvSpPr>
          <p:cNvPr id="93" name="文本框 92"/>
          <p:cNvSpPr txBox="1"/>
          <p:nvPr/>
        </p:nvSpPr>
        <p:spPr>
          <a:xfrm>
            <a:off x="7197429" y="4052454"/>
            <a:ext cx="2726419" cy="461665"/>
          </a:xfrm>
          <a:prstGeom prst="rect">
            <a:avLst/>
          </a:prstGeom>
          <a:noFill/>
        </p:spPr>
        <p:txBody>
          <a:bodyPr wrap="square" rtlCol="0">
            <a:spAutoFit/>
          </a:bodyPr>
          <a:lstStyle/>
          <a:p>
            <a:pPr>
              <a:defRPr/>
            </a:pPr>
            <a:r>
              <a:rPr lang="zh-CN" altLang="en-US" sz="2400" kern="100" smtClean="0">
                <a:solidFill>
                  <a:srgbClr val="0A2C70"/>
                </a:solidFill>
                <a:latin typeface="汉仪旗黑Y3-85W" panose="00020600040101010101" pitchFamily="18" charset="-122"/>
                <a:ea typeface="汉仪旗黑Y3-85W" panose="00020600040101010101" pitchFamily="18" charset="-122"/>
                <a:cs typeface="Times New Roman" panose="02020603050405020304" pitchFamily="18" charset="0"/>
              </a:rPr>
              <a:t>工作中存在的问题</a:t>
            </a:r>
            <a:endParaRPr lang="zh-CN" altLang="zh-CN" sz="2400" kern="100" dirty="0">
              <a:solidFill>
                <a:srgbClr val="0A2C70"/>
              </a:solidFill>
              <a:latin typeface="汉仪旗黑Y3-85W" panose="00020600040101010101" pitchFamily="18" charset="-122"/>
              <a:ea typeface="汉仪旗黑Y3-85W" panose="00020600040101010101" pitchFamily="18" charset="-122"/>
              <a:cs typeface="Times New Roman" panose="02020603050405020304" pitchFamily="18" charset="0"/>
            </a:endParaRPr>
          </a:p>
        </p:txBody>
      </p:sp>
      <p:grpSp>
        <p:nvGrpSpPr>
          <p:cNvPr id="290" name="组合 289"/>
          <p:cNvGrpSpPr/>
          <p:nvPr/>
        </p:nvGrpSpPr>
        <p:grpSpPr>
          <a:xfrm>
            <a:off x="5782726" y="1003809"/>
            <a:ext cx="671823" cy="671822"/>
            <a:chOff x="5571788" y="970967"/>
            <a:chExt cx="817644" cy="817643"/>
          </a:xfrm>
        </p:grpSpPr>
        <p:grpSp>
          <p:nvGrpSpPr>
            <p:cNvPr id="239" name="Group 4"/>
            <p:cNvGrpSpPr>
              <a:grpSpLocks noChangeAspect="1"/>
            </p:cNvGrpSpPr>
            <p:nvPr/>
          </p:nvGrpSpPr>
          <p:grpSpPr bwMode="auto">
            <a:xfrm rot="5400000">
              <a:off x="5571788" y="970967"/>
              <a:ext cx="817643" cy="817644"/>
              <a:chOff x="3539" y="1343"/>
              <a:chExt cx="615" cy="615"/>
            </a:xfrm>
            <a:effectLst>
              <a:outerShdw blurRad="127000" dist="63500" dir="8100000" algn="tr" rotWithShape="0">
                <a:srgbClr val="0F44B3">
                  <a:alpha val="40000"/>
                </a:srgbClr>
              </a:outerShdw>
            </a:effectLst>
          </p:grpSpPr>
          <p:sp>
            <p:nvSpPr>
              <p:cNvPr id="240"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5" name="文本框 264"/>
            <p:cNvSpPr txBox="1"/>
            <p:nvPr/>
          </p:nvSpPr>
          <p:spPr>
            <a:xfrm>
              <a:off x="5678102" y="1076436"/>
              <a:ext cx="513282" cy="523220"/>
            </a:xfrm>
            <a:prstGeom prst="rect">
              <a:avLst/>
            </a:prstGeom>
            <a:noFill/>
          </p:spPr>
          <p:txBody>
            <a:bodyPr wrap="none" rtlCol="0">
              <a:spAutoFit/>
            </a:bodyPr>
            <a:lstStyle/>
            <a:p>
              <a:r>
                <a:rPr lang="en-US" altLang="zh-CN" sz="2800" smtClean="0">
                  <a:ln>
                    <a:solidFill>
                      <a:srgbClr val="0743A5"/>
                    </a:solidFill>
                  </a:ln>
                  <a:solidFill>
                    <a:schemeClr val="accent1">
                      <a:lumMod val="20000"/>
                      <a:lumOff val="80000"/>
                    </a:schemeClr>
                  </a:solidFill>
                  <a:latin typeface="Impact" panose="020B0806030902050204" pitchFamily="34" charset="0"/>
                </a:rPr>
                <a:t>01</a:t>
              </a:r>
              <a:endParaRPr lang="zh-CN" altLang="en-US" sz="2800">
                <a:ln>
                  <a:solidFill>
                    <a:srgbClr val="0743A5"/>
                  </a:solidFill>
                </a:ln>
                <a:solidFill>
                  <a:schemeClr val="accent1">
                    <a:lumMod val="20000"/>
                    <a:lumOff val="80000"/>
                  </a:schemeClr>
                </a:solidFill>
                <a:latin typeface="Impact" panose="020B0806030902050204" pitchFamily="34" charset="0"/>
              </a:endParaRPr>
            </a:p>
          </p:txBody>
        </p:sp>
      </p:grpSp>
      <p:grpSp>
        <p:nvGrpSpPr>
          <p:cNvPr id="289" name="组合 288"/>
          <p:cNvGrpSpPr/>
          <p:nvPr/>
        </p:nvGrpSpPr>
        <p:grpSpPr>
          <a:xfrm>
            <a:off x="6095330" y="1913774"/>
            <a:ext cx="665392" cy="664165"/>
            <a:chOff x="6198482" y="1885517"/>
            <a:chExt cx="804746" cy="803262"/>
          </a:xfrm>
        </p:grpSpPr>
        <p:grpSp>
          <p:nvGrpSpPr>
            <p:cNvPr id="15" name="组合 14"/>
            <p:cNvGrpSpPr/>
            <p:nvPr/>
          </p:nvGrpSpPr>
          <p:grpSpPr>
            <a:xfrm rot="6251821" flipH="1">
              <a:off x="6199224" y="1884775"/>
              <a:ext cx="803262" cy="804746"/>
              <a:chOff x="6864821" y="-947939"/>
              <a:chExt cx="953142" cy="954902"/>
            </a:xfrm>
            <a:effectLst>
              <a:outerShdw blurRad="88900" dist="63500" dir="8100000" algn="tr" rotWithShape="0">
                <a:srgbClr val="0F44B3">
                  <a:alpha val="40000"/>
                </a:srgbClr>
              </a:outerShdw>
            </a:effectLst>
          </p:grpSpPr>
          <p:sp>
            <p:nvSpPr>
              <p:cNvPr id="223" name="Freeform 35"/>
              <p:cNvSpPr/>
              <p:nvPr/>
            </p:nvSpPr>
            <p:spPr bwMode="auto">
              <a:xfrm rot="388074">
                <a:off x="6864821" y="-947939"/>
                <a:ext cx="953142" cy="954902"/>
              </a:xfrm>
              <a:custGeom>
                <a:avLst/>
                <a:gdLst>
                  <a:gd name="T0" fmla="*/ 633 w 686"/>
                  <a:gd name="T1" fmla="*/ 438 h 686"/>
                  <a:gd name="T2" fmla="*/ 247 w 686"/>
                  <a:gd name="T3" fmla="*/ 633 h 686"/>
                  <a:gd name="T4" fmla="*/ 53 w 686"/>
                  <a:gd name="T5" fmla="*/ 247 h 686"/>
                  <a:gd name="T6" fmla="*/ 438 w 686"/>
                  <a:gd name="T7" fmla="*/ 52 h 686"/>
                  <a:gd name="T8" fmla="*/ 633 w 686"/>
                  <a:gd name="T9" fmla="*/ 438 h 686"/>
                </a:gdLst>
                <a:ahLst/>
                <a:cxnLst>
                  <a:cxn ang="0">
                    <a:pos x="T0" y="T1"/>
                  </a:cxn>
                  <a:cxn ang="0">
                    <a:pos x="T2" y="T3"/>
                  </a:cxn>
                  <a:cxn ang="0">
                    <a:pos x="T4" y="T5"/>
                  </a:cxn>
                  <a:cxn ang="0">
                    <a:pos x="T6" y="T7"/>
                  </a:cxn>
                  <a:cxn ang="0">
                    <a:pos x="T8" y="T9"/>
                  </a:cxn>
                </a:cxnLst>
                <a:rect l="0" t="0" r="r" b="b"/>
                <a:pathLst>
                  <a:path w="686" h="686">
                    <a:moveTo>
                      <a:pt x="633" y="438"/>
                    </a:moveTo>
                    <a:cubicBezTo>
                      <a:pt x="580" y="598"/>
                      <a:pt x="408" y="686"/>
                      <a:pt x="247" y="633"/>
                    </a:cubicBezTo>
                    <a:cubicBezTo>
                      <a:pt x="87" y="580"/>
                      <a:pt x="0" y="407"/>
                      <a:pt x="53" y="247"/>
                    </a:cubicBezTo>
                    <a:cubicBezTo>
                      <a:pt x="105" y="87"/>
                      <a:pt x="278" y="0"/>
                      <a:pt x="438" y="52"/>
                    </a:cubicBezTo>
                    <a:cubicBezTo>
                      <a:pt x="599" y="105"/>
                      <a:pt x="686" y="278"/>
                      <a:pt x="633" y="438"/>
                    </a:cubicBezTo>
                  </a:path>
                </a:pathLst>
              </a:custGeom>
              <a:solidFill>
                <a:srgbClr val="81EC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36"/>
              <p:cNvSpPr/>
              <p:nvPr/>
            </p:nvSpPr>
            <p:spPr bwMode="auto">
              <a:xfrm rot="388074">
                <a:off x="7010578" y="-781451"/>
                <a:ext cx="772485" cy="289755"/>
              </a:xfrm>
              <a:custGeom>
                <a:avLst/>
                <a:gdLst>
                  <a:gd name="T0" fmla="*/ 556 w 556"/>
                  <a:gd name="T1" fmla="*/ 194 h 208"/>
                  <a:gd name="T2" fmla="*/ 545 w 556"/>
                  <a:gd name="T3" fmla="*/ 140 h 208"/>
                  <a:gd name="T4" fmla="*/ 47 w 556"/>
                  <a:gd name="T5" fmla="*/ 0 h 208"/>
                  <a:gd name="T6" fmla="*/ 0 w 556"/>
                  <a:gd name="T7" fmla="*/ 54 h 208"/>
                  <a:gd name="T8" fmla="*/ 556 w 556"/>
                  <a:gd name="T9" fmla="*/ 194 h 208"/>
                </a:gdLst>
                <a:ahLst/>
                <a:cxnLst>
                  <a:cxn ang="0">
                    <a:pos x="T0" y="T1"/>
                  </a:cxn>
                  <a:cxn ang="0">
                    <a:pos x="T2" y="T3"/>
                  </a:cxn>
                  <a:cxn ang="0">
                    <a:pos x="T4" y="T5"/>
                  </a:cxn>
                  <a:cxn ang="0">
                    <a:pos x="T6" y="T7"/>
                  </a:cxn>
                  <a:cxn ang="0">
                    <a:pos x="T8" y="T9"/>
                  </a:cxn>
                </a:cxnLst>
                <a:rect l="0" t="0" r="r" b="b"/>
                <a:pathLst>
                  <a:path w="556" h="208">
                    <a:moveTo>
                      <a:pt x="556" y="194"/>
                    </a:moveTo>
                    <a:cubicBezTo>
                      <a:pt x="554" y="175"/>
                      <a:pt x="550" y="157"/>
                      <a:pt x="545" y="140"/>
                    </a:cubicBezTo>
                    <a:cubicBezTo>
                      <a:pt x="370" y="148"/>
                      <a:pt x="192" y="99"/>
                      <a:pt x="47" y="0"/>
                    </a:cubicBezTo>
                    <a:cubicBezTo>
                      <a:pt x="30" y="16"/>
                      <a:pt x="14" y="34"/>
                      <a:pt x="0" y="54"/>
                    </a:cubicBezTo>
                    <a:cubicBezTo>
                      <a:pt x="164" y="159"/>
                      <a:pt x="362" y="208"/>
                      <a:pt x="556" y="194"/>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37"/>
              <p:cNvSpPr/>
              <p:nvPr/>
            </p:nvSpPr>
            <p:spPr bwMode="auto">
              <a:xfrm rot="388074">
                <a:off x="6930893" y="-608339"/>
                <a:ext cx="819996" cy="289755"/>
              </a:xfrm>
              <a:custGeom>
                <a:avLst/>
                <a:gdLst>
                  <a:gd name="T0" fmla="*/ 580 w 590"/>
                  <a:gd name="T1" fmla="*/ 208 h 208"/>
                  <a:gd name="T2" fmla="*/ 585 w 590"/>
                  <a:gd name="T3" fmla="*/ 194 h 208"/>
                  <a:gd name="T4" fmla="*/ 590 w 590"/>
                  <a:gd name="T5" fmla="*/ 176 h 208"/>
                  <a:gd name="T6" fmla="*/ 6 w 590"/>
                  <a:gd name="T7" fmla="*/ 0 h 208"/>
                  <a:gd name="T8" fmla="*/ 5 w 590"/>
                  <a:gd name="T9" fmla="*/ 3 h 208"/>
                  <a:gd name="T10" fmla="*/ 0 w 590"/>
                  <a:gd name="T11" fmla="*/ 19 h 208"/>
                  <a:gd name="T12" fmla="*/ 580 w 590"/>
                  <a:gd name="T13" fmla="*/ 208 h 208"/>
                </a:gdLst>
                <a:ahLst/>
                <a:cxnLst>
                  <a:cxn ang="0">
                    <a:pos x="T0" y="T1"/>
                  </a:cxn>
                  <a:cxn ang="0">
                    <a:pos x="T2" y="T3"/>
                  </a:cxn>
                  <a:cxn ang="0">
                    <a:pos x="T4" y="T5"/>
                  </a:cxn>
                  <a:cxn ang="0">
                    <a:pos x="T6" y="T7"/>
                  </a:cxn>
                  <a:cxn ang="0">
                    <a:pos x="T8" y="T9"/>
                  </a:cxn>
                  <a:cxn ang="0">
                    <a:pos x="T10" y="T11"/>
                  </a:cxn>
                  <a:cxn ang="0">
                    <a:pos x="T12" y="T13"/>
                  </a:cxn>
                </a:cxnLst>
                <a:rect l="0" t="0" r="r" b="b"/>
                <a:pathLst>
                  <a:path w="590" h="208">
                    <a:moveTo>
                      <a:pt x="580" y="208"/>
                    </a:moveTo>
                    <a:cubicBezTo>
                      <a:pt x="582" y="203"/>
                      <a:pt x="583" y="199"/>
                      <a:pt x="585" y="194"/>
                    </a:cubicBezTo>
                    <a:cubicBezTo>
                      <a:pt x="587" y="188"/>
                      <a:pt x="589" y="182"/>
                      <a:pt x="590" y="176"/>
                    </a:cubicBezTo>
                    <a:cubicBezTo>
                      <a:pt x="386" y="163"/>
                      <a:pt x="184" y="102"/>
                      <a:pt x="6" y="0"/>
                    </a:cubicBezTo>
                    <a:cubicBezTo>
                      <a:pt x="5" y="1"/>
                      <a:pt x="5" y="2"/>
                      <a:pt x="5" y="3"/>
                    </a:cubicBezTo>
                    <a:cubicBezTo>
                      <a:pt x="3" y="8"/>
                      <a:pt x="1" y="13"/>
                      <a:pt x="0" y="19"/>
                    </a:cubicBezTo>
                    <a:cubicBezTo>
                      <a:pt x="172" y="132"/>
                      <a:pt x="374" y="198"/>
                      <a:pt x="580" y="208"/>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38"/>
              <p:cNvSpPr/>
              <p:nvPr/>
            </p:nvSpPr>
            <p:spPr bwMode="auto">
              <a:xfrm rot="388074">
                <a:off x="7197657" y="-868053"/>
                <a:ext cx="532587" cy="179484"/>
              </a:xfrm>
              <a:custGeom>
                <a:avLst/>
                <a:gdLst>
                  <a:gd name="T0" fmla="*/ 383 w 383"/>
                  <a:gd name="T1" fmla="*/ 125 h 129"/>
                  <a:gd name="T2" fmla="*/ 358 w 383"/>
                  <a:gd name="T3" fmla="*/ 92 h 129"/>
                  <a:gd name="T4" fmla="*/ 195 w 383"/>
                  <a:gd name="T5" fmla="*/ 83 h 129"/>
                  <a:gd name="T6" fmla="*/ 44 w 383"/>
                  <a:gd name="T7" fmla="*/ 0 h 129"/>
                  <a:gd name="T8" fmla="*/ 0 w 383"/>
                  <a:gd name="T9" fmla="*/ 16 h 129"/>
                  <a:gd name="T10" fmla="*/ 383 w 383"/>
                  <a:gd name="T11" fmla="*/ 125 h 129"/>
                </a:gdLst>
                <a:ahLst/>
                <a:cxnLst>
                  <a:cxn ang="0">
                    <a:pos x="T0" y="T1"/>
                  </a:cxn>
                  <a:cxn ang="0">
                    <a:pos x="T2" y="T3"/>
                  </a:cxn>
                  <a:cxn ang="0">
                    <a:pos x="T4" y="T5"/>
                  </a:cxn>
                  <a:cxn ang="0">
                    <a:pos x="T6" y="T7"/>
                  </a:cxn>
                  <a:cxn ang="0">
                    <a:pos x="T8" y="T9"/>
                  </a:cxn>
                  <a:cxn ang="0">
                    <a:pos x="T10" y="T11"/>
                  </a:cxn>
                </a:cxnLst>
                <a:rect l="0" t="0" r="r" b="b"/>
                <a:pathLst>
                  <a:path w="383" h="129">
                    <a:moveTo>
                      <a:pt x="383" y="125"/>
                    </a:moveTo>
                    <a:cubicBezTo>
                      <a:pt x="376" y="113"/>
                      <a:pt x="367" y="102"/>
                      <a:pt x="358" y="92"/>
                    </a:cubicBezTo>
                    <a:cubicBezTo>
                      <a:pt x="304" y="101"/>
                      <a:pt x="248" y="98"/>
                      <a:pt x="195" y="83"/>
                    </a:cubicBezTo>
                    <a:cubicBezTo>
                      <a:pt x="139" y="67"/>
                      <a:pt x="87" y="39"/>
                      <a:pt x="44" y="0"/>
                    </a:cubicBezTo>
                    <a:cubicBezTo>
                      <a:pt x="29" y="5"/>
                      <a:pt x="14" y="10"/>
                      <a:pt x="0" y="16"/>
                    </a:cubicBezTo>
                    <a:cubicBezTo>
                      <a:pt x="113" y="91"/>
                      <a:pt x="249" y="129"/>
                      <a:pt x="383" y="125"/>
                    </a:cubicBezTo>
                    <a:close/>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39"/>
              <p:cNvSpPr/>
              <p:nvPr/>
            </p:nvSpPr>
            <p:spPr bwMode="auto">
              <a:xfrm rot="388074">
                <a:off x="6945680" y="-260414"/>
                <a:ext cx="476864" cy="198840"/>
              </a:xfrm>
              <a:custGeom>
                <a:avLst/>
                <a:gdLst>
                  <a:gd name="T0" fmla="*/ 0 w 343"/>
                  <a:gd name="T1" fmla="*/ 0 h 143"/>
                  <a:gd name="T2" fmla="*/ 48 w 343"/>
                  <a:gd name="T3" fmla="*/ 59 h 143"/>
                  <a:gd name="T4" fmla="*/ 271 w 343"/>
                  <a:gd name="T5" fmla="*/ 143 h 143"/>
                  <a:gd name="T6" fmla="*/ 343 w 343"/>
                  <a:gd name="T7" fmla="*/ 131 h 143"/>
                  <a:gd name="T8" fmla="*/ 0 w 343"/>
                  <a:gd name="T9" fmla="*/ 0 h 143"/>
                </a:gdLst>
                <a:ahLst/>
                <a:cxnLst>
                  <a:cxn ang="0">
                    <a:pos x="T0" y="T1"/>
                  </a:cxn>
                  <a:cxn ang="0">
                    <a:pos x="T2" y="T3"/>
                  </a:cxn>
                  <a:cxn ang="0">
                    <a:pos x="T4" y="T5"/>
                  </a:cxn>
                  <a:cxn ang="0">
                    <a:pos x="T6" y="T7"/>
                  </a:cxn>
                  <a:cxn ang="0">
                    <a:pos x="T8" y="T9"/>
                  </a:cxn>
                </a:cxnLst>
                <a:rect l="0" t="0" r="r" b="b"/>
                <a:pathLst>
                  <a:path w="343" h="143">
                    <a:moveTo>
                      <a:pt x="0" y="0"/>
                    </a:moveTo>
                    <a:cubicBezTo>
                      <a:pt x="14" y="21"/>
                      <a:pt x="30" y="41"/>
                      <a:pt x="48" y="59"/>
                    </a:cubicBezTo>
                    <a:cubicBezTo>
                      <a:pt x="120" y="94"/>
                      <a:pt x="195" y="122"/>
                      <a:pt x="271" y="143"/>
                    </a:cubicBezTo>
                    <a:cubicBezTo>
                      <a:pt x="296" y="142"/>
                      <a:pt x="320" y="138"/>
                      <a:pt x="343" y="131"/>
                    </a:cubicBezTo>
                    <a:cubicBezTo>
                      <a:pt x="221" y="114"/>
                      <a:pt x="103" y="69"/>
                      <a:pt x="0" y="0"/>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40"/>
              <p:cNvSpPr/>
              <p:nvPr/>
            </p:nvSpPr>
            <p:spPr bwMode="auto">
              <a:xfrm rot="388074">
                <a:off x="6898460" y="-464356"/>
                <a:ext cx="758408" cy="299727"/>
              </a:xfrm>
              <a:custGeom>
                <a:avLst/>
                <a:gdLst>
                  <a:gd name="T0" fmla="*/ 513 w 546"/>
                  <a:gd name="T1" fmla="*/ 215 h 215"/>
                  <a:gd name="T2" fmla="*/ 546 w 546"/>
                  <a:gd name="T3" fmla="*/ 180 h 215"/>
                  <a:gd name="T4" fmla="*/ 0 w 546"/>
                  <a:gd name="T5" fmla="*/ 0 h 215"/>
                  <a:gd name="T6" fmla="*/ 8 w 546"/>
                  <a:gd name="T7" fmla="*/ 57 h 215"/>
                  <a:gd name="T8" fmla="*/ 513 w 546"/>
                  <a:gd name="T9" fmla="*/ 215 h 215"/>
                </a:gdLst>
                <a:ahLst/>
                <a:cxnLst>
                  <a:cxn ang="0">
                    <a:pos x="T0" y="T1"/>
                  </a:cxn>
                  <a:cxn ang="0">
                    <a:pos x="T2" y="T3"/>
                  </a:cxn>
                  <a:cxn ang="0">
                    <a:pos x="T4" y="T5"/>
                  </a:cxn>
                  <a:cxn ang="0">
                    <a:pos x="T6" y="T7"/>
                  </a:cxn>
                  <a:cxn ang="0">
                    <a:pos x="T8" y="T9"/>
                  </a:cxn>
                </a:cxnLst>
                <a:rect l="0" t="0" r="r" b="b"/>
                <a:pathLst>
                  <a:path w="546" h="215">
                    <a:moveTo>
                      <a:pt x="513" y="215"/>
                    </a:moveTo>
                    <a:cubicBezTo>
                      <a:pt x="525" y="204"/>
                      <a:pt x="536" y="193"/>
                      <a:pt x="546" y="180"/>
                    </a:cubicBezTo>
                    <a:cubicBezTo>
                      <a:pt x="353" y="167"/>
                      <a:pt x="163" y="104"/>
                      <a:pt x="0" y="0"/>
                    </a:cubicBezTo>
                    <a:cubicBezTo>
                      <a:pt x="1" y="19"/>
                      <a:pt x="3" y="38"/>
                      <a:pt x="8" y="57"/>
                    </a:cubicBezTo>
                    <a:cubicBezTo>
                      <a:pt x="154" y="160"/>
                      <a:pt x="334" y="215"/>
                      <a:pt x="513" y="215"/>
                    </a:cubicBezTo>
                  </a:path>
                </a:pathLst>
              </a:custGeom>
              <a:solidFill>
                <a:srgbClr val="70CD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41"/>
              <p:cNvSpPr>
                <a:spLocks noEditPoints="1"/>
              </p:cNvSpPr>
              <p:nvPr/>
            </p:nvSpPr>
            <p:spPr bwMode="auto">
              <a:xfrm rot="388074">
                <a:off x="6957134" y="-662530"/>
                <a:ext cx="4106" cy="14077"/>
              </a:xfrm>
              <a:custGeom>
                <a:avLst/>
                <a:gdLst>
                  <a:gd name="T0" fmla="*/ 0 w 3"/>
                  <a:gd name="T1" fmla="*/ 10 h 10"/>
                  <a:gd name="T2" fmla="*/ 0 w 3"/>
                  <a:gd name="T3" fmla="*/ 9 h 10"/>
                  <a:gd name="T4" fmla="*/ 0 w 3"/>
                  <a:gd name="T5" fmla="*/ 9 h 10"/>
                  <a:gd name="T6" fmla="*/ 0 w 3"/>
                  <a:gd name="T7" fmla="*/ 9 h 10"/>
                  <a:gd name="T8" fmla="*/ 0 w 3"/>
                  <a:gd name="T9" fmla="*/ 9 h 10"/>
                  <a:gd name="T10" fmla="*/ 0 w 3"/>
                  <a:gd name="T11" fmla="*/ 9 h 10"/>
                  <a:gd name="T12" fmla="*/ 0 w 3"/>
                  <a:gd name="T13" fmla="*/ 9 h 10"/>
                  <a:gd name="T14" fmla="*/ 0 w 3"/>
                  <a:gd name="T15" fmla="*/ 8 h 10"/>
                  <a:gd name="T16" fmla="*/ 0 w 3"/>
                  <a:gd name="T17" fmla="*/ 8 h 10"/>
                  <a:gd name="T18" fmla="*/ 0 w 3"/>
                  <a:gd name="T19" fmla="*/ 8 h 10"/>
                  <a:gd name="T20" fmla="*/ 1 w 3"/>
                  <a:gd name="T21" fmla="*/ 7 h 10"/>
                  <a:gd name="T22" fmla="*/ 1 w 3"/>
                  <a:gd name="T23" fmla="*/ 7 h 10"/>
                  <a:gd name="T24" fmla="*/ 1 w 3"/>
                  <a:gd name="T25" fmla="*/ 7 h 10"/>
                  <a:gd name="T26" fmla="*/ 1 w 3"/>
                  <a:gd name="T27" fmla="*/ 7 h 10"/>
                  <a:gd name="T28" fmla="*/ 1 w 3"/>
                  <a:gd name="T29" fmla="*/ 7 h 10"/>
                  <a:gd name="T30" fmla="*/ 1 w 3"/>
                  <a:gd name="T31" fmla="*/ 7 h 10"/>
                  <a:gd name="T32" fmla="*/ 1 w 3"/>
                  <a:gd name="T33" fmla="*/ 6 h 10"/>
                  <a:gd name="T34" fmla="*/ 1 w 3"/>
                  <a:gd name="T35" fmla="*/ 6 h 10"/>
                  <a:gd name="T36" fmla="*/ 1 w 3"/>
                  <a:gd name="T37" fmla="*/ 6 h 10"/>
                  <a:gd name="T38" fmla="*/ 1 w 3"/>
                  <a:gd name="T39" fmla="*/ 6 h 10"/>
                  <a:gd name="T40" fmla="*/ 1 w 3"/>
                  <a:gd name="T41" fmla="*/ 6 h 10"/>
                  <a:gd name="T42" fmla="*/ 1 w 3"/>
                  <a:gd name="T43" fmla="*/ 5 h 10"/>
                  <a:gd name="T44" fmla="*/ 1 w 3"/>
                  <a:gd name="T45" fmla="*/ 5 h 10"/>
                  <a:gd name="T46" fmla="*/ 1 w 3"/>
                  <a:gd name="T47" fmla="*/ 5 h 10"/>
                  <a:gd name="T48" fmla="*/ 1 w 3"/>
                  <a:gd name="T49" fmla="*/ 5 h 10"/>
                  <a:gd name="T50" fmla="*/ 2 w 3"/>
                  <a:gd name="T51" fmla="*/ 4 h 10"/>
                  <a:gd name="T52" fmla="*/ 2 w 3"/>
                  <a:gd name="T53" fmla="*/ 4 h 10"/>
                  <a:gd name="T54" fmla="*/ 2 w 3"/>
                  <a:gd name="T55" fmla="*/ 4 h 10"/>
                  <a:gd name="T56" fmla="*/ 2 w 3"/>
                  <a:gd name="T57" fmla="*/ 4 h 10"/>
                  <a:gd name="T58" fmla="*/ 2 w 3"/>
                  <a:gd name="T59" fmla="*/ 4 h 10"/>
                  <a:gd name="T60" fmla="*/ 2 w 3"/>
                  <a:gd name="T61" fmla="*/ 3 h 10"/>
                  <a:gd name="T62" fmla="*/ 2 w 3"/>
                  <a:gd name="T63" fmla="*/ 3 h 10"/>
                  <a:gd name="T64" fmla="*/ 2 w 3"/>
                  <a:gd name="T65" fmla="*/ 3 h 10"/>
                  <a:gd name="T66" fmla="*/ 2 w 3"/>
                  <a:gd name="T67" fmla="*/ 3 h 10"/>
                  <a:gd name="T68" fmla="*/ 2 w 3"/>
                  <a:gd name="T69" fmla="*/ 2 h 10"/>
                  <a:gd name="T70" fmla="*/ 2 w 3"/>
                  <a:gd name="T71" fmla="*/ 2 h 10"/>
                  <a:gd name="T72" fmla="*/ 2 w 3"/>
                  <a:gd name="T73" fmla="*/ 2 h 10"/>
                  <a:gd name="T74" fmla="*/ 3 w 3"/>
                  <a:gd name="T75" fmla="*/ 2 h 10"/>
                  <a:gd name="T76" fmla="*/ 3 w 3"/>
                  <a:gd name="T77" fmla="*/ 2 h 10"/>
                  <a:gd name="T78" fmla="*/ 3 w 3"/>
                  <a:gd name="T79" fmla="*/ 1 h 10"/>
                  <a:gd name="T80" fmla="*/ 3 w 3"/>
                  <a:gd name="T81" fmla="*/ 1 h 10"/>
                  <a:gd name="T82" fmla="*/ 3 w 3"/>
                  <a:gd name="T83" fmla="*/ 1 h 10"/>
                  <a:gd name="T84" fmla="*/ 3 w 3"/>
                  <a:gd name="T85" fmla="*/ 1 h 10"/>
                  <a:gd name="T86" fmla="*/ 3 w 3"/>
                  <a:gd name="T87" fmla="*/ 0 h 10"/>
                  <a:gd name="T88" fmla="*/ 3 w 3"/>
                  <a:gd name="T8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 h="10">
                    <a:moveTo>
                      <a:pt x="0" y="10"/>
                    </a:moveTo>
                    <a:cubicBezTo>
                      <a:pt x="0" y="10"/>
                      <a:pt x="0" y="10"/>
                      <a:pt x="0" y="10"/>
                    </a:cubicBezTo>
                    <a:cubicBezTo>
                      <a:pt x="0" y="10"/>
                      <a:pt x="0" y="10"/>
                      <a:pt x="0" y="10"/>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9"/>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1" y="7"/>
                    </a:moveTo>
                    <a:cubicBezTo>
                      <a:pt x="1" y="7"/>
                      <a:pt x="1" y="8"/>
                      <a:pt x="0" y="8"/>
                    </a:cubicBezTo>
                    <a:cubicBezTo>
                      <a:pt x="1" y="8"/>
                      <a:pt x="1" y="7"/>
                      <a:pt x="1" y="7"/>
                    </a:cubicBezTo>
                    <a:moveTo>
                      <a:pt x="1" y="7"/>
                    </a:moveTo>
                    <a:cubicBezTo>
                      <a:pt x="1" y="7"/>
                      <a:pt x="1" y="7"/>
                      <a:pt x="1" y="7"/>
                    </a:cubicBezTo>
                    <a:cubicBezTo>
                      <a:pt x="1" y="7"/>
                      <a:pt x="1" y="7"/>
                      <a:pt x="1" y="7"/>
                    </a:cubicBezTo>
                    <a:moveTo>
                      <a:pt x="1" y="7"/>
                    </a:moveTo>
                    <a:cubicBezTo>
                      <a:pt x="1" y="7"/>
                      <a:pt x="1" y="7"/>
                      <a:pt x="1" y="7"/>
                    </a:cubicBezTo>
                    <a:cubicBezTo>
                      <a:pt x="1" y="7"/>
                      <a:pt x="1" y="7"/>
                      <a:pt x="1" y="7"/>
                    </a:cubicBezTo>
                    <a:moveTo>
                      <a:pt x="1" y="7"/>
                    </a:moveTo>
                    <a:cubicBezTo>
                      <a:pt x="1" y="7"/>
                      <a:pt x="1" y="7"/>
                      <a:pt x="1" y="7"/>
                    </a:cubicBezTo>
                    <a:cubicBezTo>
                      <a:pt x="1" y="7"/>
                      <a:pt x="1" y="7"/>
                      <a:pt x="1" y="7"/>
                    </a:cubicBezTo>
                    <a:moveTo>
                      <a:pt x="1" y="6"/>
                    </a:moveTo>
                    <a:cubicBezTo>
                      <a:pt x="1" y="6"/>
                      <a:pt x="1" y="6"/>
                      <a:pt x="1" y="6"/>
                    </a:cubicBezTo>
                    <a:cubicBezTo>
                      <a:pt x="1" y="6"/>
                      <a:pt x="1" y="6"/>
                      <a:pt x="1" y="6"/>
                    </a:cubicBezTo>
                    <a:moveTo>
                      <a:pt x="1" y="6"/>
                    </a:moveTo>
                    <a:cubicBezTo>
                      <a:pt x="1" y="6"/>
                      <a:pt x="1" y="6"/>
                      <a:pt x="1" y="6"/>
                    </a:cubicBezTo>
                    <a:cubicBezTo>
                      <a:pt x="1" y="6"/>
                      <a:pt x="1" y="6"/>
                      <a:pt x="1" y="6"/>
                    </a:cubicBezTo>
                    <a:moveTo>
                      <a:pt x="1" y="6"/>
                    </a:moveTo>
                    <a:cubicBezTo>
                      <a:pt x="1" y="6"/>
                      <a:pt x="1" y="6"/>
                      <a:pt x="1" y="6"/>
                    </a:cubicBezTo>
                    <a:cubicBezTo>
                      <a:pt x="1" y="6"/>
                      <a:pt x="1" y="6"/>
                      <a:pt x="1" y="6"/>
                    </a:cubicBezTo>
                    <a:moveTo>
                      <a:pt x="1" y="5"/>
                    </a:moveTo>
                    <a:cubicBezTo>
                      <a:pt x="1" y="5"/>
                      <a:pt x="1" y="5"/>
                      <a:pt x="1" y="5"/>
                    </a:cubicBezTo>
                    <a:cubicBezTo>
                      <a:pt x="1" y="5"/>
                      <a:pt x="1" y="5"/>
                      <a:pt x="1" y="5"/>
                    </a:cubicBezTo>
                    <a:moveTo>
                      <a:pt x="1" y="5"/>
                    </a:moveTo>
                    <a:cubicBezTo>
                      <a:pt x="1" y="5"/>
                      <a:pt x="1" y="5"/>
                      <a:pt x="1" y="5"/>
                    </a:cubicBezTo>
                    <a:cubicBezTo>
                      <a:pt x="1" y="5"/>
                      <a:pt x="1" y="5"/>
                      <a:pt x="1" y="5"/>
                    </a:cubicBezTo>
                    <a:moveTo>
                      <a:pt x="2" y="5"/>
                    </a:moveTo>
                    <a:cubicBezTo>
                      <a:pt x="2" y="5"/>
                      <a:pt x="2" y="5"/>
                      <a:pt x="1" y="5"/>
                    </a:cubicBezTo>
                    <a:cubicBezTo>
                      <a:pt x="2" y="5"/>
                      <a:pt x="2" y="5"/>
                      <a:pt x="2" y="5"/>
                    </a:cubicBezTo>
                    <a:moveTo>
                      <a:pt x="2" y="4"/>
                    </a:moveTo>
                    <a:cubicBezTo>
                      <a:pt x="2" y="4"/>
                      <a:pt x="2" y="4"/>
                      <a:pt x="2" y="4"/>
                    </a:cubicBezTo>
                    <a:cubicBezTo>
                      <a:pt x="2" y="4"/>
                      <a:pt x="2" y="4"/>
                      <a:pt x="2" y="4"/>
                    </a:cubicBezTo>
                    <a:moveTo>
                      <a:pt x="2" y="4"/>
                    </a:moveTo>
                    <a:cubicBezTo>
                      <a:pt x="2" y="4"/>
                      <a:pt x="2" y="4"/>
                      <a:pt x="2" y="4"/>
                    </a:cubicBezTo>
                    <a:cubicBezTo>
                      <a:pt x="2" y="4"/>
                      <a:pt x="2" y="4"/>
                      <a:pt x="2" y="4"/>
                    </a:cubicBezTo>
                    <a:moveTo>
                      <a:pt x="2" y="4"/>
                    </a:moveTo>
                    <a:cubicBezTo>
                      <a:pt x="2" y="4"/>
                      <a:pt x="2" y="4"/>
                      <a:pt x="2" y="4"/>
                    </a:cubicBezTo>
                    <a:cubicBezTo>
                      <a:pt x="2" y="4"/>
                      <a:pt x="2" y="4"/>
                      <a:pt x="2" y="4"/>
                    </a:cubicBezTo>
                    <a:moveTo>
                      <a:pt x="2" y="3"/>
                    </a:moveTo>
                    <a:cubicBezTo>
                      <a:pt x="2" y="3"/>
                      <a:pt x="2" y="3"/>
                      <a:pt x="2" y="3"/>
                    </a:cubicBezTo>
                    <a:cubicBezTo>
                      <a:pt x="2" y="3"/>
                      <a:pt x="2" y="3"/>
                      <a:pt x="2" y="3"/>
                    </a:cubicBezTo>
                    <a:moveTo>
                      <a:pt x="2" y="3"/>
                    </a:moveTo>
                    <a:cubicBezTo>
                      <a:pt x="2" y="3"/>
                      <a:pt x="2" y="3"/>
                      <a:pt x="2" y="3"/>
                    </a:cubicBezTo>
                    <a:cubicBezTo>
                      <a:pt x="2" y="3"/>
                      <a:pt x="2" y="3"/>
                      <a:pt x="2" y="3"/>
                    </a:cubicBezTo>
                    <a:moveTo>
                      <a:pt x="2" y="3"/>
                    </a:moveTo>
                    <a:cubicBezTo>
                      <a:pt x="2" y="3"/>
                      <a:pt x="2" y="3"/>
                      <a:pt x="2" y="3"/>
                    </a:cubicBezTo>
                    <a:cubicBezTo>
                      <a:pt x="2" y="3"/>
                      <a:pt x="2" y="3"/>
                      <a:pt x="2" y="3"/>
                    </a:cubicBezTo>
                    <a:moveTo>
                      <a:pt x="2" y="2"/>
                    </a:moveTo>
                    <a:cubicBezTo>
                      <a:pt x="2" y="2"/>
                      <a:pt x="2" y="2"/>
                      <a:pt x="2" y="2"/>
                    </a:cubicBezTo>
                    <a:cubicBezTo>
                      <a:pt x="2" y="2"/>
                      <a:pt x="2" y="2"/>
                      <a:pt x="2" y="2"/>
                    </a:cubicBezTo>
                    <a:moveTo>
                      <a:pt x="2" y="2"/>
                    </a:moveTo>
                    <a:cubicBezTo>
                      <a:pt x="2" y="2"/>
                      <a:pt x="2" y="2"/>
                      <a:pt x="2" y="2"/>
                    </a:cubicBezTo>
                    <a:cubicBezTo>
                      <a:pt x="2" y="2"/>
                      <a:pt x="2" y="2"/>
                      <a:pt x="2" y="2"/>
                    </a:cubicBezTo>
                    <a:moveTo>
                      <a:pt x="3" y="2"/>
                    </a:moveTo>
                    <a:cubicBezTo>
                      <a:pt x="3" y="2"/>
                      <a:pt x="3" y="2"/>
                      <a:pt x="3" y="2"/>
                    </a:cubicBezTo>
                    <a:cubicBezTo>
                      <a:pt x="3" y="2"/>
                      <a:pt x="3" y="2"/>
                      <a:pt x="3" y="2"/>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3" y="0"/>
                    </a:moveTo>
                    <a:cubicBezTo>
                      <a:pt x="3" y="1"/>
                      <a:pt x="3" y="1"/>
                      <a:pt x="3" y="1"/>
                    </a:cubicBezTo>
                    <a:cubicBezTo>
                      <a:pt x="3" y="0"/>
                      <a:pt x="3" y="0"/>
                      <a:pt x="3" y="0"/>
                    </a:cubicBezTo>
                  </a:path>
                </a:pathLst>
              </a:custGeom>
              <a:solidFill>
                <a:srgbClr val="B5B2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42"/>
              <p:cNvSpPr/>
              <p:nvPr/>
            </p:nvSpPr>
            <p:spPr bwMode="auto">
              <a:xfrm rot="388074">
                <a:off x="6964278" y="-830611"/>
                <a:ext cx="126108" cy="231100"/>
              </a:xfrm>
              <a:custGeom>
                <a:avLst/>
                <a:gdLst>
                  <a:gd name="T0" fmla="*/ 3 w 91"/>
                  <a:gd name="T1" fmla="*/ 126 h 166"/>
                  <a:gd name="T2" fmla="*/ 3 w 91"/>
                  <a:gd name="T3" fmla="*/ 127 h 166"/>
                  <a:gd name="T4" fmla="*/ 3 w 91"/>
                  <a:gd name="T5" fmla="*/ 127 h 166"/>
                  <a:gd name="T6" fmla="*/ 3 w 91"/>
                  <a:gd name="T7" fmla="*/ 127 h 166"/>
                  <a:gd name="T8" fmla="*/ 3 w 91"/>
                  <a:gd name="T9" fmla="*/ 128 h 166"/>
                  <a:gd name="T10" fmla="*/ 2 w 91"/>
                  <a:gd name="T11" fmla="*/ 128 h 166"/>
                  <a:gd name="T12" fmla="*/ 2 w 91"/>
                  <a:gd name="T13" fmla="*/ 128 h 166"/>
                  <a:gd name="T14" fmla="*/ 2 w 91"/>
                  <a:gd name="T15" fmla="*/ 129 h 166"/>
                  <a:gd name="T16" fmla="*/ 2 w 91"/>
                  <a:gd name="T17" fmla="*/ 129 h 166"/>
                  <a:gd name="T18" fmla="*/ 2 w 91"/>
                  <a:gd name="T19" fmla="*/ 129 h 166"/>
                  <a:gd name="T20" fmla="*/ 2 w 91"/>
                  <a:gd name="T21" fmla="*/ 130 h 166"/>
                  <a:gd name="T22" fmla="*/ 2 w 91"/>
                  <a:gd name="T23" fmla="*/ 130 h 166"/>
                  <a:gd name="T24" fmla="*/ 2 w 91"/>
                  <a:gd name="T25" fmla="*/ 130 h 166"/>
                  <a:gd name="T26" fmla="*/ 2 w 91"/>
                  <a:gd name="T27" fmla="*/ 131 h 166"/>
                  <a:gd name="T28" fmla="*/ 1 w 91"/>
                  <a:gd name="T29" fmla="*/ 131 h 166"/>
                  <a:gd name="T30" fmla="*/ 1 w 91"/>
                  <a:gd name="T31" fmla="*/ 131 h 166"/>
                  <a:gd name="T32" fmla="*/ 1 w 91"/>
                  <a:gd name="T33" fmla="*/ 132 h 166"/>
                  <a:gd name="T34" fmla="*/ 1 w 91"/>
                  <a:gd name="T35" fmla="*/ 132 h 166"/>
                  <a:gd name="T36" fmla="*/ 1 w 91"/>
                  <a:gd name="T37" fmla="*/ 132 h 166"/>
                  <a:gd name="T38" fmla="*/ 1 w 91"/>
                  <a:gd name="T39" fmla="*/ 133 h 166"/>
                  <a:gd name="T40" fmla="*/ 1 w 91"/>
                  <a:gd name="T41" fmla="*/ 133 h 166"/>
                  <a:gd name="T42" fmla="*/ 1 w 91"/>
                  <a:gd name="T43" fmla="*/ 133 h 166"/>
                  <a:gd name="T44" fmla="*/ 1 w 91"/>
                  <a:gd name="T45" fmla="*/ 133 h 166"/>
                  <a:gd name="T46" fmla="*/ 0 w 91"/>
                  <a:gd name="T47" fmla="*/ 134 h 166"/>
                  <a:gd name="T48" fmla="*/ 0 w 91"/>
                  <a:gd name="T49" fmla="*/ 134 h 166"/>
                  <a:gd name="T50" fmla="*/ 0 w 91"/>
                  <a:gd name="T51" fmla="*/ 134 h 166"/>
                  <a:gd name="T52" fmla="*/ 0 w 91"/>
                  <a:gd name="T53" fmla="*/ 135 h 166"/>
                  <a:gd name="T54" fmla="*/ 0 w 91"/>
                  <a:gd name="T55" fmla="*/ 135 h 166"/>
                  <a:gd name="T56" fmla="*/ 0 w 91"/>
                  <a:gd name="T57" fmla="*/ 135 h 166"/>
                  <a:gd name="T58" fmla="*/ 0 w 91"/>
                  <a:gd name="T59" fmla="*/ 136 h 166"/>
                  <a:gd name="T60" fmla="*/ 0 w 91"/>
                  <a:gd name="T61" fmla="*/ 136 h 166"/>
                  <a:gd name="T62" fmla="*/ 1 w 91"/>
                  <a:gd name="T63" fmla="*/ 133 h 166"/>
                  <a:gd name="T64" fmla="*/ 67 w 91"/>
                  <a:gd name="T65" fmla="*/ 77 h 166"/>
                  <a:gd name="T66" fmla="*/ 85 w 91"/>
                  <a:gd name="T67" fmla="*/ 5 h 166"/>
                  <a:gd name="T68" fmla="*/ 91 w 91"/>
                  <a:gd name="T69"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 h="166">
                    <a:moveTo>
                      <a:pt x="91" y="0"/>
                    </a:moveTo>
                    <a:cubicBezTo>
                      <a:pt x="52" y="33"/>
                      <a:pt x="22" y="76"/>
                      <a:pt x="3" y="126"/>
                    </a:cubicBezTo>
                    <a:cubicBezTo>
                      <a:pt x="3" y="127"/>
                      <a:pt x="3" y="127"/>
                      <a:pt x="3" y="127"/>
                    </a:cubicBezTo>
                    <a:cubicBezTo>
                      <a:pt x="3" y="127"/>
                      <a:pt x="3" y="127"/>
                      <a:pt x="3" y="127"/>
                    </a:cubicBezTo>
                    <a:cubicBezTo>
                      <a:pt x="3" y="127"/>
                      <a:pt x="3" y="127"/>
                      <a:pt x="3" y="127"/>
                    </a:cubicBezTo>
                    <a:cubicBezTo>
                      <a:pt x="3" y="127"/>
                      <a:pt x="3" y="127"/>
                      <a:pt x="3" y="127"/>
                    </a:cubicBezTo>
                    <a:cubicBezTo>
                      <a:pt x="3" y="127"/>
                      <a:pt x="3" y="127"/>
                      <a:pt x="3" y="127"/>
                    </a:cubicBezTo>
                    <a:cubicBezTo>
                      <a:pt x="3" y="127"/>
                      <a:pt x="3" y="127"/>
                      <a:pt x="3" y="127"/>
                    </a:cubicBezTo>
                    <a:cubicBezTo>
                      <a:pt x="3" y="127"/>
                      <a:pt x="3" y="127"/>
                      <a:pt x="3" y="127"/>
                    </a:cubicBezTo>
                    <a:cubicBezTo>
                      <a:pt x="3" y="128"/>
                      <a:pt x="3" y="128"/>
                      <a:pt x="3" y="128"/>
                    </a:cubicBezTo>
                    <a:cubicBezTo>
                      <a:pt x="3" y="128"/>
                      <a:pt x="3" y="128"/>
                      <a:pt x="3" y="128"/>
                    </a:cubicBezTo>
                    <a:cubicBezTo>
                      <a:pt x="2" y="128"/>
                      <a:pt x="2" y="128"/>
                      <a:pt x="2" y="128"/>
                    </a:cubicBezTo>
                    <a:cubicBezTo>
                      <a:pt x="2" y="128"/>
                      <a:pt x="2" y="128"/>
                      <a:pt x="2" y="128"/>
                    </a:cubicBezTo>
                    <a:cubicBezTo>
                      <a:pt x="2" y="128"/>
                      <a:pt x="2" y="128"/>
                      <a:pt x="2" y="128"/>
                    </a:cubicBezTo>
                    <a:cubicBezTo>
                      <a:pt x="2" y="128"/>
                      <a:pt x="2" y="128"/>
                      <a:pt x="2" y="128"/>
                    </a:cubicBezTo>
                    <a:cubicBezTo>
                      <a:pt x="2" y="129"/>
                      <a:pt x="2" y="129"/>
                      <a:pt x="2" y="129"/>
                    </a:cubicBezTo>
                    <a:cubicBezTo>
                      <a:pt x="2" y="129"/>
                      <a:pt x="2" y="129"/>
                      <a:pt x="2" y="129"/>
                    </a:cubicBezTo>
                    <a:cubicBezTo>
                      <a:pt x="2" y="129"/>
                      <a:pt x="2" y="129"/>
                      <a:pt x="2" y="129"/>
                    </a:cubicBezTo>
                    <a:cubicBezTo>
                      <a:pt x="2" y="129"/>
                      <a:pt x="2" y="129"/>
                      <a:pt x="2" y="129"/>
                    </a:cubicBezTo>
                    <a:cubicBezTo>
                      <a:pt x="2" y="129"/>
                      <a:pt x="2" y="129"/>
                      <a:pt x="2" y="129"/>
                    </a:cubicBezTo>
                    <a:cubicBezTo>
                      <a:pt x="2" y="129"/>
                      <a:pt x="2" y="129"/>
                      <a:pt x="2" y="129"/>
                    </a:cubicBezTo>
                    <a:cubicBezTo>
                      <a:pt x="2" y="129"/>
                      <a:pt x="2" y="130"/>
                      <a:pt x="2" y="130"/>
                    </a:cubicBezTo>
                    <a:cubicBezTo>
                      <a:pt x="2" y="130"/>
                      <a:pt x="2" y="130"/>
                      <a:pt x="2" y="130"/>
                    </a:cubicBezTo>
                    <a:cubicBezTo>
                      <a:pt x="2" y="130"/>
                      <a:pt x="2" y="130"/>
                      <a:pt x="2" y="130"/>
                    </a:cubicBezTo>
                    <a:cubicBezTo>
                      <a:pt x="2" y="130"/>
                      <a:pt x="2" y="130"/>
                      <a:pt x="2" y="130"/>
                    </a:cubicBezTo>
                    <a:cubicBezTo>
                      <a:pt x="2" y="130"/>
                      <a:pt x="2" y="130"/>
                      <a:pt x="2" y="130"/>
                    </a:cubicBezTo>
                    <a:cubicBezTo>
                      <a:pt x="2" y="130"/>
                      <a:pt x="2" y="130"/>
                      <a:pt x="2" y="130"/>
                    </a:cubicBezTo>
                    <a:cubicBezTo>
                      <a:pt x="2" y="130"/>
                      <a:pt x="2" y="131"/>
                      <a:pt x="2" y="131"/>
                    </a:cubicBezTo>
                    <a:cubicBezTo>
                      <a:pt x="2" y="131"/>
                      <a:pt x="2" y="131"/>
                      <a:pt x="1" y="131"/>
                    </a:cubicBezTo>
                    <a:cubicBezTo>
                      <a:pt x="1" y="131"/>
                      <a:pt x="1" y="131"/>
                      <a:pt x="1" y="131"/>
                    </a:cubicBezTo>
                    <a:cubicBezTo>
                      <a:pt x="1" y="131"/>
                      <a:pt x="1" y="131"/>
                      <a:pt x="1" y="131"/>
                    </a:cubicBezTo>
                    <a:cubicBezTo>
                      <a:pt x="1" y="131"/>
                      <a:pt x="1" y="131"/>
                      <a:pt x="1" y="131"/>
                    </a:cubicBezTo>
                    <a:cubicBezTo>
                      <a:pt x="1" y="131"/>
                      <a:pt x="1" y="131"/>
                      <a:pt x="1" y="131"/>
                    </a:cubicBezTo>
                    <a:cubicBezTo>
                      <a:pt x="1" y="131"/>
                      <a:pt x="1" y="131"/>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2"/>
                    </a:cubicBezTo>
                    <a:cubicBezTo>
                      <a:pt x="1" y="132"/>
                      <a:pt x="1" y="132"/>
                      <a:pt x="1" y="133"/>
                    </a:cubicBezTo>
                    <a:cubicBezTo>
                      <a:pt x="1" y="133"/>
                      <a:pt x="1" y="133"/>
                      <a:pt x="1" y="133"/>
                    </a:cubicBezTo>
                    <a:cubicBezTo>
                      <a:pt x="1" y="133"/>
                      <a:pt x="1" y="133"/>
                      <a:pt x="1" y="133"/>
                    </a:cubicBezTo>
                    <a:cubicBezTo>
                      <a:pt x="1" y="133"/>
                      <a:pt x="1" y="133"/>
                      <a:pt x="1" y="133"/>
                    </a:cubicBezTo>
                    <a:cubicBezTo>
                      <a:pt x="1" y="133"/>
                      <a:pt x="1" y="133"/>
                      <a:pt x="1" y="133"/>
                    </a:cubicBezTo>
                    <a:cubicBezTo>
                      <a:pt x="1" y="133"/>
                      <a:pt x="1" y="133"/>
                      <a:pt x="1" y="133"/>
                    </a:cubicBezTo>
                    <a:cubicBezTo>
                      <a:pt x="1" y="133"/>
                      <a:pt x="1" y="133"/>
                      <a:pt x="1" y="133"/>
                    </a:cubicBezTo>
                    <a:cubicBezTo>
                      <a:pt x="1" y="133"/>
                      <a:pt x="1" y="134"/>
                      <a:pt x="0" y="134"/>
                    </a:cubicBezTo>
                    <a:cubicBezTo>
                      <a:pt x="0" y="134"/>
                      <a:pt x="0" y="134"/>
                      <a:pt x="0" y="134"/>
                    </a:cubicBezTo>
                    <a:cubicBezTo>
                      <a:pt x="0" y="134"/>
                      <a:pt x="0" y="134"/>
                      <a:pt x="0" y="134"/>
                    </a:cubicBezTo>
                    <a:cubicBezTo>
                      <a:pt x="0" y="134"/>
                      <a:pt x="0" y="134"/>
                      <a:pt x="0" y="134"/>
                    </a:cubicBezTo>
                    <a:cubicBezTo>
                      <a:pt x="0" y="134"/>
                      <a:pt x="0" y="134"/>
                      <a:pt x="0" y="134"/>
                    </a:cubicBezTo>
                    <a:cubicBezTo>
                      <a:pt x="0" y="134"/>
                      <a:pt x="0" y="134"/>
                      <a:pt x="0" y="134"/>
                    </a:cubicBezTo>
                    <a:cubicBezTo>
                      <a:pt x="0" y="134"/>
                      <a:pt x="0" y="134"/>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6"/>
                      <a:pt x="0" y="136"/>
                      <a:pt x="0" y="136"/>
                    </a:cubicBezTo>
                    <a:cubicBezTo>
                      <a:pt x="0" y="136"/>
                      <a:pt x="0" y="136"/>
                      <a:pt x="0" y="136"/>
                    </a:cubicBezTo>
                    <a:cubicBezTo>
                      <a:pt x="0" y="136"/>
                      <a:pt x="0" y="136"/>
                      <a:pt x="0" y="136"/>
                    </a:cubicBezTo>
                    <a:cubicBezTo>
                      <a:pt x="0" y="136"/>
                      <a:pt x="0" y="136"/>
                      <a:pt x="0" y="136"/>
                    </a:cubicBezTo>
                    <a:cubicBezTo>
                      <a:pt x="0" y="135"/>
                      <a:pt x="0" y="134"/>
                      <a:pt x="1" y="133"/>
                    </a:cubicBezTo>
                    <a:cubicBezTo>
                      <a:pt x="21" y="144"/>
                      <a:pt x="42" y="155"/>
                      <a:pt x="62" y="166"/>
                    </a:cubicBezTo>
                    <a:cubicBezTo>
                      <a:pt x="60" y="137"/>
                      <a:pt x="61" y="107"/>
                      <a:pt x="67" y="77"/>
                    </a:cubicBezTo>
                    <a:cubicBezTo>
                      <a:pt x="57" y="71"/>
                      <a:pt x="47" y="65"/>
                      <a:pt x="38" y="59"/>
                    </a:cubicBezTo>
                    <a:cubicBezTo>
                      <a:pt x="52" y="39"/>
                      <a:pt x="68" y="21"/>
                      <a:pt x="85" y="5"/>
                    </a:cubicBezTo>
                    <a:cubicBezTo>
                      <a:pt x="86" y="5"/>
                      <a:pt x="87" y="6"/>
                      <a:pt x="88" y="6"/>
                    </a:cubicBezTo>
                    <a:cubicBezTo>
                      <a:pt x="89" y="4"/>
                      <a:pt x="90" y="2"/>
                      <a:pt x="91" y="0"/>
                    </a:cubicBezTo>
                  </a:path>
                </a:pathLst>
              </a:custGeom>
              <a:solidFill>
                <a:srgbClr val="5D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43"/>
              <p:cNvSpPr/>
              <p:nvPr/>
            </p:nvSpPr>
            <p:spPr bwMode="auto">
              <a:xfrm rot="388074">
                <a:off x="7023487" y="-820459"/>
                <a:ext cx="69213" cy="100300"/>
              </a:xfrm>
              <a:custGeom>
                <a:avLst/>
                <a:gdLst>
                  <a:gd name="T0" fmla="*/ 47 w 50"/>
                  <a:gd name="T1" fmla="*/ 0 h 72"/>
                  <a:gd name="T2" fmla="*/ 0 w 50"/>
                  <a:gd name="T3" fmla="*/ 54 h 72"/>
                  <a:gd name="T4" fmla="*/ 29 w 50"/>
                  <a:gd name="T5" fmla="*/ 72 h 72"/>
                  <a:gd name="T6" fmla="*/ 41 w 50"/>
                  <a:gd name="T7" fmla="*/ 27 h 72"/>
                  <a:gd name="T8" fmla="*/ 50 w 50"/>
                  <a:gd name="T9" fmla="*/ 1 h 72"/>
                  <a:gd name="T10" fmla="*/ 47 w 50"/>
                  <a:gd name="T11" fmla="*/ 0 h 72"/>
                </a:gdLst>
                <a:ahLst/>
                <a:cxnLst>
                  <a:cxn ang="0">
                    <a:pos x="T0" y="T1"/>
                  </a:cxn>
                  <a:cxn ang="0">
                    <a:pos x="T2" y="T3"/>
                  </a:cxn>
                  <a:cxn ang="0">
                    <a:pos x="T4" y="T5"/>
                  </a:cxn>
                  <a:cxn ang="0">
                    <a:pos x="T6" y="T7"/>
                  </a:cxn>
                  <a:cxn ang="0">
                    <a:pos x="T8" y="T9"/>
                  </a:cxn>
                  <a:cxn ang="0">
                    <a:pos x="T10" y="T11"/>
                  </a:cxn>
                </a:cxnLst>
                <a:rect l="0" t="0" r="r" b="b"/>
                <a:pathLst>
                  <a:path w="50" h="72">
                    <a:moveTo>
                      <a:pt x="47" y="0"/>
                    </a:moveTo>
                    <a:cubicBezTo>
                      <a:pt x="30" y="16"/>
                      <a:pt x="14" y="34"/>
                      <a:pt x="0" y="54"/>
                    </a:cubicBezTo>
                    <a:cubicBezTo>
                      <a:pt x="9" y="60"/>
                      <a:pt x="19" y="66"/>
                      <a:pt x="29" y="72"/>
                    </a:cubicBezTo>
                    <a:cubicBezTo>
                      <a:pt x="32" y="57"/>
                      <a:pt x="36" y="42"/>
                      <a:pt x="41" y="27"/>
                    </a:cubicBezTo>
                    <a:cubicBezTo>
                      <a:pt x="43" y="18"/>
                      <a:pt x="46" y="10"/>
                      <a:pt x="50" y="1"/>
                    </a:cubicBezTo>
                    <a:cubicBezTo>
                      <a:pt x="49" y="1"/>
                      <a:pt x="48" y="0"/>
                      <a:pt x="47"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44"/>
              <p:cNvSpPr/>
              <p:nvPr/>
            </p:nvSpPr>
            <p:spPr bwMode="auto">
              <a:xfrm rot="388074">
                <a:off x="6954407" y="-64717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5D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45"/>
              <p:cNvSpPr>
                <a:spLocks noEditPoints="1"/>
              </p:cNvSpPr>
              <p:nvPr/>
            </p:nvSpPr>
            <p:spPr bwMode="auto">
              <a:xfrm rot="388074">
                <a:off x="7163118" y="-83471"/>
                <a:ext cx="8798" cy="2346"/>
              </a:xfrm>
              <a:custGeom>
                <a:avLst/>
                <a:gdLst>
                  <a:gd name="T0" fmla="*/ 6 w 6"/>
                  <a:gd name="T1" fmla="*/ 1 h 2"/>
                  <a:gd name="T2" fmla="*/ 6 w 6"/>
                  <a:gd name="T3" fmla="*/ 2 h 2"/>
                  <a:gd name="T4" fmla="*/ 6 w 6"/>
                  <a:gd name="T5" fmla="*/ 1 h 2"/>
                  <a:gd name="T6" fmla="*/ 0 w 6"/>
                  <a:gd name="T7" fmla="*/ 0 h 2"/>
                  <a:gd name="T8" fmla="*/ 6 w 6"/>
                  <a:gd name="T9" fmla="*/ 1 h 2"/>
                  <a:gd name="T10" fmla="*/ 0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1"/>
                    </a:moveTo>
                    <a:cubicBezTo>
                      <a:pt x="6" y="2"/>
                      <a:pt x="6" y="2"/>
                      <a:pt x="6" y="2"/>
                    </a:cubicBezTo>
                    <a:cubicBezTo>
                      <a:pt x="6" y="2"/>
                      <a:pt x="6" y="2"/>
                      <a:pt x="6" y="1"/>
                    </a:cubicBezTo>
                    <a:moveTo>
                      <a:pt x="0" y="0"/>
                    </a:moveTo>
                    <a:cubicBezTo>
                      <a:pt x="2" y="0"/>
                      <a:pt x="4" y="1"/>
                      <a:pt x="6" y="1"/>
                    </a:cubicBezTo>
                    <a:cubicBezTo>
                      <a:pt x="4" y="1"/>
                      <a:pt x="2" y="0"/>
                      <a:pt x="0" y="0"/>
                    </a:cubicBezTo>
                  </a:path>
                </a:pathLst>
              </a:custGeom>
              <a:solidFill>
                <a:srgbClr val="B5B2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46"/>
              <p:cNvSpPr>
                <a:spLocks noEditPoints="1"/>
              </p:cNvSpPr>
              <p:nvPr/>
            </p:nvSpPr>
            <p:spPr bwMode="auto">
              <a:xfrm rot="388074">
                <a:off x="6900486" y="-612841"/>
                <a:ext cx="682157" cy="556635"/>
              </a:xfrm>
              <a:custGeom>
                <a:avLst/>
                <a:gdLst>
                  <a:gd name="T0" fmla="*/ 318 w 491"/>
                  <a:gd name="T1" fmla="*/ 400 h 400"/>
                  <a:gd name="T2" fmla="*/ 95 w 491"/>
                  <a:gd name="T3" fmla="*/ 316 h 400"/>
                  <a:gd name="T4" fmla="*/ 47 w 491"/>
                  <a:gd name="T5" fmla="*/ 257 h 400"/>
                  <a:gd name="T6" fmla="*/ 390 w 491"/>
                  <a:gd name="T7" fmla="*/ 388 h 400"/>
                  <a:gd name="T8" fmla="*/ 318 w 491"/>
                  <a:gd name="T9" fmla="*/ 400 h 400"/>
                  <a:gd name="T10" fmla="*/ 15 w 491"/>
                  <a:gd name="T11" fmla="*/ 0 h 400"/>
                  <a:gd name="T12" fmla="*/ 0 w 491"/>
                  <a:gd name="T13" fmla="*/ 95 h 400"/>
                  <a:gd name="T14" fmla="*/ 210 w 491"/>
                  <a:gd name="T15" fmla="*/ 385 h 400"/>
                  <a:gd name="T16" fmla="*/ 210 w 491"/>
                  <a:gd name="T17" fmla="*/ 385 h 400"/>
                  <a:gd name="T18" fmla="*/ 216 w 491"/>
                  <a:gd name="T19" fmla="*/ 386 h 400"/>
                  <a:gd name="T20" fmla="*/ 216 w 491"/>
                  <a:gd name="T21" fmla="*/ 386 h 400"/>
                  <a:gd name="T22" fmla="*/ 216 w 491"/>
                  <a:gd name="T23" fmla="*/ 387 h 400"/>
                  <a:gd name="T24" fmla="*/ 306 w 491"/>
                  <a:gd name="T25" fmla="*/ 400 h 400"/>
                  <a:gd name="T26" fmla="*/ 491 w 491"/>
                  <a:gd name="T27" fmla="*/ 337 h 400"/>
                  <a:gd name="T28" fmla="*/ 420 w 491"/>
                  <a:gd name="T29" fmla="*/ 345 h 400"/>
                  <a:gd name="T30" fmla="*/ 313 w 491"/>
                  <a:gd name="T31" fmla="*/ 328 h 400"/>
                  <a:gd name="T32" fmla="*/ 194 w 491"/>
                  <a:gd name="T33" fmla="*/ 260 h 400"/>
                  <a:gd name="T34" fmla="*/ 8 w 491"/>
                  <a:gd name="T35" fmla="*/ 161 h 400"/>
                  <a:gd name="T36" fmla="*/ 0 w 491"/>
                  <a:gd name="T37" fmla="*/ 104 h 400"/>
                  <a:gd name="T38" fmla="*/ 123 w 491"/>
                  <a:gd name="T39" fmla="*/ 172 h 400"/>
                  <a:gd name="T40" fmla="*/ 82 w 491"/>
                  <a:gd name="T41" fmla="*/ 58 h 400"/>
                  <a:gd name="T42" fmla="*/ 11 w 491"/>
                  <a:gd name="T43" fmla="*/ 15 h 400"/>
                  <a:gd name="T44" fmla="*/ 15 w 491"/>
                  <a:gd name="T4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1" h="400">
                    <a:moveTo>
                      <a:pt x="318" y="400"/>
                    </a:moveTo>
                    <a:cubicBezTo>
                      <a:pt x="242" y="379"/>
                      <a:pt x="167" y="351"/>
                      <a:pt x="95" y="316"/>
                    </a:cubicBezTo>
                    <a:cubicBezTo>
                      <a:pt x="77" y="298"/>
                      <a:pt x="61" y="278"/>
                      <a:pt x="47" y="257"/>
                    </a:cubicBezTo>
                    <a:cubicBezTo>
                      <a:pt x="150" y="326"/>
                      <a:pt x="268" y="371"/>
                      <a:pt x="390" y="388"/>
                    </a:cubicBezTo>
                    <a:cubicBezTo>
                      <a:pt x="367" y="395"/>
                      <a:pt x="343" y="399"/>
                      <a:pt x="318" y="400"/>
                    </a:cubicBezTo>
                    <a:moveTo>
                      <a:pt x="15" y="0"/>
                    </a:moveTo>
                    <a:cubicBezTo>
                      <a:pt x="5" y="31"/>
                      <a:pt x="0" y="63"/>
                      <a:pt x="0" y="95"/>
                    </a:cubicBezTo>
                    <a:cubicBezTo>
                      <a:pt x="0" y="223"/>
                      <a:pt x="82" y="342"/>
                      <a:pt x="210" y="385"/>
                    </a:cubicBezTo>
                    <a:cubicBezTo>
                      <a:pt x="210" y="385"/>
                      <a:pt x="210" y="385"/>
                      <a:pt x="210" y="385"/>
                    </a:cubicBezTo>
                    <a:cubicBezTo>
                      <a:pt x="212" y="385"/>
                      <a:pt x="214" y="386"/>
                      <a:pt x="216" y="386"/>
                    </a:cubicBezTo>
                    <a:cubicBezTo>
                      <a:pt x="216" y="386"/>
                      <a:pt x="216" y="386"/>
                      <a:pt x="216" y="386"/>
                    </a:cubicBezTo>
                    <a:cubicBezTo>
                      <a:pt x="216" y="387"/>
                      <a:pt x="216" y="387"/>
                      <a:pt x="216" y="387"/>
                    </a:cubicBezTo>
                    <a:cubicBezTo>
                      <a:pt x="246" y="396"/>
                      <a:pt x="276" y="400"/>
                      <a:pt x="306" y="400"/>
                    </a:cubicBezTo>
                    <a:cubicBezTo>
                      <a:pt x="373" y="400"/>
                      <a:pt x="439" y="378"/>
                      <a:pt x="491" y="337"/>
                    </a:cubicBezTo>
                    <a:cubicBezTo>
                      <a:pt x="468" y="342"/>
                      <a:pt x="444" y="345"/>
                      <a:pt x="420" y="345"/>
                    </a:cubicBezTo>
                    <a:cubicBezTo>
                      <a:pt x="385" y="345"/>
                      <a:pt x="349" y="339"/>
                      <a:pt x="313" y="328"/>
                    </a:cubicBezTo>
                    <a:cubicBezTo>
                      <a:pt x="268" y="313"/>
                      <a:pt x="228" y="289"/>
                      <a:pt x="194" y="260"/>
                    </a:cubicBezTo>
                    <a:cubicBezTo>
                      <a:pt x="128" y="235"/>
                      <a:pt x="65" y="201"/>
                      <a:pt x="8" y="161"/>
                    </a:cubicBezTo>
                    <a:cubicBezTo>
                      <a:pt x="3" y="142"/>
                      <a:pt x="1" y="123"/>
                      <a:pt x="0" y="104"/>
                    </a:cubicBezTo>
                    <a:cubicBezTo>
                      <a:pt x="40" y="129"/>
                      <a:pt x="81" y="152"/>
                      <a:pt x="123" y="172"/>
                    </a:cubicBezTo>
                    <a:cubicBezTo>
                      <a:pt x="102" y="137"/>
                      <a:pt x="89" y="98"/>
                      <a:pt x="82" y="58"/>
                    </a:cubicBezTo>
                    <a:cubicBezTo>
                      <a:pt x="58" y="44"/>
                      <a:pt x="34" y="30"/>
                      <a:pt x="11" y="15"/>
                    </a:cubicBezTo>
                    <a:cubicBezTo>
                      <a:pt x="12" y="10"/>
                      <a:pt x="14" y="5"/>
                      <a:pt x="15" y="0"/>
                    </a:cubicBezTo>
                  </a:path>
                </a:pathLst>
              </a:custGeom>
              <a:solidFill>
                <a:srgbClr val="5D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47"/>
              <p:cNvSpPr/>
              <p:nvPr/>
            </p:nvSpPr>
            <p:spPr bwMode="auto">
              <a:xfrm rot="388074">
                <a:off x="6944653" y="-648326"/>
                <a:ext cx="98540" cy="86223"/>
              </a:xfrm>
              <a:custGeom>
                <a:avLst/>
                <a:gdLst>
                  <a:gd name="T0" fmla="*/ 6 w 71"/>
                  <a:gd name="T1" fmla="*/ 0 h 62"/>
                  <a:gd name="T2" fmla="*/ 5 w 71"/>
                  <a:gd name="T3" fmla="*/ 3 h 62"/>
                  <a:gd name="T4" fmla="*/ 5 w 71"/>
                  <a:gd name="T5" fmla="*/ 3 h 62"/>
                  <a:gd name="T6" fmla="*/ 5 w 71"/>
                  <a:gd name="T7" fmla="*/ 3 h 62"/>
                  <a:gd name="T8" fmla="*/ 4 w 71"/>
                  <a:gd name="T9" fmla="*/ 4 h 62"/>
                  <a:gd name="T10" fmla="*/ 4 w 71"/>
                  <a:gd name="T11" fmla="*/ 4 h 62"/>
                  <a:gd name="T12" fmla="*/ 4 w 71"/>
                  <a:gd name="T13" fmla="*/ 4 h 62"/>
                  <a:gd name="T14" fmla="*/ 4 w 71"/>
                  <a:gd name="T15" fmla="*/ 4 h 62"/>
                  <a:gd name="T16" fmla="*/ 4 w 71"/>
                  <a:gd name="T17" fmla="*/ 4 h 62"/>
                  <a:gd name="T18" fmla="*/ 4 w 71"/>
                  <a:gd name="T19" fmla="*/ 4 h 62"/>
                  <a:gd name="T20" fmla="*/ 0 w 71"/>
                  <a:gd name="T21" fmla="*/ 19 h 62"/>
                  <a:gd name="T22" fmla="*/ 71 w 71"/>
                  <a:gd name="T23" fmla="*/ 62 h 62"/>
                  <a:gd name="T24" fmla="*/ 67 w 71"/>
                  <a:gd name="T25" fmla="*/ 33 h 62"/>
                  <a:gd name="T26" fmla="*/ 6 w 71"/>
                  <a:gd name="T2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62">
                    <a:moveTo>
                      <a:pt x="6" y="0"/>
                    </a:moveTo>
                    <a:cubicBezTo>
                      <a:pt x="5" y="1"/>
                      <a:pt x="5" y="2"/>
                      <a:pt x="5" y="3"/>
                    </a:cubicBezTo>
                    <a:cubicBezTo>
                      <a:pt x="5" y="3"/>
                      <a:pt x="5" y="3"/>
                      <a:pt x="5" y="3"/>
                    </a:cubicBezTo>
                    <a:cubicBezTo>
                      <a:pt x="5" y="3"/>
                      <a:pt x="5" y="3"/>
                      <a:pt x="5" y="3"/>
                    </a:cubicBezTo>
                    <a:cubicBezTo>
                      <a:pt x="5" y="3"/>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3" y="9"/>
                      <a:pt x="1" y="14"/>
                      <a:pt x="0" y="19"/>
                    </a:cubicBezTo>
                    <a:cubicBezTo>
                      <a:pt x="23" y="34"/>
                      <a:pt x="47" y="48"/>
                      <a:pt x="71" y="62"/>
                    </a:cubicBezTo>
                    <a:cubicBezTo>
                      <a:pt x="69" y="52"/>
                      <a:pt x="68" y="43"/>
                      <a:pt x="67" y="33"/>
                    </a:cubicBezTo>
                    <a:cubicBezTo>
                      <a:pt x="47" y="22"/>
                      <a:pt x="26" y="11"/>
                      <a:pt x="6"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48"/>
              <p:cNvSpPr/>
              <p:nvPr/>
            </p:nvSpPr>
            <p:spPr bwMode="auto">
              <a:xfrm rot="388074">
                <a:off x="6945680" y="-260414"/>
                <a:ext cx="476864" cy="198840"/>
              </a:xfrm>
              <a:custGeom>
                <a:avLst/>
                <a:gdLst>
                  <a:gd name="T0" fmla="*/ 0 w 343"/>
                  <a:gd name="T1" fmla="*/ 0 h 143"/>
                  <a:gd name="T2" fmla="*/ 48 w 343"/>
                  <a:gd name="T3" fmla="*/ 59 h 143"/>
                  <a:gd name="T4" fmla="*/ 271 w 343"/>
                  <a:gd name="T5" fmla="*/ 143 h 143"/>
                  <a:gd name="T6" fmla="*/ 343 w 343"/>
                  <a:gd name="T7" fmla="*/ 131 h 143"/>
                  <a:gd name="T8" fmla="*/ 0 w 343"/>
                  <a:gd name="T9" fmla="*/ 0 h 143"/>
                </a:gdLst>
                <a:ahLst/>
                <a:cxnLst>
                  <a:cxn ang="0">
                    <a:pos x="T0" y="T1"/>
                  </a:cxn>
                  <a:cxn ang="0">
                    <a:pos x="T2" y="T3"/>
                  </a:cxn>
                  <a:cxn ang="0">
                    <a:pos x="T4" y="T5"/>
                  </a:cxn>
                  <a:cxn ang="0">
                    <a:pos x="T6" y="T7"/>
                  </a:cxn>
                  <a:cxn ang="0">
                    <a:pos x="T8" y="T9"/>
                  </a:cxn>
                </a:cxnLst>
                <a:rect l="0" t="0" r="r" b="b"/>
                <a:pathLst>
                  <a:path w="343" h="143">
                    <a:moveTo>
                      <a:pt x="0" y="0"/>
                    </a:moveTo>
                    <a:cubicBezTo>
                      <a:pt x="14" y="21"/>
                      <a:pt x="30" y="41"/>
                      <a:pt x="48" y="59"/>
                    </a:cubicBezTo>
                    <a:cubicBezTo>
                      <a:pt x="120" y="94"/>
                      <a:pt x="195" y="122"/>
                      <a:pt x="271" y="143"/>
                    </a:cubicBezTo>
                    <a:cubicBezTo>
                      <a:pt x="296" y="142"/>
                      <a:pt x="320" y="138"/>
                      <a:pt x="343" y="131"/>
                    </a:cubicBezTo>
                    <a:cubicBezTo>
                      <a:pt x="221" y="114"/>
                      <a:pt x="103" y="69"/>
                      <a:pt x="0"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49"/>
              <p:cNvSpPr/>
              <p:nvPr/>
            </p:nvSpPr>
            <p:spPr bwMode="auto">
              <a:xfrm rot="388074">
                <a:off x="6904642" y="-491647"/>
                <a:ext cx="269226" cy="217610"/>
              </a:xfrm>
              <a:custGeom>
                <a:avLst/>
                <a:gdLst>
                  <a:gd name="T0" fmla="*/ 0 w 194"/>
                  <a:gd name="T1" fmla="*/ 0 h 156"/>
                  <a:gd name="T2" fmla="*/ 8 w 194"/>
                  <a:gd name="T3" fmla="*/ 57 h 156"/>
                  <a:gd name="T4" fmla="*/ 194 w 194"/>
                  <a:gd name="T5" fmla="*/ 156 h 156"/>
                  <a:gd name="T6" fmla="*/ 123 w 194"/>
                  <a:gd name="T7" fmla="*/ 68 h 156"/>
                  <a:gd name="T8" fmla="*/ 0 w 194"/>
                  <a:gd name="T9" fmla="*/ 0 h 156"/>
                </a:gdLst>
                <a:ahLst/>
                <a:cxnLst>
                  <a:cxn ang="0">
                    <a:pos x="T0" y="T1"/>
                  </a:cxn>
                  <a:cxn ang="0">
                    <a:pos x="T2" y="T3"/>
                  </a:cxn>
                  <a:cxn ang="0">
                    <a:pos x="T4" y="T5"/>
                  </a:cxn>
                  <a:cxn ang="0">
                    <a:pos x="T6" y="T7"/>
                  </a:cxn>
                  <a:cxn ang="0">
                    <a:pos x="T8" y="T9"/>
                  </a:cxn>
                </a:cxnLst>
                <a:rect l="0" t="0" r="r" b="b"/>
                <a:pathLst>
                  <a:path w="194" h="156">
                    <a:moveTo>
                      <a:pt x="0" y="0"/>
                    </a:moveTo>
                    <a:cubicBezTo>
                      <a:pt x="1" y="19"/>
                      <a:pt x="3" y="38"/>
                      <a:pt x="8" y="57"/>
                    </a:cubicBezTo>
                    <a:cubicBezTo>
                      <a:pt x="65" y="97"/>
                      <a:pt x="128" y="131"/>
                      <a:pt x="194" y="156"/>
                    </a:cubicBezTo>
                    <a:cubicBezTo>
                      <a:pt x="165" y="131"/>
                      <a:pt x="141" y="101"/>
                      <a:pt x="123" y="68"/>
                    </a:cubicBezTo>
                    <a:cubicBezTo>
                      <a:pt x="81" y="48"/>
                      <a:pt x="40" y="25"/>
                      <a:pt x="0" y="0"/>
                    </a:cubicBezTo>
                  </a:path>
                </a:pathLst>
              </a:custGeom>
              <a:solidFill>
                <a:srgbClr val="51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6" name="文本框 265"/>
            <p:cNvSpPr txBox="1"/>
            <p:nvPr/>
          </p:nvSpPr>
          <p:spPr>
            <a:xfrm>
              <a:off x="6283391" y="1994939"/>
              <a:ext cx="556563" cy="523221"/>
            </a:xfrm>
            <a:prstGeom prst="rect">
              <a:avLst/>
            </a:prstGeom>
            <a:noFill/>
          </p:spPr>
          <p:txBody>
            <a:bodyPr wrap="none" rtlCol="0">
              <a:spAutoFit/>
            </a:bodyPr>
            <a:lstStyle/>
            <a:p>
              <a:r>
                <a:rPr lang="en-US" altLang="zh-CN" sz="2800" smtClean="0">
                  <a:ln>
                    <a:solidFill>
                      <a:srgbClr val="0743A5"/>
                    </a:solidFill>
                  </a:ln>
                  <a:solidFill>
                    <a:schemeClr val="accent1">
                      <a:lumMod val="20000"/>
                      <a:lumOff val="80000"/>
                    </a:schemeClr>
                  </a:solidFill>
                  <a:latin typeface="Impact" panose="020B0806030902050204" pitchFamily="34" charset="0"/>
                </a:rPr>
                <a:t>02</a:t>
              </a:r>
              <a:endParaRPr lang="zh-CN" altLang="en-US" sz="2800">
                <a:ln>
                  <a:solidFill>
                    <a:srgbClr val="0743A5"/>
                  </a:solidFill>
                </a:ln>
                <a:solidFill>
                  <a:schemeClr val="accent1">
                    <a:lumMod val="20000"/>
                    <a:lumOff val="80000"/>
                  </a:schemeClr>
                </a:solidFill>
                <a:latin typeface="Impact" panose="020B0806030902050204" pitchFamily="34" charset="0"/>
              </a:endParaRPr>
            </a:p>
          </p:txBody>
        </p:sp>
      </p:grpSp>
      <p:grpSp>
        <p:nvGrpSpPr>
          <p:cNvPr id="286" name="组合 285"/>
          <p:cNvGrpSpPr/>
          <p:nvPr/>
        </p:nvGrpSpPr>
        <p:grpSpPr>
          <a:xfrm>
            <a:off x="6439661" y="2928026"/>
            <a:ext cx="710120" cy="710120"/>
            <a:chOff x="6579940" y="2844167"/>
            <a:chExt cx="810368" cy="810368"/>
          </a:xfrm>
        </p:grpSpPr>
        <p:grpSp>
          <p:nvGrpSpPr>
            <p:cNvPr id="253" name="Group 20"/>
            <p:cNvGrpSpPr>
              <a:grpSpLocks noChangeAspect="1"/>
            </p:cNvGrpSpPr>
            <p:nvPr/>
          </p:nvGrpSpPr>
          <p:grpSpPr bwMode="auto">
            <a:xfrm rot="4680416" flipH="1">
              <a:off x="6579940" y="2844167"/>
              <a:ext cx="810368" cy="810368"/>
              <a:chOff x="3521" y="1841"/>
              <a:chExt cx="638" cy="638"/>
            </a:xfrm>
            <a:effectLst>
              <a:outerShdw blurRad="152400" dist="63500" dir="8100000" algn="tr" rotWithShape="0">
                <a:srgbClr val="0F44B3">
                  <a:alpha val="40000"/>
                </a:srgbClr>
              </a:outerShdw>
            </a:effectLst>
          </p:grpSpPr>
          <p:sp>
            <p:nvSpPr>
              <p:cNvPr id="254" name="Freeform 21"/>
              <p:cNvSpPr/>
              <p:nvPr/>
            </p:nvSpPr>
            <p:spPr bwMode="auto">
              <a:xfrm>
                <a:off x="3521" y="1841"/>
                <a:ext cx="638" cy="638"/>
              </a:xfrm>
              <a:custGeom>
                <a:avLst/>
                <a:gdLst>
                  <a:gd name="T0" fmla="*/ 167 w 267"/>
                  <a:gd name="T1" fmla="*/ 18 h 267"/>
                  <a:gd name="T2" fmla="*/ 249 w 267"/>
                  <a:gd name="T3" fmla="*/ 167 h 267"/>
                  <a:gd name="T4" fmla="*/ 100 w 267"/>
                  <a:gd name="T5" fmla="*/ 249 h 267"/>
                  <a:gd name="T6" fmla="*/ 18 w 267"/>
                  <a:gd name="T7" fmla="*/ 100 h 267"/>
                  <a:gd name="T8" fmla="*/ 167 w 267"/>
                  <a:gd name="T9" fmla="*/ 18 h 267"/>
                </a:gdLst>
                <a:ahLst/>
                <a:cxnLst>
                  <a:cxn ang="0">
                    <a:pos x="T0" y="T1"/>
                  </a:cxn>
                  <a:cxn ang="0">
                    <a:pos x="T2" y="T3"/>
                  </a:cxn>
                  <a:cxn ang="0">
                    <a:pos x="T4" y="T5"/>
                  </a:cxn>
                  <a:cxn ang="0">
                    <a:pos x="T6" y="T7"/>
                  </a:cxn>
                  <a:cxn ang="0">
                    <a:pos x="T8" y="T9"/>
                  </a:cxn>
                </a:cxnLst>
                <a:rect l="0" t="0" r="r" b="b"/>
                <a:pathLst>
                  <a:path w="267" h="267">
                    <a:moveTo>
                      <a:pt x="167" y="18"/>
                    </a:moveTo>
                    <a:cubicBezTo>
                      <a:pt x="230" y="37"/>
                      <a:pt x="267" y="103"/>
                      <a:pt x="249" y="167"/>
                    </a:cubicBezTo>
                    <a:cubicBezTo>
                      <a:pt x="230" y="230"/>
                      <a:pt x="164" y="267"/>
                      <a:pt x="100" y="249"/>
                    </a:cubicBezTo>
                    <a:cubicBezTo>
                      <a:pt x="37" y="230"/>
                      <a:pt x="0" y="164"/>
                      <a:pt x="18" y="100"/>
                    </a:cubicBezTo>
                    <a:cubicBezTo>
                      <a:pt x="37" y="37"/>
                      <a:pt x="103" y="0"/>
                      <a:pt x="167" y="18"/>
                    </a:cubicBezTo>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2"/>
              <p:cNvSpPr/>
              <p:nvPr/>
            </p:nvSpPr>
            <p:spPr bwMode="auto">
              <a:xfrm>
                <a:off x="3629" y="1906"/>
                <a:ext cx="427" cy="167"/>
              </a:xfrm>
              <a:custGeom>
                <a:avLst/>
                <a:gdLst>
                  <a:gd name="T0" fmla="*/ 24 w 179"/>
                  <a:gd name="T1" fmla="*/ 31 h 70"/>
                  <a:gd name="T2" fmla="*/ 72 w 179"/>
                  <a:gd name="T3" fmla="*/ 54 h 70"/>
                  <a:gd name="T4" fmla="*/ 123 w 179"/>
                  <a:gd name="T5" fmla="*/ 70 h 70"/>
                  <a:gd name="T6" fmla="*/ 170 w 179"/>
                  <a:gd name="T7" fmla="*/ 51 h 70"/>
                  <a:gd name="T8" fmla="*/ 179 w 179"/>
                  <a:gd name="T9" fmla="*/ 28 h 70"/>
                  <a:gd name="T10" fmla="*/ 164 w 179"/>
                  <a:gd name="T11" fmla="*/ 14 h 70"/>
                  <a:gd name="T12" fmla="*/ 162 w 179"/>
                  <a:gd name="T13" fmla="*/ 28 h 70"/>
                  <a:gd name="T14" fmla="*/ 128 w 179"/>
                  <a:gd name="T15" fmla="*/ 48 h 70"/>
                  <a:gd name="T16" fmla="*/ 89 w 179"/>
                  <a:gd name="T17" fmla="*/ 35 h 70"/>
                  <a:gd name="T18" fmla="*/ 55 w 179"/>
                  <a:gd name="T19" fmla="*/ 11 h 70"/>
                  <a:gd name="T20" fmla="*/ 34 w 179"/>
                  <a:gd name="T21" fmla="*/ 0 h 70"/>
                  <a:gd name="T22" fmla="*/ 0 w 179"/>
                  <a:gd name="T23" fmla="*/ 26 h 70"/>
                  <a:gd name="T24" fmla="*/ 24 w 179"/>
                  <a:gd name="T25" fmla="*/ 3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70">
                    <a:moveTo>
                      <a:pt x="24" y="31"/>
                    </a:moveTo>
                    <a:cubicBezTo>
                      <a:pt x="40" y="38"/>
                      <a:pt x="56" y="47"/>
                      <a:pt x="72" y="54"/>
                    </a:cubicBezTo>
                    <a:cubicBezTo>
                      <a:pt x="88" y="62"/>
                      <a:pt x="105" y="69"/>
                      <a:pt x="123" y="70"/>
                    </a:cubicBezTo>
                    <a:cubicBezTo>
                      <a:pt x="140" y="70"/>
                      <a:pt x="159" y="64"/>
                      <a:pt x="170" y="51"/>
                    </a:cubicBezTo>
                    <a:cubicBezTo>
                      <a:pt x="176" y="44"/>
                      <a:pt x="179" y="37"/>
                      <a:pt x="179" y="28"/>
                    </a:cubicBezTo>
                    <a:cubicBezTo>
                      <a:pt x="175" y="23"/>
                      <a:pt x="170" y="18"/>
                      <a:pt x="164" y="14"/>
                    </a:cubicBezTo>
                    <a:cubicBezTo>
                      <a:pt x="165" y="19"/>
                      <a:pt x="164" y="24"/>
                      <a:pt x="162" y="28"/>
                    </a:cubicBezTo>
                    <a:cubicBezTo>
                      <a:pt x="156" y="41"/>
                      <a:pt x="142" y="48"/>
                      <a:pt x="128" y="48"/>
                    </a:cubicBezTo>
                    <a:cubicBezTo>
                      <a:pt x="114" y="48"/>
                      <a:pt x="101" y="43"/>
                      <a:pt x="89" y="35"/>
                    </a:cubicBezTo>
                    <a:cubicBezTo>
                      <a:pt x="77" y="28"/>
                      <a:pt x="66" y="19"/>
                      <a:pt x="55" y="11"/>
                    </a:cubicBezTo>
                    <a:cubicBezTo>
                      <a:pt x="48" y="7"/>
                      <a:pt x="41" y="3"/>
                      <a:pt x="34" y="0"/>
                    </a:cubicBezTo>
                    <a:cubicBezTo>
                      <a:pt x="22" y="6"/>
                      <a:pt x="10" y="15"/>
                      <a:pt x="0" y="26"/>
                    </a:cubicBezTo>
                    <a:cubicBezTo>
                      <a:pt x="8" y="27"/>
                      <a:pt x="16" y="29"/>
                      <a:pt x="24" y="31"/>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23"/>
              <p:cNvSpPr/>
              <p:nvPr/>
            </p:nvSpPr>
            <p:spPr bwMode="auto">
              <a:xfrm>
                <a:off x="3554" y="2030"/>
                <a:ext cx="574" cy="193"/>
              </a:xfrm>
              <a:custGeom>
                <a:avLst/>
                <a:gdLst>
                  <a:gd name="T0" fmla="*/ 218 w 240"/>
                  <a:gd name="T1" fmla="*/ 14 h 81"/>
                  <a:gd name="T2" fmla="*/ 145 w 240"/>
                  <a:gd name="T3" fmla="*/ 46 h 81"/>
                  <a:gd name="T4" fmla="*/ 89 w 240"/>
                  <a:gd name="T5" fmla="*/ 28 h 81"/>
                  <a:gd name="T6" fmla="*/ 1 w 240"/>
                  <a:gd name="T7" fmla="*/ 40 h 81"/>
                  <a:gd name="T8" fmla="*/ 0 w 240"/>
                  <a:gd name="T9" fmla="*/ 59 h 81"/>
                  <a:gd name="T10" fmla="*/ 86 w 240"/>
                  <a:gd name="T11" fmla="*/ 46 h 81"/>
                  <a:gd name="T12" fmla="*/ 151 w 240"/>
                  <a:gd name="T13" fmla="*/ 75 h 81"/>
                  <a:gd name="T14" fmla="*/ 217 w 240"/>
                  <a:gd name="T15" fmla="*/ 71 h 81"/>
                  <a:gd name="T16" fmla="*/ 239 w 240"/>
                  <a:gd name="T17" fmla="*/ 56 h 81"/>
                  <a:gd name="T18" fmla="*/ 226 w 240"/>
                  <a:gd name="T19" fmla="*/ 0 h 81"/>
                  <a:gd name="T20" fmla="*/ 218 w 240"/>
                  <a:gd name="T21" fmla="*/ 1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81">
                    <a:moveTo>
                      <a:pt x="218" y="14"/>
                    </a:moveTo>
                    <a:cubicBezTo>
                      <a:pt x="201" y="36"/>
                      <a:pt x="173" y="49"/>
                      <a:pt x="145" y="46"/>
                    </a:cubicBezTo>
                    <a:cubicBezTo>
                      <a:pt x="125" y="44"/>
                      <a:pt x="108" y="33"/>
                      <a:pt x="89" y="28"/>
                    </a:cubicBezTo>
                    <a:cubicBezTo>
                      <a:pt x="60" y="20"/>
                      <a:pt x="27" y="25"/>
                      <a:pt x="1" y="40"/>
                    </a:cubicBezTo>
                    <a:cubicBezTo>
                      <a:pt x="0" y="46"/>
                      <a:pt x="0" y="53"/>
                      <a:pt x="0" y="59"/>
                    </a:cubicBezTo>
                    <a:cubicBezTo>
                      <a:pt x="25" y="42"/>
                      <a:pt x="57" y="37"/>
                      <a:pt x="86" y="46"/>
                    </a:cubicBezTo>
                    <a:cubicBezTo>
                      <a:pt x="109" y="53"/>
                      <a:pt x="128" y="68"/>
                      <a:pt x="151" y="75"/>
                    </a:cubicBezTo>
                    <a:cubicBezTo>
                      <a:pt x="172" y="81"/>
                      <a:pt x="196" y="80"/>
                      <a:pt x="217" y="71"/>
                    </a:cubicBezTo>
                    <a:cubicBezTo>
                      <a:pt x="225" y="67"/>
                      <a:pt x="233" y="62"/>
                      <a:pt x="239" y="56"/>
                    </a:cubicBezTo>
                    <a:cubicBezTo>
                      <a:pt x="240" y="37"/>
                      <a:pt x="235" y="17"/>
                      <a:pt x="226" y="0"/>
                    </a:cubicBezTo>
                    <a:cubicBezTo>
                      <a:pt x="224" y="5"/>
                      <a:pt x="221" y="9"/>
                      <a:pt x="218" y="14"/>
                    </a:cubicBezTo>
                  </a:path>
                </a:pathLst>
              </a:custGeom>
              <a:solidFill>
                <a:srgbClr val="34D4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24"/>
              <p:cNvSpPr/>
              <p:nvPr/>
            </p:nvSpPr>
            <p:spPr bwMode="auto">
              <a:xfrm>
                <a:off x="3597" y="2288"/>
                <a:ext cx="304" cy="162"/>
              </a:xfrm>
              <a:custGeom>
                <a:avLst/>
                <a:gdLst>
                  <a:gd name="T0" fmla="*/ 72 w 127"/>
                  <a:gd name="T1" fmla="*/ 15 h 68"/>
                  <a:gd name="T2" fmla="*/ 0 w 127"/>
                  <a:gd name="T3" fmla="*/ 11 h 68"/>
                  <a:gd name="T4" fmla="*/ 68 w 127"/>
                  <a:gd name="T5" fmla="*/ 62 h 68"/>
                  <a:gd name="T6" fmla="*/ 127 w 127"/>
                  <a:gd name="T7" fmla="*/ 64 h 68"/>
                  <a:gd name="T8" fmla="*/ 124 w 127"/>
                  <a:gd name="T9" fmla="*/ 62 h 68"/>
                  <a:gd name="T10" fmla="*/ 72 w 127"/>
                  <a:gd name="T11" fmla="*/ 15 h 68"/>
                </a:gdLst>
                <a:ahLst/>
                <a:cxnLst>
                  <a:cxn ang="0">
                    <a:pos x="T0" y="T1"/>
                  </a:cxn>
                  <a:cxn ang="0">
                    <a:pos x="T2" y="T3"/>
                  </a:cxn>
                  <a:cxn ang="0">
                    <a:pos x="T4" y="T5"/>
                  </a:cxn>
                  <a:cxn ang="0">
                    <a:pos x="T6" y="T7"/>
                  </a:cxn>
                  <a:cxn ang="0">
                    <a:pos x="T8" y="T9"/>
                  </a:cxn>
                  <a:cxn ang="0">
                    <a:pos x="T10" y="T11"/>
                  </a:cxn>
                </a:cxnLst>
                <a:rect l="0" t="0" r="r" b="b"/>
                <a:pathLst>
                  <a:path w="127" h="68">
                    <a:moveTo>
                      <a:pt x="72" y="15"/>
                    </a:moveTo>
                    <a:cubicBezTo>
                      <a:pt x="51" y="1"/>
                      <a:pt x="23" y="0"/>
                      <a:pt x="0" y="11"/>
                    </a:cubicBezTo>
                    <a:cubicBezTo>
                      <a:pt x="15" y="34"/>
                      <a:pt x="39" y="53"/>
                      <a:pt x="68" y="62"/>
                    </a:cubicBezTo>
                    <a:cubicBezTo>
                      <a:pt x="88" y="67"/>
                      <a:pt x="108" y="68"/>
                      <a:pt x="127" y="64"/>
                    </a:cubicBezTo>
                    <a:cubicBezTo>
                      <a:pt x="126" y="63"/>
                      <a:pt x="125" y="62"/>
                      <a:pt x="124" y="62"/>
                    </a:cubicBezTo>
                    <a:cubicBezTo>
                      <a:pt x="105" y="48"/>
                      <a:pt x="92" y="27"/>
                      <a:pt x="72" y="15"/>
                    </a:cubicBezTo>
                  </a:path>
                </a:pathLst>
              </a:custGeom>
              <a:solidFill>
                <a:srgbClr val="70CD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25"/>
              <p:cNvSpPr/>
              <p:nvPr/>
            </p:nvSpPr>
            <p:spPr bwMode="auto">
              <a:xfrm>
                <a:off x="3554" y="2118"/>
                <a:ext cx="571" cy="206"/>
              </a:xfrm>
              <a:custGeom>
                <a:avLst/>
                <a:gdLst>
                  <a:gd name="T0" fmla="*/ 217 w 239"/>
                  <a:gd name="T1" fmla="*/ 34 h 86"/>
                  <a:gd name="T2" fmla="*/ 151 w 239"/>
                  <a:gd name="T3" fmla="*/ 38 h 86"/>
                  <a:gd name="T4" fmla="*/ 86 w 239"/>
                  <a:gd name="T5" fmla="*/ 9 h 86"/>
                  <a:gd name="T6" fmla="*/ 0 w 239"/>
                  <a:gd name="T7" fmla="*/ 22 h 86"/>
                  <a:gd name="T8" fmla="*/ 3 w 239"/>
                  <a:gd name="T9" fmla="*/ 47 h 86"/>
                  <a:gd name="T10" fmla="*/ 77 w 239"/>
                  <a:gd name="T11" fmla="*/ 32 h 86"/>
                  <a:gd name="T12" fmla="*/ 139 w 239"/>
                  <a:gd name="T13" fmla="*/ 58 h 86"/>
                  <a:gd name="T14" fmla="*/ 200 w 239"/>
                  <a:gd name="T15" fmla="*/ 84 h 86"/>
                  <a:gd name="T16" fmla="*/ 218 w 239"/>
                  <a:gd name="T17" fmla="*/ 85 h 86"/>
                  <a:gd name="T18" fmla="*/ 235 w 239"/>
                  <a:gd name="T19" fmla="*/ 51 h 86"/>
                  <a:gd name="T20" fmla="*/ 239 w 239"/>
                  <a:gd name="T21" fmla="*/ 19 h 86"/>
                  <a:gd name="T22" fmla="*/ 217 w 239"/>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86">
                    <a:moveTo>
                      <a:pt x="217" y="34"/>
                    </a:moveTo>
                    <a:cubicBezTo>
                      <a:pt x="196" y="43"/>
                      <a:pt x="172" y="44"/>
                      <a:pt x="151" y="38"/>
                    </a:cubicBezTo>
                    <a:cubicBezTo>
                      <a:pt x="128" y="31"/>
                      <a:pt x="109" y="16"/>
                      <a:pt x="86" y="9"/>
                    </a:cubicBezTo>
                    <a:cubicBezTo>
                      <a:pt x="57" y="0"/>
                      <a:pt x="25" y="5"/>
                      <a:pt x="0" y="22"/>
                    </a:cubicBezTo>
                    <a:cubicBezTo>
                      <a:pt x="0" y="30"/>
                      <a:pt x="1" y="39"/>
                      <a:pt x="3" y="47"/>
                    </a:cubicBezTo>
                    <a:cubicBezTo>
                      <a:pt x="25" y="33"/>
                      <a:pt x="52" y="27"/>
                      <a:pt x="77" y="32"/>
                    </a:cubicBezTo>
                    <a:cubicBezTo>
                      <a:pt x="99" y="36"/>
                      <a:pt x="119" y="47"/>
                      <a:pt x="139" y="58"/>
                    </a:cubicBezTo>
                    <a:cubicBezTo>
                      <a:pt x="158" y="69"/>
                      <a:pt x="178" y="81"/>
                      <a:pt x="200" y="84"/>
                    </a:cubicBezTo>
                    <a:cubicBezTo>
                      <a:pt x="206" y="85"/>
                      <a:pt x="212" y="86"/>
                      <a:pt x="218" y="85"/>
                    </a:cubicBezTo>
                    <a:cubicBezTo>
                      <a:pt x="225" y="75"/>
                      <a:pt x="231" y="63"/>
                      <a:pt x="235" y="51"/>
                    </a:cubicBezTo>
                    <a:cubicBezTo>
                      <a:pt x="238" y="40"/>
                      <a:pt x="239" y="30"/>
                      <a:pt x="239" y="19"/>
                    </a:cubicBezTo>
                    <a:cubicBezTo>
                      <a:pt x="233" y="25"/>
                      <a:pt x="225" y="30"/>
                      <a:pt x="217" y="34"/>
                    </a:cubicBezTo>
                  </a:path>
                </a:pathLst>
              </a:custGeom>
              <a:solidFill>
                <a:srgbClr val="1CF1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26"/>
              <p:cNvSpPr>
                <a:spLocks noEditPoints="1"/>
              </p:cNvSpPr>
              <p:nvPr/>
            </p:nvSpPr>
            <p:spPr bwMode="auto">
              <a:xfrm>
                <a:off x="3554" y="2075"/>
                <a:ext cx="12" cy="86"/>
              </a:xfrm>
              <a:custGeom>
                <a:avLst/>
                <a:gdLst>
                  <a:gd name="T0" fmla="*/ 5 w 5"/>
                  <a:gd name="T1" fmla="*/ 2 h 36"/>
                  <a:gd name="T2" fmla="*/ 4 w 5"/>
                  <a:gd name="T3" fmla="*/ 2 h 36"/>
                  <a:gd name="T4" fmla="*/ 0 w 5"/>
                  <a:gd name="T5" fmla="*/ 36 h 36"/>
                  <a:gd name="T6" fmla="*/ 4 w 5"/>
                  <a:gd name="T7" fmla="*/ 2 h 36"/>
                  <a:gd name="T8" fmla="*/ 5 w 5"/>
                  <a:gd name="T9" fmla="*/ 2 h 36"/>
                  <a:gd name="T10" fmla="*/ 5 w 5"/>
                  <a:gd name="T11" fmla="*/ 2 h 36"/>
                  <a:gd name="T12" fmla="*/ 5 w 5"/>
                  <a:gd name="T13" fmla="*/ 2 h 36"/>
                  <a:gd name="T14" fmla="*/ 5 w 5"/>
                  <a:gd name="T15" fmla="*/ 2 h 36"/>
                  <a:gd name="T16" fmla="*/ 5 w 5"/>
                  <a:gd name="T17" fmla="*/ 2 h 36"/>
                  <a:gd name="T18" fmla="*/ 5 w 5"/>
                  <a:gd name="T19" fmla="*/ 2 h 36"/>
                  <a:gd name="T20" fmla="*/ 5 w 5"/>
                  <a:gd name="T21" fmla="*/ 2 h 36"/>
                  <a:gd name="T22" fmla="*/ 5 w 5"/>
                  <a:gd name="T23" fmla="*/ 2 h 36"/>
                  <a:gd name="T24" fmla="*/ 5 w 5"/>
                  <a:gd name="T25" fmla="*/ 2 h 36"/>
                  <a:gd name="T26" fmla="*/ 5 w 5"/>
                  <a:gd name="T27" fmla="*/ 2 h 36"/>
                  <a:gd name="T28" fmla="*/ 5 w 5"/>
                  <a:gd name="T29" fmla="*/ 2 h 36"/>
                  <a:gd name="T30" fmla="*/ 5 w 5"/>
                  <a:gd name="T31" fmla="*/ 2 h 36"/>
                  <a:gd name="T32" fmla="*/ 5 w 5"/>
                  <a:gd name="T33" fmla="*/ 2 h 36"/>
                  <a:gd name="T34" fmla="*/ 5 w 5"/>
                  <a:gd name="T35" fmla="*/ 1 h 36"/>
                  <a:gd name="T36" fmla="*/ 5 w 5"/>
                  <a:gd name="T37" fmla="*/ 2 h 36"/>
                  <a:gd name="T38" fmla="*/ 5 w 5"/>
                  <a:gd name="T39" fmla="*/ 1 h 36"/>
                  <a:gd name="T40" fmla="*/ 5 w 5"/>
                  <a:gd name="T41" fmla="*/ 1 h 36"/>
                  <a:gd name="T42" fmla="*/ 5 w 5"/>
                  <a:gd name="T43" fmla="*/ 1 h 36"/>
                  <a:gd name="T44" fmla="*/ 5 w 5"/>
                  <a:gd name="T45" fmla="*/ 1 h 36"/>
                  <a:gd name="T46" fmla="*/ 5 w 5"/>
                  <a:gd name="T47" fmla="*/ 1 h 36"/>
                  <a:gd name="T48" fmla="*/ 5 w 5"/>
                  <a:gd name="T49" fmla="*/ 1 h 36"/>
                  <a:gd name="T50" fmla="*/ 5 w 5"/>
                  <a:gd name="T51" fmla="*/ 1 h 36"/>
                  <a:gd name="T52" fmla="*/ 5 w 5"/>
                  <a:gd name="T53" fmla="*/ 1 h 36"/>
                  <a:gd name="T54" fmla="*/ 5 w 5"/>
                  <a:gd name="T55" fmla="*/ 1 h 36"/>
                  <a:gd name="T56" fmla="*/ 5 w 5"/>
                  <a:gd name="T57" fmla="*/ 1 h 36"/>
                  <a:gd name="T58" fmla="*/ 5 w 5"/>
                  <a:gd name="T59" fmla="*/ 1 h 36"/>
                  <a:gd name="T60" fmla="*/ 5 w 5"/>
                  <a:gd name="T61" fmla="*/ 1 h 36"/>
                  <a:gd name="T62" fmla="*/ 5 w 5"/>
                  <a:gd name="T63" fmla="*/ 1 h 36"/>
                  <a:gd name="T64" fmla="*/ 5 w 5"/>
                  <a:gd name="T65" fmla="*/ 1 h 36"/>
                  <a:gd name="T66" fmla="*/ 5 w 5"/>
                  <a:gd name="T67" fmla="*/ 1 h 36"/>
                  <a:gd name="T68" fmla="*/ 5 w 5"/>
                  <a:gd name="T69" fmla="*/ 1 h 36"/>
                  <a:gd name="T70" fmla="*/ 5 w 5"/>
                  <a:gd name="T71" fmla="*/ 1 h 36"/>
                  <a:gd name="T72" fmla="*/ 5 w 5"/>
                  <a:gd name="T73" fmla="*/ 1 h 36"/>
                  <a:gd name="T74" fmla="*/ 5 w 5"/>
                  <a:gd name="T75" fmla="*/ 1 h 36"/>
                  <a:gd name="T76" fmla="*/ 5 w 5"/>
                  <a:gd name="T77" fmla="*/ 0 h 36"/>
                  <a:gd name="T78" fmla="*/ 5 w 5"/>
                  <a:gd name="T79" fmla="*/ 0 h 36"/>
                  <a:gd name="T80" fmla="*/ 5 w 5"/>
                  <a:gd name="T8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 h="36">
                    <a:moveTo>
                      <a:pt x="5" y="2"/>
                    </a:moveTo>
                    <a:cubicBezTo>
                      <a:pt x="5" y="2"/>
                      <a:pt x="4" y="2"/>
                      <a:pt x="4" y="2"/>
                    </a:cubicBezTo>
                    <a:cubicBezTo>
                      <a:pt x="1" y="13"/>
                      <a:pt x="0" y="25"/>
                      <a:pt x="0" y="36"/>
                    </a:cubicBezTo>
                    <a:cubicBezTo>
                      <a:pt x="0" y="25"/>
                      <a:pt x="1" y="13"/>
                      <a:pt x="4" y="2"/>
                    </a:cubicBezTo>
                    <a:cubicBezTo>
                      <a:pt x="4" y="2"/>
                      <a:pt x="5" y="2"/>
                      <a:pt x="5" y="2"/>
                    </a:cubicBezTo>
                    <a:moveTo>
                      <a:pt x="5" y="2"/>
                    </a:moveTo>
                    <a:cubicBezTo>
                      <a:pt x="5" y="2"/>
                      <a:pt x="5" y="2"/>
                      <a:pt x="5" y="2"/>
                    </a:cubicBezTo>
                    <a:cubicBezTo>
                      <a:pt x="5" y="2"/>
                      <a:pt x="5" y="2"/>
                      <a:pt x="5" y="2"/>
                    </a:cubicBezTo>
                    <a:moveTo>
                      <a:pt x="5" y="2"/>
                    </a:moveTo>
                    <a:cubicBezTo>
                      <a:pt x="5" y="2"/>
                      <a:pt x="5" y="2"/>
                      <a:pt x="5" y="2"/>
                    </a:cubicBezTo>
                    <a:cubicBezTo>
                      <a:pt x="5" y="2"/>
                      <a:pt x="5" y="2"/>
                      <a:pt x="5" y="2"/>
                    </a:cubicBezTo>
                    <a:moveTo>
                      <a:pt x="5" y="2"/>
                    </a:moveTo>
                    <a:cubicBezTo>
                      <a:pt x="5" y="2"/>
                      <a:pt x="5" y="2"/>
                      <a:pt x="5" y="2"/>
                    </a:cubicBezTo>
                    <a:cubicBezTo>
                      <a:pt x="5" y="2"/>
                      <a:pt x="5" y="2"/>
                      <a:pt x="5" y="2"/>
                    </a:cubicBezTo>
                    <a:moveTo>
                      <a:pt x="5" y="2"/>
                    </a:moveTo>
                    <a:cubicBezTo>
                      <a:pt x="5" y="2"/>
                      <a:pt x="5" y="2"/>
                      <a:pt x="5" y="2"/>
                    </a:cubicBezTo>
                    <a:cubicBezTo>
                      <a:pt x="5" y="2"/>
                      <a:pt x="5" y="2"/>
                      <a:pt x="5" y="2"/>
                    </a:cubicBezTo>
                    <a:moveTo>
                      <a:pt x="5" y="1"/>
                    </a:moveTo>
                    <a:cubicBezTo>
                      <a:pt x="5" y="1"/>
                      <a:pt x="5" y="2"/>
                      <a:pt x="5" y="2"/>
                    </a:cubicBezTo>
                    <a:cubicBezTo>
                      <a:pt x="5" y="2"/>
                      <a:pt x="5" y="1"/>
                      <a:pt x="5" y="1"/>
                    </a:cubicBezTo>
                    <a:moveTo>
                      <a:pt x="5" y="1"/>
                    </a:moveTo>
                    <a:cubicBezTo>
                      <a:pt x="5" y="1"/>
                      <a:pt x="5" y="1"/>
                      <a:pt x="5" y="1"/>
                    </a:cubicBezTo>
                    <a:cubicBezTo>
                      <a:pt x="5" y="1"/>
                      <a:pt x="5" y="1"/>
                      <a:pt x="5" y="1"/>
                    </a:cubicBezTo>
                    <a:moveTo>
                      <a:pt x="5" y="1"/>
                    </a:moveTo>
                    <a:cubicBezTo>
                      <a:pt x="5" y="1"/>
                      <a:pt x="5" y="1"/>
                      <a:pt x="5" y="1"/>
                    </a:cubicBezTo>
                    <a:cubicBezTo>
                      <a:pt x="5" y="1"/>
                      <a:pt x="5" y="1"/>
                      <a:pt x="5" y="1"/>
                    </a:cubicBezTo>
                    <a:moveTo>
                      <a:pt x="5" y="1"/>
                    </a:moveTo>
                    <a:cubicBezTo>
                      <a:pt x="5" y="1"/>
                      <a:pt x="5" y="1"/>
                      <a:pt x="5" y="1"/>
                    </a:cubicBezTo>
                    <a:cubicBezTo>
                      <a:pt x="5" y="1"/>
                      <a:pt x="5" y="1"/>
                      <a:pt x="5" y="1"/>
                    </a:cubicBezTo>
                    <a:moveTo>
                      <a:pt x="5" y="1"/>
                    </a:moveTo>
                    <a:cubicBezTo>
                      <a:pt x="5" y="1"/>
                      <a:pt x="5" y="1"/>
                      <a:pt x="5" y="1"/>
                    </a:cubicBezTo>
                    <a:cubicBezTo>
                      <a:pt x="5" y="1"/>
                      <a:pt x="5" y="1"/>
                      <a:pt x="5" y="1"/>
                    </a:cubicBezTo>
                    <a:moveTo>
                      <a:pt x="5" y="1"/>
                    </a:moveTo>
                    <a:cubicBezTo>
                      <a:pt x="5" y="1"/>
                      <a:pt x="5" y="1"/>
                      <a:pt x="5" y="1"/>
                    </a:cubicBezTo>
                    <a:cubicBezTo>
                      <a:pt x="5" y="1"/>
                      <a:pt x="5" y="1"/>
                      <a:pt x="5" y="1"/>
                    </a:cubicBezTo>
                    <a:moveTo>
                      <a:pt x="5" y="1"/>
                    </a:moveTo>
                    <a:cubicBezTo>
                      <a:pt x="5" y="1"/>
                      <a:pt x="5" y="1"/>
                      <a:pt x="5" y="1"/>
                    </a:cubicBezTo>
                    <a:cubicBezTo>
                      <a:pt x="5" y="1"/>
                      <a:pt x="5" y="1"/>
                      <a:pt x="5" y="1"/>
                    </a:cubicBezTo>
                    <a:moveTo>
                      <a:pt x="5" y="0"/>
                    </a:moveTo>
                    <a:cubicBezTo>
                      <a:pt x="5" y="0"/>
                      <a:pt x="5" y="0"/>
                      <a:pt x="5" y="0"/>
                    </a:cubicBezTo>
                    <a:cubicBezTo>
                      <a:pt x="5" y="0"/>
                      <a:pt x="5" y="0"/>
                      <a:pt x="5" y="0"/>
                    </a:cubicBezTo>
                  </a:path>
                </a:pathLst>
              </a:custGeom>
              <a:solidFill>
                <a:srgbClr val="D1C5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27"/>
              <p:cNvSpPr>
                <a:spLocks noEditPoints="1"/>
              </p:cNvSpPr>
              <p:nvPr/>
            </p:nvSpPr>
            <p:spPr bwMode="auto">
              <a:xfrm>
                <a:off x="3554" y="1961"/>
                <a:ext cx="485" cy="480"/>
              </a:xfrm>
              <a:custGeom>
                <a:avLst/>
                <a:gdLst>
                  <a:gd name="T0" fmla="*/ 86 w 203"/>
                  <a:gd name="T1" fmla="*/ 199 h 201"/>
                  <a:gd name="T2" fmla="*/ 86 w 203"/>
                  <a:gd name="T3" fmla="*/ 199 h 201"/>
                  <a:gd name="T4" fmla="*/ 86 w 203"/>
                  <a:gd name="T5" fmla="*/ 199 h 201"/>
                  <a:gd name="T6" fmla="*/ 86 w 203"/>
                  <a:gd name="T7" fmla="*/ 199 h 201"/>
                  <a:gd name="T8" fmla="*/ 86 w 203"/>
                  <a:gd name="T9" fmla="*/ 199 h 201"/>
                  <a:gd name="T10" fmla="*/ 86 w 203"/>
                  <a:gd name="T11" fmla="*/ 199 h 201"/>
                  <a:gd name="T12" fmla="*/ 86 w 203"/>
                  <a:gd name="T13" fmla="*/ 198 h 201"/>
                  <a:gd name="T14" fmla="*/ 86 w 203"/>
                  <a:gd name="T15" fmla="*/ 199 h 201"/>
                  <a:gd name="T16" fmla="*/ 86 w 203"/>
                  <a:gd name="T17" fmla="*/ 198 h 201"/>
                  <a:gd name="T18" fmla="*/ 86 w 203"/>
                  <a:gd name="T19" fmla="*/ 198 h 201"/>
                  <a:gd name="T20" fmla="*/ 86 w 203"/>
                  <a:gd name="T21" fmla="*/ 198 h 201"/>
                  <a:gd name="T22" fmla="*/ 86 w 203"/>
                  <a:gd name="T23" fmla="*/ 198 h 201"/>
                  <a:gd name="T24" fmla="*/ 0 w 203"/>
                  <a:gd name="T25" fmla="*/ 88 h 201"/>
                  <a:gd name="T26" fmla="*/ 0 w 203"/>
                  <a:gd name="T27" fmla="*/ 88 h 201"/>
                  <a:gd name="T28" fmla="*/ 0 w 203"/>
                  <a:gd name="T29" fmla="*/ 88 h 201"/>
                  <a:gd name="T30" fmla="*/ 34 w 203"/>
                  <a:gd name="T31" fmla="*/ 0 h 201"/>
                  <a:gd name="T32" fmla="*/ 5 w 203"/>
                  <a:gd name="T33" fmla="*/ 48 h 201"/>
                  <a:gd name="T34" fmla="*/ 5 w 203"/>
                  <a:gd name="T35" fmla="*/ 48 h 201"/>
                  <a:gd name="T36" fmla="*/ 5 w 203"/>
                  <a:gd name="T37" fmla="*/ 49 h 201"/>
                  <a:gd name="T38" fmla="*/ 5 w 203"/>
                  <a:gd name="T39" fmla="*/ 49 h 201"/>
                  <a:gd name="T40" fmla="*/ 5 w 203"/>
                  <a:gd name="T41" fmla="*/ 49 h 201"/>
                  <a:gd name="T42" fmla="*/ 5 w 203"/>
                  <a:gd name="T43" fmla="*/ 49 h 201"/>
                  <a:gd name="T44" fmla="*/ 5 w 203"/>
                  <a:gd name="T45" fmla="*/ 49 h 201"/>
                  <a:gd name="T46" fmla="*/ 5 w 203"/>
                  <a:gd name="T47" fmla="*/ 49 h 201"/>
                  <a:gd name="T48" fmla="*/ 5 w 203"/>
                  <a:gd name="T49" fmla="*/ 49 h 201"/>
                  <a:gd name="T50" fmla="*/ 5 w 203"/>
                  <a:gd name="T51" fmla="*/ 49 h 201"/>
                  <a:gd name="T52" fmla="*/ 5 w 203"/>
                  <a:gd name="T53" fmla="*/ 49 h 201"/>
                  <a:gd name="T54" fmla="*/ 5 w 203"/>
                  <a:gd name="T55" fmla="*/ 49 h 201"/>
                  <a:gd name="T56" fmla="*/ 5 w 203"/>
                  <a:gd name="T57" fmla="*/ 49 h 201"/>
                  <a:gd name="T58" fmla="*/ 5 w 203"/>
                  <a:gd name="T59" fmla="*/ 49 h 201"/>
                  <a:gd name="T60" fmla="*/ 5 w 203"/>
                  <a:gd name="T61" fmla="*/ 49 h 201"/>
                  <a:gd name="T62" fmla="*/ 5 w 203"/>
                  <a:gd name="T63" fmla="*/ 50 h 201"/>
                  <a:gd name="T64" fmla="*/ 5 w 203"/>
                  <a:gd name="T65" fmla="*/ 50 h 201"/>
                  <a:gd name="T66" fmla="*/ 5 w 203"/>
                  <a:gd name="T67" fmla="*/ 50 h 201"/>
                  <a:gd name="T68" fmla="*/ 5 w 203"/>
                  <a:gd name="T69" fmla="*/ 50 h 201"/>
                  <a:gd name="T70" fmla="*/ 5 w 203"/>
                  <a:gd name="T71" fmla="*/ 50 h 201"/>
                  <a:gd name="T72" fmla="*/ 5 w 203"/>
                  <a:gd name="T73" fmla="*/ 50 h 201"/>
                  <a:gd name="T74" fmla="*/ 5 w 203"/>
                  <a:gd name="T75" fmla="*/ 50 h 201"/>
                  <a:gd name="T76" fmla="*/ 5 w 203"/>
                  <a:gd name="T77" fmla="*/ 50 h 201"/>
                  <a:gd name="T78" fmla="*/ 5 w 203"/>
                  <a:gd name="T79" fmla="*/ 50 h 201"/>
                  <a:gd name="T80" fmla="*/ 5 w 203"/>
                  <a:gd name="T81" fmla="*/ 50 h 201"/>
                  <a:gd name="T82" fmla="*/ 4 w 203"/>
                  <a:gd name="T83" fmla="*/ 50 h 201"/>
                  <a:gd name="T84" fmla="*/ 0 w 203"/>
                  <a:gd name="T85" fmla="*/ 84 h 201"/>
                  <a:gd name="T86" fmla="*/ 86 w 203"/>
                  <a:gd name="T87" fmla="*/ 198 h 201"/>
                  <a:gd name="T88" fmla="*/ 18 w 203"/>
                  <a:gd name="T89" fmla="*/ 148 h 201"/>
                  <a:gd name="T90" fmla="*/ 51 w 203"/>
                  <a:gd name="T91" fmla="*/ 141 h 201"/>
                  <a:gd name="T92" fmla="*/ 90 w 203"/>
                  <a:gd name="T93" fmla="*/ 152 h 201"/>
                  <a:gd name="T94" fmla="*/ 142 w 203"/>
                  <a:gd name="T95" fmla="*/ 199 h 201"/>
                  <a:gd name="T96" fmla="*/ 145 w 203"/>
                  <a:gd name="T97" fmla="*/ 201 h 201"/>
                  <a:gd name="T98" fmla="*/ 203 w 203"/>
                  <a:gd name="T99" fmla="*/ 169 h 201"/>
                  <a:gd name="T100" fmla="*/ 174 w 203"/>
                  <a:gd name="T101" fmla="*/ 172 h 201"/>
                  <a:gd name="T102" fmla="*/ 134 w 203"/>
                  <a:gd name="T103" fmla="*/ 167 h 201"/>
                  <a:gd name="T104" fmla="*/ 48 w 203"/>
                  <a:gd name="T105" fmla="*/ 97 h 201"/>
                  <a:gd name="T106" fmla="*/ 3 w 203"/>
                  <a:gd name="T107" fmla="*/ 113 h 201"/>
                  <a:gd name="T108" fmla="*/ 0 w 203"/>
                  <a:gd name="T109" fmla="*/ 88 h 201"/>
                  <a:gd name="T110" fmla="*/ 0 w 203"/>
                  <a:gd name="T111" fmla="*/ 88 h 201"/>
                  <a:gd name="T112" fmla="*/ 1 w 203"/>
                  <a:gd name="T113" fmla="*/ 69 h 201"/>
                  <a:gd name="T114" fmla="*/ 34 w 203"/>
                  <a:gd name="T115" fmla="*/ 56 h 201"/>
                  <a:gd name="T116" fmla="*/ 33 w 203"/>
                  <a:gd name="T117" fmla="*/ 3 h 201"/>
                  <a:gd name="T118" fmla="*/ 31 w 203"/>
                  <a:gd name="T119" fmla="*/ 3 h 201"/>
                  <a:gd name="T120" fmla="*/ 34 w 203"/>
                  <a:gd name="T121" fmla="*/ 0 h 201"/>
                  <a:gd name="T122" fmla="*/ 34 w 203"/>
                  <a:gd name="T123"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3" h="201">
                    <a:moveTo>
                      <a:pt x="86" y="199"/>
                    </a:moveTo>
                    <a:cubicBezTo>
                      <a:pt x="86" y="199"/>
                      <a:pt x="86" y="199"/>
                      <a:pt x="86" y="199"/>
                    </a:cubicBezTo>
                    <a:cubicBezTo>
                      <a:pt x="86" y="199"/>
                      <a:pt x="86" y="199"/>
                      <a:pt x="86" y="199"/>
                    </a:cubicBezTo>
                    <a:moveTo>
                      <a:pt x="86" y="199"/>
                    </a:moveTo>
                    <a:cubicBezTo>
                      <a:pt x="86" y="199"/>
                      <a:pt x="86" y="199"/>
                      <a:pt x="86" y="199"/>
                    </a:cubicBezTo>
                    <a:cubicBezTo>
                      <a:pt x="86" y="199"/>
                      <a:pt x="86" y="199"/>
                      <a:pt x="86" y="199"/>
                    </a:cubicBezTo>
                    <a:moveTo>
                      <a:pt x="86" y="198"/>
                    </a:moveTo>
                    <a:cubicBezTo>
                      <a:pt x="86" y="199"/>
                      <a:pt x="86" y="199"/>
                      <a:pt x="86" y="199"/>
                    </a:cubicBezTo>
                    <a:cubicBezTo>
                      <a:pt x="86" y="199"/>
                      <a:pt x="86" y="199"/>
                      <a:pt x="86" y="198"/>
                    </a:cubicBezTo>
                    <a:moveTo>
                      <a:pt x="86" y="198"/>
                    </a:moveTo>
                    <a:cubicBezTo>
                      <a:pt x="86" y="198"/>
                      <a:pt x="86" y="198"/>
                      <a:pt x="86" y="198"/>
                    </a:cubicBezTo>
                    <a:cubicBezTo>
                      <a:pt x="86" y="198"/>
                      <a:pt x="86" y="198"/>
                      <a:pt x="86" y="198"/>
                    </a:cubicBezTo>
                    <a:moveTo>
                      <a:pt x="0" y="88"/>
                    </a:moveTo>
                    <a:cubicBezTo>
                      <a:pt x="0" y="88"/>
                      <a:pt x="0" y="88"/>
                      <a:pt x="0" y="88"/>
                    </a:cubicBezTo>
                    <a:cubicBezTo>
                      <a:pt x="0" y="88"/>
                      <a:pt x="0" y="88"/>
                      <a:pt x="0" y="88"/>
                    </a:cubicBezTo>
                    <a:moveTo>
                      <a:pt x="34" y="0"/>
                    </a:moveTo>
                    <a:cubicBezTo>
                      <a:pt x="21" y="13"/>
                      <a:pt x="11" y="29"/>
                      <a:pt x="5" y="48"/>
                    </a:cubicBezTo>
                    <a:cubicBezTo>
                      <a:pt x="5" y="48"/>
                      <a:pt x="5" y="48"/>
                      <a:pt x="5" y="48"/>
                    </a:cubicBezTo>
                    <a:cubicBezTo>
                      <a:pt x="5" y="48"/>
                      <a:pt x="5" y="48"/>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49"/>
                      <a:pt x="5" y="49"/>
                    </a:cubicBezTo>
                    <a:cubicBezTo>
                      <a:pt x="5" y="49"/>
                      <a:pt x="5" y="50"/>
                      <a:pt x="5" y="50"/>
                    </a:cubicBezTo>
                    <a:cubicBezTo>
                      <a:pt x="5" y="50"/>
                      <a:pt x="5" y="50"/>
                      <a:pt x="5" y="50"/>
                    </a:cubicBezTo>
                    <a:cubicBezTo>
                      <a:pt x="5" y="50"/>
                      <a:pt x="5" y="50"/>
                      <a:pt x="5" y="50"/>
                    </a:cubicBezTo>
                    <a:cubicBezTo>
                      <a:pt x="5" y="50"/>
                      <a:pt x="5" y="50"/>
                      <a:pt x="5" y="50"/>
                    </a:cubicBezTo>
                    <a:cubicBezTo>
                      <a:pt x="5" y="50"/>
                      <a:pt x="5" y="50"/>
                      <a:pt x="5" y="50"/>
                    </a:cubicBezTo>
                    <a:cubicBezTo>
                      <a:pt x="5" y="50"/>
                      <a:pt x="5" y="50"/>
                      <a:pt x="5" y="50"/>
                    </a:cubicBezTo>
                    <a:cubicBezTo>
                      <a:pt x="5" y="50"/>
                      <a:pt x="5" y="50"/>
                      <a:pt x="5" y="50"/>
                    </a:cubicBezTo>
                    <a:cubicBezTo>
                      <a:pt x="5" y="50"/>
                      <a:pt x="5" y="50"/>
                      <a:pt x="5" y="50"/>
                    </a:cubicBezTo>
                    <a:cubicBezTo>
                      <a:pt x="5" y="50"/>
                      <a:pt x="5" y="50"/>
                      <a:pt x="5" y="50"/>
                    </a:cubicBezTo>
                    <a:cubicBezTo>
                      <a:pt x="5" y="50"/>
                      <a:pt x="5" y="50"/>
                      <a:pt x="5" y="50"/>
                    </a:cubicBezTo>
                    <a:cubicBezTo>
                      <a:pt x="5" y="50"/>
                      <a:pt x="4" y="50"/>
                      <a:pt x="4" y="50"/>
                    </a:cubicBezTo>
                    <a:cubicBezTo>
                      <a:pt x="1" y="61"/>
                      <a:pt x="0" y="73"/>
                      <a:pt x="0" y="84"/>
                    </a:cubicBezTo>
                    <a:cubicBezTo>
                      <a:pt x="0" y="135"/>
                      <a:pt x="34" y="183"/>
                      <a:pt x="86" y="198"/>
                    </a:cubicBezTo>
                    <a:cubicBezTo>
                      <a:pt x="57" y="190"/>
                      <a:pt x="33" y="171"/>
                      <a:pt x="18" y="148"/>
                    </a:cubicBezTo>
                    <a:cubicBezTo>
                      <a:pt x="28" y="143"/>
                      <a:pt x="39" y="141"/>
                      <a:pt x="51" y="141"/>
                    </a:cubicBezTo>
                    <a:cubicBezTo>
                      <a:pt x="65" y="141"/>
                      <a:pt x="78" y="144"/>
                      <a:pt x="90" y="152"/>
                    </a:cubicBezTo>
                    <a:cubicBezTo>
                      <a:pt x="110" y="164"/>
                      <a:pt x="123" y="185"/>
                      <a:pt x="142" y="199"/>
                    </a:cubicBezTo>
                    <a:cubicBezTo>
                      <a:pt x="143" y="199"/>
                      <a:pt x="144" y="200"/>
                      <a:pt x="145" y="201"/>
                    </a:cubicBezTo>
                    <a:cubicBezTo>
                      <a:pt x="167" y="196"/>
                      <a:pt x="187" y="185"/>
                      <a:pt x="203" y="169"/>
                    </a:cubicBezTo>
                    <a:cubicBezTo>
                      <a:pt x="194" y="171"/>
                      <a:pt x="184" y="172"/>
                      <a:pt x="174" y="172"/>
                    </a:cubicBezTo>
                    <a:cubicBezTo>
                      <a:pt x="161" y="172"/>
                      <a:pt x="148" y="170"/>
                      <a:pt x="134" y="167"/>
                    </a:cubicBezTo>
                    <a:cubicBezTo>
                      <a:pt x="96" y="155"/>
                      <a:pt x="66" y="130"/>
                      <a:pt x="48" y="97"/>
                    </a:cubicBezTo>
                    <a:cubicBezTo>
                      <a:pt x="32" y="99"/>
                      <a:pt x="17" y="104"/>
                      <a:pt x="3" y="113"/>
                    </a:cubicBezTo>
                    <a:cubicBezTo>
                      <a:pt x="1" y="105"/>
                      <a:pt x="0" y="96"/>
                      <a:pt x="0" y="88"/>
                    </a:cubicBezTo>
                    <a:cubicBezTo>
                      <a:pt x="0" y="88"/>
                      <a:pt x="0" y="88"/>
                      <a:pt x="0" y="88"/>
                    </a:cubicBezTo>
                    <a:cubicBezTo>
                      <a:pt x="0" y="82"/>
                      <a:pt x="0" y="75"/>
                      <a:pt x="1" y="69"/>
                    </a:cubicBezTo>
                    <a:cubicBezTo>
                      <a:pt x="11" y="63"/>
                      <a:pt x="22" y="59"/>
                      <a:pt x="34" y="56"/>
                    </a:cubicBezTo>
                    <a:cubicBezTo>
                      <a:pt x="30" y="39"/>
                      <a:pt x="30" y="21"/>
                      <a:pt x="33" y="3"/>
                    </a:cubicBezTo>
                    <a:cubicBezTo>
                      <a:pt x="33" y="3"/>
                      <a:pt x="32" y="3"/>
                      <a:pt x="31" y="3"/>
                    </a:cubicBezTo>
                    <a:cubicBezTo>
                      <a:pt x="32" y="2"/>
                      <a:pt x="33" y="1"/>
                      <a:pt x="34" y="0"/>
                    </a:cubicBezTo>
                    <a:cubicBezTo>
                      <a:pt x="34" y="0"/>
                      <a:pt x="34" y="0"/>
                      <a:pt x="34"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8"/>
              <p:cNvSpPr/>
              <p:nvPr/>
            </p:nvSpPr>
            <p:spPr bwMode="auto">
              <a:xfrm>
                <a:off x="3629" y="1961"/>
                <a:ext cx="7" cy="7"/>
              </a:xfrm>
              <a:custGeom>
                <a:avLst/>
                <a:gdLst>
                  <a:gd name="T0" fmla="*/ 3 w 3"/>
                  <a:gd name="T1" fmla="*/ 0 h 3"/>
                  <a:gd name="T2" fmla="*/ 0 w 3"/>
                  <a:gd name="T3" fmla="*/ 3 h 3"/>
                  <a:gd name="T4" fmla="*/ 2 w 3"/>
                  <a:gd name="T5" fmla="*/ 3 h 3"/>
                  <a:gd name="T6" fmla="*/ 3 w 3"/>
                  <a:gd name="T7" fmla="*/ 0 h 3"/>
                </a:gdLst>
                <a:ahLst/>
                <a:cxnLst>
                  <a:cxn ang="0">
                    <a:pos x="T0" y="T1"/>
                  </a:cxn>
                  <a:cxn ang="0">
                    <a:pos x="T2" y="T3"/>
                  </a:cxn>
                  <a:cxn ang="0">
                    <a:pos x="T4" y="T5"/>
                  </a:cxn>
                  <a:cxn ang="0">
                    <a:pos x="T6" y="T7"/>
                  </a:cxn>
                </a:cxnLst>
                <a:rect l="0" t="0" r="r" b="b"/>
                <a:pathLst>
                  <a:path w="3" h="3">
                    <a:moveTo>
                      <a:pt x="3" y="0"/>
                    </a:moveTo>
                    <a:cubicBezTo>
                      <a:pt x="2" y="1"/>
                      <a:pt x="1" y="2"/>
                      <a:pt x="0" y="3"/>
                    </a:cubicBezTo>
                    <a:cubicBezTo>
                      <a:pt x="1" y="3"/>
                      <a:pt x="2" y="3"/>
                      <a:pt x="2" y="3"/>
                    </a:cubicBezTo>
                    <a:cubicBezTo>
                      <a:pt x="3" y="2"/>
                      <a:pt x="3" y="1"/>
                      <a:pt x="3" y="0"/>
                    </a:cubicBezTo>
                  </a:path>
                </a:pathLst>
              </a:custGeom>
              <a:solidFill>
                <a:srgbClr val="AEC0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9"/>
              <p:cNvSpPr/>
              <p:nvPr/>
            </p:nvSpPr>
            <p:spPr bwMode="auto">
              <a:xfrm>
                <a:off x="3554" y="2094"/>
                <a:ext cx="91" cy="77"/>
              </a:xfrm>
              <a:custGeom>
                <a:avLst/>
                <a:gdLst>
                  <a:gd name="T0" fmla="*/ 34 w 38"/>
                  <a:gd name="T1" fmla="*/ 0 h 32"/>
                  <a:gd name="T2" fmla="*/ 1 w 38"/>
                  <a:gd name="T3" fmla="*/ 13 h 32"/>
                  <a:gd name="T4" fmla="*/ 0 w 38"/>
                  <a:gd name="T5" fmla="*/ 32 h 32"/>
                  <a:gd name="T6" fmla="*/ 0 w 38"/>
                  <a:gd name="T7" fmla="*/ 32 h 32"/>
                  <a:gd name="T8" fmla="*/ 0 w 38"/>
                  <a:gd name="T9" fmla="*/ 32 h 32"/>
                  <a:gd name="T10" fmla="*/ 0 w 38"/>
                  <a:gd name="T11" fmla="*/ 32 h 32"/>
                  <a:gd name="T12" fmla="*/ 0 w 38"/>
                  <a:gd name="T13" fmla="*/ 32 h 32"/>
                  <a:gd name="T14" fmla="*/ 38 w 38"/>
                  <a:gd name="T15" fmla="*/ 16 h 32"/>
                  <a:gd name="T16" fmla="*/ 34 w 38"/>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2">
                    <a:moveTo>
                      <a:pt x="34" y="0"/>
                    </a:moveTo>
                    <a:cubicBezTo>
                      <a:pt x="22" y="3"/>
                      <a:pt x="11" y="7"/>
                      <a:pt x="1" y="13"/>
                    </a:cubicBezTo>
                    <a:cubicBezTo>
                      <a:pt x="0" y="19"/>
                      <a:pt x="0" y="26"/>
                      <a:pt x="0" y="32"/>
                    </a:cubicBezTo>
                    <a:cubicBezTo>
                      <a:pt x="0" y="32"/>
                      <a:pt x="0" y="32"/>
                      <a:pt x="0" y="32"/>
                    </a:cubicBezTo>
                    <a:cubicBezTo>
                      <a:pt x="0" y="32"/>
                      <a:pt x="0" y="32"/>
                      <a:pt x="0" y="32"/>
                    </a:cubicBezTo>
                    <a:cubicBezTo>
                      <a:pt x="0" y="32"/>
                      <a:pt x="0" y="32"/>
                      <a:pt x="0" y="32"/>
                    </a:cubicBezTo>
                    <a:cubicBezTo>
                      <a:pt x="0" y="32"/>
                      <a:pt x="0" y="32"/>
                      <a:pt x="0" y="32"/>
                    </a:cubicBezTo>
                    <a:cubicBezTo>
                      <a:pt x="11" y="24"/>
                      <a:pt x="24" y="19"/>
                      <a:pt x="38" y="16"/>
                    </a:cubicBezTo>
                    <a:cubicBezTo>
                      <a:pt x="36" y="11"/>
                      <a:pt x="35" y="6"/>
                      <a:pt x="34"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30"/>
              <p:cNvSpPr/>
              <p:nvPr/>
            </p:nvSpPr>
            <p:spPr bwMode="auto">
              <a:xfrm>
                <a:off x="3597" y="2297"/>
                <a:ext cx="304" cy="148"/>
              </a:xfrm>
              <a:custGeom>
                <a:avLst/>
                <a:gdLst>
                  <a:gd name="T0" fmla="*/ 33 w 127"/>
                  <a:gd name="T1" fmla="*/ 0 h 62"/>
                  <a:gd name="T2" fmla="*/ 0 w 127"/>
                  <a:gd name="T3" fmla="*/ 7 h 62"/>
                  <a:gd name="T4" fmla="*/ 68 w 127"/>
                  <a:gd name="T5" fmla="*/ 57 h 62"/>
                  <a:gd name="T6" fmla="*/ 68 w 127"/>
                  <a:gd name="T7" fmla="*/ 57 h 62"/>
                  <a:gd name="T8" fmla="*/ 68 w 127"/>
                  <a:gd name="T9" fmla="*/ 57 h 62"/>
                  <a:gd name="T10" fmla="*/ 68 w 127"/>
                  <a:gd name="T11" fmla="*/ 57 h 62"/>
                  <a:gd name="T12" fmla="*/ 68 w 127"/>
                  <a:gd name="T13" fmla="*/ 58 h 62"/>
                  <a:gd name="T14" fmla="*/ 68 w 127"/>
                  <a:gd name="T15" fmla="*/ 58 h 62"/>
                  <a:gd name="T16" fmla="*/ 68 w 127"/>
                  <a:gd name="T17" fmla="*/ 58 h 62"/>
                  <a:gd name="T18" fmla="*/ 68 w 127"/>
                  <a:gd name="T19" fmla="*/ 58 h 62"/>
                  <a:gd name="T20" fmla="*/ 68 w 127"/>
                  <a:gd name="T21" fmla="*/ 58 h 62"/>
                  <a:gd name="T22" fmla="*/ 68 w 127"/>
                  <a:gd name="T23" fmla="*/ 58 h 62"/>
                  <a:gd name="T24" fmla="*/ 102 w 127"/>
                  <a:gd name="T25" fmla="*/ 62 h 62"/>
                  <a:gd name="T26" fmla="*/ 127 w 127"/>
                  <a:gd name="T27" fmla="*/ 60 h 62"/>
                  <a:gd name="T28" fmla="*/ 124 w 127"/>
                  <a:gd name="T29" fmla="*/ 58 h 62"/>
                  <a:gd name="T30" fmla="*/ 72 w 127"/>
                  <a:gd name="T31" fmla="*/ 11 h 62"/>
                  <a:gd name="T32" fmla="*/ 33 w 127"/>
                  <a:gd name="T3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62">
                    <a:moveTo>
                      <a:pt x="33" y="0"/>
                    </a:moveTo>
                    <a:cubicBezTo>
                      <a:pt x="21" y="0"/>
                      <a:pt x="10" y="2"/>
                      <a:pt x="0" y="7"/>
                    </a:cubicBezTo>
                    <a:cubicBezTo>
                      <a:pt x="15" y="30"/>
                      <a:pt x="39" y="49"/>
                      <a:pt x="68" y="57"/>
                    </a:cubicBezTo>
                    <a:cubicBezTo>
                      <a:pt x="68" y="57"/>
                      <a:pt x="68" y="57"/>
                      <a:pt x="68" y="57"/>
                    </a:cubicBezTo>
                    <a:cubicBezTo>
                      <a:pt x="68" y="57"/>
                      <a:pt x="68" y="57"/>
                      <a:pt x="68" y="57"/>
                    </a:cubicBezTo>
                    <a:cubicBezTo>
                      <a:pt x="68" y="57"/>
                      <a:pt x="68" y="57"/>
                      <a:pt x="68" y="57"/>
                    </a:cubicBezTo>
                    <a:cubicBezTo>
                      <a:pt x="68" y="58"/>
                      <a:pt x="68" y="58"/>
                      <a:pt x="68" y="58"/>
                    </a:cubicBezTo>
                    <a:cubicBezTo>
                      <a:pt x="68" y="58"/>
                      <a:pt x="68" y="58"/>
                      <a:pt x="68" y="58"/>
                    </a:cubicBezTo>
                    <a:cubicBezTo>
                      <a:pt x="68" y="58"/>
                      <a:pt x="68" y="58"/>
                      <a:pt x="68" y="58"/>
                    </a:cubicBezTo>
                    <a:cubicBezTo>
                      <a:pt x="68" y="58"/>
                      <a:pt x="68" y="58"/>
                      <a:pt x="68" y="58"/>
                    </a:cubicBezTo>
                    <a:cubicBezTo>
                      <a:pt x="68" y="58"/>
                      <a:pt x="68" y="58"/>
                      <a:pt x="68" y="58"/>
                    </a:cubicBezTo>
                    <a:cubicBezTo>
                      <a:pt x="68" y="58"/>
                      <a:pt x="68" y="58"/>
                      <a:pt x="68" y="58"/>
                    </a:cubicBezTo>
                    <a:cubicBezTo>
                      <a:pt x="79" y="61"/>
                      <a:pt x="91" y="62"/>
                      <a:pt x="102" y="62"/>
                    </a:cubicBezTo>
                    <a:cubicBezTo>
                      <a:pt x="110" y="62"/>
                      <a:pt x="119" y="61"/>
                      <a:pt x="127" y="60"/>
                    </a:cubicBezTo>
                    <a:cubicBezTo>
                      <a:pt x="126" y="59"/>
                      <a:pt x="125" y="58"/>
                      <a:pt x="124" y="58"/>
                    </a:cubicBezTo>
                    <a:cubicBezTo>
                      <a:pt x="105" y="44"/>
                      <a:pt x="92" y="23"/>
                      <a:pt x="72" y="11"/>
                    </a:cubicBezTo>
                    <a:cubicBezTo>
                      <a:pt x="60" y="3"/>
                      <a:pt x="47" y="0"/>
                      <a:pt x="33"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31"/>
              <p:cNvSpPr/>
              <p:nvPr/>
            </p:nvSpPr>
            <p:spPr bwMode="auto">
              <a:xfrm>
                <a:off x="3554" y="2133"/>
                <a:ext cx="115" cy="97"/>
              </a:xfrm>
              <a:custGeom>
                <a:avLst/>
                <a:gdLst>
                  <a:gd name="T0" fmla="*/ 38 w 48"/>
                  <a:gd name="T1" fmla="*/ 0 h 41"/>
                  <a:gd name="T2" fmla="*/ 0 w 48"/>
                  <a:gd name="T3" fmla="*/ 16 h 41"/>
                  <a:gd name="T4" fmla="*/ 0 w 48"/>
                  <a:gd name="T5" fmla="*/ 16 h 41"/>
                  <a:gd name="T6" fmla="*/ 0 w 48"/>
                  <a:gd name="T7" fmla="*/ 16 h 41"/>
                  <a:gd name="T8" fmla="*/ 0 w 48"/>
                  <a:gd name="T9" fmla="*/ 16 h 41"/>
                  <a:gd name="T10" fmla="*/ 3 w 48"/>
                  <a:gd name="T11" fmla="*/ 41 h 41"/>
                  <a:gd name="T12" fmla="*/ 48 w 48"/>
                  <a:gd name="T13" fmla="*/ 25 h 41"/>
                  <a:gd name="T14" fmla="*/ 38 w 48"/>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1">
                    <a:moveTo>
                      <a:pt x="38" y="0"/>
                    </a:moveTo>
                    <a:cubicBezTo>
                      <a:pt x="24" y="3"/>
                      <a:pt x="11" y="8"/>
                      <a:pt x="0" y="16"/>
                    </a:cubicBezTo>
                    <a:cubicBezTo>
                      <a:pt x="0" y="16"/>
                      <a:pt x="0" y="16"/>
                      <a:pt x="0" y="16"/>
                    </a:cubicBezTo>
                    <a:cubicBezTo>
                      <a:pt x="0" y="16"/>
                      <a:pt x="0" y="16"/>
                      <a:pt x="0" y="16"/>
                    </a:cubicBezTo>
                    <a:cubicBezTo>
                      <a:pt x="0" y="16"/>
                      <a:pt x="0" y="16"/>
                      <a:pt x="0" y="16"/>
                    </a:cubicBezTo>
                    <a:cubicBezTo>
                      <a:pt x="0" y="24"/>
                      <a:pt x="1" y="33"/>
                      <a:pt x="3" y="41"/>
                    </a:cubicBezTo>
                    <a:cubicBezTo>
                      <a:pt x="17" y="32"/>
                      <a:pt x="32" y="27"/>
                      <a:pt x="48" y="25"/>
                    </a:cubicBezTo>
                    <a:cubicBezTo>
                      <a:pt x="44" y="17"/>
                      <a:pt x="40" y="9"/>
                      <a:pt x="38"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7" name="文本框 266"/>
            <p:cNvSpPr txBox="1"/>
            <p:nvPr/>
          </p:nvSpPr>
          <p:spPr>
            <a:xfrm>
              <a:off x="6679606" y="2964300"/>
              <a:ext cx="567784" cy="523220"/>
            </a:xfrm>
            <a:prstGeom prst="rect">
              <a:avLst/>
            </a:prstGeom>
            <a:noFill/>
          </p:spPr>
          <p:txBody>
            <a:bodyPr wrap="none" rtlCol="0">
              <a:spAutoFit/>
            </a:bodyPr>
            <a:lstStyle/>
            <a:p>
              <a:r>
                <a:rPr lang="en-US" altLang="zh-CN" sz="2800" smtClean="0">
                  <a:ln>
                    <a:solidFill>
                      <a:srgbClr val="0743A5"/>
                    </a:solidFill>
                  </a:ln>
                  <a:solidFill>
                    <a:schemeClr val="accent1">
                      <a:lumMod val="20000"/>
                      <a:lumOff val="80000"/>
                    </a:schemeClr>
                  </a:solidFill>
                  <a:latin typeface="Impact" panose="020B0806030902050204" pitchFamily="34" charset="0"/>
                </a:rPr>
                <a:t>03</a:t>
              </a:r>
              <a:endParaRPr lang="zh-CN" altLang="en-US" sz="2800">
                <a:ln>
                  <a:solidFill>
                    <a:srgbClr val="0743A5"/>
                  </a:solidFill>
                </a:ln>
                <a:solidFill>
                  <a:schemeClr val="accent1">
                    <a:lumMod val="20000"/>
                    <a:lumOff val="80000"/>
                  </a:schemeClr>
                </a:solidFill>
                <a:latin typeface="Impact" panose="020B0806030902050204" pitchFamily="34" charset="0"/>
              </a:endParaRPr>
            </a:p>
          </p:txBody>
        </p:sp>
      </p:grpSp>
      <p:grpSp>
        <p:nvGrpSpPr>
          <p:cNvPr id="287" name="组合 286"/>
          <p:cNvGrpSpPr/>
          <p:nvPr/>
        </p:nvGrpSpPr>
        <p:grpSpPr>
          <a:xfrm>
            <a:off x="6293427" y="3939702"/>
            <a:ext cx="701958" cy="701958"/>
            <a:chOff x="6288350" y="3787694"/>
            <a:chExt cx="835399" cy="835399"/>
          </a:xfrm>
        </p:grpSpPr>
        <p:grpSp>
          <p:nvGrpSpPr>
            <p:cNvPr id="100" name="Group 4"/>
            <p:cNvGrpSpPr>
              <a:grpSpLocks noChangeAspect="1"/>
            </p:cNvGrpSpPr>
            <p:nvPr/>
          </p:nvGrpSpPr>
          <p:grpSpPr bwMode="auto">
            <a:xfrm rot="18530706">
              <a:off x="6288350" y="3787694"/>
              <a:ext cx="835399" cy="835399"/>
              <a:chOff x="3449" y="2267"/>
              <a:chExt cx="924" cy="924"/>
            </a:xfrm>
            <a:effectLst>
              <a:outerShdw blurRad="127000" dist="63500" dir="8100000" algn="tr" rotWithShape="0">
                <a:srgbClr val="476FC9">
                  <a:alpha val="40000"/>
                </a:srgbClr>
              </a:outerShdw>
            </a:effectLst>
          </p:grpSpPr>
          <p:sp>
            <p:nvSpPr>
              <p:cNvPr id="102" name="Freeform 5"/>
              <p:cNvSpPr/>
              <p:nvPr/>
            </p:nvSpPr>
            <p:spPr bwMode="auto">
              <a:xfrm>
                <a:off x="3449" y="2267"/>
                <a:ext cx="924" cy="924"/>
              </a:xfrm>
              <a:custGeom>
                <a:avLst/>
                <a:gdLst>
                  <a:gd name="T0" fmla="*/ 365 w 388"/>
                  <a:gd name="T1" fmla="*/ 152 h 388"/>
                  <a:gd name="T2" fmla="*/ 236 w 388"/>
                  <a:gd name="T3" fmla="*/ 365 h 388"/>
                  <a:gd name="T4" fmla="*/ 23 w 388"/>
                  <a:gd name="T5" fmla="*/ 236 h 388"/>
                  <a:gd name="T6" fmla="*/ 152 w 388"/>
                  <a:gd name="T7" fmla="*/ 24 h 388"/>
                  <a:gd name="T8" fmla="*/ 365 w 388"/>
                  <a:gd name="T9" fmla="*/ 152 h 388"/>
                </a:gdLst>
                <a:ahLst/>
                <a:cxnLst>
                  <a:cxn ang="0">
                    <a:pos x="T0" y="T1"/>
                  </a:cxn>
                  <a:cxn ang="0">
                    <a:pos x="T2" y="T3"/>
                  </a:cxn>
                  <a:cxn ang="0">
                    <a:pos x="T4" y="T5"/>
                  </a:cxn>
                  <a:cxn ang="0">
                    <a:pos x="T6" y="T7"/>
                  </a:cxn>
                  <a:cxn ang="0">
                    <a:pos x="T8" y="T9"/>
                  </a:cxn>
                </a:cxnLst>
                <a:rect l="0" t="0" r="r" b="b"/>
                <a:pathLst>
                  <a:path w="388" h="388">
                    <a:moveTo>
                      <a:pt x="365" y="152"/>
                    </a:moveTo>
                    <a:cubicBezTo>
                      <a:pt x="388" y="247"/>
                      <a:pt x="330" y="342"/>
                      <a:pt x="236" y="365"/>
                    </a:cubicBezTo>
                    <a:cubicBezTo>
                      <a:pt x="142" y="388"/>
                      <a:pt x="46" y="330"/>
                      <a:pt x="23" y="236"/>
                    </a:cubicBezTo>
                    <a:cubicBezTo>
                      <a:pt x="0" y="142"/>
                      <a:pt x="58" y="47"/>
                      <a:pt x="152" y="24"/>
                    </a:cubicBezTo>
                    <a:cubicBezTo>
                      <a:pt x="247" y="0"/>
                      <a:pt x="342" y="58"/>
                      <a:pt x="365" y="152"/>
                    </a:cubicBezTo>
                  </a:path>
                </a:pathLst>
              </a:custGeom>
              <a:solidFill>
                <a:srgbClr val="476F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6"/>
              <p:cNvSpPr/>
              <p:nvPr/>
            </p:nvSpPr>
            <p:spPr bwMode="auto">
              <a:xfrm>
                <a:off x="3544" y="2317"/>
                <a:ext cx="291" cy="214"/>
              </a:xfrm>
              <a:custGeom>
                <a:avLst/>
                <a:gdLst>
                  <a:gd name="T0" fmla="*/ 49 w 122"/>
                  <a:gd name="T1" fmla="*/ 69 h 90"/>
                  <a:gd name="T2" fmla="*/ 70 w 122"/>
                  <a:gd name="T3" fmla="*/ 43 h 90"/>
                  <a:gd name="T4" fmla="*/ 104 w 122"/>
                  <a:gd name="T5" fmla="*/ 28 h 90"/>
                  <a:gd name="T6" fmla="*/ 122 w 122"/>
                  <a:gd name="T7" fmla="*/ 0 h 90"/>
                  <a:gd name="T8" fmla="*/ 112 w 122"/>
                  <a:gd name="T9" fmla="*/ 3 h 90"/>
                  <a:gd name="T10" fmla="*/ 0 w 122"/>
                  <a:gd name="T11" fmla="*/ 89 h 90"/>
                  <a:gd name="T12" fmla="*/ 49 w 122"/>
                  <a:gd name="T13" fmla="*/ 69 h 90"/>
                </a:gdLst>
                <a:ahLst/>
                <a:cxnLst>
                  <a:cxn ang="0">
                    <a:pos x="T0" y="T1"/>
                  </a:cxn>
                  <a:cxn ang="0">
                    <a:pos x="T2" y="T3"/>
                  </a:cxn>
                  <a:cxn ang="0">
                    <a:pos x="T4" y="T5"/>
                  </a:cxn>
                  <a:cxn ang="0">
                    <a:pos x="T6" y="T7"/>
                  </a:cxn>
                  <a:cxn ang="0">
                    <a:pos x="T8" y="T9"/>
                  </a:cxn>
                  <a:cxn ang="0">
                    <a:pos x="T10" y="T11"/>
                  </a:cxn>
                  <a:cxn ang="0">
                    <a:pos x="T12" y="T13"/>
                  </a:cxn>
                </a:cxnLst>
                <a:rect l="0" t="0" r="r" b="b"/>
                <a:pathLst>
                  <a:path w="122" h="90">
                    <a:moveTo>
                      <a:pt x="49" y="69"/>
                    </a:moveTo>
                    <a:cubicBezTo>
                      <a:pt x="56" y="60"/>
                      <a:pt x="61" y="50"/>
                      <a:pt x="70" y="43"/>
                    </a:cubicBezTo>
                    <a:cubicBezTo>
                      <a:pt x="80" y="36"/>
                      <a:pt x="94" y="34"/>
                      <a:pt x="104" y="28"/>
                    </a:cubicBezTo>
                    <a:cubicBezTo>
                      <a:pt x="114" y="22"/>
                      <a:pt x="120" y="12"/>
                      <a:pt x="122" y="0"/>
                    </a:cubicBezTo>
                    <a:cubicBezTo>
                      <a:pt x="118" y="1"/>
                      <a:pt x="115" y="2"/>
                      <a:pt x="112" y="3"/>
                    </a:cubicBezTo>
                    <a:cubicBezTo>
                      <a:pt x="62" y="15"/>
                      <a:pt x="23" y="47"/>
                      <a:pt x="0" y="89"/>
                    </a:cubicBezTo>
                    <a:cubicBezTo>
                      <a:pt x="18" y="90"/>
                      <a:pt x="37" y="83"/>
                      <a:pt x="49" y="69"/>
                    </a:cubicBezTo>
                  </a:path>
                </a:pathLst>
              </a:custGeom>
              <a:solidFill>
                <a:srgbClr val="A080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7"/>
              <p:cNvSpPr/>
              <p:nvPr/>
            </p:nvSpPr>
            <p:spPr bwMode="auto">
              <a:xfrm>
                <a:off x="3492" y="2312"/>
                <a:ext cx="529" cy="424"/>
              </a:xfrm>
              <a:custGeom>
                <a:avLst/>
                <a:gdLst>
                  <a:gd name="T0" fmla="*/ 117 w 222"/>
                  <a:gd name="T1" fmla="*/ 127 h 178"/>
                  <a:gd name="T2" fmla="*/ 128 w 222"/>
                  <a:gd name="T3" fmla="*/ 94 h 178"/>
                  <a:gd name="T4" fmla="*/ 160 w 222"/>
                  <a:gd name="T5" fmla="*/ 86 h 178"/>
                  <a:gd name="T6" fmla="*/ 214 w 222"/>
                  <a:gd name="T7" fmla="*/ 47 h 178"/>
                  <a:gd name="T8" fmla="*/ 219 w 222"/>
                  <a:gd name="T9" fmla="*/ 5 h 178"/>
                  <a:gd name="T10" fmla="*/ 181 w 222"/>
                  <a:gd name="T11" fmla="*/ 0 h 178"/>
                  <a:gd name="T12" fmla="*/ 181 w 222"/>
                  <a:gd name="T13" fmla="*/ 34 h 178"/>
                  <a:gd name="T14" fmla="*/ 139 w 222"/>
                  <a:gd name="T15" fmla="*/ 76 h 178"/>
                  <a:gd name="T16" fmla="*/ 114 w 222"/>
                  <a:gd name="T17" fmla="*/ 85 h 178"/>
                  <a:gd name="T18" fmla="*/ 102 w 222"/>
                  <a:gd name="T19" fmla="*/ 97 h 178"/>
                  <a:gd name="T20" fmla="*/ 34 w 222"/>
                  <a:gd name="T21" fmla="*/ 138 h 178"/>
                  <a:gd name="T22" fmla="*/ 4 w 222"/>
                  <a:gd name="T23" fmla="*/ 140 h 178"/>
                  <a:gd name="T24" fmla="*/ 0 w 222"/>
                  <a:gd name="T25" fmla="*/ 169 h 178"/>
                  <a:gd name="T26" fmla="*/ 59 w 222"/>
                  <a:gd name="T27" fmla="*/ 175 h 178"/>
                  <a:gd name="T28" fmla="*/ 117 w 222"/>
                  <a:gd name="T29" fmla="*/ 1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2" h="178">
                    <a:moveTo>
                      <a:pt x="117" y="127"/>
                    </a:moveTo>
                    <a:cubicBezTo>
                      <a:pt x="120" y="116"/>
                      <a:pt x="119" y="102"/>
                      <a:pt x="128" y="94"/>
                    </a:cubicBezTo>
                    <a:cubicBezTo>
                      <a:pt x="136" y="87"/>
                      <a:pt x="149" y="87"/>
                      <a:pt x="160" y="86"/>
                    </a:cubicBezTo>
                    <a:cubicBezTo>
                      <a:pt x="183" y="83"/>
                      <a:pt x="204" y="68"/>
                      <a:pt x="214" y="47"/>
                    </a:cubicBezTo>
                    <a:cubicBezTo>
                      <a:pt x="220" y="34"/>
                      <a:pt x="222" y="19"/>
                      <a:pt x="219" y="5"/>
                    </a:cubicBezTo>
                    <a:cubicBezTo>
                      <a:pt x="207" y="2"/>
                      <a:pt x="194" y="0"/>
                      <a:pt x="181" y="0"/>
                    </a:cubicBezTo>
                    <a:cubicBezTo>
                      <a:pt x="185" y="11"/>
                      <a:pt x="185" y="23"/>
                      <a:pt x="181" y="34"/>
                    </a:cubicBezTo>
                    <a:cubicBezTo>
                      <a:pt x="175" y="54"/>
                      <a:pt x="159" y="70"/>
                      <a:pt x="139" y="76"/>
                    </a:cubicBezTo>
                    <a:cubicBezTo>
                      <a:pt x="130" y="79"/>
                      <a:pt x="121" y="79"/>
                      <a:pt x="114" y="85"/>
                    </a:cubicBezTo>
                    <a:cubicBezTo>
                      <a:pt x="109" y="88"/>
                      <a:pt x="106" y="93"/>
                      <a:pt x="102" y="97"/>
                    </a:cubicBezTo>
                    <a:cubicBezTo>
                      <a:pt x="85" y="119"/>
                      <a:pt x="61" y="134"/>
                      <a:pt x="34" y="138"/>
                    </a:cubicBezTo>
                    <a:cubicBezTo>
                      <a:pt x="24" y="140"/>
                      <a:pt x="14" y="140"/>
                      <a:pt x="4" y="140"/>
                    </a:cubicBezTo>
                    <a:cubicBezTo>
                      <a:pt x="2" y="149"/>
                      <a:pt x="1" y="159"/>
                      <a:pt x="0" y="169"/>
                    </a:cubicBezTo>
                    <a:cubicBezTo>
                      <a:pt x="19" y="175"/>
                      <a:pt x="39" y="178"/>
                      <a:pt x="59" y="175"/>
                    </a:cubicBezTo>
                    <a:cubicBezTo>
                      <a:pt x="85" y="171"/>
                      <a:pt x="111" y="153"/>
                      <a:pt x="117" y="127"/>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8"/>
              <p:cNvSpPr/>
              <p:nvPr/>
            </p:nvSpPr>
            <p:spPr bwMode="auto">
              <a:xfrm>
                <a:off x="3725" y="2753"/>
                <a:ext cx="605" cy="395"/>
              </a:xfrm>
              <a:custGeom>
                <a:avLst/>
                <a:gdLst>
                  <a:gd name="T0" fmla="*/ 233 w 254"/>
                  <a:gd name="T1" fmla="*/ 18 h 166"/>
                  <a:gd name="T2" fmla="*/ 171 w 254"/>
                  <a:gd name="T3" fmla="*/ 66 h 166"/>
                  <a:gd name="T4" fmla="*/ 118 w 254"/>
                  <a:gd name="T5" fmla="*/ 78 h 166"/>
                  <a:gd name="T6" fmla="*/ 72 w 254"/>
                  <a:gd name="T7" fmla="*/ 117 h 166"/>
                  <a:gd name="T8" fmla="*/ 0 w 254"/>
                  <a:gd name="T9" fmla="*/ 148 h 166"/>
                  <a:gd name="T10" fmla="*/ 64 w 254"/>
                  <a:gd name="T11" fmla="*/ 166 h 166"/>
                  <a:gd name="T12" fmla="*/ 95 w 254"/>
                  <a:gd name="T13" fmla="*/ 140 h 166"/>
                  <a:gd name="T14" fmla="*/ 145 w 254"/>
                  <a:gd name="T15" fmla="*/ 95 h 166"/>
                  <a:gd name="T16" fmla="*/ 202 w 254"/>
                  <a:gd name="T17" fmla="*/ 73 h 166"/>
                  <a:gd name="T18" fmla="*/ 243 w 254"/>
                  <a:gd name="T19" fmla="*/ 50 h 166"/>
                  <a:gd name="T20" fmla="*/ 254 w 254"/>
                  <a:gd name="T21" fmla="*/ 0 h 166"/>
                  <a:gd name="T22" fmla="*/ 233 w 254"/>
                  <a:gd name="T23" fmla="*/ 1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6">
                    <a:moveTo>
                      <a:pt x="233" y="18"/>
                    </a:moveTo>
                    <a:cubicBezTo>
                      <a:pt x="214" y="37"/>
                      <a:pt x="196" y="58"/>
                      <a:pt x="171" y="66"/>
                    </a:cubicBezTo>
                    <a:cubicBezTo>
                      <a:pt x="154" y="72"/>
                      <a:pt x="134" y="71"/>
                      <a:pt x="118" y="78"/>
                    </a:cubicBezTo>
                    <a:cubicBezTo>
                      <a:pt x="99" y="87"/>
                      <a:pt x="87" y="104"/>
                      <a:pt x="72" y="117"/>
                    </a:cubicBezTo>
                    <a:cubicBezTo>
                      <a:pt x="53" y="135"/>
                      <a:pt x="27" y="145"/>
                      <a:pt x="0" y="148"/>
                    </a:cubicBezTo>
                    <a:cubicBezTo>
                      <a:pt x="20" y="158"/>
                      <a:pt x="41" y="164"/>
                      <a:pt x="64" y="166"/>
                    </a:cubicBezTo>
                    <a:cubicBezTo>
                      <a:pt x="75" y="159"/>
                      <a:pt x="86" y="149"/>
                      <a:pt x="95" y="140"/>
                    </a:cubicBezTo>
                    <a:cubicBezTo>
                      <a:pt x="111" y="124"/>
                      <a:pt x="126" y="106"/>
                      <a:pt x="145" y="95"/>
                    </a:cubicBezTo>
                    <a:cubicBezTo>
                      <a:pt x="163" y="85"/>
                      <a:pt x="183" y="81"/>
                      <a:pt x="202" y="73"/>
                    </a:cubicBezTo>
                    <a:cubicBezTo>
                      <a:pt x="217" y="68"/>
                      <a:pt x="231" y="60"/>
                      <a:pt x="243" y="50"/>
                    </a:cubicBezTo>
                    <a:cubicBezTo>
                      <a:pt x="249" y="34"/>
                      <a:pt x="253" y="18"/>
                      <a:pt x="254" y="0"/>
                    </a:cubicBezTo>
                    <a:cubicBezTo>
                      <a:pt x="246" y="6"/>
                      <a:pt x="239" y="12"/>
                      <a:pt x="233" y="18"/>
                    </a:cubicBezTo>
                    <a:close/>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9"/>
              <p:cNvSpPr>
                <a:spLocks noEditPoints="1"/>
              </p:cNvSpPr>
              <p:nvPr/>
            </p:nvSpPr>
            <p:spPr bwMode="auto">
              <a:xfrm>
                <a:off x="3518" y="2364"/>
                <a:ext cx="801" cy="641"/>
              </a:xfrm>
              <a:custGeom>
                <a:avLst/>
                <a:gdLst>
                  <a:gd name="T0" fmla="*/ 131 w 336"/>
                  <a:gd name="T1" fmla="*/ 220 h 269"/>
                  <a:gd name="T2" fmla="*/ 164 w 336"/>
                  <a:gd name="T3" fmla="*/ 184 h 269"/>
                  <a:gd name="T4" fmla="*/ 191 w 336"/>
                  <a:gd name="T5" fmla="*/ 183 h 269"/>
                  <a:gd name="T6" fmla="*/ 224 w 336"/>
                  <a:gd name="T7" fmla="*/ 179 h 269"/>
                  <a:gd name="T8" fmla="*/ 246 w 336"/>
                  <a:gd name="T9" fmla="*/ 136 h 269"/>
                  <a:gd name="T10" fmla="*/ 275 w 336"/>
                  <a:gd name="T11" fmla="*/ 124 h 269"/>
                  <a:gd name="T12" fmla="*/ 306 w 336"/>
                  <a:gd name="T13" fmla="*/ 123 h 269"/>
                  <a:gd name="T14" fmla="*/ 336 w 336"/>
                  <a:gd name="T15" fmla="*/ 112 h 269"/>
                  <a:gd name="T16" fmla="*/ 336 w 336"/>
                  <a:gd name="T17" fmla="*/ 111 h 269"/>
                  <a:gd name="T18" fmla="*/ 327 w 336"/>
                  <a:gd name="T19" fmla="*/ 85 h 269"/>
                  <a:gd name="T20" fmla="*/ 317 w 336"/>
                  <a:gd name="T21" fmla="*/ 90 h 269"/>
                  <a:gd name="T22" fmla="*/ 266 w 336"/>
                  <a:gd name="T23" fmla="*/ 63 h 269"/>
                  <a:gd name="T24" fmla="*/ 278 w 336"/>
                  <a:gd name="T25" fmla="*/ 18 h 269"/>
                  <a:gd name="T26" fmla="*/ 252 w 336"/>
                  <a:gd name="T27" fmla="*/ 0 h 269"/>
                  <a:gd name="T28" fmla="*/ 246 w 336"/>
                  <a:gd name="T29" fmla="*/ 14 h 269"/>
                  <a:gd name="T30" fmla="*/ 241 w 336"/>
                  <a:gd name="T31" fmla="*/ 69 h 269"/>
                  <a:gd name="T32" fmla="*/ 211 w 336"/>
                  <a:gd name="T33" fmla="*/ 112 h 269"/>
                  <a:gd name="T34" fmla="*/ 174 w 336"/>
                  <a:gd name="T35" fmla="*/ 118 h 269"/>
                  <a:gd name="T36" fmla="*/ 154 w 336"/>
                  <a:gd name="T37" fmla="*/ 150 h 269"/>
                  <a:gd name="T38" fmla="*/ 78 w 336"/>
                  <a:gd name="T39" fmla="*/ 218 h 269"/>
                  <a:gd name="T40" fmla="*/ 0 w 336"/>
                  <a:gd name="T41" fmla="*/ 213 h 269"/>
                  <a:gd name="T42" fmla="*/ 30 w 336"/>
                  <a:gd name="T43" fmla="*/ 266 h 269"/>
                  <a:gd name="T44" fmla="*/ 131 w 336"/>
                  <a:gd name="T45" fmla="*/ 220 h 269"/>
                  <a:gd name="T46" fmla="*/ 185 w 336"/>
                  <a:gd name="T47" fmla="*/ 142 h 269"/>
                  <a:gd name="T48" fmla="*/ 218 w 336"/>
                  <a:gd name="T49" fmla="*/ 138 h 269"/>
                  <a:gd name="T50" fmla="*/ 212 w 336"/>
                  <a:gd name="T51" fmla="*/ 149 h 269"/>
                  <a:gd name="T52" fmla="*/ 200 w 336"/>
                  <a:gd name="T53" fmla="*/ 159 h 269"/>
                  <a:gd name="T54" fmla="*/ 185 w 336"/>
                  <a:gd name="T55" fmla="*/ 157 h 269"/>
                  <a:gd name="T56" fmla="*/ 185 w 336"/>
                  <a:gd name="T57" fmla="*/ 14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6" h="269">
                    <a:moveTo>
                      <a:pt x="131" y="220"/>
                    </a:moveTo>
                    <a:cubicBezTo>
                      <a:pt x="141" y="206"/>
                      <a:pt x="148" y="190"/>
                      <a:pt x="164" y="184"/>
                    </a:cubicBezTo>
                    <a:cubicBezTo>
                      <a:pt x="172" y="181"/>
                      <a:pt x="182" y="182"/>
                      <a:pt x="191" y="183"/>
                    </a:cubicBezTo>
                    <a:cubicBezTo>
                      <a:pt x="203" y="184"/>
                      <a:pt x="215" y="186"/>
                      <a:pt x="224" y="179"/>
                    </a:cubicBezTo>
                    <a:cubicBezTo>
                      <a:pt x="237" y="169"/>
                      <a:pt x="236" y="148"/>
                      <a:pt x="246" y="136"/>
                    </a:cubicBezTo>
                    <a:cubicBezTo>
                      <a:pt x="253" y="128"/>
                      <a:pt x="264" y="125"/>
                      <a:pt x="275" y="124"/>
                    </a:cubicBezTo>
                    <a:cubicBezTo>
                      <a:pt x="285" y="123"/>
                      <a:pt x="296" y="124"/>
                      <a:pt x="306" y="123"/>
                    </a:cubicBezTo>
                    <a:cubicBezTo>
                      <a:pt x="317" y="121"/>
                      <a:pt x="327" y="118"/>
                      <a:pt x="336" y="112"/>
                    </a:cubicBezTo>
                    <a:cubicBezTo>
                      <a:pt x="336" y="111"/>
                      <a:pt x="336" y="111"/>
                      <a:pt x="336" y="111"/>
                    </a:cubicBezTo>
                    <a:cubicBezTo>
                      <a:pt x="334" y="102"/>
                      <a:pt x="331" y="94"/>
                      <a:pt x="327" y="85"/>
                    </a:cubicBezTo>
                    <a:cubicBezTo>
                      <a:pt x="324" y="87"/>
                      <a:pt x="321" y="89"/>
                      <a:pt x="317" y="90"/>
                    </a:cubicBezTo>
                    <a:cubicBezTo>
                      <a:pt x="297" y="95"/>
                      <a:pt x="273" y="83"/>
                      <a:pt x="266" y="63"/>
                    </a:cubicBezTo>
                    <a:cubicBezTo>
                      <a:pt x="261" y="48"/>
                      <a:pt x="266" y="30"/>
                      <a:pt x="278" y="18"/>
                    </a:cubicBezTo>
                    <a:cubicBezTo>
                      <a:pt x="269" y="11"/>
                      <a:pt x="261" y="5"/>
                      <a:pt x="252" y="0"/>
                    </a:cubicBezTo>
                    <a:cubicBezTo>
                      <a:pt x="249" y="4"/>
                      <a:pt x="247" y="9"/>
                      <a:pt x="246" y="14"/>
                    </a:cubicBezTo>
                    <a:cubicBezTo>
                      <a:pt x="242" y="32"/>
                      <a:pt x="244" y="51"/>
                      <a:pt x="241" y="69"/>
                    </a:cubicBezTo>
                    <a:cubicBezTo>
                      <a:pt x="238" y="87"/>
                      <a:pt x="229" y="107"/>
                      <a:pt x="211" y="112"/>
                    </a:cubicBezTo>
                    <a:cubicBezTo>
                      <a:pt x="199" y="116"/>
                      <a:pt x="185" y="112"/>
                      <a:pt x="174" y="118"/>
                    </a:cubicBezTo>
                    <a:cubicBezTo>
                      <a:pt x="163" y="124"/>
                      <a:pt x="159" y="138"/>
                      <a:pt x="154" y="150"/>
                    </a:cubicBezTo>
                    <a:cubicBezTo>
                      <a:pt x="141" y="182"/>
                      <a:pt x="112" y="208"/>
                      <a:pt x="78" y="218"/>
                    </a:cubicBezTo>
                    <a:cubicBezTo>
                      <a:pt x="52" y="225"/>
                      <a:pt x="24" y="223"/>
                      <a:pt x="0" y="213"/>
                    </a:cubicBezTo>
                    <a:cubicBezTo>
                      <a:pt x="7" y="233"/>
                      <a:pt x="17" y="251"/>
                      <a:pt x="30" y="266"/>
                    </a:cubicBezTo>
                    <a:cubicBezTo>
                      <a:pt x="69" y="269"/>
                      <a:pt x="109" y="252"/>
                      <a:pt x="131" y="220"/>
                    </a:cubicBezTo>
                    <a:moveTo>
                      <a:pt x="185" y="142"/>
                    </a:moveTo>
                    <a:cubicBezTo>
                      <a:pt x="189" y="132"/>
                      <a:pt x="221" y="117"/>
                      <a:pt x="218" y="138"/>
                    </a:cubicBezTo>
                    <a:cubicBezTo>
                      <a:pt x="217" y="142"/>
                      <a:pt x="214" y="146"/>
                      <a:pt x="212" y="149"/>
                    </a:cubicBezTo>
                    <a:cubicBezTo>
                      <a:pt x="208" y="153"/>
                      <a:pt x="205" y="157"/>
                      <a:pt x="200" y="159"/>
                    </a:cubicBezTo>
                    <a:cubicBezTo>
                      <a:pt x="195" y="161"/>
                      <a:pt x="189" y="161"/>
                      <a:pt x="185" y="157"/>
                    </a:cubicBezTo>
                    <a:cubicBezTo>
                      <a:pt x="182" y="153"/>
                      <a:pt x="183" y="147"/>
                      <a:pt x="185" y="142"/>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
              <p:cNvSpPr>
                <a:spLocks noEditPoints="1"/>
              </p:cNvSpPr>
              <p:nvPr/>
            </p:nvSpPr>
            <p:spPr bwMode="auto">
              <a:xfrm>
                <a:off x="3504" y="2322"/>
                <a:ext cx="312" cy="512"/>
              </a:xfrm>
              <a:custGeom>
                <a:avLst/>
                <a:gdLst>
                  <a:gd name="T0" fmla="*/ 1 w 131"/>
                  <a:gd name="T1" fmla="*/ 215 h 215"/>
                  <a:gd name="T2" fmla="*/ 1 w 131"/>
                  <a:gd name="T3" fmla="*/ 215 h 215"/>
                  <a:gd name="T4" fmla="*/ 1 w 131"/>
                  <a:gd name="T5" fmla="*/ 215 h 215"/>
                  <a:gd name="T6" fmla="*/ 1 w 131"/>
                  <a:gd name="T7" fmla="*/ 215 h 215"/>
                  <a:gd name="T8" fmla="*/ 1 w 131"/>
                  <a:gd name="T9" fmla="*/ 215 h 215"/>
                  <a:gd name="T10" fmla="*/ 1 w 131"/>
                  <a:gd name="T11" fmla="*/ 215 h 215"/>
                  <a:gd name="T12" fmla="*/ 1 w 131"/>
                  <a:gd name="T13" fmla="*/ 215 h 215"/>
                  <a:gd name="T14" fmla="*/ 1 w 131"/>
                  <a:gd name="T15" fmla="*/ 215 h 215"/>
                  <a:gd name="T16" fmla="*/ 1 w 131"/>
                  <a:gd name="T17" fmla="*/ 215 h 215"/>
                  <a:gd name="T18" fmla="*/ 1 w 131"/>
                  <a:gd name="T19" fmla="*/ 214 h 215"/>
                  <a:gd name="T20" fmla="*/ 1 w 131"/>
                  <a:gd name="T21" fmla="*/ 214 h 215"/>
                  <a:gd name="T22" fmla="*/ 1 w 131"/>
                  <a:gd name="T23" fmla="*/ 214 h 215"/>
                  <a:gd name="T24" fmla="*/ 1 w 131"/>
                  <a:gd name="T25" fmla="*/ 214 h 215"/>
                  <a:gd name="T26" fmla="*/ 1 w 131"/>
                  <a:gd name="T27" fmla="*/ 214 h 215"/>
                  <a:gd name="T28" fmla="*/ 1 w 131"/>
                  <a:gd name="T29" fmla="*/ 214 h 215"/>
                  <a:gd name="T30" fmla="*/ 0 w 131"/>
                  <a:gd name="T31" fmla="*/ 214 h 215"/>
                  <a:gd name="T32" fmla="*/ 0 w 131"/>
                  <a:gd name="T33" fmla="*/ 214 h 215"/>
                  <a:gd name="T34" fmla="*/ 0 w 131"/>
                  <a:gd name="T35" fmla="*/ 214 h 215"/>
                  <a:gd name="T36" fmla="*/ 0 w 131"/>
                  <a:gd name="T37" fmla="*/ 214 h 215"/>
                  <a:gd name="T38" fmla="*/ 0 w 131"/>
                  <a:gd name="T39" fmla="*/ 214 h 215"/>
                  <a:gd name="T40" fmla="*/ 0 w 131"/>
                  <a:gd name="T41" fmla="*/ 214 h 215"/>
                  <a:gd name="T42" fmla="*/ 0 w 131"/>
                  <a:gd name="T43" fmla="*/ 213 h 215"/>
                  <a:gd name="T44" fmla="*/ 0 w 131"/>
                  <a:gd name="T45" fmla="*/ 214 h 215"/>
                  <a:gd name="T46" fmla="*/ 0 w 131"/>
                  <a:gd name="T47" fmla="*/ 213 h 215"/>
                  <a:gd name="T48" fmla="*/ 0 w 131"/>
                  <a:gd name="T49" fmla="*/ 213 h 215"/>
                  <a:gd name="T50" fmla="*/ 0 w 131"/>
                  <a:gd name="T51" fmla="*/ 213 h 215"/>
                  <a:gd name="T52" fmla="*/ 0 w 131"/>
                  <a:gd name="T53" fmla="*/ 213 h 215"/>
                  <a:gd name="T54" fmla="*/ 131 w 131"/>
                  <a:gd name="T55" fmla="*/ 0 h 215"/>
                  <a:gd name="T56" fmla="*/ 130 w 131"/>
                  <a:gd name="T57" fmla="*/ 0 h 215"/>
                  <a:gd name="T58" fmla="*/ 130 w 131"/>
                  <a:gd name="T59" fmla="*/ 0 h 215"/>
                  <a:gd name="T60" fmla="*/ 131 w 131"/>
                  <a:gd name="T61" fmla="*/ 0 h 215"/>
                  <a:gd name="T62" fmla="*/ 131 w 131"/>
                  <a:gd name="T63" fmla="*/ 0 h 215"/>
                  <a:gd name="T64" fmla="*/ 131 w 131"/>
                  <a:gd name="T65" fmla="*/ 0 h 215"/>
                  <a:gd name="T66" fmla="*/ 131 w 131"/>
                  <a:gd name="T67"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1" h="215">
                    <a:moveTo>
                      <a:pt x="1" y="215"/>
                    </a:moveTo>
                    <a:cubicBezTo>
                      <a:pt x="1" y="215"/>
                      <a:pt x="1" y="215"/>
                      <a:pt x="1" y="215"/>
                    </a:cubicBezTo>
                    <a:cubicBezTo>
                      <a:pt x="1" y="215"/>
                      <a:pt x="1" y="215"/>
                      <a:pt x="1" y="215"/>
                    </a:cubicBezTo>
                    <a:moveTo>
                      <a:pt x="1" y="215"/>
                    </a:moveTo>
                    <a:cubicBezTo>
                      <a:pt x="1" y="215"/>
                      <a:pt x="1" y="215"/>
                      <a:pt x="1" y="215"/>
                    </a:cubicBezTo>
                    <a:cubicBezTo>
                      <a:pt x="1" y="215"/>
                      <a:pt x="1" y="215"/>
                      <a:pt x="1" y="215"/>
                    </a:cubicBezTo>
                    <a:moveTo>
                      <a:pt x="1" y="215"/>
                    </a:moveTo>
                    <a:cubicBezTo>
                      <a:pt x="1" y="215"/>
                      <a:pt x="1" y="215"/>
                      <a:pt x="1" y="215"/>
                    </a:cubicBezTo>
                    <a:cubicBezTo>
                      <a:pt x="1" y="215"/>
                      <a:pt x="1" y="215"/>
                      <a:pt x="1" y="215"/>
                    </a:cubicBezTo>
                    <a:moveTo>
                      <a:pt x="1" y="214"/>
                    </a:moveTo>
                    <a:cubicBezTo>
                      <a:pt x="1" y="214"/>
                      <a:pt x="1" y="214"/>
                      <a:pt x="1" y="214"/>
                    </a:cubicBezTo>
                    <a:cubicBezTo>
                      <a:pt x="1" y="214"/>
                      <a:pt x="1" y="214"/>
                      <a:pt x="1" y="214"/>
                    </a:cubicBezTo>
                    <a:moveTo>
                      <a:pt x="1" y="214"/>
                    </a:moveTo>
                    <a:cubicBezTo>
                      <a:pt x="1" y="214"/>
                      <a:pt x="1" y="214"/>
                      <a:pt x="1" y="214"/>
                    </a:cubicBezTo>
                    <a:cubicBezTo>
                      <a:pt x="1" y="214"/>
                      <a:pt x="1" y="214"/>
                      <a:pt x="1" y="214"/>
                    </a:cubicBezTo>
                    <a:moveTo>
                      <a:pt x="0" y="214"/>
                    </a:moveTo>
                    <a:cubicBezTo>
                      <a:pt x="0" y="214"/>
                      <a:pt x="0" y="214"/>
                      <a:pt x="0" y="214"/>
                    </a:cubicBezTo>
                    <a:cubicBezTo>
                      <a:pt x="0" y="214"/>
                      <a:pt x="0" y="214"/>
                      <a:pt x="0" y="214"/>
                    </a:cubicBezTo>
                    <a:moveTo>
                      <a:pt x="0" y="214"/>
                    </a:moveTo>
                    <a:cubicBezTo>
                      <a:pt x="0" y="214"/>
                      <a:pt x="0" y="214"/>
                      <a:pt x="0" y="214"/>
                    </a:cubicBezTo>
                    <a:cubicBezTo>
                      <a:pt x="0" y="214"/>
                      <a:pt x="0" y="214"/>
                      <a:pt x="0" y="214"/>
                    </a:cubicBezTo>
                    <a:moveTo>
                      <a:pt x="0" y="213"/>
                    </a:moveTo>
                    <a:cubicBezTo>
                      <a:pt x="0" y="213"/>
                      <a:pt x="0" y="213"/>
                      <a:pt x="0" y="214"/>
                    </a:cubicBezTo>
                    <a:cubicBezTo>
                      <a:pt x="0" y="213"/>
                      <a:pt x="0" y="213"/>
                      <a:pt x="0" y="213"/>
                    </a:cubicBezTo>
                    <a:moveTo>
                      <a:pt x="0" y="213"/>
                    </a:moveTo>
                    <a:cubicBezTo>
                      <a:pt x="0" y="213"/>
                      <a:pt x="0" y="213"/>
                      <a:pt x="0" y="213"/>
                    </a:cubicBezTo>
                    <a:cubicBezTo>
                      <a:pt x="0" y="213"/>
                      <a:pt x="0" y="213"/>
                      <a:pt x="0" y="213"/>
                    </a:cubicBezTo>
                    <a:moveTo>
                      <a:pt x="131" y="0"/>
                    </a:moveTo>
                    <a:cubicBezTo>
                      <a:pt x="130" y="0"/>
                      <a:pt x="130" y="0"/>
                      <a:pt x="130" y="0"/>
                    </a:cubicBezTo>
                    <a:cubicBezTo>
                      <a:pt x="130" y="0"/>
                      <a:pt x="130" y="0"/>
                      <a:pt x="130" y="0"/>
                    </a:cubicBezTo>
                    <a:cubicBezTo>
                      <a:pt x="130" y="0"/>
                      <a:pt x="130" y="0"/>
                      <a:pt x="131" y="0"/>
                    </a:cubicBezTo>
                    <a:moveTo>
                      <a:pt x="131" y="0"/>
                    </a:moveTo>
                    <a:cubicBezTo>
                      <a:pt x="131" y="0"/>
                      <a:pt x="131" y="0"/>
                      <a:pt x="131" y="0"/>
                    </a:cubicBezTo>
                    <a:cubicBezTo>
                      <a:pt x="131" y="0"/>
                      <a:pt x="131" y="0"/>
                      <a:pt x="131" y="0"/>
                    </a:cubicBezTo>
                  </a:path>
                </a:pathLst>
              </a:custGeom>
              <a:solidFill>
                <a:srgbClr val="B4B2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1"/>
              <p:cNvSpPr>
                <a:spLocks noEditPoints="1"/>
              </p:cNvSpPr>
              <p:nvPr/>
            </p:nvSpPr>
            <p:spPr bwMode="auto">
              <a:xfrm>
                <a:off x="3492" y="2310"/>
                <a:ext cx="579" cy="681"/>
              </a:xfrm>
              <a:custGeom>
                <a:avLst/>
                <a:gdLst>
                  <a:gd name="T0" fmla="*/ 124 w 243"/>
                  <a:gd name="T1" fmla="*/ 8 h 286"/>
                  <a:gd name="T2" fmla="*/ 125 w 243"/>
                  <a:gd name="T3" fmla="*/ 8 h 286"/>
                  <a:gd name="T4" fmla="*/ 125 w 243"/>
                  <a:gd name="T5" fmla="*/ 8 h 286"/>
                  <a:gd name="T6" fmla="*/ 125 w 243"/>
                  <a:gd name="T7" fmla="*/ 8 h 286"/>
                  <a:gd name="T8" fmla="*/ 126 w 243"/>
                  <a:gd name="T9" fmla="*/ 8 h 286"/>
                  <a:gd name="T10" fmla="*/ 126 w 243"/>
                  <a:gd name="T11" fmla="*/ 8 h 286"/>
                  <a:gd name="T12" fmla="*/ 126 w 243"/>
                  <a:gd name="T13" fmla="*/ 8 h 286"/>
                  <a:gd name="T14" fmla="*/ 126 w 243"/>
                  <a:gd name="T15" fmla="*/ 8 h 286"/>
                  <a:gd name="T16" fmla="*/ 127 w 243"/>
                  <a:gd name="T17" fmla="*/ 8 h 286"/>
                  <a:gd name="T18" fmla="*/ 127 w 243"/>
                  <a:gd name="T19" fmla="*/ 7 h 286"/>
                  <a:gd name="T20" fmla="*/ 127 w 243"/>
                  <a:gd name="T21" fmla="*/ 7 h 286"/>
                  <a:gd name="T22" fmla="*/ 127 w 243"/>
                  <a:gd name="T23" fmla="*/ 7 h 286"/>
                  <a:gd name="T24" fmla="*/ 128 w 243"/>
                  <a:gd name="T25" fmla="*/ 7 h 286"/>
                  <a:gd name="T26" fmla="*/ 128 w 243"/>
                  <a:gd name="T27" fmla="*/ 7 h 286"/>
                  <a:gd name="T28" fmla="*/ 128 w 243"/>
                  <a:gd name="T29" fmla="*/ 7 h 286"/>
                  <a:gd name="T30" fmla="*/ 129 w 243"/>
                  <a:gd name="T31" fmla="*/ 7 h 286"/>
                  <a:gd name="T32" fmla="*/ 129 w 243"/>
                  <a:gd name="T33" fmla="*/ 7 h 286"/>
                  <a:gd name="T34" fmla="*/ 129 w 243"/>
                  <a:gd name="T35" fmla="*/ 7 h 286"/>
                  <a:gd name="T36" fmla="*/ 129 w 243"/>
                  <a:gd name="T37" fmla="*/ 7 h 286"/>
                  <a:gd name="T38" fmla="*/ 130 w 243"/>
                  <a:gd name="T39" fmla="*/ 7 h 286"/>
                  <a:gd name="T40" fmla="*/ 130 w 243"/>
                  <a:gd name="T41" fmla="*/ 7 h 286"/>
                  <a:gd name="T42" fmla="*/ 130 w 243"/>
                  <a:gd name="T43" fmla="*/ 6 h 286"/>
                  <a:gd name="T44" fmla="*/ 131 w 243"/>
                  <a:gd name="T45" fmla="*/ 6 h 286"/>
                  <a:gd name="T46" fmla="*/ 131 w 243"/>
                  <a:gd name="T47" fmla="*/ 6 h 286"/>
                  <a:gd name="T48" fmla="*/ 131 w 243"/>
                  <a:gd name="T49" fmla="*/ 6 h 286"/>
                  <a:gd name="T50" fmla="*/ 132 w 243"/>
                  <a:gd name="T51" fmla="*/ 6 h 286"/>
                  <a:gd name="T52" fmla="*/ 132 w 243"/>
                  <a:gd name="T53" fmla="*/ 6 h 286"/>
                  <a:gd name="T54" fmla="*/ 132 w 243"/>
                  <a:gd name="T55" fmla="*/ 6 h 286"/>
                  <a:gd name="T56" fmla="*/ 132 w 243"/>
                  <a:gd name="T57" fmla="*/ 6 h 286"/>
                  <a:gd name="T58" fmla="*/ 133 w 243"/>
                  <a:gd name="T59" fmla="*/ 6 h 286"/>
                  <a:gd name="T60" fmla="*/ 133 w 243"/>
                  <a:gd name="T61" fmla="*/ 6 h 286"/>
                  <a:gd name="T62" fmla="*/ 133 w 243"/>
                  <a:gd name="T63" fmla="*/ 6 h 286"/>
                  <a:gd name="T64" fmla="*/ 134 w 243"/>
                  <a:gd name="T65" fmla="*/ 6 h 286"/>
                  <a:gd name="T66" fmla="*/ 134 w 243"/>
                  <a:gd name="T67" fmla="*/ 6 h 286"/>
                  <a:gd name="T68" fmla="*/ 134 w 243"/>
                  <a:gd name="T69" fmla="*/ 6 h 286"/>
                  <a:gd name="T70" fmla="*/ 136 w 243"/>
                  <a:gd name="T71" fmla="*/ 5 h 286"/>
                  <a:gd name="T72" fmla="*/ 144 w 243"/>
                  <a:gd name="T73" fmla="*/ 3 h 286"/>
                  <a:gd name="T74" fmla="*/ 126 w 243"/>
                  <a:gd name="T75" fmla="*/ 31 h 286"/>
                  <a:gd name="T76" fmla="*/ 26 w 243"/>
                  <a:gd name="T77" fmla="*/ 92 h 286"/>
                  <a:gd name="T78" fmla="*/ 0 w 243"/>
                  <a:gd name="T79" fmla="*/ 176 h 286"/>
                  <a:gd name="T80" fmla="*/ 5 w 243"/>
                  <a:gd name="T81" fmla="*/ 218 h 286"/>
                  <a:gd name="T82" fmla="*/ 5 w 243"/>
                  <a:gd name="T83" fmla="*/ 219 h 286"/>
                  <a:gd name="T84" fmla="*/ 5 w 243"/>
                  <a:gd name="T85" fmla="*/ 219 h 286"/>
                  <a:gd name="T86" fmla="*/ 6 w 243"/>
                  <a:gd name="T87" fmla="*/ 219 h 286"/>
                  <a:gd name="T88" fmla="*/ 6 w 243"/>
                  <a:gd name="T89" fmla="*/ 220 h 286"/>
                  <a:gd name="T90" fmla="*/ 6 w 243"/>
                  <a:gd name="T91" fmla="*/ 220 h 286"/>
                  <a:gd name="T92" fmla="*/ 11 w 243"/>
                  <a:gd name="T93" fmla="*/ 236 h 286"/>
                  <a:gd name="T94" fmla="*/ 43 w 243"/>
                  <a:gd name="T95" fmla="*/ 177 h 286"/>
                  <a:gd name="T96" fmla="*/ 15 w 243"/>
                  <a:gd name="T97" fmla="*/ 141 h 286"/>
                  <a:gd name="T98" fmla="*/ 182 w 243"/>
                  <a:gd name="T99" fmla="*/ 31 h 286"/>
                  <a:gd name="T100" fmla="*/ 220 w 243"/>
                  <a:gd name="T101" fmla="*/ 18 h 286"/>
                  <a:gd name="T102" fmla="*/ 176 w 243"/>
                  <a:gd name="T103"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86">
                    <a:moveTo>
                      <a:pt x="124" y="8"/>
                    </a:moveTo>
                    <a:cubicBezTo>
                      <a:pt x="124" y="8"/>
                      <a:pt x="124" y="8"/>
                      <a:pt x="124" y="8"/>
                    </a:cubicBezTo>
                    <a:cubicBezTo>
                      <a:pt x="124" y="8"/>
                      <a:pt x="124" y="8"/>
                      <a:pt x="124" y="8"/>
                    </a:cubicBezTo>
                    <a:moveTo>
                      <a:pt x="125" y="8"/>
                    </a:moveTo>
                    <a:cubicBezTo>
                      <a:pt x="125" y="8"/>
                      <a:pt x="125" y="8"/>
                      <a:pt x="124" y="8"/>
                    </a:cubicBezTo>
                    <a:cubicBezTo>
                      <a:pt x="125" y="8"/>
                      <a:pt x="125" y="8"/>
                      <a:pt x="125" y="8"/>
                    </a:cubicBezTo>
                    <a:moveTo>
                      <a:pt x="125" y="8"/>
                    </a:moveTo>
                    <a:cubicBezTo>
                      <a:pt x="125" y="8"/>
                      <a:pt x="125" y="8"/>
                      <a:pt x="125" y="8"/>
                    </a:cubicBezTo>
                    <a:cubicBezTo>
                      <a:pt x="125" y="8"/>
                      <a:pt x="125" y="8"/>
                      <a:pt x="125" y="8"/>
                    </a:cubicBezTo>
                    <a:moveTo>
                      <a:pt x="125" y="8"/>
                    </a:moveTo>
                    <a:cubicBezTo>
                      <a:pt x="125" y="8"/>
                      <a:pt x="125" y="8"/>
                      <a:pt x="125" y="8"/>
                    </a:cubicBezTo>
                    <a:cubicBezTo>
                      <a:pt x="125" y="8"/>
                      <a:pt x="125" y="8"/>
                      <a:pt x="125" y="8"/>
                    </a:cubicBezTo>
                    <a:moveTo>
                      <a:pt x="126" y="8"/>
                    </a:moveTo>
                    <a:cubicBezTo>
                      <a:pt x="125" y="8"/>
                      <a:pt x="125" y="8"/>
                      <a:pt x="125" y="8"/>
                    </a:cubicBezTo>
                    <a:cubicBezTo>
                      <a:pt x="125" y="8"/>
                      <a:pt x="125" y="8"/>
                      <a:pt x="126" y="8"/>
                    </a:cubicBezTo>
                    <a:moveTo>
                      <a:pt x="126" y="8"/>
                    </a:moveTo>
                    <a:cubicBezTo>
                      <a:pt x="126" y="8"/>
                      <a:pt x="126" y="8"/>
                      <a:pt x="126" y="8"/>
                    </a:cubicBezTo>
                    <a:cubicBezTo>
                      <a:pt x="126" y="8"/>
                      <a:pt x="126" y="8"/>
                      <a:pt x="126" y="8"/>
                    </a:cubicBezTo>
                    <a:moveTo>
                      <a:pt x="126" y="8"/>
                    </a:moveTo>
                    <a:cubicBezTo>
                      <a:pt x="126" y="8"/>
                      <a:pt x="126" y="8"/>
                      <a:pt x="126" y="8"/>
                    </a:cubicBezTo>
                    <a:cubicBezTo>
                      <a:pt x="126" y="8"/>
                      <a:pt x="126" y="8"/>
                      <a:pt x="126" y="8"/>
                    </a:cubicBezTo>
                    <a:moveTo>
                      <a:pt x="126" y="8"/>
                    </a:moveTo>
                    <a:cubicBezTo>
                      <a:pt x="126" y="8"/>
                      <a:pt x="126" y="8"/>
                      <a:pt x="126" y="8"/>
                    </a:cubicBezTo>
                    <a:cubicBezTo>
                      <a:pt x="126" y="8"/>
                      <a:pt x="126" y="8"/>
                      <a:pt x="126" y="8"/>
                    </a:cubicBezTo>
                    <a:moveTo>
                      <a:pt x="127" y="8"/>
                    </a:moveTo>
                    <a:cubicBezTo>
                      <a:pt x="127" y="8"/>
                      <a:pt x="127" y="8"/>
                      <a:pt x="127" y="8"/>
                    </a:cubicBezTo>
                    <a:cubicBezTo>
                      <a:pt x="127" y="8"/>
                      <a:pt x="127" y="8"/>
                      <a:pt x="127" y="8"/>
                    </a:cubicBezTo>
                    <a:moveTo>
                      <a:pt x="127" y="7"/>
                    </a:moveTo>
                    <a:cubicBezTo>
                      <a:pt x="127" y="7"/>
                      <a:pt x="127" y="7"/>
                      <a:pt x="127" y="7"/>
                    </a:cubicBezTo>
                    <a:cubicBezTo>
                      <a:pt x="127" y="7"/>
                      <a:pt x="127" y="7"/>
                      <a:pt x="127" y="7"/>
                    </a:cubicBezTo>
                    <a:moveTo>
                      <a:pt x="127" y="7"/>
                    </a:moveTo>
                    <a:cubicBezTo>
                      <a:pt x="127" y="7"/>
                      <a:pt x="127" y="7"/>
                      <a:pt x="127" y="7"/>
                    </a:cubicBezTo>
                    <a:cubicBezTo>
                      <a:pt x="127" y="7"/>
                      <a:pt x="127" y="7"/>
                      <a:pt x="127" y="7"/>
                    </a:cubicBezTo>
                    <a:moveTo>
                      <a:pt x="127" y="7"/>
                    </a:moveTo>
                    <a:cubicBezTo>
                      <a:pt x="127" y="7"/>
                      <a:pt x="127" y="7"/>
                      <a:pt x="127" y="7"/>
                    </a:cubicBezTo>
                    <a:cubicBezTo>
                      <a:pt x="127" y="7"/>
                      <a:pt x="127" y="7"/>
                      <a:pt x="127" y="7"/>
                    </a:cubicBezTo>
                    <a:moveTo>
                      <a:pt x="128" y="7"/>
                    </a:moveTo>
                    <a:cubicBezTo>
                      <a:pt x="128" y="7"/>
                      <a:pt x="128" y="7"/>
                      <a:pt x="128" y="7"/>
                    </a:cubicBezTo>
                    <a:cubicBezTo>
                      <a:pt x="128" y="7"/>
                      <a:pt x="128" y="7"/>
                      <a:pt x="128" y="7"/>
                    </a:cubicBezTo>
                    <a:moveTo>
                      <a:pt x="128" y="7"/>
                    </a:moveTo>
                    <a:cubicBezTo>
                      <a:pt x="128" y="7"/>
                      <a:pt x="128" y="7"/>
                      <a:pt x="128" y="7"/>
                    </a:cubicBezTo>
                    <a:cubicBezTo>
                      <a:pt x="128" y="7"/>
                      <a:pt x="128" y="7"/>
                      <a:pt x="128" y="7"/>
                    </a:cubicBezTo>
                    <a:moveTo>
                      <a:pt x="128" y="7"/>
                    </a:moveTo>
                    <a:cubicBezTo>
                      <a:pt x="128" y="7"/>
                      <a:pt x="128" y="7"/>
                      <a:pt x="128" y="7"/>
                    </a:cubicBezTo>
                    <a:cubicBezTo>
                      <a:pt x="128" y="7"/>
                      <a:pt x="128" y="7"/>
                      <a:pt x="128" y="7"/>
                    </a:cubicBezTo>
                    <a:moveTo>
                      <a:pt x="129" y="7"/>
                    </a:moveTo>
                    <a:cubicBezTo>
                      <a:pt x="129" y="7"/>
                      <a:pt x="129" y="7"/>
                      <a:pt x="129" y="7"/>
                    </a:cubicBezTo>
                    <a:cubicBezTo>
                      <a:pt x="129" y="7"/>
                      <a:pt x="129" y="7"/>
                      <a:pt x="129" y="7"/>
                    </a:cubicBezTo>
                    <a:moveTo>
                      <a:pt x="129" y="7"/>
                    </a:moveTo>
                    <a:cubicBezTo>
                      <a:pt x="129" y="7"/>
                      <a:pt x="129" y="7"/>
                      <a:pt x="129" y="7"/>
                    </a:cubicBezTo>
                    <a:cubicBezTo>
                      <a:pt x="129" y="7"/>
                      <a:pt x="129" y="7"/>
                      <a:pt x="129" y="7"/>
                    </a:cubicBezTo>
                    <a:moveTo>
                      <a:pt x="129" y="7"/>
                    </a:moveTo>
                    <a:cubicBezTo>
                      <a:pt x="129" y="7"/>
                      <a:pt x="129" y="7"/>
                      <a:pt x="129" y="7"/>
                    </a:cubicBezTo>
                    <a:cubicBezTo>
                      <a:pt x="129" y="7"/>
                      <a:pt x="129" y="7"/>
                      <a:pt x="129" y="7"/>
                    </a:cubicBezTo>
                    <a:moveTo>
                      <a:pt x="129" y="7"/>
                    </a:moveTo>
                    <a:cubicBezTo>
                      <a:pt x="129" y="7"/>
                      <a:pt x="129" y="7"/>
                      <a:pt x="129" y="7"/>
                    </a:cubicBezTo>
                    <a:cubicBezTo>
                      <a:pt x="129" y="7"/>
                      <a:pt x="129" y="7"/>
                      <a:pt x="129" y="7"/>
                    </a:cubicBezTo>
                    <a:moveTo>
                      <a:pt x="130" y="7"/>
                    </a:moveTo>
                    <a:cubicBezTo>
                      <a:pt x="130" y="7"/>
                      <a:pt x="130" y="7"/>
                      <a:pt x="130" y="7"/>
                    </a:cubicBezTo>
                    <a:cubicBezTo>
                      <a:pt x="130" y="7"/>
                      <a:pt x="130" y="7"/>
                      <a:pt x="130" y="7"/>
                    </a:cubicBezTo>
                    <a:moveTo>
                      <a:pt x="130" y="7"/>
                    </a:moveTo>
                    <a:cubicBezTo>
                      <a:pt x="130" y="7"/>
                      <a:pt x="130" y="7"/>
                      <a:pt x="130" y="7"/>
                    </a:cubicBezTo>
                    <a:cubicBezTo>
                      <a:pt x="130" y="7"/>
                      <a:pt x="130" y="7"/>
                      <a:pt x="130" y="7"/>
                    </a:cubicBezTo>
                    <a:moveTo>
                      <a:pt x="130" y="6"/>
                    </a:moveTo>
                    <a:cubicBezTo>
                      <a:pt x="130" y="7"/>
                      <a:pt x="130" y="7"/>
                      <a:pt x="130" y="7"/>
                    </a:cubicBezTo>
                    <a:cubicBezTo>
                      <a:pt x="130" y="7"/>
                      <a:pt x="130" y="7"/>
                      <a:pt x="130" y="6"/>
                    </a:cubicBezTo>
                    <a:moveTo>
                      <a:pt x="131" y="6"/>
                    </a:moveTo>
                    <a:cubicBezTo>
                      <a:pt x="131" y="6"/>
                      <a:pt x="131" y="6"/>
                      <a:pt x="131" y="6"/>
                    </a:cubicBezTo>
                    <a:cubicBezTo>
                      <a:pt x="131" y="6"/>
                      <a:pt x="131" y="6"/>
                      <a:pt x="131" y="6"/>
                    </a:cubicBezTo>
                    <a:moveTo>
                      <a:pt x="131" y="6"/>
                    </a:moveTo>
                    <a:cubicBezTo>
                      <a:pt x="131" y="6"/>
                      <a:pt x="131" y="6"/>
                      <a:pt x="131" y="6"/>
                    </a:cubicBezTo>
                    <a:cubicBezTo>
                      <a:pt x="131" y="6"/>
                      <a:pt x="131" y="6"/>
                      <a:pt x="131" y="6"/>
                    </a:cubicBezTo>
                    <a:moveTo>
                      <a:pt x="131" y="6"/>
                    </a:moveTo>
                    <a:cubicBezTo>
                      <a:pt x="131" y="6"/>
                      <a:pt x="131" y="6"/>
                      <a:pt x="131" y="6"/>
                    </a:cubicBezTo>
                    <a:cubicBezTo>
                      <a:pt x="131" y="6"/>
                      <a:pt x="131" y="6"/>
                      <a:pt x="131" y="6"/>
                    </a:cubicBezTo>
                    <a:moveTo>
                      <a:pt x="132" y="6"/>
                    </a:moveTo>
                    <a:cubicBezTo>
                      <a:pt x="131" y="6"/>
                      <a:pt x="131" y="6"/>
                      <a:pt x="131" y="6"/>
                    </a:cubicBezTo>
                    <a:cubicBezTo>
                      <a:pt x="131" y="6"/>
                      <a:pt x="132" y="6"/>
                      <a:pt x="132" y="6"/>
                    </a:cubicBezTo>
                    <a:moveTo>
                      <a:pt x="132" y="6"/>
                    </a:moveTo>
                    <a:cubicBezTo>
                      <a:pt x="132" y="6"/>
                      <a:pt x="132" y="6"/>
                      <a:pt x="132" y="6"/>
                    </a:cubicBezTo>
                    <a:cubicBezTo>
                      <a:pt x="132" y="6"/>
                      <a:pt x="132" y="6"/>
                      <a:pt x="132" y="6"/>
                    </a:cubicBezTo>
                    <a:moveTo>
                      <a:pt x="132" y="6"/>
                    </a:moveTo>
                    <a:cubicBezTo>
                      <a:pt x="132" y="6"/>
                      <a:pt x="132" y="6"/>
                      <a:pt x="132" y="6"/>
                    </a:cubicBezTo>
                    <a:cubicBezTo>
                      <a:pt x="132" y="6"/>
                      <a:pt x="132" y="6"/>
                      <a:pt x="132" y="6"/>
                    </a:cubicBezTo>
                    <a:moveTo>
                      <a:pt x="132" y="6"/>
                    </a:moveTo>
                    <a:cubicBezTo>
                      <a:pt x="132" y="6"/>
                      <a:pt x="132" y="6"/>
                      <a:pt x="132" y="6"/>
                    </a:cubicBezTo>
                    <a:cubicBezTo>
                      <a:pt x="132" y="6"/>
                      <a:pt x="132" y="6"/>
                      <a:pt x="132" y="6"/>
                    </a:cubicBezTo>
                    <a:moveTo>
                      <a:pt x="133" y="6"/>
                    </a:moveTo>
                    <a:cubicBezTo>
                      <a:pt x="133" y="6"/>
                      <a:pt x="133" y="6"/>
                      <a:pt x="133" y="6"/>
                    </a:cubicBezTo>
                    <a:cubicBezTo>
                      <a:pt x="133" y="6"/>
                      <a:pt x="133" y="6"/>
                      <a:pt x="133" y="6"/>
                    </a:cubicBezTo>
                    <a:moveTo>
                      <a:pt x="133" y="6"/>
                    </a:moveTo>
                    <a:cubicBezTo>
                      <a:pt x="133" y="6"/>
                      <a:pt x="133" y="6"/>
                      <a:pt x="133" y="6"/>
                    </a:cubicBezTo>
                    <a:cubicBezTo>
                      <a:pt x="133" y="6"/>
                      <a:pt x="133" y="6"/>
                      <a:pt x="133" y="6"/>
                    </a:cubicBezTo>
                    <a:moveTo>
                      <a:pt x="133" y="6"/>
                    </a:moveTo>
                    <a:cubicBezTo>
                      <a:pt x="133" y="6"/>
                      <a:pt x="133" y="6"/>
                      <a:pt x="133" y="6"/>
                    </a:cubicBezTo>
                    <a:cubicBezTo>
                      <a:pt x="133" y="6"/>
                      <a:pt x="133" y="6"/>
                      <a:pt x="133" y="6"/>
                    </a:cubicBezTo>
                    <a:moveTo>
                      <a:pt x="134" y="6"/>
                    </a:moveTo>
                    <a:cubicBezTo>
                      <a:pt x="134" y="6"/>
                      <a:pt x="133" y="6"/>
                      <a:pt x="133" y="6"/>
                    </a:cubicBezTo>
                    <a:cubicBezTo>
                      <a:pt x="133" y="6"/>
                      <a:pt x="134" y="6"/>
                      <a:pt x="134" y="6"/>
                    </a:cubicBezTo>
                    <a:moveTo>
                      <a:pt x="134" y="6"/>
                    </a:moveTo>
                    <a:cubicBezTo>
                      <a:pt x="134" y="6"/>
                      <a:pt x="134" y="6"/>
                      <a:pt x="134" y="6"/>
                    </a:cubicBezTo>
                    <a:cubicBezTo>
                      <a:pt x="134" y="6"/>
                      <a:pt x="134" y="6"/>
                      <a:pt x="134" y="6"/>
                    </a:cubicBezTo>
                    <a:moveTo>
                      <a:pt x="134" y="6"/>
                    </a:moveTo>
                    <a:cubicBezTo>
                      <a:pt x="134" y="6"/>
                      <a:pt x="134" y="6"/>
                      <a:pt x="134" y="6"/>
                    </a:cubicBezTo>
                    <a:cubicBezTo>
                      <a:pt x="134" y="6"/>
                      <a:pt x="134" y="6"/>
                      <a:pt x="134" y="6"/>
                    </a:cubicBezTo>
                    <a:moveTo>
                      <a:pt x="176" y="0"/>
                    </a:moveTo>
                    <a:cubicBezTo>
                      <a:pt x="163" y="0"/>
                      <a:pt x="149" y="2"/>
                      <a:pt x="136" y="5"/>
                    </a:cubicBezTo>
                    <a:cubicBezTo>
                      <a:pt x="136" y="5"/>
                      <a:pt x="136" y="5"/>
                      <a:pt x="136" y="5"/>
                    </a:cubicBezTo>
                    <a:cubicBezTo>
                      <a:pt x="136" y="5"/>
                      <a:pt x="136" y="5"/>
                      <a:pt x="136" y="5"/>
                    </a:cubicBezTo>
                    <a:cubicBezTo>
                      <a:pt x="135" y="5"/>
                      <a:pt x="135" y="5"/>
                      <a:pt x="135" y="5"/>
                    </a:cubicBezTo>
                    <a:cubicBezTo>
                      <a:pt x="138" y="5"/>
                      <a:pt x="141" y="4"/>
                      <a:pt x="144" y="3"/>
                    </a:cubicBezTo>
                    <a:cubicBezTo>
                      <a:pt x="144" y="3"/>
                      <a:pt x="144" y="3"/>
                      <a:pt x="144" y="3"/>
                    </a:cubicBezTo>
                    <a:cubicBezTo>
                      <a:pt x="144" y="3"/>
                      <a:pt x="144" y="3"/>
                      <a:pt x="144" y="3"/>
                    </a:cubicBezTo>
                    <a:cubicBezTo>
                      <a:pt x="142" y="15"/>
                      <a:pt x="136" y="25"/>
                      <a:pt x="126" y="31"/>
                    </a:cubicBezTo>
                    <a:cubicBezTo>
                      <a:pt x="116" y="37"/>
                      <a:pt x="102" y="39"/>
                      <a:pt x="92" y="46"/>
                    </a:cubicBezTo>
                    <a:cubicBezTo>
                      <a:pt x="83" y="53"/>
                      <a:pt x="78" y="63"/>
                      <a:pt x="71" y="72"/>
                    </a:cubicBezTo>
                    <a:cubicBezTo>
                      <a:pt x="60" y="85"/>
                      <a:pt x="43" y="92"/>
                      <a:pt x="26" y="92"/>
                    </a:cubicBezTo>
                    <a:cubicBezTo>
                      <a:pt x="24" y="92"/>
                      <a:pt x="23" y="92"/>
                      <a:pt x="22" y="92"/>
                    </a:cubicBezTo>
                    <a:cubicBezTo>
                      <a:pt x="43" y="53"/>
                      <a:pt x="79" y="22"/>
                      <a:pt x="124" y="8"/>
                    </a:cubicBezTo>
                    <a:cubicBezTo>
                      <a:pt x="49" y="31"/>
                      <a:pt x="0" y="100"/>
                      <a:pt x="0" y="176"/>
                    </a:cubicBezTo>
                    <a:cubicBezTo>
                      <a:pt x="0" y="190"/>
                      <a:pt x="2" y="204"/>
                      <a:pt x="5" y="218"/>
                    </a:cubicBezTo>
                    <a:cubicBezTo>
                      <a:pt x="5" y="218"/>
                      <a:pt x="5" y="218"/>
                      <a:pt x="5" y="218"/>
                    </a:cubicBezTo>
                    <a:cubicBezTo>
                      <a:pt x="5" y="218"/>
                      <a:pt x="5" y="218"/>
                      <a:pt x="5" y="218"/>
                    </a:cubicBezTo>
                    <a:cubicBezTo>
                      <a:pt x="5" y="218"/>
                      <a:pt x="5" y="218"/>
                      <a:pt x="5" y="218"/>
                    </a:cubicBezTo>
                    <a:cubicBezTo>
                      <a:pt x="5" y="218"/>
                      <a:pt x="5" y="218"/>
                      <a:pt x="5" y="219"/>
                    </a:cubicBezTo>
                    <a:cubicBezTo>
                      <a:pt x="5" y="219"/>
                      <a:pt x="5" y="219"/>
                      <a:pt x="5" y="219"/>
                    </a:cubicBezTo>
                    <a:cubicBezTo>
                      <a:pt x="5" y="219"/>
                      <a:pt x="5" y="219"/>
                      <a:pt x="5" y="219"/>
                    </a:cubicBezTo>
                    <a:cubicBezTo>
                      <a:pt x="5" y="219"/>
                      <a:pt x="5" y="219"/>
                      <a:pt x="5" y="219"/>
                    </a:cubicBezTo>
                    <a:cubicBezTo>
                      <a:pt x="5" y="219"/>
                      <a:pt x="5" y="219"/>
                      <a:pt x="5" y="219"/>
                    </a:cubicBezTo>
                    <a:cubicBezTo>
                      <a:pt x="6" y="219"/>
                      <a:pt x="6" y="219"/>
                      <a:pt x="6" y="219"/>
                    </a:cubicBezTo>
                    <a:cubicBezTo>
                      <a:pt x="6" y="219"/>
                      <a:pt x="6" y="219"/>
                      <a:pt x="6" y="219"/>
                    </a:cubicBezTo>
                    <a:cubicBezTo>
                      <a:pt x="6" y="219"/>
                      <a:pt x="6" y="219"/>
                      <a:pt x="6" y="219"/>
                    </a:cubicBezTo>
                    <a:cubicBezTo>
                      <a:pt x="6" y="219"/>
                      <a:pt x="6" y="219"/>
                      <a:pt x="6" y="219"/>
                    </a:cubicBezTo>
                    <a:cubicBezTo>
                      <a:pt x="6" y="219"/>
                      <a:pt x="6" y="220"/>
                      <a:pt x="6" y="220"/>
                    </a:cubicBezTo>
                    <a:cubicBezTo>
                      <a:pt x="6" y="220"/>
                      <a:pt x="6" y="220"/>
                      <a:pt x="6" y="220"/>
                    </a:cubicBezTo>
                    <a:cubicBezTo>
                      <a:pt x="6" y="220"/>
                      <a:pt x="6" y="220"/>
                      <a:pt x="6" y="220"/>
                    </a:cubicBezTo>
                    <a:cubicBezTo>
                      <a:pt x="6" y="220"/>
                      <a:pt x="6" y="220"/>
                      <a:pt x="6" y="220"/>
                    </a:cubicBezTo>
                    <a:cubicBezTo>
                      <a:pt x="6" y="220"/>
                      <a:pt x="6" y="220"/>
                      <a:pt x="6" y="220"/>
                    </a:cubicBezTo>
                    <a:cubicBezTo>
                      <a:pt x="6" y="220"/>
                      <a:pt x="6" y="220"/>
                      <a:pt x="6" y="220"/>
                    </a:cubicBezTo>
                    <a:cubicBezTo>
                      <a:pt x="12" y="245"/>
                      <a:pt x="24" y="268"/>
                      <a:pt x="39" y="286"/>
                    </a:cubicBezTo>
                    <a:cubicBezTo>
                      <a:pt x="27" y="272"/>
                      <a:pt x="17" y="254"/>
                      <a:pt x="11" y="236"/>
                    </a:cubicBezTo>
                    <a:cubicBezTo>
                      <a:pt x="23" y="241"/>
                      <a:pt x="37" y="244"/>
                      <a:pt x="50" y="245"/>
                    </a:cubicBezTo>
                    <a:cubicBezTo>
                      <a:pt x="49" y="221"/>
                      <a:pt x="52" y="198"/>
                      <a:pt x="59" y="176"/>
                    </a:cubicBezTo>
                    <a:cubicBezTo>
                      <a:pt x="53" y="177"/>
                      <a:pt x="48" y="177"/>
                      <a:pt x="43" y="177"/>
                    </a:cubicBezTo>
                    <a:cubicBezTo>
                      <a:pt x="29" y="177"/>
                      <a:pt x="14" y="174"/>
                      <a:pt x="0" y="170"/>
                    </a:cubicBezTo>
                    <a:cubicBezTo>
                      <a:pt x="1" y="160"/>
                      <a:pt x="2" y="150"/>
                      <a:pt x="4" y="141"/>
                    </a:cubicBezTo>
                    <a:cubicBezTo>
                      <a:pt x="7" y="141"/>
                      <a:pt x="11" y="141"/>
                      <a:pt x="15" y="141"/>
                    </a:cubicBezTo>
                    <a:cubicBezTo>
                      <a:pt x="21" y="141"/>
                      <a:pt x="28" y="140"/>
                      <a:pt x="34" y="139"/>
                    </a:cubicBezTo>
                    <a:cubicBezTo>
                      <a:pt x="53" y="136"/>
                      <a:pt x="71" y="127"/>
                      <a:pt x="86" y="115"/>
                    </a:cubicBezTo>
                    <a:cubicBezTo>
                      <a:pt x="109" y="79"/>
                      <a:pt x="142" y="50"/>
                      <a:pt x="182" y="31"/>
                    </a:cubicBezTo>
                    <a:cubicBezTo>
                      <a:pt x="185" y="21"/>
                      <a:pt x="184" y="11"/>
                      <a:pt x="181" y="1"/>
                    </a:cubicBezTo>
                    <a:cubicBezTo>
                      <a:pt x="194" y="1"/>
                      <a:pt x="207" y="3"/>
                      <a:pt x="219" y="6"/>
                    </a:cubicBezTo>
                    <a:cubicBezTo>
                      <a:pt x="220" y="10"/>
                      <a:pt x="220" y="14"/>
                      <a:pt x="220" y="18"/>
                    </a:cubicBezTo>
                    <a:cubicBezTo>
                      <a:pt x="221" y="18"/>
                      <a:pt x="222" y="18"/>
                      <a:pt x="222" y="18"/>
                    </a:cubicBezTo>
                    <a:cubicBezTo>
                      <a:pt x="229" y="16"/>
                      <a:pt x="236" y="15"/>
                      <a:pt x="243" y="14"/>
                    </a:cubicBezTo>
                    <a:cubicBezTo>
                      <a:pt x="222" y="5"/>
                      <a:pt x="199" y="0"/>
                      <a:pt x="176" y="0"/>
                    </a:cubicBezTo>
                  </a:path>
                </a:pathLst>
              </a:custGeom>
              <a:solidFill>
                <a:srgbClr val="0F44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2"/>
              <p:cNvSpPr/>
              <p:nvPr/>
            </p:nvSpPr>
            <p:spPr bwMode="auto">
              <a:xfrm>
                <a:off x="3544" y="2317"/>
                <a:ext cx="291" cy="212"/>
              </a:xfrm>
              <a:custGeom>
                <a:avLst/>
                <a:gdLst>
                  <a:gd name="T0" fmla="*/ 113 w 122"/>
                  <a:gd name="T1" fmla="*/ 2 h 89"/>
                  <a:gd name="T2" fmla="*/ 112 w 122"/>
                  <a:gd name="T3" fmla="*/ 3 h 89"/>
                  <a:gd name="T4" fmla="*/ 112 w 122"/>
                  <a:gd name="T5" fmla="*/ 3 h 89"/>
                  <a:gd name="T6" fmla="*/ 112 w 122"/>
                  <a:gd name="T7" fmla="*/ 3 h 89"/>
                  <a:gd name="T8" fmla="*/ 111 w 122"/>
                  <a:gd name="T9" fmla="*/ 3 h 89"/>
                  <a:gd name="T10" fmla="*/ 111 w 122"/>
                  <a:gd name="T11" fmla="*/ 3 h 89"/>
                  <a:gd name="T12" fmla="*/ 111 w 122"/>
                  <a:gd name="T13" fmla="*/ 3 h 89"/>
                  <a:gd name="T14" fmla="*/ 111 w 122"/>
                  <a:gd name="T15" fmla="*/ 3 h 89"/>
                  <a:gd name="T16" fmla="*/ 111 w 122"/>
                  <a:gd name="T17" fmla="*/ 3 h 89"/>
                  <a:gd name="T18" fmla="*/ 110 w 122"/>
                  <a:gd name="T19" fmla="*/ 3 h 89"/>
                  <a:gd name="T20" fmla="*/ 110 w 122"/>
                  <a:gd name="T21" fmla="*/ 3 h 89"/>
                  <a:gd name="T22" fmla="*/ 110 w 122"/>
                  <a:gd name="T23" fmla="*/ 3 h 89"/>
                  <a:gd name="T24" fmla="*/ 110 w 122"/>
                  <a:gd name="T25" fmla="*/ 3 h 89"/>
                  <a:gd name="T26" fmla="*/ 110 w 122"/>
                  <a:gd name="T27" fmla="*/ 3 h 89"/>
                  <a:gd name="T28" fmla="*/ 109 w 122"/>
                  <a:gd name="T29" fmla="*/ 3 h 89"/>
                  <a:gd name="T30" fmla="*/ 109 w 122"/>
                  <a:gd name="T31" fmla="*/ 3 h 89"/>
                  <a:gd name="T32" fmla="*/ 109 w 122"/>
                  <a:gd name="T33" fmla="*/ 3 h 89"/>
                  <a:gd name="T34" fmla="*/ 109 w 122"/>
                  <a:gd name="T35" fmla="*/ 3 h 89"/>
                  <a:gd name="T36" fmla="*/ 108 w 122"/>
                  <a:gd name="T37" fmla="*/ 3 h 89"/>
                  <a:gd name="T38" fmla="*/ 108 w 122"/>
                  <a:gd name="T39" fmla="*/ 4 h 89"/>
                  <a:gd name="T40" fmla="*/ 108 w 122"/>
                  <a:gd name="T41" fmla="*/ 4 h 89"/>
                  <a:gd name="T42" fmla="*/ 108 w 122"/>
                  <a:gd name="T43" fmla="*/ 4 h 89"/>
                  <a:gd name="T44" fmla="*/ 107 w 122"/>
                  <a:gd name="T45" fmla="*/ 4 h 89"/>
                  <a:gd name="T46" fmla="*/ 107 w 122"/>
                  <a:gd name="T47" fmla="*/ 4 h 89"/>
                  <a:gd name="T48" fmla="*/ 107 w 122"/>
                  <a:gd name="T49" fmla="*/ 4 h 89"/>
                  <a:gd name="T50" fmla="*/ 107 w 122"/>
                  <a:gd name="T51" fmla="*/ 4 h 89"/>
                  <a:gd name="T52" fmla="*/ 107 w 122"/>
                  <a:gd name="T53" fmla="*/ 4 h 89"/>
                  <a:gd name="T54" fmla="*/ 107 w 122"/>
                  <a:gd name="T55" fmla="*/ 4 h 89"/>
                  <a:gd name="T56" fmla="*/ 106 w 122"/>
                  <a:gd name="T57" fmla="*/ 4 h 89"/>
                  <a:gd name="T58" fmla="*/ 106 w 122"/>
                  <a:gd name="T59" fmla="*/ 4 h 89"/>
                  <a:gd name="T60" fmla="*/ 106 w 122"/>
                  <a:gd name="T61" fmla="*/ 4 h 89"/>
                  <a:gd name="T62" fmla="*/ 106 w 122"/>
                  <a:gd name="T63" fmla="*/ 4 h 89"/>
                  <a:gd name="T64" fmla="*/ 105 w 122"/>
                  <a:gd name="T65" fmla="*/ 4 h 89"/>
                  <a:gd name="T66" fmla="*/ 105 w 122"/>
                  <a:gd name="T67" fmla="*/ 4 h 89"/>
                  <a:gd name="T68" fmla="*/ 105 w 122"/>
                  <a:gd name="T69" fmla="*/ 4 h 89"/>
                  <a:gd name="T70" fmla="*/ 105 w 122"/>
                  <a:gd name="T71" fmla="*/ 4 h 89"/>
                  <a:gd name="T72" fmla="*/ 105 w 122"/>
                  <a:gd name="T73" fmla="*/ 5 h 89"/>
                  <a:gd name="T74" fmla="*/ 104 w 122"/>
                  <a:gd name="T75" fmla="*/ 5 h 89"/>
                  <a:gd name="T76" fmla="*/ 104 w 122"/>
                  <a:gd name="T77" fmla="*/ 5 h 89"/>
                  <a:gd name="T78" fmla="*/ 104 w 122"/>
                  <a:gd name="T79" fmla="*/ 5 h 89"/>
                  <a:gd name="T80" fmla="*/ 104 w 122"/>
                  <a:gd name="T81" fmla="*/ 5 h 89"/>
                  <a:gd name="T82" fmla="*/ 104 w 122"/>
                  <a:gd name="T83" fmla="*/ 5 h 89"/>
                  <a:gd name="T84" fmla="*/ 103 w 122"/>
                  <a:gd name="T85" fmla="*/ 5 h 89"/>
                  <a:gd name="T86" fmla="*/ 103 w 122"/>
                  <a:gd name="T87" fmla="*/ 5 h 89"/>
                  <a:gd name="T88" fmla="*/ 103 w 122"/>
                  <a:gd name="T89" fmla="*/ 5 h 89"/>
                  <a:gd name="T90" fmla="*/ 103 w 122"/>
                  <a:gd name="T91" fmla="*/ 5 h 89"/>
                  <a:gd name="T92" fmla="*/ 102 w 122"/>
                  <a:gd name="T93" fmla="*/ 5 h 89"/>
                  <a:gd name="T94" fmla="*/ 102 w 122"/>
                  <a:gd name="T95" fmla="*/ 5 h 89"/>
                  <a:gd name="T96" fmla="*/ 0 w 122"/>
                  <a:gd name="T97" fmla="*/ 89 h 89"/>
                  <a:gd name="T98" fmla="*/ 70 w 122"/>
                  <a:gd name="T99" fmla="*/ 4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2" h="89">
                    <a:moveTo>
                      <a:pt x="122" y="0"/>
                    </a:moveTo>
                    <a:cubicBezTo>
                      <a:pt x="119" y="1"/>
                      <a:pt x="116" y="2"/>
                      <a:pt x="113" y="2"/>
                    </a:cubicBezTo>
                    <a:cubicBezTo>
                      <a:pt x="113" y="2"/>
                      <a:pt x="113" y="2"/>
                      <a:pt x="113" y="2"/>
                    </a:cubicBezTo>
                    <a:cubicBezTo>
                      <a:pt x="113" y="2"/>
                      <a:pt x="112" y="2"/>
                      <a:pt x="112" y="3"/>
                    </a:cubicBezTo>
                    <a:cubicBezTo>
                      <a:pt x="112" y="3"/>
                      <a:pt x="112" y="3"/>
                      <a:pt x="112" y="3"/>
                    </a:cubicBezTo>
                    <a:cubicBezTo>
                      <a:pt x="112" y="3"/>
                      <a:pt x="112" y="3"/>
                      <a:pt x="112" y="3"/>
                    </a:cubicBezTo>
                    <a:cubicBezTo>
                      <a:pt x="112" y="3"/>
                      <a:pt x="112" y="3"/>
                      <a:pt x="112" y="3"/>
                    </a:cubicBezTo>
                    <a:cubicBezTo>
                      <a:pt x="112" y="3"/>
                      <a:pt x="112" y="3"/>
                      <a:pt x="112" y="3"/>
                    </a:cubicBezTo>
                    <a:cubicBezTo>
                      <a:pt x="112" y="3"/>
                      <a:pt x="112" y="3"/>
                      <a:pt x="112" y="3"/>
                    </a:cubicBezTo>
                    <a:cubicBezTo>
                      <a:pt x="112" y="3"/>
                      <a:pt x="112" y="3"/>
                      <a:pt x="112" y="3"/>
                    </a:cubicBezTo>
                    <a:cubicBezTo>
                      <a:pt x="112" y="3"/>
                      <a:pt x="112" y="3"/>
                      <a:pt x="112" y="3"/>
                    </a:cubicBezTo>
                    <a:cubicBezTo>
                      <a:pt x="112" y="3"/>
                      <a:pt x="112" y="3"/>
                      <a:pt x="112" y="3"/>
                    </a:cubicBezTo>
                    <a:cubicBezTo>
                      <a:pt x="112" y="3"/>
                      <a:pt x="112" y="3"/>
                      <a:pt x="112" y="3"/>
                    </a:cubicBezTo>
                    <a:cubicBezTo>
                      <a:pt x="112" y="3"/>
                      <a:pt x="112" y="3"/>
                      <a:pt x="112" y="3"/>
                    </a:cubicBezTo>
                    <a:cubicBezTo>
                      <a:pt x="112"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1" y="3"/>
                      <a:pt x="111" y="3"/>
                    </a:cubicBezTo>
                    <a:cubicBezTo>
                      <a:pt x="111"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09" y="3"/>
                      <a:pt x="109" y="3"/>
                    </a:cubicBezTo>
                    <a:cubicBezTo>
                      <a:pt x="109" y="3"/>
                      <a:pt x="109" y="3"/>
                      <a:pt x="109" y="3"/>
                    </a:cubicBezTo>
                    <a:cubicBezTo>
                      <a:pt x="109" y="3"/>
                      <a:pt x="109" y="3"/>
                      <a:pt x="109" y="3"/>
                    </a:cubicBezTo>
                    <a:cubicBezTo>
                      <a:pt x="109" y="3"/>
                      <a:pt x="109" y="3"/>
                      <a:pt x="109" y="3"/>
                    </a:cubicBezTo>
                    <a:cubicBezTo>
                      <a:pt x="109" y="3"/>
                      <a:pt x="109" y="3"/>
                      <a:pt x="109" y="3"/>
                    </a:cubicBezTo>
                    <a:cubicBezTo>
                      <a:pt x="109" y="3"/>
                      <a:pt x="109" y="3"/>
                      <a:pt x="109" y="3"/>
                    </a:cubicBezTo>
                    <a:cubicBezTo>
                      <a:pt x="109" y="3"/>
                      <a:pt x="109" y="3"/>
                      <a:pt x="109" y="3"/>
                    </a:cubicBezTo>
                    <a:cubicBezTo>
                      <a:pt x="109" y="3"/>
                      <a:pt x="109" y="3"/>
                      <a:pt x="109" y="3"/>
                    </a:cubicBezTo>
                    <a:cubicBezTo>
                      <a:pt x="109" y="3"/>
                      <a:pt x="109" y="3"/>
                      <a:pt x="109" y="3"/>
                    </a:cubicBezTo>
                    <a:cubicBezTo>
                      <a:pt x="109" y="3"/>
                      <a:pt x="109" y="3"/>
                      <a:pt x="109" y="3"/>
                    </a:cubicBezTo>
                    <a:cubicBezTo>
                      <a:pt x="109" y="3"/>
                      <a:pt x="109" y="3"/>
                      <a:pt x="109" y="3"/>
                    </a:cubicBezTo>
                    <a:cubicBezTo>
                      <a:pt x="109" y="3"/>
                      <a:pt x="109" y="3"/>
                      <a:pt x="109" y="3"/>
                    </a:cubicBezTo>
                    <a:cubicBezTo>
                      <a:pt x="109" y="3"/>
                      <a:pt x="109" y="3"/>
                      <a:pt x="109" y="3"/>
                    </a:cubicBezTo>
                    <a:cubicBezTo>
                      <a:pt x="109" y="3"/>
                      <a:pt x="109" y="3"/>
                      <a:pt x="109" y="3"/>
                    </a:cubicBezTo>
                    <a:cubicBezTo>
                      <a:pt x="109" y="3"/>
                      <a:pt x="108" y="3"/>
                      <a:pt x="108" y="3"/>
                    </a:cubicBezTo>
                    <a:cubicBezTo>
                      <a:pt x="108" y="3"/>
                      <a:pt x="108" y="3"/>
                      <a:pt x="108" y="3"/>
                    </a:cubicBezTo>
                    <a:cubicBezTo>
                      <a:pt x="108" y="4"/>
                      <a:pt x="108" y="4"/>
                      <a:pt x="108" y="4"/>
                    </a:cubicBezTo>
                    <a:cubicBezTo>
                      <a:pt x="108" y="4"/>
                      <a:pt x="108" y="4"/>
                      <a:pt x="108" y="4"/>
                    </a:cubicBezTo>
                    <a:cubicBezTo>
                      <a:pt x="108" y="4"/>
                      <a:pt x="108" y="4"/>
                      <a:pt x="108" y="4"/>
                    </a:cubicBezTo>
                    <a:cubicBezTo>
                      <a:pt x="108" y="4"/>
                      <a:pt x="108" y="4"/>
                      <a:pt x="108" y="4"/>
                    </a:cubicBezTo>
                    <a:cubicBezTo>
                      <a:pt x="108" y="4"/>
                      <a:pt x="108" y="4"/>
                      <a:pt x="108" y="4"/>
                    </a:cubicBezTo>
                    <a:cubicBezTo>
                      <a:pt x="108" y="4"/>
                      <a:pt x="108" y="4"/>
                      <a:pt x="108" y="4"/>
                    </a:cubicBezTo>
                    <a:cubicBezTo>
                      <a:pt x="108" y="4"/>
                      <a:pt x="108" y="4"/>
                      <a:pt x="108" y="4"/>
                    </a:cubicBezTo>
                    <a:cubicBezTo>
                      <a:pt x="108" y="4"/>
                      <a:pt x="108" y="4"/>
                      <a:pt x="108" y="4"/>
                    </a:cubicBezTo>
                    <a:cubicBezTo>
                      <a:pt x="108" y="4"/>
                      <a:pt x="108" y="4"/>
                      <a:pt x="108" y="4"/>
                    </a:cubicBezTo>
                    <a:cubicBezTo>
                      <a:pt x="108" y="4"/>
                      <a:pt x="108" y="4"/>
                      <a:pt x="108" y="4"/>
                    </a:cubicBezTo>
                    <a:cubicBezTo>
                      <a:pt x="108" y="4"/>
                      <a:pt x="108" y="4"/>
                      <a:pt x="107" y="4"/>
                    </a:cubicBezTo>
                    <a:cubicBezTo>
                      <a:pt x="107" y="4"/>
                      <a:pt x="107" y="4"/>
                      <a:pt x="107" y="4"/>
                    </a:cubicBezTo>
                    <a:cubicBezTo>
                      <a:pt x="107" y="4"/>
                      <a:pt x="107" y="4"/>
                      <a:pt x="107" y="4"/>
                    </a:cubicBezTo>
                    <a:cubicBezTo>
                      <a:pt x="107" y="4"/>
                      <a:pt x="107" y="4"/>
                      <a:pt x="107" y="4"/>
                    </a:cubicBezTo>
                    <a:cubicBezTo>
                      <a:pt x="107" y="4"/>
                      <a:pt x="107" y="4"/>
                      <a:pt x="107" y="4"/>
                    </a:cubicBezTo>
                    <a:cubicBezTo>
                      <a:pt x="107" y="4"/>
                      <a:pt x="107" y="4"/>
                      <a:pt x="107" y="4"/>
                    </a:cubicBezTo>
                    <a:cubicBezTo>
                      <a:pt x="107" y="4"/>
                      <a:pt x="107" y="4"/>
                      <a:pt x="107" y="4"/>
                    </a:cubicBezTo>
                    <a:cubicBezTo>
                      <a:pt x="107" y="4"/>
                      <a:pt x="107" y="4"/>
                      <a:pt x="107" y="4"/>
                    </a:cubicBezTo>
                    <a:cubicBezTo>
                      <a:pt x="107" y="4"/>
                      <a:pt x="107" y="4"/>
                      <a:pt x="107" y="4"/>
                    </a:cubicBezTo>
                    <a:cubicBezTo>
                      <a:pt x="107" y="4"/>
                      <a:pt x="107" y="4"/>
                      <a:pt x="107" y="4"/>
                    </a:cubicBezTo>
                    <a:cubicBezTo>
                      <a:pt x="107" y="4"/>
                      <a:pt x="107" y="4"/>
                      <a:pt x="107" y="4"/>
                    </a:cubicBezTo>
                    <a:cubicBezTo>
                      <a:pt x="107" y="4"/>
                      <a:pt x="107" y="4"/>
                      <a:pt x="107" y="4"/>
                    </a:cubicBezTo>
                    <a:cubicBezTo>
                      <a:pt x="107" y="4"/>
                      <a:pt x="107" y="4"/>
                      <a:pt x="107" y="4"/>
                    </a:cubicBezTo>
                    <a:cubicBezTo>
                      <a:pt x="107" y="4"/>
                      <a:pt x="107" y="4"/>
                      <a:pt x="107" y="4"/>
                    </a:cubicBezTo>
                    <a:cubicBezTo>
                      <a:pt x="107" y="4"/>
                      <a:pt x="107" y="4"/>
                      <a:pt x="107" y="4"/>
                    </a:cubicBezTo>
                    <a:cubicBezTo>
                      <a:pt x="107" y="4"/>
                      <a:pt x="107" y="4"/>
                      <a:pt x="107" y="4"/>
                    </a:cubicBezTo>
                    <a:cubicBezTo>
                      <a:pt x="107" y="4"/>
                      <a:pt x="106" y="4"/>
                      <a:pt x="106" y="4"/>
                    </a:cubicBezTo>
                    <a:cubicBezTo>
                      <a:pt x="106" y="4"/>
                      <a:pt x="106" y="4"/>
                      <a:pt x="106" y="4"/>
                    </a:cubicBezTo>
                    <a:cubicBezTo>
                      <a:pt x="106" y="4"/>
                      <a:pt x="106" y="4"/>
                      <a:pt x="106" y="4"/>
                    </a:cubicBezTo>
                    <a:cubicBezTo>
                      <a:pt x="106" y="4"/>
                      <a:pt x="106" y="4"/>
                      <a:pt x="106" y="4"/>
                    </a:cubicBezTo>
                    <a:cubicBezTo>
                      <a:pt x="106" y="4"/>
                      <a:pt x="106" y="4"/>
                      <a:pt x="106" y="4"/>
                    </a:cubicBezTo>
                    <a:cubicBezTo>
                      <a:pt x="106" y="4"/>
                      <a:pt x="106" y="4"/>
                      <a:pt x="106" y="4"/>
                    </a:cubicBezTo>
                    <a:cubicBezTo>
                      <a:pt x="106" y="4"/>
                      <a:pt x="106" y="4"/>
                      <a:pt x="106" y="4"/>
                    </a:cubicBezTo>
                    <a:cubicBezTo>
                      <a:pt x="106" y="4"/>
                      <a:pt x="106" y="4"/>
                      <a:pt x="106" y="4"/>
                    </a:cubicBezTo>
                    <a:cubicBezTo>
                      <a:pt x="106" y="4"/>
                      <a:pt x="106" y="4"/>
                      <a:pt x="106" y="4"/>
                    </a:cubicBezTo>
                    <a:cubicBezTo>
                      <a:pt x="106" y="4"/>
                      <a:pt x="106" y="4"/>
                      <a:pt x="106" y="4"/>
                    </a:cubicBezTo>
                    <a:cubicBezTo>
                      <a:pt x="106" y="4"/>
                      <a:pt x="106" y="4"/>
                      <a:pt x="106" y="4"/>
                    </a:cubicBezTo>
                    <a:cubicBezTo>
                      <a:pt x="106" y="4"/>
                      <a:pt x="106" y="4"/>
                      <a:pt x="106" y="4"/>
                    </a:cubicBezTo>
                    <a:cubicBezTo>
                      <a:pt x="106" y="4"/>
                      <a:pt x="106" y="4"/>
                      <a:pt x="105" y="4"/>
                    </a:cubicBezTo>
                    <a:cubicBezTo>
                      <a:pt x="105" y="4"/>
                      <a:pt x="105" y="4"/>
                      <a:pt x="105" y="4"/>
                    </a:cubicBezTo>
                    <a:cubicBezTo>
                      <a:pt x="105" y="4"/>
                      <a:pt x="105" y="4"/>
                      <a:pt x="105" y="4"/>
                    </a:cubicBezTo>
                    <a:cubicBezTo>
                      <a:pt x="105" y="4"/>
                      <a:pt x="105" y="4"/>
                      <a:pt x="105" y="4"/>
                    </a:cubicBezTo>
                    <a:cubicBezTo>
                      <a:pt x="105" y="4"/>
                      <a:pt x="105" y="4"/>
                      <a:pt x="105" y="4"/>
                    </a:cubicBezTo>
                    <a:cubicBezTo>
                      <a:pt x="105" y="4"/>
                      <a:pt x="105" y="4"/>
                      <a:pt x="105" y="4"/>
                    </a:cubicBezTo>
                    <a:cubicBezTo>
                      <a:pt x="105" y="4"/>
                      <a:pt x="105" y="4"/>
                      <a:pt x="105" y="4"/>
                    </a:cubicBezTo>
                    <a:cubicBezTo>
                      <a:pt x="105" y="4"/>
                      <a:pt x="105" y="4"/>
                      <a:pt x="105" y="4"/>
                    </a:cubicBezTo>
                    <a:cubicBezTo>
                      <a:pt x="105" y="4"/>
                      <a:pt x="105" y="4"/>
                      <a:pt x="105" y="4"/>
                    </a:cubicBezTo>
                    <a:cubicBezTo>
                      <a:pt x="105" y="4"/>
                      <a:pt x="105" y="4"/>
                      <a:pt x="105" y="4"/>
                    </a:cubicBezTo>
                    <a:cubicBezTo>
                      <a:pt x="105" y="4"/>
                      <a:pt x="105" y="4"/>
                      <a:pt x="105" y="4"/>
                    </a:cubicBezTo>
                    <a:cubicBezTo>
                      <a:pt x="105" y="4"/>
                      <a:pt x="105" y="4"/>
                      <a:pt x="105" y="4"/>
                    </a:cubicBezTo>
                    <a:cubicBezTo>
                      <a:pt x="105" y="5"/>
                      <a:pt x="105" y="5"/>
                      <a:pt x="105" y="5"/>
                    </a:cubicBezTo>
                    <a:cubicBezTo>
                      <a:pt x="105" y="5"/>
                      <a:pt x="105" y="5"/>
                      <a:pt x="105" y="5"/>
                    </a:cubicBezTo>
                    <a:cubicBezTo>
                      <a:pt x="105" y="5"/>
                      <a:pt x="105" y="5"/>
                      <a:pt x="105" y="5"/>
                    </a:cubicBezTo>
                    <a:cubicBezTo>
                      <a:pt x="105" y="5"/>
                      <a:pt x="105" y="5"/>
                      <a:pt x="105" y="5"/>
                    </a:cubicBezTo>
                    <a:cubicBezTo>
                      <a:pt x="104" y="5"/>
                      <a:pt x="104" y="5"/>
                      <a:pt x="104" y="5"/>
                    </a:cubicBezTo>
                    <a:cubicBezTo>
                      <a:pt x="104" y="5"/>
                      <a:pt x="104" y="5"/>
                      <a:pt x="104" y="5"/>
                    </a:cubicBezTo>
                    <a:cubicBezTo>
                      <a:pt x="104" y="5"/>
                      <a:pt x="104" y="5"/>
                      <a:pt x="104" y="5"/>
                    </a:cubicBezTo>
                    <a:cubicBezTo>
                      <a:pt x="104" y="5"/>
                      <a:pt x="104" y="5"/>
                      <a:pt x="104" y="5"/>
                    </a:cubicBezTo>
                    <a:cubicBezTo>
                      <a:pt x="104" y="5"/>
                      <a:pt x="104" y="5"/>
                      <a:pt x="104" y="5"/>
                    </a:cubicBezTo>
                    <a:cubicBezTo>
                      <a:pt x="104" y="5"/>
                      <a:pt x="104" y="5"/>
                      <a:pt x="104" y="5"/>
                    </a:cubicBezTo>
                    <a:cubicBezTo>
                      <a:pt x="104" y="5"/>
                      <a:pt x="104" y="5"/>
                      <a:pt x="104" y="5"/>
                    </a:cubicBezTo>
                    <a:cubicBezTo>
                      <a:pt x="104" y="5"/>
                      <a:pt x="104" y="5"/>
                      <a:pt x="104" y="5"/>
                    </a:cubicBezTo>
                    <a:cubicBezTo>
                      <a:pt x="104" y="5"/>
                      <a:pt x="104" y="5"/>
                      <a:pt x="104" y="5"/>
                    </a:cubicBezTo>
                    <a:cubicBezTo>
                      <a:pt x="104" y="5"/>
                      <a:pt x="104" y="5"/>
                      <a:pt x="104" y="5"/>
                    </a:cubicBezTo>
                    <a:cubicBezTo>
                      <a:pt x="104" y="5"/>
                      <a:pt x="104" y="5"/>
                      <a:pt x="104" y="5"/>
                    </a:cubicBezTo>
                    <a:cubicBezTo>
                      <a:pt x="104" y="5"/>
                      <a:pt x="104" y="5"/>
                      <a:pt x="104" y="5"/>
                    </a:cubicBezTo>
                    <a:cubicBezTo>
                      <a:pt x="104" y="5"/>
                      <a:pt x="104" y="5"/>
                      <a:pt x="104" y="5"/>
                    </a:cubicBezTo>
                    <a:cubicBezTo>
                      <a:pt x="104" y="5"/>
                      <a:pt x="104" y="5"/>
                      <a:pt x="104" y="5"/>
                    </a:cubicBezTo>
                    <a:cubicBezTo>
                      <a:pt x="103" y="5"/>
                      <a:pt x="103" y="5"/>
                      <a:pt x="103" y="5"/>
                    </a:cubicBezTo>
                    <a:cubicBezTo>
                      <a:pt x="103" y="5"/>
                      <a:pt x="103" y="5"/>
                      <a:pt x="103" y="5"/>
                    </a:cubicBezTo>
                    <a:cubicBezTo>
                      <a:pt x="103" y="5"/>
                      <a:pt x="103" y="5"/>
                      <a:pt x="103" y="5"/>
                    </a:cubicBezTo>
                    <a:cubicBezTo>
                      <a:pt x="103" y="5"/>
                      <a:pt x="103" y="5"/>
                      <a:pt x="103" y="5"/>
                    </a:cubicBezTo>
                    <a:cubicBezTo>
                      <a:pt x="103" y="5"/>
                      <a:pt x="103" y="5"/>
                      <a:pt x="103" y="5"/>
                    </a:cubicBezTo>
                    <a:cubicBezTo>
                      <a:pt x="103" y="5"/>
                      <a:pt x="103" y="5"/>
                      <a:pt x="103" y="5"/>
                    </a:cubicBezTo>
                    <a:cubicBezTo>
                      <a:pt x="103" y="5"/>
                      <a:pt x="103" y="5"/>
                      <a:pt x="103" y="5"/>
                    </a:cubicBezTo>
                    <a:cubicBezTo>
                      <a:pt x="103" y="5"/>
                      <a:pt x="103" y="5"/>
                      <a:pt x="103" y="5"/>
                    </a:cubicBezTo>
                    <a:cubicBezTo>
                      <a:pt x="103" y="5"/>
                      <a:pt x="103" y="5"/>
                      <a:pt x="103" y="5"/>
                    </a:cubicBezTo>
                    <a:cubicBezTo>
                      <a:pt x="103" y="5"/>
                      <a:pt x="103" y="5"/>
                      <a:pt x="103" y="5"/>
                    </a:cubicBezTo>
                    <a:cubicBezTo>
                      <a:pt x="103" y="5"/>
                      <a:pt x="103" y="5"/>
                      <a:pt x="103" y="5"/>
                    </a:cubicBezTo>
                    <a:cubicBezTo>
                      <a:pt x="103" y="5"/>
                      <a:pt x="103" y="5"/>
                      <a:pt x="103" y="5"/>
                    </a:cubicBezTo>
                    <a:cubicBezTo>
                      <a:pt x="103" y="5"/>
                      <a:pt x="103" y="5"/>
                      <a:pt x="102" y="5"/>
                    </a:cubicBezTo>
                    <a:cubicBezTo>
                      <a:pt x="102" y="5"/>
                      <a:pt x="102" y="5"/>
                      <a:pt x="102" y="5"/>
                    </a:cubicBezTo>
                    <a:cubicBezTo>
                      <a:pt x="102" y="5"/>
                      <a:pt x="102" y="5"/>
                      <a:pt x="102" y="5"/>
                    </a:cubicBezTo>
                    <a:cubicBezTo>
                      <a:pt x="102" y="5"/>
                      <a:pt x="102" y="5"/>
                      <a:pt x="102" y="5"/>
                    </a:cubicBezTo>
                    <a:cubicBezTo>
                      <a:pt x="102" y="5"/>
                      <a:pt x="102" y="5"/>
                      <a:pt x="102" y="5"/>
                    </a:cubicBezTo>
                    <a:cubicBezTo>
                      <a:pt x="102" y="5"/>
                      <a:pt x="102" y="5"/>
                      <a:pt x="102" y="5"/>
                    </a:cubicBezTo>
                    <a:cubicBezTo>
                      <a:pt x="102" y="5"/>
                      <a:pt x="102" y="5"/>
                      <a:pt x="102" y="5"/>
                    </a:cubicBezTo>
                    <a:cubicBezTo>
                      <a:pt x="102" y="5"/>
                      <a:pt x="102" y="5"/>
                      <a:pt x="102" y="5"/>
                    </a:cubicBezTo>
                    <a:cubicBezTo>
                      <a:pt x="57" y="19"/>
                      <a:pt x="21" y="50"/>
                      <a:pt x="0" y="89"/>
                    </a:cubicBezTo>
                    <a:cubicBezTo>
                      <a:pt x="1" y="89"/>
                      <a:pt x="2" y="89"/>
                      <a:pt x="4" y="89"/>
                    </a:cubicBezTo>
                    <a:cubicBezTo>
                      <a:pt x="21" y="89"/>
                      <a:pt x="38" y="82"/>
                      <a:pt x="49" y="69"/>
                    </a:cubicBezTo>
                    <a:cubicBezTo>
                      <a:pt x="56" y="60"/>
                      <a:pt x="61" y="50"/>
                      <a:pt x="70" y="43"/>
                    </a:cubicBezTo>
                    <a:cubicBezTo>
                      <a:pt x="80" y="36"/>
                      <a:pt x="94" y="34"/>
                      <a:pt x="104" y="28"/>
                    </a:cubicBezTo>
                    <a:cubicBezTo>
                      <a:pt x="114" y="22"/>
                      <a:pt x="120" y="12"/>
                      <a:pt x="122" y="0"/>
                    </a:cubicBezTo>
                  </a:path>
                </a:pathLst>
              </a:cu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3"/>
              <p:cNvSpPr/>
              <p:nvPr/>
            </p:nvSpPr>
            <p:spPr bwMode="auto">
              <a:xfrm>
                <a:off x="3590" y="2998"/>
                <a:ext cx="52" cy="52"/>
              </a:xfrm>
              <a:custGeom>
                <a:avLst/>
                <a:gdLst>
                  <a:gd name="T0" fmla="*/ 0 w 22"/>
                  <a:gd name="T1" fmla="*/ 0 h 22"/>
                  <a:gd name="T2" fmla="*/ 22 w 22"/>
                  <a:gd name="T3" fmla="*/ 22 h 22"/>
                  <a:gd name="T4" fmla="*/ 16 w 22"/>
                  <a:gd name="T5" fmla="*/ 1 h 22"/>
                  <a:gd name="T6" fmla="*/ 15 w 22"/>
                  <a:gd name="T7" fmla="*/ 0 h 22"/>
                  <a:gd name="T8" fmla="*/ 8 w 22"/>
                  <a:gd name="T9" fmla="*/ 0 h 22"/>
                  <a:gd name="T10" fmla="*/ 0 w 22"/>
                  <a:gd name="T11" fmla="*/ 0 h 22"/>
                </a:gdLst>
                <a:ahLst/>
                <a:cxnLst>
                  <a:cxn ang="0">
                    <a:pos x="T0" y="T1"/>
                  </a:cxn>
                  <a:cxn ang="0">
                    <a:pos x="T2" y="T3"/>
                  </a:cxn>
                  <a:cxn ang="0">
                    <a:pos x="T4" y="T5"/>
                  </a:cxn>
                  <a:cxn ang="0">
                    <a:pos x="T6" y="T7"/>
                  </a:cxn>
                  <a:cxn ang="0">
                    <a:pos x="T8" y="T9"/>
                  </a:cxn>
                  <a:cxn ang="0">
                    <a:pos x="T10" y="T11"/>
                  </a:cxn>
                </a:cxnLst>
                <a:rect l="0" t="0" r="r" b="b"/>
                <a:pathLst>
                  <a:path w="22" h="22">
                    <a:moveTo>
                      <a:pt x="0" y="0"/>
                    </a:moveTo>
                    <a:cubicBezTo>
                      <a:pt x="7" y="8"/>
                      <a:pt x="14" y="15"/>
                      <a:pt x="22" y="22"/>
                    </a:cubicBezTo>
                    <a:cubicBezTo>
                      <a:pt x="19" y="15"/>
                      <a:pt x="17" y="8"/>
                      <a:pt x="16" y="1"/>
                    </a:cubicBezTo>
                    <a:cubicBezTo>
                      <a:pt x="16" y="1"/>
                      <a:pt x="15" y="1"/>
                      <a:pt x="15" y="0"/>
                    </a:cubicBezTo>
                    <a:cubicBezTo>
                      <a:pt x="13" y="0"/>
                      <a:pt x="11" y="0"/>
                      <a:pt x="8" y="0"/>
                    </a:cubicBezTo>
                    <a:cubicBezTo>
                      <a:pt x="6" y="0"/>
                      <a:pt x="3" y="0"/>
                      <a:pt x="0" y="0"/>
                    </a:cubicBezTo>
                  </a:path>
                </a:pathLst>
              </a:custGeom>
              <a:solidFill>
                <a:srgbClr val="0F44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4"/>
              <p:cNvSpPr>
                <a:spLocks noEditPoints="1"/>
              </p:cNvSpPr>
              <p:nvPr/>
            </p:nvSpPr>
            <p:spPr bwMode="auto">
              <a:xfrm>
                <a:off x="3492" y="2312"/>
                <a:ext cx="524" cy="419"/>
              </a:xfrm>
              <a:custGeom>
                <a:avLst/>
                <a:gdLst>
                  <a:gd name="T0" fmla="*/ 86 w 220"/>
                  <a:gd name="T1" fmla="*/ 114 h 176"/>
                  <a:gd name="T2" fmla="*/ 34 w 220"/>
                  <a:gd name="T3" fmla="*/ 138 h 176"/>
                  <a:gd name="T4" fmla="*/ 15 w 220"/>
                  <a:gd name="T5" fmla="*/ 140 h 176"/>
                  <a:gd name="T6" fmla="*/ 4 w 220"/>
                  <a:gd name="T7" fmla="*/ 140 h 176"/>
                  <a:gd name="T8" fmla="*/ 0 w 220"/>
                  <a:gd name="T9" fmla="*/ 169 h 176"/>
                  <a:gd name="T10" fmla="*/ 43 w 220"/>
                  <a:gd name="T11" fmla="*/ 176 h 176"/>
                  <a:gd name="T12" fmla="*/ 59 w 220"/>
                  <a:gd name="T13" fmla="*/ 175 h 176"/>
                  <a:gd name="T14" fmla="*/ 86 w 220"/>
                  <a:gd name="T15" fmla="*/ 114 h 176"/>
                  <a:gd name="T16" fmla="*/ 181 w 220"/>
                  <a:gd name="T17" fmla="*/ 0 h 176"/>
                  <a:gd name="T18" fmla="*/ 182 w 220"/>
                  <a:gd name="T19" fmla="*/ 30 h 176"/>
                  <a:gd name="T20" fmla="*/ 220 w 220"/>
                  <a:gd name="T21" fmla="*/ 17 h 176"/>
                  <a:gd name="T22" fmla="*/ 219 w 220"/>
                  <a:gd name="T23" fmla="*/ 5 h 176"/>
                  <a:gd name="T24" fmla="*/ 181 w 220"/>
                  <a:gd name="T2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76">
                    <a:moveTo>
                      <a:pt x="86" y="114"/>
                    </a:moveTo>
                    <a:cubicBezTo>
                      <a:pt x="71" y="126"/>
                      <a:pt x="53" y="135"/>
                      <a:pt x="34" y="138"/>
                    </a:cubicBezTo>
                    <a:cubicBezTo>
                      <a:pt x="28" y="139"/>
                      <a:pt x="21" y="140"/>
                      <a:pt x="15" y="140"/>
                    </a:cubicBezTo>
                    <a:cubicBezTo>
                      <a:pt x="11" y="140"/>
                      <a:pt x="7" y="140"/>
                      <a:pt x="4" y="140"/>
                    </a:cubicBezTo>
                    <a:cubicBezTo>
                      <a:pt x="2" y="149"/>
                      <a:pt x="1" y="159"/>
                      <a:pt x="0" y="169"/>
                    </a:cubicBezTo>
                    <a:cubicBezTo>
                      <a:pt x="14" y="173"/>
                      <a:pt x="29" y="176"/>
                      <a:pt x="43" y="176"/>
                    </a:cubicBezTo>
                    <a:cubicBezTo>
                      <a:pt x="48" y="176"/>
                      <a:pt x="53" y="176"/>
                      <a:pt x="59" y="175"/>
                    </a:cubicBezTo>
                    <a:cubicBezTo>
                      <a:pt x="65" y="153"/>
                      <a:pt x="74" y="133"/>
                      <a:pt x="86" y="114"/>
                    </a:cubicBezTo>
                    <a:moveTo>
                      <a:pt x="181" y="0"/>
                    </a:moveTo>
                    <a:cubicBezTo>
                      <a:pt x="184" y="10"/>
                      <a:pt x="185" y="20"/>
                      <a:pt x="182" y="30"/>
                    </a:cubicBezTo>
                    <a:cubicBezTo>
                      <a:pt x="194" y="25"/>
                      <a:pt x="207" y="21"/>
                      <a:pt x="220" y="17"/>
                    </a:cubicBezTo>
                    <a:cubicBezTo>
                      <a:pt x="220" y="13"/>
                      <a:pt x="220" y="9"/>
                      <a:pt x="219" y="5"/>
                    </a:cubicBezTo>
                    <a:cubicBezTo>
                      <a:pt x="207" y="2"/>
                      <a:pt x="194" y="0"/>
                      <a:pt x="181" y="0"/>
                    </a:cubicBezTo>
                  </a:path>
                </a:pathLst>
              </a:cu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5"/>
              <p:cNvSpPr/>
              <p:nvPr/>
            </p:nvSpPr>
            <p:spPr bwMode="auto">
              <a:xfrm>
                <a:off x="3518" y="2872"/>
                <a:ext cx="107" cy="126"/>
              </a:xfrm>
              <a:custGeom>
                <a:avLst/>
                <a:gdLst>
                  <a:gd name="T0" fmla="*/ 0 w 45"/>
                  <a:gd name="T1" fmla="*/ 0 h 53"/>
                  <a:gd name="T2" fmla="*/ 28 w 45"/>
                  <a:gd name="T3" fmla="*/ 50 h 53"/>
                  <a:gd name="T4" fmla="*/ 30 w 45"/>
                  <a:gd name="T5" fmla="*/ 53 h 53"/>
                  <a:gd name="T6" fmla="*/ 38 w 45"/>
                  <a:gd name="T7" fmla="*/ 53 h 53"/>
                  <a:gd name="T8" fmla="*/ 45 w 45"/>
                  <a:gd name="T9" fmla="*/ 53 h 53"/>
                  <a:gd name="T10" fmla="*/ 39 w 45"/>
                  <a:gd name="T11" fmla="*/ 9 h 53"/>
                  <a:gd name="T12" fmla="*/ 0 w 45"/>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45" h="53">
                    <a:moveTo>
                      <a:pt x="0" y="0"/>
                    </a:moveTo>
                    <a:cubicBezTo>
                      <a:pt x="6" y="18"/>
                      <a:pt x="16" y="36"/>
                      <a:pt x="28" y="50"/>
                    </a:cubicBezTo>
                    <a:cubicBezTo>
                      <a:pt x="29" y="51"/>
                      <a:pt x="29" y="52"/>
                      <a:pt x="30" y="53"/>
                    </a:cubicBezTo>
                    <a:cubicBezTo>
                      <a:pt x="33" y="53"/>
                      <a:pt x="36" y="53"/>
                      <a:pt x="38" y="53"/>
                    </a:cubicBezTo>
                    <a:cubicBezTo>
                      <a:pt x="41" y="53"/>
                      <a:pt x="43" y="53"/>
                      <a:pt x="45" y="53"/>
                    </a:cubicBezTo>
                    <a:cubicBezTo>
                      <a:pt x="42" y="38"/>
                      <a:pt x="40" y="24"/>
                      <a:pt x="39" y="9"/>
                    </a:cubicBezTo>
                    <a:cubicBezTo>
                      <a:pt x="26" y="8"/>
                      <a:pt x="12" y="5"/>
                      <a:pt x="0" y="0"/>
                    </a:cubicBezTo>
                  </a:path>
                </a:pathLst>
              </a:cu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8" name="文本框 267"/>
            <p:cNvSpPr txBox="1"/>
            <p:nvPr/>
          </p:nvSpPr>
          <p:spPr>
            <a:xfrm>
              <a:off x="6376401" y="3906512"/>
              <a:ext cx="556563" cy="523220"/>
            </a:xfrm>
            <a:prstGeom prst="rect">
              <a:avLst/>
            </a:prstGeom>
            <a:noFill/>
          </p:spPr>
          <p:txBody>
            <a:bodyPr wrap="none" rtlCol="0">
              <a:spAutoFit/>
            </a:bodyPr>
            <a:lstStyle/>
            <a:p>
              <a:r>
                <a:rPr lang="en-US" altLang="zh-CN" sz="2800" smtClean="0">
                  <a:ln>
                    <a:solidFill>
                      <a:srgbClr val="0743A5"/>
                    </a:solidFill>
                  </a:ln>
                  <a:solidFill>
                    <a:schemeClr val="accent1">
                      <a:lumMod val="20000"/>
                      <a:lumOff val="80000"/>
                    </a:schemeClr>
                  </a:solidFill>
                  <a:latin typeface="Impact" panose="020B0806030902050204" pitchFamily="34" charset="0"/>
                </a:rPr>
                <a:t>04</a:t>
              </a:r>
              <a:endParaRPr lang="zh-CN" altLang="en-US" sz="2800">
                <a:ln>
                  <a:solidFill>
                    <a:srgbClr val="0743A5"/>
                  </a:solidFill>
                </a:ln>
                <a:solidFill>
                  <a:schemeClr val="accent1">
                    <a:lumMod val="20000"/>
                    <a:lumOff val="80000"/>
                  </a:schemeClr>
                </a:solidFill>
                <a:latin typeface="Impact" panose="020B0806030902050204" pitchFamily="34" charset="0"/>
              </a:endParaRPr>
            </a:p>
          </p:txBody>
        </p:sp>
      </p:grpSp>
      <p:grpSp>
        <p:nvGrpSpPr>
          <p:cNvPr id="288" name="组合 287"/>
          <p:cNvGrpSpPr/>
          <p:nvPr/>
        </p:nvGrpSpPr>
        <p:grpSpPr>
          <a:xfrm>
            <a:off x="5801620" y="4881394"/>
            <a:ext cx="686730" cy="686730"/>
            <a:chOff x="5892438" y="4743272"/>
            <a:chExt cx="832219" cy="832219"/>
          </a:xfrm>
        </p:grpSpPr>
        <p:grpSp>
          <p:nvGrpSpPr>
            <p:cNvPr id="114" name="Group 18"/>
            <p:cNvGrpSpPr>
              <a:grpSpLocks noChangeAspect="1"/>
            </p:cNvGrpSpPr>
            <p:nvPr/>
          </p:nvGrpSpPr>
          <p:grpSpPr bwMode="auto">
            <a:xfrm rot="13240892">
              <a:off x="5892438" y="4743272"/>
              <a:ext cx="832219" cy="832219"/>
              <a:chOff x="6115" y="1251"/>
              <a:chExt cx="792" cy="792"/>
            </a:xfrm>
            <a:effectLst>
              <a:outerShdw blurRad="127000" dist="76200" dir="8100000" algn="tr" rotWithShape="0">
                <a:srgbClr val="0F44B3">
                  <a:alpha val="40000"/>
                </a:srgbClr>
              </a:outerShdw>
            </a:effectLst>
          </p:grpSpPr>
          <p:sp>
            <p:nvSpPr>
              <p:cNvPr id="116" name="Freeform 19"/>
              <p:cNvSpPr/>
              <p:nvPr/>
            </p:nvSpPr>
            <p:spPr bwMode="auto">
              <a:xfrm>
                <a:off x="6115" y="1251"/>
                <a:ext cx="792" cy="792"/>
              </a:xfrm>
              <a:custGeom>
                <a:avLst/>
                <a:gdLst>
                  <a:gd name="T0" fmla="*/ 12 w 332"/>
                  <a:gd name="T1" fmla="*/ 187 h 332"/>
                  <a:gd name="T2" fmla="*/ 144 w 332"/>
                  <a:gd name="T3" fmla="*/ 11 h 332"/>
                  <a:gd name="T4" fmla="*/ 320 w 332"/>
                  <a:gd name="T5" fmla="*/ 144 h 332"/>
                  <a:gd name="T6" fmla="*/ 187 w 332"/>
                  <a:gd name="T7" fmla="*/ 320 h 332"/>
                  <a:gd name="T8" fmla="*/ 12 w 332"/>
                  <a:gd name="T9" fmla="*/ 187 h 332"/>
                </a:gdLst>
                <a:ahLst/>
                <a:cxnLst>
                  <a:cxn ang="0">
                    <a:pos x="T0" y="T1"/>
                  </a:cxn>
                  <a:cxn ang="0">
                    <a:pos x="T2" y="T3"/>
                  </a:cxn>
                  <a:cxn ang="0">
                    <a:pos x="T4" y="T5"/>
                  </a:cxn>
                  <a:cxn ang="0">
                    <a:pos x="T6" y="T7"/>
                  </a:cxn>
                  <a:cxn ang="0">
                    <a:pos x="T8" y="T9"/>
                  </a:cxn>
                </a:cxnLst>
                <a:rect l="0" t="0" r="r" b="b"/>
                <a:pathLst>
                  <a:path w="332" h="332">
                    <a:moveTo>
                      <a:pt x="12" y="187"/>
                    </a:moveTo>
                    <a:cubicBezTo>
                      <a:pt x="0" y="102"/>
                      <a:pt x="59" y="23"/>
                      <a:pt x="144" y="11"/>
                    </a:cubicBezTo>
                    <a:cubicBezTo>
                      <a:pt x="229" y="0"/>
                      <a:pt x="308" y="59"/>
                      <a:pt x="320" y="144"/>
                    </a:cubicBezTo>
                    <a:cubicBezTo>
                      <a:pt x="332" y="229"/>
                      <a:pt x="272" y="308"/>
                      <a:pt x="187" y="320"/>
                    </a:cubicBezTo>
                    <a:cubicBezTo>
                      <a:pt x="102" y="332"/>
                      <a:pt x="23" y="272"/>
                      <a:pt x="12" y="187"/>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
              <p:cNvSpPr/>
              <p:nvPr/>
            </p:nvSpPr>
            <p:spPr bwMode="auto">
              <a:xfrm>
                <a:off x="6632" y="1780"/>
                <a:ext cx="222" cy="215"/>
              </a:xfrm>
              <a:custGeom>
                <a:avLst/>
                <a:gdLst>
                  <a:gd name="T0" fmla="*/ 66 w 93"/>
                  <a:gd name="T1" fmla="*/ 10 h 90"/>
                  <a:gd name="T2" fmla="*/ 48 w 93"/>
                  <a:gd name="T3" fmla="*/ 44 h 90"/>
                  <a:gd name="T4" fmla="*/ 16 w 93"/>
                  <a:gd name="T5" fmla="*/ 58 h 90"/>
                  <a:gd name="T6" fmla="*/ 1 w 93"/>
                  <a:gd name="T7" fmla="*/ 90 h 90"/>
                  <a:gd name="T8" fmla="*/ 93 w 93"/>
                  <a:gd name="T9" fmla="*/ 3 h 90"/>
                  <a:gd name="T10" fmla="*/ 66 w 93"/>
                  <a:gd name="T11" fmla="*/ 10 h 90"/>
                </a:gdLst>
                <a:ahLst/>
                <a:cxnLst>
                  <a:cxn ang="0">
                    <a:pos x="T0" y="T1"/>
                  </a:cxn>
                  <a:cxn ang="0">
                    <a:pos x="T2" y="T3"/>
                  </a:cxn>
                  <a:cxn ang="0">
                    <a:pos x="T4" y="T5"/>
                  </a:cxn>
                  <a:cxn ang="0">
                    <a:pos x="T6" y="T7"/>
                  </a:cxn>
                  <a:cxn ang="0">
                    <a:pos x="T8" y="T9"/>
                  </a:cxn>
                  <a:cxn ang="0">
                    <a:pos x="T10" y="T11"/>
                  </a:cxn>
                </a:cxnLst>
                <a:rect l="0" t="0" r="r" b="b"/>
                <a:pathLst>
                  <a:path w="93" h="90">
                    <a:moveTo>
                      <a:pt x="66" y="10"/>
                    </a:moveTo>
                    <a:cubicBezTo>
                      <a:pt x="58" y="20"/>
                      <a:pt x="57" y="35"/>
                      <a:pt x="48" y="44"/>
                    </a:cubicBezTo>
                    <a:cubicBezTo>
                      <a:pt x="39" y="52"/>
                      <a:pt x="26" y="52"/>
                      <a:pt x="16" y="58"/>
                    </a:cubicBezTo>
                    <a:cubicBezTo>
                      <a:pt x="6" y="65"/>
                      <a:pt x="0" y="78"/>
                      <a:pt x="1" y="90"/>
                    </a:cubicBezTo>
                    <a:cubicBezTo>
                      <a:pt x="43" y="75"/>
                      <a:pt x="76" y="43"/>
                      <a:pt x="93" y="3"/>
                    </a:cubicBezTo>
                    <a:cubicBezTo>
                      <a:pt x="83" y="0"/>
                      <a:pt x="73" y="3"/>
                      <a:pt x="66" y="10"/>
                    </a:cubicBezTo>
                  </a:path>
                </a:pathLst>
              </a:custGeom>
              <a:solidFill>
                <a:srgbClr val="29C6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1"/>
              <p:cNvSpPr/>
              <p:nvPr/>
            </p:nvSpPr>
            <p:spPr bwMode="auto">
              <a:xfrm>
                <a:off x="6387" y="1354"/>
                <a:ext cx="453" cy="663"/>
              </a:xfrm>
              <a:custGeom>
                <a:avLst/>
                <a:gdLst>
                  <a:gd name="T0" fmla="*/ 131 w 190"/>
                  <a:gd name="T1" fmla="*/ 79 h 278"/>
                  <a:gd name="T2" fmla="*/ 102 w 190"/>
                  <a:gd name="T3" fmla="*/ 98 h 278"/>
                  <a:gd name="T4" fmla="*/ 69 w 190"/>
                  <a:gd name="T5" fmla="*/ 111 h 278"/>
                  <a:gd name="T6" fmla="*/ 51 w 190"/>
                  <a:gd name="T7" fmla="*/ 140 h 278"/>
                  <a:gd name="T8" fmla="*/ 59 w 190"/>
                  <a:gd name="T9" fmla="*/ 182 h 278"/>
                  <a:gd name="T10" fmla="*/ 32 w 190"/>
                  <a:gd name="T11" fmla="*/ 199 h 278"/>
                  <a:gd name="T12" fmla="*/ 1 w 190"/>
                  <a:gd name="T13" fmla="*/ 247 h 278"/>
                  <a:gd name="T14" fmla="*/ 5 w 190"/>
                  <a:gd name="T15" fmla="*/ 271 h 278"/>
                  <a:gd name="T16" fmla="*/ 41 w 190"/>
                  <a:gd name="T17" fmla="*/ 278 h 278"/>
                  <a:gd name="T18" fmla="*/ 38 w 190"/>
                  <a:gd name="T19" fmla="*/ 273 h 278"/>
                  <a:gd name="T20" fmla="*/ 46 w 190"/>
                  <a:gd name="T21" fmla="*/ 219 h 278"/>
                  <a:gd name="T22" fmla="*/ 82 w 190"/>
                  <a:gd name="T23" fmla="*/ 211 h 278"/>
                  <a:gd name="T24" fmla="*/ 113 w 190"/>
                  <a:gd name="T25" fmla="*/ 194 h 278"/>
                  <a:gd name="T26" fmla="*/ 112 w 190"/>
                  <a:gd name="T27" fmla="*/ 162 h 278"/>
                  <a:gd name="T28" fmla="*/ 116 w 190"/>
                  <a:gd name="T29" fmla="*/ 130 h 278"/>
                  <a:gd name="T30" fmla="*/ 144 w 190"/>
                  <a:gd name="T31" fmla="*/ 125 h 278"/>
                  <a:gd name="T32" fmla="*/ 173 w 190"/>
                  <a:gd name="T33" fmla="*/ 123 h 278"/>
                  <a:gd name="T34" fmla="*/ 186 w 190"/>
                  <a:gd name="T35" fmla="*/ 100 h 278"/>
                  <a:gd name="T36" fmla="*/ 186 w 190"/>
                  <a:gd name="T37" fmla="*/ 72 h 278"/>
                  <a:gd name="T38" fmla="*/ 190 w 190"/>
                  <a:gd name="T39" fmla="*/ 51 h 278"/>
                  <a:gd name="T40" fmla="*/ 148 w 190"/>
                  <a:gd name="T41" fmla="*/ 0 h 278"/>
                  <a:gd name="T42" fmla="*/ 139 w 190"/>
                  <a:gd name="T43" fmla="*/ 19 h 278"/>
                  <a:gd name="T44" fmla="*/ 131 w 190"/>
                  <a:gd name="T45" fmla="*/ 7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278">
                    <a:moveTo>
                      <a:pt x="131" y="79"/>
                    </a:moveTo>
                    <a:cubicBezTo>
                      <a:pt x="125" y="89"/>
                      <a:pt x="114" y="94"/>
                      <a:pt x="102" y="98"/>
                    </a:cubicBezTo>
                    <a:cubicBezTo>
                      <a:pt x="91" y="102"/>
                      <a:pt x="79" y="105"/>
                      <a:pt x="69" y="111"/>
                    </a:cubicBezTo>
                    <a:cubicBezTo>
                      <a:pt x="59" y="117"/>
                      <a:pt x="50" y="128"/>
                      <a:pt x="51" y="140"/>
                    </a:cubicBezTo>
                    <a:cubicBezTo>
                      <a:pt x="51" y="154"/>
                      <a:pt x="65" y="169"/>
                      <a:pt x="59" y="182"/>
                    </a:cubicBezTo>
                    <a:cubicBezTo>
                      <a:pt x="54" y="192"/>
                      <a:pt x="42" y="195"/>
                      <a:pt x="32" y="199"/>
                    </a:cubicBezTo>
                    <a:cubicBezTo>
                      <a:pt x="14" y="208"/>
                      <a:pt x="1" y="227"/>
                      <a:pt x="1" y="247"/>
                    </a:cubicBezTo>
                    <a:cubicBezTo>
                      <a:pt x="0" y="255"/>
                      <a:pt x="2" y="264"/>
                      <a:pt x="5" y="271"/>
                    </a:cubicBezTo>
                    <a:cubicBezTo>
                      <a:pt x="17" y="275"/>
                      <a:pt x="29" y="277"/>
                      <a:pt x="41" y="278"/>
                    </a:cubicBezTo>
                    <a:cubicBezTo>
                      <a:pt x="40" y="276"/>
                      <a:pt x="39" y="274"/>
                      <a:pt x="38" y="273"/>
                    </a:cubicBezTo>
                    <a:cubicBezTo>
                      <a:pt x="29" y="255"/>
                      <a:pt x="30" y="231"/>
                      <a:pt x="46" y="219"/>
                    </a:cubicBezTo>
                    <a:cubicBezTo>
                      <a:pt x="57" y="213"/>
                      <a:pt x="70" y="212"/>
                      <a:pt x="82" y="211"/>
                    </a:cubicBezTo>
                    <a:cubicBezTo>
                      <a:pt x="94" y="209"/>
                      <a:pt x="108" y="205"/>
                      <a:pt x="113" y="194"/>
                    </a:cubicBezTo>
                    <a:cubicBezTo>
                      <a:pt x="118" y="184"/>
                      <a:pt x="114" y="172"/>
                      <a:pt x="112" y="162"/>
                    </a:cubicBezTo>
                    <a:cubicBezTo>
                      <a:pt x="109" y="151"/>
                      <a:pt x="108" y="138"/>
                      <a:pt x="116" y="130"/>
                    </a:cubicBezTo>
                    <a:cubicBezTo>
                      <a:pt x="123" y="123"/>
                      <a:pt x="134" y="124"/>
                      <a:pt x="144" y="125"/>
                    </a:cubicBezTo>
                    <a:cubicBezTo>
                      <a:pt x="154" y="126"/>
                      <a:pt x="165" y="128"/>
                      <a:pt x="173" y="123"/>
                    </a:cubicBezTo>
                    <a:cubicBezTo>
                      <a:pt x="181" y="118"/>
                      <a:pt x="185" y="109"/>
                      <a:pt x="186" y="100"/>
                    </a:cubicBezTo>
                    <a:cubicBezTo>
                      <a:pt x="187" y="90"/>
                      <a:pt x="186" y="81"/>
                      <a:pt x="186" y="72"/>
                    </a:cubicBezTo>
                    <a:cubicBezTo>
                      <a:pt x="186" y="65"/>
                      <a:pt x="187" y="57"/>
                      <a:pt x="190" y="51"/>
                    </a:cubicBezTo>
                    <a:cubicBezTo>
                      <a:pt x="179" y="31"/>
                      <a:pt x="165" y="14"/>
                      <a:pt x="148" y="0"/>
                    </a:cubicBezTo>
                    <a:cubicBezTo>
                      <a:pt x="144" y="6"/>
                      <a:pt x="141" y="12"/>
                      <a:pt x="139" y="19"/>
                    </a:cubicBezTo>
                    <a:cubicBezTo>
                      <a:pt x="135" y="39"/>
                      <a:pt x="142" y="61"/>
                      <a:pt x="131" y="79"/>
                    </a:cubicBezTo>
                  </a:path>
                </a:pathLst>
              </a:custGeom>
              <a:solidFill>
                <a:srgbClr val="29C6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2"/>
              <p:cNvSpPr/>
              <p:nvPr/>
            </p:nvSpPr>
            <p:spPr bwMode="auto">
              <a:xfrm>
                <a:off x="6158" y="1275"/>
                <a:ext cx="372" cy="637"/>
              </a:xfrm>
              <a:custGeom>
                <a:avLst/>
                <a:gdLst>
                  <a:gd name="T0" fmla="*/ 95 w 156"/>
                  <a:gd name="T1" fmla="*/ 62 h 267"/>
                  <a:gd name="T2" fmla="*/ 67 w 156"/>
                  <a:gd name="T3" fmla="*/ 84 h 267"/>
                  <a:gd name="T4" fmla="*/ 31 w 156"/>
                  <a:gd name="T5" fmla="*/ 94 h 267"/>
                  <a:gd name="T6" fmla="*/ 4 w 156"/>
                  <a:gd name="T7" fmla="*/ 117 h 267"/>
                  <a:gd name="T8" fmla="*/ 12 w 156"/>
                  <a:gd name="T9" fmla="*/ 157 h 267"/>
                  <a:gd name="T10" fmla="*/ 25 w 156"/>
                  <a:gd name="T11" fmla="*/ 196 h 267"/>
                  <a:gd name="T12" fmla="*/ 14 w 156"/>
                  <a:gd name="T13" fmla="*/ 220 h 267"/>
                  <a:gd name="T14" fmla="*/ 9 w 156"/>
                  <a:gd name="T15" fmla="*/ 227 h 267"/>
                  <a:gd name="T16" fmla="*/ 39 w 156"/>
                  <a:gd name="T17" fmla="*/ 267 h 267"/>
                  <a:gd name="T18" fmla="*/ 47 w 156"/>
                  <a:gd name="T19" fmla="*/ 227 h 267"/>
                  <a:gd name="T20" fmla="*/ 61 w 156"/>
                  <a:gd name="T21" fmla="*/ 204 h 267"/>
                  <a:gd name="T22" fmla="*/ 48 w 156"/>
                  <a:gd name="T23" fmla="*/ 138 h 267"/>
                  <a:gd name="T24" fmla="*/ 83 w 156"/>
                  <a:gd name="T25" fmla="*/ 113 h 267"/>
                  <a:gd name="T26" fmla="*/ 121 w 156"/>
                  <a:gd name="T27" fmla="*/ 89 h 267"/>
                  <a:gd name="T28" fmla="*/ 120 w 156"/>
                  <a:gd name="T29" fmla="*/ 42 h 267"/>
                  <a:gd name="T30" fmla="*/ 156 w 156"/>
                  <a:gd name="T31" fmla="*/ 0 h 267"/>
                  <a:gd name="T32" fmla="*/ 126 w 156"/>
                  <a:gd name="T33" fmla="*/ 1 h 267"/>
                  <a:gd name="T34" fmla="*/ 109 w 156"/>
                  <a:gd name="T35" fmla="*/ 5 h 267"/>
                  <a:gd name="T36" fmla="*/ 98 w 156"/>
                  <a:gd name="T37" fmla="*/ 35 h 267"/>
                  <a:gd name="T38" fmla="*/ 95 w 156"/>
                  <a:gd name="T39" fmla="*/ 6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6" h="267">
                    <a:moveTo>
                      <a:pt x="95" y="62"/>
                    </a:moveTo>
                    <a:cubicBezTo>
                      <a:pt x="90" y="73"/>
                      <a:pt x="79" y="81"/>
                      <a:pt x="67" y="84"/>
                    </a:cubicBezTo>
                    <a:cubicBezTo>
                      <a:pt x="55" y="88"/>
                      <a:pt x="43" y="90"/>
                      <a:pt x="31" y="94"/>
                    </a:cubicBezTo>
                    <a:cubicBezTo>
                      <a:pt x="19" y="98"/>
                      <a:pt x="8" y="105"/>
                      <a:pt x="4" y="117"/>
                    </a:cubicBezTo>
                    <a:cubicBezTo>
                      <a:pt x="0" y="130"/>
                      <a:pt x="6" y="144"/>
                      <a:pt x="12" y="157"/>
                    </a:cubicBezTo>
                    <a:cubicBezTo>
                      <a:pt x="19" y="169"/>
                      <a:pt x="26" y="182"/>
                      <a:pt x="25" y="196"/>
                    </a:cubicBezTo>
                    <a:cubicBezTo>
                      <a:pt x="23" y="205"/>
                      <a:pt x="19" y="213"/>
                      <a:pt x="14" y="220"/>
                    </a:cubicBezTo>
                    <a:cubicBezTo>
                      <a:pt x="12" y="223"/>
                      <a:pt x="11" y="225"/>
                      <a:pt x="9" y="227"/>
                    </a:cubicBezTo>
                    <a:cubicBezTo>
                      <a:pt x="17" y="242"/>
                      <a:pt x="27" y="256"/>
                      <a:pt x="39" y="267"/>
                    </a:cubicBezTo>
                    <a:cubicBezTo>
                      <a:pt x="37" y="253"/>
                      <a:pt x="39" y="239"/>
                      <a:pt x="47" y="227"/>
                    </a:cubicBezTo>
                    <a:cubicBezTo>
                      <a:pt x="52" y="219"/>
                      <a:pt x="59" y="212"/>
                      <a:pt x="61" y="204"/>
                    </a:cubicBezTo>
                    <a:cubicBezTo>
                      <a:pt x="67" y="182"/>
                      <a:pt x="41" y="160"/>
                      <a:pt x="48" y="138"/>
                    </a:cubicBezTo>
                    <a:cubicBezTo>
                      <a:pt x="52" y="123"/>
                      <a:pt x="69" y="117"/>
                      <a:pt x="83" y="113"/>
                    </a:cubicBezTo>
                    <a:cubicBezTo>
                      <a:pt x="98" y="108"/>
                      <a:pt x="115" y="103"/>
                      <a:pt x="121" y="89"/>
                    </a:cubicBezTo>
                    <a:cubicBezTo>
                      <a:pt x="127" y="75"/>
                      <a:pt x="119" y="58"/>
                      <a:pt x="120" y="42"/>
                    </a:cubicBezTo>
                    <a:cubicBezTo>
                      <a:pt x="122" y="23"/>
                      <a:pt x="138" y="7"/>
                      <a:pt x="156" y="0"/>
                    </a:cubicBezTo>
                    <a:cubicBezTo>
                      <a:pt x="146" y="0"/>
                      <a:pt x="136" y="0"/>
                      <a:pt x="126" y="1"/>
                    </a:cubicBezTo>
                    <a:cubicBezTo>
                      <a:pt x="121" y="2"/>
                      <a:pt x="115" y="3"/>
                      <a:pt x="109" y="5"/>
                    </a:cubicBezTo>
                    <a:cubicBezTo>
                      <a:pt x="103" y="14"/>
                      <a:pt x="99" y="24"/>
                      <a:pt x="98" y="35"/>
                    </a:cubicBezTo>
                    <a:cubicBezTo>
                      <a:pt x="97" y="44"/>
                      <a:pt x="98" y="54"/>
                      <a:pt x="95" y="62"/>
                    </a:cubicBezTo>
                  </a:path>
                </a:pathLst>
              </a:custGeom>
              <a:solidFill>
                <a:srgbClr val="29C6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3"/>
              <p:cNvSpPr/>
              <p:nvPr/>
            </p:nvSpPr>
            <p:spPr bwMode="auto">
              <a:xfrm>
                <a:off x="6382" y="1678"/>
                <a:ext cx="67" cy="112"/>
              </a:xfrm>
              <a:custGeom>
                <a:avLst/>
                <a:gdLst>
                  <a:gd name="T0" fmla="*/ 26 w 28"/>
                  <a:gd name="T1" fmla="*/ 31 h 47"/>
                  <a:gd name="T2" fmla="*/ 27 w 28"/>
                  <a:gd name="T3" fmla="*/ 14 h 47"/>
                  <a:gd name="T4" fmla="*/ 26 w 28"/>
                  <a:gd name="T5" fmla="*/ 4 h 47"/>
                  <a:gd name="T6" fmla="*/ 17 w 28"/>
                  <a:gd name="T7" fmla="*/ 1 h 47"/>
                  <a:gd name="T8" fmla="*/ 8 w 28"/>
                  <a:gd name="T9" fmla="*/ 6 h 47"/>
                  <a:gd name="T10" fmla="*/ 1 w 28"/>
                  <a:gd name="T11" fmla="*/ 28 h 47"/>
                  <a:gd name="T12" fmla="*/ 14 w 28"/>
                  <a:gd name="T13" fmla="*/ 44 h 47"/>
                  <a:gd name="T14" fmla="*/ 26 w 28"/>
                  <a:gd name="T15" fmla="*/ 31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7">
                    <a:moveTo>
                      <a:pt x="26" y="31"/>
                    </a:moveTo>
                    <a:cubicBezTo>
                      <a:pt x="26" y="25"/>
                      <a:pt x="27" y="20"/>
                      <a:pt x="27" y="14"/>
                    </a:cubicBezTo>
                    <a:cubicBezTo>
                      <a:pt x="28" y="10"/>
                      <a:pt x="28" y="7"/>
                      <a:pt x="26" y="4"/>
                    </a:cubicBezTo>
                    <a:cubicBezTo>
                      <a:pt x="24" y="1"/>
                      <a:pt x="20" y="0"/>
                      <a:pt x="17" y="1"/>
                    </a:cubicBezTo>
                    <a:cubicBezTo>
                      <a:pt x="13" y="1"/>
                      <a:pt x="10" y="4"/>
                      <a:pt x="8" y="6"/>
                    </a:cubicBezTo>
                    <a:cubicBezTo>
                      <a:pt x="3" y="12"/>
                      <a:pt x="0" y="20"/>
                      <a:pt x="1" y="28"/>
                    </a:cubicBezTo>
                    <a:cubicBezTo>
                      <a:pt x="2" y="35"/>
                      <a:pt x="7" y="42"/>
                      <a:pt x="14" y="44"/>
                    </a:cubicBezTo>
                    <a:cubicBezTo>
                      <a:pt x="22" y="47"/>
                      <a:pt x="25" y="38"/>
                      <a:pt x="26" y="31"/>
                    </a:cubicBezTo>
                    <a:close/>
                  </a:path>
                </a:pathLst>
              </a:custGeom>
              <a:solidFill>
                <a:srgbClr val="29C6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4"/>
              <p:cNvSpPr/>
              <p:nvPr/>
            </p:nvSpPr>
            <p:spPr bwMode="auto">
              <a:xfrm>
                <a:off x="6320" y="1809"/>
                <a:ext cx="57" cy="60"/>
              </a:xfrm>
              <a:custGeom>
                <a:avLst/>
                <a:gdLst>
                  <a:gd name="T0" fmla="*/ 18 w 24"/>
                  <a:gd name="T1" fmla="*/ 6 h 25"/>
                  <a:gd name="T2" fmla="*/ 6 w 24"/>
                  <a:gd name="T3" fmla="*/ 2 h 25"/>
                  <a:gd name="T4" fmla="*/ 2 w 24"/>
                  <a:gd name="T5" fmla="*/ 14 h 25"/>
                  <a:gd name="T6" fmla="*/ 18 w 24"/>
                  <a:gd name="T7" fmla="*/ 6 h 25"/>
                </a:gdLst>
                <a:ahLst/>
                <a:cxnLst>
                  <a:cxn ang="0">
                    <a:pos x="T0" y="T1"/>
                  </a:cxn>
                  <a:cxn ang="0">
                    <a:pos x="T2" y="T3"/>
                  </a:cxn>
                  <a:cxn ang="0">
                    <a:pos x="T4" y="T5"/>
                  </a:cxn>
                  <a:cxn ang="0">
                    <a:pos x="T6" y="T7"/>
                  </a:cxn>
                </a:cxnLst>
                <a:rect l="0" t="0" r="r" b="b"/>
                <a:pathLst>
                  <a:path w="24" h="25">
                    <a:moveTo>
                      <a:pt x="18" y="6"/>
                    </a:moveTo>
                    <a:cubicBezTo>
                      <a:pt x="16" y="2"/>
                      <a:pt x="10" y="0"/>
                      <a:pt x="6" y="2"/>
                    </a:cubicBezTo>
                    <a:cubicBezTo>
                      <a:pt x="2" y="4"/>
                      <a:pt x="0" y="10"/>
                      <a:pt x="2" y="14"/>
                    </a:cubicBezTo>
                    <a:cubicBezTo>
                      <a:pt x="7" y="25"/>
                      <a:pt x="24" y="16"/>
                      <a:pt x="18" y="6"/>
                    </a:cubicBezTo>
                    <a:close/>
                  </a:path>
                </a:pathLst>
              </a:custGeom>
              <a:solidFill>
                <a:srgbClr val="29C6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5"/>
              <p:cNvSpPr/>
              <p:nvPr/>
            </p:nvSpPr>
            <p:spPr bwMode="auto">
              <a:xfrm>
                <a:off x="6551" y="1876"/>
                <a:ext cx="101" cy="48"/>
              </a:xfrm>
              <a:custGeom>
                <a:avLst/>
                <a:gdLst>
                  <a:gd name="T0" fmla="*/ 33 w 42"/>
                  <a:gd name="T1" fmla="*/ 17 h 20"/>
                  <a:gd name="T2" fmla="*/ 41 w 42"/>
                  <a:gd name="T3" fmla="*/ 11 h 20"/>
                  <a:gd name="T4" fmla="*/ 39 w 42"/>
                  <a:gd name="T5" fmla="*/ 2 h 20"/>
                  <a:gd name="T6" fmla="*/ 31 w 42"/>
                  <a:gd name="T7" fmla="*/ 1 h 20"/>
                  <a:gd name="T8" fmla="*/ 13 w 42"/>
                  <a:gd name="T9" fmla="*/ 2 h 20"/>
                  <a:gd name="T10" fmla="*/ 2 w 42"/>
                  <a:gd name="T11" fmla="*/ 6 h 20"/>
                  <a:gd name="T12" fmla="*/ 3 w 42"/>
                  <a:gd name="T13" fmla="*/ 15 h 20"/>
                  <a:gd name="T14" fmla="*/ 12 w 42"/>
                  <a:gd name="T15" fmla="*/ 20 h 20"/>
                  <a:gd name="T16" fmla="*/ 22 w 42"/>
                  <a:gd name="T17" fmla="*/ 19 h 20"/>
                  <a:gd name="T18" fmla="*/ 33 w 42"/>
                  <a:gd name="T19"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20">
                    <a:moveTo>
                      <a:pt x="33" y="17"/>
                    </a:moveTo>
                    <a:cubicBezTo>
                      <a:pt x="36" y="16"/>
                      <a:pt x="39" y="14"/>
                      <a:pt x="41" y="11"/>
                    </a:cubicBezTo>
                    <a:cubicBezTo>
                      <a:pt x="42" y="8"/>
                      <a:pt x="42" y="3"/>
                      <a:pt x="39" y="2"/>
                    </a:cubicBezTo>
                    <a:cubicBezTo>
                      <a:pt x="37" y="0"/>
                      <a:pt x="34" y="0"/>
                      <a:pt x="31" y="1"/>
                    </a:cubicBezTo>
                    <a:cubicBezTo>
                      <a:pt x="25" y="1"/>
                      <a:pt x="19" y="1"/>
                      <a:pt x="13" y="2"/>
                    </a:cubicBezTo>
                    <a:cubicBezTo>
                      <a:pt x="9" y="2"/>
                      <a:pt x="4" y="3"/>
                      <a:pt x="2" y="6"/>
                    </a:cubicBezTo>
                    <a:cubicBezTo>
                      <a:pt x="0" y="8"/>
                      <a:pt x="1" y="13"/>
                      <a:pt x="3" y="15"/>
                    </a:cubicBezTo>
                    <a:cubicBezTo>
                      <a:pt x="5" y="18"/>
                      <a:pt x="8" y="19"/>
                      <a:pt x="12" y="20"/>
                    </a:cubicBezTo>
                    <a:cubicBezTo>
                      <a:pt x="15" y="20"/>
                      <a:pt x="19" y="20"/>
                      <a:pt x="22" y="19"/>
                    </a:cubicBezTo>
                    <a:cubicBezTo>
                      <a:pt x="26" y="18"/>
                      <a:pt x="29" y="18"/>
                      <a:pt x="33" y="17"/>
                    </a:cubicBezTo>
                    <a:close/>
                  </a:path>
                </a:pathLst>
              </a:custGeom>
              <a:solidFill>
                <a:srgbClr val="29C6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6"/>
              <p:cNvSpPr/>
              <p:nvPr/>
            </p:nvSpPr>
            <p:spPr bwMode="auto">
              <a:xfrm>
                <a:off x="6721" y="1680"/>
                <a:ext cx="88" cy="98"/>
              </a:xfrm>
              <a:custGeom>
                <a:avLst/>
                <a:gdLst>
                  <a:gd name="T0" fmla="*/ 32 w 37"/>
                  <a:gd name="T1" fmla="*/ 28 h 41"/>
                  <a:gd name="T2" fmla="*/ 34 w 37"/>
                  <a:gd name="T3" fmla="*/ 10 h 41"/>
                  <a:gd name="T4" fmla="*/ 19 w 37"/>
                  <a:gd name="T5" fmla="*/ 0 h 41"/>
                  <a:gd name="T6" fmla="*/ 8 w 37"/>
                  <a:gd name="T7" fmla="*/ 2 h 41"/>
                  <a:gd name="T8" fmla="*/ 2 w 37"/>
                  <a:gd name="T9" fmla="*/ 20 h 41"/>
                  <a:gd name="T10" fmla="*/ 32 w 37"/>
                  <a:gd name="T11" fmla="*/ 28 h 41"/>
                </a:gdLst>
                <a:ahLst/>
                <a:cxnLst>
                  <a:cxn ang="0">
                    <a:pos x="T0" y="T1"/>
                  </a:cxn>
                  <a:cxn ang="0">
                    <a:pos x="T2" y="T3"/>
                  </a:cxn>
                  <a:cxn ang="0">
                    <a:pos x="T4" y="T5"/>
                  </a:cxn>
                  <a:cxn ang="0">
                    <a:pos x="T6" y="T7"/>
                  </a:cxn>
                  <a:cxn ang="0">
                    <a:pos x="T8" y="T9"/>
                  </a:cxn>
                  <a:cxn ang="0">
                    <a:pos x="T10" y="T11"/>
                  </a:cxn>
                </a:cxnLst>
                <a:rect l="0" t="0" r="r" b="b"/>
                <a:pathLst>
                  <a:path w="37" h="41">
                    <a:moveTo>
                      <a:pt x="32" y="28"/>
                    </a:moveTo>
                    <a:cubicBezTo>
                      <a:pt x="36" y="23"/>
                      <a:pt x="37" y="16"/>
                      <a:pt x="34" y="10"/>
                    </a:cubicBezTo>
                    <a:cubicBezTo>
                      <a:pt x="31" y="5"/>
                      <a:pt x="25" y="1"/>
                      <a:pt x="19" y="0"/>
                    </a:cubicBezTo>
                    <a:cubicBezTo>
                      <a:pt x="15" y="0"/>
                      <a:pt x="11" y="0"/>
                      <a:pt x="8" y="2"/>
                    </a:cubicBezTo>
                    <a:cubicBezTo>
                      <a:pt x="2" y="6"/>
                      <a:pt x="0" y="13"/>
                      <a:pt x="2" y="20"/>
                    </a:cubicBezTo>
                    <a:cubicBezTo>
                      <a:pt x="5" y="33"/>
                      <a:pt x="23" y="41"/>
                      <a:pt x="32" y="28"/>
                    </a:cubicBezTo>
                  </a:path>
                </a:pathLst>
              </a:custGeom>
              <a:solidFill>
                <a:srgbClr val="29C6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27"/>
              <p:cNvSpPr/>
              <p:nvPr/>
            </p:nvSpPr>
            <p:spPr bwMode="auto">
              <a:xfrm>
                <a:off x="6485" y="1332"/>
                <a:ext cx="107" cy="165"/>
              </a:xfrm>
              <a:custGeom>
                <a:avLst/>
                <a:gdLst>
                  <a:gd name="T0" fmla="*/ 28 w 45"/>
                  <a:gd name="T1" fmla="*/ 51 h 69"/>
                  <a:gd name="T2" fmla="*/ 38 w 45"/>
                  <a:gd name="T3" fmla="*/ 35 h 69"/>
                  <a:gd name="T4" fmla="*/ 44 w 45"/>
                  <a:gd name="T5" fmla="*/ 16 h 69"/>
                  <a:gd name="T6" fmla="*/ 28 w 45"/>
                  <a:gd name="T7" fmla="*/ 1 h 69"/>
                  <a:gd name="T8" fmla="*/ 7 w 45"/>
                  <a:gd name="T9" fmla="*/ 10 h 69"/>
                  <a:gd name="T10" fmla="*/ 0 w 45"/>
                  <a:gd name="T11" fmla="*/ 32 h 69"/>
                  <a:gd name="T12" fmla="*/ 4 w 45"/>
                  <a:gd name="T13" fmla="*/ 49 h 69"/>
                  <a:gd name="T14" fmla="*/ 7 w 45"/>
                  <a:gd name="T15" fmla="*/ 60 h 69"/>
                  <a:gd name="T16" fmla="*/ 28 w 45"/>
                  <a:gd name="T1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69">
                    <a:moveTo>
                      <a:pt x="28" y="51"/>
                    </a:moveTo>
                    <a:cubicBezTo>
                      <a:pt x="31" y="46"/>
                      <a:pt x="35" y="40"/>
                      <a:pt x="38" y="35"/>
                    </a:cubicBezTo>
                    <a:cubicBezTo>
                      <a:pt x="41" y="29"/>
                      <a:pt x="45" y="23"/>
                      <a:pt x="44" y="16"/>
                    </a:cubicBezTo>
                    <a:cubicBezTo>
                      <a:pt x="44" y="8"/>
                      <a:pt x="36" y="2"/>
                      <a:pt x="28" y="1"/>
                    </a:cubicBezTo>
                    <a:cubicBezTo>
                      <a:pt x="20" y="0"/>
                      <a:pt x="12" y="4"/>
                      <a:pt x="7" y="10"/>
                    </a:cubicBezTo>
                    <a:cubicBezTo>
                      <a:pt x="2" y="16"/>
                      <a:pt x="0" y="24"/>
                      <a:pt x="0" y="32"/>
                    </a:cubicBezTo>
                    <a:cubicBezTo>
                      <a:pt x="1" y="38"/>
                      <a:pt x="2" y="44"/>
                      <a:pt x="4" y="49"/>
                    </a:cubicBezTo>
                    <a:cubicBezTo>
                      <a:pt x="4" y="53"/>
                      <a:pt x="5" y="57"/>
                      <a:pt x="7" y="60"/>
                    </a:cubicBezTo>
                    <a:cubicBezTo>
                      <a:pt x="14" y="69"/>
                      <a:pt x="24" y="58"/>
                      <a:pt x="28" y="51"/>
                    </a:cubicBezTo>
                  </a:path>
                </a:pathLst>
              </a:custGeom>
              <a:solidFill>
                <a:srgbClr val="29C6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28"/>
              <p:cNvSpPr/>
              <p:nvPr/>
            </p:nvSpPr>
            <p:spPr bwMode="auto">
              <a:xfrm>
                <a:off x="6563" y="1451"/>
                <a:ext cx="91" cy="65"/>
              </a:xfrm>
              <a:custGeom>
                <a:avLst/>
                <a:gdLst>
                  <a:gd name="T0" fmla="*/ 29 w 38"/>
                  <a:gd name="T1" fmla="*/ 5 h 27"/>
                  <a:gd name="T2" fmla="*/ 22 w 38"/>
                  <a:gd name="T3" fmla="*/ 0 h 27"/>
                  <a:gd name="T4" fmla="*/ 10 w 38"/>
                  <a:gd name="T5" fmla="*/ 7 h 27"/>
                  <a:gd name="T6" fmla="*/ 29 w 38"/>
                  <a:gd name="T7" fmla="*/ 5 h 27"/>
                </a:gdLst>
                <a:ahLst/>
                <a:cxnLst>
                  <a:cxn ang="0">
                    <a:pos x="T0" y="T1"/>
                  </a:cxn>
                  <a:cxn ang="0">
                    <a:pos x="T2" y="T3"/>
                  </a:cxn>
                  <a:cxn ang="0">
                    <a:pos x="T4" y="T5"/>
                  </a:cxn>
                  <a:cxn ang="0">
                    <a:pos x="T6" y="T7"/>
                  </a:cxn>
                </a:cxnLst>
                <a:rect l="0" t="0" r="r" b="b"/>
                <a:pathLst>
                  <a:path w="38" h="27">
                    <a:moveTo>
                      <a:pt x="29" y="5"/>
                    </a:moveTo>
                    <a:cubicBezTo>
                      <a:pt x="28" y="2"/>
                      <a:pt x="25" y="1"/>
                      <a:pt x="22" y="0"/>
                    </a:cubicBezTo>
                    <a:cubicBezTo>
                      <a:pt x="17" y="0"/>
                      <a:pt x="13" y="3"/>
                      <a:pt x="10" y="7"/>
                    </a:cubicBezTo>
                    <a:cubicBezTo>
                      <a:pt x="0" y="27"/>
                      <a:pt x="38" y="20"/>
                      <a:pt x="29" y="5"/>
                    </a:cubicBezTo>
                  </a:path>
                </a:pathLst>
              </a:custGeom>
              <a:solidFill>
                <a:srgbClr val="29C6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9"/>
              <p:cNvSpPr>
                <a:spLocks noEditPoints="1"/>
              </p:cNvSpPr>
              <p:nvPr/>
            </p:nvSpPr>
            <p:spPr bwMode="auto">
              <a:xfrm>
                <a:off x="6458" y="1275"/>
                <a:ext cx="420" cy="322"/>
              </a:xfrm>
              <a:custGeom>
                <a:avLst/>
                <a:gdLst>
                  <a:gd name="T0" fmla="*/ 176 w 176"/>
                  <a:gd name="T1" fmla="*/ 135 h 135"/>
                  <a:gd name="T2" fmla="*/ 176 w 176"/>
                  <a:gd name="T3" fmla="*/ 135 h 135"/>
                  <a:gd name="T4" fmla="*/ 176 w 176"/>
                  <a:gd name="T5" fmla="*/ 135 h 135"/>
                  <a:gd name="T6" fmla="*/ 176 w 176"/>
                  <a:gd name="T7" fmla="*/ 134 h 135"/>
                  <a:gd name="T8" fmla="*/ 176 w 176"/>
                  <a:gd name="T9" fmla="*/ 134 h 135"/>
                  <a:gd name="T10" fmla="*/ 176 w 176"/>
                  <a:gd name="T11" fmla="*/ 134 h 135"/>
                  <a:gd name="T12" fmla="*/ 176 w 176"/>
                  <a:gd name="T13" fmla="*/ 133 h 135"/>
                  <a:gd name="T14" fmla="*/ 176 w 176"/>
                  <a:gd name="T15" fmla="*/ 134 h 135"/>
                  <a:gd name="T16" fmla="*/ 176 w 176"/>
                  <a:gd name="T17" fmla="*/ 133 h 135"/>
                  <a:gd name="T18" fmla="*/ 176 w 176"/>
                  <a:gd name="T19" fmla="*/ 133 h 135"/>
                  <a:gd name="T20" fmla="*/ 176 w 176"/>
                  <a:gd name="T21" fmla="*/ 133 h 135"/>
                  <a:gd name="T22" fmla="*/ 176 w 176"/>
                  <a:gd name="T23" fmla="*/ 133 h 135"/>
                  <a:gd name="T24" fmla="*/ 0 w 176"/>
                  <a:gd name="T25" fmla="*/ 2 h 135"/>
                  <a:gd name="T26" fmla="*/ 0 w 176"/>
                  <a:gd name="T27" fmla="*/ 2 h 135"/>
                  <a:gd name="T28" fmla="*/ 0 w 176"/>
                  <a:gd name="T29" fmla="*/ 2 h 135"/>
                  <a:gd name="T30" fmla="*/ 0 w 176"/>
                  <a:gd name="T31" fmla="*/ 2 h 135"/>
                  <a:gd name="T32" fmla="*/ 0 w 176"/>
                  <a:gd name="T33" fmla="*/ 2 h 135"/>
                  <a:gd name="T34" fmla="*/ 0 w 176"/>
                  <a:gd name="T35" fmla="*/ 2 h 135"/>
                  <a:gd name="T36" fmla="*/ 22 w 176"/>
                  <a:gd name="T37" fmla="*/ 0 h 135"/>
                  <a:gd name="T38" fmla="*/ 0 w 176"/>
                  <a:gd name="T39" fmla="*/ 1 h 135"/>
                  <a:gd name="T40" fmla="*/ 0 w 176"/>
                  <a:gd name="T41" fmla="*/ 1 h 135"/>
                  <a:gd name="T42" fmla="*/ 0 w 176"/>
                  <a:gd name="T43" fmla="*/ 1 h 135"/>
                  <a:gd name="T44" fmla="*/ 0 w 176"/>
                  <a:gd name="T45" fmla="*/ 1 h 135"/>
                  <a:gd name="T46" fmla="*/ 0 w 176"/>
                  <a:gd name="T47" fmla="*/ 1 h 135"/>
                  <a:gd name="T48" fmla="*/ 22 w 176"/>
                  <a:gd name="T49" fmla="*/ 0 h 135"/>
                  <a:gd name="T50" fmla="*/ 22 w 176"/>
                  <a:gd name="T51" fmla="*/ 0 h 135"/>
                  <a:gd name="T52" fmla="*/ 22 w 176"/>
                  <a:gd name="T53" fmla="*/ 0 h 135"/>
                  <a:gd name="T54" fmla="*/ 22 w 176"/>
                  <a:gd name="T55" fmla="*/ 0 h 135"/>
                  <a:gd name="T56" fmla="*/ 22 w 176"/>
                  <a:gd name="T5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 h="135">
                    <a:moveTo>
                      <a:pt x="176" y="135"/>
                    </a:moveTo>
                    <a:cubicBezTo>
                      <a:pt x="176" y="135"/>
                      <a:pt x="176" y="135"/>
                      <a:pt x="176" y="135"/>
                    </a:cubicBezTo>
                    <a:cubicBezTo>
                      <a:pt x="176" y="135"/>
                      <a:pt x="176" y="135"/>
                      <a:pt x="176" y="135"/>
                    </a:cubicBezTo>
                    <a:moveTo>
                      <a:pt x="176" y="134"/>
                    </a:moveTo>
                    <a:cubicBezTo>
                      <a:pt x="176" y="134"/>
                      <a:pt x="176" y="134"/>
                      <a:pt x="176" y="134"/>
                    </a:cubicBezTo>
                    <a:cubicBezTo>
                      <a:pt x="176" y="134"/>
                      <a:pt x="176" y="134"/>
                      <a:pt x="176" y="134"/>
                    </a:cubicBezTo>
                    <a:moveTo>
                      <a:pt x="176" y="133"/>
                    </a:moveTo>
                    <a:cubicBezTo>
                      <a:pt x="176" y="133"/>
                      <a:pt x="176" y="134"/>
                      <a:pt x="176" y="134"/>
                    </a:cubicBezTo>
                    <a:cubicBezTo>
                      <a:pt x="176" y="134"/>
                      <a:pt x="176" y="133"/>
                      <a:pt x="176" y="133"/>
                    </a:cubicBezTo>
                    <a:moveTo>
                      <a:pt x="176" y="133"/>
                    </a:moveTo>
                    <a:cubicBezTo>
                      <a:pt x="176" y="133"/>
                      <a:pt x="176" y="133"/>
                      <a:pt x="176" y="133"/>
                    </a:cubicBezTo>
                    <a:cubicBezTo>
                      <a:pt x="176" y="133"/>
                      <a:pt x="176" y="133"/>
                      <a:pt x="176" y="133"/>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22" y="0"/>
                    </a:moveTo>
                    <a:cubicBezTo>
                      <a:pt x="15" y="0"/>
                      <a:pt x="8" y="0"/>
                      <a:pt x="0" y="1"/>
                    </a:cubicBezTo>
                    <a:cubicBezTo>
                      <a:pt x="0" y="1"/>
                      <a:pt x="0" y="1"/>
                      <a:pt x="0" y="1"/>
                    </a:cubicBezTo>
                    <a:cubicBezTo>
                      <a:pt x="0" y="1"/>
                      <a:pt x="0" y="1"/>
                      <a:pt x="0" y="1"/>
                    </a:cubicBezTo>
                    <a:cubicBezTo>
                      <a:pt x="0" y="1"/>
                      <a:pt x="0" y="1"/>
                      <a:pt x="0" y="1"/>
                    </a:cubicBezTo>
                    <a:cubicBezTo>
                      <a:pt x="0" y="1"/>
                      <a:pt x="0" y="1"/>
                      <a:pt x="0" y="1"/>
                    </a:cubicBezTo>
                    <a:cubicBezTo>
                      <a:pt x="8" y="0"/>
                      <a:pt x="15" y="0"/>
                      <a:pt x="22" y="0"/>
                    </a:cubicBezTo>
                    <a:moveTo>
                      <a:pt x="22" y="0"/>
                    </a:moveTo>
                    <a:cubicBezTo>
                      <a:pt x="22" y="0"/>
                      <a:pt x="22" y="0"/>
                      <a:pt x="22" y="0"/>
                    </a:cubicBezTo>
                    <a:cubicBezTo>
                      <a:pt x="22" y="0"/>
                      <a:pt x="22" y="0"/>
                      <a:pt x="22" y="0"/>
                    </a:cubicBezTo>
                    <a:cubicBezTo>
                      <a:pt x="22" y="0"/>
                      <a:pt x="22"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30"/>
              <p:cNvSpPr>
                <a:spLocks noEditPoints="1"/>
              </p:cNvSpPr>
              <p:nvPr/>
            </p:nvSpPr>
            <p:spPr bwMode="auto">
              <a:xfrm>
                <a:off x="6170" y="1275"/>
                <a:ext cx="727" cy="658"/>
              </a:xfrm>
              <a:custGeom>
                <a:avLst/>
                <a:gdLst>
                  <a:gd name="T0" fmla="*/ 0 w 305"/>
                  <a:gd name="T1" fmla="*/ 94 h 276"/>
                  <a:gd name="T2" fmla="*/ 91 w 305"/>
                  <a:gd name="T3" fmla="*/ 59 h 276"/>
                  <a:gd name="T4" fmla="*/ 104 w 305"/>
                  <a:gd name="T5" fmla="*/ 5 h 276"/>
                  <a:gd name="T6" fmla="*/ 121 w 305"/>
                  <a:gd name="T7" fmla="*/ 2 h 276"/>
                  <a:gd name="T8" fmla="*/ 121 w 305"/>
                  <a:gd name="T9" fmla="*/ 2 h 276"/>
                  <a:gd name="T10" fmla="*/ 121 w 305"/>
                  <a:gd name="T11" fmla="*/ 2 h 276"/>
                  <a:gd name="T12" fmla="*/ 143 w 305"/>
                  <a:gd name="T13" fmla="*/ 0 h 276"/>
                  <a:gd name="T14" fmla="*/ 143 w 305"/>
                  <a:gd name="T15" fmla="*/ 0 h 276"/>
                  <a:gd name="T16" fmla="*/ 115 w 305"/>
                  <a:gd name="T17" fmla="*/ 42 h 276"/>
                  <a:gd name="T18" fmla="*/ 133 w 305"/>
                  <a:gd name="T19" fmla="*/ 62 h 276"/>
                  <a:gd name="T20" fmla="*/ 139 w 305"/>
                  <a:gd name="T21" fmla="*/ 34 h 276"/>
                  <a:gd name="T22" fmla="*/ 160 w 305"/>
                  <a:gd name="T23" fmla="*/ 25 h 276"/>
                  <a:gd name="T24" fmla="*/ 170 w 305"/>
                  <a:gd name="T25" fmla="*/ 59 h 276"/>
                  <a:gd name="T26" fmla="*/ 176 w 305"/>
                  <a:gd name="T27" fmla="*/ 79 h 276"/>
                  <a:gd name="T28" fmla="*/ 187 w 305"/>
                  <a:gd name="T29" fmla="*/ 74 h 276"/>
                  <a:gd name="T30" fmla="*/ 192 w 305"/>
                  <a:gd name="T31" fmla="*/ 90 h 276"/>
                  <a:gd name="T32" fmla="*/ 222 w 305"/>
                  <a:gd name="T33" fmla="*/ 112 h 276"/>
                  <a:gd name="T34" fmla="*/ 239 w 305"/>
                  <a:gd name="T35" fmla="*/ 33 h 276"/>
                  <a:gd name="T36" fmla="*/ 277 w 305"/>
                  <a:gd name="T37" fmla="*/ 105 h 276"/>
                  <a:gd name="T38" fmla="*/ 264 w 305"/>
                  <a:gd name="T39" fmla="*/ 156 h 276"/>
                  <a:gd name="T40" fmla="*/ 244 w 305"/>
                  <a:gd name="T41" fmla="*/ 159 h 276"/>
                  <a:gd name="T42" fmla="*/ 250 w 305"/>
                  <a:gd name="T43" fmla="*/ 170 h 276"/>
                  <a:gd name="T44" fmla="*/ 263 w 305"/>
                  <a:gd name="T45" fmla="*/ 198 h 276"/>
                  <a:gd name="T46" fmla="*/ 253 w 305"/>
                  <a:gd name="T47" fmla="*/ 236 h 276"/>
                  <a:gd name="T48" fmla="*/ 279 w 305"/>
                  <a:gd name="T49" fmla="*/ 214 h 276"/>
                  <a:gd name="T50" fmla="*/ 241 w 305"/>
                  <a:gd name="T51" fmla="*/ 276 h 276"/>
                  <a:gd name="T52" fmla="*/ 297 w 305"/>
                  <a:gd name="T53" fmla="*/ 135 h 276"/>
                  <a:gd name="T54" fmla="*/ 297 w 305"/>
                  <a:gd name="T55" fmla="*/ 134 h 276"/>
                  <a:gd name="T56" fmla="*/ 297 w 305"/>
                  <a:gd name="T57" fmla="*/ 134 h 276"/>
                  <a:gd name="T58" fmla="*/ 297 w 305"/>
                  <a:gd name="T59" fmla="*/ 134 h 276"/>
                  <a:gd name="T60" fmla="*/ 297 w 305"/>
                  <a:gd name="T61" fmla="*/ 133 h 276"/>
                  <a:gd name="T62" fmla="*/ 297 w 305"/>
                  <a:gd name="T63" fmla="*/ 133 h 276"/>
                  <a:gd name="T64" fmla="*/ 143 w 305"/>
                  <a:gd name="T65"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5" h="276">
                    <a:moveTo>
                      <a:pt x="121" y="2"/>
                    </a:moveTo>
                    <a:cubicBezTo>
                      <a:pt x="65" y="9"/>
                      <a:pt x="21" y="46"/>
                      <a:pt x="0" y="94"/>
                    </a:cubicBezTo>
                    <a:cubicBezTo>
                      <a:pt x="21" y="76"/>
                      <a:pt x="48" y="64"/>
                      <a:pt x="77" y="60"/>
                    </a:cubicBezTo>
                    <a:cubicBezTo>
                      <a:pt x="82" y="59"/>
                      <a:pt x="86" y="59"/>
                      <a:pt x="91" y="59"/>
                    </a:cubicBezTo>
                    <a:cubicBezTo>
                      <a:pt x="93" y="51"/>
                      <a:pt x="92" y="43"/>
                      <a:pt x="93" y="35"/>
                    </a:cubicBezTo>
                    <a:cubicBezTo>
                      <a:pt x="94" y="24"/>
                      <a:pt x="98" y="14"/>
                      <a:pt x="104" y="5"/>
                    </a:cubicBezTo>
                    <a:cubicBezTo>
                      <a:pt x="110" y="3"/>
                      <a:pt x="115" y="2"/>
                      <a:pt x="121" y="2"/>
                    </a:cubicBezTo>
                    <a:moveTo>
                      <a:pt x="121" y="2"/>
                    </a:moveTo>
                    <a:cubicBezTo>
                      <a:pt x="121" y="2"/>
                      <a:pt x="121" y="2"/>
                      <a:pt x="121" y="2"/>
                    </a:cubicBezTo>
                    <a:cubicBezTo>
                      <a:pt x="121" y="2"/>
                      <a:pt x="121" y="2"/>
                      <a:pt x="121" y="2"/>
                    </a:cubicBezTo>
                    <a:cubicBezTo>
                      <a:pt x="121" y="2"/>
                      <a:pt x="121" y="2"/>
                      <a:pt x="121" y="2"/>
                    </a:cubicBezTo>
                    <a:cubicBezTo>
                      <a:pt x="121" y="2"/>
                      <a:pt x="121" y="2"/>
                      <a:pt x="121" y="2"/>
                    </a:cubicBezTo>
                    <a:moveTo>
                      <a:pt x="143" y="0"/>
                    </a:moveTo>
                    <a:cubicBezTo>
                      <a:pt x="143" y="0"/>
                      <a:pt x="143" y="0"/>
                      <a:pt x="143" y="0"/>
                    </a:cubicBezTo>
                    <a:cubicBezTo>
                      <a:pt x="136" y="0"/>
                      <a:pt x="129" y="0"/>
                      <a:pt x="121" y="1"/>
                    </a:cubicBezTo>
                    <a:cubicBezTo>
                      <a:pt x="128" y="0"/>
                      <a:pt x="136" y="0"/>
                      <a:pt x="143" y="0"/>
                    </a:cubicBezTo>
                    <a:cubicBezTo>
                      <a:pt x="145" y="0"/>
                      <a:pt x="148" y="0"/>
                      <a:pt x="151" y="0"/>
                    </a:cubicBezTo>
                    <a:cubicBezTo>
                      <a:pt x="133" y="7"/>
                      <a:pt x="117" y="23"/>
                      <a:pt x="115" y="42"/>
                    </a:cubicBezTo>
                    <a:cubicBezTo>
                      <a:pt x="115" y="48"/>
                      <a:pt x="116" y="54"/>
                      <a:pt x="117" y="60"/>
                    </a:cubicBezTo>
                    <a:cubicBezTo>
                      <a:pt x="122" y="60"/>
                      <a:pt x="128" y="61"/>
                      <a:pt x="133" y="62"/>
                    </a:cubicBezTo>
                    <a:cubicBezTo>
                      <a:pt x="133" y="60"/>
                      <a:pt x="132" y="58"/>
                      <a:pt x="132" y="56"/>
                    </a:cubicBezTo>
                    <a:cubicBezTo>
                      <a:pt x="132" y="48"/>
                      <a:pt x="134" y="40"/>
                      <a:pt x="139" y="34"/>
                    </a:cubicBezTo>
                    <a:cubicBezTo>
                      <a:pt x="144" y="28"/>
                      <a:pt x="151" y="24"/>
                      <a:pt x="158" y="24"/>
                    </a:cubicBezTo>
                    <a:cubicBezTo>
                      <a:pt x="159" y="24"/>
                      <a:pt x="160" y="24"/>
                      <a:pt x="160" y="25"/>
                    </a:cubicBezTo>
                    <a:cubicBezTo>
                      <a:pt x="168" y="26"/>
                      <a:pt x="176" y="32"/>
                      <a:pt x="176" y="40"/>
                    </a:cubicBezTo>
                    <a:cubicBezTo>
                      <a:pt x="177" y="47"/>
                      <a:pt x="173" y="53"/>
                      <a:pt x="170" y="59"/>
                    </a:cubicBezTo>
                    <a:cubicBezTo>
                      <a:pt x="167" y="63"/>
                      <a:pt x="165" y="68"/>
                      <a:pt x="162" y="72"/>
                    </a:cubicBezTo>
                    <a:cubicBezTo>
                      <a:pt x="167" y="74"/>
                      <a:pt x="172" y="77"/>
                      <a:pt x="176" y="79"/>
                    </a:cubicBezTo>
                    <a:cubicBezTo>
                      <a:pt x="179" y="76"/>
                      <a:pt x="182" y="74"/>
                      <a:pt x="186" y="74"/>
                    </a:cubicBezTo>
                    <a:cubicBezTo>
                      <a:pt x="186" y="74"/>
                      <a:pt x="187" y="74"/>
                      <a:pt x="187" y="74"/>
                    </a:cubicBezTo>
                    <a:cubicBezTo>
                      <a:pt x="190" y="75"/>
                      <a:pt x="193" y="76"/>
                      <a:pt x="194" y="79"/>
                    </a:cubicBezTo>
                    <a:cubicBezTo>
                      <a:pt x="197" y="83"/>
                      <a:pt x="195" y="87"/>
                      <a:pt x="192" y="90"/>
                    </a:cubicBezTo>
                    <a:cubicBezTo>
                      <a:pt x="202" y="97"/>
                      <a:pt x="211" y="106"/>
                      <a:pt x="219" y="116"/>
                    </a:cubicBezTo>
                    <a:cubicBezTo>
                      <a:pt x="220" y="115"/>
                      <a:pt x="221" y="113"/>
                      <a:pt x="222" y="112"/>
                    </a:cubicBezTo>
                    <a:cubicBezTo>
                      <a:pt x="233" y="94"/>
                      <a:pt x="226" y="72"/>
                      <a:pt x="230" y="52"/>
                    </a:cubicBezTo>
                    <a:cubicBezTo>
                      <a:pt x="232" y="45"/>
                      <a:pt x="235" y="39"/>
                      <a:pt x="239" y="33"/>
                    </a:cubicBezTo>
                    <a:cubicBezTo>
                      <a:pt x="256" y="47"/>
                      <a:pt x="270" y="64"/>
                      <a:pt x="281" y="84"/>
                    </a:cubicBezTo>
                    <a:cubicBezTo>
                      <a:pt x="278" y="90"/>
                      <a:pt x="277" y="98"/>
                      <a:pt x="277" y="105"/>
                    </a:cubicBezTo>
                    <a:cubicBezTo>
                      <a:pt x="277" y="114"/>
                      <a:pt x="278" y="123"/>
                      <a:pt x="277" y="133"/>
                    </a:cubicBezTo>
                    <a:cubicBezTo>
                      <a:pt x="276" y="142"/>
                      <a:pt x="272" y="151"/>
                      <a:pt x="264" y="156"/>
                    </a:cubicBezTo>
                    <a:cubicBezTo>
                      <a:pt x="260" y="158"/>
                      <a:pt x="255" y="159"/>
                      <a:pt x="250" y="159"/>
                    </a:cubicBezTo>
                    <a:cubicBezTo>
                      <a:pt x="248" y="159"/>
                      <a:pt x="246" y="159"/>
                      <a:pt x="244" y="159"/>
                    </a:cubicBezTo>
                    <a:cubicBezTo>
                      <a:pt x="245" y="162"/>
                      <a:pt x="247" y="166"/>
                      <a:pt x="248" y="170"/>
                    </a:cubicBezTo>
                    <a:cubicBezTo>
                      <a:pt x="248" y="170"/>
                      <a:pt x="249" y="170"/>
                      <a:pt x="250" y="170"/>
                    </a:cubicBezTo>
                    <a:cubicBezTo>
                      <a:pt x="256" y="171"/>
                      <a:pt x="262" y="175"/>
                      <a:pt x="265" y="180"/>
                    </a:cubicBezTo>
                    <a:cubicBezTo>
                      <a:pt x="268" y="186"/>
                      <a:pt x="267" y="193"/>
                      <a:pt x="263" y="198"/>
                    </a:cubicBezTo>
                    <a:cubicBezTo>
                      <a:pt x="260" y="202"/>
                      <a:pt x="257" y="204"/>
                      <a:pt x="254" y="205"/>
                    </a:cubicBezTo>
                    <a:cubicBezTo>
                      <a:pt x="255" y="215"/>
                      <a:pt x="254" y="226"/>
                      <a:pt x="253" y="236"/>
                    </a:cubicBezTo>
                    <a:cubicBezTo>
                      <a:pt x="255" y="231"/>
                      <a:pt x="257" y="226"/>
                      <a:pt x="260" y="222"/>
                    </a:cubicBezTo>
                    <a:cubicBezTo>
                      <a:pt x="265" y="217"/>
                      <a:pt x="272" y="214"/>
                      <a:pt x="279" y="214"/>
                    </a:cubicBezTo>
                    <a:cubicBezTo>
                      <a:pt x="282" y="214"/>
                      <a:pt x="284" y="214"/>
                      <a:pt x="287" y="215"/>
                    </a:cubicBezTo>
                    <a:cubicBezTo>
                      <a:pt x="277" y="239"/>
                      <a:pt x="261" y="260"/>
                      <a:pt x="241" y="276"/>
                    </a:cubicBezTo>
                    <a:cubicBezTo>
                      <a:pt x="241" y="276"/>
                      <a:pt x="241" y="276"/>
                      <a:pt x="241" y="276"/>
                    </a:cubicBezTo>
                    <a:cubicBezTo>
                      <a:pt x="282" y="243"/>
                      <a:pt x="305" y="190"/>
                      <a:pt x="297" y="135"/>
                    </a:cubicBezTo>
                    <a:cubicBezTo>
                      <a:pt x="297" y="135"/>
                      <a:pt x="297" y="135"/>
                      <a:pt x="297" y="135"/>
                    </a:cubicBezTo>
                    <a:cubicBezTo>
                      <a:pt x="297" y="134"/>
                      <a:pt x="297" y="134"/>
                      <a:pt x="297" y="134"/>
                    </a:cubicBezTo>
                    <a:cubicBezTo>
                      <a:pt x="297" y="134"/>
                      <a:pt x="297" y="134"/>
                      <a:pt x="297" y="134"/>
                    </a:cubicBezTo>
                    <a:cubicBezTo>
                      <a:pt x="297" y="134"/>
                      <a:pt x="297" y="134"/>
                      <a:pt x="297" y="134"/>
                    </a:cubicBezTo>
                    <a:cubicBezTo>
                      <a:pt x="297" y="134"/>
                      <a:pt x="297" y="134"/>
                      <a:pt x="297" y="134"/>
                    </a:cubicBezTo>
                    <a:cubicBezTo>
                      <a:pt x="297" y="134"/>
                      <a:pt x="297" y="134"/>
                      <a:pt x="297" y="134"/>
                    </a:cubicBezTo>
                    <a:cubicBezTo>
                      <a:pt x="297" y="134"/>
                      <a:pt x="297" y="134"/>
                      <a:pt x="297" y="134"/>
                    </a:cubicBezTo>
                    <a:cubicBezTo>
                      <a:pt x="297" y="134"/>
                      <a:pt x="297" y="133"/>
                      <a:pt x="297" y="133"/>
                    </a:cubicBezTo>
                    <a:cubicBezTo>
                      <a:pt x="297" y="133"/>
                      <a:pt x="297" y="133"/>
                      <a:pt x="297" y="133"/>
                    </a:cubicBezTo>
                    <a:cubicBezTo>
                      <a:pt x="297" y="133"/>
                      <a:pt x="297" y="133"/>
                      <a:pt x="297" y="133"/>
                    </a:cubicBezTo>
                    <a:cubicBezTo>
                      <a:pt x="285" y="56"/>
                      <a:pt x="219" y="0"/>
                      <a:pt x="143" y="0"/>
                    </a:cubicBezTo>
                    <a:cubicBezTo>
                      <a:pt x="143" y="0"/>
                      <a:pt x="143" y="0"/>
                      <a:pt x="143"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31"/>
              <p:cNvSpPr/>
              <p:nvPr/>
            </p:nvSpPr>
            <p:spPr bwMode="auto">
              <a:xfrm>
                <a:off x="6745" y="1785"/>
                <a:ext cx="109" cy="148"/>
              </a:xfrm>
              <a:custGeom>
                <a:avLst/>
                <a:gdLst>
                  <a:gd name="T0" fmla="*/ 38 w 46"/>
                  <a:gd name="T1" fmla="*/ 0 h 62"/>
                  <a:gd name="T2" fmla="*/ 19 w 46"/>
                  <a:gd name="T3" fmla="*/ 8 h 62"/>
                  <a:gd name="T4" fmla="*/ 12 w 46"/>
                  <a:gd name="T5" fmla="*/ 22 h 62"/>
                  <a:gd name="T6" fmla="*/ 0 w 46"/>
                  <a:gd name="T7" fmla="*/ 62 h 62"/>
                  <a:gd name="T8" fmla="*/ 46 w 46"/>
                  <a:gd name="T9" fmla="*/ 1 h 62"/>
                  <a:gd name="T10" fmla="*/ 38 w 46"/>
                  <a:gd name="T11" fmla="*/ 0 h 62"/>
                </a:gdLst>
                <a:ahLst/>
                <a:cxnLst>
                  <a:cxn ang="0">
                    <a:pos x="T0" y="T1"/>
                  </a:cxn>
                  <a:cxn ang="0">
                    <a:pos x="T2" y="T3"/>
                  </a:cxn>
                  <a:cxn ang="0">
                    <a:pos x="T4" y="T5"/>
                  </a:cxn>
                  <a:cxn ang="0">
                    <a:pos x="T6" y="T7"/>
                  </a:cxn>
                  <a:cxn ang="0">
                    <a:pos x="T8" y="T9"/>
                  </a:cxn>
                  <a:cxn ang="0">
                    <a:pos x="T10" y="T11"/>
                  </a:cxn>
                </a:cxnLst>
                <a:rect l="0" t="0" r="r" b="b"/>
                <a:pathLst>
                  <a:path w="46" h="62">
                    <a:moveTo>
                      <a:pt x="38" y="0"/>
                    </a:moveTo>
                    <a:cubicBezTo>
                      <a:pt x="31" y="0"/>
                      <a:pt x="24" y="3"/>
                      <a:pt x="19" y="8"/>
                    </a:cubicBezTo>
                    <a:cubicBezTo>
                      <a:pt x="16" y="12"/>
                      <a:pt x="14" y="17"/>
                      <a:pt x="12" y="22"/>
                    </a:cubicBezTo>
                    <a:cubicBezTo>
                      <a:pt x="10" y="36"/>
                      <a:pt x="6" y="49"/>
                      <a:pt x="0" y="62"/>
                    </a:cubicBezTo>
                    <a:cubicBezTo>
                      <a:pt x="20" y="46"/>
                      <a:pt x="36" y="25"/>
                      <a:pt x="46" y="1"/>
                    </a:cubicBezTo>
                    <a:cubicBezTo>
                      <a:pt x="43" y="0"/>
                      <a:pt x="41" y="0"/>
                      <a:pt x="38" y="0"/>
                    </a:cubicBezTo>
                  </a:path>
                </a:pathLst>
              </a:custGeom>
              <a:solidFill>
                <a:srgbClr val="17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32"/>
              <p:cNvSpPr/>
              <p:nvPr/>
            </p:nvSpPr>
            <p:spPr bwMode="auto">
              <a:xfrm>
                <a:off x="6692" y="1354"/>
                <a:ext cx="148" cy="300"/>
              </a:xfrm>
              <a:custGeom>
                <a:avLst/>
                <a:gdLst>
                  <a:gd name="T0" fmla="*/ 20 w 62"/>
                  <a:gd name="T1" fmla="*/ 0 h 126"/>
                  <a:gd name="T2" fmla="*/ 11 w 62"/>
                  <a:gd name="T3" fmla="*/ 19 h 126"/>
                  <a:gd name="T4" fmla="*/ 3 w 62"/>
                  <a:gd name="T5" fmla="*/ 79 h 126"/>
                  <a:gd name="T6" fmla="*/ 0 w 62"/>
                  <a:gd name="T7" fmla="*/ 83 h 126"/>
                  <a:gd name="T8" fmla="*/ 25 w 62"/>
                  <a:gd name="T9" fmla="*/ 126 h 126"/>
                  <a:gd name="T10" fmla="*/ 31 w 62"/>
                  <a:gd name="T11" fmla="*/ 126 h 126"/>
                  <a:gd name="T12" fmla="*/ 45 w 62"/>
                  <a:gd name="T13" fmla="*/ 123 h 126"/>
                  <a:gd name="T14" fmla="*/ 58 w 62"/>
                  <a:gd name="T15" fmla="*/ 100 h 126"/>
                  <a:gd name="T16" fmla="*/ 58 w 62"/>
                  <a:gd name="T17" fmla="*/ 72 h 126"/>
                  <a:gd name="T18" fmla="*/ 62 w 62"/>
                  <a:gd name="T19" fmla="*/ 51 h 126"/>
                  <a:gd name="T20" fmla="*/ 20 w 62"/>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126">
                    <a:moveTo>
                      <a:pt x="20" y="0"/>
                    </a:moveTo>
                    <a:cubicBezTo>
                      <a:pt x="16" y="6"/>
                      <a:pt x="13" y="12"/>
                      <a:pt x="11" y="19"/>
                    </a:cubicBezTo>
                    <a:cubicBezTo>
                      <a:pt x="7" y="39"/>
                      <a:pt x="14" y="61"/>
                      <a:pt x="3" y="79"/>
                    </a:cubicBezTo>
                    <a:cubicBezTo>
                      <a:pt x="2" y="80"/>
                      <a:pt x="1" y="82"/>
                      <a:pt x="0" y="83"/>
                    </a:cubicBezTo>
                    <a:cubicBezTo>
                      <a:pt x="11" y="96"/>
                      <a:pt x="19" y="110"/>
                      <a:pt x="25" y="126"/>
                    </a:cubicBezTo>
                    <a:cubicBezTo>
                      <a:pt x="27" y="126"/>
                      <a:pt x="29" y="126"/>
                      <a:pt x="31" y="126"/>
                    </a:cubicBezTo>
                    <a:cubicBezTo>
                      <a:pt x="36" y="126"/>
                      <a:pt x="41" y="125"/>
                      <a:pt x="45" y="123"/>
                    </a:cubicBezTo>
                    <a:cubicBezTo>
                      <a:pt x="53" y="118"/>
                      <a:pt x="57" y="109"/>
                      <a:pt x="58" y="100"/>
                    </a:cubicBezTo>
                    <a:cubicBezTo>
                      <a:pt x="59" y="90"/>
                      <a:pt x="58" y="81"/>
                      <a:pt x="58" y="72"/>
                    </a:cubicBezTo>
                    <a:cubicBezTo>
                      <a:pt x="58" y="65"/>
                      <a:pt x="59" y="57"/>
                      <a:pt x="62" y="51"/>
                    </a:cubicBezTo>
                    <a:cubicBezTo>
                      <a:pt x="51" y="31"/>
                      <a:pt x="37" y="14"/>
                      <a:pt x="20" y="0"/>
                    </a:cubicBezTo>
                  </a:path>
                </a:pathLst>
              </a:custGeom>
              <a:solidFill>
                <a:srgbClr val="17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33"/>
              <p:cNvSpPr/>
              <p:nvPr/>
            </p:nvSpPr>
            <p:spPr bwMode="auto">
              <a:xfrm>
                <a:off x="6387" y="1275"/>
                <a:ext cx="143" cy="143"/>
              </a:xfrm>
              <a:custGeom>
                <a:avLst/>
                <a:gdLst>
                  <a:gd name="T0" fmla="*/ 52 w 60"/>
                  <a:gd name="T1" fmla="*/ 0 h 60"/>
                  <a:gd name="T2" fmla="*/ 30 w 60"/>
                  <a:gd name="T3" fmla="*/ 1 h 60"/>
                  <a:gd name="T4" fmla="*/ 30 w 60"/>
                  <a:gd name="T5" fmla="*/ 1 h 60"/>
                  <a:gd name="T6" fmla="*/ 30 w 60"/>
                  <a:gd name="T7" fmla="*/ 1 h 60"/>
                  <a:gd name="T8" fmla="*/ 30 w 60"/>
                  <a:gd name="T9" fmla="*/ 1 h 60"/>
                  <a:gd name="T10" fmla="*/ 30 w 60"/>
                  <a:gd name="T11" fmla="*/ 2 h 60"/>
                  <a:gd name="T12" fmla="*/ 30 w 60"/>
                  <a:gd name="T13" fmla="*/ 2 h 60"/>
                  <a:gd name="T14" fmla="*/ 30 w 60"/>
                  <a:gd name="T15" fmla="*/ 2 h 60"/>
                  <a:gd name="T16" fmla="*/ 30 w 60"/>
                  <a:gd name="T17" fmla="*/ 2 h 60"/>
                  <a:gd name="T18" fmla="*/ 30 w 60"/>
                  <a:gd name="T19" fmla="*/ 2 h 60"/>
                  <a:gd name="T20" fmla="*/ 13 w 60"/>
                  <a:gd name="T21" fmla="*/ 5 h 60"/>
                  <a:gd name="T22" fmla="*/ 2 w 60"/>
                  <a:gd name="T23" fmla="*/ 35 h 60"/>
                  <a:gd name="T24" fmla="*/ 0 w 60"/>
                  <a:gd name="T25" fmla="*/ 59 h 60"/>
                  <a:gd name="T26" fmla="*/ 8 w 60"/>
                  <a:gd name="T27" fmla="*/ 59 h 60"/>
                  <a:gd name="T28" fmla="*/ 26 w 60"/>
                  <a:gd name="T29" fmla="*/ 60 h 60"/>
                  <a:gd name="T30" fmla="*/ 24 w 60"/>
                  <a:gd name="T31" fmla="*/ 42 h 60"/>
                  <a:gd name="T32" fmla="*/ 60 w 60"/>
                  <a:gd name="T33" fmla="*/ 0 h 60"/>
                  <a:gd name="T34" fmla="*/ 52 w 60"/>
                  <a:gd name="T3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60">
                    <a:moveTo>
                      <a:pt x="52" y="0"/>
                    </a:moveTo>
                    <a:cubicBezTo>
                      <a:pt x="45" y="0"/>
                      <a:pt x="37" y="0"/>
                      <a:pt x="30" y="1"/>
                    </a:cubicBezTo>
                    <a:cubicBezTo>
                      <a:pt x="30" y="1"/>
                      <a:pt x="30" y="1"/>
                      <a:pt x="30" y="1"/>
                    </a:cubicBezTo>
                    <a:cubicBezTo>
                      <a:pt x="30" y="1"/>
                      <a:pt x="30" y="1"/>
                      <a:pt x="30" y="1"/>
                    </a:cubicBezTo>
                    <a:cubicBezTo>
                      <a:pt x="30" y="1"/>
                      <a:pt x="30" y="1"/>
                      <a:pt x="30" y="1"/>
                    </a:cubicBezTo>
                    <a:cubicBezTo>
                      <a:pt x="30" y="1"/>
                      <a:pt x="30" y="2"/>
                      <a:pt x="30" y="2"/>
                    </a:cubicBezTo>
                    <a:cubicBezTo>
                      <a:pt x="30" y="2"/>
                      <a:pt x="30" y="2"/>
                      <a:pt x="30" y="2"/>
                    </a:cubicBezTo>
                    <a:cubicBezTo>
                      <a:pt x="30" y="2"/>
                      <a:pt x="30" y="2"/>
                      <a:pt x="30" y="2"/>
                    </a:cubicBezTo>
                    <a:cubicBezTo>
                      <a:pt x="30" y="2"/>
                      <a:pt x="30" y="2"/>
                      <a:pt x="30" y="2"/>
                    </a:cubicBezTo>
                    <a:cubicBezTo>
                      <a:pt x="30" y="2"/>
                      <a:pt x="30" y="2"/>
                      <a:pt x="30" y="2"/>
                    </a:cubicBezTo>
                    <a:cubicBezTo>
                      <a:pt x="24" y="2"/>
                      <a:pt x="19" y="3"/>
                      <a:pt x="13" y="5"/>
                    </a:cubicBezTo>
                    <a:cubicBezTo>
                      <a:pt x="7" y="14"/>
                      <a:pt x="3" y="24"/>
                      <a:pt x="2" y="35"/>
                    </a:cubicBezTo>
                    <a:cubicBezTo>
                      <a:pt x="1" y="43"/>
                      <a:pt x="2" y="51"/>
                      <a:pt x="0" y="59"/>
                    </a:cubicBezTo>
                    <a:cubicBezTo>
                      <a:pt x="3" y="59"/>
                      <a:pt x="5" y="59"/>
                      <a:pt x="8" y="59"/>
                    </a:cubicBezTo>
                    <a:cubicBezTo>
                      <a:pt x="14" y="59"/>
                      <a:pt x="20" y="59"/>
                      <a:pt x="26" y="60"/>
                    </a:cubicBezTo>
                    <a:cubicBezTo>
                      <a:pt x="25" y="54"/>
                      <a:pt x="24" y="48"/>
                      <a:pt x="24" y="42"/>
                    </a:cubicBezTo>
                    <a:cubicBezTo>
                      <a:pt x="26" y="23"/>
                      <a:pt x="42" y="7"/>
                      <a:pt x="60" y="0"/>
                    </a:cubicBezTo>
                    <a:cubicBezTo>
                      <a:pt x="57" y="0"/>
                      <a:pt x="54" y="0"/>
                      <a:pt x="52" y="0"/>
                    </a:cubicBezTo>
                  </a:path>
                </a:pathLst>
              </a:custGeom>
              <a:solidFill>
                <a:srgbClr val="17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34"/>
              <p:cNvSpPr/>
              <p:nvPr/>
            </p:nvSpPr>
            <p:spPr bwMode="auto">
              <a:xfrm>
                <a:off x="6761" y="1680"/>
                <a:ext cx="48" cy="84"/>
              </a:xfrm>
              <a:custGeom>
                <a:avLst/>
                <a:gdLst>
                  <a:gd name="T0" fmla="*/ 0 w 20"/>
                  <a:gd name="T1" fmla="*/ 0 h 35"/>
                  <a:gd name="T2" fmla="*/ 5 w 20"/>
                  <a:gd name="T3" fmla="*/ 23 h 35"/>
                  <a:gd name="T4" fmla="*/ 6 w 20"/>
                  <a:gd name="T5" fmla="*/ 35 h 35"/>
                  <a:gd name="T6" fmla="*/ 15 w 20"/>
                  <a:gd name="T7" fmla="*/ 28 h 35"/>
                  <a:gd name="T8" fmla="*/ 17 w 20"/>
                  <a:gd name="T9" fmla="*/ 10 h 35"/>
                  <a:gd name="T10" fmla="*/ 2 w 20"/>
                  <a:gd name="T11" fmla="*/ 0 h 35"/>
                  <a:gd name="T12" fmla="*/ 0 w 20"/>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0" h="35">
                    <a:moveTo>
                      <a:pt x="0" y="0"/>
                    </a:moveTo>
                    <a:cubicBezTo>
                      <a:pt x="2" y="7"/>
                      <a:pt x="4" y="15"/>
                      <a:pt x="5" y="23"/>
                    </a:cubicBezTo>
                    <a:cubicBezTo>
                      <a:pt x="5" y="27"/>
                      <a:pt x="6" y="31"/>
                      <a:pt x="6" y="35"/>
                    </a:cubicBezTo>
                    <a:cubicBezTo>
                      <a:pt x="9" y="34"/>
                      <a:pt x="12" y="32"/>
                      <a:pt x="15" y="28"/>
                    </a:cubicBezTo>
                    <a:cubicBezTo>
                      <a:pt x="19" y="23"/>
                      <a:pt x="20" y="16"/>
                      <a:pt x="17" y="10"/>
                    </a:cubicBezTo>
                    <a:cubicBezTo>
                      <a:pt x="14" y="5"/>
                      <a:pt x="8" y="1"/>
                      <a:pt x="2" y="0"/>
                    </a:cubicBezTo>
                    <a:cubicBezTo>
                      <a:pt x="1" y="0"/>
                      <a:pt x="0" y="0"/>
                      <a:pt x="0" y="0"/>
                    </a:cubicBezTo>
                  </a:path>
                </a:pathLst>
              </a:custGeom>
              <a:solidFill>
                <a:srgbClr val="17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35"/>
              <p:cNvSpPr/>
              <p:nvPr/>
            </p:nvSpPr>
            <p:spPr bwMode="auto">
              <a:xfrm>
                <a:off x="6485" y="1332"/>
                <a:ext cx="107" cy="115"/>
              </a:xfrm>
              <a:custGeom>
                <a:avLst/>
                <a:gdLst>
                  <a:gd name="T0" fmla="*/ 26 w 45"/>
                  <a:gd name="T1" fmla="*/ 0 h 48"/>
                  <a:gd name="T2" fmla="*/ 7 w 45"/>
                  <a:gd name="T3" fmla="*/ 10 h 48"/>
                  <a:gd name="T4" fmla="*/ 0 w 45"/>
                  <a:gd name="T5" fmla="*/ 32 h 48"/>
                  <a:gd name="T6" fmla="*/ 1 w 45"/>
                  <a:gd name="T7" fmla="*/ 38 h 48"/>
                  <a:gd name="T8" fmla="*/ 30 w 45"/>
                  <a:gd name="T9" fmla="*/ 48 h 48"/>
                  <a:gd name="T10" fmla="*/ 38 w 45"/>
                  <a:gd name="T11" fmla="*/ 35 h 48"/>
                  <a:gd name="T12" fmla="*/ 44 w 45"/>
                  <a:gd name="T13" fmla="*/ 16 h 48"/>
                  <a:gd name="T14" fmla="*/ 28 w 45"/>
                  <a:gd name="T15" fmla="*/ 1 h 48"/>
                  <a:gd name="T16" fmla="*/ 26 w 45"/>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8">
                    <a:moveTo>
                      <a:pt x="26" y="0"/>
                    </a:moveTo>
                    <a:cubicBezTo>
                      <a:pt x="19" y="0"/>
                      <a:pt x="12" y="4"/>
                      <a:pt x="7" y="10"/>
                    </a:cubicBezTo>
                    <a:cubicBezTo>
                      <a:pt x="2" y="16"/>
                      <a:pt x="0" y="24"/>
                      <a:pt x="0" y="32"/>
                    </a:cubicBezTo>
                    <a:cubicBezTo>
                      <a:pt x="0" y="34"/>
                      <a:pt x="1" y="36"/>
                      <a:pt x="1" y="38"/>
                    </a:cubicBezTo>
                    <a:cubicBezTo>
                      <a:pt x="11" y="41"/>
                      <a:pt x="21" y="44"/>
                      <a:pt x="30" y="48"/>
                    </a:cubicBezTo>
                    <a:cubicBezTo>
                      <a:pt x="33" y="44"/>
                      <a:pt x="35" y="39"/>
                      <a:pt x="38" y="35"/>
                    </a:cubicBezTo>
                    <a:cubicBezTo>
                      <a:pt x="41" y="29"/>
                      <a:pt x="45" y="23"/>
                      <a:pt x="44" y="16"/>
                    </a:cubicBezTo>
                    <a:cubicBezTo>
                      <a:pt x="44" y="8"/>
                      <a:pt x="36" y="2"/>
                      <a:pt x="28" y="1"/>
                    </a:cubicBezTo>
                    <a:cubicBezTo>
                      <a:pt x="28" y="0"/>
                      <a:pt x="27" y="0"/>
                      <a:pt x="26" y="0"/>
                    </a:cubicBezTo>
                  </a:path>
                </a:pathLst>
              </a:custGeom>
              <a:solidFill>
                <a:srgbClr val="17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36"/>
              <p:cNvSpPr/>
              <p:nvPr/>
            </p:nvSpPr>
            <p:spPr bwMode="auto">
              <a:xfrm>
                <a:off x="6590" y="1451"/>
                <a:ext cx="50" cy="39"/>
              </a:xfrm>
              <a:custGeom>
                <a:avLst/>
                <a:gdLst>
                  <a:gd name="T0" fmla="*/ 10 w 21"/>
                  <a:gd name="T1" fmla="*/ 0 h 16"/>
                  <a:gd name="T2" fmla="*/ 0 w 21"/>
                  <a:gd name="T3" fmla="*/ 5 h 16"/>
                  <a:gd name="T4" fmla="*/ 16 w 21"/>
                  <a:gd name="T5" fmla="*/ 16 h 16"/>
                  <a:gd name="T6" fmla="*/ 18 w 21"/>
                  <a:gd name="T7" fmla="*/ 5 h 16"/>
                  <a:gd name="T8" fmla="*/ 11 w 21"/>
                  <a:gd name="T9" fmla="*/ 0 h 16"/>
                  <a:gd name="T10" fmla="*/ 10 w 21"/>
                  <a:gd name="T11" fmla="*/ 0 h 16"/>
                </a:gdLst>
                <a:ahLst/>
                <a:cxnLst>
                  <a:cxn ang="0">
                    <a:pos x="T0" y="T1"/>
                  </a:cxn>
                  <a:cxn ang="0">
                    <a:pos x="T2" y="T3"/>
                  </a:cxn>
                  <a:cxn ang="0">
                    <a:pos x="T4" y="T5"/>
                  </a:cxn>
                  <a:cxn ang="0">
                    <a:pos x="T6" y="T7"/>
                  </a:cxn>
                  <a:cxn ang="0">
                    <a:pos x="T8" y="T9"/>
                  </a:cxn>
                  <a:cxn ang="0">
                    <a:pos x="T10" y="T11"/>
                  </a:cxn>
                </a:cxnLst>
                <a:rect l="0" t="0" r="r" b="b"/>
                <a:pathLst>
                  <a:path w="21" h="16">
                    <a:moveTo>
                      <a:pt x="10" y="0"/>
                    </a:moveTo>
                    <a:cubicBezTo>
                      <a:pt x="6" y="0"/>
                      <a:pt x="3" y="2"/>
                      <a:pt x="0" y="5"/>
                    </a:cubicBezTo>
                    <a:cubicBezTo>
                      <a:pt x="6" y="9"/>
                      <a:pt x="11" y="12"/>
                      <a:pt x="16" y="16"/>
                    </a:cubicBezTo>
                    <a:cubicBezTo>
                      <a:pt x="19" y="13"/>
                      <a:pt x="21" y="9"/>
                      <a:pt x="18" y="5"/>
                    </a:cubicBezTo>
                    <a:cubicBezTo>
                      <a:pt x="17" y="2"/>
                      <a:pt x="14" y="1"/>
                      <a:pt x="11" y="0"/>
                    </a:cubicBezTo>
                    <a:cubicBezTo>
                      <a:pt x="11" y="0"/>
                      <a:pt x="10" y="0"/>
                      <a:pt x="10" y="0"/>
                    </a:cubicBezTo>
                  </a:path>
                </a:pathLst>
              </a:custGeom>
              <a:solidFill>
                <a:srgbClr val="17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5" name="文本框 284"/>
            <p:cNvSpPr txBox="1"/>
            <p:nvPr/>
          </p:nvSpPr>
          <p:spPr>
            <a:xfrm>
              <a:off x="5965033" y="4883770"/>
              <a:ext cx="569386" cy="523220"/>
            </a:xfrm>
            <a:prstGeom prst="rect">
              <a:avLst/>
            </a:prstGeom>
            <a:noFill/>
          </p:spPr>
          <p:txBody>
            <a:bodyPr wrap="none" rtlCol="0">
              <a:spAutoFit/>
            </a:bodyPr>
            <a:lstStyle/>
            <a:p>
              <a:r>
                <a:rPr lang="en-US" altLang="zh-CN" sz="2800" smtClean="0">
                  <a:ln>
                    <a:solidFill>
                      <a:srgbClr val="0743A5"/>
                    </a:solidFill>
                  </a:ln>
                  <a:solidFill>
                    <a:schemeClr val="accent1">
                      <a:lumMod val="20000"/>
                      <a:lumOff val="80000"/>
                    </a:schemeClr>
                  </a:solidFill>
                  <a:latin typeface="Impact" panose="020B0806030902050204" pitchFamily="34" charset="0"/>
                </a:rPr>
                <a:t>05</a:t>
              </a:r>
              <a:endParaRPr lang="zh-CN" altLang="en-US" sz="2800">
                <a:ln>
                  <a:solidFill>
                    <a:srgbClr val="0743A5"/>
                  </a:solidFill>
                </a:ln>
                <a:solidFill>
                  <a:schemeClr val="accent1">
                    <a:lumMod val="20000"/>
                    <a:lumOff val="80000"/>
                  </a:schemeClr>
                </a:solidFill>
                <a:latin typeface="Impact" panose="020B0806030902050204" pitchFamily="34" charset="0"/>
              </a:endParaRPr>
            </a:p>
          </p:txBody>
        </p:sp>
      </p:grpSp>
      <p:pic>
        <p:nvPicPr>
          <p:cNvPr id="221" name="图片 220"/>
          <p:cNvPicPr>
            <a:picLocks noChangeAspect="1"/>
          </p:cNvPicPr>
          <p:nvPr/>
        </p:nvPicPr>
        <p:blipFill>
          <a:blip r:embed="rId1"/>
          <a:srcRect b="26907"/>
          <a:stretch>
            <a:fillRect/>
          </a:stretch>
        </p:blipFill>
        <p:spPr>
          <a:xfrm rot="770308">
            <a:off x="411005" y="3384901"/>
            <a:ext cx="1606423" cy="1466007"/>
          </a:xfrm>
          <a:custGeom>
            <a:avLst/>
            <a:gdLst>
              <a:gd name="connsiteX0" fmla="*/ 0 w 1606423"/>
              <a:gd name="connsiteY0" fmla="*/ 0 h 1466007"/>
              <a:gd name="connsiteX1" fmla="*/ 1606423 w 1606423"/>
              <a:gd name="connsiteY1" fmla="*/ 0 h 1466007"/>
              <a:gd name="connsiteX2" fmla="*/ 1606423 w 1606423"/>
              <a:gd name="connsiteY2" fmla="*/ 814640 h 1466007"/>
              <a:gd name="connsiteX3" fmla="*/ 1568502 w 1606423"/>
              <a:gd name="connsiteY3" fmla="*/ 828887 h 1466007"/>
              <a:gd name="connsiteX4" fmla="*/ 1248154 w 1606423"/>
              <a:gd name="connsiteY4" fmla="*/ 1304759 h 1466007"/>
              <a:gd name="connsiteX5" fmla="*/ 578394 w 1606423"/>
              <a:gd name="connsiteY5" fmla="*/ 1440804 h 1466007"/>
              <a:gd name="connsiteX6" fmla="*/ 313652 w 1606423"/>
              <a:gd name="connsiteY6" fmla="*/ 1287171 h 1466007"/>
              <a:gd name="connsiteX7" fmla="*/ 310590 w 1606423"/>
              <a:gd name="connsiteY7" fmla="*/ 1284643 h 1466007"/>
              <a:gd name="connsiteX8" fmla="*/ 185302 w 1606423"/>
              <a:gd name="connsiteY8" fmla="*/ 1149347 h 1466007"/>
              <a:gd name="connsiteX9" fmla="*/ 25325 w 1606423"/>
              <a:gd name="connsiteY9" fmla="*/ 1011862 h 1466007"/>
              <a:gd name="connsiteX10" fmla="*/ 0 w 1606423"/>
              <a:gd name="connsiteY10" fmla="*/ 997710 h 146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6423" h="1466007">
                <a:moveTo>
                  <a:pt x="0" y="0"/>
                </a:moveTo>
                <a:lnTo>
                  <a:pt x="1606423" y="0"/>
                </a:lnTo>
                <a:lnTo>
                  <a:pt x="1606423" y="814640"/>
                </a:lnTo>
                <a:lnTo>
                  <a:pt x="1568502" y="828887"/>
                </a:lnTo>
                <a:cubicBezTo>
                  <a:pt x="1375587" y="935432"/>
                  <a:pt x="1416030" y="1173511"/>
                  <a:pt x="1248154" y="1304759"/>
                </a:cubicBezTo>
                <a:cubicBezTo>
                  <a:pt x="1056296" y="1454757"/>
                  <a:pt x="820833" y="1500106"/>
                  <a:pt x="578394" y="1440804"/>
                </a:cubicBezTo>
                <a:cubicBezTo>
                  <a:pt x="487479" y="1418566"/>
                  <a:pt x="402451" y="1358801"/>
                  <a:pt x="313652" y="1287171"/>
                </a:cubicBezTo>
                <a:lnTo>
                  <a:pt x="310590" y="1284643"/>
                </a:lnTo>
                <a:lnTo>
                  <a:pt x="185302" y="1149347"/>
                </a:lnTo>
                <a:cubicBezTo>
                  <a:pt x="133574" y="1095807"/>
                  <a:pt x="80945" y="1047171"/>
                  <a:pt x="25325" y="1011862"/>
                </a:cubicBezTo>
                <a:lnTo>
                  <a:pt x="0" y="997710"/>
                </a:lnTo>
                <a:close/>
              </a:path>
            </a:pathLst>
          </a:custGeom>
          <a:effectLst>
            <a:innerShdw blurRad="114300" dist="88900" dir="5400000">
              <a:srgbClr val="9DC3E6">
                <a:alpha val="50000"/>
              </a:srgbClr>
            </a:innerShdw>
          </a:effectLst>
        </p:spPr>
      </p:pic>
      <p:grpSp>
        <p:nvGrpSpPr>
          <p:cNvPr id="6" name="Group 4"/>
          <p:cNvGrpSpPr>
            <a:grpSpLocks noChangeAspect="1"/>
          </p:cNvGrpSpPr>
          <p:nvPr/>
        </p:nvGrpSpPr>
        <p:grpSpPr bwMode="auto">
          <a:xfrm>
            <a:off x="3611761" y="3412199"/>
            <a:ext cx="913744" cy="1133151"/>
            <a:chOff x="2619" y="2010"/>
            <a:chExt cx="683" cy="847"/>
          </a:xfrm>
        </p:grpSpPr>
        <p:sp>
          <p:nvSpPr>
            <p:cNvPr id="14" name="Oval 5"/>
            <p:cNvSpPr>
              <a:spLocks noChangeArrowheads="1"/>
            </p:cNvSpPr>
            <p:nvPr/>
          </p:nvSpPr>
          <p:spPr bwMode="auto">
            <a:xfrm>
              <a:off x="3087" y="2495"/>
              <a:ext cx="29" cy="29"/>
            </a:xfrm>
            <a:prstGeom prst="ellipse">
              <a:avLst/>
            </a:prstGeom>
            <a:solidFill>
              <a:srgbClr val="006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6"/>
            <p:cNvSpPr>
              <a:spLocks noChangeArrowheads="1"/>
            </p:cNvSpPr>
            <p:nvPr/>
          </p:nvSpPr>
          <p:spPr bwMode="auto">
            <a:xfrm>
              <a:off x="2791" y="2495"/>
              <a:ext cx="28" cy="29"/>
            </a:xfrm>
            <a:prstGeom prst="ellipse">
              <a:avLst/>
            </a:prstGeom>
            <a:solidFill>
              <a:srgbClr val="006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Oval 7"/>
            <p:cNvSpPr>
              <a:spLocks noChangeArrowheads="1"/>
            </p:cNvSpPr>
            <p:nvPr/>
          </p:nvSpPr>
          <p:spPr bwMode="auto">
            <a:xfrm>
              <a:off x="2939" y="2538"/>
              <a:ext cx="28" cy="29"/>
            </a:xfrm>
            <a:prstGeom prst="ellipse">
              <a:avLst/>
            </a:prstGeom>
            <a:solidFill>
              <a:srgbClr val="006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8"/>
            <p:cNvSpPr>
              <a:spLocks noEditPoints="1"/>
            </p:cNvSpPr>
            <p:nvPr/>
          </p:nvSpPr>
          <p:spPr bwMode="auto">
            <a:xfrm>
              <a:off x="2767" y="2010"/>
              <a:ext cx="384" cy="352"/>
            </a:xfrm>
            <a:custGeom>
              <a:avLst/>
              <a:gdLst>
                <a:gd name="T0" fmla="*/ 150 w 161"/>
                <a:gd name="T1" fmla="*/ 144 h 148"/>
                <a:gd name="T2" fmla="*/ 151 w 161"/>
                <a:gd name="T3" fmla="*/ 144 h 148"/>
                <a:gd name="T4" fmla="*/ 151 w 161"/>
                <a:gd name="T5" fmla="*/ 144 h 148"/>
                <a:gd name="T6" fmla="*/ 161 w 161"/>
                <a:gd name="T7" fmla="*/ 142 h 148"/>
                <a:gd name="T8" fmla="*/ 159 w 161"/>
                <a:gd name="T9" fmla="*/ 125 h 148"/>
                <a:gd name="T10" fmla="*/ 159 w 161"/>
                <a:gd name="T11" fmla="*/ 125 h 148"/>
                <a:gd name="T12" fmla="*/ 86 w 161"/>
                <a:gd name="T13" fmla="*/ 69 h 148"/>
                <a:gd name="T14" fmla="*/ 86 w 161"/>
                <a:gd name="T15" fmla="*/ 108 h 148"/>
                <a:gd name="T16" fmla="*/ 81 w 161"/>
                <a:gd name="T17" fmla="*/ 113 h 148"/>
                <a:gd name="T18" fmla="*/ 81 w 161"/>
                <a:gd name="T19" fmla="*/ 113 h 148"/>
                <a:gd name="T20" fmla="*/ 86 w 161"/>
                <a:gd name="T21" fmla="*/ 108 h 148"/>
                <a:gd name="T22" fmla="*/ 86 w 161"/>
                <a:gd name="T23" fmla="*/ 5 h 148"/>
                <a:gd name="T24" fmla="*/ 81 w 161"/>
                <a:gd name="T25" fmla="*/ 0 h 148"/>
                <a:gd name="T26" fmla="*/ 76 w 161"/>
                <a:gd name="T27" fmla="*/ 5 h 148"/>
                <a:gd name="T28" fmla="*/ 76 w 161"/>
                <a:gd name="T29" fmla="*/ 11 h 148"/>
                <a:gd name="T30" fmla="*/ 57 w 161"/>
                <a:gd name="T31" fmla="*/ 11 h 148"/>
                <a:gd name="T32" fmla="*/ 57 w 161"/>
                <a:gd name="T33" fmla="*/ 28 h 148"/>
                <a:gd name="T34" fmla="*/ 76 w 161"/>
                <a:gd name="T35" fmla="*/ 28 h 148"/>
                <a:gd name="T36" fmla="*/ 76 w 161"/>
                <a:gd name="T37" fmla="*/ 69 h 148"/>
                <a:gd name="T38" fmla="*/ 3 w 161"/>
                <a:gd name="T39" fmla="*/ 125 h 148"/>
                <a:gd name="T40" fmla="*/ 3 w 161"/>
                <a:gd name="T41" fmla="*/ 125 h 148"/>
                <a:gd name="T42" fmla="*/ 0 w 161"/>
                <a:gd name="T43" fmla="*/ 142 h 148"/>
                <a:gd name="T44" fmla="*/ 80 w 161"/>
                <a:gd name="T45" fmla="*/ 148 h 148"/>
                <a:gd name="T46" fmla="*/ 150 w 161"/>
                <a:gd name="T47" fmla="*/ 144 h 148"/>
                <a:gd name="T48" fmla="*/ 28 w 161"/>
                <a:gd name="T49" fmla="*/ 109 h 148"/>
                <a:gd name="T50" fmla="*/ 17 w 161"/>
                <a:gd name="T51" fmla="*/ 130 h 148"/>
                <a:gd name="T52" fmla="*/ 12 w 161"/>
                <a:gd name="T53" fmla="*/ 134 h 148"/>
                <a:gd name="T54" fmla="*/ 11 w 161"/>
                <a:gd name="T55" fmla="*/ 134 h 148"/>
                <a:gd name="T56" fmla="*/ 7 w 161"/>
                <a:gd name="T57" fmla="*/ 128 h 148"/>
                <a:gd name="T58" fmla="*/ 21 w 161"/>
                <a:gd name="T59" fmla="*/ 102 h 148"/>
                <a:gd name="T60" fmla="*/ 28 w 161"/>
                <a:gd name="T61" fmla="*/ 102 h 148"/>
                <a:gd name="T62" fmla="*/ 28 w 161"/>
                <a:gd name="T63" fmla="*/ 10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8">
                  <a:moveTo>
                    <a:pt x="150" y="144"/>
                  </a:moveTo>
                  <a:cubicBezTo>
                    <a:pt x="150" y="144"/>
                    <a:pt x="151" y="144"/>
                    <a:pt x="151" y="144"/>
                  </a:cubicBezTo>
                  <a:cubicBezTo>
                    <a:pt x="151" y="144"/>
                    <a:pt x="151" y="144"/>
                    <a:pt x="151" y="144"/>
                  </a:cubicBezTo>
                  <a:cubicBezTo>
                    <a:pt x="155" y="143"/>
                    <a:pt x="158" y="143"/>
                    <a:pt x="161" y="142"/>
                  </a:cubicBezTo>
                  <a:cubicBezTo>
                    <a:pt x="161" y="136"/>
                    <a:pt x="160" y="131"/>
                    <a:pt x="159" y="125"/>
                  </a:cubicBezTo>
                  <a:cubicBezTo>
                    <a:pt x="159" y="125"/>
                    <a:pt x="159" y="125"/>
                    <a:pt x="159" y="125"/>
                  </a:cubicBezTo>
                  <a:cubicBezTo>
                    <a:pt x="150" y="88"/>
                    <a:pt x="117" y="71"/>
                    <a:pt x="86" y="69"/>
                  </a:cubicBezTo>
                  <a:cubicBezTo>
                    <a:pt x="86" y="108"/>
                    <a:pt x="86" y="108"/>
                    <a:pt x="86" y="108"/>
                  </a:cubicBezTo>
                  <a:cubicBezTo>
                    <a:pt x="86" y="111"/>
                    <a:pt x="84" y="113"/>
                    <a:pt x="81" y="113"/>
                  </a:cubicBezTo>
                  <a:cubicBezTo>
                    <a:pt x="81" y="113"/>
                    <a:pt x="81" y="113"/>
                    <a:pt x="81" y="113"/>
                  </a:cubicBezTo>
                  <a:cubicBezTo>
                    <a:pt x="83" y="113"/>
                    <a:pt x="86" y="111"/>
                    <a:pt x="86" y="108"/>
                  </a:cubicBezTo>
                  <a:cubicBezTo>
                    <a:pt x="86" y="5"/>
                    <a:pt x="86" y="5"/>
                    <a:pt x="86" y="5"/>
                  </a:cubicBezTo>
                  <a:cubicBezTo>
                    <a:pt x="86" y="3"/>
                    <a:pt x="83" y="0"/>
                    <a:pt x="81" y="0"/>
                  </a:cubicBezTo>
                  <a:cubicBezTo>
                    <a:pt x="78" y="0"/>
                    <a:pt x="76" y="3"/>
                    <a:pt x="76" y="5"/>
                  </a:cubicBezTo>
                  <a:cubicBezTo>
                    <a:pt x="76" y="11"/>
                    <a:pt x="76" y="11"/>
                    <a:pt x="76" y="11"/>
                  </a:cubicBezTo>
                  <a:cubicBezTo>
                    <a:pt x="57" y="11"/>
                    <a:pt x="57" y="11"/>
                    <a:pt x="57" y="11"/>
                  </a:cubicBezTo>
                  <a:cubicBezTo>
                    <a:pt x="57" y="28"/>
                    <a:pt x="57" y="28"/>
                    <a:pt x="57" y="28"/>
                  </a:cubicBezTo>
                  <a:cubicBezTo>
                    <a:pt x="76" y="28"/>
                    <a:pt x="76" y="28"/>
                    <a:pt x="76" y="28"/>
                  </a:cubicBezTo>
                  <a:cubicBezTo>
                    <a:pt x="76" y="69"/>
                    <a:pt x="76" y="69"/>
                    <a:pt x="76" y="69"/>
                  </a:cubicBezTo>
                  <a:cubicBezTo>
                    <a:pt x="44" y="71"/>
                    <a:pt x="12" y="88"/>
                    <a:pt x="3" y="125"/>
                  </a:cubicBezTo>
                  <a:cubicBezTo>
                    <a:pt x="3" y="125"/>
                    <a:pt x="3" y="125"/>
                    <a:pt x="3" y="125"/>
                  </a:cubicBezTo>
                  <a:cubicBezTo>
                    <a:pt x="1" y="131"/>
                    <a:pt x="0" y="136"/>
                    <a:pt x="0" y="142"/>
                  </a:cubicBezTo>
                  <a:cubicBezTo>
                    <a:pt x="26" y="146"/>
                    <a:pt x="53" y="148"/>
                    <a:pt x="80" y="148"/>
                  </a:cubicBezTo>
                  <a:cubicBezTo>
                    <a:pt x="103" y="148"/>
                    <a:pt x="126" y="147"/>
                    <a:pt x="150" y="144"/>
                  </a:cubicBezTo>
                  <a:close/>
                  <a:moveTo>
                    <a:pt x="28" y="109"/>
                  </a:moveTo>
                  <a:cubicBezTo>
                    <a:pt x="22" y="114"/>
                    <a:pt x="18" y="121"/>
                    <a:pt x="17" y="130"/>
                  </a:cubicBezTo>
                  <a:cubicBezTo>
                    <a:pt x="16" y="132"/>
                    <a:pt x="14" y="134"/>
                    <a:pt x="12" y="134"/>
                  </a:cubicBezTo>
                  <a:cubicBezTo>
                    <a:pt x="11" y="134"/>
                    <a:pt x="11" y="134"/>
                    <a:pt x="11" y="134"/>
                  </a:cubicBezTo>
                  <a:cubicBezTo>
                    <a:pt x="8" y="133"/>
                    <a:pt x="6" y="131"/>
                    <a:pt x="7" y="128"/>
                  </a:cubicBezTo>
                  <a:cubicBezTo>
                    <a:pt x="9" y="117"/>
                    <a:pt x="14" y="108"/>
                    <a:pt x="21" y="102"/>
                  </a:cubicBezTo>
                  <a:cubicBezTo>
                    <a:pt x="23" y="100"/>
                    <a:pt x="26" y="100"/>
                    <a:pt x="28" y="102"/>
                  </a:cubicBezTo>
                  <a:cubicBezTo>
                    <a:pt x="30" y="104"/>
                    <a:pt x="30" y="107"/>
                    <a:pt x="28" y="109"/>
                  </a:cubicBezTo>
                  <a:close/>
                </a:path>
              </a:pathLst>
            </a:custGeom>
            <a:solidFill>
              <a:srgbClr val="006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0"/>
            <p:cNvSpPr/>
            <p:nvPr/>
          </p:nvSpPr>
          <p:spPr bwMode="auto">
            <a:xfrm>
              <a:off x="2619" y="2319"/>
              <a:ext cx="683" cy="129"/>
            </a:xfrm>
            <a:custGeom>
              <a:avLst/>
              <a:gdLst>
                <a:gd name="T0" fmla="*/ 271 w 286"/>
                <a:gd name="T1" fmla="*/ 11 h 54"/>
                <a:gd name="T2" fmla="*/ 232 w 286"/>
                <a:gd name="T3" fmla="*/ 0 h 54"/>
                <a:gd name="T4" fmla="*/ 233 w 286"/>
                <a:gd name="T5" fmla="*/ 10 h 54"/>
                <a:gd name="T6" fmla="*/ 233 w 286"/>
                <a:gd name="T7" fmla="*/ 11 h 54"/>
                <a:gd name="T8" fmla="*/ 233 w 286"/>
                <a:gd name="T9" fmla="*/ 12 h 54"/>
                <a:gd name="T10" fmla="*/ 234 w 286"/>
                <a:gd name="T11" fmla="*/ 13 h 54"/>
                <a:gd name="T12" fmla="*/ 234 w 286"/>
                <a:gd name="T13" fmla="*/ 14 h 54"/>
                <a:gd name="T14" fmla="*/ 234 w 286"/>
                <a:gd name="T15" fmla="*/ 17 h 54"/>
                <a:gd name="T16" fmla="*/ 229 w 286"/>
                <a:gd name="T17" fmla="*/ 22 h 54"/>
                <a:gd name="T18" fmla="*/ 202 w 286"/>
                <a:gd name="T19" fmla="*/ 25 h 54"/>
                <a:gd name="T20" fmla="*/ 142 w 286"/>
                <a:gd name="T21" fmla="*/ 28 h 54"/>
                <a:gd name="T22" fmla="*/ 142 w 286"/>
                <a:gd name="T23" fmla="*/ 28 h 54"/>
                <a:gd name="T24" fmla="*/ 142 w 286"/>
                <a:gd name="T25" fmla="*/ 28 h 54"/>
                <a:gd name="T26" fmla="*/ 142 w 286"/>
                <a:gd name="T27" fmla="*/ 28 h 54"/>
                <a:gd name="T28" fmla="*/ 56 w 286"/>
                <a:gd name="T29" fmla="*/ 22 h 54"/>
                <a:gd name="T30" fmla="*/ 52 w 286"/>
                <a:gd name="T31" fmla="*/ 18 h 54"/>
                <a:gd name="T32" fmla="*/ 52 w 286"/>
                <a:gd name="T33" fmla="*/ 17 h 54"/>
                <a:gd name="T34" fmla="*/ 52 w 286"/>
                <a:gd name="T35" fmla="*/ 14 h 54"/>
                <a:gd name="T36" fmla="*/ 52 w 286"/>
                <a:gd name="T37" fmla="*/ 13 h 54"/>
                <a:gd name="T38" fmla="*/ 52 w 286"/>
                <a:gd name="T39" fmla="*/ 12 h 54"/>
                <a:gd name="T40" fmla="*/ 52 w 286"/>
                <a:gd name="T41" fmla="*/ 11 h 54"/>
                <a:gd name="T42" fmla="*/ 52 w 286"/>
                <a:gd name="T43" fmla="*/ 10 h 54"/>
                <a:gd name="T44" fmla="*/ 52 w 286"/>
                <a:gd name="T45" fmla="*/ 8 h 54"/>
                <a:gd name="T46" fmla="*/ 52 w 286"/>
                <a:gd name="T47" fmla="*/ 8 h 54"/>
                <a:gd name="T48" fmla="*/ 53 w 286"/>
                <a:gd name="T49" fmla="*/ 0 h 54"/>
                <a:gd name="T50" fmla="*/ 14 w 286"/>
                <a:gd name="T51" fmla="*/ 11 h 54"/>
                <a:gd name="T52" fmla="*/ 0 w 286"/>
                <a:gd name="T53" fmla="*/ 23 h 54"/>
                <a:gd name="T54" fmla="*/ 39 w 286"/>
                <a:gd name="T55" fmla="*/ 44 h 54"/>
                <a:gd name="T56" fmla="*/ 44 w 286"/>
                <a:gd name="T57" fmla="*/ 45 h 54"/>
                <a:gd name="T58" fmla="*/ 45 w 286"/>
                <a:gd name="T59" fmla="*/ 45 h 54"/>
                <a:gd name="T60" fmla="*/ 47 w 286"/>
                <a:gd name="T61" fmla="*/ 45 h 54"/>
                <a:gd name="T62" fmla="*/ 48 w 286"/>
                <a:gd name="T63" fmla="*/ 45 h 54"/>
                <a:gd name="T64" fmla="*/ 49 w 286"/>
                <a:gd name="T65" fmla="*/ 46 h 54"/>
                <a:gd name="T66" fmla="*/ 51 w 286"/>
                <a:gd name="T67" fmla="*/ 46 h 54"/>
                <a:gd name="T68" fmla="*/ 52 w 286"/>
                <a:gd name="T69" fmla="*/ 46 h 54"/>
                <a:gd name="T70" fmla="*/ 54 w 286"/>
                <a:gd name="T71" fmla="*/ 47 h 54"/>
                <a:gd name="T72" fmla="*/ 54 w 286"/>
                <a:gd name="T73" fmla="*/ 47 h 54"/>
                <a:gd name="T74" fmla="*/ 131 w 286"/>
                <a:gd name="T75" fmla="*/ 54 h 54"/>
                <a:gd name="T76" fmla="*/ 131 w 286"/>
                <a:gd name="T77" fmla="*/ 54 h 54"/>
                <a:gd name="T78" fmla="*/ 134 w 286"/>
                <a:gd name="T79" fmla="*/ 54 h 54"/>
                <a:gd name="T80" fmla="*/ 135 w 286"/>
                <a:gd name="T81" fmla="*/ 54 h 54"/>
                <a:gd name="T82" fmla="*/ 138 w 286"/>
                <a:gd name="T83" fmla="*/ 54 h 54"/>
                <a:gd name="T84" fmla="*/ 139 w 286"/>
                <a:gd name="T85" fmla="*/ 54 h 54"/>
                <a:gd name="T86" fmla="*/ 143 w 286"/>
                <a:gd name="T87" fmla="*/ 54 h 54"/>
                <a:gd name="T88" fmla="*/ 249 w 286"/>
                <a:gd name="T89" fmla="*/ 43 h 54"/>
                <a:gd name="T90" fmla="*/ 249 w 286"/>
                <a:gd name="T91" fmla="*/ 43 h 54"/>
                <a:gd name="T92" fmla="*/ 286 w 286"/>
                <a:gd name="T93" fmla="*/ 23 h 54"/>
                <a:gd name="T94" fmla="*/ 271 w 286"/>
                <a:gd name="T95"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6" h="54">
                  <a:moveTo>
                    <a:pt x="271" y="11"/>
                  </a:moveTo>
                  <a:cubicBezTo>
                    <a:pt x="262" y="7"/>
                    <a:pt x="248" y="3"/>
                    <a:pt x="232" y="0"/>
                  </a:cubicBezTo>
                  <a:cubicBezTo>
                    <a:pt x="233" y="3"/>
                    <a:pt x="233" y="7"/>
                    <a:pt x="233" y="10"/>
                  </a:cubicBezTo>
                  <a:cubicBezTo>
                    <a:pt x="233" y="10"/>
                    <a:pt x="233" y="10"/>
                    <a:pt x="233" y="11"/>
                  </a:cubicBezTo>
                  <a:cubicBezTo>
                    <a:pt x="233" y="11"/>
                    <a:pt x="233" y="12"/>
                    <a:pt x="233" y="12"/>
                  </a:cubicBezTo>
                  <a:cubicBezTo>
                    <a:pt x="234" y="13"/>
                    <a:pt x="234" y="13"/>
                    <a:pt x="234" y="13"/>
                  </a:cubicBezTo>
                  <a:cubicBezTo>
                    <a:pt x="234" y="14"/>
                    <a:pt x="234" y="14"/>
                    <a:pt x="234" y="14"/>
                  </a:cubicBezTo>
                  <a:cubicBezTo>
                    <a:pt x="234" y="15"/>
                    <a:pt x="234" y="16"/>
                    <a:pt x="234" y="17"/>
                  </a:cubicBezTo>
                  <a:cubicBezTo>
                    <a:pt x="234" y="19"/>
                    <a:pt x="232" y="21"/>
                    <a:pt x="229" y="22"/>
                  </a:cubicBezTo>
                  <a:cubicBezTo>
                    <a:pt x="220" y="23"/>
                    <a:pt x="211" y="24"/>
                    <a:pt x="202" y="25"/>
                  </a:cubicBezTo>
                  <a:cubicBezTo>
                    <a:pt x="182" y="27"/>
                    <a:pt x="162" y="28"/>
                    <a:pt x="142" y="28"/>
                  </a:cubicBezTo>
                  <a:cubicBezTo>
                    <a:pt x="142" y="28"/>
                    <a:pt x="142" y="28"/>
                    <a:pt x="142" y="28"/>
                  </a:cubicBezTo>
                  <a:cubicBezTo>
                    <a:pt x="142" y="28"/>
                    <a:pt x="142" y="28"/>
                    <a:pt x="142" y="28"/>
                  </a:cubicBezTo>
                  <a:cubicBezTo>
                    <a:pt x="142" y="28"/>
                    <a:pt x="142" y="28"/>
                    <a:pt x="142" y="28"/>
                  </a:cubicBezTo>
                  <a:cubicBezTo>
                    <a:pt x="113" y="28"/>
                    <a:pt x="84" y="26"/>
                    <a:pt x="56" y="22"/>
                  </a:cubicBezTo>
                  <a:cubicBezTo>
                    <a:pt x="54" y="21"/>
                    <a:pt x="53" y="20"/>
                    <a:pt x="52" y="18"/>
                  </a:cubicBezTo>
                  <a:cubicBezTo>
                    <a:pt x="52" y="18"/>
                    <a:pt x="52" y="17"/>
                    <a:pt x="52" y="17"/>
                  </a:cubicBezTo>
                  <a:cubicBezTo>
                    <a:pt x="52" y="16"/>
                    <a:pt x="52" y="15"/>
                    <a:pt x="52" y="14"/>
                  </a:cubicBezTo>
                  <a:cubicBezTo>
                    <a:pt x="52" y="14"/>
                    <a:pt x="52" y="14"/>
                    <a:pt x="52" y="13"/>
                  </a:cubicBezTo>
                  <a:cubicBezTo>
                    <a:pt x="52" y="13"/>
                    <a:pt x="52" y="13"/>
                    <a:pt x="52" y="12"/>
                  </a:cubicBezTo>
                  <a:cubicBezTo>
                    <a:pt x="52" y="12"/>
                    <a:pt x="52" y="11"/>
                    <a:pt x="52" y="11"/>
                  </a:cubicBezTo>
                  <a:cubicBezTo>
                    <a:pt x="52" y="11"/>
                    <a:pt x="52" y="10"/>
                    <a:pt x="52" y="10"/>
                  </a:cubicBezTo>
                  <a:cubicBezTo>
                    <a:pt x="52" y="9"/>
                    <a:pt x="52" y="9"/>
                    <a:pt x="52" y="8"/>
                  </a:cubicBezTo>
                  <a:cubicBezTo>
                    <a:pt x="52" y="8"/>
                    <a:pt x="52" y="8"/>
                    <a:pt x="52" y="8"/>
                  </a:cubicBezTo>
                  <a:cubicBezTo>
                    <a:pt x="52" y="5"/>
                    <a:pt x="53" y="3"/>
                    <a:pt x="53" y="0"/>
                  </a:cubicBezTo>
                  <a:cubicBezTo>
                    <a:pt x="37" y="3"/>
                    <a:pt x="24" y="7"/>
                    <a:pt x="14" y="11"/>
                  </a:cubicBezTo>
                  <a:cubicBezTo>
                    <a:pt x="5" y="15"/>
                    <a:pt x="0" y="20"/>
                    <a:pt x="0" y="23"/>
                  </a:cubicBezTo>
                  <a:cubicBezTo>
                    <a:pt x="0" y="27"/>
                    <a:pt x="8" y="36"/>
                    <a:pt x="39" y="44"/>
                  </a:cubicBezTo>
                  <a:cubicBezTo>
                    <a:pt x="41" y="44"/>
                    <a:pt x="43" y="44"/>
                    <a:pt x="44" y="45"/>
                  </a:cubicBezTo>
                  <a:cubicBezTo>
                    <a:pt x="44" y="45"/>
                    <a:pt x="44" y="45"/>
                    <a:pt x="45" y="45"/>
                  </a:cubicBezTo>
                  <a:cubicBezTo>
                    <a:pt x="45" y="45"/>
                    <a:pt x="46" y="45"/>
                    <a:pt x="47" y="45"/>
                  </a:cubicBezTo>
                  <a:cubicBezTo>
                    <a:pt x="47" y="45"/>
                    <a:pt x="47" y="45"/>
                    <a:pt x="48" y="45"/>
                  </a:cubicBezTo>
                  <a:cubicBezTo>
                    <a:pt x="48" y="46"/>
                    <a:pt x="49" y="46"/>
                    <a:pt x="49" y="46"/>
                  </a:cubicBezTo>
                  <a:cubicBezTo>
                    <a:pt x="50" y="46"/>
                    <a:pt x="50" y="46"/>
                    <a:pt x="51" y="46"/>
                  </a:cubicBezTo>
                  <a:cubicBezTo>
                    <a:pt x="51" y="46"/>
                    <a:pt x="51" y="46"/>
                    <a:pt x="52" y="46"/>
                  </a:cubicBezTo>
                  <a:cubicBezTo>
                    <a:pt x="53" y="46"/>
                    <a:pt x="53" y="47"/>
                    <a:pt x="54" y="47"/>
                  </a:cubicBezTo>
                  <a:cubicBezTo>
                    <a:pt x="54" y="47"/>
                    <a:pt x="54" y="47"/>
                    <a:pt x="54" y="47"/>
                  </a:cubicBezTo>
                  <a:cubicBezTo>
                    <a:pt x="76" y="51"/>
                    <a:pt x="103" y="53"/>
                    <a:pt x="131" y="54"/>
                  </a:cubicBezTo>
                  <a:cubicBezTo>
                    <a:pt x="131" y="54"/>
                    <a:pt x="131" y="54"/>
                    <a:pt x="131" y="54"/>
                  </a:cubicBezTo>
                  <a:cubicBezTo>
                    <a:pt x="132" y="54"/>
                    <a:pt x="133" y="54"/>
                    <a:pt x="134" y="54"/>
                  </a:cubicBezTo>
                  <a:cubicBezTo>
                    <a:pt x="134" y="54"/>
                    <a:pt x="135" y="54"/>
                    <a:pt x="135" y="54"/>
                  </a:cubicBezTo>
                  <a:cubicBezTo>
                    <a:pt x="136" y="54"/>
                    <a:pt x="137" y="54"/>
                    <a:pt x="138" y="54"/>
                  </a:cubicBezTo>
                  <a:cubicBezTo>
                    <a:pt x="138" y="54"/>
                    <a:pt x="139" y="54"/>
                    <a:pt x="139" y="54"/>
                  </a:cubicBezTo>
                  <a:cubicBezTo>
                    <a:pt x="140" y="54"/>
                    <a:pt x="141" y="54"/>
                    <a:pt x="143" y="54"/>
                  </a:cubicBezTo>
                  <a:cubicBezTo>
                    <a:pt x="183" y="54"/>
                    <a:pt x="222" y="50"/>
                    <a:pt x="249" y="43"/>
                  </a:cubicBezTo>
                  <a:cubicBezTo>
                    <a:pt x="249" y="43"/>
                    <a:pt x="249" y="43"/>
                    <a:pt x="249" y="43"/>
                  </a:cubicBezTo>
                  <a:cubicBezTo>
                    <a:pt x="278" y="36"/>
                    <a:pt x="286" y="27"/>
                    <a:pt x="286" y="23"/>
                  </a:cubicBezTo>
                  <a:cubicBezTo>
                    <a:pt x="286" y="20"/>
                    <a:pt x="280" y="15"/>
                    <a:pt x="271" y="11"/>
                  </a:cubicBezTo>
                  <a:close/>
                </a:path>
              </a:pathLst>
            </a:custGeom>
            <a:solidFill>
              <a:srgbClr val="006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1"/>
            <p:cNvSpPr>
              <a:spLocks noEditPoints="1"/>
            </p:cNvSpPr>
            <p:nvPr/>
          </p:nvSpPr>
          <p:spPr bwMode="auto">
            <a:xfrm>
              <a:off x="2705" y="2445"/>
              <a:ext cx="497" cy="148"/>
            </a:xfrm>
            <a:custGeom>
              <a:avLst/>
              <a:gdLst>
                <a:gd name="T0" fmla="*/ 194 w 208"/>
                <a:gd name="T1" fmla="*/ 4 h 62"/>
                <a:gd name="T2" fmla="*/ 192 w 208"/>
                <a:gd name="T3" fmla="*/ 5 h 62"/>
                <a:gd name="T4" fmla="*/ 191 w 208"/>
                <a:gd name="T5" fmla="*/ 5 h 62"/>
                <a:gd name="T6" fmla="*/ 189 w 208"/>
                <a:gd name="T7" fmla="*/ 5 h 62"/>
                <a:gd name="T8" fmla="*/ 188 w 208"/>
                <a:gd name="T9" fmla="*/ 5 h 62"/>
                <a:gd name="T10" fmla="*/ 186 w 208"/>
                <a:gd name="T11" fmla="*/ 5 h 62"/>
                <a:gd name="T12" fmla="*/ 184 w 208"/>
                <a:gd name="T13" fmla="*/ 6 h 62"/>
                <a:gd name="T14" fmla="*/ 183 w 208"/>
                <a:gd name="T15" fmla="*/ 6 h 62"/>
                <a:gd name="T16" fmla="*/ 180 w 208"/>
                <a:gd name="T17" fmla="*/ 6 h 62"/>
                <a:gd name="T18" fmla="*/ 180 w 208"/>
                <a:gd name="T19" fmla="*/ 6 h 62"/>
                <a:gd name="T20" fmla="*/ 129 w 208"/>
                <a:gd name="T21" fmla="*/ 11 h 62"/>
                <a:gd name="T22" fmla="*/ 129 w 208"/>
                <a:gd name="T23" fmla="*/ 11 h 62"/>
                <a:gd name="T24" fmla="*/ 126 w 208"/>
                <a:gd name="T25" fmla="*/ 11 h 62"/>
                <a:gd name="T26" fmla="*/ 125 w 208"/>
                <a:gd name="T27" fmla="*/ 11 h 62"/>
                <a:gd name="T28" fmla="*/ 122 w 208"/>
                <a:gd name="T29" fmla="*/ 11 h 62"/>
                <a:gd name="T30" fmla="*/ 121 w 208"/>
                <a:gd name="T31" fmla="*/ 11 h 62"/>
                <a:gd name="T32" fmla="*/ 119 w 208"/>
                <a:gd name="T33" fmla="*/ 11 h 62"/>
                <a:gd name="T34" fmla="*/ 118 w 208"/>
                <a:gd name="T35" fmla="*/ 11 h 62"/>
                <a:gd name="T36" fmla="*/ 115 w 208"/>
                <a:gd name="T37" fmla="*/ 11 h 62"/>
                <a:gd name="T38" fmla="*/ 114 w 208"/>
                <a:gd name="T39" fmla="*/ 11 h 62"/>
                <a:gd name="T40" fmla="*/ 111 w 208"/>
                <a:gd name="T41" fmla="*/ 11 h 62"/>
                <a:gd name="T42" fmla="*/ 110 w 208"/>
                <a:gd name="T43" fmla="*/ 11 h 62"/>
                <a:gd name="T44" fmla="*/ 107 w 208"/>
                <a:gd name="T45" fmla="*/ 11 h 62"/>
                <a:gd name="T46" fmla="*/ 8 w 208"/>
                <a:gd name="T47" fmla="*/ 2 h 62"/>
                <a:gd name="T48" fmla="*/ 8 w 208"/>
                <a:gd name="T49" fmla="*/ 2 h 62"/>
                <a:gd name="T50" fmla="*/ 6 w 208"/>
                <a:gd name="T51" fmla="*/ 2 h 62"/>
                <a:gd name="T52" fmla="*/ 4 w 208"/>
                <a:gd name="T53" fmla="*/ 1 h 62"/>
                <a:gd name="T54" fmla="*/ 3 w 208"/>
                <a:gd name="T55" fmla="*/ 1 h 62"/>
                <a:gd name="T56" fmla="*/ 1 w 208"/>
                <a:gd name="T57" fmla="*/ 1 h 62"/>
                <a:gd name="T58" fmla="*/ 1 w 208"/>
                <a:gd name="T59" fmla="*/ 0 h 62"/>
                <a:gd name="T60" fmla="*/ 1 w 208"/>
                <a:gd name="T61" fmla="*/ 0 h 62"/>
                <a:gd name="T62" fmla="*/ 0 w 208"/>
                <a:gd name="T63" fmla="*/ 0 h 62"/>
                <a:gd name="T64" fmla="*/ 34 w 208"/>
                <a:gd name="T65" fmla="*/ 44 h 62"/>
                <a:gd name="T66" fmla="*/ 104 w 208"/>
                <a:gd name="T67" fmla="*/ 62 h 62"/>
                <a:gd name="T68" fmla="*/ 174 w 208"/>
                <a:gd name="T69" fmla="*/ 45 h 62"/>
                <a:gd name="T70" fmla="*/ 208 w 208"/>
                <a:gd name="T71" fmla="*/ 2 h 62"/>
                <a:gd name="T72" fmla="*/ 194 w 208"/>
                <a:gd name="T73" fmla="*/ 4 h 62"/>
                <a:gd name="T74" fmla="*/ 194 w 208"/>
                <a:gd name="T75" fmla="*/ 4 h 62"/>
                <a:gd name="T76" fmla="*/ 42 w 208"/>
                <a:gd name="T77" fmla="*/ 43 h 62"/>
                <a:gd name="T78" fmla="*/ 26 w 208"/>
                <a:gd name="T79" fmla="*/ 27 h 62"/>
                <a:gd name="T80" fmla="*/ 42 w 208"/>
                <a:gd name="T81" fmla="*/ 11 h 62"/>
                <a:gd name="T82" fmla="*/ 58 w 208"/>
                <a:gd name="T83" fmla="*/ 27 h 62"/>
                <a:gd name="T84" fmla="*/ 42 w 208"/>
                <a:gd name="T85" fmla="*/ 43 h 62"/>
                <a:gd name="T86" fmla="*/ 104 w 208"/>
                <a:gd name="T87" fmla="*/ 61 h 62"/>
                <a:gd name="T88" fmla="*/ 88 w 208"/>
                <a:gd name="T89" fmla="*/ 45 h 62"/>
                <a:gd name="T90" fmla="*/ 104 w 208"/>
                <a:gd name="T91" fmla="*/ 29 h 62"/>
                <a:gd name="T92" fmla="*/ 120 w 208"/>
                <a:gd name="T93" fmla="*/ 45 h 62"/>
                <a:gd name="T94" fmla="*/ 104 w 208"/>
                <a:gd name="T95" fmla="*/ 61 h 62"/>
                <a:gd name="T96" fmla="*/ 166 w 208"/>
                <a:gd name="T97" fmla="*/ 43 h 62"/>
                <a:gd name="T98" fmla="*/ 150 w 208"/>
                <a:gd name="T99" fmla="*/ 27 h 62"/>
                <a:gd name="T100" fmla="*/ 166 w 208"/>
                <a:gd name="T101" fmla="*/ 11 h 62"/>
                <a:gd name="T102" fmla="*/ 182 w 208"/>
                <a:gd name="T103" fmla="*/ 27 h 62"/>
                <a:gd name="T104" fmla="*/ 166 w 208"/>
                <a:gd name="T105"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8" h="62">
                  <a:moveTo>
                    <a:pt x="194" y="4"/>
                  </a:moveTo>
                  <a:cubicBezTo>
                    <a:pt x="193" y="4"/>
                    <a:pt x="193" y="4"/>
                    <a:pt x="192" y="5"/>
                  </a:cubicBezTo>
                  <a:cubicBezTo>
                    <a:pt x="192" y="5"/>
                    <a:pt x="191" y="5"/>
                    <a:pt x="191" y="5"/>
                  </a:cubicBezTo>
                  <a:cubicBezTo>
                    <a:pt x="190" y="5"/>
                    <a:pt x="190" y="5"/>
                    <a:pt x="189" y="5"/>
                  </a:cubicBezTo>
                  <a:cubicBezTo>
                    <a:pt x="189" y="5"/>
                    <a:pt x="188" y="5"/>
                    <a:pt x="188" y="5"/>
                  </a:cubicBezTo>
                  <a:cubicBezTo>
                    <a:pt x="187" y="5"/>
                    <a:pt x="187" y="5"/>
                    <a:pt x="186" y="5"/>
                  </a:cubicBezTo>
                  <a:cubicBezTo>
                    <a:pt x="186" y="6"/>
                    <a:pt x="185" y="6"/>
                    <a:pt x="184" y="6"/>
                  </a:cubicBezTo>
                  <a:cubicBezTo>
                    <a:pt x="184" y="6"/>
                    <a:pt x="184" y="6"/>
                    <a:pt x="183" y="6"/>
                  </a:cubicBezTo>
                  <a:cubicBezTo>
                    <a:pt x="182" y="6"/>
                    <a:pt x="181" y="6"/>
                    <a:pt x="180" y="6"/>
                  </a:cubicBezTo>
                  <a:cubicBezTo>
                    <a:pt x="180" y="6"/>
                    <a:pt x="180" y="6"/>
                    <a:pt x="180" y="6"/>
                  </a:cubicBezTo>
                  <a:cubicBezTo>
                    <a:pt x="165" y="8"/>
                    <a:pt x="147" y="10"/>
                    <a:pt x="129" y="11"/>
                  </a:cubicBezTo>
                  <a:cubicBezTo>
                    <a:pt x="129" y="11"/>
                    <a:pt x="129" y="11"/>
                    <a:pt x="129" y="11"/>
                  </a:cubicBezTo>
                  <a:cubicBezTo>
                    <a:pt x="128" y="11"/>
                    <a:pt x="127" y="11"/>
                    <a:pt x="126" y="11"/>
                  </a:cubicBezTo>
                  <a:cubicBezTo>
                    <a:pt x="125" y="11"/>
                    <a:pt x="125" y="11"/>
                    <a:pt x="125" y="11"/>
                  </a:cubicBezTo>
                  <a:cubicBezTo>
                    <a:pt x="124" y="11"/>
                    <a:pt x="123" y="11"/>
                    <a:pt x="122" y="11"/>
                  </a:cubicBezTo>
                  <a:cubicBezTo>
                    <a:pt x="122" y="11"/>
                    <a:pt x="122" y="11"/>
                    <a:pt x="121" y="11"/>
                  </a:cubicBezTo>
                  <a:cubicBezTo>
                    <a:pt x="120" y="11"/>
                    <a:pt x="119" y="11"/>
                    <a:pt x="119" y="11"/>
                  </a:cubicBezTo>
                  <a:cubicBezTo>
                    <a:pt x="118" y="11"/>
                    <a:pt x="118" y="11"/>
                    <a:pt x="118" y="11"/>
                  </a:cubicBezTo>
                  <a:cubicBezTo>
                    <a:pt x="117" y="11"/>
                    <a:pt x="116" y="11"/>
                    <a:pt x="115" y="11"/>
                  </a:cubicBezTo>
                  <a:cubicBezTo>
                    <a:pt x="115" y="11"/>
                    <a:pt x="114" y="11"/>
                    <a:pt x="114" y="11"/>
                  </a:cubicBezTo>
                  <a:cubicBezTo>
                    <a:pt x="113" y="11"/>
                    <a:pt x="112" y="11"/>
                    <a:pt x="111" y="11"/>
                  </a:cubicBezTo>
                  <a:cubicBezTo>
                    <a:pt x="111" y="11"/>
                    <a:pt x="111" y="11"/>
                    <a:pt x="110" y="11"/>
                  </a:cubicBezTo>
                  <a:cubicBezTo>
                    <a:pt x="109" y="11"/>
                    <a:pt x="108" y="11"/>
                    <a:pt x="107" y="11"/>
                  </a:cubicBezTo>
                  <a:cubicBezTo>
                    <a:pt x="70" y="11"/>
                    <a:pt x="36" y="8"/>
                    <a:pt x="8" y="2"/>
                  </a:cubicBezTo>
                  <a:cubicBezTo>
                    <a:pt x="8" y="2"/>
                    <a:pt x="8" y="2"/>
                    <a:pt x="8" y="2"/>
                  </a:cubicBezTo>
                  <a:cubicBezTo>
                    <a:pt x="7" y="2"/>
                    <a:pt x="7" y="2"/>
                    <a:pt x="6" y="2"/>
                  </a:cubicBezTo>
                  <a:cubicBezTo>
                    <a:pt x="5" y="1"/>
                    <a:pt x="5" y="1"/>
                    <a:pt x="4" y="1"/>
                  </a:cubicBezTo>
                  <a:cubicBezTo>
                    <a:pt x="4" y="1"/>
                    <a:pt x="4" y="1"/>
                    <a:pt x="3" y="1"/>
                  </a:cubicBezTo>
                  <a:cubicBezTo>
                    <a:pt x="3" y="1"/>
                    <a:pt x="2" y="1"/>
                    <a:pt x="1" y="1"/>
                  </a:cubicBezTo>
                  <a:cubicBezTo>
                    <a:pt x="1" y="0"/>
                    <a:pt x="1" y="0"/>
                    <a:pt x="1" y="0"/>
                  </a:cubicBezTo>
                  <a:cubicBezTo>
                    <a:pt x="1" y="0"/>
                    <a:pt x="1" y="0"/>
                    <a:pt x="1" y="0"/>
                  </a:cubicBezTo>
                  <a:cubicBezTo>
                    <a:pt x="1" y="0"/>
                    <a:pt x="0" y="0"/>
                    <a:pt x="0" y="0"/>
                  </a:cubicBezTo>
                  <a:cubicBezTo>
                    <a:pt x="5" y="23"/>
                    <a:pt x="21" y="36"/>
                    <a:pt x="34" y="44"/>
                  </a:cubicBezTo>
                  <a:cubicBezTo>
                    <a:pt x="53" y="56"/>
                    <a:pt x="78" y="62"/>
                    <a:pt x="104" y="62"/>
                  </a:cubicBezTo>
                  <a:cubicBezTo>
                    <a:pt x="130" y="62"/>
                    <a:pt x="155" y="56"/>
                    <a:pt x="174" y="45"/>
                  </a:cubicBezTo>
                  <a:cubicBezTo>
                    <a:pt x="187" y="37"/>
                    <a:pt x="203" y="23"/>
                    <a:pt x="208" y="2"/>
                  </a:cubicBezTo>
                  <a:cubicBezTo>
                    <a:pt x="204" y="2"/>
                    <a:pt x="199" y="3"/>
                    <a:pt x="194" y="4"/>
                  </a:cubicBezTo>
                  <a:cubicBezTo>
                    <a:pt x="194" y="4"/>
                    <a:pt x="194" y="4"/>
                    <a:pt x="194" y="4"/>
                  </a:cubicBezTo>
                  <a:close/>
                  <a:moveTo>
                    <a:pt x="42" y="43"/>
                  </a:moveTo>
                  <a:cubicBezTo>
                    <a:pt x="33" y="43"/>
                    <a:pt x="26" y="36"/>
                    <a:pt x="26" y="27"/>
                  </a:cubicBezTo>
                  <a:cubicBezTo>
                    <a:pt x="26" y="18"/>
                    <a:pt x="33" y="11"/>
                    <a:pt x="42" y="11"/>
                  </a:cubicBezTo>
                  <a:cubicBezTo>
                    <a:pt x="51" y="11"/>
                    <a:pt x="58" y="18"/>
                    <a:pt x="58" y="27"/>
                  </a:cubicBezTo>
                  <a:cubicBezTo>
                    <a:pt x="58" y="36"/>
                    <a:pt x="51" y="43"/>
                    <a:pt x="42" y="43"/>
                  </a:cubicBezTo>
                  <a:close/>
                  <a:moveTo>
                    <a:pt x="104" y="61"/>
                  </a:moveTo>
                  <a:cubicBezTo>
                    <a:pt x="95" y="61"/>
                    <a:pt x="88" y="54"/>
                    <a:pt x="88" y="45"/>
                  </a:cubicBezTo>
                  <a:cubicBezTo>
                    <a:pt x="88" y="36"/>
                    <a:pt x="95" y="29"/>
                    <a:pt x="104" y="29"/>
                  </a:cubicBezTo>
                  <a:cubicBezTo>
                    <a:pt x="113" y="29"/>
                    <a:pt x="120" y="36"/>
                    <a:pt x="120" y="45"/>
                  </a:cubicBezTo>
                  <a:cubicBezTo>
                    <a:pt x="120" y="54"/>
                    <a:pt x="113" y="61"/>
                    <a:pt x="104" y="61"/>
                  </a:cubicBezTo>
                  <a:close/>
                  <a:moveTo>
                    <a:pt x="166" y="43"/>
                  </a:moveTo>
                  <a:cubicBezTo>
                    <a:pt x="157" y="43"/>
                    <a:pt x="150" y="36"/>
                    <a:pt x="150" y="27"/>
                  </a:cubicBezTo>
                  <a:cubicBezTo>
                    <a:pt x="150" y="18"/>
                    <a:pt x="157" y="11"/>
                    <a:pt x="166" y="11"/>
                  </a:cubicBezTo>
                  <a:cubicBezTo>
                    <a:pt x="175" y="11"/>
                    <a:pt x="182" y="18"/>
                    <a:pt x="182" y="27"/>
                  </a:cubicBezTo>
                  <a:cubicBezTo>
                    <a:pt x="182" y="36"/>
                    <a:pt x="175" y="43"/>
                    <a:pt x="166" y="43"/>
                  </a:cubicBezTo>
                  <a:close/>
                </a:path>
              </a:pathLst>
            </a:custGeom>
            <a:solidFill>
              <a:srgbClr val="006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a:off x="2846" y="2636"/>
              <a:ext cx="23" cy="162"/>
            </a:xfrm>
            <a:custGeom>
              <a:avLst/>
              <a:gdLst>
                <a:gd name="T0" fmla="*/ 5 w 10"/>
                <a:gd name="T1" fmla="*/ 0 h 68"/>
                <a:gd name="T2" fmla="*/ 0 w 10"/>
                <a:gd name="T3" fmla="*/ 5 h 68"/>
                <a:gd name="T4" fmla="*/ 0 w 10"/>
                <a:gd name="T5" fmla="*/ 63 h 68"/>
                <a:gd name="T6" fmla="*/ 5 w 10"/>
                <a:gd name="T7" fmla="*/ 68 h 68"/>
                <a:gd name="T8" fmla="*/ 10 w 10"/>
                <a:gd name="T9" fmla="*/ 63 h 68"/>
                <a:gd name="T10" fmla="*/ 10 w 10"/>
                <a:gd name="T11" fmla="*/ 5 h 68"/>
                <a:gd name="T12" fmla="*/ 5 w 10"/>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10" h="68">
                  <a:moveTo>
                    <a:pt x="5" y="0"/>
                  </a:moveTo>
                  <a:cubicBezTo>
                    <a:pt x="3" y="0"/>
                    <a:pt x="0" y="2"/>
                    <a:pt x="0" y="5"/>
                  </a:cubicBezTo>
                  <a:cubicBezTo>
                    <a:pt x="0" y="63"/>
                    <a:pt x="0" y="63"/>
                    <a:pt x="0" y="63"/>
                  </a:cubicBezTo>
                  <a:cubicBezTo>
                    <a:pt x="0" y="66"/>
                    <a:pt x="3" y="68"/>
                    <a:pt x="5" y="68"/>
                  </a:cubicBezTo>
                  <a:cubicBezTo>
                    <a:pt x="8" y="68"/>
                    <a:pt x="10" y="66"/>
                    <a:pt x="10" y="63"/>
                  </a:cubicBezTo>
                  <a:cubicBezTo>
                    <a:pt x="10" y="5"/>
                    <a:pt x="10" y="5"/>
                    <a:pt x="10" y="5"/>
                  </a:cubicBezTo>
                  <a:cubicBezTo>
                    <a:pt x="10" y="2"/>
                    <a:pt x="8" y="0"/>
                    <a:pt x="5" y="0"/>
                  </a:cubicBezTo>
                  <a:close/>
                </a:path>
              </a:pathLst>
            </a:custGeom>
            <a:solidFill>
              <a:srgbClr val="006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3"/>
            <p:cNvSpPr/>
            <p:nvPr/>
          </p:nvSpPr>
          <p:spPr bwMode="auto">
            <a:xfrm>
              <a:off x="2903" y="2657"/>
              <a:ext cx="24" cy="165"/>
            </a:xfrm>
            <a:custGeom>
              <a:avLst/>
              <a:gdLst>
                <a:gd name="T0" fmla="*/ 5 w 10"/>
                <a:gd name="T1" fmla="*/ 0 h 69"/>
                <a:gd name="T2" fmla="*/ 0 w 10"/>
                <a:gd name="T3" fmla="*/ 5 h 69"/>
                <a:gd name="T4" fmla="*/ 0 w 10"/>
                <a:gd name="T5" fmla="*/ 64 h 69"/>
                <a:gd name="T6" fmla="*/ 5 w 10"/>
                <a:gd name="T7" fmla="*/ 69 h 69"/>
                <a:gd name="T8" fmla="*/ 10 w 10"/>
                <a:gd name="T9" fmla="*/ 64 h 69"/>
                <a:gd name="T10" fmla="*/ 10 w 10"/>
                <a:gd name="T11" fmla="*/ 5 h 69"/>
                <a:gd name="T12" fmla="*/ 5 w 10"/>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10" h="69">
                  <a:moveTo>
                    <a:pt x="5" y="0"/>
                  </a:moveTo>
                  <a:cubicBezTo>
                    <a:pt x="2" y="0"/>
                    <a:pt x="0" y="2"/>
                    <a:pt x="0" y="5"/>
                  </a:cubicBezTo>
                  <a:cubicBezTo>
                    <a:pt x="0" y="64"/>
                    <a:pt x="0" y="64"/>
                    <a:pt x="0" y="64"/>
                  </a:cubicBezTo>
                  <a:cubicBezTo>
                    <a:pt x="0" y="66"/>
                    <a:pt x="2" y="69"/>
                    <a:pt x="5" y="69"/>
                  </a:cubicBezTo>
                  <a:cubicBezTo>
                    <a:pt x="8" y="69"/>
                    <a:pt x="10" y="66"/>
                    <a:pt x="10" y="64"/>
                  </a:cubicBezTo>
                  <a:cubicBezTo>
                    <a:pt x="10" y="5"/>
                    <a:pt x="10" y="5"/>
                    <a:pt x="10" y="5"/>
                  </a:cubicBezTo>
                  <a:cubicBezTo>
                    <a:pt x="10" y="2"/>
                    <a:pt x="8" y="0"/>
                    <a:pt x="5" y="0"/>
                  </a:cubicBezTo>
                  <a:close/>
                </a:path>
              </a:pathLst>
            </a:custGeom>
            <a:solidFill>
              <a:srgbClr val="006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4"/>
            <p:cNvSpPr/>
            <p:nvPr/>
          </p:nvSpPr>
          <p:spPr bwMode="auto">
            <a:xfrm>
              <a:off x="3037" y="2636"/>
              <a:ext cx="24" cy="162"/>
            </a:xfrm>
            <a:custGeom>
              <a:avLst/>
              <a:gdLst>
                <a:gd name="T0" fmla="*/ 5 w 10"/>
                <a:gd name="T1" fmla="*/ 0 h 68"/>
                <a:gd name="T2" fmla="*/ 0 w 10"/>
                <a:gd name="T3" fmla="*/ 5 h 68"/>
                <a:gd name="T4" fmla="*/ 0 w 10"/>
                <a:gd name="T5" fmla="*/ 63 h 68"/>
                <a:gd name="T6" fmla="*/ 5 w 10"/>
                <a:gd name="T7" fmla="*/ 68 h 68"/>
                <a:gd name="T8" fmla="*/ 10 w 10"/>
                <a:gd name="T9" fmla="*/ 63 h 68"/>
                <a:gd name="T10" fmla="*/ 10 w 10"/>
                <a:gd name="T11" fmla="*/ 5 h 68"/>
                <a:gd name="T12" fmla="*/ 5 w 10"/>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10" h="68">
                  <a:moveTo>
                    <a:pt x="5" y="0"/>
                  </a:moveTo>
                  <a:cubicBezTo>
                    <a:pt x="2" y="0"/>
                    <a:pt x="0" y="2"/>
                    <a:pt x="0" y="5"/>
                  </a:cubicBezTo>
                  <a:cubicBezTo>
                    <a:pt x="0" y="63"/>
                    <a:pt x="0" y="63"/>
                    <a:pt x="0" y="63"/>
                  </a:cubicBezTo>
                  <a:cubicBezTo>
                    <a:pt x="0" y="66"/>
                    <a:pt x="2" y="68"/>
                    <a:pt x="5" y="68"/>
                  </a:cubicBezTo>
                  <a:cubicBezTo>
                    <a:pt x="7" y="68"/>
                    <a:pt x="10" y="66"/>
                    <a:pt x="10" y="63"/>
                  </a:cubicBezTo>
                  <a:cubicBezTo>
                    <a:pt x="10" y="5"/>
                    <a:pt x="10" y="5"/>
                    <a:pt x="10" y="5"/>
                  </a:cubicBezTo>
                  <a:cubicBezTo>
                    <a:pt x="10" y="2"/>
                    <a:pt x="7" y="0"/>
                    <a:pt x="5" y="0"/>
                  </a:cubicBezTo>
                  <a:close/>
                </a:path>
              </a:pathLst>
            </a:custGeom>
            <a:solidFill>
              <a:srgbClr val="006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5"/>
            <p:cNvSpPr/>
            <p:nvPr/>
          </p:nvSpPr>
          <p:spPr bwMode="auto">
            <a:xfrm>
              <a:off x="2977" y="2695"/>
              <a:ext cx="24" cy="162"/>
            </a:xfrm>
            <a:custGeom>
              <a:avLst/>
              <a:gdLst>
                <a:gd name="T0" fmla="*/ 5 w 10"/>
                <a:gd name="T1" fmla="*/ 0 h 68"/>
                <a:gd name="T2" fmla="*/ 0 w 10"/>
                <a:gd name="T3" fmla="*/ 5 h 68"/>
                <a:gd name="T4" fmla="*/ 0 w 10"/>
                <a:gd name="T5" fmla="*/ 63 h 68"/>
                <a:gd name="T6" fmla="*/ 5 w 10"/>
                <a:gd name="T7" fmla="*/ 68 h 68"/>
                <a:gd name="T8" fmla="*/ 10 w 10"/>
                <a:gd name="T9" fmla="*/ 63 h 68"/>
                <a:gd name="T10" fmla="*/ 10 w 10"/>
                <a:gd name="T11" fmla="*/ 5 h 68"/>
                <a:gd name="T12" fmla="*/ 5 w 10"/>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10" h="68">
                  <a:moveTo>
                    <a:pt x="5" y="0"/>
                  </a:moveTo>
                  <a:cubicBezTo>
                    <a:pt x="2" y="0"/>
                    <a:pt x="0" y="2"/>
                    <a:pt x="0" y="5"/>
                  </a:cubicBezTo>
                  <a:cubicBezTo>
                    <a:pt x="0" y="63"/>
                    <a:pt x="0" y="63"/>
                    <a:pt x="0" y="63"/>
                  </a:cubicBezTo>
                  <a:cubicBezTo>
                    <a:pt x="0" y="66"/>
                    <a:pt x="2" y="68"/>
                    <a:pt x="5" y="68"/>
                  </a:cubicBezTo>
                  <a:cubicBezTo>
                    <a:pt x="8" y="68"/>
                    <a:pt x="10" y="66"/>
                    <a:pt x="10" y="63"/>
                  </a:cubicBezTo>
                  <a:cubicBezTo>
                    <a:pt x="10" y="5"/>
                    <a:pt x="10" y="5"/>
                    <a:pt x="10" y="5"/>
                  </a:cubicBezTo>
                  <a:cubicBezTo>
                    <a:pt x="10" y="2"/>
                    <a:pt x="8" y="0"/>
                    <a:pt x="5" y="0"/>
                  </a:cubicBezTo>
                  <a:close/>
                </a:path>
              </a:pathLst>
            </a:custGeom>
            <a:solidFill>
              <a:srgbClr val="006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8" name="任意多边形 117"/>
          <p:cNvSpPr/>
          <p:nvPr/>
        </p:nvSpPr>
        <p:spPr>
          <a:xfrm>
            <a:off x="-14868" y="1322313"/>
            <a:ext cx="5255441" cy="4044385"/>
          </a:xfrm>
          <a:custGeom>
            <a:avLst/>
            <a:gdLst>
              <a:gd name="connsiteX0" fmla="*/ 819956 w 6134948"/>
              <a:gd name="connsiteY0" fmla="*/ 1062773 h 4767767"/>
              <a:gd name="connsiteX1" fmla="*/ 1363653 w 6134948"/>
              <a:gd name="connsiteY1" fmla="*/ 469649 h 4767767"/>
              <a:gd name="connsiteX2" fmla="*/ 2722896 w 6134948"/>
              <a:gd name="connsiteY2" fmla="*/ 716784 h 4767767"/>
              <a:gd name="connsiteX3" fmla="*/ 3649653 w 6134948"/>
              <a:gd name="connsiteY3" fmla="*/ 92 h 4767767"/>
              <a:gd name="connsiteX4" fmla="*/ 4551696 w 6134948"/>
              <a:gd name="connsiteY4" fmla="*/ 667357 h 4767767"/>
              <a:gd name="connsiteX5" fmla="*/ 5824442 w 6134948"/>
              <a:gd name="connsiteY5" fmla="*/ 803281 h 4767767"/>
              <a:gd name="connsiteX6" fmla="*/ 5540237 w 6134948"/>
              <a:gd name="connsiteY6" fmla="*/ 1989530 h 4767767"/>
              <a:gd name="connsiteX7" fmla="*/ 5367242 w 6134948"/>
              <a:gd name="connsiteY7" fmla="*/ 2384946 h 4767767"/>
              <a:gd name="connsiteX8" fmla="*/ 6071577 w 6134948"/>
              <a:gd name="connsiteY8" fmla="*/ 3274633 h 4767767"/>
              <a:gd name="connsiteX9" fmla="*/ 5972723 w 6134948"/>
              <a:gd name="connsiteY9" fmla="*/ 4139606 h 4767767"/>
              <a:gd name="connsiteX10" fmla="*/ 4934756 w 6134948"/>
              <a:gd name="connsiteY10" fmla="*/ 4362027 h 4767767"/>
              <a:gd name="connsiteX11" fmla="*/ 4353988 w 6134948"/>
              <a:gd name="connsiteY11" fmla="*/ 3978968 h 4767767"/>
              <a:gd name="connsiteX12" fmla="*/ 3859718 w 6134948"/>
              <a:gd name="connsiteY12" fmla="*/ 4584449 h 4767767"/>
              <a:gd name="connsiteX13" fmla="*/ 3068885 w 6134948"/>
              <a:gd name="connsiteY13" fmla="*/ 4745087 h 4767767"/>
              <a:gd name="connsiteX14" fmla="*/ 2142129 w 6134948"/>
              <a:gd name="connsiteY14" fmla="*/ 4164319 h 4767767"/>
              <a:gd name="connsiteX15" fmla="*/ 1240085 w 6134948"/>
              <a:gd name="connsiteY15" fmla="*/ 4176676 h 4767767"/>
              <a:gd name="connsiteX16" fmla="*/ 609891 w 6134948"/>
              <a:gd name="connsiteY16" fmla="*/ 4003681 h 4767767"/>
              <a:gd name="connsiteX17" fmla="*/ 535750 w 6134948"/>
              <a:gd name="connsiteY17" fmla="*/ 2978071 h 4767767"/>
              <a:gd name="connsiteX18" fmla="*/ 387469 w 6134948"/>
              <a:gd name="connsiteY18" fmla="*/ 2619725 h 4767767"/>
              <a:gd name="connsiteX19" fmla="*/ 4410 w 6134948"/>
              <a:gd name="connsiteY19" fmla="*/ 2211952 h 4767767"/>
              <a:gd name="connsiteX20" fmla="*/ 214475 w 6134948"/>
              <a:gd name="connsiteY20" fmla="*/ 1519973 h 4767767"/>
              <a:gd name="connsiteX21" fmla="*/ 733458 w 6134948"/>
              <a:gd name="connsiteY21" fmla="*/ 1309908 h 4767767"/>
              <a:gd name="connsiteX22" fmla="*/ 819956 w 6134948"/>
              <a:gd name="connsiteY22" fmla="*/ 1062773 h 4767767"/>
              <a:gd name="connsiteX0-1" fmla="*/ 906453 w 6134948"/>
              <a:gd name="connsiteY0-2" fmla="*/ 803281 h 4767767"/>
              <a:gd name="connsiteX1-3" fmla="*/ 1363653 w 6134948"/>
              <a:gd name="connsiteY1-4" fmla="*/ 469649 h 4767767"/>
              <a:gd name="connsiteX2-5" fmla="*/ 2722896 w 6134948"/>
              <a:gd name="connsiteY2-6" fmla="*/ 716784 h 4767767"/>
              <a:gd name="connsiteX3-7" fmla="*/ 3649653 w 6134948"/>
              <a:gd name="connsiteY3-8" fmla="*/ 92 h 4767767"/>
              <a:gd name="connsiteX4-9" fmla="*/ 4551696 w 6134948"/>
              <a:gd name="connsiteY4-10" fmla="*/ 667357 h 4767767"/>
              <a:gd name="connsiteX5-11" fmla="*/ 5824442 w 6134948"/>
              <a:gd name="connsiteY5-12" fmla="*/ 803281 h 4767767"/>
              <a:gd name="connsiteX6-13" fmla="*/ 5540237 w 6134948"/>
              <a:gd name="connsiteY6-14" fmla="*/ 1989530 h 4767767"/>
              <a:gd name="connsiteX7-15" fmla="*/ 5367242 w 6134948"/>
              <a:gd name="connsiteY7-16" fmla="*/ 2384946 h 4767767"/>
              <a:gd name="connsiteX8-17" fmla="*/ 6071577 w 6134948"/>
              <a:gd name="connsiteY8-18" fmla="*/ 3274633 h 4767767"/>
              <a:gd name="connsiteX9-19" fmla="*/ 5972723 w 6134948"/>
              <a:gd name="connsiteY9-20" fmla="*/ 4139606 h 4767767"/>
              <a:gd name="connsiteX10-21" fmla="*/ 4934756 w 6134948"/>
              <a:gd name="connsiteY10-22" fmla="*/ 4362027 h 4767767"/>
              <a:gd name="connsiteX11-23" fmla="*/ 4353988 w 6134948"/>
              <a:gd name="connsiteY11-24" fmla="*/ 3978968 h 4767767"/>
              <a:gd name="connsiteX12-25" fmla="*/ 3859718 w 6134948"/>
              <a:gd name="connsiteY12-26" fmla="*/ 4584449 h 4767767"/>
              <a:gd name="connsiteX13-27" fmla="*/ 3068885 w 6134948"/>
              <a:gd name="connsiteY13-28" fmla="*/ 4745087 h 4767767"/>
              <a:gd name="connsiteX14-29" fmla="*/ 2142129 w 6134948"/>
              <a:gd name="connsiteY14-30" fmla="*/ 4164319 h 4767767"/>
              <a:gd name="connsiteX15-31" fmla="*/ 1240085 w 6134948"/>
              <a:gd name="connsiteY15-32" fmla="*/ 4176676 h 4767767"/>
              <a:gd name="connsiteX16-33" fmla="*/ 609891 w 6134948"/>
              <a:gd name="connsiteY16-34" fmla="*/ 4003681 h 4767767"/>
              <a:gd name="connsiteX17-35" fmla="*/ 535750 w 6134948"/>
              <a:gd name="connsiteY17-36" fmla="*/ 2978071 h 4767767"/>
              <a:gd name="connsiteX18-37" fmla="*/ 387469 w 6134948"/>
              <a:gd name="connsiteY18-38" fmla="*/ 2619725 h 4767767"/>
              <a:gd name="connsiteX19-39" fmla="*/ 4410 w 6134948"/>
              <a:gd name="connsiteY19-40" fmla="*/ 2211952 h 4767767"/>
              <a:gd name="connsiteX20-41" fmla="*/ 214475 w 6134948"/>
              <a:gd name="connsiteY20-42" fmla="*/ 1519973 h 4767767"/>
              <a:gd name="connsiteX21-43" fmla="*/ 733458 w 6134948"/>
              <a:gd name="connsiteY21-44" fmla="*/ 1309908 h 4767767"/>
              <a:gd name="connsiteX22-45" fmla="*/ 906453 w 6134948"/>
              <a:gd name="connsiteY22-46" fmla="*/ 803281 h 4767767"/>
              <a:gd name="connsiteX0-47" fmla="*/ 906453 w 6134948"/>
              <a:gd name="connsiteY0-48" fmla="*/ 803281 h 4767767"/>
              <a:gd name="connsiteX1-49" fmla="*/ 1363653 w 6134948"/>
              <a:gd name="connsiteY1-50" fmla="*/ 469649 h 4767767"/>
              <a:gd name="connsiteX2-51" fmla="*/ 2722896 w 6134948"/>
              <a:gd name="connsiteY2-52" fmla="*/ 716784 h 4767767"/>
              <a:gd name="connsiteX3-53" fmla="*/ 3649653 w 6134948"/>
              <a:gd name="connsiteY3-54" fmla="*/ 92 h 4767767"/>
              <a:gd name="connsiteX4-55" fmla="*/ 4551696 w 6134948"/>
              <a:gd name="connsiteY4-56" fmla="*/ 667357 h 4767767"/>
              <a:gd name="connsiteX5-57" fmla="*/ 5824442 w 6134948"/>
              <a:gd name="connsiteY5-58" fmla="*/ 803281 h 4767767"/>
              <a:gd name="connsiteX6-59" fmla="*/ 5540237 w 6134948"/>
              <a:gd name="connsiteY6-60" fmla="*/ 1989530 h 4767767"/>
              <a:gd name="connsiteX7-61" fmla="*/ 5367242 w 6134948"/>
              <a:gd name="connsiteY7-62" fmla="*/ 2384946 h 4767767"/>
              <a:gd name="connsiteX8-63" fmla="*/ 6071577 w 6134948"/>
              <a:gd name="connsiteY8-64" fmla="*/ 3274633 h 4767767"/>
              <a:gd name="connsiteX9-65" fmla="*/ 5972723 w 6134948"/>
              <a:gd name="connsiteY9-66" fmla="*/ 4139606 h 4767767"/>
              <a:gd name="connsiteX10-67" fmla="*/ 4934756 w 6134948"/>
              <a:gd name="connsiteY10-68" fmla="*/ 4362027 h 4767767"/>
              <a:gd name="connsiteX11-69" fmla="*/ 4353988 w 6134948"/>
              <a:gd name="connsiteY11-70" fmla="*/ 3978968 h 4767767"/>
              <a:gd name="connsiteX12-71" fmla="*/ 3859718 w 6134948"/>
              <a:gd name="connsiteY12-72" fmla="*/ 4584449 h 4767767"/>
              <a:gd name="connsiteX13-73" fmla="*/ 3068885 w 6134948"/>
              <a:gd name="connsiteY13-74" fmla="*/ 4745087 h 4767767"/>
              <a:gd name="connsiteX14-75" fmla="*/ 2142129 w 6134948"/>
              <a:gd name="connsiteY14-76" fmla="*/ 4164319 h 4767767"/>
              <a:gd name="connsiteX15-77" fmla="*/ 1240085 w 6134948"/>
              <a:gd name="connsiteY15-78" fmla="*/ 4176676 h 4767767"/>
              <a:gd name="connsiteX16-79" fmla="*/ 609891 w 6134948"/>
              <a:gd name="connsiteY16-80" fmla="*/ 4003681 h 4767767"/>
              <a:gd name="connsiteX17-81" fmla="*/ 535750 w 6134948"/>
              <a:gd name="connsiteY17-82" fmla="*/ 2978071 h 4767767"/>
              <a:gd name="connsiteX18-83" fmla="*/ 387469 w 6134948"/>
              <a:gd name="connsiteY18-84" fmla="*/ 2619725 h 4767767"/>
              <a:gd name="connsiteX19-85" fmla="*/ 4410 w 6134948"/>
              <a:gd name="connsiteY19-86" fmla="*/ 2211952 h 4767767"/>
              <a:gd name="connsiteX20-87" fmla="*/ 214475 w 6134948"/>
              <a:gd name="connsiteY20-88" fmla="*/ 1519973 h 4767767"/>
              <a:gd name="connsiteX21-89" fmla="*/ 671675 w 6134948"/>
              <a:gd name="connsiteY21-90" fmla="*/ 1309908 h 4767767"/>
              <a:gd name="connsiteX22-91" fmla="*/ 906453 w 6134948"/>
              <a:gd name="connsiteY22-92" fmla="*/ 803281 h 4767767"/>
              <a:gd name="connsiteX0-93" fmla="*/ 906453 w 6134948"/>
              <a:gd name="connsiteY0-94" fmla="*/ 803189 h 4767675"/>
              <a:gd name="connsiteX1-95" fmla="*/ 1363653 w 6134948"/>
              <a:gd name="connsiteY1-96" fmla="*/ 469557 h 4767675"/>
              <a:gd name="connsiteX2-97" fmla="*/ 2673469 w 6134948"/>
              <a:gd name="connsiteY2-98" fmla="*/ 667265 h 4767675"/>
              <a:gd name="connsiteX3-99" fmla="*/ 3649653 w 6134948"/>
              <a:gd name="connsiteY3-100" fmla="*/ 0 h 4767675"/>
              <a:gd name="connsiteX4-101" fmla="*/ 4551696 w 6134948"/>
              <a:gd name="connsiteY4-102" fmla="*/ 667265 h 4767675"/>
              <a:gd name="connsiteX5-103" fmla="*/ 5824442 w 6134948"/>
              <a:gd name="connsiteY5-104" fmla="*/ 803189 h 4767675"/>
              <a:gd name="connsiteX6-105" fmla="*/ 5540237 w 6134948"/>
              <a:gd name="connsiteY6-106" fmla="*/ 1989438 h 4767675"/>
              <a:gd name="connsiteX7-107" fmla="*/ 5367242 w 6134948"/>
              <a:gd name="connsiteY7-108" fmla="*/ 2384854 h 4767675"/>
              <a:gd name="connsiteX8-109" fmla="*/ 6071577 w 6134948"/>
              <a:gd name="connsiteY8-110" fmla="*/ 3274541 h 4767675"/>
              <a:gd name="connsiteX9-111" fmla="*/ 5972723 w 6134948"/>
              <a:gd name="connsiteY9-112" fmla="*/ 4139514 h 4767675"/>
              <a:gd name="connsiteX10-113" fmla="*/ 4934756 w 6134948"/>
              <a:gd name="connsiteY10-114" fmla="*/ 4361935 h 4767675"/>
              <a:gd name="connsiteX11-115" fmla="*/ 4353988 w 6134948"/>
              <a:gd name="connsiteY11-116" fmla="*/ 3978876 h 4767675"/>
              <a:gd name="connsiteX12-117" fmla="*/ 3859718 w 6134948"/>
              <a:gd name="connsiteY12-118" fmla="*/ 4584357 h 4767675"/>
              <a:gd name="connsiteX13-119" fmla="*/ 3068885 w 6134948"/>
              <a:gd name="connsiteY13-120" fmla="*/ 4744995 h 4767675"/>
              <a:gd name="connsiteX14-121" fmla="*/ 2142129 w 6134948"/>
              <a:gd name="connsiteY14-122" fmla="*/ 4164227 h 4767675"/>
              <a:gd name="connsiteX15-123" fmla="*/ 1240085 w 6134948"/>
              <a:gd name="connsiteY15-124" fmla="*/ 4176584 h 4767675"/>
              <a:gd name="connsiteX16-125" fmla="*/ 609891 w 6134948"/>
              <a:gd name="connsiteY16-126" fmla="*/ 4003589 h 4767675"/>
              <a:gd name="connsiteX17-127" fmla="*/ 535750 w 6134948"/>
              <a:gd name="connsiteY17-128" fmla="*/ 2977979 h 4767675"/>
              <a:gd name="connsiteX18-129" fmla="*/ 387469 w 6134948"/>
              <a:gd name="connsiteY18-130" fmla="*/ 2619633 h 4767675"/>
              <a:gd name="connsiteX19-131" fmla="*/ 4410 w 6134948"/>
              <a:gd name="connsiteY19-132" fmla="*/ 2211860 h 4767675"/>
              <a:gd name="connsiteX20-133" fmla="*/ 214475 w 6134948"/>
              <a:gd name="connsiteY20-134" fmla="*/ 1519881 h 4767675"/>
              <a:gd name="connsiteX21-135" fmla="*/ 671675 w 6134948"/>
              <a:gd name="connsiteY21-136" fmla="*/ 1309816 h 4767675"/>
              <a:gd name="connsiteX22-137" fmla="*/ 906453 w 6134948"/>
              <a:gd name="connsiteY22-138" fmla="*/ 803189 h 4767675"/>
              <a:gd name="connsiteX0-139" fmla="*/ 906453 w 6134948"/>
              <a:gd name="connsiteY0-140" fmla="*/ 806155 h 4770641"/>
              <a:gd name="connsiteX1-141" fmla="*/ 1363653 w 6134948"/>
              <a:gd name="connsiteY1-142" fmla="*/ 472523 h 4770641"/>
              <a:gd name="connsiteX2-143" fmla="*/ 2673469 w 6134948"/>
              <a:gd name="connsiteY2-144" fmla="*/ 670231 h 4770641"/>
              <a:gd name="connsiteX3-145" fmla="*/ 3649653 w 6134948"/>
              <a:gd name="connsiteY3-146" fmla="*/ 2966 h 4770641"/>
              <a:gd name="connsiteX4-147" fmla="*/ 4551696 w 6134948"/>
              <a:gd name="connsiteY4-148" fmla="*/ 670231 h 4770641"/>
              <a:gd name="connsiteX5-149" fmla="*/ 5824442 w 6134948"/>
              <a:gd name="connsiteY5-150" fmla="*/ 806155 h 4770641"/>
              <a:gd name="connsiteX6-151" fmla="*/ 5540237 w 6134948"/>
              <a:gd name="connsiteY6-152" fmla="*/ 1992404 h 4770641"/>
              <a:gd name="connsiteX7-153" fmla="*/ 5367242 w 6134948"/>
              <a:gd name="connsiteY7-154" fmla="*/ 2387820 h 4770641"/>
              <a:gd name="connsiteX8-155" fmla="*/ 6071577 w 6134948"/>
              <a:gd name="connsiteY8-156" fmla="*/ 3277507 h 4770641"/>
              <a:gd name="connsiteX9-157" fmla="*/ 5972723 w 6134948"/>
              <a:gd name="connsiteY9-158" fmla="*/ 4142480 h 4770641"/>
              <a:gd name="connsiteX10-159" fmla="*/ 4934756 w 6134948"/>
              <a:gd name="connsiteY10-160" fmla="*/ 4364901 h 4770641"/>
              <a:gd name="connsiteX11-161" fmla="*/ 4353988 w 6134948"/>
              <a:gd name="connsiteY11-162" fmla="*/ 3981842 h 4770641"/>
              <a:gd name="connsiteX12-163" fmla="*/ 3859718 w 6134948"/>
              <a:gd name="connsiteY12-164" fmla="*/ 4587323 h 4770641"/>
              <a:gd name="connsiteX13-165" fmla="*/ 3068885 w 6134948"/>
              <a:gd name="connsiteY13-166" fmla="*/ 4747961 h 4770641"/>
              <a:gd name="connsiteX14-167" fmla="*/ 2142129 w 6134948"/>
              <a:gd name="connsiteY14-168" fmla="*/ 4167193 h 4770641"/>
              <a:gd name="connsiteX15-169" fmla="*/ 1240085 w 6134948"/>
              <a:gd name="connsiteY15-170" fmla="*/ 4179550 h 4770641"/>
              <a:gd name="connsiteX16-171" fmla="*/ 609891 w 6134948"/>
              <a:gd name="connsiteY16-172" fmla="*/ 4006555 h 4770641"/>
              <a:gd name="connsiteX17-173" fmla="*/ 535750 w 6134948"/>
              <a:gd name="connsiteY17-174" fmla="*/ 2980945 h 4770641"/>
              <a:gd name="connsiteX18-175" fmla="*/ 387469 w 6134948"/>
              <a:gd name="connsiteY18-176" fmla="*/ 2622599 h 4770641"/>
              <a:gd name="connsiteX19-177" fmla="*/ 4410 w 6134948"/>
              <a:gd name="connsiteY19-178" fmla="*/ 2214826 h 4770641"/>
              <a:gd name="connsiteX20-179" fmla="*/ 214475 w 6134948"/>
              <a:gd name="connsiteY20-180" fmla="*/ 1522847 h 4770641"/>
              <a:gd name="connsiteX21-181" fmla="*/ 671675 w 6134948"/>
              <a:gd name="connsiteY21-182" fmla="*/ 1312782 h 4770641"/>
              <a:gd name="connsiteX22-183" fmla="*/ 906453 w 6134948"/>
              <a:gd name="connsiteY22-184" fmla="*/ 806155 h 4770641"/>
              <a:gd name="connsiteX0-185" fmla="*/ 906453 w 6134948"/>
              <a:gd name="connsiteY0-186" fmla="*/ 803377 h 4767863"/>
              <a:gd name="connsiteX1-187" fmla="*/ 1363653 w 6134948"/>
              <a:gd name="connsiteY1-188" fmla="*/ 469745 h 4767863"/>
              <a:gd name="connsiteX2-189" fmla="*/ 2673469 w 6134948"/>
              <a:gd name="connsiteY2-190" fmla="*/ 667453 h 4767863"/>
              <a:gd name="connsiteX3-191" fmla="*/ 3649653 w 6134948"/>
              <a:gd name="connsiteY3-192" fmla="*/ 188 h 4767863"/>
              <a:gd name="connsiteX4-193" fmla="*/ 4564053 w 6134948"/>
              <a:gd name="connsiteY4-194" fmla="*/ 741593 h 4767863"/>
              <a:gd name="connsiteX5-195" fmla="*/ 5824442 w 6134948"/>
              <a:gd name="connsiteY5-196" fmla="*/ 803377 h 4767863"/>
              <a:gd name="connsiteX6-197" fmla="*/ 5540237 w 6134948"/>
              <a:gd name="connsiteY6-198" fmla="*/ 1989626 h 4767863"/>
              <a:gd name="connsiteX7-199" fmla="*/ 5367242 w 6134948"/>
              <a:gd name="connsiteY7-200" fmla="*/ 2385042 h 4767863"/>
              <a:gd name="connsiteX8-201" fmla="*/ 6071577 w 6134948"/>
              <a:gd name="connsiteY8-202" fmla="*/ 3274729 h 4767863"/>
              <a:gd name="connsiteX9-203" fmla="*/ 5972723 w 6134948"/>
              <a:gd name="connsiteY9-204" fmla="*/ 4139702 h 4767863"/>
              <a:gd name="connsiteX10-205" fmla="*/ 4934756 w 6134948"/>
              <a:gd name="connsiteY10-206" fmla="*/ 4362123 h 4767863"/>
              <a:gd name="connsiteX11-207" fmla="*/ 4353988 w 6134948"/>
              <a:gd name="connsiteY11-208" fmla="*/ 3979064 h 4767863"/>
              <a:gd name="connsiteX12-209" fmla="*/ 3859718 w 6134948"/>
              <a:gd name="connsiteY12-210" fmla="*/ 4584545 h 4767863"/>
              <a:gd name="connsiteX13-211" fmla="*/ 3068885 w 6134948"/>
              <a:gd name="connsiteY13-212" fmla="*/ 4745183 h 4767863"/>
              <a:gd name="connsiteX14-213" fmla="*/ 2142129 w 6134948"/>
              <a:gd name="connsiteY14-214" fmla="*/ 4164415 h 4767863"/>
              <a:gd name="connsiteX15-215" fmla="*/ 1240085 w 6134948"/>
              <a:gd name="connsiteY15-216" fmla="*/ 4176772 h 4767863"/>
              <a:gd name="connsiteX16-217" fmla="*/ 609891 w 6134948"/>
              <a:gd name="connsiteY16-218" fmla="*/ 4003777 h 4767863"/>
              <a:gd name="connsiteX17-219" fmla="*/ 535750 w 6134948"/>
              <a:gd name="connsiteY17-220" fmla="*/ 2978167 h 4767863"/>
              <a:gd name="connsiteX18-221" fmla="*/ 387469 w 6134948"/>
              <a:gd name="connsiteY18-222" fmla="*/ 2619821 h 4767863"/>
              <a:gd name="connsiteX19-223" fmla="*/ 4410 w 6134948"/>
              <a:gd name="connsiteY19-224" fmla="*/ 2212048 h 4767863"/>
              <a:gd name="connsiteX20-225" fmla="*/ 214475 w 6134948"/>
              <a:gd name="connsiteY20-226" fmla="*/ 1520069 h 4767863"/>
              <a:gd name="connsiteX21-227" fmla="*/ 671675 w 6134948"/>
              <a:gd name="connsiteY21-228" fmla="*/ 1310004 h 4767863"/>
              <a:gd name="connsiteX22-229" fmla="*/ 906453 w 6134948"/>
              <a:gd name="connsiteY22-230" fmla="*/ 803377 h 4767863"/>
              <a:gd name="connsiteX0-231" fmla="*/ 906453 w 6134948"/>
              <a:gd name="connsiteY0-232" fmla="*/ 803894 h 4768380"/>
              <a:gd name="connsiteX1-233" fmla="*/ 1363653 w 6134948"/>
              <a:gd name="connsiteY1-234" fmla="*/ 470262 h 4768380"/>
              <a:gd name="connsiteX2-235" fmla="*/ 2673469 w 6134948"/>
              <a:gd name="connsiteY2-236" fmla="*/ 667970 h 4768380"/>
              <a:gd name="connsiteX3-237" fmla="*/ 3649653 w 6134948"/>
              <a:gd name="connsiteY3-238" fmla="*/ 705 h 4768380"/>
              <a:gd name="connsiteX4-239" fmla="*/ 4564053 w 6134948"/>
              <a:gd name="connsiteY4-240" fmla="*/ 742110 h 4768380"/>
              <a:gd name="connsiteX5-241" fmla="*/ 5824442 w 6134948"/>
              <a:gd name="connsiteY5-242" fmla="*/ 803894 h 4768380"/>
              <a:gd name="connsiteX6-243" fmla="*/ 5540237 w 6134948"/>
              <a:gd name="connsiteY6-244" fmla="*/ 1990143 h 4768380"/>
              <a:gd name="connsiteX7-245" fmla="*/ 5367242 w 6134948"/>
              <a:gd name="connsiteY7-246" fmla="*/ 2385559 h 4768380"/>
              <a:gd name="connsiteX8-247" fmla="*/ 6071577 w 6134948"/>
              <a:gd name="connsiteY8-248" fmla="*/ 3275246 h 4768380"/>
              <a:gd name="connsiteX9-249" fmla="*/ 5972723 w 6134948"/>
              <a:gd name="connsiteY9-250" fmla="*/ 4140219 h 4768380"/>
              <a:gd name="connsiteX10-251" fmla="*/ 4934756 w 6134948"/>
              <a:gd name="connsiteY10-252" fmla="*/ 4362640 h 4768380"/>
              <a:gd name="connsiteX11-253" fmla="*/ 4353988 w 6134948"/>
              <a:gd name="connsiteY11-254" fmla="*/ 3979581 h 4768380"/>
              <a:gd name="connsiteX12-255" fmla="*/ 3859718 w 6134948"/>
              <a:gd name="connsiteY12-256" fmla="*/ 4585062 h 4768380"/>
              <a:gd name="connsiteX13-257" fmla="*/ 3068885 w 6134948"/>
              <a:gd name="connsiteY13-258" fmla="*/ 4745700 h 4768380"/>
              <a:gd name="connsiteX14-259" fmla="*/ 2142129 w 6134948"/>
              <a:gd name="connsiteY14-260" fmla="*/ 4164932 h 4768380"/>
              <a:gd name="connsiteX15-261" fmla="*/ 1240085 w 6134948"/>
              <a:gd name="connsiteY15-262" fmla="*/ 4177289 h 4768380"/>
              <a:gd name="connsiteX16-263" fmla="*/ 609891 w 6134948"/>
              <a:gd name="connsiteY16-264" fmla="*/ 4004294 h 4768380"/>
              <a:gd name="connsiteX17-265" fmla="*/ 535750 w 6134948"/>
              <a:gd name="connsiteY17-266" fmla="*/ 2978684 h 4768380"/>
              <a:gd name="connsiteX18-267" fmla="*/ 387469 w 6134948"/>
              <a:gd name="connsiteY18-268" fmla="*/ 2620338 h 4768380"/>
              <a:gd name="connsiteX19-269" fmla="*/ 4410 w 6134948"/>
              <a:gd name="connsiteY19-270" fmla="*/ 2212565 h 4768380"/>
              <a:gd name="connsiteX20-271" fmla="*/ 214475 w 6134948"/>
              <a:gd name="connsiteY20-272" fmla="*/ 1520586 h 4768380"/>
              <a:gd name="connsiteX21-273" fmla="*/ 671675 w 6134948"/>
              <a:gd name="connsiteY21-274" fmla="*/ 1310521 h 4768380"/>
              <a:gd name="connsiteX22-275" fmla="*/ 906453 w 6134948"/>
              <a:gd name="connsiteY22-276" fmla="*/ 803894 h 4768380"/>
              <a:gd name="connsiteX0-277" fmla="*/ 906453 w 6134948"/>
              <a:gd name="connsiteY0-278" fmla="*/ 803894 h 4768380"/>
              <a:gd name="connsiteX1-279" fmla="*/ 1363653 w 6134948"/>
              <a:gd name="connsiteY1-280" fmla="*/ 470262 h 4768380"/>
              <a:gd name="connsiteX2-281" fmla="*/ 2673469 w 6134948"/>
              <a:gd name="connsiteY2-282" fmla="*/ 667970 h 4768380"/>
              <a:gd name="connsiteX3-283" fmla="*/ 3649653 w 6134948"/>
              <a:gd name="connsiteY3-284" fmla="*/ 705 h 4768380"/>
              <a:gd name="connsiteX4-285" fmla="*/ 4564053 w 6134948"/>
              <a:gd name="connsiteY4-286" fmla="*/ 742110 h 4768380"/>
              <a:gd name="connsiteX5-287" fmla="*/ 5824442 w 6134948"/>
              <a:gd name="connsiteY5-288" fmla="*/ 803894 h 4768380"/>
              <a:gd name="connsiteX6-289" fmla="*/ 5540237 w 6134948"/>
              <a:gd name="connsiteY6-290" fmla="*/ 1990143 h 4768380"/>
              <a:gd name="connsiteX7-291" fmla="*/ 5367242 w 6134948"/>
              <a:gd name="connsiteY7-292" fmla="*/ 2385559 h 4768380"/>
              <a:gd name="connsiteX8-293" fmla="*/ 6071577 w 6134948"/>
              <a:gd name="connsiteY8-294" fmla="*/ 3275246 h 4768380"/>
              <a:gd name="connsiteX9-295" fmla="*/ 5972723 w 6134948"/>
              <a:gd name="connsiteY9-296" fmla="*/ 4140219 h 4768380"/>
              <a:gd name="connsiteX10-297" fmla="*/ 4934756 w 6134948"/>
              <a:gd name="connsiteY10-298" fmla="*/ 4362640 h 4768380"/>
              <a:gd name="connsiteX11-299" fmla="*/ 4353988 w 6134948"/>
              <a:gd name="connsiteY11-300" fmla="*/ 3979581 h 4768380"/>
              <a:gd name="connsiteX12-301" fmla="*/ 3859718 w 6134948"/>
              <a:gd name="connsiteY12-302" fmla="*/ 4585062 h 4768380"/>
              <a:gd name="connsiteX13-303" fmla="*/ 3068885 w 6134948"/>
              <a:gd name="connsiteY13-304" fmla="*/ 4745700 h 4768380"/>
              <a:gd name="connsiteX14-305" fmla="*/ 2142129 w 6134948"/>
              <a:gd name="connsiteY14-306" fmla="*/ 4164932 h 4768380"/>
              <a:gd name="connsiteX15-307" fmla="*/ 1240085 w 6134948"/>
              <a:gd name="connsiteY15-308" fmla="*/ 4177289 h 4768380"/>
              <a:gd name="connsiteX16-309" fmla="*/ 609891 w 6134948"/>
              <a:gd name="connsiteY16-310" fmla="*/ 4004294 h 4768380"/>
              <a:gd name="connsiteX17-311" fmla="*/ 535750 w 6134948"/>
              <a:gd name="connsiteY17-312" fmla="*/ 2978684 h 4768380"/>
              <a:gd name="connsiteX18-313" fmla="*/ 387469 w 6134948"/>
              <a:gd name="connsiteY18-314" fmla="*/ 2620338 h 4768380"/>
              <a:gd name="connsiteX19-315" fmla="*/ 4410 w 6134948"/>
              <a:gd name="connsiteY19-316" fmla="*/ 2212565 h 4768380"/>
              <a:gd name="connsiteX20-317" fmla="*/ 214475 w 6134948"/>
              <a:gd name="connsiteY20-318" fmla="*/ 1520586 h 4768380"/>
              <a:gd name="connsiteX21-319" fmla="*/ 671675 w 6134948"/>
              <a:gd name="connsiteY21-320" fmla="*/ 1310521 h 4768380"/>
              <a:gd name="connsiteX22-321" fmla="*/ 906453 w 6134948"/>
              <a:gd name="connsiteY22-322" fmla="*/ 803894 h 4768380"/>
              <a:gd name="connsiteX0-323" fmla="*/ 906453 w 6134948"/>
              <a:gd name="connsiteY0-324" fmla="*/ 803921 h 4768407"/>
              <a:gd name="connsiteX1-325" fmla="*/ 1363653 w 6134948"/>
              <a:gd name="connsiteY1-326" fmla="*/ 470289 h 4768407"/>
              <a:gd name="connsiteX2-327" fmla="*/ 2673469 w 6134948"/>
              <a:gd name="connsiteY2-328" fmla="*/ 667997 h 4768407"/>
              <a:gd name="connsiteX3-329" fmla="*/ 3649653 w 6134948"/>
              <a:gd name="connsiteY3-330" fmla="*/ 732 h 4768407"/>
              <a:gd name="connsiteX4-331" fmla="*/ 4564053 w 6134948"/>
              <a:gd name="connsiteY4-332" fmla="*/ 742137 h 4768407"/>
              <a:gd name="connsiteX5-333" fmla="*/ 5799729 w 6134948"/>
              <a:gd name="connsiteY5-334" fmla="*/ 952202 h 4768407"/>
              <a:gd name="connsiteX6-335" fmla="*/ 5540237 w 6134948"/>
              <a:gd name="connsiteY6-336" fmla="*/ 1990170 h 4768407"/>
              <a:gd name="connsiteX7-337" fmla="*/ 5367242 w 6134948"/>
              <a:gd name="connsiteY7-338" fmla="*/ 2385586 h 4768407"/>
              <a:gd name="connsiteX8-339" fmla="*/ 6071577 w 6134948"/>
              <a:gd name="connsiteY8-340" fmla="*/ 3275273 h 4768407"/>
              <a:gd name="connsiteX9-341" fmla="*/ 5972723 w 6134948"/>
              <a:gd name="connsiteY9-342" fmla="*/ 4140246 h 4768407"/>
              <a:gd name="connsiteX10-343" fmla="*/ 4934756 w 6134948"/>
              <a:gd name="connsiteY10-344" fmla="*/ 4362667 h 4768407"/>
              <a:gd name="connsiteX11-345" fmla="*/ 4353988 w 6134948"/>
              <a:gd name="connsiteY11-346" fmla="*/ 3979608 h 4768407"/>
              <a:gd name="connsiteX12-347" fmla="*/ 3859718 w 6134948"/>
              <a:gd name="connsiteY12-348" fmla="*/ 4585089 h 4768407"/>
              <a:gd name="connsiteX13-349" fmla="*/ 3068885 w 6134948"/>
              <a:gd name="connsiteY13-350" fmla="*/ 4745727 h 4768407"/>
              <a:gd name="connsiteX14-351" fmla="*/ 2142129 w 6134948"/>
              <a:gd name="connsiteY14-352" fmla="*/ 4164959 h 4768407"/>
              <a:gd name="connsiteX15-353" fmla="*/ 1240085 w 6134948"/>
              <a:gd name="connsiteY15-354" fmla="*/ 4177316 h 4768407"/>
              <a:gd name="connsiteX16-355" fmla="*/ 609891 w 6134948"/>
              <a:gd name="connsiteY16-356" fmla="*/ 4004321 h 4768407"/>
              <a:gd name="connsiteX17-357" fmla="*/ 535750 w 6134948"/>
              <a:gd name="connsiteY17-358" fmla="*/ 2978711 h 4768407"/>
              <a:gd name="connsiteX18-359" fmla="*/ 387469 w 6134948"/>
              <a:gd name="connsiteY18-360" fmla="*/ 2620365 h 4768407"/>
              <a:gd name="connsiteX19-361" fmla="*/ 4410 w 6134948"/>
              <a:gd name="connsiteY19-362" fmla="*/ 2212592 h 4768407"/>
              <a:gd name="connsiteX20-363" fmla="*/ 214475 w 6134948"/>
              <a:gd name="connsiteY20-364" fmla="*/ 1520613 h 4768407"/>
              <a:gd name="connsiteX21-365" fmla="*/ 671675 w 6134948"/>
              <a:gd name="connsiteY21-366" fmla="*/ 1310548 h 4768407"/>
              <a:gd name="connsiteX22-367" fmla="*/ 906453 w 6134948"/>
              <a:gd name="connsiteY22-368" fmla="*/ 803921 h 4768407"/>
              <a:gd name="connsiteX0-369" fmla="*/ 906453 w 6134948"/>
              <a:gd name="connsiteY0-370" fmla="*/ 803921 h 4768407"/>
              <a:gd name="connsiteX1-371" fmla="*/ 1363653 w 6134948"/>
              <a:gd name="connsiteY1-372" fmla="*/ 470289 h 4768407"/>
              <a:gd name="connsiteX2-373" fmla="*/ 2673469 w 6134948"/>
              <a:gd name="connsiteY2-374" fmla="*/ 667997 h 4768407"/>
              <a:gd name="connsiteX3-375" fmla="*/ 3649653 w 6134948"/>
              <a:gd name="connsiteY3-376" fmla="*/ 732 h 4768407"/>
              <a:gd name="connsiteX4-377" fmla="*/ 4564053 w 6134948"/>
              <a:gd name="connsiteY4-378" fmla="*/ 742137 h 4768407"/>
              <a:gd name="connsiteX5-379" fmla="*/ 5799729 w 6134948"/>
              <a:gd name="connsiteY5-380" fmla="*/ 952202 h 4768407"/>
              <a:gd name="connsiteX6-381" fmla="*/ 5540237 w 6134948"/>
              <a:gd name="connsiteY6-382" fmla="*/ 1990170 h 4768407"/>
              <a:gd name="connsiteX7-383" fmla="*/ 5367242 w 6134948"/>
              <a:gd name="connsiteY7-384" fmla="*/ 2385586 h 4768407"/>
              <a:gd name="connsiteX8-385" fmla="*/ 6071577 w 6134948"/>
              <a:gd name="connsiteY8-386" fmla="*/ 3275273 h 4768407"/>
              <a:gd name="connsiteX9-387" fmla="*/ 5972723 w 6134948"/>
              <a:gd name="connsiteY9-388" fmla="*/ 4140246 h 4768407"/>
              <a:gd name="connsiteX10-389" fmla="*/ 4934756 w 6134948"/>
              <a:gd name="connsiteY10-390" fmla="*/ 4362667 h 4768407"/>
              <a:gd name="connsiteX11-391" fmla="*/ 4353988 w 6134948"/>
              <a:gd name="connsiteY11-392" fmla="*/ 3979608 h 4768407"/>
              <a:gd name="connsiteX12-393" fmla="*/ 3859718 w 6134948"/>
              <a:gd name="connsiteY12-394" fmla="*/ 4585089 h 4768407"/>
              <a:gd name="connsiteX13-395" fmla="*/ 3068885 w 6134948"/>
              <a:gd name="connsiteY13-396" fmla="*/ 4745727 h 4768407"/>
              <a:gd name="connsiteX14-397" fmla="*/ 2142129 w 6134948"/>
              <a:gd name="connsiteY14-398" fmla="*/ 4164959 h 4768407"/>
              <a:gd name="connsiteX15-399" fmla="*/ 1240085 w 6134948"/>
              <a:gd name="connsiteY15-400" fmla="*/ 4177316 h 4768407"/>
              <a:gd name="connsiteX16-401" fmla="*/ 609891 w 6134948"/>
              <a:gd name="connsiteY16-402" fmla="*/ 4004321 h 4768407"/>
              <a:gd name="connsiteX17-403" fmla="*/ 535750 w 6134948"/>
              <a:gd name="connsiteY17-404" fmla="*/ 2978711 h 4768407"/>
              <a:gd name="connsiteX18-405" fmla="*/ 387469 w 6134948"/>
              <a:gd name="connsiteY18-406" fmla="*/ 2620365 h 4768407"/>
              <a:gd name="connsiteX19-407" fmla="*/ 4410 w 6134948"/>
              <a:gd name="connsiteY19-408" fmla="*/ 2212592 h 4768407"/>
              <a:gd name="connsiteX20-409" fmla="*/ 214475 w 6134948"/>
              <a:gd name="connsiteY20-410" fmla="*/ 1520613 h 4768407"/>
              <a:gd name="connsiteX21-411" fmla="*/ 671675 w 6134948"/>
              <a:gd name="connsiteY21-412" fmla="*/ 1310548 h 4768407"/>
              <a:gd name="connsiteX22-413" fmla="*/ 906453 w 6134948"/>
              <a:gd name="connsiteY22-414" fmla="*/ 803921 h 4768407"/>
              <a:gd name="connsiteX0-415" fmla="*/ 906453 w 6134948"/>
              <a:gd name="connsiteY0-416" fmla="*/ 803921 h 4768407"/>
              <a:gd name="connsiteX1-417" fmla="*/ 1363653 w 6134948"/>
              <a:gd name="connsiteY1-418" fmla="*/ 470289 h 4768407"/>
              <a:gd name="connsiteX2-419" fmla="*/ 2673469 w 6134948"/>
              <a:gd name="connsiteY2-420" fmla="*/ 667997 h 4768407"/>
              <a:gd name="connsiteX3-421" fmla="*/ 3649653 w 6134948"/>
              <a:gd name="connsiteY3-422" fmla="*/ 732 h 4768407"/>
              <a:gd name="connsiteX4-423" fmla="*/ 4564053 w 6134948"/>
              <a:gd name="connsiteY4-424" fmla="*/ 742137 h 4768407"/>
              <a:gd name="connsiteX5-425" fmla="*/ 5799729 w 6134948"/>
              <a:gd name="connsiteY5-426" fmla="*/ 952202 h 4768407"/>
              <a:gd name="connsiteX6-427" fmla="*/ 5367242 w 6134948"/>
              <a:gd name="connsiteY6-428" fmla="*/ 2385586 h 4768407"/>
              <a:gd name="connsiteX7-429" fmla="*/ 6071577 w 6134948"/>
              <a:gd name="connsiteY7-430" fmla="*/ 3275273 h 4768407"/>
              <a:gd name="connsiteX8-431" fmla="*/ 5972723 w 6134948"/>
              <a:gd name="connsiteY8-432" fmla="*/ 4140246 h 4768407"/>
              <a:gd name="connsiteX9-433" fmla="*/ 4934756 w 6134948"/>
              <a:gd name="connsiteY9-434" fmla="*/ 4362667 h 4768407"/>
              <a:gd name="connsiteX10-435" fmla="*/ 4353988 w 6134948"/>
              <a:gd name="connsiteY10-436" fmla="*/ 3979608 h 4768407"/>
              <a:gd name="connsiteX11-437" fmla="*/ 3859718 w 6134948"/>
              <a:gd name="connsiteY11-438" fmla="*/ 4585089 h 4768407"/>
              <a:gd name="connsiteX12-439" fmla="*/ 3068885 w 6134948"/>
              <a:gd name="connsiteY12-440" fmla="*/ 4745727 h 4768407"/>
              <a:gd name="connsiteX13-441" fmla="*/ 2142129 w 6134948"/>
              <a:gd name="connsiteY13-442" fmla="*/ 4164959 h 4768407"/>
              <a:gd name="connsiteX14-443" fmla="*/ 1240085 w 6134948"/>
              <a:gd name="connsiteY14-444" fmla="*/ 4177316 h 4768407"/>
              <a:gd name="connsiteX15-445" fmla="*/ 609891 w 6134948"/>
              <a:gd name="connsiteY15-446" fmla="*/ 4004321 h 4768407"/>
              <a:gd name="connsiteX16-447" fmla="*/ 535750 w 6134948"/>
              <a:gd name="connsiteY16-448" fmla="*/ 2978711 h 4768407"/>
              <a:gd name="connsiteX17-449" fmla="*/ 387469 w 6134948"/>
              <a:gd name="connsiteY17-450" fmla="*/ 2620365 h 4768407"/>
              <a:gd name="connsiteX18-451" fmla="*/ 4410 w 6134948"/>
              <a:gd name="connsiteY18-452" fmla="*/ 2212592 h 4768407"/>
              <a:gd name="connsiteX19-453" fmla="*/ 214475 w 6134948"/>
              <a:gd name="connsiteY19-454" fmla="*/ 1520613 h 4768407"/>
              <a:gd name="connsiteX20-455" fmla="*/ 671675 w 6134948"/>
              <a:gd name="connsiteY20-456" fmla="*/ 1310548 h 4768407"/>
              <a:gd name="connsiteX21-457" fmla="*/ 906453 w 6134948"/>
              <a:gd name="connsiteY21-458" fmla="*/ 803921 h 4768407"/>
              <a:gd name="connsiteX0-459" fmla="*/ 906453 w 6134948"/>
              <a:gd name="connsiteY0-460" fmla="*/ 803921 h 4768407"/>
              <a:gd name="connsiteX1-461" fmla="*/ 1363653 w 6134948"/>
              <a:gd name="connsiteY1-462" fmla="*/ 470289 h 4768407"/>
              <a:gd name="connsiteX2-463" fmla="*/ 2673469 w 6134948"/>
              <a:gd name="connsiteY2-464" fmla="*/ 667997 h 4768407"/>
              <a:gd name="connsiteX3-465" fmla="*/ 3649653 w 6134948"/>
              <a:gd name="connsiteY3-466" fmla="*/ 732 h 4768407"/>
              <a:gd name="connsiteX4-467" fmla="*/ 4564053 w 6134948"/>
              <a:gd name="connsiteY4-468" fmla="*/ 742137 h 4768407"/>
              <a:gd name="connsiteX5-469" fmla="*/ 5799729 w 6134948"/>
              <a:gd name="connsiteY5-470" fmla="*/ 952202 h 4768407"/>
              <a:gd name="connsiteX6-471" fmla="*/ 5367242 w 6134948"/>
              <a:gd name="connsiteY6-472" fmla="*/ 2385586 h 4768407"/>
              <a:gd name="connsiteX7-473" fmla="*/ 6071577 w 6134948"/>
              <a:gd name="connsiteY7-474" fmla="*/ 3275273 h 4768407"/>
              <a:gd name="connsiteX8-475" fmla="*/ 5972723 w 6134948"/>
              <a:gd name="connsiteY8-476" fmla="*/ 4140246 h 4768407"/>
              <a:gd name="connsiteX9-477" fmla="*/ 4934756 w 6134948"/>
              <a:gd name="connsiteY9-478" fmla="*/ 4362667 h 4768407"/>
              <a:gd name="connsiteX10-479" fmla="*/ 4353988 w 6134948"/>
              <a:gd name="connsiteY10-480" fmla="*/ 3979608 h 4768407"/>
              <a:gd name="connsiteX11-481" fmla="*/ 3859718 w 6134948"/>
              <a:gd name="connsiteY11-482" fmla="*/ 4585089 h 4768407"/>
              <a:gd name="connsiteX12-483" fmla="*/ 3068885 w 6134948"/>
              <a:gd name="connsiteY12-484" fmla="*/ 4745727 h 4768407"/>
              <a:gd name="connsiteX13-485" fmla="*/ 2142129 w 6134948"/>
              <a:gd name="connsiteY13-486" fmla="*/ 4164959 h 4768407"/>
              <a:gd name="connsiteX14-487" fmla="*/ 1240085 w 6134948"/>
              <a:gd name="connsiteY14-488" fmla="*/ 4177316 h 4768407"/>
              <a:gd name="connsiteX15-489" fmla="*/ 609891 w 6134948"/>
              <a:gd name="connsiteY15-490" fmla="*/ 4004321 h 4768407"/>
              <a:gd name="connsiteX16-491" fmla="*/ 535750 w 6134948"/>
              <a:gd name="connsiteY16-492" fmla="*/ 2978711 h 4768407"/>
              <a:gd name="connsiteX17-493" fmla="*/ 387469 w 6134948"/>
              <a:gd name="connsiteY17-494" fmla="*/ 2620365 h 4768407"/>
              <a:gd name="connsiteX18-495" fmla="*/ 4410 w 6134948"/>
              <a:gd name="connsiteY18-496" fmla="*/ 2212592 h 4768407"/>
              <a:gd name="connsiteX19-497" fmla="*/ 214475 w 6134948"/>
              <a:gd name="connsiteY19-498" fmla="*/ 1520613 h 4768407"/>
              <a:gd name="connsiteX20-499" fmla="*/ 671675 w 6134948"/>
              <a:gd name="connsiteY20-500" fmla="*/ 1310548 h 4768407"/>
              <a:gd name="connsiteX21-501" fmla="*/ 906453 w 6134948"/>
              <a:gd name="connsiteY21-502" fmla="*/ 803921 h 4768407"/>
              <a:gd name="connsiteX0-503" fmla="*/ 671675 w 6134948"/>
              <a:gd name="connsiteY0-504" fmla="*/ 1310548 h 4768407"/>
              <a:gd name="connsiteX1-505" fmla="*/ 1363653 w 6134948"/>
              <a:gd name="connsiteY1-506" fmla="*/ 470289 h 4768407"/>
              <a:gd name="connsiteX2-507" fmla="*/ 2673469 w 6134948"/>
              <a:gd name="connsiteY2-508" fmla="*/ 667997 h 4768407"/>
              <a:gd name="connsiteX3-509" fmla="*/ 3649653 w 6134948"/>
              <a:gd name="connsiteY3-510" fmla="*/ 732 h 4768407"/>
              <a:gd name="connsiteX4-511" fmla="*/ 4564053 w 6134948"/>
              <a:gd name="connsiteY4-512" fmla="*/ 742137 h 4768407"/>
              <a:gd name="connsiteX5-513" fmla="*/ 5799729 w 6134948"/>
              <a:gd name="connsiteY5-514" fmla="*/ 952202 h 4768407"/>
              <a:gd name="connsiteX6-515" fmla="*/ 5367242 w 6134948"/>
              <a:gd name="connsiteY6-516" fmla="*/ 2385586 h 4768407"/>
              <a:gd name="connsiteX7-517" fmla="*/ 6071577 w 6134948"/>
              <a:gd name="connsiteY7-518" fmla="*/ 3275273 h 4768407"/>
              <a:gd name="connsiteX8-519" fmla="*/ 5972723 w 6134948"/>
              <a:gd name="connsiteY8-520" fmla="*/ 4140246 h 4768407"/>
              <a:gd name="connsiteX9-521" fmla="*/ 4934756 w 6134948"/>
              <a:gd name="connsiteY9-522" fmla="*/ 4362667 h 4768407"/>
              <a:gd name="connsiteX10-523" fmla="*/ 4353988 w 6134948"/>
              <a:gd name="connsiteY10-524" fmla="*/ 3979608 h 4768407"/>
              <a:gd name="connsiteX11-525" fmla="*/ 3859718 w 6134948"/>
              <a:gd name="connsiteY11-526" fmla="*/ 4585089 h 4768407"/>
              <a:gd name="connsiteX12-527" fmla="*/ 3068885 w 6134948"/>
              <a:gd name="connsiteY12-528" fmla="*/ 4745727 h 4768407"/>
              <a:gd name="connsiteX13-529" fmla="*/ 2142129 w 6134948"/>
              <a:gd name="connsiteY13-530" fmla="*/ 4164959 h 4768407"/>
              <a:gd name="connsiteX14-531" fmla="*/ 1240085 w 6134948"/>
              <a:gd name="connsiteY14-532" fmla="*/ 4177316 h 4768407"/>
              <a:gd name="connsiteX15-533" fmla="*/ 609891 w 6134948"/>
              <a:gd name="connsiteY15-534" fmla="*/ 4004321 h 4768407"/>
              <a:gd name="connsiteX16-535" fmla="*/ 535750 w 6134948"/>
              <a:gd name="connsiteY16-536" fmla="*/ 2978711 h 4768407"/>
              <a:gd name="connsiteX17-537" fmla="*/ 387469 w 6134948"/>
              <a:gd name="connsiteY17-538" fmla="*/ 2620365 h 4768407"/>
              <a:gd name="connsiteX18-539" fmla="*/ 4410 w 6134948"/>
              <a:gd name="connsiteY18-540" fmla="*/ 2212592 h 4768407"/>
              <a:gd name="connsiteX19-541" fmla="*/ 214475 w 6134948"/>
              <a:gd name="connsiteY19-542" fmla="*/ 1520613 h 4768407"/>
              <a:gd name="connsiteX20-543" fmla="*/ 671675 w 6134948"/>
              <a:gd name="connsiteY20-544" fmla="*/ 1310548 h 4768407"/>
              <a:gd name="connsiteX0-545" fmla="*/ 671675 w 6134948"/>
              <a:gd name="connsiteY0-546" fmla="*/ 1310548 h 4768407"/>
              <a:gd name="connsiteX1-547" fmla="*/ 1363653 w 6134948"/>
              <a:gd name="connsiteY1-548" fmla="*/ 470289 h 4768407"/>
              <a:gd name="connsiteX2-549" fmla="*/ 2673469 w 6134948"/>
              <a:gd name="connsiteY2-550" fmla="*/ 667997 h 4768407"/>
              <a:gd name="connsiteX3-551" fmla="*/ 3649653 w 6134948"/>
              <a:gd name="connsiteY3-552" fmla="*/ 732 h 4768407"/>
              <a:gd name="connsiteX4-553" fmla="*/ 4564053 w 6134948"/>
              <a:gd name="connsiteY4-554" fmla="*/ 742137 h 4768407"/>
              <a:gd name="connsiteX5-555" fmla="*/ 5799729 w 6134948"/>
              <a:gd name="connsiteY5-556" fmla="*/ 952202 h 4768407"/>
              <a:gd name="connsiteX6-557" fmla="*/ 5367242 w 6134948"/>
              <a:gd name="connsiteY6-558" fmla="*/ 2385586 h 4768407"/>
              <a:gd name="connsiteX7-559" fmla="*/ 6071577 w 6134948"/>
              <a:gd name="connsiteY7-560" fmla="*/ 3275273 h 4768407"/>
              <a:gd name="connsiteX8-561" fmla="*/ 5972723 w 6134948"/>
              <a:gd name="connsiteY8-562" fmla="*/ 4140246 h 4768407"/>
              <a:gd name="connsiteX9-563" fmla="*/ 4934756 w 6134948"/>
              <a:gd name="connsiteY9-564" fmla="*/ 4362667 h 4768407"/>
              <a:gd name="connsiteX10-565" fmla="*/ 4353988 w 6134948"/>
              <a:gd name="connsiteY10-566" fmla="*/ 3979608 h 4768407"/>
              <a:gd name="connsiteX11-567" fmla="*/ 3859718 w 6134948"/>
              <a:gd name="connsiteY11-568" fmla="*/ 4585089 h 4768407"/>
              <a:gd name="connsiteX12-569" fmla="*/ 3068885 w 6134948"/>
              <a:gd name="connsiteY12-570" fmla="*/ 4745727 h 4768407"/>
              <a:gd name="connsiteX13-571" fmla="*/ 2142129 w 6134948"/>
              <a:gd name="connsiteY13-572" fmla="*/ 4164959 h 4768407"/>
              <a:gd name="connsiteX14-573" fmla="*/ 1240085 w 6134948"/>
              <a:gd name="connsiteY14-574" fmla="*/ 4177316 h 4768407"/>
              <a:gd name="connsiteX15-575" fmla="*/ 609891 w 6134948"/>
              <a:gd name="connsiteY15-576" fmla="*/ 4004321 h 4768407"/>
              <a:gd name="connsiteX16-577" fmla="*/ 535750 w 6134948"/>
              <a:gd name="connsiteY16-578" fmla="*/ 2978711 h 4768407"/>
              <a:gd name="connsiteX17-579" fmla="*/ 387469 w 6134948"/>
              <a:gd name="connsiteY17-580" fmla="*/ 2620365 h 4768407"/>
              <a:gd name="connsiteX18-581" fmla="*/ 4410 w 6134948"/>
              <a:gd name="connsiteY18-582" fmla="*/ 2212592 h 4768407"/>
              <a:gd name="connsiteX19-583" fmla="*/ 214475 w 6134948"/>
              <a:gd name="connsiteY19-584" fmla="*/ 1520613 h 4768407"/>
              <a:gd name="connsiteX20-585" fmla="*/ 671675 w 6134948"/>
              <a:gd name="connsiteY20-586" fmla="*/ 1310548 h 4768407"/>
              <a:gd name="connsiteX0-587" fmla="*/ 667265 w 6130538"/>
              <a:gd name="connsiteY0-588" fmla="*/ 1310548 h 4768407"/>
              <a:gd name="connsiteX1-589" fmla="*/ 1359243 w 6130538"/>
              <a:gd name="connsiteY1-590" fmla="*/ 470289 h 4768407"/>
              <a:gd name="connsiteX2-591" fmla="*/ 2669059 w 6130538"/>
              <a:gd name="connsiteY2-592" fmla="*/ 667997 h 4768407"/>
              <a:gd name="connsiteX3-593" fmla="*/ 3645243 w 6130538"/>
              <a:gd name="connsiteY3-594" fmla="*/ 732 h 4768407"/>
              <a:gd name="connsiteX4-595" fmla="*/ 4559643 w 6130538"/>
              <a:gd name="connsiteY4-596" fmla="*/ 742137 h 4768407"/>
              <a:gd name="connsiteX5-597" fmla="*/ 5795319 w 6130538"/>
              <a:gd name="connsiteY5-598" fmla="*/ 952202 h 4768407"/>
              <a:gd name="connsiteX6-599" fmla="*/ 5362832 w 6130538"/>
              <a:gd name="connsiteY6-600" fmla="*/ 2385586 h 4768407"/>
              <a:gd name="connsiteX7-601" fmla="*/ 6067167 w 6130538"/>
              <a:gd name="connsiteY7-602" fmla="*/ 3275273 h 4768407"/>
              <a:gd name="connsiteX8-603" fmla="*/ 5968313 w 6130538"/>
              <a:gd name="connsiteY8-604" fmla="*/ 4140246 h 4768407"/>
              <a:gd name="connsiteX9-605" fmla="*/ 4930346 w 6130538"/>
              <a:gd name="connsiteY9-606" fmla="*/ 4362667 h 4768407"/>
              <a:gd name="connsiteX10-607" fmla="*/ 4349578 w 6130538"/>
              <a:gd name="connsiteY10-608" fmla="*/ 3979608 h 4768407"/>
              <a:gd name="connsiteX11-609" fmla="*/ 3855308 w 6130538"/>
              <a:gd name="connsiteY11-610" fmla="*/ 4585089 h 4768407"/>
              <a:gd name="connsiteX12-611" fmla="*/ 3064475 w 6130538"/>
              <a:gd name="connsiteY12-612" fmla="*/ 4745727 h 4768407"/>
              <a:gd name="connsiteX13-613" fmla="*/ 2137719 w 6130538"/>
              <a:gd name="connsiteY13-614" fmla="*/ 4164959 h 4768407"/>
              <a:gd name="connsiteX14-615" fmla="*/ 1235675 w 6130538"/>
              <a:gd name="connsiteY14-616" fmla="*/ 4177316 h 4768407"/>
              <a:gd name="connsiteX15-617" fmla="*/ 605481 w 6130538"/>
              <a:gd name="connsiteY15-618" fmla="*/ 4004321 h 4768407"/>
              <a:gd name="connsiteX16-619" fmla="*/ 531340 w 6130538"/>
              <a:gd name="connsiteY16-620" fmla="*/ 2978711 h 4768407"/>
              <a:gd name="connsiteX17-621" fmla="*/ 383059 w 6130538"/>
              <a:gd name="connsiteY17-622" fmla="*/ 2620365 h 4768407"/>
              <a:gd name="connsiteX18-623" fmla="*/ 0 w 6130538"/>
              <a:gd name="connsiteY18-624" fmla="*/ 2212592 h 4768407"/>
              <a:gd name="connsiteX19-625" fmla="*/ 667265 w 6130538"/>
              <a:gd name="connsiteY19-626" fmla="*/ 1310548 h 4768407"/>
              <a:gd name="connsiteX0-627" fmla="*/ 667265 w 6130538"/>
              <a:gd name="connsiteY0-628" fmla="*/ 1310548 h 4768407"/>
              <a:gd name="connsiteX1-629" fmla="*/ 1359243 w 6130538"/>
              <a:gd name="connsiteY1-630" fmla="*/ 470289 h 4768407"/>
              <a:gd name="connsiteX2-631" fmla="*/ 2669059 w 6130538"/>
              <a:gd name="connsiteY2-632" fmla="*/ 667997 h 4768407"/>
              <a:gd name="connsiteX3-633" fmla="*/ 3645243 w 6130538"/>
              <a:gd name="connsiteY3-634" fmla="*/ 732 h 4768407"/>
              <a:gd name="connsiteX4-635" fmla="*/ 4559643 w 6130538"/>
              <a:gd name="connsiteY4-636" fmla="*/ 742137 h 4768407"/>
              <a:gd name="connsiteX5-637" fmla="*/ 5795319 w 6130538"/>
              <a:gd name="connsiteY5-638" fmla="*/ 952202 h 4768407"/>
              <a:gd name="connsiteX6-639" fmla="*/ 5362832 w 6130538"/>
              <a:gd name="connsiteY6-640" fmla="*/ 2385586 h 4768407"/>
              <a:gd name="connsiteX7-641" fmla="*/ 6067167 w 6130538"/>
              <a:gd name="connsiteY7-642" fmla="*/ 3275273 h 4768407"/>
              <a:gd name="connsiteX8-643" fmla="*/ 5968313 w 6130538"/>
              <a:gd name="connsiteY8-644" fmla="*/ 4140246 h 4768407"/>
              <a:gd name="connsiteX9-645" fmla="*/ 4930346 w 6130538"/>
              <a:gd name="connsiteY9-646" fmla="*/ 4362667 h 4768407"/>
              <a:gd name="connsiteX10-647" fmla="*/ 4349578 w 6130538"/>
              <a:gd name="connsiteY10-648" fmla="*/ 3979608 h 4768407"/>
              <a:gd name="connsiteX11-649" fmla="*/ 3855308 w 6130538"/>
              <a:gd name="connsiteY11-650" fmla="*/ 4585089 h 4768407"/>
              <a:gd name="connsiteX12-651" fmla="*/ 3064475 w 6130538"/>
              <a:gd name="connsiteY12-652" fmla="*/ 4745727 h 4768407"/>
              <a:gd name="connsiteX13-653" fmla="*/ 2137719 w 6130538"/>
              <a:gd name="connsiteY13-654" fmla="*/ 4164959 h 4768407"/>
              <a:gd name="connsiteX14-655" fmla="*/ 1235675 w 6130538"/>
              <a:gd name="connsiteY14-656" fmla="*/ 4177316 h 4768407"/>
              <a:gd name="connsiteX15-657" fmla="*/ 605481 w 6130538"/>
              <a:gd name="connsiteY15-658" fmla="*/ 4004321 h 4768407"/>
              <a:gd name="connsiteX16-659" fmla="*/ 531340 w 6130538"/>
              <a:gd name="connsiteY16-660" fmla="*/ 2978711 h 4768407"/>
              <a:gd name="connsiteX17-661" fmla="*/ 383059 w 6130538"/>
              <a:gd name="connsiteY17-662" fmla="*/ 2620365 h 4768407"/>
              <a:gd name="connsiteX18-663" fmla="*/ 0 w 6130538"/>
              <a:gd name="connsiteY18-664" fmla="*/ 1928387 h 4768407"/>
              <a:gd name="connsiteX19-665" fmla="*/ 667265 w 6130538"/>
              <a:gd name="connsiteY19-666" fmla="*/ 1310548 h 4768407"/>
              <a:gd name="connsiteX0-667" fmla="*/ 668419 w 6131692"/>
              <a:gd name="connsiteY0-668" fmla="*/ 1310548 h 4768407"/>
              <a:gd name="connsiteX1-669" fmla="*/ 1360397 w 6131692"/>
              <a:gd name="connsiteY1-670" fmla="*/ 470289 h 4768407"/>
              <a:gd name="connsiteX2-671" fmla="*/ 2670213 w 6131692"/>
              <a:gd name="connsiteY2-672" fmla="*/ 667997 h 4768407"/>
              <a:gd name="connsiteX3-673" fmla="*/ 3646397 w 6131692"/>
              <a:gd name="connsiteY3-674" fmla="*/ 732 h 4768407"/>
              <a:gd name="connsiteX4-675" fmla="*/ 4560797 w 6131692"/>
              <a:gd name="connsiteY4-676" fmla="*/ 742137 h 4768407"/>
              <a:gd name="connsiteX5-677" fmla="*/ 5796473 w 6131692"/>
              <a:gd name="connsiteY5-678" fmla="*/ 952202 h 4768407"/>
              <a:gd name="connsiteX6-679" fmla="*/ 5363986 w 6131692"/>
              <a:gd name="connsiteY6-680" fmla="*/ 2385586 h 4768407"/>
              <a:gd name="connsiteX7-681" fmla="*/ 6068321 w 6131692"/>
              <a:gd name="connsiteY7-682" fmla="*/ 3275273 h 4768407"/>
              <a:gd name="connsiteX8-683" fmla="*/ 5969467 w 6131692"/>
              <a:gd name="connsiteY8-684" fmla="*/ 4140246 h 4768407"/>
              <a:gd name="connsiteX9-685" fmla="*/ 4931500 w 6131692"/>
              <a:gd name="connsiteY9-686" fmla="*/ 4362667 h 4768407"/>
              <a:gd name="connsiteX10-687" fmla="*/ 4350732 w 6131692"/>
              <a:gd name="connsiteY10-688" fmla="*/ 3979608 h 4768407"/>
              <a:gd name="connsiteX11-689" fmla="*/ 3856462 w 6131692"/>
              <a:gd name="connsiteY11-690" fmla="*/ 4585089 h 4768407"/>
              <a:gd name="connsiteX12-691" fmla="*/ 3065629 w 6131692"/>
              <a:gd name="connsiteY12-692" fmla="*/ 4745727 h 4768407"/>
              <a:gd name="connsiteX13-693" fmla="*/ 2138873 w 6131692"/>
              <a:gd name="connsiteY13-694" fmla="*/ 4164959 h 4768407"/>
              <a:gd name="connsiteX14-695" fmla="*/ 1236829 w 6131692"/>
              <a:gd name="connsiteY14-696" fmla="*/ 4177316 h 4768407"/>
              <a:gd name="connsiteX15-697" fmla="*/ 606635 w 6131692"/>
              <a:gd name="connsiteY15-698" fmla="*/ 4004321 h 4768407"/>
              <a:gd name="connsiteX16-699" fmla="*/ 532494 w 6131692"/>
              <a:gd name="connsiteY16-700" fmla="*/ 2978711 h 4768407"/>
              <a:gd name="connsiteX17-701" fmla="*/ 384213 w 6131692"/>
              <a:gd name="connsiteY17-702" fmla="*/ 2620365 h 4768407"/>
              <a:gd name="connsiteX18-703" fmla="*/ 1154 w 6131692"/>
              <a:gd name="connsiteY18-704" fmla="*/ 1928387 h 4768407"/>
              <a:gd name="connsiteX19-705" fmla="*/ 668419 w 6131692"/>
              <a:gd name="connsiteY19-706" fmla="*/ 1310548 h 4768407"/>
              <a:gd name="connsiteX0-707" fmla="*/ 679449 w 6142722"/>
              <a:gd name="connsiteY0-708" fmla="*/ 1310548 h 4768407"/>
              <a:gd name="connsiteX1-709" fmla="*/ 1371427 w 6142722"/>
              <a:gd name="connsiteY1-710" fmla="*/ 470289 h 4768407"/>
              <a:gd name="connsiteX2-711" fmla="*/ 2681243 w 6142722"/>
              <a:gd name="connsiteY2-712" fmla="*/ 667997 h 4768407"/>
              <a:gd name="connsiteX3-713" fmla="*/ 3657427 w 6142722"/>
              <a:gd name="connsiteY3-714" fmla="*/ 732 h 4768407"/>
              <a:gd name="connsiteX4-715" fmla="*/ 4571827 w 6142722"/>
              <a:gd name="connsiteY4-716" fmla="*/ 742137 h 4768407"/>
              <a:gd name="connsiteX5-717" fmla="*/ 5807503 w 6142722"/>
              <a:gd name="connsiteY5-718" fmla="*/ 952202 h 4768407"/>
              <a:gd name="connsiteX6-719" fmla="*/ 5375016 w 6142722"/>
              <a:gd name="connsiteY6-720" fmla="*/ 2385586 h 4768407"/>
              <a:gd name="connsiteX7-721" fmla="*/ 6079351 w 6142722"/>
              <a:gd name="connsiteY7-722" fmla="*/ 3275273 h 4768407"/>
              <a:gd name="connsiteX8-723" fmla="*/ 5980497 w 6142722"/>
              <a:gd name="connsiteY8-724" fmla="*/ 4140246 h 4768407"/>
              <a:gd name="connsiteX9-725" fmla="*/ 4942530 w 6142722"/>
              <a:gd name="connsiteY9-726" fmla="*/ 4362667 h 4768407"/>
              <a:gd name="connsiteX10-727" fmla="*/ 4361762 w 6142722"/>
              <a:gd name="connsiteY10-728" fmla="*/ 3979608 h 4768407"/>
              <a:gd name="connsiteX11-729" fmla="*/ 3867492 w 6142722"/>
              <a:gd name="connsiteY11-730" fmla="*/ 4585089 h 4768407"/>
              <a:gd name="connsiteX12-731" fmla="*/ 3076659 w 6142722"/>
              <a:gd name="connsiteY12-732" fmla="*/ 4745727 h 4768407"/>
              <a:gd name="connsiteX13-733" fmla="*/ 2149903 w 6142722"/>
              <a:gd name="connsiteY13-734" fmla="*/ 4164959 h 4768407"/>
              <a:gd name="connsiteX14-735" fmla="*/ 1247859 w 6142722"/>
              <a:gd name="connsiteY14-736" fmla="*/ 4177316 h 4768407"/>
              <a:gd name="connsiteX15-737" fmla="*/ 617665 w 6142722"/>
              <a:gd name="connsiteY15-738" fmla="*/ 4004321 h 4768407"/>
              <a:gd name="connsiteX16-739" fmla="*/ 543524 w 6142722"/>
              <a:gd name="connsiteY16-740" fmla="*/ 2978711 h 4768407"/>
              <a:gd name="connsiteX17-741" fmla="*/ 395243 w 6142722"/>
              <a:gd name="connsiteY17-742" fmla="*/ 2620365 h 4768407"/>
              <a:gd name="connsiteX18-743" fmla="*/ 12184 w 6142722"/>
              <a:gd name="connsiteY18-744" fmla="*/ 1928387 h 4768407"/>
              <a:gd name="connsiteX19-745" fmla="*/ 679449 w 6142722"/>
              <a:gd name="connsiteY19-746" fmla="*/ 1310548 h 4768407"/>
              <a:gd name="connsiteX0-747" fmla="*/ 679786 w 6143059"/>
              <a:gd name="connsiteY0-748" fmla="*/ 1310548 h 4768407"/>
              <a:gd name="connsiteX1-749" fmla="*/ 1371764 w 6143059"/>
              <a:gd name="connsiteY1-750" fmla="*/ 470289 h 4768407"/>
              <a:gd name="connsiteX2-751" fmla="*/ 2681580 w 6143059"/>
              <a:gd name="connsiteY2-752" fmla="*/ 667997 h 4768407"/>
              <a:gd name="connsiteX3-753" fmla="*/ 3657764 w 6143059"/>
              <a:gd name="connsiteY3-754" fmla="*/ 732 h 4768407"/>
              <a:gd name="connsiteX4-755" fmla="*/ 4572164 w 6143059"/>
              <a:gd name="connsiteY4-756" fmla="*/ 742137 h 4768407"/>
              <a:gd name="connsiteX5-757" fmla="*/ 5807840 w 6143059"/>
              <a:gd name="connsiteY5-758" fmla="*/ 952202 h 4768407"/>
              <a:gd name="connsiteX6-759" fmla="*/ 5375353 w 6143059"/>
              <a:gd name="connsiteY6-760" fmla="*/ 2385586 h 4768407"/>
              <a:gd name="connsiteX7-761" fmla="*/ 6079688 w 6143059"/>
              <a:gd name="connsiteY7-762" fmla="*/ 3275273 h 4768407"/>
              <a:gd name="connsiteX8-763" fmla="*/ 5980834 w 6143059"/>
              <a:gd name="connsiteY8-764" fmla="*/ 4140246 h 4768407"/>
              <a:gd name="connsiteX9-765" fmla="*/ 4942867 w 6143059"/>
              <a:gd name="connsiteY9-766" fmla="*/ 4362667 h 4768407"/>
              <a:gd name="connsiteX10-767" fmla="*/ 4362099 w 6143059"/>
              <a:gd name="connsiteY10-768" fmla="*/ 3979608 h 4768407"/>
              <a:gd name="connsiteX11-769" fmla="*/ 3867829 w 6143059"/>
              <a:gd name="connsiteY11-770" fmla="*/ 4585089 h 4768407"/>
              <a:gd name="connsiteX12-771" fmla="*/ 3076996 w 6143059"/>
              <a:gd name="connsiteY12-772" fmla="*/ 4745727 h 4768407"/>
              <a:gd name="connsiteX13-773" fmla="*/ 2150240 w 6143059"/>
              <a:gd name="connsiteY13-774" fmla="*/ 4164959 h 4768407"/>
              <a:gd name="connsiteX14-775" fmla="*/ 1248196 w 6143059"/>
              <a:gd name="connsiteY14-776" fmla="*/ 4177316 h 4768407"/>
              <a:gd name="connsiteX15-777" fmla="*/ 618002 w 6143059"/>
              <a:gd name="connsiteY15-778" fmla="*/ 4004321 h 4768407"/>
              <a:gd name="connsiteX16-779" fmla="*/ 395580 w 6143059"/>
              <a:gd name="connsiteY16-780" fmla="*/ 2620365 h 4768407"/>
              <a:gd name="connsiteX17-781" fmla="*/ 12521 w 6143059"/>
              <a:gd name="connsiteY17-782" fmla="*/ 1928387 h 4768407"/>
              <a:gd name="connsiteX18-783" fmla="*/ 679786 w 6143059"/>
              <a:gd name="connsiteY18-784" fmla="*/ 1310548 h 4768407"/>
              <a:gd name="connsiteX0-785" fmla="*/ 668674 w 6131947"/>
              <a:gd name="connsiteY0-786" fmla="*/ 1310548 h 4768407"/>
              <a:gd name="connsiteX1-787" fmla="*/ 1360652 w 6131947"/>
              <a:gd name="connsiteY1-788" fmla="*/ 470289 h 4768407"/>
              <a:gd name="connsiteX2-789" fmla="*/ 2670468 w 6131947"/>
              <a:gd name="connsiteY2-790" fmla="*/ 667997 h 4768407"/>
              <a:gd name="connsiteX3-791" fmla="*/ 3646652 w 6131947"/>
              <a:gd name="connsiteY3-792" fmla="*/ 732 h 4768407"/>
              <a:gd name="connsiteX4-793" fmla="*/ 4561052 w 6131947"/>
              <a:gd name="connsiteY4-794" fmla="*/ 742137 h 4768407"/>
              <a:gd name="connsiteX5-795" fmla="*/ 5796728 w 6131947"/>
              <a:gd name="connsiteY5-796" fmla="*/ 952202 h 4768407"/>
              <a:gd name="connsiteX6-797" fmla="*/ 5364241 w 6131947"/>
              <a:gd name="connsiteY6-798" fmla="*/ 2385586 h 4768407"/>
              <a:gd name="connsiteX7-799" fmla="*/ 6068576 w 6131947"/>
              <a:gd name="connsiteY7-800" fmla="*/ 3275273 h 4768407"/>
              <a:gd name="connsiteX8-801" fmla="*/ 5969722 w 6131947"/>
              <a:gd name="connsiteY8-802" fmla="*/ 4140246 h 4768407"/>
              <a:gd name="connsiteX9-803" fmla="*/ 4931755 w 6131947"/>
              <a:gd name="connsiteY9-804" fmla="*/ 4362667 h 4768407"/>
              <a:gd name="connsiteX10-805" fmla="*/ 4350987 w 6131947"/>
              <a:gd name="connsiteY10-806" fmla="*/ 3979608 h 4768407"/>
              <a:gd name="connsiteX11-807" fmla="*/ 3856717 w 6131947"/>
              <a:gd name="connsiteY11-808" fmla="*/ 4585089 h 4768407"/>
              <a:gd name="connsiteX12-809" fmla="*/ 3065884 w 6131947"/>
              <a:gd name="connsiteY12-810" fmla="*/ 4745727 h 4768407"/>
              <a:gd name="connsiteX13-811" fmla="*/ 2139128 w 6131947"/>
              <a:gd name="connsiteY13-812" fmla="*/ 4164959 h 4768407"/>
              <a:gd name="connsiteX14-813" fmla="*/ 1237084 w 6131947"/>
              <a:gd name="connsiteY14-814" fmla="*/ 4177316 h 4768407"/>
              <a:gd name="connsiteX15-815" fmla="*/ 606890 w 6131947"/>
              <a:gd name="connsiteY15-816" fmla="*/ 4004321 h 4768407"/>
              <a:gd name="connsiteX16-817" fmla="*/ 495679 w 6131947"/>
              <a:gd name="connsiteY16-818" fmla="*/ 2781003 h 4768407"/>
              <a:gd name="connsiteX17-819" fmla="*/ 1409 w 6131947"/>
              <a:gd name="connsiteY17-820" fmla="*/ 1928387 h 4768407"/>
              <a:gd name="connsiteX18-821" fmla="*/ 668674 w 6131947"/>
              <a:gd name="connsiteY18-822" fmla="*/ 1310548 h 4768407"/>
              <a:gd name="connsiteX0-823" fmla="*/ 671701 w 6134974"/>
              <a:gd name="connsiteY0-824" fmla="*/ 1310548 h 4768407"/>
              <a:gd name="connsiteX1-825" fmla="*/ 1363679 w 6134974"/>
              <a:gd name="connsiteY1-826" fmla="*/ 470289 h 4768407"/>
              <a:gd name="connsiteX2-827" fmla="*/ 2673495 w 6134974"/>
              <a:gd name="connsiteY2-828" fmla="*/ 667997 h 4768407"/>
              <a:gd name="connsiteX3-829" fmla="*/ 3649679 w 6134974"/>
              <a:gd name="connsiteY3-830" fmla="*/ 732 h 4768407"/>
              <a:gd name="connsiteX4-831" fmla="*/ 4564079 w 6134974"/>
              <a:gd name="connsiteY4-832" fmla="*/ 742137 h 4768407"/>
              <a:gd name="connsiteX5-833" fmla="*/ 5799755 w 6134974"/>
              <a:gd name="connsiteY5-834" fmla="*/ 952202 h 4768407"/>
              <a:gd name="connsiteX6-835" fmla="*/ 5367268 w 6134974"/>
              <a:gd name="connsiteY6-836" fmla="*/ 2385586 h 4768407"/>
              <a:gd name="connsiteX7-837" fmla="*/ 6071603 w 6134974"/>
              <a:gd name="connsiteY7-838" fmla="*/ 3275273 h 4768407"/>
              <a:gd name="connsiteX8-839" fmla="*/ 5972749 w 6134974"/>
              <a:gd name="connsiteY8-840" fmla="*/ 4140246 h 4768407"/>
              <a:gd name="connsiteX9-841" fmla="*/ 4934782 w 6134974"/>
              <a:gd name="connsiteY9-842" fmla="*/ 4362667 h 4768407"/>
              <a:gd name="connsiteX10-843" fmla="*/ 4354014 w 6134974"/>
              <a:gd name="connsiteY10-844" fmla="*/ 3979608 h 4768407"/>
              <a:gd name="connsiteX11-845" fmla="*/ 3859744 w 6134974"/>
              <a:gd name="connsiteY11-846" fmla="*/ 4585089 h 4768407"/>
              <a:gd name="connsiteX12-847" fmla="*/ 3068911 w 6134974"/>
              <a:gd name="connsiteY12-848" fmla="*/ 4745727 h 4768407"/>
              <a:gd name="connsiteX13-849" fmla="*/ 2142155 w 6134974"/>
              <a:gd name="connsiteY13-850" fmla="*/ 4164959 h 4768407"/>
              <a:gd name="connsiteX14-851" fmla="*/ 1240111 w 6134974"/>
              <a:gd name="connsiteY14-852" fmla="*/ 4177316 h 4768407"/>
              <a:gd name="connsiteX15-853" fmla="*/ 609917 w 6134974"/>
              <a:gd name="connsiteY15-854" fmla="*/ 4004321 h 4768407"/>
              <a:gd name="connsiteX16-855" fmla="*/ 498706 w 6134974"/>
              <a:gd name="connsiteY16-856" fmla="*/ 2781003 h 4768407"/>
              <a:gd name="connsiteX17-857" fmla="*/ 4436 w 6134974"/>
              <a:gd name="connsiteY17-858" fmla="*/ 1928387 h 4768407"/>
              <a:gd name="connsiteX18-859" fmla="*/ 671701 w 6134974"/>
              <a:gd name="connsiteY18-860" fmla="*/ 1310548 h 4768407"/>
              <a:gd name="connsiteX0-861" fmla="*/ 673154 w 6136427"/>
              <a:gd name="connsiteY0-862" fmla="*/ 1310548 h 4768407"/>
              <a:gd name="connsiteX1-863" fmla="*/ 1365132 w 6136427"/>
              <a:gd name="connsiteY1-864" fmla="*/ 470289 h 4768407"/>
              <a:gd name="connsiteX2-865" fmla="*/ 2674948 w 6136427"/>
              <a:gd name="connsiteY2-866" fmla="*/ 667997 h 4768407"/>
              <a:gd name="connsiteX3-867" fmla="*/ 3651132 w 6136427"/>
              <a:gd name="connsiteY3-868" fmla="*/ 732 h 4768407"/>
              <a:gd name="connsiteX4-869" fmla="*/ 4565532 w 6136427"/>
              <a:gd name="connsiteY4-870" fmla="*/ 742137 h 4768407"/>
              <a:gd name="connsiteX5-871" fmla="*/ 5801208 w 6136427"/>
              <a:gd name="connsiteY5-872" fmla="*/ 952202 h 4768407"/>
              <a:gd name="connsiteX6-873" fmla="*/ 5368721 w 6136427"/>
              <a:gd name="connsiteY6-874" fmla="*/ 2385586 h 4768407"/>
              <a:gd name="connsiteX7-875" fmla="*/ 6073056 w 6136427"/>
              <a:gd name="connsiteY7-876" fmla="*/ 3275273 h 4768407"/>
              <a:gd name="connsiteX8-877" fmla="*/ 5974202 w 6136427"/>
              <a:gd name="connsiteY8-878" fmla="*/ 4140246 h 4768407"/>
              <a:gd name="connsiteX9-879" fmla="*/ 4936235 w 6136427"/>
              <a:gd name="connsiteY9-880" fmla="*/ 4362667 h 4768407"/>
              <a:gd name="connsiteX10-881" fmla="*/ 4355467 w 6136427"/>
              <a:gd name="connsiteY10-882" fmla="*/ 3979608 h 4768407"/>
              <a:gd name="connsiteX11-883" fmla="*/ 3861197 w 6136427"/>
              <a:gd name="connsiteY11-884" fmla="*/ 4585089 h 4768407"/>
              <a:gd name="connsiteX12-885" fmla="*/ 3070364 w 6136427"/>
              <a:gd name="connsiteY12-886" fmla="*/ 4745727 h 4768407"/>
              <a:gd name="connsiteX13-887" fmla="*/ 2143608 w 6136427"/>
              <a:gd name="connsiteY13-888" fmla="*/ 4164959 h 4768407"/>
              <a:gd name="connsiteX14-889" fmla="*/ 1241564 w 6136427"/>
              <a:gd name="connsiteY14-890" fmla="*/ 4177316 h 4768407"/>
              <a:gd name="connsiteX15-891" fmla="*/ 611370 w 6136427"/>
              <a:gd name="connsiteY15-892" fmla="*/ 4004321 h 4768407"/>
              <a:gd name="connsiteX16-893" fmla="*/ 500159 w 6136427"/>
              <a:gd name="connsiteY16-894" fmla="*/ 2781003 h 4768407"/>
              <a:gd name="connsiteX17-895" fmla="*/ 5889 w 6136427"/>
              <a:gd name="connsiteY17-896" fmla="*/ 1928387 h 4768407"/>
              <a:gd name="connsiteX18-897" fmla="*/ 673154 w 6136427"/>
              <a:gd name="connsiteY18-898" fmla="*/ 1310548 h 4768407"/>
              <a:gd name="connsiteX0-899" fmla="*/ 667390 w 6130663"/>
              <a:gd name="connsiteY0-900" fmla="*/ 1310548 h 4768407"/>
              <a:gd name="connsiteX1-901" fmla="*/ 1359368 w 6130663"/>
              <a:gd name="connsiteY1-902" fmla="*/ 470289 h 4768407"/>
              <a:gd name="connsiteX2-903" fmla="*/ 2669184 w 6130663"/>
              <a:gd name="connsiteY2-904" fmla="*/ 667997 h 4768407"/>
              <a:gd name="connsiteX3-905" fmla="*/ 3645368 w 6130663"/>
              <a:gd name="connsiteY3-906" fmla="*/ 732 h 4768407"/>
              <a:gd name="connsiteX4-907" fmla="*/ 4559768 w 6130663"/>
              <a:gd name="connsiteY4-908" fmla="*/ 742137 h 4768407"/>
              <a:gd name="connsiteX5-909" fmla="*/ 5795444 w 6130663"/>
              <a:gd name="connsiteY5-910" fmla="*/ 952202 h 4768407"/>
              <a:gd name="connsiteX6-911" fmla="*/ 5362957 w 6130663"/>
              <a:gd name="connsiteY6-912" fmla="*/ 2385586 h 4768407"/>
              <a:gd name="connsiteX7-913" fmla="*/ 6067292 w 6130663"/>
              <a:gd name="connsiteY7-914" fmla="*/ 3275273 h 4768407"/>
              <a:gd name="connsiteX8-915" fmla="*/ 5968438 w 6130663"/>
              <a:gd name="connsiteY8-916" fmla="*/ 4140246 h 4768407"/>
              <a:gd name="connsiteX9-917" fmla="*/ 4930471 w 6130663"/>
              <a:gd name="connsiteY9-918" fmla="*/ 4362667 h 4768407"/>
              <a:gd name="connsiteX10-919" fmla="*/ 4349703 w 6130663"/>
              <a:gd name="connsiteY10-920" fmla="*/ 3979608 h 4768407"/>
              <a:gd name="connsiteX11-921" fmla="*/ 3855433 w 6130663"/>
              <a:gd name="connsiteY11-922" fmla="*/ 4585089 h 4768407"/>
              <a:gd name="connsiteX12-923" fmla="*/ 3064600 w 6130663"/>
              <a:gd name="connsiteY12-924" fmla="*/ 4745727 h 4768407"/>
              <a:gd name="connsiteX13-925" fmla="*/ 2137844 w 6130663"/>
              <a:gd name="connsiteY13-926" fmla="*/ 4164959 h 4768407"/>
              <a:gd name="connsiteX14-927" fmla="*/ 1235800 w 6130663"/>
              <a:gd name="connsiteY14-928" fmla="*/ 4177316 h 4768407"/>
              <a:gd name="connsiteX15-929" fmla="*/ 605606 w 6130663"/>
              <a:gd name="connsiteY15-930" fmla="*/ 4004321 h 4768407"/>
              <a:gd name="connsiteX16-931" fmla="*/ 617963 w 6130663"/>
              <a:gd name="connsiteY16-932" fmla="*/ 3003424 h 4768407"/>
              <a:gd name="connsiteX17-933" fmla="*/ 125 w 6130663"/>
              <a:gd name="connsiteY17-934" fmla="*/ 1928387 h 4768407"/>
              <a:gd name="connsiteX18-935" fmla="*/ 667390 w 6130663"/>
              <a:gd name="connsiteY18-936" fmla="*/ 1310548 h 4768407"/>
              <a:gd name="connsiteX0-937" fmla="*/ 679314 w 6142587"/>
              <a:gd name="connsiteY0-938" fmla="*/ 1310548 h 4768407"/>
              <a:gd name="connsiteX1-939" fmla="*/ 1371292 w 6142587"/>
              <a:gd name="connsiteY1-940" fmla="*/ 470289 h 4768407"/>
              <a:gd name="connsiteX2-941" fmla="*/ 2681108 w 6142587"/>
              <a:gd name="connsiteY2-942" fmla="*/ 667997 h 4768407"/>
              <a:gd name="connsiteX3-943" fmla="*/ 3657292 w 6142587"/>
              <a:gd name="connsiteY3-944" fmla="*/ 732 h 4768407"/>
              <a:gd name="connsiteX4-945" fmla="*/ 4571692 w 6142587"/>
              <a:gd name="connsiteY4-946" fmla="*/ 742137 h 4768407"/>
              <a:gd name="connsiteX5-947" fmla="*/ 5807368 w 6142587"/>
              <a:gd name="connsiteY5-948" fmla="*/ 952202 h 4768407"/>
              <a:gd name="connsiteX6-949" fmla="*/ 5374881 w 6142587"/>
              <a:gd name="connsiteY6-950" fmla="*/ 2385586 h 4768407"/>
              <a:gd name="connsiteX7-951" fmla="*/ 6079216 w 6142587"/>
              <a:gd name="connsiteY7-952" fmla="*/ 3275273 h 4768407"/>
              <a:gd name="connsiteX8-953" fmla="*/ 5980362 w 6142587"/>
              <a:gd name="connsiteY8-954" fmla="*/ 4140246 h 4768407"/>
              <a:gd name="connsiteX9-955" fmla="*/ 4942395 w 6142587"/>
              <a:gd name="connsiteY9-956" fmla="*/ 4362667 h 4768407"/>
              <a:gd name="connsiteX10-957" fmla="*/ 4361627 w 6142587"/>
              <a:gd name="connsiteY10-958" fmla="*/ 3979608 h 4768407"/>
              <a:gd name="connsiteX11-959" fmla="*/ 3867357 w 6142587"/>
              <a:gd name="connsiteY11-960" fmla="*/ 4585089 h 4768407"/>
              <a:gd name="connsiteX12-961" fmla="*/ 3076524 w 6142587"/>
              <a:gd name="connsiteY12-962" fmla="*/ 4745727 h 4768407"/>
              <a:gd name="connsiteX13-963" fmla="*/ 2149768 w 6142587"/>
              <a:gd name="connsiteY13-964" fmla="*/ 4164959 h 4768407"/>
              <a:gd name="connsiteX14-965" fmla="*/ 1247724 w 6142587"/>
              <a:gd name="connsiteY14-966" fmla="*/ 4177316 h 4768407"/>
              <a:gd name="connsiteX15-967" fmla="*/ 617530 w 6142587"/>
              <a:gd name="connsiteY15-968" fmla="*/ 4004321 h 4768407"/>
              <a:gd name="connsiteX16-969" fmla="*/ 629887 w 6142587"/>
              <a:gd name="connsiteY16-970" fmla="*/ 3003424 h 4768407"/>
              <a:gd name="connsiteX17-971" fmla="*/ 12049 w 6142587"/>
              <a:gd name="connsiteY17-972" fmla="*/ 1928387 h 4768407"/>
              <a:gd name="connsiteX18-973" fmla="*/ 679314 w 6142587"/>
              <a:gd name="connsiteY18-974" fmla="*/ 1310548 h 4768407"/>
              <a:gd name="connsiteX0-975" fmla="*/ 677110 w 6140383"/>
              <a:gd name="connsiteY0-976" fmla="*/ 1310548 h 4768407"/>
              <a:gd name="connsiteX1-977" fmla="*/ 1369088 w 6140383"/>
              <a:gd name="connsiteY1-978" fmla="*/ 470289 h 4768407"/>
              <a:gd name="connsiteX2-979" fmla="*/ 2678904 w 6140383"/>
              <a:gd name="connsiteY2-980" fmla="*/ 667997 h 4768407"/>
              <a:gd name="connsiteX3-981" fmla="*/ 3655088 w 6140383"/>
              <a:gd name="connsiteY3-982" fmla="*/ 732 h 4768407"/>
              <a:gd name="connsiteX4-983" fmla="*/ 4569488 w 6140383"/>
              <a:gd name="connsiteY4-984" fmla="*/ 742137 h 4768407"/>
              <a:gd name="connsiteX5-985" fmla="*/ 5805164 w 6140383"/>
              <a:gd name="connsiteY5-986" fmla="*/ 952202 h 4768407"/>
              <a:gd name="connsiteX6-987" fmla="*/ 5372677 w 6140383"/>
              <a:gd name="connsiteY6-988" fmla="*/ 2385586 h 4768407"/>
              <a:gd name="connsiteX7-989" fmla="*/ 6077012 w 6140383"/>
              <a:gd name="connsiteY7-990" fmla="*/ 3275273 h 4768407"/>
              <a:gd name="connsiteX8-991" fmla="*/ 5978158 w 6140383"/>
              <a:gd name="connsiteY8-992" fmla="*/ 4140246 h 4768407"/>
              <a:gd name="connsiteX9-993" fmla="*/ 4940191 w 6140383"/>
              <a:gd name="connsiteY9-994" fmla="*/ 4362667 h 4768407"/>
              <a:gd name="connsiteX10-995" fmla="*/ 4359423 w 6140383"/>
              <a:gd name="connsiteY10-996" fmla="*/ 3979608 h 4768407"/>
              <a:gd name="connsiteX11-997" fmla="*/ 3865153 w 6140383"/>
              <a:gd name="connsiteY11-998" fmla="*/ 4585089 h 4768407"/>
              <a:gd name="connsiteX12-999" fmla="*/ 3074320 w 6140383"/>
              <a:gd name="connsiteY12-1000" fmla="*/ 4745727 h 4768407"/>
              <a:gd name="connsiteX13-1001" fmla="*/ 2147564 w 6140383"/>
              <a:gd name="connsiteY13-1002" fmla="*/ 4164959 h 4768407"/>
              <a:gd name="connsiteX14-1003" fmla="*/ 1245520 w 6140383"/>
              <a:gd name="connsiteY14-1004" fmla="*/ 4177316 h 4768407"/>
              <a:gd name="connsiteX15-1005" fmla="*/ 578256 w 6140383"/>
              <a:gd name="connsiteY15-1006" fmla="*/ 3856040 h 4768407"/>
              <a:gd name="connsiteX16-1007" fmla="*/ 627683 w 6140383"/>
              <a:gd name="connsiteY16-1008" fmla="*/ 3003424 h 4768407"/>
              <a:gd name="connsiteX17-1009" fmla="*/ 9845 w 6140383"/>
              <a:gd name="connsiteY17-1010" fmla="*/ 1928387 h 4768407"/>
              <a:gd name="connsiteX18-1011" fmla="*/ 677110 w 6140383"/>
              <a:gd name="connsiteY18-1012" fmla="*/ 1310548 h 4768407"/>
              <a:gd name="connsiteX0-1013" fmla="*/ 677110 w 6140383"/>
              <a:gd name="connsiteY0-1014" fmla="*/ 1310548 h 4768407"/>
              <a:gd name="connsiteX1-1015" fmla="*/ 1369088 w 6140383"/>
              <a:gd name="connsiteY1-1016" fmla="*/ 470289 h 4768407"/>
              <a:gd name="connsiteX2-1017" fmla="*/ 2678904 w 6140383"/>
              <a:gd name="connsiteY2-1018" fmla="*/ 667997 h 4768407"/>
              <a:gd name="connsiteX3-1019" fmla="*/ 3655088 w 6140383"/>
              <a:gd name="connsiteY3-1020" fmla="*/ 732 h 4768407"/>
              <a:gd name="connsiteX4-1021" fmla="*/ 4569488 w 6140383"/>
              <a:gd name="connsiteY4-1022" fmla="*/ 742137 h 4768407"/>
              <a:gd name="connsiteX5-1023" fmla="*/ 5805164 w 6140383"/>
              <a:gd name="connsiteY5-1024" fmla="*/ 952202 h 4768407"/>
              <a:gd name="connsiteX6-1025" fmla="*/ 5372677 w 6140383"/>
              <a:gd name="connsiteY6-1026" fmla="*/ 2385586 h 4768407"/>
              <a:gd name="connsiteX7-1027" fmla="*/ 6077012 w 6140383"/>
              <a:gd name="connsiteY7-1028" fmla="*/ 3275273 h 4768407"/>
              <a:gd name="connsiteX8-1029" fmla="*/ 5978158 w 6140383"/>
              <a:gd name="connsiteY8-1030" fmla="*/ 4140246 h 4768407"/>
              <a:gd name="connsiteX9-1031" fmla="*/ 4940191 w 6140383"/>
              <a:gd name="connsiteY9-1032" fmla="*/ 4362667 h 4768407"/>
              <a:gd name="connsiteX10-1033" fmla="*/ 4359423 w 6140383"/>
              <a:gd name="connsiteY10-1034" fmla="*/ 3979608 h 4768407"/>
              <a:gd name="connsiteX11-1035" fmla="*/ 3865153 w 6140383"/>
              <a:gd name="connsiteY11-1036" fmla="*/ 4585089 h 4768407"/>
              <a:gd name="connsiteX12-1037" fmla="*/ 3074320 w 6140383"/>
              <a:gd name="connsiteY12-1038" fmla="*/ 4745727 h 4768407"/>
              <a:gd name="connsiteX13-1039" fmla="*/ 2147564 w 6140383"/>
              <a:gd name="connsiteY13-1040" fmla="*/ 4164959 h 4768407"/>
              <a:gd name="connsiteX14-1041" fmla="*/ 578256 w 6140383"/>
              <a:gd name="connsiteY14-1042" fmla="*/ 3856040 h 4768407"/>
              <a:gd name="connsiteX15-1043" fmla="*/ 627683 w 6140383"/>
              <a:gd name="connsiteY15-1044" fmla="*/ 3003424 h 4768407"/>
              <a:gd name="connsiteX16-1045" fmla="*/ 9845 w 6140383"/>
              <a:gd name="connsiteY16-1046" fmla="*/ 1928387 h 4768407"/>
              <a:gd name="connsiteX17-1047" fmla="*/ 677110 w 6140383"/>
              <a:gd name="connsiteY17-1048" fmla="*/ 1310548 h 4768407"/>
              <a:gd name="connsiteX0-1049" fmla="*/ 677110 w 6140383"/>
              <a:gd name="connsiteY0-1050" fmla="*/ 1310548 h 4768407"/>
              <a:gd name="connsiteX1-1051" fmla="*/ 1369088 w 6140383"/>
              <a:gd name="connsiteY1-1052" fmla="*/ 470289 h 4768407"/>
              <a:gd name="connsiteX2-1053" fmla="*/ 2678904 w 6140383"/>
              <a:gd name="connsiteY2-1054" fmla="*/ 667997 h 4768407"/>
              <a:gd name="connsiteX3-1055" fmla="*/ 3655088 w 6140383"/>
              <a:gd name="connsiteY3-1056" fmla="*/ 732 h 4768407"/>
              <a:gd name="connsiteX4-1057" fmla="*/ 4569488 w 6140383"/>
              <a:gd name="connsiteY4-1058" fmla="*/ 742137 h 4768407"/>
              <a:gd name="connsiteX5-1059" fmla="*/ 5805164 w 6140383"/>
              <a:gd name="connsiteY5-1060" fmla="*/ 952202 h 4768407"/>
              <a:gd name="connsiteX6-1061" fmla="*/ 5372677 w 6140383"/>
              <a:gd name="connsiteY6-1062" fmla="*/ 2385586 h 4768407"/>
              <a:gd name="connsiteX7-1063" fmla="*/ 6077012 w 6140383"/>
              <a:gd name="connsiteY7-1064" fmla="*/ 3275273 h 4768407"/>
              <a:gd name="connsiteX8-1065" fmla="*/ 5978158 w 6140383"/>
              <a:gd name="connsiteY8-1066" fmla="*/ 4140246 h 4768407"/>
              <a:gd name="connsiteX9-1067" fmla="*/ 4940191 w 6140383"/>
              <a:gd name="connsiteY9-1068" fmla="*/ 4362667 h 4768407"/>
              <a:gd name="connsiteX10-1069" fmla="*/ 4359423 w 6140383"/>
              <a:gd name="connsiteY10-1070" fmla="*/ 3979608 h 4768407"/>
              <a:gd name="connsiteX11-1071" fmla="*/ 3865153 w 6140383"/>
              <a:gd name="connsiteY11-1072" fmla="*/ 4585089 h 4768407"/>
              <a:gd name="connsiteX12-1073" fmla="*/ 3074320 w 6140383"/>
              <a:gd name="connsiteY12-1074" fmla="*/ 4745727 h 4768407"/>
              <a:gd name="connsiteX13-1075" fmla="*/ 2147564 w 6140383"/>
              <a:gd name="connsiteY13-1076" fmla="*/ 4164959 h 4768407"/>
              <a:gd name="connsiteX14-1077" fmla="*/ 578256 w 6140383"/>
              <a:gd name="connsiteY14-1078" fmla="*/ 3856040 h 4768407"/>
              <a:gd name="connsiteX15-1079" fmla="*/ 627683 w 6140383"/>
              <a:gd name="connsiteY15-1080" fmla="*/ 3003424 h 4768407"/>
              <a:gd name="connsiteX16-1081" fmla="*/ 9845 w 6140383"/>
              <a:gd name="connsiteY16-1082" fmla="*/ 1928387 h 4768407"/>
              <a:gd name="connsiteX17-1083" fmla="*/ 677110 w 6140383"/>
              <a:gd name="connsiteY17-1084" fmla="*/ 1310548 h 4768407"/>
              <a:gd name="connsiteX0-1085" fmla="*/ 677285 w 6140558"/>
              <a:gd name="connsiteY0-1086" fmla="*/ 1310548 h 4768407"/>
              <a:gd name="connsiteX1-1087" fmla="*/ 1369263 w 6140558"/>
              <a:gd name="connsiteY1-1088" fmla="*/ 470289 h 4768407"/>
              <a:gd name="connsiteX2-1089" fmla="*/ 2679079 w 6140558"/>
              <a:gd name="connsiteY2-1090" fmla="*/ 667997 h 4768407"/>
              <a:gd name="connsiteX3-1091" fmla="*/ 3655263 w 6140558"/>
              <a:gd name="connsiteY3-1092" fmla="*/ 732 h 4768407"/>
              <a:gd name="connsiteX4-1093" fmla="*/ 4569663 w 6140558"/>
              <a:gd name="connsiteY4-1094" fmla="*/ 742137 h 4768407"/>
              <a:gd name="connsiteX5-1095" fmla="*/ 5805339 w 6140558"/>
              <a:gd name="connsiteY5-1096" fmla="*/ 952202 h 4768407"/>
              <a:gd name="connsiteX6-1097" fmla="*/ 5372852 w 6140558"/>
              <a:gd name="connsiteY6-1098" fmla="*/ 2385586 h 4768407"/>
              <a:gd name="connsiteX7-1099" fmla="*/ 6077187 w 6140558"/>
              <a:gd name="connsiteY7-1100" fmla="*/ 3275273 h 4768407"/>
              <a:gd name="connsiteX8-1101" fmla="*/ 5978333 w 6140558"/>
              <a:gd name="connsiteY8-1102" fmla="*/ 4140246 h 4768407"/>
              <a:gd name="connsiteX9-1103" fmla="*/ 4940366 w 6140558"/>
              <a:gd name="connsiteY9-1104" fmla="*/ 4362667 h 4768407"/>
              <a:gd name="connsiteX10-1105" fmla="*/ 4359598 w 6140558"/>
              <a:gd name="connsiteY10-1106" fmla="*/ 3979608 h 4768407"/>
              <a:gd name="connsiteX11-1107" fmla="*/ 3865328 w 6140558"/>
              <a:gd name="connsiteY11-1108" fmla="*/ 4585089 h 4768407"/>
              <a:gd name="connsiteX12-1109" fmla="*/ 3074495 w 6140558"/>
              <a:gd name="connsiteY12-1110" fmla="*/ 4745727 h 4768407"/>
              <a:gd name="connsiteX13-1111" fmla="*/ 2147739 w 6140558"/>
              <a:gd name="connsiteY13-1112" fmla="*/ 4164959 h 4768407"/>
              <a:gd name="connsiteX14-1113" fmla="*/ 652572 w 6140558"/>
              <a:gd name="connsiteY14-1114" fmla="*/ 3991964 h 4768407"/>
              <a:gd name="connsiteX15-1115" fmla="*/ 627858 w 6140558"/>
              <a:gd name="connsiteY15-1116" fmla="*/ 3003424 h 4768407"/>
              <a:gd name="connsiteX16-1117" fmla="*/ 10020 w 6140558"/>
              <a:gd name="connsiteY16-1118" fmla="*/ 1928387 h 4768407"/>
              <a:gd name="connsiteX17-1119" fmla="*/ 677285 w 6140558"/>
              <a:gd name="connsiteY17-1120" fmla="*/ 1310548 h 4768407"/>
              <a:gd name="connsiteX0-1121" fmla="*/ 677285 w 6140558"/>
              <a:gd name="connsiteY0-1122" fmla="*/ 1310548 h 4775486"/>
              <a:gd name="connsiteX1-1123" fmla="*/ 1369263 w 6140558"/>
              <a:gd name="connsiteY1-1124" fmla="*/ 470289 h 4775486"/>
              <a:gd name="connsiteX2-1125" fmla="*/ 2679079 w 6140558"/>
              <a:gd name="connsiteY2-1126" fmla="*/ 667997 h 4775486"/>
              <a:gd name="connsiteX3-1127" fmla="*/ 3655263 w 6140558"/>
              <a:gd name="connsiteY3-1128" fmla="*/ 732 h 4775486"/>
              <a:gd name="connsiteX4-1129" fmla="*/ 4569663 w 6140558"/>
              <a:gd name="connsiteY4-1130" fmla="*/ 742137 h 4775486"/>
              <a:gd name="connsiteX5-1131" fmla="*/ 5805339 w 6140558"/>
              <a:gd name="connsiteY5-1132" fmla="*/ 952202 h 4775486"/>
              <a:gd name="connsiteX6-1133" fmla="*/ 5372852 w 6140558"/>
              <a:gd name="connsiteY6-1134" fmla="*/ 2385586 h 4775486"/>
              <a:gd name="connsiteX7-1135" fmla="*/ 6077187 w 6140558"/>
              <a:gd name="connsiteY7-1136" fmla="*/ 3275273 h 4775486"/>
              <a:gd name="connsiteX8-1137" fmla="*/ 5978333 w 6140558"/>
              <a:gd name="connsiteY8-1138" fmla="*/ 4140246 h 4775486"/>
              <a:gd name="connsiteX9-1139" fmla="*/ 4940366 w 6140558"/>
              <a:gd name="connsiteY9-1140" fmla="*/ 4362667 h 4775486"/>
              <a:gd name="connsiteX10-1141" fmla="*/ 4359598 w 6140558"/>
              <a:gd name="connsiteY10-1142" fmla="*/ 3979608 h 4775486"/>
              <a:gd name="connsiteX11-1143" fmla="*/ 3865328 w 6140558"/>
              <a:gd name="connsiteY11-1144" fmla="*/ 4585089 h 4775486"/>
              <a:gd name="connsiteX12-1145" fmla="*/ 3074495 w 6140558"/>
              <a:gd name="connsiteY12-1146" fmla="*/ 4745727 h 4775486"/>
              <a:gd name="connsiteX13-1147" fmla="*/ 2147739 w 6140558"/>
              <a:gd name="connsiteY13-1148" fmla="*/ 4164959 h 4775486"/>
              <a:gd name="connsiteX14-1149" fmla="*/ 652572 w 6140558"/>
              <a:gd name="connsiteY14-1150" fmla="*/ 3991964 h 4775486"/>
              <a:gd name="connsiteX15-1151" fmla="*/ 627858 w 6140558"/>
              <a:gd name="connsiteY15-1152" fmla="*/ 3003424 h 4775486"/>
              <a:gd name="connsiteX16-1153" fmla="*/ 10020 w 6140558"/>
              <a:gd name="connsiteY16-1154" fmla="*/ 1928387 h 4775486"/>
              <a:gd name="connsiteX17-1155" fmla="*/ 677285 w 6140558"/>
              <a:gd name="connsiteY17-1156" fmla="*/ 1310548 h 4775486"/>
              <a:gd name="connsiteX0-1157" fmla="*/ 677285 w 6172989"/>
              <a:gd name="connsiteY0-1158" fmla="*/ 1310548 h 4775486"/>
              <a:gd name="connsiteX1-1159" fmla="*/ 1369263 w 6172989"/>
              <a:gd name="connsiteY1-1160" fmla="*/ 470289 h 4775486"/>
              <a:gd name="connsiteX2-1161" fmla="*/ 2679079 w 6172989"/>
              <a:gd name="connsiteY2-1162" fmla="*/ 667997 h 4775486"/>
              <a:gd name="connsiteX3-1163" fmla="*/ 3655263 w 6172989"/>
              <a:gd name="connsiteY3-1164" fmla="*/ 732 h 4775486"/>
              <a:gd name="connsiteX4-1165" fmla="*/ 4569663 w 6172989"/>
              <a:gd name="connsiteY4-1166" fmla="*/ 742137 h 4775486"/>
              <a:gd name="connsiteX5-1167" fmla="*/ 5805339 w 6172989"/>
              <a:gd name="connsiteY5-1168" fmla="*/ 952202 h 4775486"/>
              <a:gd name="connsiteX6-1169" fmla="*/ 5372852 w 6172989"/>
              <a:gd name="connsiteY6-1170" fmla="*/ 2385586 h 4775486"/>
              <a:gd name="connsiteX7-1171" fmla="*/ 6077187 w 6172989"/>
              <a:gd name="connsiteY7-1172" fmla="*/ 3275273 h 4775486"/>
              <a:gd name="connsiteX8-1173" fmla="*/ 5978333 w 6172989"/>
              <a:gd name="connsiteY8-1174" fmla="*/ 4140246 h 4775486"/>
              <a:gd name="connsiteX9-1175" fmla="*/ 4359598 w 6172989"/>
              <a:gd name="connsiteY9-1176" fmla="*/ 3979608 h 4775486"/>
              <a:gd name="connsiteX10-1177" fmla="*/ 3865328 w 6172989"/>
              <a:gd name="connsiteY10-1178" fmla="*/ 4585089 h 4775486"/>
              <a:gd name="connsiteX11-1179" fmla="*/ 3074495 w 6172989"/>
              <a:gd name="connsiteY11-1180" fmla="*/ 4745727 h 4775486"/>
              <a:gd name="connsiteX12-1181" fmla="*/ 2147739 w 6172989"/>
              <a:gd name="connsiteY12-1182" fmla="*/ 4164959 h 4775486"/>
              <a:gd name="connsiteX13-1183" fmla="*/ 652572 w 6172989"/>
              <a:gd name="connsiteY13-1184" fmla="*/ 3991964 h 4775486"/>
              <a:gd name="connsiteX14-1185" fmla="*/ 627858 w 6172989"/>
              <a:gd name="connsiteY14-1186" fmla="*/ 3003424 h 4775486"/>
              <a:gd name="connsiteX15-1187" fmla="*/ 10020 w 6172989"/>
              <a:gd name="connsiteY15-1188" fmla="*/ 1928387 h 4775486"/>
              <a:gd name="connsiteX16-1189" fmla="*/ 677285 w 6172989"/>
              <a:gd name="connsiteY16-1190" fmla="*/ 1310548 h 4775486"/>
              <a:gd name="connsiteX0-1191" fmla="*/ 677285 w 6118891"/>
              <a:gd name="connsiteY0-1192" fmla="*/ 1310548 h 4775486"/>
              <a:gd name="connsiteX1-1193" fmla="*/ 1369263 w 6118891"/>
              <a:gd name="connsiteY1-1194" fmla="*/ 470289 h 4775486"/>
              <a:gd name="connsiteX2-1195" fmla="*/ 2679079 w 6118891"/>
              <a:gd name="connsiteY2-1196" fmla="*/ 667997 h 4775486"/>
              <a:gd name="connsiteX3-1197" fmla="*/ 3655263 w 6118891"/>
              <a:gd name="connsiteY3-1198" fmla="*/ 732 h 4775486"/>
              <a:gd name="connsiteX4-1199" fmla="*/ 4569663 w 6118891"/>
              <a:gd name="connsiteY4-1200" fmla="*/ 742137 h 4775486"/>
              <a:gd name="connsiteX5-1201" fmla="*/ 5805339 w 6118891"/>
              <a:gd name="connsiteY5-1202" fmla="*/ 952202 h 4775486"/>
              <a:gd name="connsiteX6-1203" fmla="*/ 5372852 w 6118891"/>
              <a:gd name="connsiteY6-1204" fmla="*/ 2385586 h 4775486"/>
              <a:gd name="connsiteX7-1205" fmla="*/ 6077187 w 6118891"/>
              <a:gd name="connsiteY7-1206" fmla="*/ 3275273 h 4775486"/>
              <a:gd name="connsiteX8-1207" fmla="*/ 5854766 w 6118891"/>
              <a:gd name="connsiteY8-1208" fmla="*/ 4325597 h 4775486"/>
              <a:gd name="connsiteX9-1209" fmla="*/ 4359598 w 6118891"/>
              <a:gd name="connsiteY9-1210" fmla="*/ 3979608 h 4775486"/>
              <a:gd name="connsiteX10-1211" fmla="*/ 3865328 w 6118891"/>
              <a:gd name="connsiteY10-1212" fmla="*/ 4585089 h 4775486"/>
              <a:gd name="connsiteX11-1213" fmla="*/ 3074495 w 6118891"/>
              <a:gd name="connsiteY11-1214" fmla="*/ 4745727 h 4775486"/>
              <a:gd name="connsiteX12-1215" fmla="*/ 2147739 w 6118891"/>
              <a:gd name="connsiteY12-1216" fmla="*/ 4164959 h 4775486"/>
              <a:gd name="connsiteX13-1217" fmla="*/ 652572 w 6118891"/>
              <a:gd name="connsiteY13-1218" fmla="*/ 3991964 h 4775486"/>
              <a:gd name="connsiteX14-1219" fmla="*/ 627858 w 6118891"/>
              <a:gd name="connsiteY14-1220" fmla="*/ 3003424 h 4775486"/>
              <a:gd name="connsiteX15-1221" fmla="*/ 10020 w 6118891"/>
              <a:gd name="connsiteY15-1222" fmla="*/ 1928387 h 4775486"/>
              <a:gd name="connsiteX16-1223" fmla="*/ 677285 w 6118891"/>
              <a:gd name="connsiteY16-1224" fmla="*/ 1310548 h 4775486"/>
              <a:gd name="connsiteX0-1225" fmla="*/ 677285 w 6234641"/>
              <a:gd name="connsiteY0-1226" fmla="*/ 1310548 h 4775486"/>
              <a:gd name="connsiteX1-1227" fmla="*/ 1369263 w 6234641"/>
              <a:gd name="connsiteY1-1228" fmla="*/ 470289 h 4775486"/>
              <a:gd name="connsiteX2-1229" fmla="*/ 2679079 w 6234641"/>
              <a:gd name="connsiteY2-1230" fmla="*/ 667997 h 4775486"/>
              <a:gd name="connsiteX3-1231" fmla="*/ 3655263 w 6234641"/>
              <a:gd name="connsiteY3-1232" fmla="*/ 732 h 4775486"/>
              <a:gd name="connsiteX4-1233" fmla="*/ 4569663 w 6234641"/>
              <a:gd name="connsiteY4-1234" fmla="*/ 742137 h 4775486"/>
              <a:gd name="connsiteX5-1235" fmla="*/ 5805339 w 6234641"/>
              <a:gd name="connsiteY5-1236" fmla="*/ 952202 h 4775486"/>
              <a:gd name="connsiteX6-1237" fmla="*/ 5372852 w 6234641"/>
              <a:gd name="connsiteY6-1238" fmla="*/ 2385586 h 4775486"/>
              <a:gd name="connsiteX7-1239" fmla="*/ 6077187 w 6234641"/>
              <a:gd name="connsiteY7-1240" fmla="*/ 3275273 h 4775486"/>
              <a:gd name="connsiteX8-1241" fmla="*/ 5854766 w 6234641"/>
              <a:gd name="connsiteY8-1242" fmla="*/ 4325597 h 4775486"/>
              <a:gd name="connsiteX9-1243" fmla="*/ 4359598 w 6234641"/>
              <a:gd name="connsiteY9-1244" fmla="*/ 3979608 h 4775486"/>
              <a:gd name="connsiteX10-1245" fmla="*/ 3865328 w 6234641"/>
              <a:gd name="connsiteY10-1246" fmla="*/ 4585089 h 4775486"/>
              <a:gd name="connsiteX11-1247" fmla="*/ 3074495 w 6234641"/>
              <a:gd name="connsiteY11-1248" fmla="*/ 4745727 h 4775486"/>
              <a:gd name="connsiteX12-1249" fmla="*/ 2147739 w 6234641"/>
              <a:gd name="connsiteY12-1250" fmla="*/ 4164959 h 4775486"/>
              <a:gd name="connsiteX13-1251" fmla="*/ 652572 w 6234641"/>
              <a:gd name="connsiteY13-1252" fmla="*/ 3991964 h 4775486"/>
              <a:gd name="connsiteX14-1253" fmla="*/ 627858 w 6234641"/>
              <a:gd name="connsiteY14-1254" fmla="*/ 3003424 h 4775486"/>
              <a:gd name="connsiteX15-1255" fmla="*/ 10020 w 6234641"/>
              <a:gd name="connsiteY15-1256" fmla="*/ 1928387 h 4775486"/>
              <a:gd name="connsiteX16-1257" fmla="*/ 677285 w 6234641"/>
              <a:gd name="connsiteY16-1258" fmla="*/ 1310548 h 4775486"/>
              <a:gd name="connsiteX0-1259" fmla="*/ 677285 w 6156481"/>
              <a:gd name="connsiteY0-1260" fmla="*/ 1310548 h 4775486"/>
              <a:gd name="connsiteX1-1261" fmla="*/ 1369263 w 6156481"/>
              <a:gd name="connsiteY1-1262" fmla="*/ 470289 h 4775486"/>
              <a:gd name="connsiteX2-1263" fmla="*/ 2679079 w 6156481"/>
              <a:gd name="connsiteY2-1264" fmla="*/ 667997 h 4775486"/>
              <a:gd name="connsiteX3-1265" fmla="*/ 3655263 w 6156481"/>
              <a:gd name="connsiteY3-1266" fmla="*/ 732 h 4775486"/>
              <a:gd name="connsiteX4-1267" fmla="*/ 4569663 w 6156481"/>
              <a:gd name="connsiteY4-1268" fmla="*/ 742137 h 4775486"/>
              <a:gd name="connsiteX5-1269" fmla="*/ 5805339 w 6156481"/>
              <a:gd name="connsiteY5-1270" fmla="*/ 952202 h 4775486"/>
              <a:gd name="connsiteX6-1271" fmla="*/ 5372852 w 6156481"/>
              <a:gd name="connsiteY6-1272" fmla="*/ 2385586 h 4775486"/>
              <a:gd name="connsiteX7-1273" fmla="*/ 6077187 w 6156481"/>
              <a:gd name="connsiteY7-1274" fmla="*/ 3275273 h 4775486"/>
              <a:gd name="connsiteX8-1275" fmla="*/ 5854766 w 6156481"/>
              <a:gd name="connsiteY8-1276" fmla="*/ 4325597 h 4775486"/>
              <a:gd name="connsiteX9-1277" fmla="*/ 4359598 w 6156481"/>
              <a:gd name="connsiteY9-1278" fmla="*/ 3979608 h 4775486"/>
              <a:gd name="connsiteX10-1279" fmla="*/ 3865328 w 6156481"/>
              <a:gd name="connsiteY10-1280" fmla="*/ 4585089 h 4775486"/>
              <a:gd name="connsiteX11-1281" fmla="*/ 3074495 w 6156481"/>
              <a:gd name="connsiteY11-1282" fmla="*/ 4745727 h 4775486"/>
              <a:gd name="connsiteX12-1283" fmla="*/ 2147739 w 6156481"/>
              <a:gd name="connsiteY12-1284" fmla="*/ 4164959 h 4775486"/>
              <a:gd name="connsiteX13-1285" fmla="*/ 652572 w 6156481"/>
              <a:gd name="connsiteY13-1286" fmla="*/ 3991964 h 4775486"/>
              <a:gd name="connsiteX14-1287" fmla="*/ 627858 w 6156481"/>
              <a:gd name="connsiteY14-1288" fmla="*/ 3003424 h 4775486"/>
              <a:gd name="connsiteX15-1289" fmla="*/ 10020 w 6156481"/>
              <a:gd name="connsiteY15-1290" fmla="*/ 1928387 h 4775486"/>
              <a:gd name="connsiteX16-1291" fmla="*/ 677285 w 6156481"/>
              <a:gd name="connsiteY16-1292" fmla="*/ 1310548 h 4775486"/>
              <a:gd name="connsiteX0-1293" fmla="*/ 677285 w 5901620"/>
              <a:gd name="connsiteY0-1294" fmla="*/ 1310548 h 4775486"/>
              <a:gd name="connsiteX1-1295" fmla="*/ 1369263 w 5901620"/>
              <a:gd name="connsiteY1-1296" fmla="*/ 470289 h 4775486"/>
              <a:gd name="connsiteX2-1297" fmla="*/ 2679079 w 5901620"/>
              <a:gd name="connsiteY2-1298" fmla="*/ 667997 h 4775486"/>
              <a:gd name="connsiteX3-1299" fmla="*/ 3655263 w 5901620"/>
              <a:gd name="connsiteY3-1300" fmla="*/ 732 h 4775486"/>
              <a:gd name="connsiteX4-1301" fmla="*/ 4569663 w 5901620"/>
              <a:gd name="connsiteY4-1302" fmla="*/ 742137 h 4775486"/>
              <a:gd name="connsiteX5-1303" fmla="*/ 5805339 w 5901620"/>
              <a:gd name="connsiteY5-1304" fmla="*/ 952202 h 4775486"/>
              <a:gd name="connsiteX6-1305" fmla="*/ 5372852 w 5901620"/>
              <a:gd name="connsiteY6-1306" fmla="*/ 2385586 h 4775486"/>
              <a:gd name="connsiteX7-1307" fmla="*/ 5854766 w 5901620"/>
              <a:gd name="connsiteY7-1308" fmla="*/ 4325597 h 4775486"/>
              <a:gd name="connsiteX8-1309" fmla="*/ 4359598 w 5901620"/>
              <a:gd name="connsiteY8-1310" fmla="*/ 3979608 h 4775486"/>
              <a:gd name="connsiteX9-1311" fmla="*/ 3865328 w 5901620"/>
              <a:gd name="connsiteY9-1312" fmla="*/ 4585089 h 4775486"/>
              <a:gd name="connsiteX10-1313" fmla="*/ 3074495 w 5901620"/>
              <a:gd name="connsiteY10-1314" fmla="*/ 4745727 h 4775486"/>
              <a:gd name="connsiteX11-1315" fmla="*/ 2147739 w 5901620"/>
              <a:gd name="connsiteY11-1316" fmla="*/ 4164959 h 4775486"/>
              <a:gd name="connsiteX12-1317" fmla="*/ 652572 w 5901620"/>
              <a:gd name="connsiteY12-1318" fmla="*/ 3991964 h 4775486"/>
              <a:gd name="connsiteX13-1319" fmla="*/ 627858 w 5901620"/>
              <a:gd name="connsiteY13-1320" fmla="*/ 3003424 h 4775486"/>
              <a:gd name="connsiteX14-1321" fmla="*/ 10020 w 5901620"/>
              <a:gd name="connsiteY14-1322" fmla="*/ 1928387 h 4775486"/>
              <a:gd name="connsiteX15-1323" fmla="*/ 677285 w 5901620"/>
              <a:gd name="connsiteY15-1324" fmla="*/ 1310548 h 4775486"/>
              <a:gd name="connsiteX0-1325" fmla="*/ 677285 w 6042423"/>
              <a:gd name="connsiteY0-1326" fmla="*/ 1310548 h 4775486"/>
              <a:gd name="connsiteX1-1327" fmla="*/ 1369263 w 6042423"/>
              <a:gd name="connsiteY1-1328" fmla="*/ 470289 h 4775486"/>
              <a:gd name="connsiteX2-1329" fmla="*/ 2679079 w 6042423"/>
              <a:gd name="connsiteY2-1330" fmla="*/ 667997 h 4775486"/>
              <a:gd name="connsiteX3-1331" fmla="*/ 3655263 w 6042423"/>
              <a:gd name="connsiteY3-1332" fmla="*/ 732 h 4775486"/>
              <a:gd name="connsiteX4-1333" fmla="*/ 4569663 w 6042423"/>
              <a:gd name="connsiteY4-1334" fmla="*/ 742137 h 4775486"/>
              <a:gd name="connsiteX5-1335" fmla="*/ 5805339 w 6042423"/>
              <a:gd name="connsiteY5-1336" fmla="*/ 952202 h 4775486"/>
              <a:gd name="connsiteX6-1337" fmla="*/ 5372852 w 6042423"/>
              <a:gd name="connsiteY6-1338" fmla="*/ 2385586 h 4775486"/>
              <a:gd name="connsiteX7-1339" fmla="*/ 5854766 w 6042423"/>
              <a:gd name="connsiteY7-1340" fmla="*/ 4325597 h 4775486"/>
              <a:gd name="connsiteX8-1341" fmla="*/ 4359598 w 6042423"/>
              <a:gd name="connsiteY8-1342" fmla="*/ 3979608 h 4775486"/>
              <a:gd name="connsiteX9-1343" fmla="*/ 3865328 w 6042423"/>
              <a:gd name="connsiteY9-1344" fmla="*/ 4585089 h 4775486"/>
              <a:gd name="connsiteX10-1345" fmla="*/ 3074495 w 6042423"/>
              <a:gd name="connsiteY10-1346" fmla="*/ 4745727 h 4775486"/>
              <a:gd name="connsiteX11-1347" fmla="*/ 2147739 w 6042423"/>
              <a:gd name="connsiteY11-1348" fmla="*/ 4164959 h 4775486"/>
              <a:gd name="connsiteX12-1349" fmla="*/ 652572 w 6042423"/>
              <a:gd name="connsiteY12-1350" fmla="*/ 3991964 h 4775486"/>
              <a:gd name="connsiteX13-1351" fmla="*/ 627858 w 6042423"/>
              <a:gd name="connsiteY13-1352" fmla="*/ 3003424 h 4775486"/>
              <a:gd name="connsiteX14-1353" fmla="*/ 10020 w 6042423"/>
              <a:gd name="connsiteY14-1354" fmla="*/ 1928387 h 4775486"/>
              <a:gd name="connsiteX15-1355" fmla="*/ 677285 w 6042423"/>
              <a:gd name="connsiteY15-1356" fmla="*/ 1310548 h 4775486"/>
              <a:gd name="connsiteX0-1357" fmla="*/ 677285 w 6109096"/>
              <a:gd name="connsiteY0-1358" fmla="*/ 1310548 h 4775486"/>
              <a:gd name="connsiteX1-1359" fmla="*/ 1369263 w 6109096"/>
              <a:gd name="connsiteY1-1360" fmla="*/ 470289 h 4775486"/>
              <a:gd name="connsiteX2-1361" fmla="*/ 2679079 w 6109096"/>
              <a:gd name="connsiteY2-1362" fmla="*/ 667997 h 4775486"/>
              <a:gd name="connsiteX3-1363" fmla="*/ 3655263 w 6109096"/>
              <a:gd name="connsiteY3-1364" fmla="*/ 732 h 4775486"/>
              <a:gd name="connsiteX4-1365" fmla="*/ 4569663 w 6109096"/>
              <a:gd name="connsiteY4-1366" fmla="*/ 742137 h 4775486"/>
              <a:gd name="connsiteX5-1367" fmla="*/ 5805339 w 6109096"/>
              <a:gd name="connsiteY5-1368" fmla="*/ 952202 h 4775486"/>
              <a:gd name="connsiteX6-1369" fmla="*/ 5372852 w 6109096"/>
              <a:gd name="connsiteY6-1370" fmla="*/ 2385586 h 4775486"/>
              <a:gd name="connsiteX7-1371" fmla="*/ 5928906 w 6109096"/>
              <a:gd name="connsiteY7-1372" fmla="*/ 4177316 h 4775486"/>
              <a:gd name="connsiteX8-1373" fmla="*/ 4359598 w 6109096"/>
              <a:gd name="connsiteY8-1374" fmla="*/ 3979608 h 4775486"/>
              <a:gd name="connsiteX9-1375" fmla="*/ 3865328 w 6109096"/>
              <a:gd name="connsiteY9-1376" fmla="*/ 4585089 h 4775486"/>
              <a:gd name="connsiteX10-1377" fmla="*/ 3074495 w 6109096"/>
              <a:gd name="connsiteY10-1378" fmla="*/ 4745727 h 4775486"/>
              <a:gd name="connsiteX11-1379" fmla="*/ 2147739 w 6109096"/>
              <a:gd name="connsiteY11-1380" fmla="*/ 4164959 h 4775486"/>
              <a:gd name="connsiteX12-1381" fmla="*/ 652572 w 6109096"/>
              <a:gd name="connsiteY12-1382" fmla="*/ 3991964 h 4775486"/>
              <a:gd name="connsiteX13-1383" fmla="*/ 627858 w 6109096"/>
              <a:gd name="connsiteY13-1384" fmla="*/ 3003424 h 4775486"/>
              <a:gd name="connsiteX14-1385" fmla="*/ 10020 w 6109096"/>
              <a:gd name="connsiteY14-1386" fmla="*/ 1928387 h 4775486"/>
              <a:gd name="connsiteX15-1387" fmla="*/ 677285 w 6109096"/>
              <a:gd name="connsiteY15-1388" fmla="*/ 1310548 h 4775486"/>
              <a:gd name="connsiteX0-1389" fmla="*/ 677285 w 6143509"/>
              <a:gd name="connsiteY0-1390" fmla="*/ 1310548 h 4775486"/>
              <a:gd name="connsiteX1-1391" fmla="*/ 1369263 w 6143509"/>
              <a:gd name="connsiteY1-1392" fmla="*/ 470289 h 4775486"/>
              <a:gd name="connsiteX2-1393" fmla="*/ 2679079 w 6143509"/>
              <a:gd name="connsiteY2-1394" fmla="*/ 667997 h 4775486"/>
              <a:gd name="connsiteX3-1395" fmla="*/ 3655263 w 6143509"/>
              <a:gd name="connsiteY3-1396" fmla="*/ 732 h 4775486"/>
              <a:gd name="connsiteX4-1397" fmla="*/ 4569663 w 6143509"/>
              <a:gd name="connsiteY4-1398" fmla="*/ 742137 h 4775486"/>
              <a:gd name="connsiteX5-1399" fmla="*/ 5805339 w 6143509"/>
              <a:gd name="connsiteY5-1400" fmla="*/ 952202 h 4775486"/>
              <a:gd name="connsiteX6-1401" fmla="*/ 5372852 w 6143509"/>
              <a:gd name="connsiteY6-1402" fmla="*/ 2385586 h 4775486"/>
              <a:gd name="connsiteX7-1403" fmla="*/ 5928906 w 6143509"/>
              <a:gd name="connsiteY7-1404" fmla="*/ 4177316 h 4775486"/>
              <a:gd name="connsiteX8-1405" fmla="*/ 4359598 w 6143509"/>
              <a:gd name="connsiteY8-1406" fmla="*/ 3979608 h 4775486"/>
              <a:gd name="connsiteX9-1407" fmla="*/ 3865328 w 6143509"/>
              <a:gd name="connsiteY9-1408" fmla="*/ 4585089 h 4775486"/>
              <a:gd name="connsiteX10-1409" fmla="*/ 3074495 w 6143509"/>
              <a:gd name="connsiteY10-1410" fmla="*/ 4745727 h 4775486"/>
              <a:gd name="connsiteX11-1411" fmla="*/ 2147739 w 6143509"/>
              <a:gd name="connsiteY11-1412" fmla="*/ 4164959 h 4775486"/>
              <a:gd name="connsiteX12-1413" fmla="*/ 652572 w 6143509"/>
              <a:gd name="connsiteY12-1414" fmla="*/ 3991964 h 4775486"/>
              <a:gd name="connsiteX13-1415" fmla="*/ 627858 w 6143509"/>
              <a:gd name="connsiteY13-1416" fmla="*/ 3003424 h 4775486"/>
              <a:gd name="connsiteX14-1417" fmla="*/ 10020 w 6143509"/>
              <a:gd name="connsiteY14-1418" fmla="*/ 1928387 h 4775486"/>
              <a:gd name="connsiteX15-1419" fmla="*/ 677285 w 6143509"/>
              <a:gd name="connsiteY15-1420" fmla="*/ 1310548 h 4775486"/>
              <a:gd name="connsiteX0-1421" fmla="*/ 677285 w 6089789"/>
              <a:gd name="connsiteY0-1422" fmla="*/ 1310548 h 4775486"/>
              <a:gd name="connsiteX1-1423" fmla="*/ 1369263 w 6089789"/>
              <a:gd name="connsiteY1-1424" fmla="*/ 470289 h 4775486"/>
              <a:gd name="connsiteX2-1425" fmla="*/ 2679079 w 6089789"/>
              <a:gd name="connsiteY2-1426" fmla="*/ 667997 h 4775486"/>
              <a:gd name="connsiteX3-1427" fmla="*/ 3655263 w 6089789"/>
              <a:gd name="connsiteY3-1428" fmla="*/ 732 h 4775486"/>
              <a:gd name="connsiteX4-1429" fmla="*/ 4569663 w 6089789"/>
              <a:gd name="connsiteY4-1430" fmla="*/ 742137 h 4775486"/>
              <a:gd name="connsiteX5-1431" fmla="*/ 5805339 w 6089789"/>
              <a:gd name="connsiteY5-1432" fmla="*/ 952202 h 4775486"/>
              <a:gd name="connsiteX6-1433" fmla="*/ 5372852 w 6089789"/>
              <a:gd name="connsiteY6-1434" fmla="*/ 2385586 h 4775486"/>
              <a:gd name="connsiteX7-1435" fmla="*/ 5928906 w 6089789"/>
              <a:gd name="connsiteY7-1436" fmla="*/ 4177316 h 4775486"/>
              <a:gd name="connsiteX8-1437" fmla="*/ 4359598 w 6089789"/>
              <a:gd name="connsiteY8-1438" fmla="*/ 3979608 h 4775486"/>
              <a:gd name="connsiteX9-1439" fmla="*/ 3865328 w 6089789"/>
              <a:gd name="connsiteY9-1440" fmla="*/ 4585089 h 4775486"/>
              <a:gd name="connsiteX10-1441" fmla="*/ 3074495 w 6089789"/>
              <a:gd name="connsiteY10-1442" fmla="*/ 4745727 h 4775486"/>
              <a:gd name="connsiteX11-1443" fmla="*/ 2147739 w 6089789"/>
              <a:gd name="connsiteY11-1444" fmla="*/ 4164959 h 4775486"/>
              <a:gd name="connsiteX12-1445" fmla="*/ 652572 w 6089789"/>
              <a:gd name="connsiteY12-1446" fmla="*/ 3991964 h 4775486"/>
              <a:gd name="connsiteX13-1447" fmla="*/ 627858 w 6089789"/>
              <a:gd name="connsiteY13-1448" fmla="*/ 3003424 h 4775486"/>
              <a:gd name="connsiteX14-1449" fmla="*/ 10020 w 6089789"/>
              <a:gd name="connsiteY14-1450" fmla="*/ 1928387 h 4775486"/>
              <a:gd name="connsiteX15-1451" fmla="*/ 677285 w 6089789"/>
              <a:gd name="connsiteY15-1452" fmla="*/ 1310548 h 4775486"/>
              <a:gd name="connsiteX0-1453" fmla="*/ 677285 w 6089789"/>
              <a:gd name="connsiteY0-1454" fmla="*/ 1310548 h 4775486"/>
              <a:gd name="connsiteX1-1455" fmla="*/ 1369263 w 6089789"/>
              <a:gd name="connsiteY1-1456" fmla="*/ 470289 h 4775486"/>
              <a:gd name="connsiteX2-1457" fmla="*/ 2679079 w 6089789"/>
              <a:gd name="connsiteY2-1458" fmla="*/ 667997 h 4775486"/>
              <a:gd name="connsiteX3-1459" fmla="*/ 3655263 w 6089789"/>
              <a:gd name="connsiteY3-1460" fmla="*/ 732 h 4775486"/>
              <a:gd name="connsiteX4-1461" fmla="*/ 4569663 w 6089789"/>
              <a:gd name="connsiteY4-1462" fmla="*/ 742137 h 4775486"/>
              <a:gd name="connsiteX5-1463" fmla="*/ 5805339 w 6089789"/>
              <a:gd name="connsiteY5-1464" fmla="*/ 952202 h 4775486"/>
              <a:gd name="connsiteX6-1465" fmla="*/ 5372852 w 6089789"/>
              <a:gd name="connsiteY6-1466" fmla="*/ 2385586 h 4775486"/>
              <a:gd name="connsiteX7-1467" fmla="*/ 5928906 w 6089789"/>
              <a:gd name="connsiteY7-1468" fmla="*/ 4177316 h 4775486"/>
              <a:gd name="connsiteX8-1469" fmla="*/ 4359598 w 6089789"/>
              <a:gd name="connsiteY8-1470" fmla="*/ 3979608 h 4775486"/>
              <a:gd name="connsiteX9-1471" fmla="*/ 3865328 w 6089789"/>
              <a:gd name="connsiteY9-1472" fmla="*/ 4585089 h 4775486"/>
              <a:gd name="connsiteX10-1473" fmla="*/ 3074495 w 6089789"/>
              <a:gd name="connsiteY10-1474" fmla="*/ 4745727 h 4775486"/>
              <a:gd name="connsiteX11-1475" fmla="*/ 2147739 w 6089789"/>
              <a:gd name="connsiteY11-1476" fmla="*/ 4164959 h 4775486"/>
              <a:gd name="connsiteX12-1477" fmla="*/ 652572 w 6089789"/>
              <a:gd name="connsiteY12-1478" fmla="*/ 3991964 h 4775486"/>
              <a:gd name="connsiteX13-1479" fmla="*/ 627858 w 6089789"/>
              <a:gd name="connsiteY13-1480" fmla="*/ 3003424 h 4775486"/>
              <a:gd name="connsiteX14-1481" fmla="*/ 10020 w 6089789"/>
              <a:gd name="connsiteY14-1482" fmla="*/ 1928387 h 4775486"/>
              <a:gd name="connsiteX15-1483" fmla="*/ 677285 w 6089789"/>
              <a:gd name="connsiteY15-1484" fmla="*/ 1310548 h 4775486"/>
              <a:gd name="connsiteX0-1485" fmla="*/ 677285 w 6066111"/>
              <a:gd name="connsiteY0-1486" fmla="*/ 1310548 h 4775486"/>
              <a:gd name="connsiteX1-1487" fmla="*/ 1369263 w 6066111"/>
              <a:gd name="connsiteY1-1488" fmla="*/ 470289 h 4775486"/>
              <a:gd name="connsiteX2-1489" fmla="*/ 2679079 w 6066111"/>
              <a:gd name="connsiteY2-1490" fmla="*/ 667997 h 4775486"/>
              <a:gd name="connsiteX3-1491" fmla="*/ 3655263 w 6066111"/>
              <a:gd name="connsiteY3-1492" fmla="*/ 732 h 4775486"/>
              <a:gd name="connsiteX4-1493" fmla="*/ 4569663 w 6066111"/>
              <a:gd name="connsiteY4-1494" fmla="*/ 742137 h 4775486"/>
              <a:gd name="connsiteX5-1495" fmla="*/ 5805339 w 6066111"/>
              <a:gd name="connsiteY5-1496" fmla="*/ 952202 h 4775486"/>
              <a:gd name="connsiteX6-1497" fmla="*/ 5372852 w 6066111"/>
              <a:gd name="connsiteY6-1498" fmla="*/ 2385586 h 4775486"/>
              <a:gd name="connsiteX7-1499" fmla="*/ 5928906 w 6066111"/>
              <a:gd name="connsiteY7-1500" fmla="*/ 4177316 h 4775486"/>
              <a:gd name="connsiteX8-1501" fmla="*/ 4359598 w 6066111"/>
              <a:gd name="connsiteY8-1502" fmla="*/ 3979608 h 4775486"/>
              <a:gd name="connsiteX9-1503" fmla="*/ 3865328 w 6066111"/>
              <a:gd name="connsiteY9-1504" fmla="*/ 4585089 h 4775486"/>
              <a:gd name="connsiteX10-1505" fmla="*/ 3074495 w 6066111"/>
              <a:gd name="connsiteY10-1506" fmla="*/ 4745727 h 4775486"/>
              <a:gd name="connsiteX11-1507" fmla="*/ 2147739 w 6066111"/>
              <a:gd name="connsiteY11-1508" fmla="*/ 4164959 h 4775486"/>
              <a:gd name="connsiteX12-1509" fmla="*/ 652572 w 6066111"/>
              <a:gd name="connsiteY12-1510" fmla="*/ 3991964 h 4775486"/>
              <a:gd name="connsiteX13-1511" fmla="*/ 627858 w 6066111"/>
              <a:gd name="connsiteY13-1512" fmla="*/ 3003424 h 4775486"/>
              <a:gd name="connsiteX14-1513" fmla="*/ 10020 w 6066111"/>
              <a:gd name="connsiteY14-1514" fmla="*/ 1928387 h 4775486"/>
              <a:gd name="connsiteX15-1515" fmla="*/ 677285 w 6066111"/>
              <a:gd name="connsiteY15-1516" fmla="*/ 1310548 h 4775486"/>
              <a:gd name="connsiteX0-1517" fmla="*/ 677285 w 6168625"/>
              <a:gd name="connsiteY0-1518" fmla="*/ 1310548 h 4775486"/>
              <a:gd name="connsiteX1-1519" fmla="*/ 1369263 w 6168625"/>
              <a:gd name="connsiteY1-1520" fmla="*/ 470289 h 4775486"/>
              <a:gd name="connsiteX2-1521" fmla="*/ 2679079 w 6168625"/>
              <a:gd name="connsiteY2-1522" fmla="*/ 667997 h 4775486"/>
              <a:gd name="connsiteX3-1523" fmla="*/ 3655263 w 6168625"/>
              <a:gd name="connsiteY3-1524" fmla="*/ 732 h 4775486"/>
              <a:gd name="connsiteX4-1525" fmla="*/ 4569663 w 6168625"/>
              <a:gd name="connsiteY4-1526" fmla="*/ 742137 h 4775486"/>
              <a:gd name="connsiteX5-1527" fmla="*/ 5805339 w 6168625"/>
              <a:gd name="connsiteY5-1528" fmla="*/ 952202 h 4775486"/>
              <a:gd name="connsiteX6-1529" fmla="*/ 5372852 w 6168625"/>
              <a:gd name="connsiteY6-1530" fmla="*/ 2385586 h 4775486"/>
              <a:gd name="connsiteX7-1531" fmla="*/ 6040117 w 6168625"/>
              <a:gd name="connsiteY7-1532" fmla="*/ 4066105 h 4775486"/>
              <a:gd name="connsiteX8-1533" fmla="*/ 4359598 w 6168625"/>
              <a:gd name="connsiteY8-1534" fmla="*/ 3979608 h 4775486"/>
              <a:gd name="connsiteX9-1535" fmla="*/ 3865328 w 6168625"/>
              <a:gd name="connsiteY9-1536" fmla="*/ 4585089 h 4775486"/>
              <a:gd name="connsiteX10-1537" fmla="*/ 3074495 w 6168625"/>
              <a:gd name="connsiteY10-1538" fmla="*/ 4745727 h 4775486"/>
              <a:gd name="connsiteX11-1539" fmla="*/ 2147739 w 6168625"/>
              <a:gd name="connsiteY11-1540" fmla="*/ 4164959 h 4775486"/>
              <a:gd name="connsiteX12-1541" fmla="*/ 652572 w 6168625"/>
              <a:gd name="connsiteY12-1542" fmla="*/ 3991964 h 4775486"/>
              <a:gd name="connsiteX13-1543" fmla="*/ 627858 w 6168625"/>
              <a:gd name="connsiteY13-1544" fmla="*/ 3003424 h 4775486"/>
              <a:gd name="connsiteX14-1545" fmla="*/ 10020 w 6168625"/>
              <a:gd name="connsiteY14-1546" fmla="*/ 1928387 h 4775486"/>
              <a:gd name="connsiteX15-1547" fmla="*/ 677285 w 6168625"/>
              <a:gd name="connsiteY15-1548" fmla="*/ 1310548 h 4775486"/>
              <a:gd name="connsiteX0-1549" fmla="*/ 677285 w 6205464"/>
              <a:gd name="connsiteY0-1550" fmla="*/ 1310548 h 4775486"/>
              <a:gd name="connsiteX1-1551" fmla="*/ 1369263 w 6205464"/>
              <a:gd name="connsiteY1-1552" fmla="*/ 470289 h 4775486"/>
              <a:gd name="connsiteX2-1553" fmla="*/ 2679079 w 6205464"/>
              <a:gd name="connsiteY2-1554" fmla="*/ 667997 h 4775486"/>
              <a:gd name="connsiteX3-1555" fmla="*/ 3655263 w 6205464"/>
              <a:gd name="connsiteY3-1556" fmla="*/ 732 h 4775486"/>
              <a:gd name="connsiteX4-1557" fmla="*/ 4569663 w 6205464"/>
              <a:gd name="connsiteY4-1558" fmla="*/ 742137 h 4775486"/>
              <a:gd name="connsiteX5-1559" fmla="*/ 5805339 w 6205464"/>
              <a:gd name="connsiteY5-1560" fmla="*/ 952202 h 4775486"/>
              <a:gd name="connsiteX6-1561" fmla="*/ 5372852 w 6205464"/>
              <a:gd name="connsiteY6-1562" fmla="*/ 2385586 h 4775486"/>
              <a:gd name="connsiteX7-1563" fmla="*/ 6040117 w 6205464"/>
              <a:gd name="connsiteY7-1564" fmla="*/ 4066105 h 4775486"/>
              <a:gd name="connsiteX8-1565" fmla="*/ 4359598 w 6205464"/>
              <a:gd name="connsiteY8-1566" fmla="*/ 3979608 h 4775486"/>
              <a:gd name="connsiteX9-1567" fmla="*/ 3865328 w 6205464"/>
              <a:gd name="connsiteY9-1568" fmla="*/ 4585089 h 4775486"/>
              <a:gd name="connsiteX10-1569" fmla="*/ 3074495 w 6205464"/>
              <a:gd name="connsiteY10-1570" fmla="*/ 4745727 h 4775486"/>
              <a:gd name="connsiteX11-1571" fmla="*/ 2147739 w 6205464"/>
              <a:gd name="connsiteY11-1572" fmla="*/ 4164959 h 4775486"/>
              <a:gd name="connsiteX12-1573" fmla="*/ 652572 w 6205464"/>
              <a:gd name="connsiteY12-1574" fmla="*/ 3991964 h 4775486"/>
              <a:gd name="connsiteX13-1575" fmla="*/ 627858 w 6205464"/>
              <a:gd name="connsiteY13-1576" fmla="*/ 3003424 h 4775486"/>
              <a:gd name="connsiteX14-1577" fmla="*/ 10020 w 6205464"/>
              <a:gd name="connsiteY14-1578" fmla="*/ 1928387 h 4775486"/>
              <a:gd name="connsiteX15-1579" fmla="*/ 677285 w 6205464"/>
              <a:gd name="connsiteY15-1580" fmla="*/ 1310548 h 47754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205464" h="4775486">
                <a:moveTo>
                  <a:pt x="677285" y="1310548"/>
                </a:moveTo>
                <a:cubicBezTo>
                  <a:pt x="903825" y="1067532"/>
                  <a:pt x="800853" y="577381"/>
                  <a:pt x="1369263" y="470289"/>
                </a:cubicBezTo>
                <a:cubicBezTo>
                  <a:pt x="1937673" y="363197"/>
                  <a:pt x="2298079" y="746256"/>
                  <a:pt x="2679079" y="667997"/>
                </a:cubicBezTo>
                <a:cubicBezTo>
                  <a:pt x="3060079" y="589738"/>
                  <a:pt x="2920036" y="25445"/>
                  <a:pt x="3655263" y="732"/>
                </a:cubicBezTo>
                <a:cubicBezTo>
                  <a:pt x="4390490" y="-23981"/>
                  <a:pt x="4211317" y="583559"/>
                  <a:pt x="4569663" y="742137"/>
                </a:cubicBezTo>
                <a:cubicBezTo>
                  <a:pt x="4928009" y="900715"/>
                  <a:pt x="5436696" y="319948"/>
                  <a:pt x="5805339" y="952202"/>
                </a:cubicBezTo>
                <a:cubicBezTo>
                  <a:pt x="6173982" y="1584456"/>
                  <a:pt x="5333722" y="1866602"/>
                  <a:pt x="5372852" y="2385586"/>
                </a:cubicBezTo>
                <a:cubicBezTo>
                  <a:pt x="5411982" y="2904570"/>
                  <a:pt x="6641481" y="3120813"/>
                  <a:pt x="6040117" y="4066105"/>
                </a:cubicBezTo>
                <a:cubicBezTo>
                  <a:pt x="5438753" y="5011397"/>
                  <a:pt x="4722063" y="3893111"/>
                  <a:pt x="4359598" y="3979608"/>
                </a:cubicBezTo>
                <a:cubicBezTo>
                  <a:pt x="3997133" y="4066105"/>
                  <a:pt x="4091868" y="4407976"/>
                  <a:pt x="3865328" y="4585089"/>
                </a:cubicBezTo>
                <a:cubicBezTo>
                  <a:pt x="3638788" y="4762202"/>
                  <a:pt x="3360760" y="4815749"/>
                  <a:pt x="3074495" y="4745727"/>
                </a:cubicBezTo>
                <a:cubicBezTo>
                  <a:pt x="2788230" y="4675705"/>
                  <a:pt x="2551393" y="4290586"/>
                  <a:pt x="2147739" y="4164959"/>
                </a:cubicBezTo>
                <a:cubicBezTo>
                  <a:pt x="1744085" y="4039332"/>
                  <a:pt x="967669" y="4482116"/>
                  <a:pt x="652572" y="3991964"/>
                </a:cubicBezTo>
                <a:cubicBezTo>
                  <a:pt x="337475" y="3501812"/>
                  <a:pt x="734950" y="3347354"/>
                  <a:pt x="627858" y="3003424"/>
                </a:cubicBezTo>
                <a:cubicBezTo>
                  <a:pt x="520766" y="2659495"/>
                  <a:pt x="-84716" y="2482382"/>
                  <a:pt x="10020" y="1928387"/>
                </a:cubicBezTo>
                <a:cubicBezTo>
                  <a:pt x="104756" y="1374392"/>
                  <a:pt x="450745" y="1553564"/>
                  <a:pt x="677285" y="1310548"/>
                </a:cubicBezTo>
                <a:close/>
              </a:path>
            </a:pathLst>
          </a:custGeom>
          <a:noFill/>
          <a:ln>
            <a:solidFill>
              <a:srgbClr val="1CB2B6"/>
            </a:solidFill>
          </a:ln>
          <a:effectLst>
            <a:innerShdw blurRad="139700" dist="139700" dir="16200000">
              <a:srgbClr val="061B46">
                <a:alpha val="5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5" name="图片 154"/>
          <p:cNvPicPr>
            <a:picLocks noChangeAspect="1"/>
          </p:cNvPicPr>
          <p:nvPr/>
        </p:nvPicPr>
        <p:blipFill>
          <a:blip r:embed="rId2"/>
          <a:srcRect/>
          <a:stretch>
            <a:fillRect/>
          </a:stretch>
        </p:blipFill>
        <p:spPr>
          <a:xfrm rot="20939034">
            <a:off x="10076885" y="-1604223"/>
            <a:ext cx="3785944" cy="3792041"/>
          </a:xfrm>
          <a:custGeom>
            <a:avLst/>
            <a:gdLst>
              <a:gd name="connsiteX0" fmla="*/ 0 w 3785944"/>
              <a:gd name="connsiteY0" fmla="*/ 1223569 h 3792041"/>
              <a:gd name="connsiteX1" fmla="*/ 2168030 w 3785944"/>
              <a:gd name="connsiteY1" fmla="*/ 1645624 h 3792041"/>
              <a:gd name="connsiteX2" fmla="*/ 1750182 w 3785944"/>
              <a:gd name="connsiteY2" fmla="*/ 3792041 h 3792041"/>
              <a:gd name="connsiteX3" fmla="*/ 0 w 3785944"/>
              <a:gd name="connsiteY3" fmla="*/ 3792041 h 3792041"/>
              <a:gd name="connsiteX4" fmla="*/ 3785944 w 3785944"/>
              <a:gd name="connsiteY4" fmla="*/ 0 h 3792041"/>
              <a:gd name="connsiteX5" fmla="*/ 3785943 w 3785944"/>
              <a:gd name="connsiteY5" fmla="*/ 302715 h 3792041"/>
              <a:gd name="connsiteX6" fmla="*/ 2230942 w 3785944"/>
              <a:gd name="connsiteY6" fmla="*/ 0 h 379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5944" h="3792041">
                <a:moveTo>
                  <a:pt x="0" y="1223569"/>
                </a:moveTo>
                <a:lnTo>
                  <a:pt x="2168030" y="1645624"/>
                </a:lnTo>
                <a:lnTo>
                  <a:pt x="1750182" y="3792041"/>
                </a:lnTo>
                <a:lnTo>
                  <a:pt x="0" y="3792041"/>
                </a:lnTo>
                <a:close/>
                <a:moveTo>
                  <a:pt x="3785944" y="0"/>
                </a:moveTo>
                <a:lnTo>
                  <a:pt x="3785943" y="302715"/>
                </a:lnTo>
                <a:lnTo>
                  <a:pt x="2230942" y="0"/>
                </a:lnTo>
                <a:close/>
              </a:path>
            </a:pathLst>
          </a:cu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1000"/>
                                        <p:tgtEl>
                                          <p:spTgt spid="89"/>
                                        </p:tgtEl>
                                      </p:cBhvr>
                                    </p:animEffect>
                                    <p:anim calcmode="lin" valueType="num">
                                      <p:cBhvr>
                                        <p:cTn id="8" dur="1000" fill="hold"/>
                                        <p:tgtEl>
                                          <p:spTgt spid="89"/>
                                        </p:tgtEl>
                                        <p:attrNameLst>
                                          <p:attrName>ppt_x</p:attrName>
                                        </p:attrNameLst>
                                      </p:cBhvr>
                                      <p:tavLst>
                                        <p:tav tm="0">
                                          <p:val>
                                            <p:strVal val="#ppt_x"/>
                                          </p:val>
                                        </p:tav>
                                        <p:tav tm="100000">
                                          <p:val>
                                            <p:strVal val="#ppt_x"/>
                                          </p:val>
                                        </p:tav>
                                      </p:tavLst>
                                    </p:anim>
                                    <p:anim calcmode="lin" valueType="num">
                                      <p:cBhvr>
                                        <p:cTn id="9" dur="1000" fill="hold"/>
                                        <p:tgtEl>
                                          <p:spTgt spid="8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75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1000"/>
                                        <p:tgtEl>
                                          <p:spTgt spid="90"/>
                                        </p:tgtEl>
                                      </p:cBhvr>
                                    </p:animEffect>
                                    <p:anim calcmode="lin" valueType="num">
                                      <p:cBhvr>
                                        <p:cTn id="13" dur="1000" fill="hold"/>
                                        <p:tgtEl>
                                          <p:spTgt spid="90"/>
                                        </p:tgtEl>
                                        <p:attrNameLst>
                                          <p:attrName>ppt_x</p:attrName>
                                        </p:attrNameLst>
                                      </p:cBhvr>
                                      <p:tavLst>
                                        <p:tav tm="0">
                                          <p:val>
                                            <p:strVal val="#ppt_x"/>
                                          </p:val>
                                        </p:tav>
                                        <p:tav tm="100000">
                                          <p:val>
                                            <p:strVal val="#ppt_x"/>
                                          </p:val>
                                        </p:tav>
                                      </p:tavLst>
                                    </p:anim>
                                    <p:anim calcmode="lin" valueType="num">
                                      <p:cBhvr>
                                        <p:cTn id="14" dur="1000" fill="hold"/>
                                        <p:tgtEl>
                                          <p:spTgt spid="9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50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1000"/>
                                        <p:tgtEl>
                                          <p:spTgt spid="91"/>
                                        </p:tgtEl>
                                      </p:cBhvr>
                                    </p:animEffect>
                                    <p:anim calcmode="lin" valueType="num">
                                      <p:cBhvr>
                                        <p:cTn id="18" dur="1000" fill="hold"/>
                                        <p:tgtEl>
                                          <p:spTgt spid="91"/>
                                        </p:tgtEl>
                                        <p:attrNameLst>
                                          <p:attrName>ppt_x</p:attrName>
                                        </p:attrNameLst>
                                      </p:cBhvr>
                                      <p:tavLst>
                                        <p:tav tm="0">
                                          <p:val>
                                            <p:strVal val="#ppt_x"/>
                                          </p:val>
                                        </p:tav>
                                        <p:tav tm="100000">
                                          <p:val>
                                            <p:strVal val="#ppt_x"/>
                                          </p:val>
                                        </p:tav>
                                      </p:tavLst>
                                    </p:anim>
                                    <p:anim calcmode="lin" valueType="num">
                                      <p:cBhvr>
                                        <p:cTn id="19" dur="1000" fill="hold"/>
                                        <p:tgtEl>
                                          <p:spTgt spid="9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25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750"/>
                                        <p:tgtEl>
                                          <p:spTgt spid="93"/>
                                        </p:tgtEl>
                                      </p:cBhvr>
                                    </p:animEffect>
                                    <p:anim calcmode="lin" valueType="num">
                                      <p:cBhvr>
                                        <p:cTn id="23" dur="750" fill="hold"/>
                                        <p:tgtEl>
                                          <p:spTgt spid="93"/>
                                        </p:tgtEl>
                                        <p:attrNameLst>
                                          <p:attrName>ppt_x</p:attrName>
                                        </p:attrNameLst>
                                      </p:cBhvr>
                                      <p:tavLst>
                                        <p:tav tm="0">
                                          <p:val>
                                            <p:strVal val="#ppt_x"/>
                                          </p:val>
                                        </p:tav>
                                        <p:tav tm="100000">
                                          <p:val>
                                            <p:strVal val="#ppt_x"/>
                                          </p:val>
                                        </p:tav>
                                      </p:tavLst>
                                    </p:anim>
                                    <p:anim calcmode="lin" valueType="num">
                                      <p:cBhvr>
                                        <p:cTn id="24" dur="750" fill="hold"/>
                                        <p:tgtEl>
                                          <p:spTgt spid="9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750"/>
                                  </p:stCondLst>
                                  <p:childTnLst>
                                    <p:set>
                                      <p:cBhvr>
                                        <p:cTn id="26" dur="1" fill="hold">
                                          <p:stCondLst>
                                            <p:cond delay="0"/>
                                          </p:stCondLst>
                                        </p:cTn>
                                        <p:tgtEl>
                                          <p:spTgt spid="92"/>
                                        </p:tgtEl>
                                        <p:attrNameLst>
                                          <p:attrName>style.visibility</p:attrName>
                                        </p:attrNameLst>
                                      </p:cBhvr>
                                      <p:to>
                                        <p:strVal val="visible"/>
                                      </p:to>
                                    </p:set>
                                    <p:animEffect transition="in" filter="fade">
                                      <p:cBhvr>
                                        <p:cTn id="27" dur="750"/>
                                        <p:tgtEl>
                                          <p:spTgt spid="92"/>
                                        </p:tgtEl>
                                      </p:cBhvr>
                                    </p:animEffect>
                                    <p:anim calcmode="lin" valueType="num">
                                      <p:cBhvr>
                                        <p:cTn id="28" dur="750" fill="hold"/>
                                        <p:tgtEl>
                                          <p:spTgt spid="92"/>
                                        </p:tgtEl>
                                        <p:attrNameLst>
                                          <p:attrName>ppt_x</p:attrName>
                                        </p:attrNameLst>
                                      </p:cBhvr>
                                      <p:tavLst>
                                        <p:tav tm="0">
                                          <p:val>
                                            <p:strVal val="#ppt_x"/>
                                          </p:val>
                                        </p:tav>
                                        <p:tav tm="100000">
                                          <p:val>
                                            <p:strVal val="#ppt_x"/>
                                          </p:val>
                                        </p:tav>
                                      </p:tavLst>
                                    </p:anim>
                                    <p:anim calcmode="lin" valueType="num">
                                      <p:cBhvr>
                                        <p:cTn id="29" dur="75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任意多边形 176"/>
          <p:cNvSpPr/>
          <p:nvPr/>
        </p:nvSpPr>
        <p:spPr>
          <a:xfrm>
            <a:off x="6800801" y="-24063"/>
            <a:ext cx="5391198" cy="6882062"/>
          </a:xfrm>
          <a:custGeom>
            <a:avLst/>
            <a:gdLst>
              <a:gd name="connsiteX0" fmla="*/ 145374 w 5391198"/>
              <a:gd name="connsiteY0" fmla="*/ 0 h 6882062"/>
              <a:gd name="connsiteX1" fmla="*/ 5391195 w 5391198"/>
              <a:gd name="connsiteY1" fmla="*/ 16651 h 6882062"/>
              <a:gd name="connsiteX2" fmla="*/ 5391195 w 5391198"/>
              <a:gd name="connsiteY2" fmla="*/ 4098878 h 6882062"/>
              <a:gd name="connsiteX3" fmla="*/ 5391198 w 5391198"/>
              <a:gd name="connsiteY3" fmla="*/ 4098879 h 6882062"/>
              <a:gd name="connsiteX4" fmla="*/ 5391198 w 5391198"/>
              <a:gd name="connsiteY4" fmla="*/ 6882062 h 6882062"/>
              <a:gd name="connsiteX5" fmla="*/ 4785086 w 5391198"/>
              <a:gd name="connsiteY5" fmla="*/ 6882062 h 6882062"/>
              <a:gd name="connsiteX6" fmla="*/ 4776051 w 5391198"/>
              <a:gd name="connsiteY6" fmla="*/ 6866861 h 6882062"/>
              <a:gd name="connsiteX7" fmla="*/ 4449089 w 5391198"/>
              <a:gd name="connsiteY7" fmla="*/ 6444924 h 6882062"/>
              <a:gd name="connsiteX8" fmla="*/ 4518362 w 5391198"/>
              <a:gd name="connsiteY8" fmla="*/ 5297297 h 6882062"/>
              <a:gd name="connsiteX9" fmla="*/ 3230606 w 5391198"/>
              <a:gd name="connsiteY9" fmla="*/ 4641581 h 6882062"/>
              <a:gd name="connsiteX10" fmla="*/ 3212067 w 5391198"/>
              <a:gd name="connsiteY10" fmla="*/ 4626304 h 6882062"/>
              <a:gd name="connsiteX11" fmla="*/ 3136477 w 5391198"/>
              <a:gd name="connsiteY11" fmla="*/ 4571645 h 6882062"/>
              <a:gd name="connsiteX12" fmla="*/ 2911962 w 5391198"/>
              <a:gd name="connsiteY12" fmla="*/ 4175755 h 6882062"/>
              <a:gd name="connsiteX13" fmla="*/ 3056410 w 5391198"/>
              <a:gd name="connsiteY13" fmla="*/ 3121967 h 6882062"/>
              <a:gd name="connsiteX14" fmla="*/ 2396741 w 5391198"/>
              <a:gd name="connsiteY14" fmla="*/ 2616451 h 6882062"/>
              <a:gd name="connsiteX15" fmla="*/ 414289 w 5391198"/>
              <a:gd name="connsiteY15" fmla="*/ 1823517 h 6882062"/>
              <a:gd name="connsiteX16" fmla="*/ 145374 w 5391198"/>
              <a:gd name="connsiteY16" fmla="*/ 0 h 68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91198" h="6882062">
                <a:moveTo>
                  <a:pt x="145374" y="0"/>
                </a:moveTo>
                <a:lnTo>
                  <a:pt x="5391195" y="16651"/>
                </a:lnTo>
                <a:lnTo>
                  <a:pt x="5391195" y="4098878"/>
                </a:lnTo>
                <a:lnTo>
                  <a:pt x="5391198" y="4098879"/>
                </a:lnTo>
                <a:lnTo>
                  <a:pt x="5391198" y="6882062"/>
                </a:lnTo>
                <a:lnTo>
                  <a:pt x="4785086" y="6882062"/>
                </a:lnTo>
                <a:lnTo>
                  <a:pt x="4776051" y="6866861"/>
                </a:lnTo>
                <a:cubicBezTo>
                  <a:pt x="4610040" y="6747725"/>
                  <a:pt x="4499600" y="6636300"/>
                  <a:pt x="4449089" y="6444924"/>
                </a:cubicBezTo>
                <a:cubicBezTo>
                  <a:pt x="4368271" y="6138723"/>
                  <a:pt x="4735417" y="5612083"/>
                  <a:pt x="4518362" y="5297297"/>
                </a:cubicBezTo>
                <a:cubicBezTo>
                  <a:pt x="4328440" y="5021860"/>
                  <a:pt x="3510913" y="4838212"/>
                  <a:pt x="3230606" y="4641581"/>
                </a:cubicBezTo>
                <a:lnTo>
                  <a:pt x="3212067" y="4626304"/>
                </a:lnTo>
                <a:lnTo>
                  <a:pt x="3136477" y="4571645"/>
                </a:lnTo>
                <a:cubicBezTo>
                  <a:pt x="3035303" y="4488136"/>
                  <a:pt x="2951305" y="4370424"/>
                  <a:pt x="2911962" y="4175755"/>
                </a:cubicBezTo>
                <a:cubicBezTo>
                  <a:pt x="2833277" y="3786418"/>
                  <a:pt x="3100037" y="3424605"/>
                  <a:pt x="3056410" y="3121967"/>
                </a:cubicBezTo>
                <a:cubicBezTo>
                  <a:pt x="3012783" y="2819329"/>
                  <a:pt x="2778460" y="2587221"/>
                  <a:pt x="2396741" y="2616451"/>
                </a:cubicBezTo>
                <a:cubicBezTo>
                  <a:pt x="1629597" y="2655999"/>
                  <a:pt x="789517" y="2259592"/>
                  <a:pt x="414289" y="1823517"/>
                </a:cubicBezTo>
                <a:cubicBezTo>
                  <a:pt x="39061" y="1387442"/>
                  <a:pt x="-150837" y="645516"/>
                  <a:pt x="145374" y="0"/>
                </a:cubicBezTo>
                <a:close/>
              </a:path>
            </a:pathLst>
          </a:cu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3" name="五角星 37"/>
          <p:cNvSpPr/>
          <p:nvPr/>
        </p:nvSpPr>
        <p:spPr>
          <a:xfrm rot="1609624">
            <a:off x="10548870" y="4675878"/>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a:off x="-1" y="-1"/>
            <a:ext cx="11899727" cy="6858001"/>
          </a:xfrm>
          <a:custGeom>
            <a:avLst/>
            <a:gdLst>
              <a:gd name="connsiteX0" fmla="*/ 6946499 w 11899727"/>
              <a:gd name="connsiteY0" fmla="*/ 1 h 6858001"/>
              <a:gd name="connsiteX1" fmla="*/ 6964472 w 11899727"/>
              <a:gd name="connsiteY1" fmla="*/ 1 h 6858001"/>
              <a:gd name="connsiteX2" fmla="*/ 6964472 w 11899727"/>
              <a:gd name="connsiteY2" fmla="*/ 58 h 6858001"/>
              <a:gd name="connsiteX3" fmla="*/ 0 w 11899727"/>
              <a:gd name="connsiteY3" fmla="*/ 1 h 6858001"/>
              <a:gd name="connsiteX4" fmla="*/ 6946176 w 11899727"/>
              <a:gd name="connsiteY4" fmla="*/ 1 h 6858001"/>
              <a:gd name="connsiteX5" fmla="*/ 6857296 w 11899727"/>
              <a:gd name="connsiteY5" fmla="*/ 244943 h 6858001"/>
              <a:gd name="connsiteX6" fmla="*/ 7215091 w 11899727"/>
              <a:gd name="connsiteY6" fmla="*/ 1817141 h 6858001"/>
              <a:gd name="connsiteX7" fmla="*/ 9197543 w 11899727"/>
              <a:gd name="connsiteY7" fmla="*/ 2607303 h 6858001"/>
              <a:gd name="connsiteX8" fmla="*/ 9857212 w 11899727"/>
              <a:gd name="connsiteY8" fmla="*/ 3111051 h 6858001"/>
              <a:gd name="connsiteX9" fmla="*/ 9712764 w 11899727"/>
              <a:gd name="connsiteY9" fmla="*/ 4161155 h 6858001"/>
              <a:gd name="connsiteX10" fmla="*/ 9937279 w 11899727"/>
              <a:gd name="connsiteY10" fmla="*/ 4555661 h 6858001"/>
              <a:gd name="connsiteX11" fmla="*/ 10012869 w 11899727"/>
              <a:gd name="connsiteY11" fmla="*/ 4610128 h 6858001"/>
              <a:gd name="connsiteX12" fmla="*/ 10031408 w 11899727"/>
              <a:gd name="connsiteY12" fmla="*/ 4625352 h 6858001"/>
              <a:gd name="connsiteX13" fmla="*/ 11319164 w 11899727"/>
              <a:gd name="connsiteY13" fmla="*/ 5278775 h 6858001"/>
              <a:gd name="connsiteX14" fmla="*/ 11249891 w 11899727"/>
              <a:gd name="connsiteY14" fmla="*/ 6422390 h 6858001"/>
              <a:gd name="connsiteX15" fmla="*/ 11576853 w 11899727"/>
              <a:gd name="connsiteY15" fmla="*/ 6842851 h 6858001"/>
              <a:gd name="connsiteX16" fmla="*/ 11585888 w 11899727"/>
              <a:gd name="connsiteY16" fmla="*/ 6857999 h 6858001"/>
              <a:gd name="connsiteX17" fmla="*/ 11899727 w 11899727"/>
              <a:gd name="connsiteY17" fmla="*/ 6857999 h 6858001"/>
              <a:gd name="connsiteX18" fmla="*/ 11899727 w 11899727"/>
              <a:gd name="connsiteY18" fmla="*/ 6858001 h 6858001"/>
              <a:gd name="connsiteX19" fmla="*/ 0 w 11899727"/>
              <a:gd name="connsiteY19" fmla="*/ 6858001 h 6858001"/>
              <a:gd name="connsiteX20" fmla="*/ 6946176 w 11899727"/>
              <a:gd name="connsiteY20" fmla="*/ 0 h 6858001"/>
              <a:gd name="connsiteX21" fmla="*/ 6946499 w 11899727"/>
              <a:gd name="connsiteY21" fmla="*/ 1 h 6858001"/>
              <a:gd name="connsiteX22" fmla="*/ 6946176 w 11899727"/>
              <a:gd name="connsiteY22"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99727" h="6858001">
                <a:moveTo>
                  <a:pt x="6946499" y="1"/>
                </a:moveTo>
                <a:lnTo>
                  <a:pt x="6964472" y="1"/>
                </a:lnTo>
                <a:lnTo>
                  <a:pt x="6964472" y="58"/>
                </a:lnTo>
                <a:close/>
                <a:moveTo>
                  <a:pt x="0" y="1"/>
                </a:moveTo>
                <a:lnTo>
                  <a:pt x="6946176" y="1"/>
                </a:lnTo>
                <a:lnTo>
                  <a:pt x="6857296" y="244943"/>
                </a:lnTo>
                <a:cubicBezTo>
                  <a:pt x="6700335" y="823330"/>
                  <a:pt x="6886767" y="1436910"/>
                  <a:pt x="7215091" y="1817141"/>
                </a:cubicBezTo>
                <a:cubicBezTo>
                  <a:pt x="7590319" y="2251692"/>
                  <a:pt x="8430399" y="2646712"/>
                  <a:pt x="9197543" y="2607303"/>
                </a:cubicBezTo>
                <a:cubicBezTo>
                  <a:pt x="9579262" y="2578175"/>
                  <a:pt x="9813585" y="2809471"/>
                  <a:pt x="9857212" y="3111051"/>
                </a:cubicBezTo>
                <a:cubicBezTo>
                  <a:pt x="9900839" y="3412631"/>
                  <a:pt x="9634079" y="3773179"/>
                  <a:pt x="9712764" y="4161155"/>
                </a:cubicBezTo>
                <a:cubicBezTo>
                  <a:pt x="9752107" y="4355143"/>
                  <a:pt x="9836105" y="4472444"/>
                  <a:pt x="9937279" y="4555661"/>
                </a:cubicBezTo>
                <a:lnTo>
                  <a:pt x="10012869" y="4610128"/>
                </a:lnTo>
                <a:lnTo>
                  <a:pt x="10031408" y="4625352"/>
                </a:lnTo>
                <a:cubicBezTo>
                  <a:pt x="10311715" y="4821296"/>
                  <a:pt x="11129242" y="5004301"/>
                  <a:pt x="11319164" y="5278775"/>
                </a:cubicBezTo>
                <a:cubicBezTo>
                  <a:pt x="11536219" y="5592461"/>
                  <a:pt x="11169073" y="6117259"/>
                  <a:pt x="11249891" y="6422390"/>
                </a:cubicBezTo>
                <a:cubicBezTo>
                  <a:pt x="11300402" y="6613097"/>
                  <a:pt x="11410842" y="6724132"/>
                  <a:pt x="11576853" y="6842851"/>
                </a:cubicBezTo>
                <a:lnTo>
                  <a:pt x="11585888" y="6857999"/>
                </a:lnTo>
                <a:lnTo>
                  <a:pt x="11899727" y="6857999"/>
                </a:lnTo>
                <a:lnTo>
                  <a:pt x="11899727" y="6858001"/>
                </a:lnTo>
                <a:lnTo>
                  <a:pt x="0" y="6858001"/>
                </a:lnTo>
                <a:close/>
                <a:moveTo>
                  <a:pt x="6946176" y="0"/>
                </a:moveTo>
                <a:lnTo>
                  <a:pt x="6946499" y="1"/>
                </a:lnTo>
                <a:lnTo>
                  <a:pt x="6946176" y="1"/>
                </a:lnTo>
                <a:close/>
              </a:path>
            </a:pathLst>
          </a:custGeom>
          <a:solidFill>
            <a:schemeClr val="bg1"/>
          </a:solidFill>
          <a:ln>
            <a:noFill/>
          </a:ln>
          <a:effectLst>
            <a:outerShdw blurRad="139700" dist="114300" algn="l" rotWithShape="0">
              <a:srgbClr val="032151">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043420" y="-36095"/>
            <a:ext cx="4735496" cy="6882063"/>
          </a:xfrm>
          <a:custGeom>
            <a:avLst/>
            <a:gdLst>
              <a:gd name="connsiteX0" fmla="*/ 75345 w 4623282"/>
              <a:gd name="connsiteY0" fmla="*/ 0 h 6870031"/>
              <a:gd name="connsiteX1" fmla="*/ 255819 w 4623282"/>
              <a:gd name="connsiteY1" fmla="*/ 1708484 h 6870031"/>
              <a:gd name="connsiteX2" fmla="*/ 2180871 w 4623282"/>
              <a:gd name="connsiteY2" fmla="*/ 2574758 h 6870031"/>
              <a:gd name="connsiteX3" fmla="*/ 2614008 w 4623282"/>
              <a:gd name="connsiteY3" fmla="*/ 4355431 h 6870031"/>
              <a:gd name="connsiteX4" fmla="*/ 4406713 w 4623282"/>
              <a:gd name="connsiteY4" fmla="*/ 5257800 h 6870031"/>
              <a:gd name="connsiteX5" fmla="*/ 4394682 w 4623282"/>
              <a:gd name="connsiteY5" fmla="*/ 6569242 h 6870031"/>
              <a:gd name="connsiteX6" fmla="*/ 4623282 w 4623282"/>
              <a:gd name="connsiteY6" fmla="*/ 6870031 h 6870031"/>
              <a:gd name="connsiteX0-1" fmla="*/ 137687 w 4685624"/>
              <a:gd name="connsiteY0-2" fmla="*/ 0 h 6870031"/>
              <a:gd name="connsiteX1-3" fmla="*/ 197845 w 4685624"/>
              <a:gd name="connsiteY1-4" fmla="*/ 1708484 h 6870031"/>
              <a:gd name="connsiteX2-5" fmla="*/ 2243213 w 4685624"/>
              <a:gd name="connsiteY2-6" fmla="*/ 2574758 h 6870031"/>
              <a:gd name="connsiteX3-7" fmla="*/ 2676350 w 4685624"/>
              <a:gd name="connsiteY3-8" fmla="*/ 4355431 h 6870031"/>
              <a:gd name="connsiteX4-9" fmla="*/ 4469055 w 4685624"/>
              <a:gd name="connsiteY4-10" fmla="*/ 5257800 h 6870031"/>
              <a:gd name="connsiteX5-11" fmla="*/ 4457024 w 4685624"/>
              <a:gd name="connsiteY5-12" fmla="*/ 6569242 h 6870031"/>
              <a:gd name="connsiteX6-13" fmla="*/ 4685624 w 4685624"/>
              <a:gd name="connsiteY6-14" fmla="*/ 6870031 h 6870031"/>
              <a:gd name="connsiteX0-15" fmla="*/ 142767 w 4690704"/>
              <a:gd name="connsiteY0-16" fmla="*/ 0 h 6870031"/>
              <a:gd name="connsiteX1-17" fmla="*/ 202925 w 4690704"/>
              <a:gd name="connsiteY1-18" fmla="*/ 1708484 h 6870031"/>
              <a:gd name="connsiteX2-19" fmla="*/ 2248293 w 4690704"/>
              <a:gd name="connsiteY2-20" fmla="*/ 2574758 h 6870031"/>
              <a:gd name="connsiteX3-21" fmla="*/ 2681430 w 4690704"/>
              <a:gd name="connsiteY3-22" fmla="*/ 4355431 h 6870031"/>
              <a:gd name="connsiteX4-23" fmla="*/ 4474135 w 4690704"/>
              <a:gd name="connsiteY4-24" fmla="*/ 5257800 h 6870031"/>
              <a:gd name="connsiteX5-25" fmla="*/ 4462104 w 4690704"/>
              <a:gd name="connsiteY5-26" fmla="*/ 6569242 h 6870031"/>
              <a:gd name="connsiteX6-27" fmla="*/ 4690704 w 4690704"/>
              <a:gd name="connsiteY6-28" fmla="*/ 6870031 h 6870031"/>
              <a:gd name="connsiteX0-29" fmla="*/ 142767 w 4690704"/>
              <a:gd name="connsiteY0-30" fmla="*/ 0 h 6870031"/>
              <a:gd name="connsiteX1-31" fmla="*/ 202925 w 4690704"/>
              <a:gd name="connsiteY1-32" fmla="*/ 1708484 h 6870031"/>
              <a:gd name="connsiteX2-33" fmla="*/ 2248293 w 4690704"/>
              <a:gd name="connsiteY2-34" fmla="*/ 2574758 h 6870031"/>
              <a:gd name="connsiteX3-35" fmla="*/ 2681430 w 4690704"/>
              <a:gd name="connsiteY3-36" fmla="*/ 4355431 h 6870031"/>
              <a:gd name="connsiteX4-37" fmla="*/ 4474135 w 4690704"/>
              <a:gd name="connsiteY4-38" fmla="*/ 5257800 h 6870031"/>
              <a:gd name="connsiteX5-39" fmla="*/ 4462104 w 4690704"/>
              <a:gd name="connsiteY5-40" fmla="*/ 6569242 h 6870031"/>
              <a:gd name="connsiteX6-41" fmla="*/ 4690704 w 4690704"/>
              <a:gd name="connsiteY6-42" fmla="*/ 6870031 h 6870031"/>
              <a:gd name="connsiteX0-43" fmla="*/ 224817 w 4772754"/>
              <a:gd name="connsiteY0-44" fmla="*/ 0 h 6870031"/>
              <a:gd name="connsiteX1-45" fmla="*/ 164659 w 4772754"/>
              <a:gd name="connsiteY1-46" fmla="*/ 1756610 h 6870031"/>
              <a:gd name="connsiteX2-47" fmla="*/ 2330343 w 4772754"/>
              <a:gd name="connsiteY2-48" fmla="*/ 2574758 h 6870031"/>
              <a:gd name="connsiteX3-49" fmla="*/ 2763480 w 4772754"/>
              <a:gd name="connsiteY3-50" fmla="*/ 4355431 h 6870031"/>
              <a:gd name="connsiteX4-51" fmla="*/ 4556185 w 4772754"/>
              <a:gd name="connsiteY4-52" fmla="*/ 5257800 h 6870031"/>
              <a:gd name="connsiteX5-53" fmla="*/ 4544154 w 4772754"/>
              <a:gd name="connsiteY5-54" fmla="*/ 6569242 h 6870031"/>
              <a:gd name="connsiteX6-55" fmla="*/ 4772754 w 4772754"/>
              <a:gd name="connsiteY6-56" fmla="*/ 6870031 h 6870031"/>
              <a:gd name="connsiteX0-57" fmla="*/ 239968 w 4787905"/>
              <a:gd name="connsiteY0-58" fmla="*/ 0 h 6870031"/>
              <a:gd name="connsiteX1-59" fmla="*/ 179810 w 4787905"/>
              <a:gd name="connsiteY1-60" fmla="*/ 1756610 h 6870031"/>
              <a:gd name="connsiteX2-61" fmla="*/ 2622220 w 4787905"/>
              <a:gd name="connsiteY2-62" fmla="*/ 2839452 h 6870031"/>
              <a:gd name="connsiteX3-63" fmla="*/ 2778631 w 4787905"/>
              <a:gd name="connsiteY3-64" fmla="*/ 4355431 h 6870031"/>
              <a:gd name="connsiteX4-65" fmla="*/ 4571336 w 4787905"/>
              <a:gd name="connsiteY4-66" fmla="*/ 5257800 h 6870031"/>
              <a:gd name="connsiteX5-67" fmla="*/ 4559305 w 4787905"/>
              <a:gd name="connsiteY5-68" fmla="*/ 6569242 h 6870031"/>
              <a:gd name="connsiteX6-69" fmla="*/ 4787905 w 4787905"/>
              <a:gd name="connsiteY6-70" fmla="*/ 6870031 h 6870031"/>
              <a:gd name="connsiteX0-71" fmla="*/ 188742 w 4736679"/>
              <a:gd name="connsiteY0-72" fmla="*/ 0 h 6870031"/>
              <a:gd name="connsiteX1-73" fmla="*/ 200774 w 4736679"/>
              <a:gd name="connsiteY1-74" fmla="*/ 1949115 h 6870031"/>
              <a:gd name="connsiteX2-75" fmla="*/ 2570994 w 4736679"/>
              <a:gd name="connsiteY2-76" fmla="*/ 2839452 h 6870031"/>
              <a:gd name="connsiteX3-77" fmla="*/ 2727405 w 4736679"/>
              <a:gd name="connsiteY3-78" fmla="*/ 4355431 h 6870031"/>
              <a:gd name="connsiteX4-79" fmla="*/ 4520110 w 4736679"/>
              <a:gd name="connsiteY4-80" fmla="*/ 5257800 h 6870031"/>
              <a:gd name="connsiteX5-81" fmla="*/ 4508079 w 4736679"/>
              <a:gd name="connsiteY5-82" fmla="*/ 6569242 h 6870031"/>
              <a:gd name="connsiteX6-83" fmla="*/ 4736679 w 4736679"/>
              <a:gd name="connsiteY6-84" fmla="*/ 6870031 h 6870031"/>
              <a:gd name="connsiteX0-85" fmla="*/ 194020 w 4741957"/>
              <a:gd name="connsiteY0-86" fmla="*/ 0 h 6870031"/>
              <a:gd name="connsiteX1-87" fmla="*/ 206052 w 4741957"/>
              <a:gd name="connsiteY1-88" fmla="*/ 1949115 h 6870031"/>
              <a:gd name="connsiteX2-89" fmla="*/ 2576272 w 4741957"/>
              <a:gd name="connsiteY2-90" fmla="*/ 2839452 h 6870031"/>
              <a:gd name="connsiteX3-91" fmla="*/ 2732683 w 4741957"/>
              <a:gd name="connsiteY3-92" fmla="*/ 4355431 h 6870031"/>
              <a:gd name="connsiteX4-93" fmla="*/ 4525388 w 4741957"/>
              <a:gd name="connsiteY4-94" fmla="*/ 5257800 h 6870031"/>
              <a:gd name="connsiteX5-95" fmla="*/ 4513357 w 4741957"/>
              <a:gd name="connsiteY5-96" fmla="*/ 6569242 h 6870031"/>
              <a:gd name="connsiteX6-97" fmla="*/ 4741957 w 4741957"/>
              <a:gd name="connsiteY6-98" fmla="*/ 6870031 h 6870031"/>
              <a:gd name="connsiteX0-99" fmla="*/ 154866 w 4702803"/>
              <a:gd name="connsiteY0-100" fmla="*/ 0 h 6870031"/>
              <a:gd name="connsiteX1-101" fmla="*/ 227056 w 4702803"/>
              <a:gd name="connsiteY1-102" fmla="*/ 1852863 h 6870031"/>
              <a:gd name="connsiteX2-103" fmla="*/ 2537118 w 4702803"/>
              <a:gd name="connsiteY2-104" fmla="*/ 2839452 h 6870031"/>
              <a:gd name="connsiteX3-105" fmla="*/ 2693529 w 4702803"/>
              <a:gd name="connsiteY3-106" fmla="*/ 4355431 h 6870031"/>
              <a:gd name="connsiteX4-107" fmla="*/ 4486234 w 4702803"/>
              <a:gd name="connsiteY4-108" fmla="*/ 5257800 h 6870031"/>
              <a:gd name="connsiteX5-109" fmla="*/ 4474203 w 4702803"/>
              <a:gd name="connsiteY5-110" fmla="*/ 6569242 h 6870031"/>
              <a:gd name="connsiteX6-111" fmla="*/ 4702803 w 4702803"/>
              <a:gd name="connsiteY6-112" fmla="*/ 6870031 h 6870031"/>
              <a:gd name="connsiteX0-113" fmla="*/ 222233 w 4649854"/>
              <a:gd name="connsiteY0-114" fmla="*/ 0 h 6882063"/>
              <a:gd name="connsiteX1-115" fmla="*/ 174107 w 4649854"/>
              <a:gd name="connsiteY1-116" fmla="*/ 1864895 h 6882063"/>
              <a:gd name="connsiteX2-117" fmla="*/ 2484169 w 4649854"/>
              <a:gd name="connsiteY2-118" fmla="*/ 2851484 h 6882063"/>
              <a:gd name="connsiteX3-119" fmla="*/ 2640580 w 4649854"/>
              <a:gd name="connsiteY3-120" fmla="*/ 4367463 h 6882063"/>
              <a:gd name="connsiteX4-121" fmla="*/ 4433285 w 4649854"/>
              <a:gd name="connsiteY4-122" fmla="*/ 5269832 h 6882063"/>
              <a:gd name="connsiteX5-123" fmla="*/ 4421254 w 4649854"/>
              <a:gd name="connsiteY5-124" fmla="*/ 6581274 h 6882063"/>
              <a:gd name="connsiteX6-125" fmla="*/ 4649854 w 4649854"/>
              <a:gd name="connsiteY6-126" fmla="*/ 6882063 h 6882063"/>
              <a:gd name="connsiteX0-127" fmla="*/ 294521 w 4722142"/>
              <a:gd name="connsiteY0-128" fmla="*/ 0 h 6882063"/>
              <a:gd name="connsiteX1-129" fmla="*/ 246395 w 4722142"/>
              <a:gd name="connsiteY1-130" fmla="*/ 1864895 h 6882063"/>
              <a:gd name="connsiteX2-131" fmla="*/ 2556457 w 4722142"/>
              <a:gd name="connsiteY2-132" fmla="*/ 2851484 h 6882063"/>
              <a:gd name="connsiteX3-133" fmla="*/ 2712868 w 4722142"/>
              <a:gd name="connsiteY3-134" fmla="*/ 4367463 h 6882063"/>
              <a:gd name="connsiteX4-135" fmla="*/ 4505573 w 4722142"/>
              <a:gd name="connsiteY4-136" fmla="*/ 5269832 h 6882063"/>
              <a:gd name="connsiteX5-137" fmla="*/ 4493542 w 4722142"/>
              <a:gd name="connsiteY5-138" fmla="*/ 6581274 h 6882063"/>
              <a:gd name="connsiteX6-139" fmla="*/ 4722142 w 4722142"/>
              <a:gd name="connsiteY6-140" fmla="*/ 6882063 h 6882063"/>
              <a:gd name="connsiteX0-141" fmla="*/ 323082 w 4750703"/>
              <a:gd name="connsiteY0-142" fmla="*/ 0 h 6882063"/>
              <a:gd name="connsiteX1-143" fmla="*/ 226830 w 4750703"/>
              <a:gd name="connsiteY1-144" fmla="*/ 1840832 h 6882063"/>
              <a:gd name="connsiteX2-145" fmla="*/ 2585018 w 4750703"/>
              <a:gd name="connsiteY2-146" fmla="*/ 2851484 h 6882063"/>
              <a:gd name="connsiteX3-147" fmla="*/ 2741429 w 4750703"/>
              <a:gd name="connsiteY3-148" fmla="*/ 4367463 h 6882063"/>
              <a:gd name="connsiteX4-149" fmla="*/ 4534134 w 4750703"/>
              <a:gd name="connsiteY4-150" fmla="*/ 5269832 h 6882063"/>
              <a:gd name="connsiteX5-151" fmla="*/ 4522103 w 4750703"/>
              <a:gd name="connsiteY5-152" fmla="*/ 6581274 h 6882063"/>
              <a:gd name="connsiteX6-153" fmla="*/ 4750703 w 4750703"/>
              <a:gd name="connsiteY6-154" fmla="*/ 6882063 h 6882063"/>
              <a:gd name="connsiteX0-155" fmla="*/ 297819 w 4725440"/>
              <a:gd name="connsiteY0-156" fmla="*/ 0 h 6882063"/>
              <a:gd name="connsiteX1-157" fmla="*/ 201567 w 4725440"/>
              <a:gd name="connsiteY1-158" fmla="*/ 1840832 h 6882063"/>
              <a:gd name="connsiteX2-159" fmla="*/ 2559755 w 4725440"/>
              <a:gd name="connsiteY2-160" fmla="*/ 2851484 h 6882063"/>
              <a:gd name="connsiteX3-161" fmla="*/ 2716166 w 4725440"/>
              <a:gd name="connsiteY3-162" fmla="*/ 4367463 h 6882063"/>
              <a:gd name="connsiteX4-163" fmla="*/ 4508871 w 4725440"/>
              <a:gd name="connsiteY4-164" fmla="*/ 5269832 h 6882063"/>
              <a:gd name="connsiteX5-165" fmla="*/ 4496840 w 4725440"/>
              <a:gd name="connsiteY5-166" fmla="*/ 6581274 h 6882063"/>
              <a:gd name="connsiteX6-167" fmla="*/ 4725440 w 4725440"/>
              <a:gd name="connsiteY6-168" fmla="*/ 6882063 h 6882063"/>
              <a:gd name="connsiteX0-169" fmla="*/ 307875 w 4735496"/>
              <a:gd name="connsiteY0-170" fmla="*/ 0 h 6882063"/>
              <a:gd name="connsiteX1-171" fmla="*/ 211623 w 4735496"/>
              <a:gd name="connsiteY1-172" fmla="*/ 1840832 h 6882063"/>
              <a:gd name="connsiteX2-173" fmla="*/ 2569811 w 4735496"/>
              <a:gd name="connsiteY2-174" fmla="*/ 2851484 h 6882063"/>
              <a:gd name="connsiteX3-175" fmla="*/ 2726222 w 4735496"/>
              <a:gd name="connsiteY3-176" fmla="*/ 4367463 h 6882063"/>
              <a:gd name="connsiteX4-177" fmla="*/ 4518927 w 4735496"/>
              <a:gd name="connsiteY4-178" fmla="*/ 5269832 h 6882063"/>
              <a:gd name="connsiteX5-179" fmla="*/ 4506896 w 4735496"/>
              <a:gd name="connsiteY5-180" fmla="*/ 6581274 h 6882063"/>
              <a:gd name="connsiteX6-181" fmla="*/ 4735496 w 4735496"/>
              <a:gd name="connsiteY6-182" fmla="*/ 6882063 h 68820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735496" h="6882063">
                <a:moveTo>
                  <a:pt x="307875" y="0"/>
                </a:moveTo>
                <a:cubicBezTo>
                  <a:pt x="-30012" y="495300"/>
                  <a:pt x="-129271" y="1281363"/>
                  <a:pt x="211623" y="1840832"/>
                </a:cubicBezTo>
                <a:cubicBezTo>
                  <a:pt x="552517" y="2400301"/>
                  <a:pt x="2150711" y="2430379"/>
                  <a:pt x="2569811" y="2851484"/>
                </a:cubicBezTo>
                <a:cubicBezTo>
                  <a:pt x="2988911" y="3272589"/>
                  <a:pt x="2401369" y="3964405"/>
                  <a:pt x="2726222" y="4367463"/>
                </a:cubicBezTo>
                <a:cubicBezTo>
                  <a:pt x="3051075" y="4770521"/>
                  <a:pt x="4222148" y="4900864"/>
                  <a:pt x="4518927" y="5269832"/>
                </a:cubicBezTo>
                <a:cubicBezTo>
                  <a:pt x="4815706" y="5638800"/>
                  <a:pt x="4470801" y="6312569"/>
                  <a:pt x="4506896" y="6581274"/>
                </a:cubicBezTo>
                <a:cubicBezTo>
                  <a:pt x="4542991" y="6849979"/>
                  <a:pt x="4639243" y="6866021"/>
                  <a:pt x="4735496" y="6882063"/>
                </a:cubicBezTo>
              </a:path>
            </a:pathLst>
          </a:custGeom>
          <a:noFill/>
          <a:ln>
            <a:solidFill>
              <a:srgbClr val="1CB2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673990" y="2988083"/>
            <a:ext cx="4339650" cy="923330"/>
          </a:xfrm>
          <a:prstGeom prst="rect">
            <a:avLst/>
          </a:prstGeom>
          <a:noFill/>
          <a:effectLst/>
        </p:spPr>
        <p:txBody>
          <a:bodyPr wrap="none" rtlCol="0">
            <a:spAutoFit/>
          </a:bodyPr>
          <a:lstStyle>
            <a:defPPr>
              <a:defRPr lang="zh-CN"/>
            </a:defPPr>
            <a:lvl1pPr>
              <a:defRPr sz="7200">
                <a:solidFill>
                  <a:srgbClr val="002060"/>
                </a:solidFill>
                <a:latin typeface="汉仪雅酷黑 55W" panose="020B0504020202020204" pitchFamily="34" charset="-122"/>
                <a:ea typeface="汉仪雅酷黑 55W" panose="020B0504020202020204" pitchFamily="34" charset="-122"/>
              </a:defRPr>
            </a:lvl1pPr>
          </a:lstStyle>
          <a:p>
            <a:r>
              <a:rPr lang="zh-CN" altLang="en-US" sz="5400"/>
              <a:t>年度工作概述</a:t>
            </a:r>
            <a:endParaRPr lang="zh-CN" altLang="zh-CN" sz="5400" dirty="0"/>
          </a:p>
        </p:txBody>
      </p:sp>
      <p:grpSp>
        <p:nvGrpSpPr>
          <p:cNvPr id="12" name="组合 11"/>
          <p:cNvGrpSpPr/>
          <p:nvPr/>
        </p:nvGrpSpPr>
        <p:grpSpPr>
          <a:xfrm>
            <a:off x="9154710" y="0"/>
            <a:ext cx="3037291" cy="3020291"/>
            <a:chOff x="7892716" y="0"/>
            <a:chExt cx="4299285" cy="4275221"/>
          </a:xfrm>
        </p:grpSpPr>
        <p:sp>
          <p:nvSpPr>
            <p:cNvPr id="13" name="任意多边形 12"/>
            <p:cNvSpPr/>
            <p:nvPr/>
          </p:nvSpPr>
          <p:spPr>
            <a:xfrm>
              <a:off x="7892716" y="0"/>
              <a:ext cx="4299285" cy="4275221"/>
            </a:xfrm>
            <a:custGeom>
              <a:avLst/>
              <a:gdLst>
                <a:gd name="connsiteX0" fmla="*/ 402056 w 4299285"/>
                <a:gd name="connsiteY0" fmla="*/ 0 h 4275221"/>
                <a:gd name="connsiteX1" fmla="*/ 4299285 w 4299285"/>
                <a:gd name="connsiteY1" fmla="*/ 0 h 4275221"/>
                <a:gd name="connsiteX2" fmla="*/ 4299285 w 4299285"/>
                <a:gd name="connsiteY2" fmla="*/ 3858546 h 4275221"/>
                <a:gd name="connsiteX3" fmla="*/ 4175139 w 4299285"/>
                <a:gd name="connsiteY3" fmla="*/ 3933967 h 4275221"/>
                <a:gd name="connsiteX4" fmla="*/ 2827422 w 4299285"/>
                <a:gd name="connsiteY4" fmla="*/ 4275221 h 4275221"/>
                <a:gd name="connsiteX5" fmla="*/ 0 w 4299285"/>
                <a:gd name="connsiteY5" fmla="*/ 1447799 h 4275221"/>
                <a:gd name="connsiteX6" fmla="*/ 341255 w 4299285"/>
                <a:gd name="connsiteY6" fmla="*/ 100082 h 427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9285" h="4275221">
                  <a:moveTo>
                    <a:pt x="402056" y="0"/>
                  </a:moveTo>
                  <a:lnTo>
                    <a:pt x="4299285" y="0"/>
                  </a:lnTo>
                  <a:lnTo>
                    <a:pt x="4299285" y="3858546"/>
                  </a:lnTo>
                  <a:lnTo>
                    <a:pt x="4175139" y="3933967"/>
                  </a:lnTo>
                  <a:cubicBezTo>
                    <a:pt x="3774513" y="4151600"/>
                    <a:pt x="3315404" y="4275221"/>
                    <a:pt x="2827422" y="4275221"/>
                  </a:cubicBezTo>
                  <a:cubicBezTo>
                    <a:pt x="1265880" y="4275221"/>
                    <a:pt x="0" y="3009341"/>
                    <a:pt x="0" y="1447799"/>
                  </a:cubicBezTo>
                  <a:cubicBezTo>
                    <a:pt x="0" y="959817"/>
                    <a:pt x="123621" y="500709"/>
                    <a:pt x="341255" y="100082"/>
                  </a:cubicBezTo>
                  <a:close/>
                </a:path>
              </a:pathLst>
            </a:custGeom>
            <a:solidFill>
              <a:srgbClr val="406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947486" y="1"/>
              <a:ext cx="3244515" cy="3212431"/>
            </a:xfrm>
            <a:custGeom>
              <a:avLst/>
              <a:gdLst>
                <a:gd name="connsiteX0" fmla="*/ 245845 w 3244515"/>
                <a:gd name="connsiteY0" fmla="*/ 0 h 3212431"/>
                <a:gd name="connsiteX1" fmla="*/ 3244515 w 3244515"/>
                <a:gd name="connsiteY1" fmla="*/ 0 h 3212431"/>
                <a:gd name="connsiteX2" fmla="*/ 3244515 w 3244515"/>
                <a:gd name="connsiteY2" fmla="*/ 2951130 h 3212431"/>
                <a:gd name="connsiteX3" fmla="*/ 3061596 w 3244515"/>
                <a:gd name="connsiteY3" fmla="*/ 3039247 h 3212431"/>
                <a:gd name="connsiteX4" fmla="*/ 2203784 w 3244515"/>
                <a:gd name="connsiteY4" fmla="*/ 3212431 h 3212431"/>
                <a:gd name="connsiteX5" fmla="*/ 0 w 3244515"/>
                <a:gd name="connsiteY5" fmla="*/ 1008647 h 3212431"/>
                <a:gd name="connsiteX6" fmla="*/ 173184 w 3244515"/>
                <a:gd name="connsiteY6" fmla="*/ 150835 h 321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515" h="3212431">
                  <a:moveTo>
                    <a:pt x="245845" y="0"/>
                  </a:moveTo>
                  <a:lnTo>
                    <a:pt x="3244515" y="0"/>
                  </a:lnTo>
                  <a:lnTo>
                    <a:pt x="3244515" y="2951130"/>
                  </a:lnTo>
                  <a:lnTo>
                    <a:pt x="3061596" y="3039247"/>
                  </a:lnTo>
                  <a:cubicBezTo>
                    <a:pt x="2797939" y="3150764"/>
                    <a:pt x="2508063" y="3212431"/>
                    <a:pt x="2203784" y="3212431"/>
                  </a:cubicBezTo>
                  <a:cubicBezTo>
                    <a:pt x="986668" y="3212431"/>
                    <a:pt x="0" y="2225763"/>
                    <a:pt x="0" y="1008647"/>
                  </a:cubicBezTo>
                  <a:cubicBezTo>
                    <a:pt x="0" y="704368"/>
                    <a:pt x="61667" y="414492"/>
                    <a:pt x="173184" y="150835"/>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0214810" y="1"/>
              <a:ext cx="1977190" cy="2021305"/>
            </a:xfrm>
            <a:custGeom>
              <a:avLst/>
              <a:gdLst>
                <a:gd name="connsiteX0" fmla="*/ 207222 w 1977190"/>
                <a:gd name="connsiteY0" fmla="*/ 0 h 2021305"/>
                <a:gd name="connsiteX1" fmla="*/ 1977190 w 1977190"/>
                <a:gd name="connsiteY1" fmla="*/ 0 h 2021305"/>
                <a:gd name="connsiteX2" fmla="*/ 1977190 w 1977190"/>
                <a:gd name="connsiteY2" fmla="*/ 1843004 h 2021305"/>
                <a:gd name="connsiteX3" fmla="*/ 1945437 w 1977190"/>
                <a:gd name="connsiteY3" fmla="*/ 1862295 h 2021305"/>
                <a:gd name="connsiteX4" fmla="*/ 1317458 w 1977190"/>
                <a:gd name="connsiteY4" fmla="*/ 2021305 h 2021305"/>
                <a:gd name="connsiteX5" fmla="*/ 0 w 1977190"/>
                <a:gd name="connsiteY5" fmla="*/ 703847 h 2021305"/>
                <a:gd name="connsiteX6" fmla="*/ 103532 w 1977190"/>
                <a:gd name="connsiteY6" fmla="*/ 191033 h 20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7190" h="2021305">
                  <a:moveTo>
                    <a:pt x="207222" y="0"/>
                  </a:moveTo>
                  <a:lnTo>
                    <a:pt x="1977190" y="0"/>
                  </a:lnTo>
                  <a:lnTo>
                    <a:pt x="1977190" y="1843004"/>
                  </a:lnTo>
                  <a:lnTo>
                    <a:pt x="1945437" y="1862295"/>
                  </a:lnTo>
                  <a:cubicBezTo>
                    <a:pt x="1758762" y="1963703"/>
                    <a:pt x="1544837" y="2021305"/>
                    <a:pt x="1317458" y="2021305"/>
                  </a:cubicBezTo>
                  <a:cubicBezTo>
                    <a:pt x="589846" y="2021305"/>
                    <a:pt x="0" y="1431459"/>
                    <a:pt x="0" y="703847"/>
                  </a:cubicBezTo>
                  <a:cubicBezTo>
                    <a:pt x="0" y="521944"/>
                    <a:pt x="36865" y="348651"/>
                    <a:pt x="103532" y="191033"/>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635918" y="1"/>
              <a:ext cx="1556083" cy="1708483"/>
            </a:xfrm>
            <a:custGeom>
              <a:avLst/>
              <a:gdLst>
                <a:gd name="connsiteX0" fmla="*/ 150506 w 1556083"/>
                <a:gd name="connsiteY0" fmla="*/ 0 h 1708483"/>
                <a:gd name="connsiteX1" fmla="*/ 199731 w 1556083"/>
                <a:gd name="connsiteY1" fmla="*/ 0 h 1708483"/>
                <a:gd name="connsiteX2" fmla="*/ 174983 w 1556083"/>
                <a:gd name="connsiteY2" fmla="*/ 40735 h 1708483"/>
                <a:gd name="connsiteX3" fmla="*/ 42112 w 1556083"/>
                <a:gd name="connsiteY3" fmla="*/ 565484 h 1708483"/>
                <a:gd name="connsiteX4" fmla="*/ 1143001 w 1556083"/>
                <a:gd name="connsiteY4" fmla="*/ 1666373 h 1708483"/>
                <a:gd name="connsiteX5" fmla="*/ 1470372 w 1556083"/>
                <a:gd name="connsiteY5" fmla="*/ 1616879 h 1708483"/>
                <a:gd name="connsiteX6" fmla="*/ 1556083 w 1556083"/>
                <a:gd name="connsiteY6" fmla="*/ 1585508 h 1708483"/>
                <a:gd name="connsiteX7" fmla="*/ 1556083 w 1556083"/>
                <a:gd name="connsiteY7" fmla="*/ 1630308 h 1708483"/>
                <a:gd name="connsiteX8" fmla="*/ 1482893 w 1556083"/>
                <a:gd name="connsiteY8" fmla="*/ 1657096 h 1708483"/>
                <a:gd name="connsiteX9" fmla="*/ 1143000 w 1556083"/>
                <a:gd name="connsiteY9" fmla="*/ 1708483 h 1708483"/>
                <a:gd name="connsiteX10" fmla="*/ 0 w 1556083"/>
                <a:gd name="connsiteY10" fmla="*/ 565483 h 1708483"/>
                <a:gd name="connsiteX11" fmla="*/ 137954 w 1556083"/>
                <a:gd name="connsiteY11" fmla="*/ 20662 h 17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6083" h="1708483">
                  <a:moveTo>
                    <a:pt x="150506" y="0"/>
                  </a:moveTo>
                  <a:lnTo>
                    <a:pt x="199731" y="0"/>
                  </a:lnTo>
                  <a:lnTo>
                    <a:pt x="174983" y="40735"/>
                  </a:lnTo>
                  <a:cubicBezTo>
                    <a:pt x="90245" y="196724"/>
                    <a:pt x="42112" y="375483"/>
                    <a:pt x="42112" y="565484"/>
                  </a:cubicBezTo>
                  <a:cubicBezTo>
                    <a:pt x="42112" y="1173488"/>
                    <a:pt x="534997" y="1666373"/>
                    <a:pt x="1143001" y="1666373"/>
                  </a:cubicBezTo>
                  <a:cubicBezTo>
                    <a:pt x="1257002" y="1666373"/>
                    <a:pt x="1366955" y="1649045"/>
                    <a:pt x="1470372" y="1616879"/>
                  </a:cubicBezTo>
                  <a:lnTo>
                    <a:pt x="1556083" y="1585508"/>
                  </a:lnTo>
                  <a:lnTo>
                    <a:pt x="1556083" y="1630308"/>
                  </a:lnTo>
                  <a:lnTo>
                    <a:pt x="1482893" y="1657096"/>
                  </a:lnTo>
                  <a:cubicBezTo>
                    <a:pt x="1375521" y="1690492"/>
                    <a:pt x="1261361" y="1708483"/>
                    <a:pt x="1143000" y="1708483"/>
                  </a:cubicBezTo>
                  <a:cubicBezTo>
                    <a:pt x="511739" y="1708483"/>
                    <a:pt x="0" y="1196744"/>
                    <a:pt x="0" y="565483"/>
                  </a:cubicBezTo>
                  <a:cubicBezTo>
                    <a:pt x="0" y="368214"/>
                    <a:pt x="49975" y="182617"/>
                    <a:pt x="137954" y="20662"/>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512969" y="0"/>
              <a:ext cx="2679031" cy="2642936"/>
            </a:xfrm>
            <a:custGeom>
              <a:avLst/>
              <a:gdLst>
                <a:gd name="connsiteX0" fmla="*/ 206018 w 2679031"/>
                <a:gd name="connsiteY0" fmla="*/ 0 h 2642936"/>
                <a:gd name="connsiteX1" fmla="*/ 268502 w 2679031"/>
                <a:gd name="connsiteY1" fmla="*/ 0 h 2642936"/>
                <a:gd name="connsiteX2" fmla="*/ 267434 w 2679031"/>
                <a:gd name="connsiteY2" fmla="*/ 1758 h 2642936"/>
                <a:gd name="connsiteX3" fmla="*/ 56147 w 2679031"/>
                <a:gd name="connsiteY3" fmla="*/ 836195 h 2642936"/>
                <a:gd name="connsiteX4" fmla="*/ 1806742 w 2679031"/>
                <a:gd name="connsiteY4" fmla="*/ 2586790 h 2642936"/>
                <a:gd name="connsiteX5" fmla="*/ 2641180 w 2679031"/>
                <a:gd name="connsiteY5" fmla="*/ 2375503 h 2642936"/>
                <a:gd name="connsiteX6" fmla="*/ 2679031 w 2679031"/>
                <a:gd name="connsiteY6" fmla="*/ 2352507 h 2642936"/>
                <a:gd name="connsiteX7" fmla="*/ 2679031 w 2679031"/>
                <a:gd name="connsiteY7" fmla="*/ 2418135 h 2642936"/>
                <a:gd name="connsiteX8" fmla="*/ 2667942 w 2679031"/>
                <a:gd name="connsiteY8" fmla="*/ 2424872 h 2642936"/>
                <a:gd name="connsiteX9" fmla="*/ 1806741 w 2679031"/>
                <a:gd name="connsiteY9" fmla="*/ 2642936 h 2642936"/>
                <a:gd name="connsiteX10" fmla="*/ 0 w 2679031"/>
                <a:gd name="connsiteY10" fmla="*/ 836195 h 2642936"/>
                <a:gd name="connsiteX11" fmla="*/ 141983 w 2679031"/>
                <a:gd name="connsiteY11" fmla="*/ 132930 h 264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9031" h="2642936">
                  <a:moveTo>
                    <a:pt x="206018" y="0"/>
                  </a:moveTo>
                  <a:lnTo>
                    <a:pt x="268502" y="0"/>
                  </a:lnTo>
                  <a:lnTo>
                    <a:pt x="267434" y="1758"/>
                  </a:lnTo>
                  <a:cubicBezTo>
                    <a:pt x="132687" y="249805"/>
                    <a:pt x="56147" y="534062"/>
                    <a:pt x="56147" y="836195"/>
                  </a:cubicBezTo>
                  <a:cubicBezTo>
                    <a:pt x="56147" y="1803022"/>
                    <a:pt x="839915" y="2586790"/>
                    <a:pt x="1806742" y="2586790"/>
                  </a:cubicBezTo>
                  <a:cubicBezTo>
                    <a:pt x="2108875" y="2586790"/>
                    <a:pt x="2393132" y="2510250"/>
                    <a:pt x="2641180" y="2375503"/>
                  </a:cubicBezTo>
                  <a:lnTo>
                    <a:pt x="2679031" y="2352507"/>
                  </a:lnTo>
                  <a:lnTo>
                    <a:pt x="2679031" y="2418135"/>
                  </a:lnTo>
                  <a:lnTo>
                    <a:pt x="2667942" y="2424872"/>
                  </a:lnTo>
                  <a:cubicBezTo>
                    <a:pt x="2411938" y="2563941"/>
                    <a:pt x="2118565" y="2642936"/>
                    <a:pt x="1806741" y="2642936"/>
                  </a:cubicBezTo>
                  <a:cubicBezTo>
                    <a:pt x="808906" y="2642936"/>
                    <a:pt x="0" y="1834030"/>
                    <a:pt x="0" y="836195"/>
                  </a:cubicBezTo>
                  <a:cubicBezTo>
                    <a:pt x="0" y="586736"/>
                    <a:pt x="50557" y="349086"/>
                    <a:pt x="141983" y="132930"/>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629955">
            <a:off x="9898039" y="708570"/>
            <a:ext cx="982578" cy="2604805"/>
            <a:chOff x="7475838" y="-481914"/>
            <a:chExt cx="3328088" cy="8822725"/>
          </a:xfrm>
        </p:grpSpPr>
        <p:grpSp>
          <p:nvGrpSpPr>
            <p:cNvPr id="19" name="组合 18"/>
            <p:cNvGrpSpPr/>
            <p:nvPr/>
          </p:nvGrpSpPr>
          <p:grpSpPr>
            <a:xfrm>
              <a:off x="7475838" y="5066269"/>
              <a:ext cx="3328088" cy="3274542"/>
              <a:chOff x="7475838" y="5066269"/>
              <a:chExt cx="3328088" cy="3274542"/>
            </a:xfrm>
          </p:grpSpPr>
          <p:sp>
            <p:nvSpPr>
              <p:cNvPr id="40" name="任意多边形 39"/>
              <p:cNvSpPr/>
              <p:nvPr/>
            </p:nvSpPr>
            <p:spPr>
              <a:xfrm>
                <a:off x="7475838" y="5066269"/>
                <a:ext cx="3015049" cy="3274542"/>
              </a:xfrm>
              <a:custGeom>
                <a:avLst/>
                <a:gdLst>
                  <a:gd name="connsiteX0" fmla="*/ 1760838 w 3015049"/>
                  <a:gd name="connsiteY0" fmla="*/ 0 h 3274542"/>
                  <a:gd name="connsiteX1" fmla="*/ 2199503 w 3015049"/>
                  <a:gd name="connsiteY1" fmla="*/ 438665 h 3274542"/>
                  <a:gd name="connsiteX2" fmla="*/ 2195017 w 3015049"/>
                  <a:gd name="connsiteY2" fmla="*/ 474274 h 3274542"/>
                  <a:gd name="connsiteX3" fmla="*/ 2211717 w 3015049"/>
                  <a:gd name="connsiteY3" fmla="*/ 483338 h 3274542"/>
                  <a:gd name="connsiteX4" fmla="*/ 2364260 w 3015049"/>
                  <a:gd name="connsiteY4" fmla="*/ 770238 h 3274542"/>
                  <a:gd name="connsiteX5" fmla="*/ 2359672 w 3015049"/>
                  <a:gd name="connsiteY5" fmla="*/ 822233 h 3274542"/>
                  <a:gd name="connsiteX6" fmla="*/ 2432223 w 3015049"/>
                  <a:gd name="connsiteY6" fmla="*/ 815165 h 3274542"/>
                  <a:gd name="connsiteX7" fmla="*/ 2977980 w 3015049"/>
                  <a:gd name="connsiteY7" fmla="*/ 1342578 h 3274542"/>
                  <a:gd name="connsiteX8" fmla="*/ 2884773 w 3015049"/>
                  <a:gd name="connsiteY8" fmla="*/ 1637460 h 3274542"/>
                  <a:gd name="connsiteX9" fmla="*/ 2849633 w 3015049"/>
                  <a:gd name="connsiteY9" fmla="*/ 1678618 h 3274542"/>
                  <a:gd name="connsiteX10" fmla="*/ 2884801 w 3015049"/>
                  <a:gd name="connsiteY10" fmla="*/ 1734559 h 3274542"/>
                  <a:gd name="connsiteX11" fmla="*/ 3015049 w 3015049"/>
                  <a:gd name="connsiteY11" fmla="*/ 2231659 h 3274542"/>
                  <a:gd name="connsiteX12" fmla="*/ 1935892 w 3015049"/>
                  <a:gd name="connsiteY12" fmla="*/ 3274542 h 3274542"/>
                  <a:gd name="connsiteX13" fmla="*/ 905252 w 3015049"/>
                  <a:gd name="connsiteY13" fmla="*/ 2541781 h 3274542"/>
                  <a:gd name="connsiteX14" fmla="*/ 904039 w 3015049"/>
                  <a:gd name="connsiteY14" fmla="*/ 2537224 h 3274542"/>
                  <a:gd name="connsiteX15" fmla="*/ 883401 w 3015049"/>
                  <a:gd name="connsiteY15" fmla="*/ 2543415 h 3274542"/>
                  <a:gd name="connsiteX16" fmla="*/ 735227 w 3015049"/>
                  <a:gd name="connsiteY16" fmla="*/ 2557850 h 3274542"/>
                  <a:gd name="connsiteX17" fmla="*/ 0 w 3015049"/>
                  <a:gd name="connsiteY17" fmla="*/ 1847336 h 3274542"/>
                  <a:gd name="connsiteX18" fmla="*/ 735227 w 3015049"/>
                  <a:gd name="connsiteY18" fmla="*/ 1136822 h 3274542"/>
                  <a:gd name="connsiteX19" fmla="*/ 835916 w 3015049"/>
                  <a:gd name="connsiteY19" fmla="*/ 1146631 h 3274542"/>
                  <a:gd name="connsiteX20" fmla="*/ 832021 w 3015049"/>
                  <a:gd name="connsiteY20" fmla="*/ 1107988 h 3274542"/>
                  <a:gd name="connsiteX21" fmla="*/ 991828 w 3015049"/>
                  <a:gd name="connsiteY21" fmla="*/ 807427 h 3274542"/>
                  <a:gd name="connsiteX22" fmla="*/ 1035722 w 3015049"/>
                  <a:gd name="connsiteY22" fmla="*/ 783602 h 3274542"/>
                  <a:gd name="connsiteX23" fmla="*/ 1029598 w 3015049"/>
                  <a:gd name="connsiteY23" fmla="*/ 757026 h 3274542"/>
                  <a:gd name="connsiteX24" fmla="*/ 1025611 w 3015049"/>
                  <a:gd name="connsiteY24" fmla="*/ 704335 h 3274542"/>
                  <a:gd name="connsiteX25" fmla="*/ 1301871 w 3015049"/>
                  <a:gd name="connsiteY25" fmla="*/ 365375 h 3274542"/>
                  <a:gd name="connsiteX26" fmla="*/ 1329846 w 3015049"/>
                  <a:gd name="connsiteY26" fmla="*/ 362555 h 3274542"/>
                  <a:gd name="connsiteX27" fmla="*/ 1331085 w 3015049"/>
                  <a:gd name="connsiteY27" fmla="*/ 350258 h 3274542"/>
                  <a:gd name="connsiteX28" fmla="*/ 1760838 w 3015049"/>
                  <a:gd name="connsiteY28" fmla="*/ 0 h 3274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5049" h="3274542">
                    <a:moveTo>
                      <a:pt x="1760838" y="0"/>
                    </a:moveTo>
                    <a:cubicBezTo>
                      <a:pt x="2003106" y="0"/>
                      <a:pt x="2199503" y="196397"/>
                      <a:pt x="2199503" y="438665"/>
                    </a:cubicBezTo>
                    <a:lnTo>
                      <a:pt x="2195017" y="474274"/>
                    </a:lnTo>
                    <a:lnTo>
                      <a:pt x="2211717" y="483338"/>
                    </a:lnTo>
                    <a:cubicBezTo>
                      <a:pt x="2303750" y="545515"/>
                      <a:pt x="2364260" y="650811"/>
                      <a:pt x="2364260" y="770238"/>
                    </a:cubicBezTo>
                    <a:lnTo>
                      <a:pt x="2359672" y="822233"/>
                    </a:lnTo>
                    <a:lnTo>
                      <a:pt x="2432223" y="815165"/>
                    </a:lnTo>
                    <a:cubicBezTo>
                      <a:pt x="2733636" y="815165"/>
                      <a:pt x="2977980" y="1051296"/>
                      <a:pt x="2977980" y="1342578"/>
                    </a:cubicBezTo>
                    <a:cubicBezTo>
                      <a:pt x="2977980" y="1451809"/>
                      <a:pt x="2943619" y="1553284"/>
                      <a:pt x="2884773" y="1637460"/>
                    </a:cubicBezTo>
                    <a:lnTo>
                      <a:pt x="2849633" y="1678618"/>
                    </a:lnTo>
                    <a:lnTo>
                      <a:pt x="2884801" y="1734559"/>
                    </a:lnTo>
                    <a:cubicBezTo>
                      <a:pt x="2967866" y="1882329"/>
                      <a:pt x="3015049" y="2051669"/>
                      <a:pt x="3015049" y="2231659"/>
                    </a:cubicBezTo>
                    <a:cubicBezTo>
                      <a:pt x="3015049" y="2807627"/>
                      <a:pt x="2531894" y="3274542"/>
                      <a:pt x="1935892" y="3274542"/>
                    </a:cubicBezTo>
                    <a:cubicBezTo>
                      <a:pt x="1451640" y="3274542"/>
                      <a:pt x="1041885" y="2966305"/>
                      <a:pt x="905252" y="2541781"/>
                    </a:cubicBezTo>
                    <a:lnTo>
                      <a:pt x="904039" y="2537224"/>
                    </a:lnTo>
                    <a:lnTo>
                      <a:pt x="883401" y="2543415"/>
                    </a:lnTo>
                    <a:cubicBezTo>
                      <a:pt x="835539" y="2552880"/>
                      <a:pt x="785984" y="2557850"/>
                      <a:pt x="735227" y="2557850"/>
                    </a:cubicBezTo>
                    <a:cubicBezTo>
                      <a:pt x="329172" y="2557850"/>
                      <a:pt x="0" y="2239742"/>
                      <a:pt x="0" y="1847336"/>
                    </a:cubicBezTo>
                    <a:cubicBezTo>
                      <a:pt x="0" y="1454930"/>
                      <a:pt x="329172" y="1136822"/>
                      <a:pt x="735227" y="1136822"/>
                    </a:cubicBezTo>
                    <a:lnTo>
                      <a:pt x="835916" y="1146631"/>
                    </a:lnTo>
                    <a:lnTo>
                      <a:pt x="832021" y="1107988"/>
                    </a:lnTo>
                    <a:cubicBezTo>
                      <a:pt x="832021" y="982873"/>
                      <a:pt x="895412" y="872564"/>
                      <a:pt x="991828" y="807427"/>
                    </a:cubicBezTo>
                    <a:lnTo>
                      <a:pt x="1035722" y="783602"/>
                    </a:lnTo>
                    <a:lnTo>
                      <a:pt x="1029598" y="757026"/>
                    </a:lnTo>
                    <a:cubicBezTo>
                      <a:pt x="1026972" y="739846"/>
                      <a:pt x="1025611" y="722249"/>
                      <a:pt x="1025611" y="704335"/>
                    </a:cubicBezTo>
                    <a:cubicBezTo>
                      <a:pt x="1025611" y="537136"/>
                      <a:pt x="1144210" y="397637"/>
                      <a:pt x="1301871" y="365375"/>
                    </a:cubicBezTo>
                    <a:lnTo>
                      <a:pt x="1329846" y="362555"/>
                    </a:lnTo>
                    <a:lnTo>
                      <a:pt x="1331085" y="350258"/>
                    </a:lnTo>
                    <a:cubicBezTo>
                      <a:pt x="1371989" y="150366"/>
                      <a:pt x="1548854" y="0"/>
                      <a:pt x="17608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797114" y="5844746"/>
                <a:ext cx="345989" cy="3459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087234" y="5519352"/>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0622694" y="6079525"/>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任意多边形 19"/>
            <p:cNvSpPr/>
            <p:nvPr/>
          </p:nvSpPr>
          <p:spPr>
            <a:xfrm flipH="1">
              <a:off x="9788323" y="3874757"/>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8078972" y="3845925"/>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
            <p:cNvSpPr/>
            <p:nvPr/>
          </p:nvSpPr>
          <p:spPr>
            <a:xfrm>
              <a:off x="8381509" y="1754659"/>
              <a:ext cx="1669755" cy="2953265"/>
            </a:xfrm>
            <a:custGeom>
              <a:avLst/>
              <a:gdLst>
                <a:gd name="connsiteX0" fmla="*/ 0 w 1544595"/>
                <a:gd name="connsiteY0" fmla="*/ 0 h 2953265"/>
                <a:gd name="connsiteX1" fmla="*/ 1544595 w 1544595"/>
                <a:gd name="connsiteY1" fmla="*/ 0 h 2953265"/>
                <a:gd name="connsiteX2" fmla="*/ 1544595 w 1544595"/>
                <a:gd name="connsiteY2" fmla="*/ 2953265 h 2953265"/>
                <a:gd name="connsiteX3" fmla="*/ 0 w 1544595"/>
                <a:gd name="connsiteY3" fmla="*/ 2953265 h 2953265"/>
                <a:gd name="connsiteX4" fmla="*/ 0 w 1544595"/>
                <a:gd name="connsiteY4" fmla="*/ 0 h 2953265"/>
                <a:gd name="connsiteX0-1" fmla="*/ 65902 w 1610497"/>
                <a:gd name="connsiteY0-2" fmla="*/ 0 h 2953265"/>
                <a:gd name="connsiteX1-3" fmla="*/ 1610497 w 1610497"/>
                <a:gd name="connsiteY1-4" fmla="*/ 0 h 2953265"/>
                <a:gd name="connsiteX2-5" fmla="*/ 1610497 w 1610497"/>
                <a:gd name="connsiteY2-6" fmla="*/ 2953265 h 2953265"/>
                <a:gd name="connsiteX3-7" fmla="*/ 65902 w 1610497"/>
                <a:gd name="connsiteY3-8" fmla="*/ 2953265 h 2953265"/>
                <a:gd name="connsiteX4-9" fmla="*/ 65902 w 1610497"/>
                <a:gd name="connsiteY4-10" fmla="*/ 0 h 2953265"/>
                <a:gd name="connsiteX0-11" fmla="*/ 78315 w 1622910"/>
                <a:gd name="connsiteY0-12" fmla="*/ 0 h 2953265"/>
                <a:gd name="connsiteX1-13" fmla="*/ 1622910 w 1622910"/>
                <a:gd name="connsiteY1-14" fmla="*/ 0 h 2953265"/>
                <a:gd name="connsiteX2-15" fmla="*/ 1622910 w 1622910"/>
                <a:gd name="connsiteY2-16" fmla="*/ 2953265 h 2953265"/>
                <a:gd name="connsiteX3-17" fmla="*/ 78315 w 1622910"/>
                <a:gd name="connsiteY3-18" fmla="*/ 2953265 h 2953265"/>
                <a:gd name="connsiteX4-19" fmla="*/ 78315 w 1622910"/>
                <a:gd name="connsiteY4-20" fmla="*/ 0 h 2953265"/>
                <a:gd name="connsiteX0-21" fmla="*/ 78315 w 1672337"/>
                <a:gd name="connsiteY0-22" fmla="*/ 0 h 2953265"/>
                <a:gd name="connsiteX1-23" fmla="*/ 1622910 w 1672337"/>
                <a:gd name="connsiteY1-24" fmla="*/ 0 h 2953265"/>
                <a:gd name="connsiteX2-25" fmla="*/ 1622910 w 1672337"/>
                <a:gd name="connsiteY2-26" fmla="*/ 2953265 h 2953265"/>
                <a:gd name="connsiteX3-27" fmla="*/ 78315 w 1672337"/>
                <a:gd name="connsiteY3-28" fmla="*/ 2953265 h 2953265"/>
                <a:gd name="connsiteX4-29" fmla="*/ 78315 w 1672337"/>
                <a:gd name="connsiteY4-30" fmla="*/ 0 h 2953265"/>
                <a:gd name="connsiteX0-31" fmla="*/ 78315 w 1697337"/>
                <a:gd name="connsiteY0-32" fmla="*/ 0 h 2953265"/>
                <a:gd name="connsiteX1-33" fmla="*/ 1622910 w 1697337"/>
                <a:gd name="connsiteY1-34" fmla="*/ 0 h 2953265"/>
                <a:gd name="connsiteX2-35" fmla="*/ 1622910 w 1697337"/>
                <a:gd name="connsiteY2-36" fmla="*/ 2953265 h 2953265"/>
                <a:gd name="connsiteX3-37" fmla="*/ 78315 w 1697337"/>
                <a:gd name="connsiteY3-38" fmla="*/ 2953265 h 2953265"/>
                <a:gd name="connsiteX4-39" fmla="*/ 78315 w 1697337"/>
                <a:gd name="connsiteY4-40" fmla="*/ 0 h 2953265"/>
                <a:gd name="connsiteX0-41" fmla="*/ 41133 w 1660155"/>
                <a:gd name="connsiteY0-42" fmla="*/ 0 h 2953265"/>
                <a:gd name="connsiteX1-43" fmla="*/ 1585728 w 1660155"/>
                <a:gd name="connsiteY1-44" fmla="*/ 0 h 2953265"/>
                <a:gd name="connsiteX2-45" fmla="*/ 1585728 w 1660155"/>
                <a:gd name="connsiteY2-46" fmla="*/ 2953265 h 2953265"/>
                <a:gd name="connsiteX3-47" fmla="*/ 238841 w 1660155"/>
                <a:gd name="connsiteY3-48" fmla="*/ 2940908 h 2953265"/>
                <a:gd name="connsiteX4-49" fmla="*/ 41133 w 1660155"/>
                <a:gd name="connsiteY4-50" fmla="*/ 0 h 2953265"/>
                <a:gd name="connsiteX0-51" fmla="*/ 41133 w 1609133"/>
                <a:gd name="connsiteY0-52" fmla="*/ 0 h 2953265"/>
                <a:gd name="connsiteX1-53" fmla="*/ 1585728 w 1609133"/>
                <a:gd name="connsiteY1-54" fmla="*/ 0 h 2953265"/>
                <a:gd name="connsiteX2-55" fmla="*/ 1388020 w 1609133"/>
                <a:gd name="connsiteY2-56" fmla="*/ 2953265 h 2953265"/>
                <a:gd name="connsiteX3-57" fmla="*/ 238841 w 1609133"/>
                <a:gd name="connsiteY3-58" fmla="*/ 2940908 h 2953265"/>
                <a:gd name="connsiteX4-59" fmla="*/ 41133 w 1609133"/>
                <a:gd name="connsiteY4-60" fmla="*/ 0 h 2953265"/>
                <a:gd name="connsiteX0-61" fmla="*/ 58156 w 1626156"/>
                <a:gd name="connsiteY0-62" fmla="*/ 0 h 2953265"/>
                <a:gd name="connsiteX1-63" fmla="*/ 1602751 w 1626156"/>
                <a:gd name="connsiteY1-64" fmla="*/ 0 h 2953265"/>
                <a:gd name="connsiteX2-65" fmla="*/ 1405043 w 1626156"/>
                <a:gd name="connsiteY2-66" fmla="*/ 2953265 h 2953265"/>
                <a:gd name="connsiteX3-67" fmla="*/ 255864 w 1626156"/>
                <a:gd name="connsiteY3-68" fmla="*/ 2940908 h 2953265"/>
                <a:gd name="connsiteX4-69" fmla="*/ 58156 w 1626156"/>
                <a:gd name="connsiteY4-70" fmla="*/ 0 h 2953265"/>
                <a:gd name="connsiteX0-71" fmla="*/ 58156 w 1653323"/>
                <a:gd name="connsiteY0-72" fmla="*/ 0 h 2953265"/>
                <a:gd name="connsiteX1-73" fmla="*/ 1602751 w 1653323"/>
                <a:gd name="connsiteY1-74" fmla="*/ 0 h 2953265"/>
                <a:gd name="connsiteX2-75" fmla="*/ 1405043 w 1653323"/>
                <a:gd name="connsiteY2-76" fmla="*/ 2953265 h 2953265"/>
                <a:gd name="connsiteX3-77" fmla="*/ 255864 w 1653323"/>
                <a:gd name="connsiteY3-78" fmla="*/ 2940908 h 2953265"/>
                <a:gd name="connsiteX4-79" fmla="*/ 58156 w 1653323"/>
                <a:gd name="connsiteY4-80" fmla="*/ 0 h 2953265"/>
                <a:gd name="connsiteX0-81" fmla="*/ 58156 w 1653323"/>
                <a:gd name="connsiteY0-82" fmla="*/ 0 h 2953265"/>
                <a:gd name="connsiteX1-83" fmla="*/ 1602751 w 1653323"/>
                <a:gd name="connsiteY1-84" fmla="*/ 0 h 2953265"/>
                <a:gd name="connsiteX2-85" fmla="*/ 1405043 w 1653323"/>
                <a:gd name="connsiteY2-86" fmla="*/ 2953265 h 2953265"/>
                <a:gd name="connsiteX3-87" fmla="*/ 255864 w 1653323"/>
                <a:gd name="connsiteY3-88" fmla="*/ 2940908 h 2953265"/>
                <a:gd name="connsiteX4-89" fmla="*/ 58156 w 1653323"/>
                <a:gd name="connsiteY4-90" fmla="*/ 0 h 2953265"/>
                <a:gd name="connsiteX0-91" fmla="*/ 58156 w 1669755"/>
                <a:gd name="connsiteY0-92" fmla="*/ 0 h 2953265"/>
                <a:gd name="connsiteX1-93" fmla="*/ 1602751 w 1669755"/>
                <a:gd name="connsiteY1-94" fmla="*/ 0 h 2953265"/>
                <a:gd name="connsiteX2-95" fmla="*/ 1405043 w 1669755"/>
                <a:gd name="connsiteY2-96" fmla="*/ 2953265 h 2953265"/>
                <a:gd name="connsiteX3-97" fmla="*/ 255864 w 1669755"/>
                <a:gd name="connsiteY3-98" fmla="*/ 2940908 h 2953265"/>
                <a:gd name="connsiteX4-99" fmla="*/ 58156 w 1669755"/>
                <a:gd name="connsiteY4-100" fmla="*/ 0 h 29532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69755" h="2953265">
                  <a:moveTo>
                    <a:pt x="58156" y="0"/>
                  </a:moveTo>
                  <a:lnTo>
                    <a:pt x="1602751" y="0"/>
                  </a:lnTo>
                  <a:cubicBezTo>
                    <a:pt x="1726319" y="663146"/>
                    <a:pt x="1689249" y="2005914"/>
                    <a:pt x="1405043" y="2953265"/>
                  </a:cubicBezTo>
                  <a:lnTo>
                    <a:pt x="255864" y="2940908"/>
                  </a:lnTo>
                  <a:cubicBezTo>
                    <a:pt x="70513" y="2166551"/>
                    <a:pt x="-90125" y="1120346"/>
                    <a:pt x="58156" y="0"/>
                  </a:cubicBezTo>
                  <a:close/>
                </a:path>
              </a:pathLst>
            </a:custGeom>
            <a:solidFill>
              <a:srgbClr val="D5D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3"/>
            <p:cNvSpPr/>
            <p:nvPr/>
          </p:nvSpPr>
          <p:spPr>
            <a:xfrm>
              <a:off x="8439664" y="691711"/>
              <a:ext cx="1532239" cy="1179928"/>
            </a:xfrm>
            <a:custGeom>
              <a:avLst/>
              <a:gdLst>
                <a:gd name="connsiteX0" fmla="*/ 0 w 1532239"/>
                <a:gd name="connsiteY0" fmla="*/ 1062681 h 1062681"/>
                <a:gd name="connsiteX1" fmla="*/ 766120 w 1532239"/>
                <a:gd name="connsiteY1" fmla="*/ 0 h 1062681"/>
                <a:gd name="connsiteX2" fmla="*/ 1532239 w 1532239"/>
                <a:gd name="connsiteY2" fmla="*/ 1062681 h 1062681"/>
                <a:gd name="connsiteX3" fmla="*/ 0 w 1532239"/>
                <a:gd name="connsiteY3" fmla="*/ 1062681 h 1062681"/>
                <a:gd name="connsiteX0-1" fmla="*/ 0 w 1532239"/>
                <a:gd name="connsiteY0-2" fmla="*/ 1062681 h 1062681"/>
                <a:gd name="connsiteX1-3" fmla="*/ 766120 w 1532239"/>
                <a:gd name="connsiteY1-4" fmla="*/ 0 h 1062681"/>
                <a:gd name="connsiteX2-5" fmla="*/ 1532239 w 1532239"/>
                <a:gd name="connsiteY2-6" fmla="*/ 1062681 h 1062681"/>
                <a:gd name="connsiteX3-7" fmla="*/ 0 w 1532239"/>
                <a:gd name="connsiteY3-8" fmla="*/ 1062681 h 1062681"/>
                <a:gd name="connsiteX0-9" fmla="*/ 0 w 1532239"/>
                <a:gd name="connsiteY0-10" fmla="*/ 1062681 h 1062681"/>
                <a:gd name="connsiteX1-11" fmla="*/ 766120 w 1532239"/>
                <a:gd name="connsiteY1-12" fmla="*/ 0 h 1062681"/>
                <a:gd name="connsiteX2-13" fmla="*/ 1532239 w 1532239"/>
                <a:gd name="connsiteY2-14" fmla="*/ 1062681 h 1062681"/>
                <a:gd name="connsiteX3-15" fmla="*/ 0 w 1532239"/>
                <a:gd name="connsiteY3-16" fmla="*/ 1062681 h 1062681"/>
                <a:gd name="connsiteX0-17" fmla="*/ 0 w 1532239"/>
                <a:gd name="connsiteY0-18" fmla="*/ 1062681 h 1062681"/>
                <a:gd name="connsiteX1-19" fmla="*/ 766120 w 1532239"/>
                <a:gd name="connsiteY1-20" fmla="*/ 0 h 1062681"/>
                <a:gd name="connsiteX2-21" fmla="*/ 1532239 w 1532239"/>
                <a:gd name="connsiteY2-22" fmla="*/ 1062681 h 1062681"/>
                <a:gd name="connsiteX3-23" fmla="*/ 0 w 1532239"/>
                <a:gd name="connsiteY3-24" fmla="*/ 1062681 h 1062681"/>
                <a:gd name="connsiteX0-25" fmla="*/ 0 w 1532239"/>
                <a:gd name="connsiteY0-26" fmla="*/ 1062681 h 1062681"/>
                <a:gd name="connsiteX1-27" fmla="*/ 766120 w 1532239"/>
                <a:gd name="connsiteY1-28" fmla="*/ 0 h 1062681"/>
                <a:gd name="connsiteX2-29" fmla="*/ 1532239 w 1532239"/>
                <a:gd name="connsiteY2-30" fmla="*/ 1062681 h 1062681"/>
                <a:gd name="connsiteX3-31" fmla="*/ 0 w 1532239"/>
                <a:gd name="connsiteY3-32" fmla="*/ 1062681 h 1062681"/>
                <a:gd name="connsiteX0-33" fmla="*/ 0 w 1532239"/>
                <a:gd name="connsiteY0-34" fmla="*/ 1062681 h 1062681"/>
                <a:gd name="connsiteX1-35" fmla="*/ 766120 w 1532239"/>
                <a:gd name="connsiteY1-36" fmla="*/ 0 h 1062681"/>
                <a:gd name="connsiteX2-37" fmla="*/ 1532239 w 1532239"/>
                <a:gd name="connsiteY2-38" fmla="*/ 1062681 h 1062681"/>
                <a:gd name="connsiteX3-39" fmla="*/ 0 w 1532239"/>
                <a:gd name="connsiteY3-40" fmla="*/ 1062681 h 1062681"/>
                <a:gd name="connsiteX0-41" fmla="*/ 0 w 1532239"/>
                <a:gd name="connsiteY0-42" fmla="*/ 1062681 h 1062681"/>
                <a:gd name="connsiteX1-43" fmla="*/ 766120 w 1532239"/>
                <a:gd name="connsiteY1-44" fmla="*/ 0 h 1062681"/>
                <a:gd name="connsiteX2-45" fmla="*/ 1532239 w 1532239"/>
                <a:gd name="connsiteY2-46" fmla="*/ 1062681 h 1062681"/>
                <a:gd name="connsiteX3-47" fmla="*/ 0 w 1532239"/>
                <a:gd name="connsiteY3-48" fmla="*/ 1062681 h 1062681"/>
                <a:gd name="connsiteX0-49" fmla="*/ 0 w 1532239"/>
                <a:gd name="connsiteY0-50" fmla="*/ 1062681 h 1062681"/>
                <a:gd name="connsiteX1-51" fmla="*/ 766120 w 1532239"/>
                <a:gd name="connsiteY1-52" fmla="*/ 0 h 1062681"/>
                <a:gd name="connsiteX2-53" fmla="*/ 1532239 w 1532239"/>
                <a:gd name="connsiteY2-54" fmla="*/ 1062681 h 1062681"/>
                <a:gd name="connsiteX3-55" fmla="*/ 0 w 1532239"/>
                <a:gd name="connsiteY3-56" fmla="*/ 1062681 h 1062681"/>
                <a:gd name="connsiteX0-57" fmla="*/ 0 w 1532239"/>
                <a:gd name="connsiteY0-58" fmla="*/ 1062681 h 1062681"/>
                <a:gd name="connsiteX1-59" fmla="*/ 766120 w 1532239"/>
                <a:gd name="connsiteY1-60" fmla="*/ 0 h 1062681"/>
                <a:gd name="connsiteX2-61" fmla="*/ 1532239 w 1532239"/>
                <a:gd name="connsiteY2-62" fmla="*/ 1062681 h 1062681"/>
                <a:gd name="connsiteX3-63" fmla="*/ 0 w 1532239"/>
                <a:gd name="connsiteY3-64" fmla="*/ 1062681 h 1062681"/>
                <a:gd name="connsiteX0-65" fmla="*/ 0 w 1532239"/>
                <a:gd name="connsiteY0-66" fmla="*/ 1062681 h 1062681"/>
                <a:gd name="connsiteX1-67" fmla="*/ 766120 w 1532239"/>
                <a:gd name="connsiteY1-68" fmla="*/ 0 h 1062681"/>
                <a:gd name="connsiteX2-69" fmla="*/ 1532239 w 1532239"/>
                <a:gd name="connsiteY2-70" fmla="*/ 1062681 h 1062681"/>
                <a:gd name="connsiteX3-71" fmla="*/ 0 w 1532239"/>
                <a:gd name="connsiteY3-72" fmla="*/ 1062681 h 1062681"/>
                <a:gd name="connsiteX0-73" fmla="*/ 0 w 1532239"/>
                <a:gd name="connsiteY0-74" fmla="*/ 1062681 h 1062681"/>
                <a:gd name="connsiteX1-75" fmla="*/ 766120 w 1532239"/>
                <a:gd name="connsiteY1-76" fmla="*/ 0 h 1062681"/>
                <a:gd name="connsiteX2-77" fmla="*/ 1532239 w 1532239"/>
                <a:gd name="connsiteY2-78" fmla="*/ 1062681 h 1062681"/>
                <a:gd name="connsiteX3-79" fmla="*/ 0 w 1532239"/>
                <a:gd name="connsiteY3-80" fmla="*/ 1062681 h 1062681"/>
                <a:gd name="connsiteX0-81" fmla="*/ 0 w 1532239"/>
                <a:gd name="connsiteY0-82" fmla="*/ 1062681 h 1062681"/>
                <a:gd name="connsiteX1-83" fmla="*/ 766120 w 1532239"/>
                <a:gd name="connsiteY1-84" fmla="*/ 0 h 1062681"/>
                <a:gd name="connsiteX2-85" fmla="*/ 1532239 w 1532239"/>
                <a:gd name="connsiteY2-86" fmla="*/ 1062681 h 1062681"/>
                <a:gd name="connsiteX3-87" fmla="*/ 0 w 1532239"/>
                <a:gd name="connsiteY3-88" fmla="*/ 1062681 h 1062681"/>
                <a:gd name="connsiteX0-89" fmla="*/ 0 w 1532239"/>
                <a:gd name="connsiteY0-90" fmla="*/ 1062932 h 1062932"/>
                <a:gd name="connsiteX1-91" fmla="*/ 766120 w 1532239"/>
                <a:gd name="connsiteY1-92" fmla="*/ 251 h 1062932"/>
                <a:gd name="connsiteX2-93" fmla="*/ 1532239 w 1532239"/>
                <a:gd name="connsiteY2-94" fmla="*/ 1062932 h 1062932"/>
                <a:gd name="connsiteX3-95" fmla="*/ 0 w 1532239"/>
                <a:gd name="connsiteY3-96" fmla="*/ 1062932 h 1062932"/>
                <a:gd name="connsiteX0-97" fmla="*/ 0 w 1532239"/>
                <a:gd name="connsiteY0-98" fmla="*/ 1062948 h 1062948"/>
                <a:gd name="connsiteX1-99" fmla="*/ 766120 w 1532239"/>
                <a:gd name="connsiteY1-100" fmla="*/ 267 h 1062948"/>
                <a:gd name="connsiteX2-101" fmla="*/ 1532239 w 1532239"/>
                <a:gd name="connsiteY2-102" fmla="*/ 1062948 h 1062948"/>
                <a:gd name="connsiteX3-103" fmla="*/ 0 w 1532239"/>
                <a:gd name="connsiteY3-104" fmla="*/ 1062948 h 1062948"/>
                <a:gd name="connsiteX0-105" fmla="*/ 0 w 1532239"/>
                <a:gd name="connsiteY0-106" fmla="*/ 1062948 h 1062948"/>
                <a:gd name="connsiteX1-107" fmla="*/ 766120 w 1532239"/>
                <a:gd name="connsiteY1-108" fmla="*/ 267 h 1062948"/>
                <a:gd name="connsiteX2-109" fmla="*/ 1532239 w 1532239"/>
                <a:gd name="connsiteY2-110" fmla="*/ 1062948 h 1062948"/>
                <a:gd name="connsiteX3-111" fmla="*/ 0 w 1532239"/>
                <a:gd name="connsiteY3-112" fmla="*/ 1062948 h 1062948"/>
                <a:gd name="connsiteX0-113" fmla="*/ 0 w 1532239"/>
                <a:gd name="connsiteY0-114" fmla="*/ 1062948 h 1062948"/>
                <a:gd name="connsiteX1-115" fmla="*/ 766120 w 1532239"/>
                <a:gd name="connsiteY1-116" fmla="*/ 267 h 1062948"/>
                <a:gd name="connsiteX2-117" fmla="*/ 1532239 w 1532239"/>
                <a:gd name="connsiteY2-118" fmla="*/ 1062948 h 1062948"/>
                <a:gd name="connsiteX3-119" fmla="*/ 0 w 1532239"/>
                <a:gd name="connsiteY3-120" fmla="*/ 1062948 h 1062948"/>
                <a:gd name="connsiteX0-121" fmla="*/ 0 w 1532239"/>
                <a:gd name="connsiteY0-122" fmla="*/ 1062948 h 1145326"/>
                <a:gd name="connsiteX1-123" fmla="*/ 766120 w 1532239"/>
                <a:gd name="connsiteY1-124" fmla="*/ 267 h 1145326"/>
                <a:gd name="connsiteX2-125" fmla="*/ 1532239 w 1532239"/>
                <a:gd name="connsiteY2-126" fmla="*/ 1062948 h 1145326"/>
                <a:gd name="connsiteX3-127" fmla="*/ 0 w 1532239"/>
                <a:gd name="connsiteY3-128" fmla="*/ 1062948 h 1145326"/>
                <a:gd name="connsiteX0-129" fmla="*/ 0 w 1532239"/>
                <a:gd name="connsiteY0-130" fmla="*/ 1062948 h 1179928"/>
                <a:gd name="connsiteX1-131" fmla="*/ 766120 w 1532239"/>
                <a:gd name="connsiteY1-132" fmla="*/ 267 h 1179928"/>
                <a:gd name="connsiteX2-133" fmla="*/ 1532239 w 1532239"/>
                <a:gd name="connsiteY2-134" fmla="*/ 1062948 h 1179928"/>
                <a:gd name="connsiteX3-135" fmla="*/ 0 w 1532239"/>
                <a:gd name="connsiteY3-136" fmla="*/ 1062948 h 1179928"/>
              </a:gdLst>
              <a:ahLst/>
              <a:cxnLst>
                <a:cxn ang="0">
                  <a:pos x="connsiteX0-1" y="connsiteY0-2"/>
                </a:cxn>
                <a:cxn ang="0">
                  <a:pos x="connsiteX1-3" y="connsiteY1-4"/>
                </a:cxn>
                <a:cxn ang="0">
                  <a:pos x="connsiteX2-5" y="connsiteY2-6"/>
                </a:cxn>
                <a:cxn ang="0">
                  <a:pos x="connsiteX3-7" y="connsiteY3-8"/>
                </a:cxn>
              </a:cxnLst>
              <a:rect l="l" t="t" r="r" b="b"/>
              <a:pathLst>
                <a:path w="1532239" h="1179928">
                  <a:moveTo>
                    <a:pt x="0" y="1062948"/>
                  </a:moveTo>
                  <a:cubicBezTo>
                    <a:pt x="57666" y="782862"/>
                    <a:pt x="399537" y="-3851"/>
                    <a:pt x="766120" y="267"/>
                  </a:cubicBezTo>
                  <a:cubicBezTo>
                    <a:pt x="1107991" y="-16210"/>
                    <a:pt x="1499288" y="733435"/>
                    <a:pt x="1532239" y="1062948"/>
                  </a:cubicBezTo>
                  <a:cubicBezTo>
                    <a:pt x="1293342" y="1186515"/>
                    <a:pt x="424249" y="1248299"/>
                    <a:pt x="0" y="1062948"/>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637373" y="4707924"/>
              <a:ext cx="1149178" cy="296562"/>
            </a:xfrm>
            <a:prstGeom prst="rect">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8822725" y="2100648"/>
              <a:ext cx="753763" cy="753763"/>
            </a:xfrm>
            <a:prstGeom prst="ellipse">
              <a:avLst/>
            </a:prstGeom>
            <a:solidFill>
              <a:srgbClr val="78A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flipH="1">
              <a:off x="9792444" y="3878876"/>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10"/>
            <p:cNvSpPr/>
            <p:nvPr/>
          </p:nvSpPr>
          <p:spPr>
            <a:xfrm>
              <a:off x="9094574" y="-481914"/>
              <a:ext cx="222421" cy="1215081"/>
            </a:xfrm>
            <a:custGeom>
              <a:avLst/>
              <a:gdLst>
                <a:gd name="connsiteX0" fmla="*/ 0 w 222421"/>
                <a:gd name="connsiteY0" fmla="*/ 1198606 h 1198606"/>
                <a:gd name="connsiteX1" fmla="*/ 111211 w 222421"/>
                <a:gd name="connsiteY1" fmla="*/ 0 h 1198606"/>
                <a:gd name="connsiteX2" fmla="*/ 222421 w 222421"/>
                <a:gd name="connsiteY2" fmla="*/ 1198606 h 1198606"/>
                <a:gd name="connsiteX3" fmla="*/ 0 w 222421"/>
                <a:gd name="connsiteY3" fmla="*/ 1198606 h 1198606"/>
                <a:gd name="connsiteX0-1" fmla="*/ 0 w 222421"/>
                <a:gd name="connsiteY0-2" fmla="*/ 1198606 h 1198606"/>
                <a:gd name="connsiteX1-3" fmla="*/ 111211 w 222421"/>
                <a:gd name="connsiteY1-4" fmla="*/ 0 h 1198606"/>
                <a:gd name="connsiteX2-5" fmla="*/ 222421 w 222421"/>
                <a:gd name="connsiteY2-6" fmla="*/ 1198606 h 1198606"/>
                <a:gd name="connsiteX3-7" fmla="*/ 0 w 222421"/>
                <a:gd name="connsiteY3-8" fmla="*/ 1198606 h 1198606"/>
                <a:gd name="connsiteX0-9" fmla="*/ 0 w 222421"/>
                <a:gd name="connsiteY0-10" fmla="*/ 1198606 h 1215081"/>
                <a:gd name="connsiteX1-11" fmla="*/ 111211 w 222421"/>
                <a:gd name="connsiteY1-12" fmla="*/ 0 h 1215081"/>
                <a:gd name="connsiteX2-13" fmla="*/ 222421 w 222421"/>
                <a:gd name="connsiteY2-14" fmla="*/ 1198606 h 1215081"/>
                <a:gd name="connsiteX3-15" fmla="*/ 0 w 222421"/>
                <a:gd name="connsiteY3-16" fmla="*/ 1198606 h 1215081"/>
              </a:gdLst>
              <a:ahLst/>
              <a:cxnLst>
                <a:cxn ang="0">
                  <a:pos x="connsiteX0-1" y="connsiteY0-2"/>
                </a:cxn>
                <a:cxn ang="0">
                  <a:pos x="connsiteX1-3" y="connsiteY1-4"/>
                </a:cxn>
                <a:cxn ang="0">
                  <a:pos x="connsiteX2-5" y="connsiteY2-6"/>
                </a:cxn>
                <a:cxn ang="0">
                  <a:pos x="connsiteX3-7" y="connsiteY3-8"/>
                </a:cxn>
              </a:cxnLst>
              <a:rect l="l" t="t" r="r" b="b"/>
              <a:pathLst>
                <a:path w="222421" h="1215081">
                  <a:moveTo>
                    <a:pt x="0" y="1198606"/>
                  </a:moveTo>
                  <a:lnTo>
                    <a:pt x="111211" y="0"/>
                  </a:lnTo>
                  <a:lnTo>
                    <a:pt x="222421" y="1198606"/>
                  </a:lnTo>
                  <a:cubicBezTo>
                    <a:pt x="148281" y="1235676"/>
                    <a:pt x="74140" y="1198606"/>
                    <a:pt x="0" y="1198606"/>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507852" y="1746421"/>
              <a:ext cx="535174" cy="2953265"/>
            </a:xfrm>
            <a:custGeom>
              <a:avLst/>
              <a:gdLst>
                <a:gd name="connsiteX0" fmla="*/ 144442 w 535174"/>
                <a:gd name="connsiteY0" fmla="*/ 0 h 2953265"/>
                <a:gd name="connsiteX1" fmla="*/ 468170 w 535174"/>
                <a:gd name="connsiteY1" fmla="*/ 0 h 2953265"/>
                <a:gd name="connsiteX2" fmla="*/ 270462 w 535174"/>
                <a:gd name="connsiteY2" fmla="*/ 2953265 h 2953265"/>
                <a:gd name="connsiteX3" fmla="*/ 0 w 535174"/>
                <a:gd name="connsiteY3" fmla="*/ 2950357 h 2953265"/>
                <a:gd name="connsiteX4" fmla="*/ 36807 w 535174"/>
                <a:gd name="connsiteY4" fmla="*/ 2756097 h 2953265"/>
                <a:gd name="connsiteX5" fmla="*/ 155917 w 535174"/>
                <a:gd name="connsiteY5" fmla="*/ 130647 h 2953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5174" h="2953265">
                  <a:moveTo>
                    <a:pt x="144442" y="0"/>
                  </a:moveTo>
                  <a:lnTo>
                    <a:pt x="468170" y="0"/>
                  </a:lnTo>
                  <a:cubicBezTo>
                    <a:pt x="591738" y="663146"/>
                    <a:pt x="554668" y="2005914"/>
                    <a:pt x="270462" y="2953265"/>
                  </a:cubicBezTo>
                  <a:lnTo>
                    <a:pt x="0" y="2950357"/>
                  </a:lnTo>
                  <a:lnTo>
                    <a:pt x="36807" y="2756097"/>
                  </a:lnTo>
                  <a:cubicBezTo>
                    <a:pt x="178395" y="1875995"/>
                    <a:pt x="207836" y="828511"/>
                    <a:pt x="155917" y="130647"/>
                  </a:cubicBezTo>
                  <a:close/>
                </a:path>
              </a:pathLst>
            </a:custGeom>
            <a:solidFill>
              <a:srgbClr val="EDE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474390" y="3845925"/>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11"/>
            <p:cNvSpPr/>
            <p:nvPr/>
          </p:nvSpPr>
          <p:spPr>
            <a:xfrm flipV="1">
              <a:off x="9044135" y="3431372"/>
              <a:ext cx="322287" cy="2289806"/>
            </a:xfrm>
            <a:custGeom>
              <a:avLst/>
              <a:gdLst>
                <a:gd name="connsiteX0" fmla="*/ 0 w 271848"/>
                <a:gd name="connsiteY0" fmla="*/ 2224215 h 2224215"/>
                <a:gd name="connsiteX1" fmla="*/ 135924 w 271848"/>
                <a:gd name="connsiteY1" fmla="*/ 0 h 2224215"/>
                <a:gd name="connsiteX2" fmla="*/ 271848 w 271848"/>
                <a:gd name="connsiteY2" fmla="*/ 2224215 h 2224215"/>
                <a:gd name="connsiteX3" fmla="*/ 0 w 271848"/>
                <a:gd name="connsiteY3" fmla="*/ 2224215 h 2224215"/>
                <a:gd name="connsiteX0-1" fmla="*/ 0 w 271848"/>
                <a:gd name="connsiteY0-2" fmla="*/ 2224215 h 2306593"/>
                <a:gd name="connsiteX1-3" fmla="*/ 135924 w 271848"/>
                <a:gd name="connsiteY1-4" fmla="*/ 0 h 2306593"/>
                <a:gd name="connsiteX2-5" fmla="*/ 271848 w 271848"/>
                <a:gd name="connsiteY2-6" fmla="*/ 2224215 h 2306593"/>
                <a:gd name="connsiteX3-7" fmla="*/ 0 w 271848"/>
                <a:gd name="connsiteY3-8" fmla="*/ 2224215 h 2306593"/>
                <a:gd name="connsiteX0-9" fmla="*/ 0 w 271848"/>
                <a:gd name="connsiteY0-10" fmla="*/ 2224215 h 2341195"/>
                <a:gd name="connsiteX1-11" fmla="*/ 135924 w 271848"/>
                <a:gd name="connsiteY1-12" fmla="*/ 0 h 2341195"/>
                <a:gd name="connsiteX2-13" fmla="*/ 271848 w 271848"/>
                <a:gd name="connsiteY2-14" fmla="*/ 2224215 h 2341195"/>
                <a:gd name="connsiteX3-15" fmla="*/ 0 w 271848"/>
                <a:gd name="connsiteY3-16" fmla="*/ 2224215 h 2341195"/>
                <a:gd name="connsiteX0-17" fmla="*/ 0 w 272067"/>
                <a:gd name="connsiteY0-18" fmla="*/ 2224215 h 2341195"/>
                <a:gd name="connsiteX1-19" fmla="*/ 135924 w 272067"/>
                <a:gd name="connsiteY1-20" fmla="*/ 0 h 2341195"/>
                <a:gd name="connsiteX2-21" fmla="*/ 271848 w 272067"/>
                <a:gd name="connsiteY2-22" fmla="*/ 2224215 h 2341195"/>
                <a:gd name="connsiteX3-23" fmla="*/ 0 w 272067"/>
                <a:gd name="connsiteY3-24" fmla="*/ 2224215 h 2341195"/>
                <a:gd name="connsiteX0-25" fmla="*/ 1011 w 273025"/>
                <a:gd name="connsiteY0-26" fmla="*/ 2224215 h 2346257"/>
                <a:gd name="connsiteX1-27" fmla="*/ 136935 w 273025"/>
                <a:gd name="connsiteY1-28" fmla="*/ 0 h 2346257"/>
                <a:gd name="connsiteX2-29" fmla="*/ 272859 w 273025"/>
                <a:gd name="connsiteY2-30" fmla="*/ 2224215 h 2346257"/>
                <a:gd name="connsiteX3-31" fmla="*/ 1011 w 273025"/>
                <a:gd name="connsiteY3-32" fmla="*/ 2224215 h 2346257"/>
                <a:gd name="connsiteX0-33" fmla="*/ 1011 w 273025"/>
                <a:gd name="connsiteY0-34" fmla="*/ 2162431 h 2314520"/>
                <a:gd name="connsiteX1-35" fmla="*/ 136935 w 273025"/>
                <a:gd name="connsiteY1-36" fmla="*/ 0 h 2314520"/>
                <a:gd name="connsiteX2-37" fmla="*/ 272859 w 273025"/>
                <a:gd name="connsiteY2-38" fmla="*/ 2224215 h 2314520"/>
                <a:gd name="connsiteX3-39" fmla="*/ 1011 w 273025"/>
                <a:gd name="connsiteY3-40" fmla="*/ 2162431 h 2314520"/>
                <a:gd name="connsiteX0-41" fmla="*/ 1011 w 273025"/>
                <a:gd name="connsiteY0-42" fmla="*/ 2137717 h 2289806"/>
                <a:gd name="connsiteX1-43" fmla="*/ 136935 w 273025"/>
                <a:gd name="connsiteY1-44" fmla="*/ 0 h 2289806"/>
                <a:gd name="connsiteX2-45" fmla="*/ 272859 w 273025"/>
                <a:gd name="connsiteY2-46" fmla="*/ 2199501 h 2289806"/>
                <a:gd name="connsiteX3-47" fmla="*/ 1011 w 273025"/>
                <a:gd name="connsiteY3-48" fmla="*/ 2137717 h 2289806"/>
                <a:gd name="connsiteX0-49" fmla="*/ 1011 w 273025"/>
                <a:gd name="connsiteY0-50" fmla="*/ 2137717 h 2289806"/>
                <a:gd name="connsiteX1-51" fmla="*/ 136935 w 273025"/>
                <a:gd name="connsiteY1-52" fmla="*/ 0 h 2289806"/>
                <a:gd name="connsiteX2-53" fmla="*/ 272859 w 273025"/>
                <a:gd name="connsiteY2-54" fmla="*/ 2199501 h 2289806"/>
                <a:gd name="connsiteX3-55" fmla="*/ 1011 w 273025"/>
                <a:gd name="connsiteY3-56" fmla="*/ 2137717 h 2289806"/>
                <a:gd name="connsiteX0-57" fmla="*/ 1011 w 273025"/>
                <a:gd name="connsiteY0-58" fmla="*/ 2137717 h 2289806"/>
                <a:gd name="connsiteX1-59" fmla="*/ 136935 w 273025"/>
                <a:gd name="connsiteY1-60" fmla="*/ 0 h 2289806"/>
                <a:gd name="connsiteX2-61" fmla="*/ 272859 w 273025"/>
                <a:gd name="connsiteY2-62" fmla="*/ 2199501 h 2289806"/>
                <a:gd name="connsiteX3-63" fmla="*/ 1011 w 273025"/>
                <a:gd name="connsiteY3-64" fmla="*/ 2137717 h 2289806"/>
              </a:gdLst>
              <a:ahLst/>
              <a:cxnLst>
                <a:cxn ang="0">
                  <a:pos x="connsiteX0-1" y="connsiteY0-2"/>
                </a:cxn>
                <a:cxn ang="0">
                  <a:pos x="connsiteX1-3" y="connsiteY1-4"/>
                </a:cxn>
                <a:cxn ang="0">
                  <a:pos x="connsiteX2-5" y="connsiteY2-6"/>
                </a:cxn>
                <a:cxn ang="0">
                  <a:pos x="connsiteX3-7" y="connsiteY3-8"/>
                </a:cxn>
              </a:cxnLst>
              <a:rect l="l" t="t" r="r" b="b"/>
              <a:pathLst>
                <a:path w="273025" h="2289806">
                  <a:moveTo>
                    <a:pt x="1011" y="2137717"/>
                  </a:moveTo>
                  <a:cubicBezTo>
                    <a:pt x="46319" y="1425145"/>
                    <a:pt x="54557" y="57664"/>
                    <a:pt x="136935" y="0"/>
                  </a:cubicBezTo>
                  <a:cubicBezTo>
                    <a:pt x="256383" y="102972"/>
                    <a:pt x="227551" y="1466334"/>
                    <a:pt x="272859" y="2199501"/>
                  </a:cubicBezTo>
                  <a:cubicBezTo>
                    <a:pt x="281097" y="2323069"/>
                    <a:pt x="-19584" y="2335425"/>
                    <a:pt x="1011" y="2137717"/>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385628" y="1746422"/>
              <a:ext cx="507454" cy="2943613"/>
            </a:xfrm>
            <a:custGeom>
              <a:avLst/>
              <a:gdLst>
                <a:gd name="connsiteX0" fmla="*/ 58156 w 507454"/>
                <a:gd name="connsiteY0" fmla="*/ 0 h 2943613"/>
                <a:gd name="connsiteX1" fmla="*/ 337000 w 507454"/>
                <a:gd name="connsiteY1" fmla="*/ 0 h 2943613"/>
                <a:gd name="connsiteX2" fmla="*/ 304547 w 507454"/>
                <a:gd name="connsiteY2" fmla="*/ 358225 h 2943613"/>
                <a:gd name="connsiteX3" fmla="*/ 473488 w 507454"/>
                <a:gd name="connsiteY3" fmla="*/ 2775972 h 2943613"/>
                <a:gd name="connsiteX4" fmla="*/ 507454 w 507454"/>
                <a:gd name="connsiteY4" fmla="*/ 2943613 h 2943613"/>
                <a:gd name="connsiteX5" fmla="*/ 255864 w 507454"/>
                <a:gd name="connsiteY5" fmla="*/ 2940908 h 2943613"/>
                <a:gd name="connsiteX6" fmla="*/ 58156 w 507454"/>
                <a:gd name="connsiteY6" fmla="*/ 0 h 294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454" h="2943613">
                  <a:moveTo>
                    <a:pt x="58156" y="0"/>
                  </a:moveTo>
                  <a:lnTo>
                    <a:pt x="337000" y="0"/>
                  </a:lnTo>
                  <a:lnTo>
                    <a:pt x="304547" y="358225"/>
                  </a:lnTo>
                  <a:cubicBezTo>
                    <a:pt x="248803" y="1254901"/>
                    <a:pt x="344466" y="2091069"/>
                    <a:pt x="473488" y="2775972"/>
                  </a:cubicBezTo>
                  <a:lnTo>
                    <a:pt x="507454" y="2943613"/>
                  </a:lnTo>
                  <a:lnTo>
                    <a:pt x="255864" y="2940908"/>
                  </a:lnTo>
                  <a:cubicBezTo>
                    <a:pt x="70513" y="2166551"/>
                    <a:pt x="-90125" y="1120346"/>
                    <a:pt x="58156" y="0"/>
                  </a:cubicBezTo>
                  <a:close/>
                </a:path>
              </a:pathLst>
            </a:custGeom>
            <a:solidFill>
              <a:srgbClr val="C3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900985" y="2170672"/>
              <a:ext cx="597242" cy="597242"/>
            </a:xfrm>
            <a:prstGeom prst="ellipse">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235520" y="674675"/>
              <a:ext cx="728145" cy="1144848"/>
            </a:xfrm>
            <a:custGeom>
              <a:avLst/>
              <a:gdLst>
                <a:gd name="connsiteX0" fmla="*/ 0 w 728145"/>
                <a:gd name="connsiteY0" fmla="*/ 0 h 1144848"/>
                <a:gd name="connsiteX1" fmla="*/ 26606 w 728145"/>
                <a:gd name="connsiteY1" fmla="*/ 2307 h 1144848"/>
                <a:gd name="connsiteX2" fmla="*/ 728145 w 728145"/>
                <a:gd name="connsiteY2" fmla="*/ 1059389 h 1144848"/>
                <a:gd name="connsiteX3" fmla="*/ 447608 w 728145"/>
                <a:gd name="connsiteY3" fmla="*/ 1137584 h 1144848"/>
                <a:gd name="connsiteX4" fmla="*/ 397804 w 728145"/>
                <a:gd name="connsiteY4" fmla="*/ 1144848 h 1144848"/>
                <a:gd name="connsiteX5" fmla="*/ 392693 w 728145"/>
                <a:gd name="connsiteY5" fmla="*/ 1097783 h 1144848"/>
                <a:gd name="connsiteX6" fmla="*/ 28803 w 728145"/>
                <a:gd name="connsiteY6" fmla="*/ 46322 h 114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145" h="1144848">
                  <a:moveTo>
                    <a:pt x="0" y="0"/>
                  </a:moveTo>
                  <a:lnTo>
                    <a:pt x="26606" y="2307"/>
                  </a:lnTo>
                  <a:cubicBezTo>
                    <a:pt x="351409" y="72296"/>
                    <a:pt x="697253" y="750471"/>
                    <a:pt x="728145" y="1059389"/>
                  </a:cubicBezTo>
                  <a:cubicBezTo>
                    <a:pt x="668421" y="1090281"/>
                    <a:pt x="569309" y="1117311"/>
                    <a:pt x="447608" y="1137584"/>
                  </a:cubicBezTo>
                  <a:lnTo>
                    <a:pt x="397804" y="1144848"/>
                  </a:lnTo>
                  <a:lnTo>
                    <a:pt x="392693" y="1097783"/>
                  </a:lnTo>
                  <a:cubicBezTo>
                    <a:pt x="350779" y="801808"/>
                    <a:pt x="205811" y="353200"/>
                    <a:pt x="28803" y="46322"/>
                  </a:cubicBez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1273208">
              <a:off x="8406565" y="715642"/>
              <a:ext cx="801816" cy="1033840"/>
            </a:xfrm>
            <a:custGeom>
              <a:avLst/>
              <a:gdLst>
                <a:gd name="connsiteX0" fmla="*/ 549671 w 549671"/>
                <a:gd name="connsiteY0" fmla="*/ 0 h 1033840"/>
                <a:gd name="connsiteX1" fmla="*/ 549066 w 549671"/>
                <a:gd name="connsiteY1" fmla="*/ 720 h 1033840"/>
                <a:gd name="connsiteX2" fmla="*/ 175581 w 549671"/>
                <a:gd name="connsiteY2" fmla="*/ 989116 h 1033840"/>
                <a:gd name="connsiteX3" fmla="*/ 168170 w 549671"/>
                <a:gd name="connsiteY3" fmla="*/ 1033840 h 1033840"/>
                <a:gd name="connsiteX4" fmla="*/ 84497 w 549671"/>
                <a:gd name="connsiteY4" fmla="*/ 1010192 h 1033840"/>
                <a:gd name="connsiteX5" fmla="*/ 0 w 549671"/>
                <a:gd name="connsiteY5" fmla="*/ 978290 h 1033840"/>
                <a:gd name="connsiteX6" fmla="*/ 499871 w 549671"/>
                <a:gd name="connsiteY6" fmla="*/ 40529 h 10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671" h="1033840">
                  <a:moveTo>
                    <a:pt x="549671" y="0"/>
                  </a:moveTo>
                  <a:lnTo>
                    <a:pt x="549066" y="720"/>
                  </a:lnTo>
                  <a:cubicBezTo>
                    <a:pt x="370407" y="240358"/>
                    <a:pt x="224303" y="727739"/>
                    <a:pt x="175581" y="989116"/>
                  </a:cubicBezTo>
                  <a:lnTo>
                    <a:pt x="168170" y="1033840"/>
                  </a:lnTo>
                  <a:lnTo>
                    <a:pt x="84497" y="1010192"/>
                  </a:lnTo>
                  <a:cubicBezTo>
                    <a:pt x="54769" y="1000494"/>
                    <a:pt x="26516" y="989874"/>
                    <a:pt x="0" y="978290"/>
                  </a:cubicBezTo>
                  <a:cubicBezTo>
                    <a:pt x="43250" y="768226"/>
                    <a:pt x="246364" y="273183"/>
                    <a:pt x="499871" y="40529"/>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8456139" y="1615191"/>
              <a:ext cx="1532239" cy="256716"/>
            </a:xfrm>
            <a:custGeom>
              <a:avLst/>
              <a:gdLst>
                <a:gd name="connsiteX0" fmla="*/ 1504174 w 1532239"/>
                <a:gd name="connsiteY0" fmla="*/ 0 h 256716"/>
                <a:gd name="connsiteX1" fmla="*/ 1521961 w 1532239"/>
                <a:gd name="connsiteY1" fmla="*/ 73319 h 256716"/>
                <a:gd name="connsiteX2" fmla="*/ 1532239 w 1532239"/>
                <a:gd name="connsiteY2" fmla="*/ 139736 h 256716"/>
                <a:gd name="connsiteX3" fmla="*/ 0 w 1532239"/>
                <a:gd name="connsiteY3" fmla="*/ 139736 h 256716"/>
                <a:gd name="connsiteX4" fmla="*/ 34440 w 1532239"/>
                <a:gd name="connsiteY4" fmla="*/ 13490 h 256716"/>
                <a:gd name="connsiteX5" fmla="*/ 34735 w 1532239"/>
                <a:gd name="connsiteY5" fmla="*/ 12633 h 256716"/>
                <a:gd name="connsiteX6" fmla="*/ 114714 w 1532239"/>
                <a:gd name="connsiteY6" fmla="*/ 29429 h 256716"/>
                <a:gd name="connsiteX7" fmla="*/ 1476426 w 1532239"/>
                <a:gd name="connsiteY7" fmla="*/ 6758 h 25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2239" h="256716">
                  <a:moveTo>
                    <a:pt x="1504174" y="0"/>
                  </a:moveTo>
                  <a:lnTo>
                    <a:pt x="1521961" y="73319"/>
                  </a:lnTo>
                  <a:cubicBezTo>
                    <a:pt x="1526720" y="96906"/>
                    <a:pt x="1530180" y="119141"/>
                    <a:pt x="1532239" y="139736"/>
                  </a:cubicBezTo>
                  <a:cubicBezTo>
                    <a:pt x="1293342" y="263303"/>
                    <a:pt x="424249" y="325087"/>
                    <a:pt x="0" y="139736"/>
                  </a:cubicBezTo>
                  <a:cubicBezTo>
                    <a:pt x="7208" y="104725"/>
                    <a:pt x="18857" y="61798"/>
                    <a:pt x="34440" y="13490"/>
                  </a:cubicBezTo>
                  <a:lnTo>
                    <a:pt x="34735" y="12633"/>
                  </a:lnTo>
                  <a:lnTo>
                    <a:pt x="114714" y="29429"/>
                  </a:lnTo>
                  <a:cubicBezTo>
                    <a:pt x="558930" y="109069"/>
                    <a:pt x="1125221" y="82135"/>
                    <a:pt x="1476426" y="6758"/>
                  </a:cubicBezTo>
                  <a:close/>
                </a:path>
              </a:pathLst>
            </a:custGeom>
            <a:solidFill>
              <a:srgbClr val="0E6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18141" y="2248930"/>
              <a:ext cx="160637" cy="123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213535" y="-442791"/>
              <a:ext cx="107580" cy="1175122"/>
            </a:xfrm>
            <a:custGeom>
              <a:avLst/>
              <a:gdLst>
                <a:gd name="connsiteX0" fmla="*/ 0 w 107580"/>
                <a:gd name="connsiteY0" fmla="*/ 0 h 1175122"/>
                <a:gd name="connsiteX1" fmla="*/ 107580 w 107580"/>
                <a:gd name="connsiteY1" fmla="*/ 1159483 h 1175122"/>
                <a:gd name="connsiteX2" fmla="*/ 51975 w 107580"/>
                <a:gd name="connsiteY2" fmla="*/ 1175122 h 1175122"/>
                <a:gd name="connsiteX3" fmla="*/ 30907 w 107580"/>
                <a:gd name="connsiteY3" fmla="*/ 1174464 h 1175122"/>
              </a:gdLst>
              <a:ahLst/>
              <a:cxnLst>
                <a:cxn ang="0">
                  <a:pos x="connsiteX0" y="connsiteY0"/>
                </a:cxn>
                <a:cxn ang="0">
                  <a:pos x="connsiteX1" y="connsiteY1"/>
                </a:cxn>
                <a:cxn ang="0">
                  <a:pos x="connsiteX2" y="connsiteY2"/>
                </a:cxn>
                <a:cxn ang="0">
                  <a:pos x="connsiteX3" y="connsiteY3"/>
                </a:cxn>
              </a:cxnLst>
              <a:rect l="l" t="t" r="r" b="b"/>
              <a:pathLst>
                <a:path w="107580" h="1175122">
                  <a:moveTo>
                    <a:pt x="0" y="0"/>
                  </a:moveTo>
                  <a:lnTo>
                    <a:pt x="107580" y="1159483"/>
                  </a:lnTo>
                  <a:cubicBezTo>
                    <a:pt x="89045" y="1168751"/>
                    <a:pt x="70510" y="1173384"/>
                    <a:pt x="51975" y="1175122"/>
                  </a:cubicBezTo>
                  <a:lnTo>
                    <a:pt x="30907" y="1174464"/>
                  </a:ln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9098693" y="-451022"/>
              <a:ext cx="115738" cy="1205406"/>
            </a:xfrm>
            <a:custGeom>
              <a:avLst/>
              <a:gdLst>
                <a:gd name="connsiteX0" fmla="*/ 111211 w 115738"/>
                <a:gd name="connsiteY0" fmla="*/ 0 h 1205406"/>
                <a:gd name="connsiteX1" fmla="*/ 115738 w 115738"/>
                <a:gd name="connsiteY1" fmla="*/ 48789 h 1205406"/>
                <a:gd name="connsiteX2" fmla="*/ 65761 w 115738"/>
                <a:gd name="connsiteY2" fmla="*/ 1205406 h 1205406"/>
                <a:gd name="connsiteX3" fmla="*/ 55605 w 115738"/>
                <a:gd name="connsiteY3" fmla="*/ 1203819 h 1205406"/>
                <a:gd name="connsiteX4" fmla="*/ 0 w 115738"/>
                <a:gd name="connsiteY4" fmla="*/ 1198606 h 1205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38" h="1205406">
                  <a:moveTo>
                    <a:pt x="111211" y="0"/>
                  </a:moveTo>
                  <a:lnTo>
                    <a:pt x="115738" y="48789"/>
                  </a:lnTo>
                  <a:lnTo>
                    <a:pt x="65761" y="1205406"/>
                  </a:lnTo>
                  <a:lnTo>
                    <a:pt x="55605" y="1203819"/>
                  </a:lnTo>
                  <a:cubicBezTo>
                    <a:pt x="37070" y="1200923"/>
                    <a:pt x="18535" y="1198606"/>
                    <a:pt x="0" y="1198606"/>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917462" y="2236298"/>
              <a:ext cx="427245" cy="523378"/>
            </a:xfrm>
            <a:custGeom>
              <a:avLst/>
              <a:gdLst>
                <a:gd name="connsiteX0" fmla="*/ 103948 w 427245"/>
                <a:gd name="connsiteY0" fmla="*/ 0 h 523378"/>
                <a:gd name="connsiteX1" fmla="*/ 85623 w 427245"/>
                <a:gd name="connsiteY1" fmla="*/ 59033 h 523378"/>
                <a:gd name="connsiteX2" fmla="*/ 78259 w 427245"/>
                <a:gd name="connsiteY2" fmla="*/ 132082 h 523378"/>
                <a:gd name="connsiteX3" fmla="*/ 367674 w 427245"/>
                <a:gd name="connsiteY3" fmla="*/ 487182 h 523378"/>
                <a:gd name="connsiteX4" fmla="*/ 427245 w 427245"/>
                <a:gd name="connsiteY4" fmla="*/ 493187 h 523378"/>
                <a:gd name="connsiteX5" fmla="*/ 414858 w 427245"/>
                <a:gd name="connsiteY5" fmla="*/ 499911 h 523378"/>
                <a:gd name="connsiteX6" fmla="*/ 298621 w 427245"/>
                <a:gd name="connsiteY6" fmla="*/ 523378 h 523378"/>
                <a:gd name="connsiteX7" fmla="*/ 0 w 427245"/>
                <a:gd name="connsiteY7" fmla="*/ 224757 h 523378"/>
                <a:gd name="connsiteX8" fmla="*/ 87464 w 427245"/>
                <a:gd name="connsiteY8" fmla="*/ 13600 h 52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245" h="523378">
                  <a:moveTo>
                    <a:pt x="103948" y="0"/>
                  </a:moveTo>
                  <a:lnTo>
                    <a:pt x="85623" y="59033"/>
                  </a:lnTo>
                  <a:cubicBezTo>
                    <a:pt x="80795" y="82629"/>
                    <a:pt x="78259" y="107059"/>
                    <a:pt x="78259" y="132082"/>
                  </a:cubicBezTo>
                  <a:cubicBezTo>
                    <a:pt x="78259" y="307242"/>
                    <a:pt x="202505" y="453384"/>
                    <a:pt x="367674" y="487182"/>
                  </a:cubicBezTo>
                  <a:lnTo>
                    <a:pt x="427245" y="493187"/>
                  </a:lnTo>
                  <a:lnTo>
                    <a:pt x="414858" y="499911"/>
                  </a:lnTo>
                  <a:cubicBezTo>
                    <a:pt x="379131" y="515022"/>
                    <a:pt x="339852" y="523378"/>
                    <a:pt x="298621" y="523378"/>
                  </a:cubicBezTo>
                  <a:cubicBezTo>
                    <a:pt x="133697" y="523378"/>
                    <a:pt x="0" y="389681"/>
                    <a:pt x="0" y="224757"/>
                  </a:cubicBezTo>
                  <a:cubicBezTo>
                    <a:pt x="0" y="142295"/>
                    <a:pt x="33424" y="67640"/>
                    <a:pt x="87464" y="13600"/>
                  </a:cubicBezTo>
                  <a:close/>
                </a:path>
              </a:pathLst>
            </a:custGeom>
            <a:solidFill>
              <a:srgbClr val="344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0" name="文本框 149"/>
          <p:cNvSpPr txBox="1"/>
          <p:nvPr/>
        </p:nvSpPr>
        <p:spPr>
          <a:xfrm>
            <a:off x="2166996" y="462264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sp>
        <p:nvSpPr>
          <p:cNvPr id="151" name="文本框 150"/>
          <p:cNvSpPr txBox="1"/>
          <p:nvPr/>
        </p:nvSpPr>
        <p:spPr>
          <a:xfrm>
            <a:off x="5385402" y="462264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sp>
        <p:nvSpPr>
          <p:cNvPr id="152" name="文本框 151"/>
          <p:cNvSpPr txBox="1"/>
          <p:nvPr/>
        </p:nvSpPr>
        <p:spPr>
          <a:xfrm>
            <a:off x="8522054" y="458835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cxnSp>
        <p:nvCxnSpPr>
          <p:cNvPr id="175" name="直接连接符 174"/>
          <p:cNvCxnSpPr/>
          <p:nvPr/>
        </p:nvCxnSpPr>
        <p:spPr>
          <a:xfrm>
            <a:off x="3538905" y="3955807"/>
            <a:ext cx="44899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8" name="Group 4"/>
          <p:cNvGrpSpPr>
            <a:grpSpLocks noChangeAspect="1"/>
          </p:cNvGrpSpPr>
          <p:nvPr/>
        </p:nvGrpSpPr>
        <p:grpSpPr bwMode="auto">
          <a:xfrm rot="5400000">
            <a:off x="4761258" y="1677115"/>
            <a:ext cx="1079098" cy="1079099"/>
            <a:chOff x="3539" y="1343"/>
            <a:chExt cx="615" cy="615"/>
          </a:xfrm>
          <a:effectLst>
            <a:outerShdw blurRad="127000" dist="63500" dir="8100000" algn="tr" rotWithShape="0">
              <a:srgbClr val="0F44B3">
                <a:alpha val="40000"/>
              </a:srgbClr>
            </a:outerShdw>
          </a:effectLst>
        </p:grpSpPr>
        <p:sp>
          <p:nvSpPr>
            <p:cNvPr id="174"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6" name="任意多边形 175"/>
          <p:cNvSpPr/>
          <p:nvPr/>
        </p:nvSpPr>
        <p:spPr>
          <a:xfrm>
            <a:off x="8637634" y="2562312"/>
            <a:ext cx="1039765" cy="414277"/>
          </a:xfrm>
          <a:custGeom>
            <a:avLst/>
            <a:gdLst>
              <a:gd name="connsiteX0" fmla="*/ 24184 w 720626"/>
              <a:gd name="connsiteY0" fmla="*/ 11732 h 440394"/>
              <a:gd name="connsiteX1" fmla="*/ 516554 w 720626"/>
              <a:gd name="connsiteY1" fmla="*/ 35178 h 440394"/>
              <a:gd name="connsiteX2" fmla="*/ 668954 w 720626"/>
              <a:gd name="connsiteY2" fmla="*/ 187578 h 440394"/>
              <a:gd name="connsiteX3" fmla="*/ 692400 w 720626"/>
              <a:gd name="connsiteY3" fmla="*/ 422040 h 440394"/>
              <a:gd name="connsiteX4" fmla="*/ 293815 w 720626"/>
              <a:gd name="connsiteY4" fmla="*/ 398593 h 440394"/>
              <a:gd name="connsiteX5" fmla="*/ 94523 w 720626"/>
              <a:gd name="connsiteY5" fmla="*/ 187578 h 440394"/>
              <a:gd name="connsiteX6" fmla="*/ 24184 w 720626"/>
              <a:gd name="connsiteY6" fmla="*/ 11732 h 440394"/>
              <a:gd name="connsiteX0-1" fmla="*/ 31612 w 689418"/>
              <a:gd name="connsiteY0-2" fmla="*/ 12912 h 436422"/>
              <a:gd name="connsiteX1-3" fmla="*/ 485346 w 689418"/>
              <a:gd name="connsiteY1-4" fmla="*/ 31206 h 436422"/>
              <a:gd name="connsiteX2-5" fmla="*/ 637746 w 689418"/>
              <a:gd name="connsiteY2-6" fmla="*/ 183606 h 436422"/>
              <a:gd name="connsiteX3-7" fmla="*/ 661192 w 689418"/>
              <a:gd name="connsiteY3-8" fmla="*/ 418068 h 436422"/>
              <a:gd name="connsiteX4-9" fmla="*/ 262607 w 689418"/>
              <a:gd name="connsiteY4-10" fmla="*/ 394621 h 436422"/>
              <a:gd name="connsiteX5-11" fmla="*/ 63315 w 689418"/>
              <a:gd name="connsiteY5-12" fmla="*/ 183606 h 436422"/>
              <a:gd name="connsiteX6-13" fmla="*/ 31612 w 689418"/>
              <a:gd name="connsiteY6-14" fmla="*/ 12912 h 436422"/>
              <a:gd name="connsiteX0-15" fmla="*/ 27304 w 708292"/>
              <a:gd name="connsiteY0-16" fmla="*/ 13578 h 434513"/>
              <a:gd name="connsiteX1-17" fmla="*/ 504220 w 708292"/>
              <a:gd name="connsiteY1-18" fmla="*/ 29297 h 434513"/>
              <a:gd name="connsiteX2-19" fmla="*/ 656620 w 708292"/>
              <a:gd name="connsiteY2-20" fmla="*/ 181697 h 434513"/>
              <a:gd name="connsiteX3-21" fmla="*/ 680066 w 708292"/>
              <a:gd name="connsiteY3-22" fmla="*/ 416159 h 434513"/>
              <a:gd name="connsiteX4-23" fmla="*/ 281481 w 708292"/>
              <a:gd name="connsiteY4-24" fmla="*/ 392712 h 434513"/>
              <a:gd name="connsiteX5-25" fmla="*/ 82189 w 708292"/>
              <a:gd name="connsiteY5-26" fmla="*/ 181697 h 434513"/>
              <a:gd name="connsiteX6-27" fmla="*/ 27304 w 708292"/>
              <a:gd name="connsiteY6-28" fmla="*/ 13578 h 434513"/>
              <a:gd name="connsiteX0-29" fmla="*/ 35176 w 716164"/>
              <a:gd name="connsiteY0-30" fmla="*/ 6598 h 427533"/>
              <a:gd name="connsiteX1-31" fmla="*/ 512092 w 716164"/>
              <a:gd name="connsiteY1-32" fmla="*/ 22317 h 427533"/>
              <a:gd name="connsiteX2-33" fmla="*/ 664492 w 716164"/>
              <a:gd name="connsiteY2-34" fmla="*/ 174717 h 427533"/>
              <a:gd name="connsiteX3-35" fmla="*/ 687938 w 716164"/>
              <a:gd name="connsiteY3-36" fmla="*/ 409179 h 427533"/>
              <a:gd name="connsiteX4-37" fmla="*/ 289353 w 716164"/>
              <a:gd name="connsiteY4-38" fmla="*/ 385732 h 427533"/>
              <a:gd name="connsiteX5-39" fmla="*/ 90061 w 716164"/>
              <a:gd name="connsiteY5-40" fmla="*/ 174717 h 427533"/>
              <a:gd name="connsiteX6-41" fmla="*/ 35176 w 716164"/>
              <a:gd name="connsiteY6-42" fmla="*/ 6598 h 427533"/>
              <a:gd name="connsiteX0-43" fmla="*/ 50802 w 667396"/>
              <a:gd name="connsiteY0-44" fmla="*/ 6850 h 420058"/>
              <a:gd name="connsiteX1-45" fmla="*/ 463324 w 667396"/>
              <a:gd name="connsiteY1-46" fmla="*/ 14842 h 420058"/>
              <a:gd name="connsiteX2-47" fmla="*/ 615724 w 667396"/>
              <a:gd name="connsiteY2-48" fmla="*/ 167242 h 420058"/>
              <a:gd name="connsiteX3-49" fmla="*/ 639170 w 667396"/>
              <a:gd name="connsiteY3-50" fmla="*/ 401704 h 420058"/>
              <a:gd name="connsiteX4-51" fmla="*/ 240585 w 667396"/>
              <a:gd name="connsiteY4-52" fmla="*/ 378257 h 420058"/>
              <a:gd name="connsiteX5-53" fmla="*/ 41293 w 667396"/>
              <a:gd name="connsiteY5-54" fmla="*/ 167242 h 420058"/>
              <a:gd name="connsiteX6-55" fmla="*/ 50802 w 667396"/>
              <a:gd name="connsiteY6-56" fmla="*/ 6850 h 420058"/>
              <a:gd name="connsiteX0-57" fmla="*/ 85287 w 701881"/>
              <a:gd name="connsiteY0-58" fmla="*/ 5451 h 418659"/>
              <a:gd name="connsiteX1-59" fmla="*/ 497809 w 701881"/>
              <a:gd name="connsiteY1-60" fmla="*/ 13443 h 418659"/>
              <a:gd name="connsiteX2-61" fmla="*/ 650209 w 701881"/>
              <a:gd name="connsiteY2-62" fmla="*/ 165843 h 418659"/>
              <a:gd name="connsiteX3-63" fmla="*/ 673655 w 701881"/>
              <a:gd name="connsiteY3-64" fmla="*/ 400305 h 418659"/>
              <a:gd name="connsiteX4-65" fmla="*/ 275070 w 701881"/>
              <a:gd name="connsiteY4-66" fmla="*/ 376858 h 418659"/>
              <a:gd name="connsiteX5-67" fmla="*/ 75778 w 701881"/>
              <a:gd name="connsiteY5-68" fmla="*/ 165843 h 418659"/>
              <a:gd name="connsiteX6-69" fmla="*/ 85287 w 701881"/>
              <a:gd name="connsiteY6-70" fmla="*/ 5451 h 418659"/>
              <a:gd name="connsiteX0-71" fmla="*/ 65206 w 681800"/>
              <a:gd name="connsiteY0-72" fmla="*/ 19392 h 432600"/>
              <a:gd name="connsiteX1-73" fmla="*/ 477728 w 681800"/>
              <a:gd name="connsiteY1-74" fmla="*/ 27384 h 432600"/>
              <a:gd name="connsiteX2-75" fmla="*/ 630128 w 681800"/>
              <a:gd name="connsiteY2-76" fmla="*/ 179784 h 432600"/>
              <a:gd name="connsiteX3-77" fmla="*/ 653574 w 681800"/>
              <a:gd name="connsiteY3-78" fmla="*/ 414246 h 432600"/>
              <a:gd name="connsiteX4-79" fmla="*/ 254989 w 681800"/>
              <a:gd name="connsiteY4-80" fmla="*/ 390799 h 432600"/>
              <a:gd name="connsiteX5-81" fmla="*/ 19636 w 681800"/>
              <a:gd name="connsiteY5-82" fmla="*/ 228723 h 432600"/>
              <a:gd name="connsiteX6-83" fmla="*/ 65206 w 681800"/>
              <a:gd name="connsiteY6-84" fmla="*/ 19392 h 432600"/>
              <a:gd name="connsiteX0-85" fmla="*/ 71504 w 688098"/>
              <a:gd name="connsiteY0-86" fmla="*/ 2138 h 415346"/>
              <a:gd name="connsiteX1-87" fmla="*/ 484026 w 688098"/>
              <a:gd name="connsiteY1-88" fmla="*/ 10130 h 415346"/>
              <a:gd name="connsiteX2-89" fmla="*/ 636426 w 688098"/>
              <a:gd name="connsiteY2-90" fmla="*/ 162530 h 415346"/>
              <a:gd name="connsiteX3-91" fmla="*/ 659872 w 688098"/>
              <a:gd name="connsiteY3-92" fmla="*/ 396992 h 415346"/>
              <a:gd name="connsiteX4-93" fmla="*/ 261287 w 688098"/>
              <a:gd name="connsiteY4-94" fmla="*/ 373545 h 415346"/>
              <a:gd name="connsiteX5-95" fmla="*/ 25934 w 688098"/>
              <a:gd name="connsiteY5-96" fmla="*/ 211469 h 415346"/>
              <a:gd name="connsiteX6-97" fmla="*/ 71504 w 688098"/>
              <a:gd name="connsiteY6-98" fmla="*/ 2138 h 415346"/>
              <a:gd name="connsiteX0-99" fmla="*/ 65927 w 681968"/>
              <a:gd name="connsiteY0-100" fmla="*/ 19392 h 432600"/>
              <a:gd name="connsiteX1-101" fmla="*/ 493904 w 681968"/>
              <a:gd name="connsiteY1-102" fmla="*/ 27384 h 432600"/>
              <a:gd name="connsiteX2-103" fmla="*/ 630849 w 681968"/>
              <a:gd name="connsiteY2-104" fmla="*/ 179784 h 432600"/>
              <a:gd name="connsiteX3-105" fmla="*/ 654295 w 681968"/>
              <a:gd name="connsiteY3-106" fmla="*/ 414246 h 432600"/>
              <a:gd name="connsiteX4-107" fmla="*/ 255710 w 681968"/>
              <a:gd name="connsiteY4-108" fmla="*/ 390799 h 432600"/>
              <a:gd name="connsiteX5-109" fmla="*/ 20357 w 681968"/>
              <a:gd name="connsiteY5-110" fmla="*/ 228723 h 432600"/>
              <a:gd name="connsiteX6-111" fmla="*/ 65927 w 681968"/>
              <a:gd name="connsiteY6-112" fmla="*/ 19392 h 432600"/>
              <a:gd name="connsiteX0-113" fmla="*/ 70611 w 678925"/>
              <a:gd name="connsiteY0-114" fmla="*/ 23145 h 426050"/>
              <a:gd name="connsiteX1-115" fmla="*/ 490861 w 678925"/>
              <a:gd name="connsiteY1-116" fmla="*/ 20834 h 426050"/>
              <a:gd name="connsiteX2-117" fmla="*/ 627806 w 678925"/>
              <a:gd name="connsiteY2-118" fmla="*/ 173234 h 426050"/>
              <a:gd name="connsiteX3-119" fmla="*/ 651252 w 678925"/>
              <a:gd name="connsiteY3-120" fmla="*/ 407696 h 426050"/>
              <a:gd name="connsiteX4-121" fmla="*/ 252667 w 678925"/>
              <a:gd name="connsiteY4-122" fmla="*/ 384249 h 426050"/>
              <a:gd name="connsiteX5-123" fmla="*/ 17314 w 678925"/>
              <a:gd name="connsiteY5-124" fmla="*/ 222173 h 426050"/>
              <a:gd name="connsiteX6-125" fmla="*/ 70611 w 678925"/>
              <a:gd name="connsiteY6-126" fmla="*/ 23145 h 426050"/>
              <a:gd name="connsiteX0-127" fmla="*/ 73348 w 681662"/>
              <a:gd name="connsiteY0-128" fmla="*/ 9745 h 412650"/>
              <a:gd name="connsiteX1-129" fmla="*/ 493598 w 681662"/>
              <a:gd name="connsiteY1-130" fmla="*/ 7434 h 412650"/>
              <a:gd name="connsiteX2-131" fmla="*/ 630543 w 681662"/>
              <a:gd name="connsiteY2-132" fmla="*/ 159834 h 412650"/>
              <a:gd name="connsiteX3-133" fmla="*/ 653989 w 681662"/>
              <a:gd name="connsiteY3-134" fmla="*/ 394296 h 412650"/>
              <a:gd name="connsiteX4-135" fmla="*/ 255404 w 681662"/>
              <a:gd name="connsiteY4-136" fmla="*/ 370849 h 412650"/>
              <a:gd name="connsiteX5-137" fmla="*/ 20051 w 681662"/>
              <a:gd name="connsiteY5-138" fmla="*/ 208773 h 412650"/>
              <a:gd name="connsiteX6-139" fmla="*/ 73348 w 681662"/>
              <a:gd name="connsiteY6-140" fmla="*/ 9745 h 412650"/>
              <a:gd name="connsiteX0-141" fmla="*/ 66311 w 687504"/>
              <a:gd name="connsiteY0-142" fmla="*/ 3645 h 414277"/>
              <a:gd name="connsiteX1-143" fmla="*/ 499440 w 687504"/>
              <a:gd name="connsiteY1-144" fmla="*/ 9061 h 414277"/>
              <a:gd name="connsiteX2-145" fmla="*/ 636385 w 687504"/>
              <a:gd name="connsiteY2-146" fmla="*/ 161461 h 414277"/>
              <a:gd name="connsiteX3-147" fmla="*/ 659831 w 687504"/>
              <a:gd name="connsiteY3-148" fmla="*/ 395923 h 414277"/>
              <a:gd name="connsiteX4-149" fmla="*/ 261246 w 687504"/>
              <a:gd name="connsiteY4-150" fmla="*/ 372476 h 414277"/>
              <a:gd name="connsiteX5-151" fmla="*/ 25893 w 687504"/>
              <a:gd name="connsiteY5-152" fmla="*/ 210400 h 414277"/>
              <a:gd name="connsiteX6-153" fmla="*/ 66311 w 687504"/>
              <a:gd name="connsiteY6-154" fmla="*/ 3645 h 41427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87504" h="414277">
                <a:moveTo>
                  <a:pt x="66311" y="3645"/>
                </a:moveTo>
                <a:cubicBezTo>
                  <a:pt x="155539" y="24179"/>
                  <a:pt x="404428" y="-17242"/>
                  <a:pt x="499440" y="9061"/>
                </a:cubicBezTo>
                <a:cubicBezTo>
                  <a:pt x="594452" y="35364"/>
                  <a:pt x="609653" y="96984"/>
                  <a:pt x="636385" y="161461"/>
                </a:cubicBezTo>
                <a:cubicBezTo>
                  <a:pt x="663117" y="225938"/>
                  <a:pt x="722354" y="360754"/>
                  <a:pt x="659831" y="395923"/>
                </a:cubicBezTo>
                <a:cubicBezTo>
                  <a:pt x="597308" y="431092"/>
                  <a:pt x="360892" y="411553"/>
                  <a:pt x="261246" y="372476"/>
                </a:cubicBezTo>
                <a:cubicBezTo>
                  <a:pt x="161600" y="333399"/>
                  <a:pt x="58382" y="271872"/>
                  <a:pt x="25893" y="210400"/>
                </a:cubicBezTo>
                <a:cubicBezTo>
                  <a:pt x="-6596" y="148928"/>
                  <a:pt x="-22917" y="-16889"/>
                  <a:pt x="66311" y="364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219993" y="2001003"/>
            <a:ext cx="821059" cy="923330"/>
          </a:xfrm>
          <a:prstGeom prst="rect">
            <a:avLst/>
          </a:prstGeom>
          <a:noFill/>
        </p:spPr>
        <p:txBody>
          <a:bodyPr wrap="none" rtlCol="0">
            <a:spAutoFit/>
          </a:bodyPr>
          <a:lstStyle>
            <a:defPPr>
              <a:defRPr lang="zh-CN"/>
            </a:defPPr>
            <a:lvl1pPr>
              <a:defRPr sz="5400">
                <a:ln>
                  <a:solidFill>
                    <a:srgbClr val="0743A5"/>
                  </a:solidFill>
                </a:ln>
                <a:solidFill>
                  <a:schemeClr val="accent1">
                    <a:lumMod val="20000"/>
                    <a:lumOff val="80000"/>
                  </a:schemeClr>
                </a:solidFill>
                <a:latin typeface="Impact" panose="020B0806030902050204" pitchFamily="34" charset="0"/>
              </a:defRPr>
            </a:lvl1pPr>
          </a:lstStyle>
          <a:p>
            <a:r>
              <a:rPr lang="en-US" altLang="zh-CN" smtClean="0"/>
              <a:t>01</a:t>
            </a:r>
            <a:endParaRPr lang="zh-CN" altLang="en-US"/>
          </a:p>
        </p:txBody>
      </p:sp>
      <p:sp>
        <p:nvSpPr>
          <p:cNvPr id="156" name="五角星 37"/>
          <p:cNvSpPr/>
          <p:nvPr/>
        </p:nvSpPr>
        <p:spPr>
          <a:xfrm rot="1609624">
            <a:off x="8323831" y="884928"/>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9" name="组合 178"/>
          <p:cNvGrpSpPr/>
          <p:nvPr/>
        </p:nvGrpSpPr>
        <p:grpSpPr>
          <a:xfrm>
            <a:off x="10686551" y="2845775"/>
            <a:ext cx="546058" cy="550307"/>
            <a:chOff x="4918151" y="573505"/>
            <a:chExt cx="2869261" cy="2891589"/>
          </a:xfrm>
        </p:grpSpPr>
        <p:sp>
          <p:nvSpPr>
            <p:cNvPr id="180"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840230" y="4628680"/>
            <a:ext cx="285750" cy="285750"/>
            <a:chOff x="1805940" y="3794760"/>
            <a:chExt cx="285750" cy="285750"/>
          </a:xfrm>
        </p:grpSpPr>
        <p:sp>
          <p:nvSpPr>
            <p:cNvPr id="5" name="椭圆 4"/>
            <p:cNvSpPr/>
            <p:nvPr/>
          </p:nvSpPr>
          <p:spPr>
            <a:xfrm>
              <a:off x="1805940" y="3794760"/>
              <a:ext cx="285750" cy="285750"/>
            </a:xfrm>
            <a:prstGeom prst="ellipse">
              <a:avLst/>
            </a:prstGeom>
            <a:solidFill>
              <a:schemeClr val="bg1"/>
            </a:solid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880235" y="3869055"/>
              <a:ext cx="137160" cy="137160"/>
            </a:xfrm>
            <a:prstGeom prst="ellipse">
              <a:avLst/>
            </a:prstGeom>
            <a:solidFill>
              <a:srgbClr val="218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5" name="组合 194"/>
          <p:cNvGrpSpPr/>
          <p:nvPr/>
        </p:nvGrpSpPr>
        <p:grpSpPr>
          <a:xfrm>
            <a:off x="5044440" y="4632490"/>
            <a:ext cx="285750" cy="285750"/>
            <a:chOff x="1805940" y="3794760"/>
            <a:chExt cx="285750" cy="285750"/>
          </a:xfrm>
        </p:grpSpPr>
        <p:sp>
          <p:nvSpPr>
            <p:cNvPr id="196" name="椭圆 195"/>
            <p:cNvSpPr/>
            <p:nvPr/>
          </p:nvSpPr>
          <p:spPr>
            <a:xfrm>
              <a:off x="1805940" y="3794760"/>
              <a:ext cx="285750" cy="285750"/>
            </a:xfrm>
            <a:prstGeom prst="ellipse">
              <a:avLst/>
            </a:prstGeom>
            <a:solidFill>
              <a:schemeClr val="bg1"/>
            </a:solidFill>
            <a:ln w="31750">
              <a:solidFill>
                <a:srgbClr val="0F44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p:nvPr/>
          </p:nvSpPr>
          <p:spPr>
            <a:xfrm>
              <a:off x="1880235" y="3869055"/>
              <a:ext cx="137160" cy="137160"/>
            </a:xfrm>
            <a:prstGeom prst="ellipse">
              <a:avLst/>
            </a:prstGeom>
            <a:solidFill>
              <a:srgbClr val="13A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8" name="组合 197"/>
          <p:cNvGrpSpPr/>
          <p:nvPr/>
        </p:nvGrpSpPr>
        <p:grpSpPr>
          <a:xfrm>
            <a:off x="8180070" y="4613440"/>
            <a:ext cx="285750" cy="285750"/>
            <a:chOff x="1805940" y="3794760"/>
            <a:chExt cx="285750" cy="285750"/>
          </a:xfrm>
        </p:grpSpPr>
        <p:sp>
          <p:nvSpPr>
            <p:cNvPr id="199" name="椭圆 198"/>
            <p:cNvSpPr/>
            <p:nvPr/>
          </p:nvSpPr>
          <p:spPr>
            <a:xfrm>
              <a:off x="1805940" y="3794760"/>
              <a:ext cx="285750" cy="285750"/>
            </a:xfrm>
            <a:prstGeom prst="ellipse">
              <a:avLst/>
            </a:prstGeom>
            <a:solidFill>
              <a:schemeClr val="bg1"/>
            </a:solidFill>
            <a:ln w="31750">
              <a:solidFill>
                <a:srgbClr val="13AD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p:nvPr/>
          </p:nvSpPr>
          <p:spPr>
            <a:xfrm>
              <a:off x="1880235" y="3869055"/>
              <a:ext cx="137160" cy="137160"/>
            </a:xfrm>
            <a:prstGeom prst="ellipse">
              <a:avLst/>
            </a:prstGeom>
            <a:solidFill>
              <a:srgbClr val="13A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1500"/>
                                  </p:stCondLst>
                                  <p:iterate type="lt">
                                    <p:tmPct val="10000"/>
                                  </p:iterate>
                                  <p:childTnLst>
                                    <p:set>
                                      <p:cBhvr>
                                        <p:cTn id="11" dur="1" fill="hold">
                                          <p:stCondLst>
                                            <p:cond delay="0"/>
                                          </p:stCondLst>
                                        </p:cTn>
                                        <p:tgtEl>
                                          <p:spTgt spid="150"/>
                                        </p:tgtEl>
                                        <p:attrNameLst>
                                          <p:attrName>style.visibility</p:attrName>
                                        </p:attrNameLst>
                                      </p:cBhvr>
                                      <p:to>
                                        <p:strVal val="visible"/>
                                      </p:to>
                                    </p:set>
                                    <p:anim calcmode="lin" valueType="num">
                                      <p:cBhvr additive="base">
                                        <p:cTn id="12" dur="500" fill="hold"/>
                                        <p:tgtEl>
                                          <p:spTgt spid="150"/>
                                        </p:tgtEl>
                                        <p:attrNameLst>
                                          <p:attrName>ppt_x</p:attrName>
                                        </p:attrNameLst>
                                      </p:cBhvr>
                                      <p:tavLst>
                                        <p:tav tm="0">
                                          <p:val>
                                            <p:strVal val="1+#ppt_w/2"/>
                                          </p:val>
                                        </p:tav>
                                        <p:tav tm="100000">
                                          <p:val>
                                            <p:strVal val="#ppt_x"/>
                                          </p:val>
                                        </p:tav>
                                      </p:tavLst>
                                    </p:anim>
                                    <p:anim calcmode="lin" valueType="num">
                                      <p:cBhvr additive="base">
                                        <p:cTn id="13" dur="500" fill="hold"/>
                                        <p:tgtEl>
                                          <p:spTgt spid="15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2750"/>
                                  </p:stCondLst>
                                  <p:iterate type="lt">
                                    <p:tmPct val="10000"/>
                                  </p:iterate>
                                  <p:childTnLst>
                                    <p:set>
                                      <p:cBhvr>
                                        <p:cTn id="15" dur="1" fill="hold">
                                          <p:stCondLst>
                                            <p:cond delay="0"/>
                                          </p:stCondLst>
                                        </p:cTn>
                                        <p:tgtEl>
                                          <p:spTgt spid="151"/>
                                        </p:tgtEl>
                                        <p:attrNameLst>
                                          <p:attrName>style.visibility</p:attrName>
                                        </p:attrNameLst>
                                      </p:cBhvr>
                                      <p:to>
                                        <p:strVal val="visible"/>
                                      </p:to>
                                    </p:set>
                                    <p:anim calcmode="lin" valueType="num">
                                      <p:cBhvr additive="base">
                                        <p:cTn id="16" dur="500" fill="hold"/>
                                        <p:tgtEl>
                                          <p:spTgt spid="151"/>
                                        </p:tgtEl>
                                        <p:attrNameLst>
                                          <p:attrName>ppt_x</p:attrName>
                                        </p:attrNameLst>
                                      </p:cBhvr>
                                      <p:tavLst>
                                        <p:tav tm="0">
                                          <p:val>
                                            <p:strVal val="1+#ppt_w/2"/>
                                          </p:val>
                                        </p:tav>
                                        <p:tav tm="100000">
                                          <p:val>
                                            <p:strVal val="#ppt_x"/>
                                          </p:val>
                                        </p:tav>
                                      </p:tavLst>
                                    </p:anim>
                                    <p:anim calcmode="lin" valueType="num">
                                      <p:cBhvr additive="base">
                                        <p:cTn id="17" dur="500" fill="hold"/>
                                        <p:tgtEl>
                                          <p:spTgt spid="151"/>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4000"/>
                                  </p:stCondLst>
                                  <p:iterate type="lt">
                                    <p:tmPct val="10000"/>
                                  </p:iterate>
                                  <p:childTnLst>
                                    <p:set>
                                      <p:cBhvr>
                                        <p:cTn id="19" dur="1" fill="hold">
                                          <p:stCondLst>
                                            <p:cond delay="0"/>
                                          </p:stCondLst>
                                        </p:cTn>
                                        <p:tgtEl>
                                          <p:spTgt spid="152"/>
                                        </p:tgtEl>
                                        <p:attrNameLst>
                                          <p:attrName>style.visibility</p:attrName>
                                        </p:attrNameLst>
                                      </p:cBhvr>
                                      <p:to>
                                        <p:strVal val="visible"/>
                                      </p:to>
                                    </p:set>
                                    <p:anim calcmode="lin" valueType="num">
                                      <p:cBhvr additive="base">
                                        <p:cTn id="20" dur="500" fill="hold"/>
                                        <p:tgtEl>
                                          <p:spTgt spid="152"/>
                                        </p:tgtEl>
                                        <p:attrNameLst>
                                          <p:attrName>ppt_x</p:attrName>
                                        </p:attrNameLst>
                                      </p:cBhvr>
                                      <p:tavLst>
                                        <p:tav tm="0">
                                          <p:val>
                                            <p:strVal val="1+#ppt_w/2"/>
                                          </p:val>
                                        </p:tav>
                                        <p:tav tm="100000">
                                          <p:val>
                                            <p:strVal val="#ppt_x"/>
                                          </p:val>
                                        </p:tav>
                                      </p:tavLst>
                                    </p:anim>
                                    <p:anim calcmode="lin" valueType="num">
                                      <p:cBhvr additive="base">
                                        <p:cTn id="21" dur="500" fill="hold"/>
                                        <p:tgtEl>
                                          <p:spTgt spid="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0" grpId="0"/>
      <p:bldP spid="151" grpId="0"/>
      <p:bldP spid="15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91986" y="-486859"/>
            <a:ext cx="4922825" cy="3014031"/>
            <a:chOff x="-591986" y="-486859"/>
            <a:chExt cx="4922825" cy="3014031"/>
          </a:xfrm>
        </p:grpSpPr>
        <p:grpSp>
          <p:nvGrpSpPr>
            <p:cNvPr id="90" name="组合 89"/>
            <p:cNvGrpSpPr/>
            <p:nvPr/>
          </p:nvGrpSpPr>
          <p:grpSpPr>
            <a:xfrm>
              <a:off x="-591986" y="-486859"/>
              <a:ext cx="4922825" cy="3014031"/>
              <a:chOff x="-591986" y="-486859"/>
              <a:chExt cx="4922825" cy="3014031"/>
            </a:xfrm>
          </p:grpSpPr>
          <p:sp>
            <p:nvSpPr>
              <p:cNvPr id="91" name="任意多边形 90"/>
              <p:cNvSpPr/>
              <p:nvPr/>
            </p:nvSpPr>
            <p:spPr>
              <a:xfrm>
                <a:off x="1" y="-1"/>
                <a:ext cx="4170555" cy="2527173"/>
              </a:xfrm>
              <a:custGeom>
                <a:avLst/>
                <a:gdLst>
                  <a:gd name="connsiteX0" fmla="*/ 0 w 3456423"/>
                  <a:gd name="connsiteY0" fmla="*/ 0 h 2726704"/>
                  <a:gd name="connsiteX1" fmla="*/ 3456423 w 3456423"/>
                  <a:gd name="connsiteY1" fmla="*/ 0 h 2726704"/>
                  <a:gd name="connsiteX2" fmla="*/ 3328771 w 3456423"/>
                  <a:gd name="connsiteY2" fmla="*/ 87436 h 2726704"/>
                  <a:gd name="connsiteX3" fmla="*/ 3233855 w 3456423"/>
                  <a:gd name="connsiteY3" fmla="*/ 189572 h 2726704"/>
                  <a:gd name="connsiteX4" fmla="*/ 3066585 w 3456423"/>
                  <a:gd name="connsiteY4" fmla="*/ 1349299 h 2726704"/>
                  <a:gd name="connsiteX5" fmla="*/ 2475571 w 3456423"/>
                  <a:gd name="connsiteY5" fmla="*/ 1862256 h 2726704"/>
                  <a:gd name="connsiteX6" fmla="*/ 1326996 w 3456423"/>
                  <a:gd name="connsiteY6" fmla="*/ 2051827 h 2726704"/>
                  <a:gd name="connsiteX7" fmla="*/ 758283 w 3456423"/>
                  <a:gd name="connsiteY7" fmla="*/ 2720899 h 2726704"/>
                  <a:gd name="connsiteX8" fmla="*/ 17299 w 3456423"/>
                  <a:gd name="connsiteY8" fmla="*/ 2425323 h 2726704"/>
                  <a:gd name="connsiteX9" fmla="*/ 0 w 3456423"/>
                  <a:gd name="connsiteY9" fmla="*/ 2420493 h 2726704"/>
                  <a:gd name="connsiteX0-1" fmla="*/ 0 w 3456423"/>
                  <a:gd name="connsiteY0-2" fmla="*/ 0 h 2527173"/>
                  <a:gd name="connsiteX1-3" fmla="*/ 3456423 w 3456423"/>
                  <a:gd name="connsiteY1-4" fmla="*/ 0 h 2527173"/>
                  <a:gd name="connsiteX2-5" fmla="*/ 3328771 w 3456423"/>
                  <a:gd name="connsiteY2-6" fmla="*/ 87436 h 2527173"/>
                  <a:gd name="connsiteX3-7" fmla="*/ 3233855 w 3456423"/>
                  <a:gd name="connsiteY3-8" fmla="*/ 189572 h 2527173"/>
                  <a:gd name="connsiteX4-9" fmla="*/ 3066585 w 3456423"/>
                  <a:gd name="connsiteY4-10" fmla="*/ 1349299 h 2527173"/>
                  <a:gd name="connsiteX5-11" fmla="*/ 2475571 w 3456423"/>
                  <a:gd name="connsiteY5-12" fmla="*/ 1862256 h 2527173"/>
                  <a:gd name="connsiteX6-13" fmla="*/ 1326996 w 3456423"/>
                  <a:gd name="connsiteY6-14" fmla="*/ 2051827 h 2527173"/>
                  <a:gd name="connsiteX7-15" fmla="*/ 724829 w 3456423"/>
                  <a:gd name="connsiteY7-16" fmla="*/ 2509026 h 2527173"/>
                  <a:gd name="connsiteX8-17" fmla="*/ 17299 w 3456423"/>
                  <a:gd name="connsiteY8-18" fmla="*/ 2425323 h 2527173"/>
                  <a:gd name="connsiteX9-19" fmla="*/ 0 w 3456423"/>
                  <a:gd name="connsiteY9-20" fmla="*/ 2420493 h 2527173"/>
                  <a:gd name="connsiteX10" fmla="*/ 0 w 3456423"/>
                  <a:gd name="connsiteY10" fmla="*/ 0 h 2527173"/>
                  <a:gd name="connsiteX0-21" fmla="*/ 0 w 3456423"/>
                  <a:gd name="connsiteY0-22" fmla="*/ 0 h 2527173"/>
                  <a:gd name="connsiteX1-23" fmla="*/ 3456423 w 3456423"/>
                  <a:gd name="connsiteY1-24" fmla="*/ 0 h 2527173"/>
                  <a:gd name="connsiteX2-25" fmla="*/ 3328771 w 3456423"/>
                  <a:gd name="connsiteY2-26" fmla="*/ 87436 h 2527173"/>
                  <a:gd name="connsiteX3-27" fmla="*/ 3233855 w 3456423"/>
                  <a:gd name="connsiteY3-28" fmla="*/ 189572 h 2527173"/>
                  <a:gd name="connsiteX4-29" fmla="*/ 3066585 w 3456423"/>
                  <a:gd name="connsiteY4-30" fmla="*/ 1349299 h 2527173"/>
                  <a:gd name="connsiteX5-31" fmla="*/ 2475571 w 3456423"/>
                  <a:gd name="connsiteY5-32" fmla="*/ 1862256 h 2527173"/>
                  <a:gd name="connsiteX6-33" fmla="*/ 1271546 w 3456423"/>
                  <a:gd name="connsiteY6-34" fmla="*/ 1929163 h 2527173"/>
                  <a:gd name="connsiteX7-35" fmla="*/ 724829 w 3456423"/>
                  <a:gd name="connsiteY7-36" fmla="*/ 2509026 h 2527173"/>
                  <a:gd name="connsiteX8-37" fmla="*/ 17299 w 3456423"/>
                  <a:gd name="connsiteY8-38" fmla="*/ 2425323 h 2527173"/>
                  <a:gd name="connsiteX9-39" fmla="*/ 0 w 3456423"/>
                  <a:gd name="connsiteY9-40" fmla="*/ 2420493 h 2527173"/>
                  <a:gd name="connsiteX10-41" fmla="*/ 0 w 3456423"/>
                  <a:gd name="connsiteY10-42" fmla="*/ 0 h 2527173"/>
                  <a:gd name="connsiteX0-43" fmla="*/ 0 w 3456423"/>
                  <a:gd name="connsiteY0-44" fmla="*/ 0 h 2527173"/>
                  <a:gd name="connsiteX1-45" fmla="*/ 3456423 w 3456423"/>
                  <a:gd name="connsiteY1-46" fmla="*/ 0 h 2527173"/>
                  <a:gd name="connsiteX2-47" fmla="*/ 3328771 w 3456423"/>
                  <a:gd name="connsiteY2-48" fmla="*/ 87436 h 2527173"/>
                  <a:gd name="connsiteX3-49" fmla="*/ 3233855 w 3456423"/>
                  <a:gd name="connsiteY3-50" fmla="*/ 189572 h 2527173"/>
                  <a:gd name="connsiteX4-51" fmla="*/ 3066585 w 3456423"/>
                  <a:gd name="connsiteY4-52" fmla="*/ 1349299 h 2527173"/>
                  <a:gd name="connsiteX5-53" fmla="*/ 2475571 w 3456423"/>
                  <a:gd name="connsiteY5-54" fmla="*/ 1884559 h 2527173"/>
                  <a:gd name="connsiteX6-55" fmla="*/ 1271546 w 3456423"/>
                  <a:gd name="connsiteY6-56" fmla="*/ 1929163 h 2527173"/>
                  <a:gd name="connsiteX7-57" fmla="*/ 724829 w 3456423"/>
                  <a:gd name="connsiteY7-58" fmla="*/ 2509026 h 2527173"/>
                  <a:gd name="connsiteX8-59" fmla="*/ 17299 w 3456423"/>
                  <a:gd name="connsiteY8-60" fmla="*/ 2425323 h 2527173"/>
                  <a:gd name="connsiteX9-61" fmla="*/ 0 w 3456423"/>
                  <a:gd name="connsiteY9-62" fmla="*/ 2420493 h 2527173"/>
                  <a:gd name="connsiteX10-63" fmla="*/ 0 w 3456423"/>
                  <a:gd name="connsiteY10-64" fmla="*/ 0 h 25271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3456423" h="2527173">
                    <a:moveTo>
                      <a:pt x="0" y="0"/>
                    </a:moveTo>
                    <a:lnTo>
                      <a:pt x="3456423" y="0"/>
                    </a:lnTo>
                    <a:lnTo>
                      <a:pt x="3328771" y="87436"/>
                    </a:lnTo>
                    <a:cubicBezTo>
                      <a:pt x="3290221" y="119383"/>
                      <a:pt x="3257784" y="153331"/>
                      <a:pt x="3233855" y="189572"/>
                    </a:cubicBezTo>
                    <a:cubicBezTo>
                      <a:pt x="3042426" y="479504"/>
                      <a:pt x="3192966" y="1066801"/>
                      <a:pt x="3066585" y="1349299"/>
                    </a:cubicBezTo>
                    <a:cubicBezTo>
                      <a:pt x="2940204" y="1631797"/>
                      <a:pt x="2774744" y="1787915"/>
                      <a:pt x="2475571" y="1884559"/>
                    </a:cubicBezTo>
                    <a:cubicBezTo>
                      <a:pt x="2176398" y="1981203"/>
                      <a:pt x="1563336" y="1825085"/>
                      <a:pt x="1271546" y="1929163"/>
                    </a:cubicBezTo>
                    <a:cubicBezTo>
                      <a:pt x="979756" y="2033241"/>
                      <a:pt x="966439" y="2449553"/>
                      <a:pt x="724829" y="2509026"/>
                    </a:cubicBezTo>
                    <a:cubicBezTo>
                      <a:pt x="528521" y="2557348"/>
                      <a:pt x="244203" y="2502224"/>
                      <a:pt x="17299" y="2425323"/>
                    </a:cubicBezTo>
                    <a:lnTo>
                      <a:pt x="0" y="2420493"/>
                    </a:lnTo>
                    <a:lnTo>
                      <a:pt x="0" y="0"/>
                    </a:ln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3928030" y="228508"/>
                <a:ext cx="402809" cy="595457"/>
              </a:xfrm>
              <a:custGeom>
                <a:avLst/>
                <a:gdLst>
                  <a:gd name="connsiteX0" fmla="*/ 202032 w 347199"/>
                  <a:gd name="connsiteY0" fmla="*/ 34 h 754156"/>
                  <a:gd name="connsiteX1" fmla="*/ 57066 w 347199"/>
                  <a:gd name="connsiteY1" fmla="*/ 156152 h 754156"/>
                  <a:gd name="connsiteX2" fmla="*/ 34764 w 347199"/>
                  <a:gd name="connsiteY2" fmla="*/ 501839 h 754156"/>
                  <a:gd name="connsiteX3" fmla="*/ 12462 w 347199"/>
                  <a:gd name="connsiteY3" fmla="*/ 657956 h 754156"/>
                  <a:gd name="connsiteX4" fmla="*/ 246637 w 347199"/>
                  <a:gd name="connsiteY4" fmla="*/ 724864 h 754156"/>
                  <a:gd name="connsiteX5" fmla="*/ 346998 w 347199"/>
                  <a:gd name="connsiteY5" fmla="*/ 167303 h 754156"/>
                  <a:gd name="connsiteX6" fmla="*/ 202032 w 347199"/>
                  <a:gd name="connsiteY6" fmla="*/ 34 h 754156"/>
                  <a:gd name="connsiteX0-1" fmla="*/ 204993 w 354755"/>
                  <a:gd name="connsiteY0-2" fmla="*/ 34 h 659757"/>
                  <a:gd name="connsiteX1-3" fmla="*/ 60027 w 354755"/>
                  <a:gd name="connsiteY1-4" fmla="*/ 156152 h 659757"/>
                  <a:gd name="connsiteX2-5" fmla="*/ 37725 w 354755"/>
                  <a:gd name="connsiteY2-6" fmla="*/ 501839 h 659757"/>
                  <a:gd name="connsiteX3-7" fmla="*/ 15423 w 354755"/>
                  <a:gd name="connsiteY3-8" fmla="*/ 657956 h 659757"/>
                  <a:gd name="connsiteX4-9" fmla="*/ 291162 w 354755"/>
                  <a:gd name="connsiteY4-10" fmla="*/ 558609 h 659757"/>
                  <a:gd name="connsiteX5-11" fmla="*/ 349959 w 354755"/>
                  <a:gd name="connsiteY5-12" fmla="*/ 167303 h 659757"/>
                  <a:gd name="connsiteX6-13" fmla="*/ 204993 w 354755"/>
                  <a:gd name="connsiteY6-14" fmla="*/ 34 h 659757"/>
                  <a:gd name="connsiteX0-15" fmla="*/ 213163 w 362925"/>
                  <a:gd name="connsiteY0-16" fmla="*/ 33 h 661095"/>
                  <a:gd name="connsiteX1-17" fmla="*/ 68197 w 362925"/>
                  <a:gd name="connsiteY1-18" fmla="*/ 156151 h 661095"/>
                  <a:gd name="connsiteX2-19" fmla="*/ 19917 w 362925"/>
                  <a:gd name="connsiteY2-20" fmla="*/ 475860 h 661095"/>
                  <a:gd name="connsiteX3-21" fmla="*/ 23593 w 362925"/>
                  <a:gd name="connsiteY3-22" fmla="*/ 657955 h 661095"/>
                  <a:gd name="connsiteX4-23" fmla="*/ 299332 w 362925"/>
                  <a:gd name="connsiteY4-24" fmla="*/ 558608 h 661095"/>
                  <a:gd name="connsiteX5-25" fmla="*/ 358129 w 362925"/>
                  <a:gd name="connsiteY5-26" fmla="*/ 167302 h 661095"/>
                  <a:gd name="connsiteX6-27" fmla="*/ 213163 w 362925"/>
                  <a:gd name="connsiteY6-28" fmla="*/ 33 h 661095"/>
                  <a:gd name="connsiteX0-29" fmla="*/ 197565 w 347327"/>
                  <a:gd name="connsiteY0-30" fmla="*/ 33 h 691040"/>
                  <a:gd name="connsiteX1-31" fmla="*/ 52599 w 347327"/>
                  <a:gd name="connsiteY1-32" fmla="*/ 156151 h 691040"/>
                  <a:gd name="connsiteX2-33" fmla="*/ 4319 w 347327"/>
                  <a:gd name="connsiteY2-34" fmla="*/ 475860 h 691040"/>
                  <a:gd name="connsiteX3-35" fmla="*/ 33972 w 347327"/>
                  <a:gd name="connsiteY3-36" fmla="*/ 689127 h 691040"/>
                  <a:gd name="connsiteX4-37" fmla="*/ 283734 w 347327"/>
                  <a:gd name="connsiteY4-38" fmla="*/ 558608 h 691040"/>
                  <a:gd name="connsiteX5-39" fmla="*/ 342531 w 347327"/>
                  <a:gd name="connsiteY5-40" fmla="*/ 167302 h 691040"/>
                  <a:gd name="connsiteX6-41" fmla="*/ 197565 w 347327"/>
                  <a:gd name="connsiteY6-42" fmla="*/ 33 h 691040"/>
                  <a:gd name="connsiteX0-43" fmla="*/ 196153 w 345915"/>
                  <a:gd name="connsiteY0-44" fmla="*/ 33 h 708675"/>
                  <a:gd name="connsiteX1-45" fmla="*/ 51187 w 345915"/>
                  <a:gd name="connsiteY1-46" fmla="*/ 156151 h 708675"/>
                  <a:gd name="connsiteX2-47" fmla="*/ 2907 w 345915"/>
                  <a:gd name="connsiteY2-48" fmla="*/ 475860 h 708675"/>
                  <a:gd name="connsiteX3-49" fmla="*/ 32560 w 345915"/>
                  <a:gd name="connsiteY3-50" fmla="*/ 689127 h 708675"/>
                  <a:gd name="connsiteX4-51" fmla="*/ 282322 w 345915"/>
                  <a:gd name="connsiteY4-52" fmla="*/ 558608 h 708675"/>
                  <a:gd name="connsiteX5-53" fmla="*/ 341119 w 345915"/>
                  <a:gd name="connsiteY5-54" fmla="*/ 167302 h 708675"/>
                  <a:gd name="connsiteX6-55" fmla="*/ 196153 w 345915"/>
                  <a:gd name="connsiteY6-56" fmla="*/ 33 h 708675"/>
                  <a:gd name="connsiteX0-57" fmla="*/ 196825 w 344300"/>
                  <a:gd name="connsiteY0-58" fmla="*/ 33 h 694047"/>
                  <a:gd name="connsiteX1-59" fmla="*/ 51859 w 344300"/>
                  <a:gd name="connsiteY1-60" fmla="*/ 156151 h 694047"/>
                  <a:gd name="connsiteX2-61" fmla="*/ 3579 w 344300"/>
                  <a:gd name="connsiteY2-62" fmla="*/ 475860 h 694047"/>
                  <a:gd name="connsiteX3-63" fmla="*/ 33232 w 344300"/>
                  <a:gd name="connsiteY3-64" fmla="*/ 689127 h 694047"/>
                  <a:gd name="connsiteX4-65" fmla="*/ 267408 w 344300"/>
                  <a:gd name="connsiteY4-66" fmla="*/ 589780 h 694047"/>
                  <a:gd name="connsiteX5-67" fmla="*/ 341791 w 344300"/>
                  <a:gd name="connsiteY5-68" fmla="*/ 167302 h 694047"/>
                  <a:gd name="connsiteX6-69" fmla="*/ 196825 w 344300"/>
                  <a:gd name="connsiteY6-70" fmla="*/ 33 h 694047"/>
                  <a:gd name="connsiteX0-71" fmla="*/ 196825 w 344300"/>
                  <a:gd name="connsiteY0-72" fmla="*/ 33 h 702746"/>
                  <a:gd name="connsiteX1-73" fmla="*/ 51859 w 344300"/>
                  <a:gd name="connsiteY1-74" fmla="*/ 156151 h 702746"/>
                  <a:gd name="connsiteX2-75" fmla="*/ 3579 w 344300"/>
                  <a:gd name="connsiteY2-76" fmla="*/ 475860 h 702746"/>
                  <a:gd name="connsiteX3-77" fmla="*/ 33232 w 344300"/>
                  <a:gd name="connsiteY3-78" fmla="*/ 689127 h 702746"/>
                  <a:gd name="connsiteX4-79" fmla="*/ 267408 w 344300"/>
                  <a:gd name="connsiteY4-80" fmla="*/ 589780 h 702746"/>
                  <a:gd name="connsiteX5-81" fmla="*/ 341791 w 344300"/>
                  <a:gd name="connsiteY5-82" fmla="*/ 167302 h 702746"/>
                  <a:gd name="connsiteX6-83" fmla="*/ 196825 w 344300"/>
                  <a:gd name="connsiteY6-84" fmla="*/ 33 h 702746"/>
                  <a:gd name="connsiteX0-85" fmla="*/ 195018 w 342493"/>
                  <a:gd name="connsiteY0-86" fmla="*/ 33 h 702746"/>
                  <a:gd name="connsiteX1-87" fmla="*/ 50052 w 342493"/>
                  <a:gd name="connsiteY1-88" fmla="*/ 156151 h 702746"/>
                  <a:gd name="connsiteX2-89" fmla="*/ 1772 w 342493"/>
                  <a:gd name="connsiteY2-90" fmla="*/ 475860 h 702746"/>
                  <a:gd name="connsiteX3-91" fmla="*/ 36620 w 342493"/>
                  <a:gd name="connsiteY3-92" fmla="*/ 689127 h 702746"/>
                  <a:gd name="connsiteX4-93" fmla="*/ 265601 w 342493"/>
                  <a:gd name="connsiteY4-94" fmla="*/ 589780 h 702746"/>
                  <a:gd name="connsiteX5-95" fmla="*/ 339984 w 342493"/>
                  <a:gd name="connsiteY5-96" fmla="*/ 167302 h 702746"/>
                  <a:gd name="connsiteX6-97" fmla="*/ 195018 w 342493"/>
                  <a:gd name="connsiteY6-98" fmla="*/ 33 h 702746"/>
                  <a:gd name="connsiteX0-99" fmla="*/ 195018 w 342493"/>
                  <a:gd name="connsiteY0-100" fmla="*/ 33 h 702746"/>
                  <a:gd name="connsiteX1-101" fmla="*/ 50052 w 342493"/>
                  <a:gd name="connsiteY1-102" fmla="*/ 156151 h 702746"/>
                  <a:gd name="connsiteX2-103" fmla="*/ 1772 w 342493"/>
                  <a:gd name="connsiteY2-104" fmla="*/ 475860 h 702746"/>
                  <a:gd name="connsiteX3-105" fmla="*/ 36620 w 342493"/>
                  <a:gd name="connsiteY3-106" fmla="*/ 689127 h 702746"/>
                  <a:gd name="connsiteX4-107" fmla="*/ 265601 w 342493"/>
                  <a:gd name="connsiteY4-108" fmla="*/ 589780 h 702746"/>
                  <a:gd name="connsiteX5-109" fmla="*/ 339984 w 342493"/>
                  <a:gd name="connsiteY5-110" fmla="*/ 167302 h 702746"/>
                  <a:gd name="connsiteX6-111" fmla="*/ 195018 w 342493"/>
                  <a:gd name="connsiteY6-112" fmla="*/ 33 h 702746"/>
                  <a:gd name="connsiteX0-113" fmla="*/ 195018 w 342493"/>
                  <a:gd name="connsiteY0-114" fmla="*/ 33 h 702746"/>
                  <a:gd name="connsiteX1-115" fmla="*/ 50052 w 342493"/>
                  <a:gd name="connsiteY1-116" fmla="*/ 156151 h 702746"/>
                  <a:gd name="connsiteX2-117" fmla="*/ 1772 w 342493"/>
                  <a:gd name="connsiteY2-118" fmla="*/ 475860 h 702746"/>
                  <a:gd name="connsiteX3-119" fmla="*/ 36620 w 342493"/>
                  <a:gd name="connsiteY3-120" fmla="*/ 689127 h 702746"/>
                  <a:gd name="connsiteX4-121" fmla="*/ 265601 w 342493"/>
                  <a:gd name="connsiteY4-122" fmla="*/ 589780 h 702746"/>
                  <a:gd name="connsiteX5-123" fmla="*/ 339984 w 342493"/>
                  <a:gd name="connsiteY5-124" fmla="*/ 167302 h 702746"/>
                  <a:gd name="connsiteX6-125" fmla="*/ 195018 w 342493"/>
                  <a:gd name="connsiteY6-126" fmla="*/ 33 h 702746"/>
                  <a:gd name="connsiteX0-127" fmla="*/ 193636 w 341111"/>
                  <a:gd name="connsiteY0-128" fmla="*/ 33 h 702746"/>
                  <a:gd name="connsiteX1-129" fmla="*/ 48670 w 341111"/>
                  <a:gd name="connsiteY1-130" fmla="*/ 156151 h 702746"/>
                  <a:gd name="connsiteX2-131" fmla="*/ 390 w 341111"/>
                  <a:gd name="connsiteY2-132" fmla="*/ 475860 h 702746"/>
                  <a:gd name="connsiteX3-133" fmla="*/ 69275 w 341111"/>
                  <a:gd name="connsiteY3-134" fmla="*/ 689127 h 702746"/>
                  <a:gd name="connsiteX4-135" fmla="*/ 264219 w 341111"/>
                  <a:gd name="connsiteY4-136" fmla="*/ 589780 h 702746"/>
                  <a:gd name="connsiteX5-137" fmla="*/ 338602 w 341111"/>
                  <a:gd name="connsiteY5-138" fmla="*/ 167302 h 702746"/>
                  <a:gd name="connsiteX6-139" fmla="*/ 193636 w 341111"/>
                  <a:gd name="connsiteY6-140" fmla="*/ 33 h 7027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1111" h="702746">
                    <a:moveTo>
                      <a:pt x="193636" y="33"/>
                    </a:moveTo>
                    <a:cubicBezTo>
                      <a:pt x="119337" y="-1826"/>
                      <a:pt x="80878" y="76847"/>
                      <a:pt x="48670" y="156151"/>
                    </a:cubicBezTo>
                    <a:cubicBezTo>
                      <a:pt x="16462" y="235455"/>
                      <a:pt x="-3044" y="387031"/>
                      <a:pt x="390" y="475860"/>
                    </a:cubicBezTo>
                    <a:cubicBezTo>
                      <a:pt x="3824" y="564689"/>
                      <a:pt x="25303" y="670140"/>
                      <a:pt x="69275" y="689127"/>
                    </a:cubicBezTo>
                    <a:cubicBezTo>
                      <a:pt x="113247" y="708114"/>
                      <a:pt x="166900" y="728705"/>
                      <a:pt x="264219" y="589780"/>
                    </a:cubicBezTo>
                    <a:cubicBezTo>
                      <a:pt x="319975" y="508005"/>
                      <a:pt x="350366" y="265593"/>
                      <a:pt x="338602" y="167302"/>
                    </a:cubicBezTo>
                    <a:cubicBezTo>
                      <a:pt x="326838" y="69011"/>
                      <a:pt x="267935" y="1892"/>
                      <a:pt x="193636" y="33"/>
                    </a:cubicBez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Group 4"/>
              <p:cNvGrpSpPr>
                <a:grpSpLocks noChangeAspect="1"/>
              </p:cNvGrpSpPr>
              <p:nvPr/>
            </p:nvGrpSpPr>
            <p:grpSpPr bwMode="auto">
              <a:xfrm rot="254852">
                <a:off x="-591986" y="-486859"/>
                <a:ext cx="1652918" cy="1652920"/>
                <a:chOff x="3539" y="1343"/>
                <a:chExt cx="615" cy="615"/>
              </a:xfrm>
            </p:grpSpPr>
            <p:sp>
              <p:nvSpPr>
                <p:cNvPr id="95"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4" name="五角星 37"/>
              <p:cNvSpPr/>
              <p:nvPr/>
            </p:nvSpPr>
            <p:spPr>
              <a:xfrm rot="1609624">
                <a:off x="720829" y="1910572"/>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任意多边形 8"/>
            <p:cNvSpPr/>
            <p:nvPr/>
          </p:nvSpPr>
          <p:spPr>
            <a:xfrm>
              <a:off x="-12032" y="-36094"/>
              <a:ext cx="3814011" cy="2463124"/>
            </a:xfrm>
            <a:custGeom>
              <a:avLst/>
              <a:gdLst>
                <a:gd name="connsiteX0" fmla="*/ 3814011 w 3814011"/>
                <a:gd name="connsiteY0" fmla="*/ 0 h 2415175"/>
                <a:gd name="connsiteX1" fmla="*/ 3585411 w 3814011"/>
                <a:gd name="connsiteY1" fmla="*/ 589548 h 2415175"/>
                <a:gd name="connsiteX2" fmla="*/ 3416969 w 3814011"/>
                <a:gd name="connsiteY2" fmla="*/ 1600200 h 2415175"/>
                <a:gd name="connsiteX3" fmla="*/ 1997243 w 3814011"/>
                <a:gd name="connsiteY3" fmla="*/ 1852863 h 2415175"/>
                <a:gd name="connsiteX4" fmla="*/ 1010653 w 3814011"/>
                <a:gd name="connsiteY4" fmla="*/ 2406316 h 2415175"/>
                <a:gd name="connsiteX5" fmla="*/ 0 w 3814011"/>
                <a:gd name="connsiteY5" fmla="*/ 2141621 h 2415175"/>
                <a:gd name="connsiteX0-1" fmla="*/ 3814011 w 3814011"/>
                <a:gd name="connsiteY0-2" fmla="*/ 0 h 2416950"/>
                <a:gd name="connsiteX1-3" fmla="*/ 3585411 w 3814011"/>
                <a:gd name="connsiteY1-4" fmla="*/ 589548 h 2416950"/>
                <a:gd name="connsiteX2-5" fmla="*/ 3416969 w 3814011"/>
                <a:gd name="connsiteY2-6" fmla="*/ 1600200 h 2416950"/>
                <a:gd name="connsiteX3-7" fmla="*/ 1864896 w 3814011"/>
                <a:gd name="connsiteY3-8" fmla="*/ 1816768 h 2416950"/>
                <a:gd name="connsiteX4-9" fmla="*/ 1010653 w 3814011"/>
                <a:gd name="connsiteY4-10" fmla="*/ 2406316 h 2416950"/>
                <a:gd name="connsiteX5-11" fmla="*/ 0 w 3814011"/>
                <a:gd name="connsiteY5-12" fmla="*/ 2141621 h 2416950"/>
                <a:gd name="connsiteX0-13" fmla="*/ 3814011 w 3814011"/>
                <a:gd name="connsiteY0-14" fmla="*/ 0 h 2463124"/>
                <a:gd name="connsiteX1-15" fmla="*/ 3585411 w 3814011"/>
                <a:gd name="connsiteY1-16" fmla="*/ 589548 h 2463124"/>
                <a:gd name="connsiteX2-17" fmla="*/ 3416969 w 3814011"/>
                <a:gd name="connsiteY2-18" fmla="*/ 1600200 h 2463124"/>
                <a:gd name="connsiteX3-19" fmla="*/ 1864896 w 3814011"/>
                <a:gd name="connsiteY3-20" fmla="*/ 1816768 h 2463124"/>
                <a:gd name="connsiteX4-21" fmla="*/ 866274 w 3814011"/>
                <a:gd name="connsiteY4-22" fmla="*/ 2454442 h 2463124"/>
                <a:gd name="connsiteX5-23" fmla="*/ 0 w 3814011"/>
                <a:gd name="connsiteY5-24" fmla="*/ 2141621 h 2463124"/>
                <a:gd name="connsiteX0-25" fmla="*/ 3814011 w 3814011"/>
                <a:gd name="connsiteY0-26" fmla="*/ 0 h 2463124"/>
                <a:gd name="connsiteX1-27" fmla="*/ 3585411 w 3814011"/>
                <a:gd name="connsiteY1-28" fmla="*/ 589548 h 2463124"/>
                <a:gd name="connsiteX2-29" fmla="*/ 3380874 w 3814011"/>
                <a:gd name="connsiteY2-30" fmla="*/ 1648326 h 2463124"/>
                <a:gd name="connsiteX3-31" fmla="*/ 1864896 w 3814011"/>
                <a:gd name="connsiteY3-32" fmla="*/ 1816768 h 2463124"/>
                <a:gd name="connsiteX4-33" fmla="*/ 866274 w 3814011"/>
                <a:gd name="connsiteY4-34" fmla="*/ 2454442 h 2463124"/>
                <a:gd name="connsiteX5-35" fmla="*/ 0 w 3814011"/>
                <a:gd name="connsiteY5-36" fmla="*/ 2141621 h 24631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814011" h="2463124">
                  <a:moveTo>
                    <a:pt x="3814011" y="0"/>
                  </a:moveTo>
                  <a:cubicBezTo>
                    <a:pt x="3732798" y="161424"/>
                    <a:pt x="3657601" y="314827"/>
                    <a:pt x="3585411" y="589548"/>
                  </a:cubicBezTo>
                  <a:cubicBezTo>
                    <a:pt x="3513222" y="864269"/>
                    <a:pt x="3667626" y="1443789"/>
                    <a:pt x="3380874" y="1648326"/>
                  </a:cubicBezTo>
                  <a:cubicBezTo>
                    <a:pt x="3094122" y="1852863"/>
                    <a:pt x="2283996" y="1682415"/>
                    <a:pt x="1864896" y="1816768"/>
                  </a:cubicBezTo>
                  <a:cubicBezTo>
                    <a:pt x="1445796" y="1951121"/>
                    <a:pt x="1177090" y="2400300"/>
                    <a:pt x="866274" y="2454442"/>
                  </a:cubicBezTo>
                  <a:cubicBezTo>
                    <a:pt x="555458" y="2508584"/>
                    <a:pt x="338889" y="2298031"/>
                    <a:pt x="0" y="2141621"/>
                  </a:cubicBezTo>
                </a:path>
              </a:pathLst>
            </a:custGeom>
            <a:noFill/>
            <a:ln>
              <a:solidFill>
                <a:srgbClr val="70C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9" name="图片 88"/>
          <p:cNvPicPr>
            <a:picLocks noChangeAspect="1"/>
          </p:cNvPicPr>
          <p:nvPr/>
        </p:nvPicPr>
        <p:blipFill>
          <a:blip r:embed="rId1"/>
          <a:srcRect/>
          <a:stretch>
            <a:fillRect/>
          </a:stretch>
        </p:blipFill>
        <p:spPr>
          <a:xfrm rot="660966" flipV="1">
            <a:off x="10100948" y="4688293"/>
            <a:ext cx="3785944" cy="3792041"/>
          </a:xfrm>
          <a:custGeom>
            <a:avLst/>
            <a:gdLst>
              <a:gd name="connsiteX0" fmla="*/ 0 w 3785944"/>
              <a:gd name="connsiteY0" fmla="*/ 1223569 h 3792041"/>
              <a:gd name="connsiteX1" fmla="*/ 2168030 w 3785944"/>
              <a:gd name="connsiteY1" fmla="*/ 1645624 h 3792041"/>
              <a:gd name="connsiteX2" fmla="*/ 1750182 w 3785944"/>
              <a:gd name="connsiteY2" fmla="*/ 3792041 h 3792041"/>
              <a:gd name="connsiteX3" fmla="*/ 0 w 3785944"/>
              <a:gd name="connsiteY3" fmla="*/ 3792041 h 3792041"/>
              <a:gd name="connsiteX4" fmla="*/ 3785944 w 3785944"/>
              <a:gd name="connsiteY4" fmla="*/ 0 h 3792041"/>
              <a:gd name="connsiteX5" fmla="*/ 3785943 w 3785944"/>
              <a:gd name="connsiteY5" fmla="*/ 302715 h 3792041"/>
              <a:gd name="connsiteX6" fmla="*/ 2230942 w 3785944"/>
              <a:gd name="connsiteY6" fmla="*/ 0 h 379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5944" h="3792041">
                <a:moveTo>
                  <a:pt x="0" y="1223569"/>
                </a:moveTo>
                <a:lnTo>
                  <a:pt x="2168030" y="1645624"/>
                </a:lnTo>
                <a:lnTo>
                  <a:pt x="1750182" y="3792041"/>
                </a:lnTo>
                <a:lnTo>
                  <a:pt x="0" y="3792041"/>
                </a:lnTo>
                <a:close/>
                <a:moveTo>
                  <a:pt x="3785944" y="0"/>
                </a:moveTo>
                <a:lnTo>
                  <a:pt x="3785943" y="302715"/>
                </a:lnTo>
                <a:lnTo>
                  <a:pt x="2230942" y="0"/>
                </a:lnTo>
                <a:close/>
              </a:path>
            </a:pathLst>
          </a:custGeom>
        </p:spPr>
      </p:pic>
      <p:cxnSp>
        <p:nvCxnSpPr>
          <p:cNvPr id="19" name="直接连接符 18"/>
          <p:cNvCxnSpPr/>
          <p:nvPr/>
        </p:nvCxnSpPr>
        <p:spPr>
          <a:xfrm>
            <a:off x="9365162" y="1646503"/>
            <a:ext cx="0" cy="39052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Título 3"/>
          <p:cNvSpPr txBox="1"/>
          <p:nvPr/>
        </p:nvSpPr>
        <p:spPr>
          <a:xfrm>
            <a:off x="1880254" y="2229736"/>
            <a:ext cx="3451308" cy="42721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smtClean="0">
                <a:solidFill>
                  <a:srgbClr val="032151"/>
                </a:solidFill>
                <a:latin typeface="汉仪旗黑Y3-85W" panose="00020600040101010101" pitchFamily="18" charset="-122"/>
                <a:ea typeface="汉仪旗黑Y3-85W" panose="00020600040101010101" pitchFamily="18" charset="-122"/>
              </a:rPr>
              <a:t>我们的目标及理念</a:t>
            </a:r>
            <a:endParaRPr lang="es-ES_tradnl" sz="2800" dirty="0">
              <a:solidFill>
                <a:srgbClr val="032151"/>
              </a:solidFill>
              <a:latin typeface="汉仪旗黑Y3-85W" panose="00020600040101010101" pitchFamily="18" charset="-122"/>
              <a:ea typeface="汉仪旗黑Y3-85W" panose="00020600040101010101" pitchFamily="18" charset="-122"/>
            </a:endParaRPr>
          </a:p>
        </p:txBody>
      </p:sp>
      <p:sp>
        <p:nvSpPr>
          <p:cNvPr id="21" name="Marcador de texto 4"/>
          <p:cNvSpPr txBox="1"/>
          <p:nvPr/>
        </p:nvSpPr>
        <p:spPr>
          <a:xfrm>
            <a:off x="1950443" y="2035996"/>
            <a:ext cx="1793819" cy="265094"/>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ES_tradnl" sz="1400" smtClean="0">
                <a:solidFill>
                  <a:schemeClr val="bg2">
                    <a:lumMod val="25000"/>
                  </a:schemeClr>
                </a:solidFill>
                <a:latin typeface="汉仪典雅体简" panose="00020600040101010101" pitchFamily="18" charset="-122"/>
                <a:ea typeface="汉仪典雅体简" panose="00020600040101010101" pitchFamily="18" charset="-122"/>
              </a:rPr>
              <a:t>SUBTITLE EXAMPLE</a:t>
            </a:r>
            <a:endParaRPr lang="es-ES_tradnl" sz="1400" dirty="0">
              <a:solidFill>
                <a:schemeClr val="bg2">
                  <a:lumMod val="25000"/>
                </a:schemeClr>
              </a:solidFill>
              <a:latin typeface="汉仪典雅体简" panose="00020600040101010101" pitchFamily="18" charset="-122"/>
              <a:ea typeface="汉仪典雅体简" panose="00020600040101010101" pitchFamily="18" charset="-122"/>
            </a:endParaRPr>
          </a:p>
        </p:txBody>
      </p:sp>
      <p:grpSp>
        <p:nvGrpSpPr>
          <p:cNvPr id="4" name="组合 3"/>
          <p:cNvGrpSpPr/>
          <p:nvPr/>
        </p:nvGrpSpPr>
        <p:grpSpPr>
          <a:xfrm>
            <a:off x="2010942" y="2779296"/>
            <a:ext cx="772456" cy="134902"/>
            <a:chOff x="3262225" y="3140243"/>
            <a:chExt cx="772456" cy="134902"/>
          </a:xfrm>
        </p:grpSpPr>
        <p:sp>
          <p:nvSpPr>
            <p:cNvPr id="22" name="Elipse 8"/>
            <p:cNvSpPr/>
            <p:nvPr/>
          </p:nvSpPr>
          <p:spPr>
            <a:xfrm flipV="1">
              <a:off x="3262225" y="3140243"/>
              <a:ext cx="134902" cy="13490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 name="Elipse 9"/>
            <p:cNvSpPr/>
            <p:nvPr/>
          </p:nvSpPr>
          <p:spPr>
            <a:xfrm flipV="1">
              <a:off x="3567021" y="3140243"/>
              <a:ext cx="134902" cy="134902"/>
            </a:xfrm>
            <a:prstGeom prst="ellipse">
              <a:avLst/>
            </a:prstGeom>
            <a:solidFill>
              <a:srgbClr val="3D8F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Elipse 10"/>
            <p:cNvSpPr/>
            <p:nvPr/>
          </p:nvSpPr>
          <p:spPr>
            <a:xfrm flipV="1">
              <a:off x="3899779" y="3140243"/>
              <a:ext cx="134902" cy="134902"/>
            </a:xfrm>
            <a:prstGeom prst="ellipse">
              <a:avLst/>
            </a:prstGeom>
            <a:solidFill>
              <a:srgbClr val="29C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25" name="TextBox 27"/>
          <p:cNvSpPr txBox="1"/>
          <p:nvPr/>
        </p:nvSpPr>
        <p:spPr>
          <a:xfrm>
            <a:off x="2420574" y="3744789"/>
            <a:ext cx="3295835" cy="523220"/>
          </a:xfrm>
          <a:prstGeom prst="rect">
            <a:avLst/>
          </a:prstGeom>
          <a:noFill/>
        </p:spPr>
        <p:txBody>
          <a:bodyPr wrap="square" rtlCol="0">
            <a:spAutoFit/>
          </a:bodyPr>
          <a:lstStyle/>
          <a:p>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Lorem</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ipsum</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dolor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sit</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amet</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consec</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te tur ad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ipiscing</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elit</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In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accumsan</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euismod</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do.</a:t>
            </a:r>
            <a:endParaRPr lang="en-US" sz="1300" dirty="0">
              <a:solidFill>
                <a:schemeClr val="bg2">
                  <a:lumMod val="25000"/>
                </a:schemeClr>
              </a:solidFill>
              <a:latin typeface="汉仪典雅体简" panose="00020600040101010101" pitchFamily="18" charset="-122"/>
              <a:ea typeface="汉仪典雅体简" panose="00020600040101010101" pitchFamily="18" charset="-122"/>
              <a:cs typeface="Montserrat Light" charset="0"/>
            </a:endParaRPr>
          </a:p>
        </p:txBody>
      </p:sp>
      <p:sp>
        <p:nvSpPr>
          <p:cNvPr id="26" name="Marcador de texto 4"/>
          <p:cNvSpPr txBox="1"/>
          <p:nvPr/>
        </p:nvSpPr>
        <p:spPr>
          <a:xfrm>
            <a:off x="2420574" y="3468316"/>
            <a:ext cx="1356189" cy="318549"/>
          </a:xfrm>
          <a:prstGeom prst="rect">
            <a:avLst/>
          </a:prstGeom>
        </p:spPr>
        <p:txBody>
          <a:bodyPr wrap="square" lIns="68580" tIns="34290" rIns="68580" bIns="34290">
            <a:spAutoFit/>
          </a:bodyPr>
          <a:lstStyle>
            <a:lvl1pPr marL="0" indent="0" algn="l" defTabSz="914400" rtl="0" eaLnBrk="1" latinLnBrk="0" hangingPunct="1">
              <a:lnSpc>
                <a:spcPct val="90000"/>
              </a:lnSpc>
              <a:spcBef>
                <a:spcPts val="1000"/>
              </a:spcBef>
              <a:buFont typeface="Arial" panose="020B0604020202020204"/>
              <a:buNone/>
              <a:defRPr sz="1500" b="1" i="0" kern="1200" cap="all">
                <a:solidFill>
                  <a:schemeClr val="accent2"/>
                </a:solidFill>
                <a:latin typeface="Lato Black" charset="0"/>
                <a:ea typeface="Lato Black" charset="0"/>
                <a:cs typeface="Lato Black" charset="0"/>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r>
              <a:rPr lang="zh-CN" altLang="en-US" sz="1800" b="0" smtClean="0">
                <a:solidFill>
                  <a:srgbClr val="0F44B3"/>
                </a:solidFill>
                <a:latin typeface="汉仪旗黑Y3-85W" panose="00020600040101010101" pitchFamily="18" charset="-122"/>
                <a:ea typeface="汉仪旗黑Y3-85W" panose="00020600040101010101" pitchFamily="18" charset="-122"/>
              </a:rPr>
              <a:t>团队目标</a:t>
            </a:r>
            <a:endParaRPr lang="es-ES_tradnl" sz="1800" b="0" dirty="0">
              <a:solidFill>
                <a:srgbClr val="0F44B3"/>
              </a:solidFill>
              <a:latin typeface="汉仪旗黑Y3-85W" panose="00020600040101010101" pitchFamily="18" charset="-122"/>
              <a:ea typeface="汉仪旗黑Y3-85W" panose="00020600040101010101" pitchFamily="18" charset="-122"/>
            </a:endParaRPr>
          </a:p>
        </p:txBody>
      </p:sp>
      <p:sp>
        <p:nvSpPr>
          <p:cNvPr id="27" name="TextBox 27"/>
          <p:cNvSpPr txBox="1"/>
          <p:nvPr/>
        </p:nvSpPr>
        <p:spPr>
          <a:xfrm>
            <a:off x="2420574" y="4974375"/>
            <a:ext cx="3295835" cy="523220"/>
          </a:xfrm>
          <a:prstGeom prst="rect">
            <a:avLst/>
          </a:prstGeom>
          <a:noFill/>
        </p:spPr>
        <p:txBody>
          <a:bodyPr wrap="square" rtlCol="0">
            <a:spAutoFit/>
          </a:bodyPr>
          <a:lstStyle/>
          <a:p>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Lorem</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ipsum</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dolor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sit</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amet</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ad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ipisc</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ing</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elit</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In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accum</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consectetur</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san </a:t>
            </a:r>
            <a:r>
              <a:rPr lang="es-ES_tradnl" sz="1400" dirty="0" err="1">
                <a:solidFill>
                  <a:schemeClr val="bg2">
                    <a:lumMod val="25000"/>
                  </a:schemeClr>
                </a:solidFill>
                <a:latin typeface="汉仪典雅体简" panose="00020600040101010101" pitchFamily="18" charset="-122"/>
                <a:ea typeface="汉仪典雅体简" panose="00020600040101010101" pitchFamily="18" charset="-122"/>
              </a:rPr>
              <a:t>euismod</a:t>
            </a:r>
            <a:r>
              <a:rPr lang="es-ES_tradnl" sz="1400" dirty="0">
                <a:solidFill>
                  <a:schemeClr val="bg2">
                    <a:lumMod val="25000"/>
                  </a:schemeClr>
                </a:solidFill>
                <a:latin typeface="汉仪典雅体简" panose="00020600040101010101" pitchFamily="18" charset="-122"/>
                <a:ea typeface="汉仪典雅体简" panose="00020600040101010101" pitchFamily="18" charset="-122"/>
              </a:rPr>
              <a:t> do.</a:t>
            </a:r>
            <a:endParaRPr lang="en-US" sz="1300" dirty="0">
              <a:solidFill>
                <a:schemeClr val="bg2">
                  <a:lumMod val="25000"/>
                </a:schemeClr>
              </a:solidFill>
              <a:latin typeface="汉仪典雅体简" panose="00020600040101010101" pitchFamily="18" charset="-122"/>
              <a:ea typeface="汉仪典雅体简" panose="00020600040101010101" pitchFamily="18" charset="-122"/>
              <a:cs typeface="Montserrat Light" charset="0"/>
            </a:endParaRPr>
          </a:p>
        </p:txBody>
      </p:sp>
      <p:sp>
        <p:nvSpPr>
          <p:cNvPr id="28" name="Marcador de texto 4"/>
          <p:cNvSpPr txBox="1"/>
          <p:nvPr/>
        </p:nvSpPr>
        <p:spPr>
          <a:xfrm>
            <a:off x="2420575" y="4713466"/>
            <a:ext cx="1220316" cy="318549"/>
          </a:xfrm>
          <a:prstGeom prst="rect">
            <a:avLst/>
          </a:prstGeom>
        </p:spPr>
        <p:txBody>
          <a:bodyPr wrap="square" lIns="68580" tIns="34290" rIns="68580" bIns="34290">
            <a:spAutoFit/>
          </a:bodyPr>
          <a:lstStyle>
            <a:defPPr>
              <a:defRPr lang="zh-CN"/>
            </a:defPPr>
            <a:lvl1pPr indent="0">
              <a:lnSpc>
                <a:spcPct val="90000"/>
              </a:lnSpc>
              <a:spcBef>
                <a:spcPts val="1000"/>
              </a:spcBef>
              <a:buFont typeface="Arial" panose="020B0604020202020204"/>
              <a:buNone/>
              <a:defRPr b="0" i="0" cap="all">
                <a:solidFill>
                  <a:srgbClr val="0F44B3"/>
                </a:solidFill>
                <a:latin typeface="汉仪旗黑Y3-85W" panose="00020600040101010101" pitchFamily="18" charset="-122"/>
                <a:ea typeface="汉仪旗黑Y3-85W" panose="00020600040101010101" pitchFamily="18" charset="-122"/>
                <a:cs typeface="Lato Black" charset="0"/>
              </a:defRPr>
            </a:lvl1pPr>
            <a:lvl2pPr marL="685800" indent="-228600">
              <a:lnSpc>
                <a:spcPct val="90000"/>
              </a:lnSpc>
              <a:spcBef>
                <a:spcPts val="500"/>
              </a:spcBef>
              <a:buFont typeface="Arial" panose="020B0604020202020204"/>
              <a:buChar char="•"/>
              <a:defRPr sz="2400"/>
            </a:lvl2pPr>
            <a:lvl3pPr marL="1143000" indent="-228600">
              <a:lnSpc>
                <a:spcPct val="90000"/>
              </a:lnSpc>
              <a:spcBef>
                <a:spcPts val="500"/>
              </a:spcBef>
              <a:buFont typeface="Arial" panose="020B0604020202020204"/>
              <a:buChar char="•"/>
              <a:defRPr sz="2000"/>
            </a:lvl3pPr>
            <a:lvl4pPr marL="1600200" indent="-228600">
              <a:lnSpc>
                <a:spcPct val="90000"/>
              </a:lnSpc>
              <a:spcBef>
                <a:spcPts val="500"/>
              </a:spcBef>
              <a:buFont typeface="Arial" panose="020B0604020202020204"/>
              <a:buChar char="•"/>
            </a:lvl4pPr>
            <a:lvl5pPr marL="2057400" indent="-228600">
              <a:lnSpc>
                <a:spcPct val="90000"/>
              </a:lnSpc>
              <a:spcBef>
                <a:spcPts val="500"/>
              </a:spcBef>
              <a:buFont typeface="Arial" panose="020B0604020202020204"/>
              <a:buChar char="•"/>
            </a:lvl5pPr>
            <a:lvl6pPr marL="2514600" indent="-228600">
              <a:lnSpc>
                <a:spcPct val="90000"/>
              </a:lnSpc>
              <a:spcBef>
                <a:spcPts val="500"/>
              </a:spcBef>
              <a:buFont typeface="Arial" panose="020B0604020202020204"/>
              <a:buChar char="•"/>
            </a:lvl6pPr>
            <a:lvl7pPr marL="2971800" indent="-228600">
              <a:lnSpc>
                <a:spcPct val="90000"/>
              </a:lnSpc>
              <a:spcBef>
                <a:spcPts val="500"/>
              </a:spcBef>
              <a:buFont typeface="Arial" panose="020B0604020202020204"/>
              <a:buChar char="•"/>
            </a:lvl7pPr>
            <a:lvl8pPr marL="3429000" indent="-228600">
              <a:lnSpc>
                <a:spcPct val="90000"/>
              </a:lnSpc>
              <a:spcBef>
                <a:spcPts val="500"/>
              </a:spcBef>
              <a:buFont typeface="Arial" panose="020B0604020202020204"/>
              <a:buChar char="•"/>
            </a:lvl8pPr>
            <a:lvl9pPr marL="3886200" indent="-228600">
              <a:lnSpc>
                <a:spcPct val="90000"/>
              </a:lnSpc>
              <a:spcBef>
                <a:spcPts val="500"/>
              </a:spcBef>
              <a:buFont typeface="Arial" panose="020B0604020202020204"/>
              <a:buChar char="•"/>
            </a:lvl9pPr>
          </a:lstStyle>
          <a:p>
            <a:r>
              <a:rPr lang="zh-CN" altLang="en-US"/>
              <a:t>团队理念</a:t>
            </a:r>
            <a:endParaRPr lang="es-ES_tradnl" dirty="0"/>
          </a:p>
        </p:txBody>
      </p:sp>
      <p:cxnSp>
        <p:nvCxnSpPr>
          <p:cNvPr id="29" name="直接连接符 28"/>
          <p:cNvCxnSpPr/>
          <p:nvPr/>
        </p:nvCxnSpPr>
        <p:spPr>
          <a:xfrm>
            <a:off x="6688201" y="2843819"/>
            <a:ext cx="404734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929509" y="1646503"/>
            <a:ext cx="0" cy="39147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684937" y="4245896"/>
            <a:ext cx="399973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2" name="Rectangle 52"/>
          <p:cNvSpPr/>
          <p:nvPr/>
        </p:nvSpPr>
        <p:spPr>
          <a:xfrm>
            <a:off x="739697" y="1447952"/>
            <a:ext cx="1063625" cy="57150"/>
          </a:xfrm>
          <a:prstGeom prst="rect">
            <a:avLst/>
          </a:pr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165" fontAlgn="auto">
              <a:spcBef>
                <a:spcPts val="0"/>
              </a:spcBef>
              <a:spcAft>
                <a:spcPts val="0"/>
              </a:spcAft>
              <a:defRPr/>
            </a:pPr>
            <a:endParaRPr lang="en-US">
              <a:solidFill>
                <a:schemeClr val="tx1"/>
              </a:solidFill>
            </a:endParaRPr>
          </a:p>
        </p:txBody>
      </p:sp>
      <p:sp>
        <p:nvSpPr>
          <p:cNvPr id="43" name="文本框 42"/>
          <p:cNvSpPr txBox="1"/>
          <p:nvPr/>
        </p:nvSpPr>
        <p:spPr>
          <a:xfrm>
            <a:off x="885162" y="455030"/>
            <a:ext cx="1989647" cy="369332"/>
          </a:xfrm>
          <a:prstGeom prst="rect">
            <a:avLst/>
          </a:prstGeom>
          <a:noFill/>
        </p:spPr>
        <p:txBody>
          <a:bodyPr wrap="none" rtlCol="0">
            <a:spAutoFit/>
          </a:bodyPr>
          <a:lstStyle/>
          <a:p>
            <a:r>
              <a:rPr lang="en-US" altLang="zh-CN" smtClean="0">
                <a:solidFill>
                  <a:srgbClr val="70CCEC"/>
                </a:solidFill>
                <a:latin typeface="汉仪典雅体简" panose="00020600040101010101" pitchFamily="18" charset="-122"/>
                <a:ea typeface="汉仪典雅体简" panose="00020600040101010101" pitchFamily="18" charset="-122"/>
              </a:rPr>
              <a:t>Input the title words</a:t>
            </a:r>
            <a:endParaRPr lang="zh-CN" altLang="en-US">
              <a:solidFill>
                <a:srgbClr val="70CCEC"/>
              </a:solidFill>
              <a:latin typeface="汉仪典雅体简" panose="00020600040101010101" pitchFamily="18" charset="-122"/>
              <a:ea typeface="汉仪典雅体简" panose="00020600040101010101" pitchFamily="18" charset="-122"/>
            </a:endParaRPr>
          </a:p>
        </p:txBody>
      </p:sp>
      <p:pic>
        <p:nvPicPr>
          <p:cNvPr id="278" name="图片 277"/>
          <p:cNvPicPr>
            <a:picLocks noChangeAspect="1"/>
          </p:cNvPicPr>
          <p:nvPr/>
        </p:nvPicPr>
        <p:blipFill rotWithShape="1">
          <a:blip r:embed="rId2"/>
          <a:srcRect l="1302" t="10870" r="1952" b="13417"/>
          <a:stretch>
            <a:fillRect/>
          </a:stretch>
        </p:blipFill>
        <p:spPr>
          <a:xfrm>
            <a:off x="6641824" y="1594845"/>
            <a:ext cx="1193084" cy="1193084"/>
          </a:xfrm>
          <a:prstGeom prst="rect">
            <a:avLst/>
          </a:prstGeom>
          <a:ln w="22225">
            <a:solidFill>
              <a:schemeClr val="bg1"/>
            </a:solidFill>
          </a:ln>
        </p:spPr>
      </p:pic>
      <p:pic>
        <p:nvPicPr>
          <p:cNvPr id="279" name="图片 278"/>
          <p:cNvPicPr>
            <a:picLocks noChangeAspect="1"/>
          </p:cNvPicPr>
          <p:nvPr/>
        </p:nvPicPr>
        <p:blipFill rotWithShape="1">
          <a:blip r:embed="rId3"/>
          <a:srcRect l="1907" t="1102" r="2547" b="21249"/>
          <a:stretch>
            <a:fillRect/>
          </a:stretch>
        </p:blipFill>
        <p:spPr>
          <a:xfrm>
            <a:off x="8045901" y="1597192"/>
            <a:ext cx="1190737" cy="1190737"/>
          </a:xfrm>
          <a:prstGeom prst="rect">
            <a:avLst/>
          </a:prstGeom>
          <a:ln w="22225">
            <a:solidFill>
              <a:schemeClr val="bg1"/>
            </a:solidFill>
          </a:ln>
        </p:spPr>
      </p:pic>
      <p:pic>
        <p:nvPicPr>
          <p:cNvPr id="280" name="图片 279"/>
          <p:cNvPicPr>
            <a:picLocks noChangeAspect="1"/>
          </p:cNvPicPr>
          <p:nvPr/>
        </p:nvPicPr>
        <p:blipFill rotWithShape="1">
          <a:blip r:embed="rId4"/>
          <a:srcRect l="1212" t="4221" r="2315" b="20014"/>
          <a:stretch>
            <a:fillRect/>
          </a:stretch>
        </p:blipFill>
        <p:spPr>
          <a:xfrm>
            <a:off x="9447631" y="1605366"/>
            <a:ext cx="1182563" cy="1182563"/>
          </a:xfrm>
          <a:prstGeom prst="rect">
            <a:avLst/>
          </a:prstGeom>
          <a:ln w="22225">
            <a:solidFill>
              <a:schemeClr val="bg1"/>
            </a:solidFill>
          </a:ln>
        </p:spPr>
      </p:pic>
      <p:pic>
        <p:nvPicPr>
          <p:cNvPr id="281" name="图片 280"/>
          <p:cNvPicPr>
            <a:picLocks noChangeAspect="1"/>
          </p:cNvPicPr>
          <p:nvPr/>
        </p:nvPicPr>
        <p:blipFill rotWithShape="1">
          <a:blip r:embed="rId5"/>
          <a:srcRect l="2340" t="3720" r="2528" b="25706"/>
          <a:stretch>
            <a:fillRect/>
          </a:stretch>
        </p:blipFill>
        <p:spPr>
          <a:xfrm>
            <a:off x="6629871" y="2948574"/>
            <a:ext cx="1211423" cy="1211423"/>
          </a:xfrm>
          <a:prstGeom prst="rect">
            <a:avLst/>
          </a:prstGeom>
          <a:ln w="22225">
            <a:solidFill>
              <a:schemeClr val="bg1"/>
            </a:solidFill>
          </a:ln>
        </p:spPr>
      </p:pic>
      <p:pic>
        <p:nvPicPr>
          <p:cNvPr id="282" name="图片 281"/>
          <p:cNvPicPr>
            <a:picLocks noChangeAspect="1"/>
          </p:cNvPicPr>
          <p:nvPr/>
        </p:nvPicPr>
        <p:blipFill rotWithShape="1">
          <a:blip r:embed="rId6"/>
          <a:srcRect l="4562" t="4197" r="2634" b="23703"/>
          <a:stretch>
            <a:fillRect/>
          </a:stretch>
        </p:blipFill>
        <p:spPr>
          <a:xfrm>
            <a:off x="8042806" y="2934639"/>
            <a:ext cx="1225358" cy="1225358"/>
          </a:xfrm>
          <a:prstGeom prst="rect">
            <a:avLst/>
          </a:prstGeom>
          <a:ln w="22225">
            <a:solidFill>
              <a:schemeClr val="bg1"/>
            </a:solidFill>
          </a:ln>
        </p:spPr>
      </p:pic>
      <p:pic>
        <p:nvPicPr>
          <p:cNvPr id="283" name="图片 282"/>
          <p:cNvPicPr>
            <a:picLocks noChangeAspect="1"/>
          </p:cNvPicPr>
          <p:nvPr/>
        </p:nvPicPr>
        <p:blipFill rotWithShape="1">
          <a:blip r:embed="rId7"/>
          <a:srcRect l="1523" t="2340" r="3454" b="20535"/>
          <a:stretch>
            <a:fillRect/>
          </a:stretch>
        </p:blipFill>
        <p:spPr>
          <a:xfrm>
            <a:off x="9469677" y="2961362"/>
            <a:ext cx="1198635" cy="1198635"/>
          </a:xfrm>
          <a:prstGeom prst="rect">
            <a:avLst/>
          </a:prstGeom>
          <a:ln w="22225">
            <a:solidFill>
              <a:schemeClr val="bg1"/>
            </a:solidFill>
          </a:ln>
        </p:spPr>
      </p:pic>
      <p:pic>
        <p:nvPicPr>
          <p:cNvPr id="284" name="图片 283"/>
          <p:cNvPicPr>
            <a:picLocks noChangeAspect="1"/>
          </p:cNvPicPr>
          <p:nvPr/>
        </p:nvPicPr>
        <p:blipFill rotWithShape="1">
          <a:blip r:embed="rId4"/>
          <a:srcRect l="1212" t="4221" r="2315" b="20014"/>
          <a:stretch>
            <a:fillRect/>
          </a:stretch>
        </p:blipFill>
        <p:spPr>
          <a:xfrm>
            <a:off x="8046295" y="4335627"/>
            <a:ext cx="1213138" cy="1213138"/>
          </a:xfrm>
          <a:prstGeom prst="rect">
            <a:avLst/>
          </a:prstGeom>
          <a:ln w="22225">
            <a:solidFill>
              <a:schemeClr val="bg1"/>
            </a:solidFill>
          </a:ln>
        </p:spPr>
      </p:pic>
      <p:pic>
        <p:nvPicPr>
          <p:cNvPr id="285" name="图片 284"/>
          <p:cNvPicPr>
            <a:picLocks noChangeAspect="1"/>
          </p:cNvPicPr>
          <p:nvPr/>
        </p:nvPicPr>
        <p:blipFill rotWithShape="1">
          <a:blip r:embed="rId2"/>
          <a:srcRect l="1302" t="10870" r="1952" b="13417"/>
          <a:stretch>
            <a:fillRect/>
          </a:stretch>
        </p:blipFill>
        <p:spPr>
          <a:xfrm>
            <a:off x="9462719" y="4329651"/>
            <a:ext cx="1209990" cy="1209990"/>
          </a:xfrm>
          <a:prstGeom prst="rect">
            <a:avLst/>
          </a:prstGeom>
          <a:ln w="22225">
            <a:solidFill>
              <a:schemeClr val="bg1"/>
            </a:solidFill>
          </a:ln>
        </p:spPr>
      </p:pic>
      <p:pic>
        <p:nvPicPr>
          <p:cNvPr id="286" name="图片 285"/>
          <p:cNvPicPr>
            <a:picLocks noChangeAspect="1"/>
          </p:cNvPicPr>
          <p:nvPr/>
        </p:nvPicPr>
        <p:blipFill rotWithShape="1">
          <a:blip r:embed="rId8"/>
          <a:srcRect l="5341" t="704" r="2439" b="27281"/>
          <a:stretch>
            <a:fillRect/>
          </a:stretch>
        </p:blipFill>
        <p:spPr>
          <a:xfrm>
            <a:off x="6669066" y="4335627"/>
            <a:ext cx="1197280" cy="1197280"/>
          </a:xfrm>
          <a:prstGeom prst="rect">
            <a:avLst/>
          </a:prstGeom>
          <a:ln w="22225">
            <a:solidFill>
              <a:schemeClr val="bg1"/>
            </a:solidFill>
          </a:ln>
        </p:spPr>
      </p:pic>
      <p:grpSp>
        <p:nvGrpSpPr>
          <p:cNvPr id="68" name="组合 67"/>
          <p:cNvGrpSpPr/>
          <p:nvPr/>
        </p:nvGrpSpPr>
        <p:grpSpPr>
          <a:xfrm rot="11537701">
            <a:off x="1783322" y="3529360"/>
            <a:ext cx="537889" cy="537889"/>
            <a:chOff x="9207497" y="-738188"/>
            <a:chExt cx="1514475" cy="1514475"/>
          </a:xfrm>
        </p:grpSpPr>
        <p:sp>
          <p:nvSpPr>
            <p:cNvPr id="69" name="Freeform 5"/>
            <p:cNvSpPr/>
            <p:nvPr/>
          </p:nvSpPr>
          <p:spPr bwMode="auto">
            <a:xfrm>
              <a:off x="9207497" y="-515938"/>
              <a:ext cx="1287463" cy="1292225"/>
            </a:xfrm>
            <a:custGeom>
              <a:avLst/>
              <a:gdLst>
                <a:gd name="T0" fmla="*/ 28 w 341"/>
                <a:gd name="T1" fmla="*/ 314 h 342"/>
                <a:gd name="T2" fmla="*/ 201 w 341"/>
                <a:gd name="T3" fmla="*/ 291 h 342"/>
                <a:gd name="T4" fmla="*/ 341 w 341"/>
                <a:gd name="T5" fmla="*/ 151 h 342"/>
                <a:gd name="T6" fmla="*/ 266 w 341"/>
                <a:gd name="T7" fmla="*/ 76 h 342"/>
                <a:gd name="T8" fmla="*/ 190 w 341"/>
                <a:gd name="T9" fmla="*/ 0 h 342"/>
                <a:gd name="T10" fmla="*/ 50 w 341"/>
                <a:gd name="T11" fmla="*/ 141 h 342"/>
                <a:gd name="T12" fmla="*/ 28 w 341"/>
                <a:gd name="T13" fmla="*/ 314 h 342"/>
              </a:gdLst>
              <a:ahLst/>
              <a:cxnLst>
                <a:cxn ang="0">
                  <a:pos x="T0" y="T1"/>
                </a:cxn>
                <a:cxn ang="0">
                  <a:pos x="T2" y="T3"/>
                </a:cxn>
                <a:cxn ang="0">
                  <a:pos x="T4" y="T5"/>
                </a:cxn>
                <a:cxn ang="0">
                  <a:pos x="T6" y="T7"/>
                </a:cxn>
                <a:cxn ang="0">
                  <a:pos x="T8" y="T9"/>
                </a:cxn>
                <a:cxn ang="0">
                  <a:pos x="T10" y="T11"/>
                </a:cxn>
                <a:cxn ang="0">
                  <a:pos x="T12" y="T13"/>
                </a:cxn>
              </a:cxnLst>
              <a:rect l="0" t="0" r="r" b="b"/>
              <a:pathLst>
                <a:path w="341" h="342">
                  <a:moveTo>
                    <a:pt x="28" y="314"/>
                  </a:moveTo>
                  <a:cubicBezTo>
                    <a:pt x="56" y="342"/>
                    <a:pt x="161" y="332"/>
                    <a:pt x="201" y="291"/>
                  </a:cubicBezTo>
                  <a:cubicBezTo>
                    <a:pt x="341" y="151"/>
                    <a:pt x="341" y="151"/>
                    <a:pt x="341" y="151"/>
                  </a:cubicBezTo>
                  <a:cubicBezTo>
                    <a:pt x="266" y="76"/>
                    <a:pt x="266" y="76"/>
                    <a:pt x="266" y="76"/>
                  </a:cubicBezTo>
                  <a:cubicBezTo>
                    <a:pt x="190" y="0"/>
                    <a:pt x="190" y="0"/>
                    <a:pt x="190" y="0"/>
                  </a:cubicBezTo>
                  <a:cubicBezTo>
                    <a:pt x="50" y="141"/>
                    <a:pt x="50" y="141"/>
                    <a:pt x="50" y="141"/>
                  </a:cubicBezTo>
                  <a:cubicBezTo>
                    <a:pt x="10" y="181"/>
                    <a:pt x="0" y="286"/>
                    <a:pt x="28" y="314"/>
                  </a:cubicBezTo>
                  <a:close/>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0" name="Line 6"/>
            <p:cNvSpPr>
              <a:spLocks noChangeShapeType="1"/>
            </p:cNvSpPr>
            <p:nvPr/>
          </p:nvSpPr>
          <p:spPr bwMode="auto">
            <a:xfrm flipH="1" flipV="1">
              <a:off x="9385297" y="47625"/>
              <a:ext cx="569913" cy="569913"/>
            </a:xfrm>
            <a:prstGeom prst="line">
              <a:avLst/>
            </a:prstGeom>
            <a:noFill/>
            <a:ln w="25400" cap="flat">
              <a:solidFill>
                <a:srgbClr val="2187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1" name="Freeform 7"/>
            <p:cNvSpPr/>
            <p:nvPr/>
          </p:nvSpPr>
          <p:spPr bwMode="auto">
            <a:xfrm>
              <a:off x="9675810" y="-217488"/>
              <a:ext cx="328613" cy="328613"/>
            </a:xfrm>
            <a:custGeom>
              <a:avLst/>
              <a:gdLst>
                <a:gd name="T0" fmla="*/ 105 w 207"/>
                <a:gd name="T1" fmla="*/ 0 h 207"/>
                <a:gd name="T2" fmla="*/ 207 w 207"/>
                <a:gd name="T3" fmla="*/ 100 h 207"/>
                <a:gd name="T4" fmla="*/ 103 w 207"/>
                <a:gd name="T5" fmla="*/ 207 h 207"/>
                <a:gd name="T6" fmla="*/ 0 w 207"/>
                <a:gd name="T7" fmla="*/ 110 h 207"/>
                <a:gd name="T8" fmla="*/ 105 w 207"/>
                <a:gd name="T9" fmla="*/ 0 h 207"/>
              </a:gdLst>
              <a:ahLst/>
              <a:cxnLst>
                <a:cxn ang="0">
                  <a:pos x="T0" y="T1"/>
                </a:cxn>
                <a:cxn ang="0">
                  <a:pos x="T2" y="T3"/>
                </a:cxn>
                <a:cxn ang="0">
                  <a:pos x="T4" y="T5"/>
                </a:cxn>
                <a:cxn ang="0">
                  <a:pos x="T6" y="T7"/>
                </a:cxn>
                <a:cxn ang="0">
                  <a:pos x="T8" y="T9"/>
                </a:cxn>
              </a:cxnLst>
              <a:rect l="0" t="0" r="r" b="b"/>
              <a:pathLst>
                <a:path w="207" h="207">
                  <a:moveTo>
                    <a:pt x="105" y="0"/>
                  </a:moveTo>
                  <a:lnTo>
                    <a:pt x="207" y="100"/>
                  </a:lnTo>
                  <a:lnTo>
                    <a:pt x="103" y="207"/>
                  </a:lnTo>
                  <a:lnTo>
                    <a:pt x="0" y="110"/>
                  </a:lnTo>
                  <a:lnTo>
                    <a:pt x="105" y="0"/>
                  </a:lnTo>
                  <a:close/>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2" name="Freeform 8"/>
            <p:cNvSpPr/>
            <p:nvPr/>
          </p:nvSpPr>
          <p:spPr bwMode="auto">
            <a:xfrm>
              <a:off x="10001247" y="84137"/>
              <a:ext cx="304800" cy="311150"/>
            </a:xfrm>
            <a:custGeom>
              <a:avLst/>
              <a:gdLst>
                <a:gd name="T0" fmla="*/ 0 w 81"/>
                <a:gd name="T1" fmla="*/ 82 h 82"/>
                <a:gd name="T2" fmla="*/ 81 w 81"/>
                <a:gd name="T3" fmla="*/ 0 h 82"/>
              </a:gdLst>
              <a:ahLst/>
              <a:cxnLst>
                <a:cxn ang="0">
                  <a:pos x="T0" y="T1"/>
                </a:cxn>
                <a:cxn ang="0">
                  <a:pos x="T2" y="T3"/>
                </a:cxn>
              </a:cxnLst>
              <a:rect l="0" t="0" r="r" b="b"/>
              <a:pathLst>
                <a:path w="81" h="82">
                  <a:moveTo>
                    <a:pt x="0" y="82"/>
                  </a:moveTo>
                  <a:cubicBezTo>
                    <a:pt x="27" y="55"/>
                    <a:pt x="54" y="27"/>
                    <a:pt x="81" y="0"/>
                  </a:cubicBezTo>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3" name="Freeform 9"/>
            <p:cNvSpPr/>
            <p:nvPr/>
          </p:nvSpPr>
          <p:spPr bwMode="auto">
            <a:xfrm>
              <a:off x="10102847" y="-738188"/>
              <a:ext cx="619125" cy="615950"/>
            </a:xfrm>
            <a:custGeom>
              <a:avLst/>
              <a:gdLst>
                <a:gd name="T0" fmla="*/ 1 w 164"/>
                <a:gd name="T1" fmla="*/ 99 h 163"/>
                <a:gd name="T2" fmla="*/ 3 w 164"/>
                <a:gd name="T3" fmla="*/ 105 h 163"/>
                <a:gd name="T4" fmla="*/ 58 w 164"/>
                <a:gd name="T5" fmla="*/ 161 h 163"/>
                <a:gd name="T6" fmla="*/ 65 w 164"/>
                <a:gd name="T7" fmla="*/ 163 h 163"/>
                <a:gd name="T8" fmla="*/ 67 w 164"/>
                <a:gd name="T9" fmla="*/ 162 h 163"/>
                <a:gd name="T10" fmla="*/ 75 w 164"/>
                <a:gd name="T11" fmla="*/ 160 h 163"/>
                <a:gd name="T12" fmla="*/ 161 w 164"/>
                <a:gd name="T13" fmla="*/ 136 h 163"/>
                <a:gd name="T14" fmla="*/ 162 w 164"/>
                <a:gd name="T15" fmla="*/ 133 h 163"/>
                <a:gd name="T16" fmla="*/ 31 w 164"/>
                <a:gd name="T17" fmla="*/ 2 h 163"/>
                <a:gd name="T18" fmla="*/ 27 w 164"/>
                <a:gd name="T19" fmla="*/ 3 h 163"/>
                <a:gd name="T20" fmla="*/ 4 w 164"/>
                <a:gd name="T21" fmla="*/ 89 h 163"/>
                <a:gd name="T22" fmla="*/ 2 w 164"/>
                <a:gd name="T23" fmla="*/ 97 h 163"/>
                <a:gd name="T24" fmla="*/ 1 w 164"/>
                <a:gd name="T25" fmla="*/ 9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163">
                  <a:moveTo>
                    <a:pt x="1" y="99"/>
                  </a:moveTo>
                  <a:cubicBezTo>
                    <a:pt x="0" y="101"/>
                    <a:pt x="1" y="104"/>
                    <a:pt x="3" y="105"/>
                  </a:cubicBezTo>
                  <a:cubicBezTo>
                    <a:pt x="58" y="161"/>
                    <a:pt x="58" y="161"/>
                    <a:pt x="58" y="161"/>
                  </a:cubicBezTo>
                  <a:cubicBezTo>
                    <a:pt x="60" y="162"/>
                    <a:pt x="63" y="163"/>
                    <a:pt x="65" y="163"/>
                  </a:cubicBezTo>
                  <a:cubicBezTo>
                    <a:pt x="67" y="162"/>
                    <a:pt x="67" y="162"/>
                    <a:pt x="67" y="162"/>
                  </a:cubicBezTo>
                  <a:cubicBezTo>
                    <a:pt x="69" y="162"/>
                    <a:pt x="73" y="161"/>
                    <a:pt x="75" y="160"/>
                  </a:cubicBezTo>
                  <a:cubicBezTo>
                    <a:pt x="161" y="136"/>
                    <a:pt x="161" y="136"/>
                    <a:pt x="161" y="136"/>
                  </a:cubicBezTo>
                  <a:cubicBezTo>
                    <a:pt x="163" y="136"/>
                    <a:pt x="164" y="134"/>
                    <a:pt x="162" y="133"/>
                  </a:cubicBezTo>
                  <a:cubicBezTo>
                    <a:pt x="31" y="2"/>
                    <a:pt x="31" y="2"/>
                    <a:pt x="31" y="2"/>
                  </a:cubicBezTo>
                  <a:cubicBezTo>
                    <a:pt x="30" y="0"/>
                    <a:pt x="28" y="1"/>
                    <a:pt x="27" y="3"/>
                  </a:cubicBezTo>
                  <a:cubicBezTo>
                    <a:pt x="4" y="89"/>
                    <a:pt x="4" y="89"/>
                    <a:pt x="4" y="89"/>
                  </a:cubicBezTo>
                  <a:cubicBezTo>
                    <a:pt x="3" y="91"/>
                    <a:pt x="2" y="95"/>
                    <a:pt x="2" y="97"/>
                  </a:cubicBezTo>
                  <a:lnTo>
                    <a:pt x="1" y="99"/>
                  </a:lnTo>
                  <a:close/>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Line 10"/>
            <p:cNvSpPr>
              <a:spLocks noChangeShapeType="1"/>
            </p:cNvSpPr>
            <p:nvPr/>
          </p:nvSpPr>
          <p:spPr bwMode="auto">
            <a:xfrm flipH="1" flipV="1">
              <a:off x="10152060" y="-523876"/>
              <a:ext cx="354013" cy="352425"/>
            </a:xfrm>
            <a:prstGeom prst="line">
              <a:avLst/>
            </a:prstGeom>
            <a:noFill/>
            <a:ln w="25400" cap="flat">
              <a:solidFill>
                <a:srgbClr val="2187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5" name="Line 11"/>
            <p:cNvSpPr>
              <a:spLocks noChangeShapeType="1"/>
            </p:cNvSpPr>
            <p:nvPr/>
          </p:nvSpPr>
          <p:spPr bwMode="auto">
            <a:xfrm flipH="1" flipV="1">
              <a:off x="9623422" y="431800"/>
              <a:ext cx="215900" cy="219075"/>
            </a:xfrm>
            <a:prstGeom prst="line">
              <a:avLst/>
            </a:prstGeom>
            <a:noFill/>
            <a:ln w="25400" cap="flat">
              <a:solidFill>
                <a:srgbClr val="2187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76" name="Group 14"/>
          <p:cNvGrpSpPr>
            <a:grpSpLocks noChangeAspect="1"/>
          </p:cNvGrpSpPr>
          <p:nvPr/>
        </p:nvGrpSpPr>
        <p:grpSpPr bwMode="auto">
          <a:xfrm>
            <a:off x="1780903" y="4672596"/>
            <a:ext cx="565255" cy="566961"/>
            <a:chOff x="7873" y="1769"/>
            <a:chExt cx="994" cy="997"/>
          </a:xfrm>
        </p:grpSpPr>
        <p:sp>
          <p:nvSpPr>
            <p:cNvPr id="77" name="Freeform 15"/>
            <p:cNvSpPr/>
            <p:nvPr/>
          </p:nvSpPr>
          <p:spPr bwMode="auto">
            <a:xfrm>
              <a:off x="7975" y="1966"/>
              <a:ext cx="797" cy="800"/>
            </a:xfrm>
            <a:custGeom>
              <a:avLst/>
              <a:gdLst>
                <a:gd name="T0" fmla="*/ 335 w 335"/>
                <a:gd name="T1" fmla="*/ 168 h 336"/>
                <a:gd name="T2" fmla="*/ 167 w 335"/>
                <a:gd name="T3" fmla="*/ 336 h 336"/>
                <a:gd name="T4" fmla="*/ 0 w 335"/>
                <a:gd name="T5" fmla="*/ 168 h 336"/>
                <a:gd name="T6" fmla="*/ 167 w 335"/>
                <a:gd name="T7" fmla="*/ 0 h 336"/>
                <a:gd name="T8" fmla="*/ 335 w 335"/>
                <a:gd name="T9" fmla="*/ 168 h 336"/>
              </a:gdLst>
              <a:ahLst/>
              <a:cxnLst>
                <a:cxn ang="0">
                  <a:pos x="T0" y="T1"/>
                </a:cxn>
                <a:cxn ang="0">
                  <a:pos x="T2" y="T3"/>
                </a:cxn>
                <a:cxn ang="0">
                  <a:pos x="T4" y="T5"/>
                </a:cxn>
                <a:cxn ang="0">
                  <a:pos x="T6" y="T7"/>
                </a:cxn>
                <a:cxn ang="0">
                  <a:pos x="T8" y="T9"/>
                </a:cxn>
              </a:cxnLst>
              <a:rect l="0" t="0" r="r" b="b"/>
              <a:pathLst>
                <a:path w="335" h="336">
                  <a:moveTo>
                    <a:pt x="335" y="168"/>
                  </a:moveTo>
                  <a:cubicBezTo>
                    <a:pt x="335" y="260"/>
                    <a:pt x="335" y="336"/>
                    <a:pt x="167" y="336"/>
                  </a:cubicBezTo>
                  <a:cubicBezTo>
                    <a:pt x="0" y="336"/>
                    <a:pt x="0" y="260"/>
                    <a:pt x="0" y="168"/>
                  </a:cubicBezTo>
                  <a:cubicBezTo>
                    <a:pt x="0" y="75"/>
                    <a:pt x="75" y="0"/>
                    <a:pt x="167" y="0"/>
                  </a:cubicBezTo>
                  <a:cubicBezTo>
                    <a:pt x="260" y="0"/>
                    <a:pt x="335" y="75"/>
                    <a:pt x="335" y="168"/>
                  </a:cubicBezTo>
                  <a:close/>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8" name="Freeform 16"/>
            <p:cNvSpPr/>
            <p:nvPr/>
          </p:nvSpPr>
          <p:spPr bwMode="auto">
            <a:xfrm>
              <a:off x="7975" y="1966"/>
              <a:ext cx="797" cy="800"/>
            </a:xfrm>
            <a:custGeom>
              <a:avLst/>
              <a:gdLst>
                <a:gd name="T0" fmla="*/ 335 w 335"/>
                <a:gd name="T1" fmla="*/ 168 h 336"/>
                <a:gd name="T2" fmla="*/ 167 w 335"/>
                <a:gd name="T3" fmla="*/ 336 h 336"/>
                <a:gd name="T4" fmla="*/ 0 w 335"/>
                <a:gd name="T5" fmla="*/ 168 h 336"/>
                <a:gd name="T6" fmla="*/ 167 w 335"/>
                <a:gd name="T7" fmla="*/ 0 h 336"/>
                <a:gd name="T8" fmla="*/ 335 w 335"/>
                <a:gd name="T9" fmla="*/ 168 h 336"/>
              </a:gdLst>
              <a:ahLst/>
              <a:cxnLst>
                <a:cxn ang="0">
                  <a:pos x="T0" y="T1"/>
                </a:cxn>
                <a:cxn ang="0">
                  <a:pos x="T2" y="T3"/>
                </a:cxn>
                <a:cxn ang="0">
                  <a:pos x="T4" y="T5"/>
                </a:cxn>
                <a:cxn ang="0">
                  <a:pos x="T6" y="T7"/>
                </a:cxn>
                <a:cxn ang="0">
                  <a:pos x="T8" y="T9"/>
                </a:cxn>
              </a:cxnLst>
              <a:rect l="0" t="0" r="r" b="b"/>
              <a:pathLst>
                <a:path w="335" h="336">
                  <a:moveTo>
                    <a:pt x="335" y="168"/>
                  </a:moveTo>
                  <a:cubicBezTo>
                    <a:pt x="335" y="260"/>
                    <a:pt x="335" y="336"/>
                    <a:pt x="167" y="336"/>
                  </a:cubicBezTo>
                  <a:cubicBezTo>
                    <a:pt x="0" y="336"/>
                    <a:pt x="0" y="260"/>
                    <a:pt x="0" y="168"/>
                  </a:cubicBezTo>
                  <a:cubicBezTo>
                    <a:pt x="0" y="75"/>
                    <a:pt x="75" y="0"/>
                    <a:pt x="167" y="0"/>
                  </a:cubicBezTo>
                  <a:cubicBezTo>
                    <a:pt x="260" y="0"/>
                    <a:pt x="335" y="75"/>
                    <a:pt x="335" y="168"/>
                  </a:cubicBezTo>
                  <a:close/>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Freeform 17"/>
            <p:cNvSpPr/>
            <p:nvPr/>
          </p:nvSpPr>
          <p:spPr bwMode="auto">
            <a:xfrm>
              <a:off x="8044" y="2278"/>
              <a:ext cx="647" cy="362"/>
            </a:xfrm>
            <a:custGeom>
              <a:avLst/>
              <a:gdLst>
                <a:gd name="T0" fmla="*/ 272 w 272"/>
                <a:gd name="T1" fmla="*/ 119 h 152"/>
                <a:gd name="T2" fmla="*/ 240 w 272"/>
                <a:gd name="T3" fmla="*/ 152 h 152"/>
                <a:gd name="T4" fmla="*/ 40 w 272"/>
                <a:gd name="T5" fmla="*/ 152 h 152"/>
                <a:gd name="T6" fmla="*/ 0 w 272"/>
                <a:gd name="T7" fmla="*/ 119 h 152"/>
                <a:gd name="T8" fmla="*/ 0 w 272"/>
                <a:gd name="T9" fmla="*/ 25 h 152"/>
                <a:gd name="T10" fmla="*/ 40 w 272"/>
                <a:gd name="T11" fmla="*/ 0 h 152"/>
                <a:gd name="T12" fmla="*/ 240 w 272"/>
                <a:gd name="T13" fmla="*/ 0 h 152"/>
                <a:gd name="T14" fmla="*/ 272 w 272"/>
                <a:gd name="T15" fmla="*/ 25 h 152"/>
                <a:gd name="T16" fmla="*/ 272 w 272"/>
                <a:gd name="T17" fmla="*/ 11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52">
                  <a:moveTo>
                    <a:pt x="272" y="119"/>
                  </a:moveTo>
                  <a:cubicBezTo>
                    <a:pt x="272" y="134"/>
                    <a:pt x="260" y="152"/>
                    <a:pt x="240" y="152"/>
                  </a:cubicBezTo>
                  <a:cubicBezTo>
                    <a:pt x="40" y="152"/>
                    <a:pt x="40" y="152"/>
                    <a:pt x="40" y="152"/>
                  </a:cubicBezTo>
                  <a:cubicBezTo>
                    <a:pt x="20" y="152"/>
                    <a:pt x="0" y="134"/>
                    <a:pt x="0" y="119"/>
                  </a:cubicBezTo>
                  <a:cubicBezTo>
                    <a:pt x="0" y="25"/>
                    <a:pt x="0" y="25"/>
                    <a:pt x="0" y="25"/>
                  </a:cubicBezTo>
                  <a:cubicBezTo>
                    <a:pt x="0" y="10"/>
                    <a:pt x="20" y="0"/>
                    <a:pt x="40" y="0"/>
                  </a:cubicBezTo>
                  <a:cubicBezTo>
                    <a:pt x="240" y="0"/>
                    <a:pt x="240" y="0"/>
                    <a:pt x="240" y="0"/>
                  </a:cubicBezTo>
                  <a:cubicBezTo>
                    <a:pt x="260" y="0"/>
                    <a:pt x="272" y="10"/>
                    <a:pt x="272" y="25"/>
                  </a:cubicBezTo>
                  <a:lnTo>
                    <a:pt x="272" y="119"/>
                  </a:lnTo>
                  <a:close/>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0" name="Oval 18"/>
            <p:cNvSpPr>
              <a:spLocks noChangeArrowheads="1"/>
            </p:cNvSpPr>
            <p:nvPr/>
          </p:nvSpPr>
          <p:spPr bwMode="auto">
            <a:xfrm>
              <a:off x="8320" y="1769"/>
              <a:ext cx="100" cy="100"/>
            </a:xfrm>
            <a:prstGeom prst="ellipse">
              <a:avLst/>
            </a:pr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1" name="Line 19"/>
            <p:cNvSpPr>
              <a:spLocks noChangeShapeType="1"/>
            </p:cNvSpPr>
            <p:nvPr/>
          </p:nvSpPr>
          <p:spPr bwMode="auto">
            <a:xfrm>
              <a:off x="8358" y="1859"/>
              <a:ext cx="0" cy="115"/>
            </a:xfrm>
            <a:prstGeom prst="line">
              <a:avLst/>
            </a:prstGeom>
            <a:noFill/>
            <a:ln w="25400" cap="flat">
              <a:solidFill>
                <a:srgbClr val="2187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2" name="Line 20"/>
            <p:cNvSpPr>
              <a:spLocks noChangeShapeType="1"/>
            </p:cNvSpPr>
            <p:nvPr/>
          </p:nvSpPr>
          <p:spPr bwMode="auto">
            <a:xfrm>
              <a:off x="8168" y="2031"/>
              <a:ext cx="0" cy="95"/>
            </a:xfrm>
            <a:prstGeom prst="line">
              <a:avLst/>
            </a:prstGeom>
            <a:noFill/>
            <a:ln w="25400" cap="rnd">
              <a:solidFill>
                <a:srgbClr val="2187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3" name="Line 21"/>
            <p:cNvSpPr>
              <a:spLocks noChangeShapeType="1"/>
            </p:cNvSpPr>
            <p:nvPr/>
          </p:nvSpPr>
          <p:spPr bwMode="auto">
            <a:xfrm>
              <a:off x="8567" y="2031"/>
              <a:ext cx="0" cy="95"/>
            </a:xfrm>
            <a:prstGeom prst="line">
              <a:avLst/>
            </a:prstGeom>
            <a:noFill/>
            <a:ln w="25400" cap="rnd">
              <a:solidFill>
                <a:srgbClr val="2187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4" name="Freeform 22"/>
            <p:cNvSpPr/>
            <p:nvPr/>
          </p:nvSpPr>
          <p:spPr bwMode="auto">
            <a:xfrm>
              <a:off x="7873" y="2292"/>
              <a:ext cx="100" cy="253"/>
            </a:xfrm>
            <a:custGeom>
              <a:avLst/>
              <a:gdLst>
                <a:gd name="T0" fmla="*/ 40 w 42"/>
                <a:gd name="T1" fmla="*/ 101 h 106"/>
                <a:gd name="T2" fmla="*/ 41 w 42"/>
                <a:gd name="T3" fmla="*/ 106 h 106"/>
                <a:gd name="T4" fmla="*/ 6 w 42"/>
                <a:gd name="T5" fmla="*/ 106 h 106"/>
                <a:gd name="T6" fmla="*/ 0 w 42"/>
                <a:gd name="T7" fmla="*/ 101 h 106"/>
                <a:gd name="T8" fmla="*/ 0 w 42"/>
                <a:gd name="T9" fmla="*/ 2 h 106"/>
                <a:gd name="T10" fmla="*/ 6 w 42"/>
                <a:gd name="T11" fmla="*/ 2 h 106"/>
                <a:gd name="T12" fmla="*/ 41 w 42"/>
                <a:gd name="T13" fmla="*/ 2 h 106"/>
                <a:gd name="T14" fmla="*/ 40 w 42"/>
                <a:gd name="T15" fmla="*/ 2 h 106"/>
                <a:gd name="T16" fmla="*/ 40 w 42"/>
                <a:gd name="T17"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06">
                  <a:moveTo>
                    <a:pt x="40" y="101"/>
                  </a:moveTo>
                  <a:cubicBezTo>
                    <a:pt x="40" y="102"/>
                    <a:pt x="42" y="106"/>
                    <a:pt x="41" y="106"/>
                  </a:cubicBezTo>
                  <a:cubicBezTo>
                    <a:pt x="6" y="106"/>
                    <a:pt x="6" y="106"/>
                    <a:pt x="6" y="106"/>
                  </a:cubicBezTo>
                  <a:cubicBezTo>
                    <a:pt x="5" y="106"/>
                    <a:pt x="0" y="102"/>
                    <a:pt x="0" y="101"/>
                  </a:cubicBezTo>
                  <a:cubicBezTo>
                    <a:pt x="0" y="2"/>
                    <a:pt x="0" y="2"/>
                    <a:pt x="0" y="2"/>
                  </a:cubicBezTo>
                  <a:cubicBezTo>
                    <a:pt x="0" y="0"/>
                    <a:pt x="5" y="2"/>
                    <a:pt x="6" y="2"/>
                  </a:cubicBezTo>
                  <a:cubicBezTo>
                    <a:pt x="41" y="2"/>
                    <a:pt x="41" y="2"/>
                    <a:pt x="41" y="2"/>
                  </a:cubicBezTo>
                  <a:cubicBezTo>
                    <a:pt x="42" y="2"/>
                    <a:pt x="40" y="0"/>
                    <a:pt x="40" y="2"/>
                  </a:cubicBezTo>
                  <a:lnTo>
                    <a:pt x="40" y="101"/>
                  </a:lnTo>
                  <a:close/>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Freeform 23"/>
            <p:cNvSpPr/>
            <p:nvPr/>
          </p:nvSpPr>
          <p:spPr bwMode="auto">
            <a:xfrm>
              <a:off x="8767" y="2292"/>
              <a:ext cx="100" cy="253"/>
            </a:xfrm>
            <a:custGeom>
              <a:avLst/>
              <a:gdLst>
                <a:gd name="T0" fmla="*/ 40 w 42"/>
                <a:gd name="T1" fmla="*/ 101 h 106"/>
                <a:gd name="T2" fmla="*/ 41 w 42"/>
                <a:gd name="T3" fmla="*/ 106 h 106"/>
                <a:gd name="T4" fmla="*/ 6 w 42"/>
                <a:gd name="T5" fmla="*/ 106 h 106"/>
                <a:gd name="T6" fmla="*/ 0 w 42"/>
                <a:gd name="T7" fmla="*/ 101 h 106"/>
                <a:gd name="T8" fmla="*/ 0 w 42"/>
                <a:gd name="T9" fmla="*/ 2 h 106"/>
                <a:gd name="T10" fmla="*/ 6 w 42"/>
                <a:gd name="T11" fmla="*/ 2 h 106"/>
                <a:gd name="T12" fmla="*/ 41 w 42"/>
                <a:gd name="T13" fmla="*/ 2 h 106"/>
                <a:gd name="T14" fmla="*/ 40 w 42"/>
                <a:gd name="T15" fmla="*/ 2 h 106"/>
                <a:gd name="T16" fmla="*/ 40 w 42"/>
                <a:gd name="T17"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06">
                  <a:moveTo>
                    <a:pt x="40" y="101"/>
                  </a:moveTo>
                  <a:cubicBezTo>
                    <a:pt x="40" y="102"/>
                    <a:pt x="42" y="106"/>
                    <a:pt x="41" y="106"/>
                  </a:cubicBezTo>
                  <a:cubicBezTo>
                    <a:pt x="6" y="106"/>
                    <a:pt x="6" y="106"/>
                    <a:pt x="6" y="106"/>
                  </a:cubicBezTo>
                  <a:cubicBezTo>
                    <a:pt x="5" y="106"/>
                    <a:pt x="0" y="102"/>
                    <a:pt x="0" y="101"/>
                  </a:cubicBezTo>
                  <a:cubicBezTo>
                    <a:pt x="0" y="2"/>
                    <a:pt x="0" y="2"/>
                    <a:pt x="0" y="2"/>
                  </a:cubicBezTo>
                  <a:cubicBezTo>
                    <a:pt x="0" y="0"/>
                    <a:pt x="5" y="2"/>
                    <a:pt x="6" y="2"/>
                  </a:cubicBezTo>
                  <a:cubicBezTo>
                    <a:pt x="41" y="2"/>
                    <a:pt x="41" y="2"/>
                    <a:pt x="41" y="2"/>
                  </a:cubicBezTo>
                  <a:cubicBezTo>
                    <a:pt x="42" y="2"/>
                    <a:pt x="40" y="0"/>
                    <a:pt x="40" y="2"/>
                  </a:cubicBezTo>
                  <a:lnTo>
                    <a:pt x="40" y="101"/>
                  </a:lnTo>
                  <a:close/>
                </a:path>
              </a:pathLst>
            </a:custGeom>
            <a:noFill/>
            <a:ln w="25400" cap="flat">
              <a:solidFill>
                <a:srgbClr val="2187C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6" name="Line 24"/>
            <p:cNvSpPr>
              <a:spLocks noChangeShapeType="1"/>
            </p:cNvSpPr>
            <p:nvPr/>
          </p:nvSpPr>
          <p:spPr bwMode="auto">
            <a:xfrm flipV="1">
              <a:off x="8203" y="2359"/>
              <a:ext cx="74" cy="71"/>
            </a:xfrm>
            <a:prstGeom prst="line">
              <a:avLst/>
            </a:prstGeom>
            <a:noFill/>
            <a:ln w="25400" cap="rnd">
              <a:solidFill>
                <a:srgbClr val="2187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7" name="Line 25"/>
            <p:cNvSpPr>
              <a:spLocks noChangeShapeType="1"/>
            </p:cNvSpPr>
            <p:nvPr/>
          </p:nvSpPr>
          <p:spPr bwMode="auto">
            <a:xfrm flipV="1">
              <a:off x="8277" y="2352"/>
              <a:ext cx="202" cy="202"/>
            </a:xfrm>
            <a:prstGeom prst="line">
              <a:avLst/>
            </a:prstGeom>
            <a:noFill/>
            <a:ln w="25400" cap="rnd">
              <a:solidFill>
                <a:srgbClr val="2187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8" name="Line 26"/>
            <p:cNvSpPr>
              <a:spLocks noChangeShapeType="1"/>
            </p:cNvSpPr>
            <p:nvPr/>
          </p:nvSpPr>
          <p:spPr bwMode="auto">
            <a:xfrm flipV="1">
              <a:off x="8477" y="2490"/>
              <a:ext cx="64" cy="64"/>
            </a:xfrm>
            <a:prstGeom prst="line">
              <a:avLst/>
            </a:prstGeom>
            <a:noFill/>
            <a:ln w="25400" cap="rnd">
              <a:solidFill>
                <a:srgbClr val="2187C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1" name="Rectangle 1"/>
          <p:cNvSpPr/>
          <p:nvPr/>
        </p:nvSpPr>
        <p:spPr bwMode="auto">
          <a:xfrm>
            <a:off x="455754" y="769550"/>
            <a:ext cx="3262432" cy="707886"/>
          </a:xfrm>
          <a:prstGeom prst="rect">
            <a:avLst/>
          </a:prstGeom>
          <a:noFill/>
          <a:effectLst/>
        </p:spPr>
        <p:txBody>
          <a:bodyPr wrap="none" rtlCol="0">
            <a:spAutoFit/>
          </a:bodyPr>
          <a:lstStyle/>
          <a:p>
            <a:r>
              <a:rPr lang="zh-CN" altLang="en-US" sz="4000">
                <a:solidFill>
                  <a:schemeClr val="bg1"/>
                </a:solidFill>
                <a:latin typeface="汉仪雅酷黑 55W" panose="020B0504020202020204" pitchFamily="34" charset="-122"/>
                <a:ea typeface="汉仪雅酷黑 55W" panose="020B0504020202020204" pitchFamily="34" charset="-122"/>
                <a:sym typeface="Bebas Neue" charset="0"/>
              </a:rPr>
              <a:t>团队成员介绍</a:t>
            </a:r>
            <a:endParaRPr lang="en-US" altLang="zh-CN" sz="4000">
              <a:solidFill>
                <a:schemeClr val="bg1"/>
              </a:solidFill>
              <a:latin typeface="汉仪雅酷黑 55W" panose="020B0504020202020204" pitchFamily="34" charset="-122"/>
              <a:ea typeface="汉仪雅酷黑 55W" panose="020B0504020202020204" pitchFamily="34" charset="-122"/>
              <a:sym typeface="Bebas Neue"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500"/>
                                  </p:stCondLst>
                                  <p:iterate type="lt">
                                    <p:tmPct val="10000"/>
                                  </p:iterate>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00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750"/>
                                        <p:tgtEl>
                                          <p:spTgt spid="41"/>
                                        </p:tgtEl>
                                      </p:cBhvr>
                                    </p:animEffect>
                                  </p:childTnLst>
                                </p:cTn>
                              </p:par>
                              <p:par>
                                <p:cTn id="12" presetID="2" presetClass="entr" presetSubtype="8" fill="hold" grpId="0" nodeType="withEffect">
                                  <p:stCondLst>
                                    <p:cond delay="2250"/>
                                  </p:stCondLst>
                                  <p:childTnLst>
                                    <p:set>
                                      <p:cBhvr>
                                        <p:cTn id="13" dur="1" fill="hold">
                                          <p:stCondLst>
                                            <p:cond delay="0"/>
                                          </p:stCondLst>
                                        </p:cTn>
                                        <p:tgtEl>
                                          <p:spTgt spid="42"/>
                                        </p:tgtEl>
                                        <p:attrNameLst>
                                          <p:attrName>style.visibility</p:attrName>
                                        </p:attrNameLst>
                                      </p:cBhvr>
                                      <p:to>
                                        <p:strVal val="visible"/>
                                      </p:to>
                                    </p:set>
                                    <p:anim calcmode="lin" valueType="num">
                                      <p:cBhvr additive="base">
                                        <p:cTn id="14" dur="500" fill="hold"/>
                                        <p:tgtEl>
                                          <p:spTgt spid="42"/>
                                        </p:tgtEl>
                                        <p:attrNameLst>
                                          <p:attrName>ppt_x</p:attrName>
                                        </p:attrNameLst>
                                      </p:cBhvr>
                                      <p:tavLst>
                                        <p:tav tm="0">
                                          <p:val>
                                            <p:strVal val="0-#ppt_w/2"/>
                                          </p:val>
                                        </p:tav>
                                        <p:tav tm="100000">
                                          <p:val>
                                            <p:strVal val="#ppt_x"/>
                                          </p:val>
                                        </p:tav>
                                      </p:tavLst>
                                    </p:anim>
                                    <p:anim calcmode="lin" valueType="num">
                                      <p:cBhvr additive="base">
                                        <p:cTn id="15" dur="500" fill="hold"/>
                                        <p:tgtEl>
                                          <p:spTgt spid="42"/>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75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250" fill="hold"/>
                                        <p:tgtEl>
                                          <p:spTgt spid="29"/>
                                        </p:tgtEl>
                                        <p:attrNameLst>
                                          <p:attrName>ppt_x</p:attrName>
                                        </p:attrNameLst>
                                      </p:cBhvr>
                                      <p:tavLst>
                                        <p:tav tm="0">
                                          <p:val>
                                            <p:strVal val="1+#ppt_w/2"/>
                                          </p:val>
                                        </p:tav>
                                        <p:tav tm="100000">
                                          <p:val>
                                            <p:strVal val="#ppt_x"/>
                                          </p:val>
                                        </p:tav>
                                      </p:tavLst>
                                    </p:anim>
                                    <p:anim calcmode="lin" valueType="num">
                                      <p:cBhvr additive="base">
                                        <p:cTn id="19" dur="250" fill="hold"/>
                                        <p:tgtEl>
                                          <p:spTgt spid="2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75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250" fill="hold"/>
                                        <p:tgtEl>
                                          <p:spTgt spid="31"/>
                                        </p:tgtEl>
                                        <p:attrNameLst>
                                          <p:attrName>ppt_x</p:attrName>
                                        </p:attrNameLst>
                                      </p:cBhvr>
                                      <p:tavLst>
                                        <p:tav tm="0">
                                          <p:val>
                                            <p:strVal val="0-#ppt_w/2"/>
                                          </p:val>
                                        </p:tav>
                                        <p:tav tm="100000">
                                          <p:val>
                                            <p:strVal val="#ppt_x"/>
                                          </p:val>
                                        </p:tav>
                                      </p:tavLst>
                                    </p:anim>
                                    <p:anim calcmode="lin" valueType="num">
                                      <p:cBhvr additive="base">
                                        <p:cTn id="23" dur="250" fill="hold"/>
                                        <p:tgtEl>
                                          <p:spTgt spid="31"/>
                                        </p:tgtEl>
                                        <p:attrNameLst>
                                          <p:attrName>ppt_y</p:attrName>
                                        </p:attrNameLst>
                                      </p:cBhvr>
                                      <p:tavLst>
                                        <p:tav tm="0">
                                          <p:val>
                                            <p:strVal val="#ppt_y"/>
                                          </p:val>
                                        </p:tav>
                                        <p:tav tm="100000">
                                          <p:val>
                                            <p:strVal val="#ppt_y"/>
                                          </p:val>
                                        </p:tav>
                                      </p:tavLst>
                                    </p:anim>
                                  </p:childTnLst>
                                </p:cTn>
                              </p:par>
                              <p:par>
                                <p:cTn id="24" presetID="2" presetClass="entr" presetSubtype="4" fill="hold" nodeType="withEffect">
                                  <p:stCondLst>
                                    <p:cond delay="275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250" fill="hold"/>
                                        <p:tgtEl>
                                          <p:spTgt spid="30"/>
                                        </p:tgtEl>
                                        <p:attrNameLst>
                                          <p:attrName>ppt_x</p:attrName>
                                        </p:attrNameLst>
                                      </p:cBhvr>
                                      <p:tavLst>
                                        <p:tav tm="0">
                                          <p:val>
                                            <p:strVal val="#ppt_x"/>
                                          </p:val>
                                        </p:tav>
                                        <p:tav tm="100000">
                                          <p:val>
                                            <p:strVal val="#ppt_x"/>
                                          </p:val>
                                        </p:tav>
                                      </p:tavLst>
                                    </p:anim>
                                    <p:anim calcmode="lin" valueType="num">
                                      <p:cBhvr additive="base">
                                        <p:cTn id="27" dur="250" fill="hold"/>
                                        <p:tgtEl>
                                          <p:spTgt spid="30"/>
                                        </p:tgtEl>
                                        <p:attrNameLst>
                                          <p:attrName>ppt_y</p:attrName>
                                        </p:attrNameLst>
                                      </p:cBhvr>
                                      <p:tavLst>
                                        <p:tav tm="0">
                                          <p:val>
                                            <p:strVal val="1+#ppt_h/2"/>
                                          </p:val>
                                        </p:tav>
                                        <p:tav tm="100000">
                                          <p:val>
                                            <p:strVal val="#ppt_y"/>
                                          </p:val>
                                        </p:tav>
                                      </p:tavLst>
                                    </p:anim>
                                  </p:childTnLst>
                                </p:cTn>
                              </p:par>
                              <p:par>
                                <p:cTn id="28" presetID="2" presetClass="entr" presetSubtype="1" fill="hold" nodeType="withEffect">
                                  <p:stCondLst>
                                    <p:cond delay="275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250" fill="hold"/>
                                        <p:tgtEl>
                                          <p:spTgt spid="19"/>
                                        </p:tgtEl>
                                        <p:attrNameLst>
                                          <p:attrName>ppt_x</p:attrName>
                                        </p:attrNameLst>
                                      </p:cBhvr>
                                      <p:tavLst>
                                        <p:tav tm="0">
                                          <p:val>
                                            <p:strVal val="#ppt_x"/>
                                          </p:val>
                                        </p:tav>
                                        <p:tav tm="100000">
                                          <p:val>
                                            <p:strVal val="#ppt_x"/>
                                          </p:val>
                                        </p:tav>
                                      </p:tavLst>
                                    </p:anim>
                                    <p:anim calcmode="lin" valueType="num">
                                      <p:cBhvr additive="base">
                                        <p:cTn id="31" dur="250" fill="hold"/>
                                        <p:tgtEl>
                                          <p:spTgt spid="19"/>
                                        </p:tgtEl>
                                        <p:attrNameLst>
                                          <p:attrName>ppt_y</p:attrName>
                                        </p:attrNameLst>
                                      </p:cBhvr>
                                      <p:tavLst>
                                        <p:tav tm="0">
                                          <p:val>
                                            <p:strVal val="0-#ppt_h/2"/>
                                          </p:val>
                                        </p:tav>
                                        <p:tav tm="100000">
                                          <p:val>
                                            <p:strVal val="#ppt_y"/>
                                          </p:val>
                                        </p:tav>
                                      </p:tavLst>
                                    </p:anim>
                                  </p:childTnLst>
                                </p:cTn>
                              </p:par>
                              <p:par>
                                <p:cTn id="32" presetID="22" presetClass="entr" presetSubtype="8" fill="hold" grpId="0" nodeType="withEffect">
                                  <p:stCondLst>
                                    <p:cond delay="650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750"/>
                                        <p:tgtEl>
                                          <p:spTgt spid="20"/>
                                        </p:tgtEl>
                                      </p:cBhvr>
                                    </p:animEffect>
                                  </p:childTnLst>
                                </p:cTn>
                              </p:par>
                              <p:par>
                                <p:cTn id="35" presetID="22" presetClass="entr" presetSubtype="8" fill="hold" grpId="0" nodeType="withEffect">
                                  <p:stCondLst>
                                    <p:cond delay="675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750"/>
                                        <p:tgtEl>
                                          <p:spTgt spid="21"/>
                                        </p:tgtEl>
                                      </p:cBhvr>
                                    </p:animEffect>
                                  </p:childTnLst>
                                </p:cTn>
                              </p:par>
                              <p:par>
                                <p:cTn id="38" presetID="42" presetClass="entr" presetSubtype="0" fill="hold" grpId="0" nodeType="withEffect">
                                  <p:stCondLst>
                                    <p:cond delay="800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750"/>
                                        <p:tgtEl>
                                          <p:spTgt spid="26"/>
                                        </p:tgtEl>
                                      </p:cBhvr>
                                    </p:animEffect>
                                    <p:anim calcmode="lin" valueType="num">
                                      <p:cBhvr>
                                        <p:cTn id="41" dur="750" fill="hold"/>
                                        <p:tgtEl>
                                          <p:spTgt spid="26"/>
                                        </p:tgtEl>
                                        <p:attrNameLst>
                                          <p:attrName>ppt_x</p:attrName>
                                        </p:attrNameLst>
                                      </p:cBhvr>
                                      <p:tavLst>
                                        <p:tav tm="0">
                                          <p:val>
                                            <p:strVal val="#ppt_x"/>
                                          </p:val>
                                        </p:tav>
                                        <p:tav tm="100000">
                                          <p:val>
                                            <p:strVal val="#ppt_x"/>
                                          </p:val>
                                        </p:tav>
                                      </p:tavLst>
                                    </p:anim>
                                    <p:anim calcmode="lin" valueType="num">
                                      <p:cBhvr>
                                        <p:cTn id="42" dur="750" fill="hold"/>
                                        <p:tgtEl>
                                          <p:spTgt spid="26"/>
                                        </p:tgtEl>
                                        <p:attrNameLst>
                                          <p:attrName>ppt_y</p:attrName>
                                        </p:attrNameLst>
                                      </p:cBhvr>
                                      <p:tavLst>
                                        <p:tav tm="0">
                                          <p:val>
                                            <p:strVal val="#ppt_y+.1"/>
                                          </p:val>
                                        </p:tav>
                                        <p:tav tm="100000">
                                          <p:val>
                                            <p:strVal val="#ppt_y"/>
                                          </p:val>
                                        </p:tav>
                                      </p:tavLst>
                                    </p:anim>
                                  </p:childTnLst>
                                </p:cTn>
                              </p:par>
                              <p:par>
                                <p:cTn id="43" presetID="22" presetClass="entr" presetSubtype="1" fill="hold" grpId="0" nodeType="withEffect">
                                  <p:stCondLst>
                                    <p:cond delay="8500"/>
                                  </p:stCondLst>
                                  <p:childTnLst>
                                    <p:set>
                                      <p:cBhvr>
                                        <p:cTn id="44" dur="1" fill="hold">
                                          <p:stCondLst>
                                            <p:cond delay="0"/>
                                          </p:stCondLst>
                                        </p:cTn>
                                        <p:tgtEl>
                                          <p:spTgt spid="25"/>
                                        </p:tgtEl>
                                        <p:attrNameLst>
                                          <p:attrName>style.visibility</p:attrName>
                                        </p:attrNameLst>
                                      </p:cBhvr>
                                      <p:to>
                                        <p:strVal val="visible"/>
                                      </p:to>
                                    </p:set>
                                    <p:animEffect transition="in" filter="wipe(up)">
                                      <p:cBhvr>
                                        <p:cTn id="45" dur="750"/>
                                        <p:tgtEl>
                                          <p:spTgt spid="25"/>
                                        </p:tgtEl>
                                      </p:cBhvr>
                                    </p:animEffect>
                                  </p:childTnLst>
                                </p:cTn>
                              </p:par>
                              <p:par>
                                <p:cTn id="46" presetID="42" presetClass="entr" presetSubtype="0" fill="hold" grpId="0" nodeType="withEffect">
                                  <p:stCondLst>
                                    <p:cond delay="875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750"/>
                                        <p:tgtEl>
                                          <p:spTgt spid="28"/>
                                        </p:tgtEl>
                                      </p:cBhvr>
                                    </p:animEffect>
                                    <p:anim calcmode="lin" valueType="num">
                                      <p:cBhvr>
                                        <p:cTn id="49" dur="750" fill="hold"/>
                                        <p:tgtEl>
                                          <p:spTgt spid="28"/>
                                        </p:tgtEl>
                                        <p:attrNameLst>
                                          <p:attrName>ppt_x</p:attrName>
                                        </p:attrNameLst>
                                      </p:cBhvr>
                                      <p:tavLst>
                                        <p:tav tm="0">
                                          <p:val>
                                            <p:strVal val="#ppt_x"/>
                                          </p:val>
                                        </p:tav>
                                        <p:tav tm="100000">
                                          <p:val>
                                            <p:strVal val="#ppt_x"/>
                                          </p:val>
                                        </p:tav>
                                      </p:tavLst>
                                    </p:anim>
                                    <p:anim calcmode="lin" valueType="num">
                                      <p:cBhvr>
                                        <p:cTn id="50" dur="750" fill="hold"/>
                                        <p:tgtEl>
                                          <p:spTgt spid="28"/>
                                        </p:tgtEl>
                                        <p:attrNameLst>
                                          <p:attrName>ppt_y</p:attrName>
                                        </p:attrNameLst>
                                      </p:cBhvr>
                                      <p:tavLst>
                                        <p:tav tm="0">
                                          <p:val>
                                            <p:strVal val="#ppt_y+.1"/>
                                          </p:val>
                                        </p:tav>
                                        <p:tav tm="100000">
                                          <p:val>
                                            <p:strVal val="#ppt_y"/>
                                          </p:val>
                                        </p:tav>
                                      </p:tavLst>
                                    </p:anim>
                                  </p:childTnLst>
                                </p:cTn>
                              </p:par>
                              <p:par>
                                <p:cTn id="51" presetID="22" presetClass="entr" presetSubtype="1" fill="hold" grpId="0" nodeType="withEffect">
                                  <p:stCondLst>
                                    <p:cond delay="925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P spid="26" grpId="0"/>
      <p:bldP spid="27" grpId="0"/>
      <p:bldP spid="28" grpId="0"/>
      <p:bldP spid="42" grpId="0" animBg="1"/>
      <p:bldP spid="43"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任意多边形 64"/>
          <p:cNvSpPr/>
          <p:nvPr/>
        </p:nvSpPr>
        <p:spPr>
          <a:xfrm>
            <a:off x="3579541" y="1"/>
            <a:ext cx="6360208" cy="2165869"/>
          </a:xfrm>
          <a:custGeom>
            <a:avLst/>
            <a:gdLst>
              <a:gd name="connsiteX0" fmla="*/ 0 w 6158528"/>
              <a:gd name="connsiteY0" fmla="*/ 0 h 2130640"/>
              <a:gd name="connsiteX1" fmla="*/ 6158528 w 6158528"/>
              <a:gd name="connsiteY1" fmla="*/ 0 h 2130640"/>
              <a:gd name="connsiteX2" fmla="*/ 6142559 w 6158528"/>
              <a:gd name="connsiteY2" fmla="*/ 30046 h 2130640"/>
              <a:gd name="connsiteX3" fmla="*/ 5920340 w 6158528"/>
              <a:gd name="connsiteY3" fmla="*/ 256478 h 2130640"/>
              <a:gd name="connsiteX4" fmla="*/ 4794067 w 6158528"/>
              <a:gd name="connsiteY4" fmla="*/ 501805 h 2130640"/>
              <a:gd name="connsiteX5" fmla="*/ 4158447 w 6158528"/>
              <a:gd name="connsiteY5" fmla="*/ 1795346 h 2130640"/>
              <a:gd name="connsiteX6" fmla="*/ 3455920 w 6158528"/>
              <a:gd name="connsiteY6" fmla="*/ 1694985 h 2130640"/>
              <a:gd name="connsiteX7" fmla="*/ 2128925 w 6158528"/>
              <a:gd name="connsiteY7" fmla="*/ 2129883 h 2130640"/>
              <a:gd name="connsiteX8" fmla="*/ 1326038 w 6158528"/>
              <a:gd name="connsiteY8" fmla="*/ 1572322 h 2130640"/>
              <a:gd name="connsiteX9" fmla="*/ 445091 w 6158528"/>
              <a:gd name="connsiteY9" fmla="*/ 1260088 h 2130640"/>
              <a:gd name="connsiteX10" fmla="*/ 288974 w 6158528"/>
              <a:gd name="connsiteY10" fmla="*/ 345688 h 2130640"/>
              <a:gd name="connsiteX11" fmla="*/ 51314 w 6158528"/>
              <a:gd name="connsiteY11" fmla="*/ 52271 h 2130640"/>
              <a:gd name="connsiteX0-1" fmla="*/ 0 w 6158528"/>
              <a:gd name="connsiteY0-2" fmla="*/ 0 h 2130679"/>
              <a:gd name="connsiteX1-3" fmla="*/ 6158528 w 6158528"/>
              <a:gd name="connsiteY1-4" fmla="*/ 0 h 2130679"/>
              <a:gd name="connsiteX2-5" fmla="*/ 6142559 w 6158528"/>
              <a:gd name="connsiteY2-6" fmla="*/ 30046 h 2130679"/>
              <a:gd name="connsiteX3-7" fmla="*/ 5920340 w 6158528"/>
              <a:gd name="connsiteY3-8" fmla="*/ 256478 h 2130679"/>
              <a:gd name="connsiteX4-9" fmla="*/ 4794067 w 6158528"/>
              <a:gd name="connsiteY4-10" fmla="*/ 501805 h 2130679"/>
              <a:gd name="connsiteX5-11" fmla="*/ 4504135 w 6158528"/>
              <a:gd name="connsiteY5-12" fmla="*/ 1672683 h 2130679"/>
              <a:gd name="connsiteX6-13" fmla="*/ 3455920 w 6158528"/>
              <a:gd name="connsiteY6-14" fmla="*/ 1694985 h 2130679"/>
              <a:gd name="connsiteX7-15" fmla="*/ 2128925 w 6158528"/>
              <a:gd name="connsiteY7-16" fmla="*/ 2129883 h 2130679"/>
              <a:gd name="connsiteX8-17" fmla="*/ 1326038 w 6158528"/>
              <a:gd name="connsiteY8-18" fmla="*/ 1572322 h 2130679"/>
              <a:gd name="connsiteX9-19" fmla="*/ 445091 w 6158528"/>
              <a:gd name="connsiteY9-20" fmla="*/ 1260088 h 2130679"/>
              <a:gd name="connsiteX10-21" fmla="*/ 288974 w 6158528"/>
              <a:gd name="connsiteY10-22" fmla="*/ 345688 h 2130679"/>
              <a:gd name="connsiteX11-23" fmla="*/ 51314 w 6158528"/>
              <a:gd name="connsiteY11-24" fmla="*/ 52271 h 2130679"/>
              <a:gd name="connsiteX12" fmla="*/ 0 w 6158528"/>
              <a:gd name="connsiteY12" fmla="*/ 0 h 2130679"/>
              <a:gd name="connsiteX0-25" fmla="*/ 0 w 6158528"/>
              <a:gd name="connsiteY0-26" fmla="*/ 0 h 2130683"/>
              <a:gd name="connsiteX1-27" fmla="*/ 6158528 w 6158528"/>
              <a:gd name="connsiteY1-28" fmla="*/ 0 h 2130683"/>
              <a:gd name="connsiteX2-29" fmla="*/ 6142559 w 6158528"/>
              <a:gd name="connsiteY2-30" fmla="*/ 30046 h 2130683"/>
              <a:gd name="connsiteX3-31" fmla="*/ 5920340 w 6158528"/>
              <a:gd name="connsiteY3-32" fmla="*/ 256478 h 2130683"/>
              <a:gd name="connsiteX4-33" fmla="*/ 4794067 w 6158528"/>
              <a:gd name="connsiteY4-34" fmla="*/ 501805 h 2130683"/>
              <a:gd name="connsiteX5-35" fmla="*/ 4559891 w 6158528"/>
              <a:gd name="connsiteY5-36" fmla="*/ 1661532 h 2130683"/>
              <a:gd name="connsiteX6-37" fmla="*/ 3455920 w 6158528"/>
              <a:gd name="connsiteY6-38" fmla="*/ 1694985 h 2130683"/>
              <a:gd name="connsiteX7-39" fmla="*/ 2128925 w 6158528"/>
              <a:gd name="connsiteY7-40" fmla="*/ 2129883 h 2130683"/>
              <a:gd name="connsiteX8-41" fmla="*/ 1326038 w 6158528"/>
              <a:gd name="connsiteY8-42" fmla="*/ 1572322 h 2130683"/>
              <a:gd name="connsiteX9-43" fmla="*/ 445091 w 6158528"/>
              <a:gd name="connsiteY9-44" fmla="*/ 1260088 h 2130683"/>
              <a:gd name="connsiteX10-45" fmla="*/ 288974 w 6158528"/>
              <a:gd name="connsiteY10-46" fmla="*/ 345688 h 2130683"/>
              <a:gd name="connsiteX11-47" fmla="*/ 51314 w 6158528"/>
              <a:gd name="connsiteY11-48" fmla="*/ 52271 h 2130683"/>
              <a:gd name="connsiteX12-49" fmla="*/ 0 w 6158528"/>
              <a:gd name="connsiteY12-50" fmla="*/ 0 h 2130683"/>
              <a:gd name="connsiteX0-51" fmla="*/ 0 w 6158528"/>
              <a:gd name="connsiteY0-52" fmla="*/ 0 h 2130683"/>
              <a:gd name="connsiteX1-53" fmla="*/ 6158528 w 6158528"/>
              <a:gd name="connsiteY1-54" fmla="*/ 0 h 2130683"/>
              <a:gd name="connsiteX2-55" fmla="*/ 6142559 w 6158528"/>
              <a:gd name="connsiteY2-56" fmla="*/ 30046 h 2130683"/>
              <a:gd name="connsiteX3-57" fmla="*/ 5920340 w 6158528"/>
              <a:gd name="connsiteY3-58" fmla="*/ 256478 h 2130683"/>
              <a:gd name="connsiteX4-59" fmla="*/ 4794067 w 6158528"/>
              <a:gd name="connsiteY4-60" fmla="*/ 501805 h 2130683"/>
              <a:gd name="connsiteX5-61" fmla="*/ 4559891 w 6158528"/>
              <a:gd name="connsiteY5-62" fmla="*/ 1661532 h 2130683"/>
              <a:gd name="connsiteX6-63" fmla="*/ 3455920 w 6158528"/>
              <a:gd name="connsiteY6-64" fmla="*/ 1694985 h 2130683"/>
              <a:gd name="connsiteX7-65" fmla="*/ 2128925 w 6158528"/>
              <a:gd name="connsiteY7-66" fmla="*/ 2129883 h 2130683"/>
              <a:gd name="connsiteX8-67" fmla="*/ 1326038 w 6158528"/>
              <a:gd name="connsiteY8-68" fmla="*/ 1572322 h 2130683"/>
              <a:gd name="connsiteX9-69" fmla="*/ 445091 w 6158528"/>
              <a:gd name="connsiteY9-70" fmla="*/ 1260088 h 2130683"/>
              <a:gd name="connsiteX10-71" fmla="*/ 288974 w 6158528"/>
              <a:gd name="connsiteY10-72" fmla="*/ 345688 h 2130683"/>
              <a:gd name="connsiteX11-73" fmla="*/ 51314 w 6158528"/>
              <a:gd name="connsiteY11-74" fmla="*/ 52271 h 2130683"/>
              <a:gd name="connsiteX12-75" fmla="*/ 0 w 6158528"/>
              <a:gd name="connsiteY12-76" fmla="*/ 0 h 2130683"/>
              <a:gd name="connsiteX0-77" fmla="*/ 0 w 6158528"/>
              <a:gd name="connsiteY0-78" fmla="*/ 0 h 2164084"/>
              <a:gd name="connsiteX1-79" fmla="*/ 6158528 w 6158528"/>
              <a:gd name="connsiteY1-80" fmla="*/ 0 h 2164084"/>
              <a:gd name="connsiteX2-81" fmla="*/ 6142559 w 6158528"/>
              <a:gd name="connsiteY2-82" fmla="*/ 30046 h 2164084"/>
              <a:gd name="connsiteX3-83" fmla="*/ 5920340 w 6158528"/>
              <a:gd name="connsiteY3-84" fmla="*/ 256478 h 2164084"/>
              <a:gd name="connsiteX4-85" fmla="*/ 4794067 w 6158528"/>
              <a:gd name="connsiteY4-86" fmla="*/ 501805 h 2164084"/>
              <a:gd name="connsiteX5-87" fmla="*/ 4559891 w 6158528"/>
              <a:gd name="connsiteY5-88" fmla="*/ 1661532 h 2164084"/>
              <a:gd name="connsiteX6-89" fmla="*/ 3455920 w 6158528"/>
              <a:gd name="connsiteY6-90" fmla="*/ 1694985 h 2164084"/>
              <a:gd name="connsiteX7-91" fmla="*/ 2262739 w 6158528"/>
              <a:gd name="connsiteY7-92" fmla="*/ 2163337 h 2164084"/>
              <a:gd name="connsiteX8-93" fmla="*/ 1326038 w 6158528"/>
              <a:gd name="connsiteY8-94" fmla="*/ 1572322 h 2164084"/>
              <a:gd name="connsiteX9-95" fmla="*/ 445091 w 6158528"/>
              <a:gd name="connsiteY9-96" fmla="*/ 1260088 h 2164084"/>
              <a:gd name="connsiteX10-97" fmla="*/ 288974 w 6158528"/>
              <a:gd name="connsiteY10-98" fmla="*/ 345688 h 2164084"/>
              <a:gd name="connsiteX11-99" fmla="*/ 51314 w 6158528"/>
              <a:gd name="connsiteY11-100" fmla="*/ 52271 h 2164084"/>
              <a:gd name="connsiteX12-101" fmla="*/ 0 w 6158528"/>
              <a:gd name="connsiteY12-102" fmla="*/ 0 h 2164084"/>
              <a:gd name="connsiteX0-103" fmla="*/ 0 w 6158528"/>
              <a:gd name="connsiteY0-104" fmla="*/ 0 h 2165869"/>
              <a:gd name="connsiteX1-105" fmla="*/ 6158528 w 6158528"/>
              <a:gd name="connsiteY1-106" fmla="*/ 0 h 2165869"/>
              <a:gd name="connsiteX2-107" fmla="*/ 6142559 w 6158528"/>
              <a:gd name="connsiteY2-108" fmla="*/ 30046 h 2165869"/>
              <a:gd name="connsiteX3-109" fmla="*/ 5920340 w 6158528"/>
              <a:gd name="connsiteY3-110" fmla="*/ 256478 h 2165869"/>
              <a:gd name="connsiteX4-111" fmla="*/ 4794067 w 6158528"/>
              <a:gd name="connsiteY4-112" fmla="*/ 501805 h 2165869"/>
              <a:gd name="connsiteX5-113" fmla="*/ 4559891 w 6158528"/>
              <a:gd name="connsiteY5-114" fmla="*/ 1661532 h 2165869"/>
              <a:gd name="connsiteX6-115" fmla="*/ 3455920 w 6158528"/>
              <a:gd name="connsiteY6-116" fmla="*/ 1694985 h 2165869"/>
              <a:gd name="connsiteX7-117" fmla="*/ 2262739 w 6158528"/>
              <a:gd name="connsiteY7-118" fmla="*/ 2163337 h 2165869"/>
              <a:gd name="connsiteX8-119" fmla="*/ 1392946 w 6158528"/>
              <a:gd name="connsiteY8-120" fmla="*/ 1460810 h 2165869"/>
              <a:gd name="connsiteX9-121" fmla="*/ 445091 w 6158528"/>
              <a:gd name="connsiteY9-122" fmla="*/ 1260088 h 2165869"/>
              <a:gd name="connsiteX10-123" fmla="*/ 288974 w 6158528"/>
              <a:gd name="connsiteY10-124" fmla="*/ 345688 h 2165869"/>
              <a:gd name="connsiteX11-125" fmla="*/ 51314 w 6158528"/>
              <a:gd name="connsiteY11-126" fmla="*/ 52271 h 2165869"/>
              <a:gd name="connsiteX12-127" fmla="*/ 0 w 6158528"/>
              <a:gd name="connsiteY12-128" fmla="*/ 0 h 2165869"/>
              <a:gd name="connsiteX0-129" fmla="*/ 0 w 6158528"/>
              <a:gd name="connsiteY0-130" fmla="*/ 0 h 2165869"/>
              <a:gd name="connsiteX1-131" fmla="*/ 6158528 w 6158528"/>
              <a:gd name="connsiteY1-132" fmla="*/ 0 h 2165869"/>
              <a:gd name="connsiteX2-133" fmla="*/ 6142559 w 6158528"/>
              <a:gd name="connsiteY2-134" fmla="*/ 30046 h 2165869"/>
              <a:gd name="connsiteX3-135" fmla="*/ 5920340 w 6158528"/>
              <a:gd name="connsiteY3-136" fmla="*/ 256478 h 2165869"/>
              <a:gd name="connsiteX4-137" fmla="*/ 4794067 w 6158528"/>
              <a:gd name="connsiteY4-138" fmla="*/ 501805 h 2165869"/>
              <a:gd name="connsiteX5-139" fmla="*/ 4559891 w 6158528"/>
              <a:gd name="connsiteY5-140" fmla="*/ 1661532 h 2165869"/>
              <a:gd name="connsiteX6-141" fmla="*/ 3455920 w 6158528"/>
              <a:gd name="connsiteY6-142" fmla="*/ 1694985 h 2165869"/>
              <a:gd name="connsiteX7-143" fmla="*/ 2262739 w 6158528"/>
              <a:gd name="connsiteY7-144" fmla="*/ 2163337 h 2165869"/>
              <a:gd name="connsiteX8-145" fmla="*/ 1392946 w 6158528"/>
              <a:gd name="connsiteY8-146" fmla="*/ 1460810 h 2165869"/>
              <a:gd name="connsiteX9-147" fmla="*/ 445091 w 6158528"/>
              <a:gd name="connsiteY9-148" fmla="*/ 1260088 h 2165869"/>
              <a:gd name="connsiteX10-149" fmla="*/ 322428 w 6158528"/>
              <a:gd name="connsiteY10-150" fmla="*/ 334537 h 2165869"/>
              <a:gd name="connsiteX11-151" fmla="*/ 51314 w 6158528"/>
              <a:gd name="connsiteY11-152" fmla="*/ 52271 h 2165869"/>
              <a:gd name="connsiteX12-153" fmla="*/ 0 w 6158528"/>
              <a:gd name="connsiteY12-154" fmla="*/ 0 h 2165869"/>
              <a:gd name="connsiteX0-155" fmla="*/ 0 w 6158528"/>
              <a:gd name="connsiteY0-156" fmla="*/ 0 h 2165869"/>
              <a:gd name="connsiteX1-157" fmla="*/ 6158528 w 6158528"/>
              <a:gd name="connsiteY1-158" fmla="*/ 0 h 2165869"/>
              <a:gd name="connsiteX2-159" fmla="*/ 6142559 w 6158528"/>
              <a:gd name="connsiteY2-160" fmla="*/ 30046 h 2165869"/>
              <a:gd name="connsiteX3-161" fmla="*/ 5864584 w 6158528"/>
              <a:gd name="connsiteY3-162" fmla="*/ 356839 h 2165869"/>
              <a:gd name="connsiteX4-163" fmla="*/ 4794067 w 6158528"/>
              <a:gd name="connsiteY4-164" fmla="*/ 501805 h 2165869"/>
              <a:gd name="connsiteX5-165" fmla="*/ 4559891 w 6158528"/>
              <a:gd name="connsiteY5-166" fmla="*/ 1661532 h 2165869"/>
              <a:gd name="connsiteX6-167" fmla="*/ 3455920 w 6158528"/>
              <a:gd name="connsiteY6-168" fmla="*/ 1694985 h 2165869"/>
              <a:gd name="connsiteX7-169" fmla="*/ 2262739 w 6158528"/>
              <a:gd name="connsiteY7-170" fmla="*/ 2163337 h 2165869"/>
              <a:gd name="connsiteX8-171" fmla="*/ 1392946 w 6158528"/>
              <a:gd name="connsiteY8-172" fmla="*/ 1460810 h 2165869"/>
              <a:gd name="connsiteX9-173" fmla="*/ 445091 w 6158528"/>
              <a:gd name="connsiteY9-174" fmla="*/ 1260088 h 2165869"/>
              <a:gd name="connsiteX10-175" fmla="*/ 322428 w 6158528"/>
              <a:gd name="connsiteY10-176" fmla="*/ 334537 h 2165869"/>
              <a:gd name="connsiteX11-177" fmla="*/ 51314 w 6158528"/>
              <a:gd name="connsiteY11-178" fmla="*/ 52271 h 2165869"/>
              <a:gd name="connsiteX12-179" fmla="*/ 0 w 6158528"/>
              <a:gd name="connsiteY12-180" fmla="*/ 0 h 2165869"/>
              <a:gd name="connsiteX0-181" fmla="*/ 0 w 6158528"/>
              <a:gd name="connsiteY0-182" fmla="*/ 0 h 2165869"/>
              <a:gd name="connsiteX1-183" fmla="*/ 6158528 w 6158528"/>
              <a:gd name="connsiteY1-184" fmla="*/ 0 h 2165869"/>
              <a:gd name="connsiteX2-185" fmla="*/ 6142559 w 6158528"/>
              <a:gd name="connsiteY2-186" fmla="*/ 30046 h 2165869"/>
              <a:gd name="connsiteX3-187" fmla="*/ 5786526 w 6158528"/>
              <a:gd name="connsiteY3-188" fmla="*/ 412595 h 2165869"/>
              <a:gd name="connsiteX4-189" fmla="*/ 4794067 w 6158528"/>
              <a:gd name="connsiteY4-190" fmla="*/ 501805 h 2165869"/>
              <a:gd name="connsiteX5-191" fmla="*/ 4559891 w 6158528"/>
              <a:gd name="connsiteY5-192" fmla="*/ 1661532 h 2165869"/>
              <a:gd name="connsiteX6-193" fmla="*/ 3455920 w 6158528"/>
              <a:gd name="connsiteY6-194" fmla="*/ 1694985 h 2165869"/>
              <a:gd name="connsiteX7-195" fmla="*/ 2262739 w 6158528"/>
              <a:gd name="connsiteY7-196" fmla="*/ 2163337 h 2165869"/>
              <a:gd name="connsiteX8-197" fmla="*/ 1392946 w 6158528"/>
              <a:gd name="connsiteY8-198" fmla="*/ 1460810 h 2165869"/>
              <a:gd name="connsiteX9-199" fmla="*/ 445091 w 6158528"/>
              <a:gd name="connsiteY9-200" fmla="*/ 1260088 h 2165869"/>
              <a:gd name="connsiteX10-201" fmla="*/ 322428 w 6158528"/>
              <a:gd name="connsiteY10-202" fmla="*/ 334537 h 2165869"/>
              <a:gd name="connsiteX11-203" fmla="*/ 51314 w 6158528"/>
              <a:gd name="connsiteY11-204" fmla="*/ 52271 h 2165869"/>
              <a:gd name="connsiteX12-205" fmla="*/ 0 w 6158528"/>
              <a:gd name="connsiteY12-206" fmla="*/ 0 h 2165869"/>
              <a:gd name="connsiteX0-207" fmla="*/ 0 w 6158528"/>
              <a:gd name="connsiteY0-208" fmla="*/ 0 h 2165869"/>
              <a:gd name="connsiteX1-209" fmla="*/ 6158528 w 6158528"/>
              <a:gd name="connsiteY1-210" fmla="*/ 0 h 2165869"/>
              <a:gd name="connsiteX2-211" fmla="*/ 6142559 w 6158528"/>
              <a:gd name="connsiteY2-212" fmla="*/ 30046 h 2165869"/>
              <a:gd name="connsiteX3-213" fmla="*/ 5786526 w 6158528"/>
              <a:gd name="connsiteY3-214" fmla="*/ 412595 h 2165869"/>
              <a:gd name="connsiteX4-215" fmla="*/ 4794067 w 6158528"/>
              <a:gd name="connsiteY4-216" fmla="*/ 501805 h 2165869"/>
              <a:gd name="connsiteX5-217" fmla="*/ 4559891 w 6158528"/>
              <a:gd name="connsiteY5-218" fmla="*/ 1661532 h 2165869"/>
              <a:gd name="connsiteX6-219" fmla="*/ 3455920 w 6158528"/>
              <a:gd name="connsiteY6-220" fmla="*/ 1694985 h 2165869"/>
              <a:gd name="connsiteX7-221" fmla="*/ 2262739 w 6158528"/>
              <a:gd name="connsiteY7-222" fmla="*/ 2163337 h 2165869"/>
              <a:gd name="connsiteX8-223" fmla="*/ 1392946 w 6158528"/>
              <a:gd name="connsiteY8-224" fmla="*/ 1460810 h 2165869"/>
              <a:gd name="connsiteX9-225" fmla="*/ 445091 w 6158528"/>
              <a:gd name="connsiteY9-226" fmla="*/ 1260088 h 2165869"/>
              <a:gd name="connsiteX10-227" fmla="*/ 322428 w 6158528"/>
              <a:gd name="connsiteY10-228" fmla="*/ 334537 h 2165869"/>
              <a:gd name="connsiteX11-229" fmla="*/ 51314 w 6158528"/>
              <a:gd name="connsiteY11-230" fmla="*/ 52271 h 2165869"/>
              <a:gd name="connsiteX12-231" fmla="*/ 0 w 6158528"/>
              <a:gd name="connsiteY12-232" fmla="*/ 0 h 21658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49" y="connsiteY12-50"/>
              </a:cxn>
            </a:cxnLst>
            <a:rect l="l" t="t" r="r" b="b"/>
            <a:pathLst>
              <a:path w="6158528" h="2165869">
                <a:moveTo>
                  <a:pt x="0" y="0"/>
                </a:moveTo>
                <a:lnTo>
                  <a:pt x="6158528" y="0"/>
                </a:lnTo>
                <a:lnTo>
                  <a:pt x="6142559" y="30046"/>
                </a:lnTo>
                <a:cubicBezTo>
                  <a:pt x="6084559" y="119179"/>
                  <a:pt x="5922431" y="368687"/>
                  <a:pt x="5786526" y="412595"/>
                </a:cubicBezTo>
                <a:cubicBezTo>
                  <a:pt x="5539780" y="492313"/>
                  <a:pt x="4998506" y="293649"/>
                  <a:pt x="4794067" y="501805"/>
                </a:cubicBezTo>
                <a:cubicBezTo>
                  <a:pt x="4589628" y="709961"/>
                  <a:pt x="4894428" y="1429215"/>
                  <a:pt x="4559891" y="1661532"/>
                </a:cubicBezTo>
                <a:cubicBezTo>
                  <a:pt x="4225354" y="1893849"/>
                  <a:pt x="3838779" y="1611351"/>
                  <a:pt x="3455920" y="1694985"/>
                </a:cubicBezTo>
                <a:cubicBezTo>
                  <a:pt x="3073061" y="1778619"/>
                  <a:pt x="2606568" y="2202366"/>
                  <a:pt x="2262739" y="2163337"/>
                </a:cubicBezTo>
                <a:cubicBezTo>
                  <a:pt x="1918910" y="2124308"/>
                  <a:pt x="1695887" y="1611351"/>
                  <a:pt x="1392946" y="1460810"/>
                </a:cubicBezTo>
                <a:cubicBezTo>
                  <a:pt x="1090005" y="1310269"/>
                  <a:pt x="617935" y="1464527"/>
                  <a:pt x="445091" y="1260088"/>
                </a:cubicBezTo>
                <a:cubicBezTo>
                  <a:pt x="272247" y="1055649"/>
                  <a:pt x="402345" y="574288"/>
                  <a:pt x="322428" y="334537"/>
                </a:cubicBezTo>
                <a:cubicBezTo>
                  <a:pt x="282470" y="214662"/>
                  <a:pt x="137503" y="133815"/>
                  <a:pt x="51314" y="52271"/>
                </a:cubicBezTo>
                <a:lnTo>
                  <a:pt x="0" y="0"/>
                </a:lnTo>
                <a:close/>
              </a:path>
            </a:pathLst>
          </a:custGeom>
          <a:gradFill flip="none" rotWithShape="1">
            <a:gsLst>
              <a:gs pos="0">
                <a:srgbClr val="0A2C70"/>
              </a:gs>
              <a:gs pos="40000">
                <a:srgbClr val="0A2C70"/>
              </a:gs>
              <a:gs pos="100000">
                <a:srgbClr val="0F44B3"/>
              </a:gs>
            </a:gsLst>
            <a:lin ang="4200000" scaled="0"/>
            <a:tileRect/>
          </a:gradFill>
          <a:ln>
            <a:noFill/>
          </a:ln>
          <a:effectLst>
            <a:innerShdw blurRad="139700" dist="139700" dir="16200000">
              <a:srgbClr val="061B46">
                <a:alpha val="5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Shape 143"/>
          <p:cNvSpPr>
            <a:spLocks noChangeArrowheads="1"/>
          </p:cNvSpPr>
          <p:nvPr/>
        </p:nvSpPr>
        <p:spPr bwMode="auto">
          <a:xfrm>
            <a:off x="1958857" y="3941553"/>
            <a:ext cx="23684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2400" smtClean="0">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rPr>
              <a:t>年度业绩表现</a:t>
            </a:r>
            <a:endParaRPr lang="zh-CN" altLang="en-US" sz="2400">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endParaRPr>
          </a:p>
        </p:txBody>
      </p:sp>
      <p:sp>
        <p:nvSpPr>
          <p:cNvPr id="8" name="Shape 149"/>
          <p:cNvSpPr>
            <a:spLocks noChangeArrowheads="1"/>
          </p:cNvSpPr>
          <p:nvPr/>
        </p:nvSpPr>
        <p:spPr bwMode="auto">
          <a:xfrm>
            <a:off x="1950984" y="4384278"/>
            <a:ext cx="240382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text of the printing and typesetting industry text of the printing and typesetting industry.</a:t>
            </a: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9" name="Shape 150"/>
          <p:cNvSpPr>
            <a:spLocks noChangeArrowheads="1"/>
          </p:cNvSpPr>
          <p:nvPr/>
        </p:nvSpPr>
        <p:spPr bwMode="auto">
          <a:xfrm>
            <a:off x="5018713" y="4384278"/>
            <a:ext cx="230992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text of the printing and typesetting industry text of the printing and typesetting industry.</a:t>
            </a: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10" name="Shape 151"/>
          <p:cNvSpPr>
            <a:spLocks noChangeArrowheads="1"/>
          </p:cNvSpPr>
          <p:nvPr/>
        </p:nvSpPr>
        <p:spPr bwMode="auto">
          <a:xfrm>
            <a:off x="8002520" y="4384278"/>
            <a:ext cx="2448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text of the printing and typesetting industry text of the printing and typesetting industry.</a:t>
            </a: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11" name="Shape 143"/>
          <p:cNvSpPr>
            <a:spLocks noChangeArrowheads="1"/>
          </p:cNvSpPr>
          <p:nvPr/>
        </p:nvSpPr>
        <p:spPr bwMode="auto">
          <a:xfrm>
            <a:off x="4982652" y="3941553"/>
            <a:ext cx="23684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2400" smtClean="0">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rPr>
              <a:t>团队合作表现</a:t>
            </a:r>
            <a:endParaRPr lang="zh-CN" altLang="en-US" sz="2400">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endParaRPr>
          </a:p>
        </p:txBody>
      </p:sp>
      <p:sp>
        <p:nvSpPr>
          <p:cNvPr id="12" name="Shape 143"/>
          <p:cNvSpPr>
            <a:spLocks noChangeArrowheads="1"/>
          </p:cNvSpPr>
          <p:nvPr/>
        </p:nvSpPr>
        <p:spPr bwMode="auto">
          <a:xfrm>
            <a:off x="8006448" y="3941553"/>
            <a:ext cx="23684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2400" smtClean="0">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rPr>
              <a:t>年度目标实现</a:t>
            </a:r>
            <a:endParaRPr lang="zh-CN" altLang="en-US" sz="2400">
              <a:solidFill>
                <a:srgbClr val="032151"/>
              </a:solidFill>
              <a:latin typeface="汉仪旗黑Y3-85W" panose="00020600040101010101" pitchFamily="18" charset="-122"/>
              <a:ea typeface="汉仪旗黑Y3-85W" panose="00020600040101010101" pitchFamily="18" charset="-122"/>
              <a:cs typeface="Arial" panose="020B0604020202020204" pitchFamily="34" charset="0"/>
              <a:sym typeface="Arial" panose="020B0604020202020204" pitchFamily="34" charset="0"/>
            </a:endParaRPr>
          </a:p>
        </p:txBody>
      </p:sp>
      <p:sp>
        <p:nvSpPr>
          <p:cNvPr id="36" name="Shape 140"/>
          <p:cNvSpPr>
            <a:spLocks noChangeShapeType="1"/>
          </p:cNvSpPr>
          <p:nvPr/>
        </p:nvSpPr>
        <p:spPr bwMode="auto">
          <a:xfrm rot="5400000">
            <a:off x="4263492" y="3081927"/>
            <a:ext cx="865768" cy="0"/>
          </a:xfrm>
          <a:prstGeom prst="line">
            <a:avLst/>
          </a:prstGeom>
          <a:noFill/>
          <a:ln w="3175">
            <a:solidFill>
              <a:schemeClr val="bg1">
                <a:lumMod val="65000"/>
              </a:schemeClr>
            </a:solidFill>
            <a:prstDash val="sys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p>
        </p:txBody>
      </p:sp>
      <p:sp>
        <p:nvSpPr>
          <p:cNvPr id="37" name="Shape 140"/>
          <p:cNvSpPr>
            <a:spLocks noChangeShapeType="1"/>
          </p:cNvSpPr>
          <p:nvPr/>
        </p:nvSpPr>
        <p:spPr bwMode="auto">
          <a:xfrm rot="5400000">
            <a:off x="7369157" y="3110759"/>
            <a:ext cx="865768" cy="0"/>
          </a:xfrm>
          <a:prstGeom prst="line">
            <a:avLst/>
          </a:prstGeom>
          <a:noFill/>
          <a:ln w="3175">
            <a:solidFill>
              <a:schemeClr val="bg1">
                <a:lumMod val="65000"/>
              </a:schemeClr>
            </a:solidFill>
            <a:prstDash val="sys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p>
        </p:txBody>
      </p:sp>
      <p:grpSp>
        <p:nvGrpSpPr>
          <p:cNvPr id="38" name="组合 37"/>
          <p:cNvGrpSpPr/>
          <p:nvPr/>
        </p:nvGrpSpPr>
        <p:grpSpPr>
          <a:xfrm>
            <a:off x="2882741" y="5397023"/>
            <a:ext cx="6833285" cy="111211"/>
            <a:chOff x="2916195" y="5497384"/>
            <a:chExt cx="6833285" cy="111211"/>
          </a:xfrm>
        </p:grpSpPr>
        <p:sp>
          <p:nvSpPr>
            <p:cNvPr id="39" name="Shape 140"/>
            <p:cNvSpPr>
              <a:spLocks noChangeShapeType="1"/>
            </p:cNvSpPr>
            <p:nvPr/>
          </p:nvSpPr>
          <p:spPr bwMode="auto">
            <a:xfrm>
              <a:off x="2916195" y="5553381"/>
              <a:ext cx="6833285" cy="0"/>
            </a:xfrm>
            <a:prstGeom prst="line">
              <a:avLst/>
            </a:prstGeom>
            <a:noFill/>
            <a:ln w="3175">
              <a:solidFill>
                <a:schemeClr val="bg1">
                  <a:lumMod val="65000"/>
                </a:schemeClr>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p>
          </p:txBody>
        </p:sp>
        <p:sp>
          <p:nvSpPr>
            <p:cNvPr id="40" name="椭圆 39"/>
            <p:cNvSpPr/>
            <p:nvPr/>
          </p:nvSpPr>
          <p:spPr>
            <a:xfrm>
              <a:off x="6177775" y="5497384"/>
              <a:ext cx="111211" cy="11121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Rectangle 1"/>
          <p:cNvSpPr/>
          <p:nvPr/>
        </p:nvSpPr>
        <p:spPr bwMode="auto">
          <a:xfrm>
            <a:off x="4719358" y="899331"/>
            <a:ext cx="2954655" cy="646331"/>
          </a:xfrm>
          <a:prstGeom prst="rect">
            <a:avLst/>
          </a:prstGeom>
          <a:noFill/>
          <a:effectLst/>
        </p:spPr>
        <p:txBody>
          <a:bodyPr wrap="none" rtlCol="0">
            <a:spAutoFit/>
          </a:bodyPr>
          <a:lstStyle/>
          <a:p>
            <a:r>
              <a:rPr lang="zh-CN" altLang="en-US" sz="3600">
                <a:solidFill>
                  <a:schemeClr val="bg1"/>
                </a:solidFill>
                <a:latin typeface="汉仪雅酷黑 55W" panose="020B0504020202020204" pitchFamily="34" charset="-122"/>
                <a:ea typeface="汉仪雅酷黑 55W" panose="020B0504020202020204" pitchFamily="34" charset="-122"/>
                <a:sym typeface="Bebas Neue" charset="0"/>
              </a:rPr>
              <a:t>具体工作明细</a:t>
            </a:r>
            <a:endParaRPr lang="en-US" altLang="zh-CN" sz="3600">
              <a:solidFill>
                <a:schemeClr val="bg1"/>
              </a:solidFill>
              <a:latin typeface="汉仪雅酷黑 55W" panose="020B0504020202020204" pitchFamily="34" charset="-122"/>
              <a:ea typeface="汉仪雅酷黑 55W" panose="020B0504020202020204" pitchFamily="34" charset="-122"/>
              <a:sym typeface="Bebas Neue" charset="0"/>
            </a:endParaRPr>
          </a:p>
        </p:txBody>
      </p:sp>
      <p:sp>
        <p:nvSpPr>
          <p:cNvPr id="43" name="Rectangle 52"/>
          <p:cNvSpPr/>
          <p:nvPr/>
        </p:nvSpPr>
        <p:spPr>
          <a:xfrm>
            <a:off x="5650177" y="1607634"/>
            <a:ext cx="1063625" cy="57150"/>
          </a:xfrm>
          <a:prstGeom prst="rect">
            <a:avLst/>
          </a:prstGeom>
          <a:solidFill>
            <a:srgbClr val="3D8F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165" fontAlgn="auto">
              <a:spcBef>
                <a:spcPts val="0"/>
              </a:spcBef>
              <a:spcAft>
                <a:spcPts val="0"/>
              </a:spcAft>
              <a:defRPr/>
            </a:pPr>
            <a:endParaRPr lang="en-US">
              <a:solidFill>
                <a:srgbClr val="3D8FD3"/>
              </a:solidFill>
            </a:endParaRPr>
          </a:p>
        </p:txBody>
      </p:sp>
      <p:sp>
        <p:nvSpPr>
          <p:cNvPr id="44" name="文本框 43"/>
          <p:cNvSpPr txBox="1"/>
          <p:nvPr/>
        </p:nvSpPr>
        <p:spPr>
          <a:xfrm>
            <a:off x="5212835" y="594352"/>
            <a:ext cx="1989647" cy="369332"/>
          </a:xfrm>
          <a:prstGeom prst="rect">
            <a:avLst/>
          </a:prstGeom>
          <a:noFill/>
        </p:spPr>
        <p:txBody>
          <a:bodyPr wrap="none" rtlCol="0">
            <a:spAutoFit/>
          </a:bodyPr>
          <a:lstStyle/>
          <a:p>
            <a:r>
              <a:rPr lang="en-US" altLang="zh-CN" smtClean="0">
                <a:solidFill>
                  <a:srgbClr val="3D8FD3"/>
                </a:solidFill>
                <a:latin typeface="汉仪典雅体简" panose="00020600040101010101" pitchFamily="18" charset="-122"/>
                <a:ea typeface="汉仪典雅体简" panose="00020600040101010101" pitchFamily="18" charset="-122"/>
              </a:rPr>
              <a:t>Input the title words</a:t>
            </a:r>
            <a:endParaRPr lang="zh-CN" altLang="en-US">
              <a:solidFill>
                <a:srgbClr val="3D8FD3"/>
              </a:solidFill>
              <a:latin typeface="汉仪典雅体简" panose="00020600040101010101" pitchFamily="18" charset="-122"/>
              <a:ea typeface="汉仪典雅体简" panose="00020600040101010101" pitchFamily="18" charset="-122"/>
            </a:endParaRPr>
          </a:p>
        </p:txBody>
      </p:sp>
      <p:sp>
        <p:nvSpPr>
          <p:cNvPr id="66" name="椭圆 65"/>
          <p:cNvSpPr/>
          <p:nvPr/>
        </p:nvSpPr>
        <p:spPr>
          <a:xfrm rot="974834">
            <a:off x="4563121" y="1518903"/>
            <a:ext cx="542611" cy="291597"/>
          </a:xfrm>
          <a:prstGeom prst="ellipse">
            <a:avLst/>
          </a:prstGeom>
          <a:solidFill>
            <a:srgbClr val="0C36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5"/>
          <p:cNvSpPr/>
          <p:nvPr/>
        </p:nvSpPr>
        <p:spPr bwMode="auto">
          <a:xfrm rot="16200000">
            <a:off x="3230638" y="3203397"/>
            <a:ext cx="303647" cy="199476"/>
          </a:xfrm>
          <a:custGeom>
            <a:avLst/>
            <a:gdLst>
              <a:gd name="T0" fmla="*/ 43 w 57"/>
              <a:gd name="T1" fmla="*/ 35 h 37"/>
              <a:gd name="T2" fmla="*/ 0 w 57"/>
              <a:gd name="T3" fmla="*/ 35 h 37"/>
              <a:gd name="T4" fmla="*/ 36 w 57"/>
              <a:gd name="T5" fmla="*/ 0 h 37"/>
              <a:gd name="T6" fmla="*/ 55 w 57"/>
              <a:gd name="T7" fmla="*/ 13 h 37"/>
              <a:gd name="T8" fmla="*/ 43 w 57"/>
              <a:gd name="T9" fmla="*/ 35 h 37"/>
            </a:gdLst>
            <a:ahLst/>
            <a:cxnLst>
              <a:cxn ang="0">
                <a:pos x="T0" y="T1"/>
              </a:cxn>
              <a:cxn ang="0">
                <a:pos x="T2" y="T3"/>
              </a:cxn>
              <a:cxn ang="0">
                <a:pos x="T4" y="T5"/>
              </a:cxn>
              <a:cxn ang="0">
                <a:pos x="T6" y="T7"/>
              </a:cxn>
              <a:cxn ang="0">
                <a:pos x="T8" y="T9"/>
              </a:cxn>
            </a:cxnLst>
            <a:rect l="0" t="0" r="r" b="b"/>
            <a:pathLst>
              <a:path w="57" h="37">
                <a:moveTo>
                  <a:pt x="43" y="35"/>
                </a:moveTo>
                <a:cubicBezTo>
                  <a:pt x="33" y="37"/>
                  <a:pt x="0" y="35"/>
                  <a:pt x="0" y="35"/>
                </a:cubicBezTo>
                <a:cubicBezTo>
                  <a:pt x="0" y="35"/>
                  <a:pt x="34" y="26"/>
                  <a:pt x="36" y="0"/>
                </a:cubicBezTo>
                <a:cubicBezTo>
                  <a:pt x="36" y="0"/>
                  <a:pt x="54" y="4"/>
                  <a:pt x="55" y="13"/>
                </a:cubicBezTo>
                <a:cubicBezTo>
                  <a:pt x="57" y="22"/>
                  <a:pt x="52" y="33"/>
                  <a:pt x="43" y="35"/>
                </a:cubicBezTo>
                <a:close/>
              </a:path>
            </a:pathLst>
          </a:custGeom>
          <a:solidFill>
            <a:srgbClr val="82B1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6"/>
          <p:cNvSpPr/>
          <p:nvPr/>
        </p:nvSpPr>
        <p:spPr bwMode="auto">
          <a:xfrm rot="16200000">
            <a:off x="2885987" y="3204505"/>
            <a:ext cx="303647" cy="197260"/>
          </a:xfrm>
          <a:custGeom>
            <a:avLst/>
            <a:gdLst>
              <a:gd name="T0" fmla="*/ 43 w 57"/>
              <a:gd name="T1" fmla="*/ 2 h 37"/>
              <a:gd name="T2" fmla="*/ 0 w 57"/>
              <a:gd name="T3" fmla="*/ 2 h 37"/>
              <a:gd name="T4" fmla="*/ 36 w 57"/>
              <a:gd name="T5" fmla="*/ 37 h 37"/>
              <a:gd name="T6" fmla="*/ 55 w 57"/>
              <a:gd name="T7" fmla="*/ 23 h 37"/>
              <a:gd name="T8" fmla="*/ 43 w 57"/>
              <a:gd name="T9" fmla="*/ 2 h 37"/>
            </a:gdLst>
            <a:ahLst/>
            <a:cxnLst>
              <a:cxn ang="0">
                <a:pos x="T0" y="T1"/>
              </a:cxn>
              <a:cxn ang="0">
                <a:pos x="T2" y="T3"/>
              </a:cxn>
              <a:cxn ang="0">
                <a:pos x="T4" y="T5"/>
              </a:cxn>
              <a:cxn ang="0">
                <a:pos x="T6" y="T7"/>
              </a:cxn>
              <a:cxn ang="0">
                <a:pos x="T8" y="T9"/>
              </a:cxn>
            </a:cxnLst>
            <a:rect l="0" t="0" r="r" b="b"/>
            <a:pathLst>
              <a:path w="57" h="37">
                <a:moveTo>
                  <a:pt x="43" y="2"/>
                </a:moveTo>
                <a:cubicBezTo>
                  <a:pt x="33" y="0"/>
                  <a:pt x="0" y="2"/>
                  <a:pt x="0" y="2"/>
                </a:cubicBezTo>
                <a:cubicBezTo>
                  <a:pt x="0" y="2"/>
                  <a:pt x="34" y="11"/>
                  <a:pt x="36" y="37"/>
                </a:cubicBezTo>
                <a:cubicBezTo>
                  <a:pt x="36" y="37"/>
                  <a:pt x="54" y="33"/>
                  <a:pt x="55" y="23"/>
                </a:cubicBezTo>
                <a:cubicBezTo>
                  <a:pt x="57" y="14"/>
                  <a:pt x="52" y="3"/>
                  <a:pt x="43" y="2"/>
                </a:cubicBezTo>
                <a:close/>
              </a:path>
            </a:pathLst>
          </a:custGeom>
          <a:solidFill>
            <a:srgbClr val="82B1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7"/>
          <p:cNvSpPr/>
          <p:nvPr/>
        </p:nvSpPr>
        <p:spPr bwMode="auto">
          <a:xfrm rot="16200000">
            <a:off x="2821712" y="2747926"/>
            <a:ext cx="775741" cy="456579"/>
          </a:xfrm>
          <a:custGeom>
            <a:avLst/>
            <a:gdLst>
              <a:gd name="T0" fmla="*/ 0 w 146"/>
              <a:gd name="T1" fmla="*/ 73 h 85"/>
              <a:gd name="T2" fmla="*/ 56 w 146"/>
              <a:gd name="T3" fmla="*/ 85 h 85"/>
              <a:gd name="T4" fmla="*/ 146 w 146"/>
              <a:gd name="T5" fmla="*/ 42 h 85"/>
              <a:gd name="T6" fmla="*/ 56 w 146"/>
              <a:gd name="T7" fmla="*/ 0 h 85"/>
              <a:gd name="T8" fmla="*/ 0 w 146"/>
              <a:gd name="T9" fmla="*/ 13 h 85"/>
              <a:gd name="T10" fmla="*/ 0 w 146"/>
              <a:gd name="T11" fmla="*/ 73 h 85"/>
            </a:gdLst>
            <a:ahLst/>
            <a:cxnLst>
              <a:cxn ang="0">
                <a:pos x="T0" y="T1"/>
              </a:cxn>
              <a:cxn ang="0">
                <a:pos x="T2" y="T3"/>
              </a:cxn>
              <a:cxn ang="0">
                <a:pos x="T4" y="T5"/>
              </a:cxn>
              <a:cxn ang="0">
                <a:pos x="T6" y="T7"/>
              </a:cxn>
              <a:cxn ang="0">
                <a:pos x="T8" y="T9"/>
              </a:cxn>
              <a:cxn ang="0">
                <a:pos x="T10" y="T11"/>
              </a:cxn>
            </a:cxnLst>
            <a:rect l="0" t="0" r="r" b="b"/>
            <a:pathLst>
              <a:path w="146" h="85">
                <a:moveTo>
                  <a:pt x="0" y="73"/>
                </a:moveTo>
                <a:cubicBezTo>
                  <a:pt x="13" y="79"/>
                  <a:pt x="32" y="85"/>
                  <a:pt x="56" y="85"/>
                </a:cubicBezTo>
                <a:cubicBezTo>
                  <a:pt x="103" y="85"/>
                  <a:pt x="146" y="42"/>
                  <a:pt x="146" y="42"/>
                </a:cubicBezTo>
                <a:cubicBezTo>
                  <a:pt x="146" y="42"/>
                  <a:pt x="105" y="0"/>
                  <a:pt x="56" y="0"/>
                </a:cubicBezTo>
                <a:cubicBezTo>
                  <a:pt x="32" y="0"/>
                  <a:pt x="14" y="6"/>
                  <a:pt x="0" y="13"/>
                </a:cubicBezTo>
                <a:lnTo>
                  <a:pt x="0" y="73"/>
                </a:lnTo>
                <a:close/>
              </a:path>
            </a:pathLst>
          </a:custGeom>
          <a:solidFill>
            <a:srgbClr val="1CB2B6"/>
          </a:solidFill>
          <a:ln>
            <a:noFill/>
          </a:ln>
        </p:spPr>
        <p:txBody>
          <a:bodyPr vert="horz" wrap="square" lIns="91440" tIns="45720" rIns="91440" bIns="45720" numCol="1" anchor="t" anchorCtr="0" compatLnSpc="1"/>
          <a:lstStyle/>
          <a:p>
            <a:endParaRPr lang="zh-CN" altLang="en-US"/>
          </a:p>
        </p:txBody>
      </p:sp>
      <p:sp>
        <p:nvSpPr>
          <p:cNvPr id="71" name="Freeform 17"/>
          <p:cNvSpPr/>
          <p:nvPr/>
        </p:nvSpPr>
        <p:spPr bwMode="auto">
          <a:xfrm rot="16200000">
            <a:off x="3089896" y="2905291"/>
            <a:ext cx="206126" cy="210558"/>
          </a:xfrm>
          <a:custGeom>
            <a:avLst/>
            <a:gdLst>
              <a:gd name="T0" fmla="*/ 0 w 39"/>
              <a:gd name="T1" fmla="*/ 19 h 39"/>
              <a:gd name="T2" fmla="*/ 0 w 39"/>
              <a:gd name="T3" fmla="*/ 19 h 39"/>
              <a:gd name="T4" fmla="*/ 19 w 39"/>
              <a:gd name="T5" fmla="*/ 0 h 39"/>
              <a:gd name="T6" fmla="*/ 19 w 39"/>
              <a:gd name="T7" fmla="*/ 0 h 39"/>
              <a:gd name="T8" fmla="*/ 39 w 39"/>
              <a:gd name="T9" fmla="*/ 19 h 39"/>
              <a:gd name="T10" fmla="*/ 39 w 39"/>
              <a:gd name="T11" fmla="*/ 19 h 39"/>
              <a:gd name="T12" fmla="*/ 19 w 39"/>
              <a:gd name="T13" fmla="*/ 39 h 39"/>
              <a:gd name="T14" fmla="*/ 19 w 39"/>
              <a:gd name="T15" fmla="*/ 39 h 39"/>
              <a:gd name="T16" fmla="*/ 0 w 39"/>
              <a:gd name="T17"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9">
                <a:moveTo>
                  <a:pt x="0" y="19"/>
                </a:moveTo>
                <a:cubicBezTo>
                  <a:pt x="0" y="19"/>
                  <a:pt x="0" y="19"/>
                  <a:pt x="0" y="19"/>
                </a:cubicBezTo>
                <a:cubicBezTo>
                  <a:pt x="0" y="9"/>
                  <a:pt x="9" y="0"/>
                  <a:pt x="19" y="0"/>
                </a:cubicBezTo>
                <a:cubicBezTo>
                  <a:pt x="19" y="0"/>
                  <a:pt x="19" y="0"/>
                  <a:pt x="19" y="0"/>
                </a:cubicBezTo>
                <a:cubicBezTo>
                  <a:pt x="30" y="0"/>
                  <a:pt x="39" y="9"/>
                  <a:pt x="39" y="19"/>
                </a:cubicBezTo>
                <a:cubicBezTo>
                  <a:pt x="39" y="19"/>
                  <a:pt x="39" y="19"/>
                  <a:pt x="39" y="19"/>
                </a:cubicBezTo>
                <a:cubicBezTo>
                  <a:pt x="39" y="30"/>
                  <a:pt x="30" y="39"/>
                  <a:pt x="19" y="39"/>
                </a:cubicBezTo>
                <a:cubicBezTo>
                  <a:pt x="19" y="39"/>
                  <a:pt x="19" y="39"/>
                  <a:pt x="19" y="39"/>
                </a:cubicBezTo>
                <a:cubicBezTo>
                  <a:pt x="9" y="39"/>
                  <a:pt x="0" y="30"/>
                  <a:pt x="0"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 name="组合 1"/>
          <p:cNvGrpSpPr/>
          <p:nvPr/>
        </p:nvGrpSpPr>
        <p:grpSpPr>
          <a:xfrm>
            <a:off x="2901502" y="2610509"/>
            <a:ext cx="580698" cy="1066091"/>
            <a:chOff x="2901502" y="2388088"/>
            <a:chExt cx="580698" cy="1066091"/>
          </a:xfrm>
        </p:grpSpPr>
        <p:sp>
          <p:nvSpPr>
            <p:cNvPr id="45" name="Freeform 8"/>
            <p:cNvSpPr/>
            <p:nvPr/>
          </p:nvSpPr>
          <p:spPr bwMode="auto">
            <a:xfrm rot="16200000">
              <a:off x="3251694" y="3070740"/>
              <a:ext cx="330244" cy="130768"/>
            </a:xfrm>
            <a:custGeom>
              <a:avLst/>
              <a:gdLst>
                <a:gd name="T0" fmla="*/ 33 w 62"/>
                <a:gd name="T1" fmla="*/ 24 h 24"/>
                <a:gd name="T2" fmla="*/ 4 w 62"/>
                <a:gd name="T3" fmla="*/ 23 h 24"/>
                <a:gd name="T4" fmla="*/ 0 w 62"/>
                <a:gd name="T5" fmla="*/ 19 h 24"/>
                <a:gd name="T6" fmla="*/ 3 w 62"/>
                <a:gd name="T7" fmla="*/ 15 h 24"/>
                <a:gd name="T8" fmla="*/ 27 w 62"/>
                <a:gd name="T9" fmla="*/ 2 h 24"/>
                <a:gd name="T10" fmla="*/ 33 w 62"/>
                <a:gd name="T11" fmla="*/ 2 h 24"/>
                <a:gd name="T12" fmla="*/ 33 w 62"/>
                <a:gd name="T13" fmla="*/ 7 h 24"/>
                <a:gd name="T14" fmla="*/ 22 w 62"/>
                <a:gd name="T15" fmla="*/ 16 h 24"/>
                <a:gd name="T16" fmla="*/ 46 w 62"/>
                <a:gd name="T17" fmla="*/ 15 h 24"/>
                <a:gd name="T18" fmla="*/ 54 w 62"/>
                <a:gd name="T19" fmla="*/ 10 h 24"/>
                <a:gd name="T20" fmla="*/ 60 w 62"/>
                <a:gd name="T21" fmla="*/ 8 h 24"/>
                <a:gd name="T22" fmla="*/ 61 w 62"/>
                <a:gd name="T23" fmla="*/ 13 h 24"/>
                <a:gd name="T24" fmla="*/ 48 w 62"/>
                <a:gd name="T25" fmla="*/ 23 h 24"/>
                <a:gd name="T26" fmla="*/ 33 w 62"/>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4">
                  <a:moveTo>
                    <a:pt x="33" y="24"/>
                  </a:moveTo>
                  <a:cubicBezTo>
                    <a:pt x="21" y="24"/>
                    <a:pt x="5" y="23"/>
                    <a:pt x="4" y="23"/>
                  </a:cubicBezTo>
                  <a:cubicBezTo>
                    <a:pt x="2" y="23"/>
                    <a:pt x="0" y="21"/>
                    <a:pt x="0" y="19"/>
                  </a:cubicBezTo>
                  <a:cubicBezTo>
                    <a:pt x="0" y="17"/>
                    <a:pt x="1" y="15"/>
                    <a:pt x="3" y="15"/>
                  </a:cubicBezTo>
                  <a:cubicBezTo>
                    <a:pt x="3" y="15"/>
                    <a:pt x="17" y="12"/>
                    <a:pt x="27" y="2"/>
                  </a:cubicBezTo>
                  <a:cubicBezTo>
                    <a:pt x="29" y="0"/>
                    <a:pt x="31" y="0"/>
                    <a:pt x="33" y="2"/>
                  </a:cubicBezTo>
                  <a:cubicBezTo>
                    <a:pt x="34" y="3"/>
                    <a:pt x="34" y="6"/>
                    <a:pt x="33" y="7"/>
                  </a:cubicBezTo>
                  <a:cubicBezTo>
                    <a:pt x="29" y="11"/>
                    <a:pt x="26" y="13"/>
                    <a:pt x="22" y="16"/>
                  </a:cubicBezTo>
                  <a:cubicBezTo>
                    <a:pt x="32" y="16"/>
                    <a:pt x="42" y="16"/>
                    <a:pt x="46" y="15"/>
                  </a:cubicBezTo>
                  <a:cubicBezTo>
                    <a:pt x="50" y="14"/>
                    <a:pt x="53" y="13"/>
                    <a:pt x="54" y="10"/>
                  </a:cubicBezTo>
                  <a:cubicBezTo>
                    <a:pt x="55" y="8"/>
                    <a:pt x="58" y="7"/>
                    <a:pt x="60" y="8"/>
                  </a:cubicBezTo>
                  <a:cubicBezTo>
                    <a:pt x="62" y="9"/>
                    <a:pt x="62" y="11"/>
                    <a:pt x="61" y="13"/>
                  </a:cubicBezTo>
                  <a:cubicBezTo>
                    <a:pt x="59" y="19"/>
                    <a:pt x="54" y="22"/>
                    <a:pt x="48" y="23"/>
                  </a:cubicBezTo>
                  <a:cubicBezTo>
                    <a:pt x="45" y="24"/>
                    <a:pt x="39" y="24"/>
                    <a:pt x="33" y="24"/>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55" name="Freeform 9"/>
            <p:cNvSpPr/>
            <p:nvPr/>
          </p:nvSpPr>
          <p:spPr bwMode="auto">
            <a:xfrm rot="16200000">
              <a:off x="2802872" y="3080714"/>
              <a:ext cx="319162" cy="121902"/>
            </a:xfrm>
            <a:custGeom>
              <a:avLst/>
              <a:gdLst>
                <a:gd name="T0" fmla="*/ 29 w 60"/>
                <a:gd name="T1" fmla="*/ 23 h 23"/>
                <a:gd name="T2" fmla="*/ 26 w 60"/>
                <a:gd name="T3" fmla="*/ 22 h 23"/>
                <a:gd name="T4" fmla="*/ 3 w 60"/>
                <a:gd name="T5" fmla="*/ 10 h 23"/>
                <a:gd name="T6" fmla="*/ 0 w 60"/>
                <a:gd name="T7" fmla="*/ 5 h 23"/>
                <a:gd name="T8" fmla="*/ 4 w 60"/>
                <a:gd name="T9" fmla="*/ 2 h 23"/>
                <a:gd name="T10" fmla="*/ 48 w 60"/>
                <a:gd name="T11" fmla="*/ 2 h 23"/>
                <a:gd name="T12" fmla="*/ 59 w 60"/>
                <a:gd name="T13" fmla="*/ 8 h 23"/>
                <a:gd name="T14" fmla="*/ 58 w 60"/>
                <a:gd name="T15" fmla="*/ 14 h 23"/>
                <a:gd name="T16" fmla="*/ 53 w 60"/>
                <a:gd name="T17" fmla="*/ 13 h 23"/>
                <a:gd name="T18" fmla="*/ 46 w 60"/>
                <a:gd name="T19" fmla="*/ 10 h 23"/>
                <a:gd name="T20" fmla="*/ 22 w 60"/>
                <a:gd name="T21" fmla="*/ 9 h 23"/>
                <a:gd name="T22" fmla="*/ 32 w 60"/>
                <a:gd name="T23" fmla="*/ 16 h 23"/>
                <a:gd name="T24" fmla="*/ 32 w 60"/>
                <a:gd name="T25" fmla="*/ 22 h 23"/>
                <a:gd name="T26" fmla="*/ 29 w 60"/>
                <a:gd name="T2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23">
                  <a:moveTo>
                    <a:pt x="29" y="23"/>
                  </a:moveTo>
                  <a:cubicBezTo>
                    <a:pt x="28" y="23"/>
                    <a:pt x="27" y="23"/>
                    <a:pt x="26" y="22"/>
                  </a:cubicBezTo>
                  <a:cubicBezTo>
                    <a:pt x="16" y="13"/>
                    <a:pt x="3" y="10"/>
                    <a:pt x="3" y="10"/>
                  </a:cubicBezTo>
                  <a:cubicBezTo>
                    <a:pt x="1" y="9"/>
                    <a:pt x="0" y="7"/>
                    <a:pt x="0" y="5"/>
                  </a:cubicBezTo>
                  <a:cubicBezTo>
                    <a:pt x="0" y="4"/>
                    <a:pt x="2" y="2"/>
                    <a:pt x="4" y="2"/>
                  </a:cubicBezTo>
                  <a:cubicBezTo>
                    <a:pt x="5" y="2"/>
                    <a:pt x="38" y="0"/>
                    <a:pt x="48" y="2"/>
                  </a:cubicBezTo>
                  <a:cubicBezTo>
                    <a:pt x="52" y="2"/>
                    <a:pt x="56" y="5"/>
                    <a:pt x="59" y="8"/>
                  </a:cubicBezTo>
                  <a:cubicBezTo>
                    <a:pt x="60" y="10"/>
                    <a:pt x="60" y="13"/>
                    <a:pt x="58" y="14"/>
                  </a:cubicBezTo>
                  <a:cubicBezTo>
                    <a:pt x="56" y="15"/>
                    <a:pt x="54" y="15"/>
                    <a:pt x="53" y="13"/>
                  </a:cubicBezTo>
                  <a:cubicBezTo>
                    <a:pt x="51" y="12"/>
                    <a:pt x="49" y="10"/>
                    <a:pt x="46" y="10"/>
                  </a:cubicBezTo>
                  <a:cubicBezTo>
                    <a:pt x="42" y="9"/>
                    <a:pt x="32" y="9"/>
                    <a:pt x="22" y="9"/>
                  </a:cubicBezTo>
                  <a:cubicBezTo>
                    <a:pt x="25" y="11"/>
                    <a:pt x="28" y="14"/>
                    <a:pt x="32" y="16"/>
                  </a:cubicBezTo>
                  <a:cubicBezTo>
                    <a:pt x="33" y="18"/>
                    <a:pt x="33" y="20"/>
                    <a:pt x="32" y="22"/>
                  </a:cubicBezTo>
                  <a:cubicBezTo>
                    <a:pt x="31" y="23"/>
                    <a:pt x="30" y="23"/>
                    <a:pt x="29" y="23"/>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57" name="Freeform 10"/>
            <p:cNvSpPr>
              <a:spLocks noEditPoints="1"/>
            </p:cNvSpPr>
            <p:nvPr/>
          </p:nvSpPr>
          <p:spPr bwMode="auto">
            <a:xfrm rot="16200000">
              <a:off x="3011214" y="3169370"/>
              <a:ext cx="164014" cy="161798"/>
            </a:xfrm>
            <a:custGeom>
              <a:avLst/>
              <a:gdLst>
                <a:gd name="T0" fmla="*/ 5 w 31"/>
                <a:gd name="T1" fmla="*/ 30 h 30"/>
                <a:gd name="T2" fmla="*/ 1 w 31"/>
                <a:gd name="T3" fmla="*/ 26 h 30"/>
                <a:gd name="T4" fmla="*/ 0 w 31"/>
                <a:gd name="T5" fmla="*/ 4 h 30"/>
                <a:gd name="T6" fmla="*/ 4 w 31"/>
                <a:gd name="T7" fmla="*/ 0 h 30"/>
                <a:gd name="T8" fmla="*/ 26 w 31"/>
                <a:gd name="T9" fmla="*/ 0 h 30"/>
                <a:gd name="T10" fmla="*/ 30 w 31"/>
                <a:gd name="T11" fmla="*/ 4 h 30"/>
                <a:gd name="T12" fmla="*/ 31 w 31"/>
                <a:gd name="T13" fmla="*/ 26 h 30"/>
                <a:gd name="T14" fmla="*/ 27 w 31"/>
                <a:gd name="T15" fmla="*/ 30 h 30"/>
                <a:gd name="T16" fmla="*/ 5 w 31"/>
                <a:gd name="T17" fmla="*/ 30 h 30"/>
                <a:gd name="T18" fmla="*/ 5 w 31"/>
                <a:gd name="T19" fmla="*/ 30 h 30"/>
                <a:gd name="T20" fmla="*/ 8 w 31"/>
                <a:gd name="T21" fmla="*/ 8 h 30"/>
                <a:gd name="T22" fmla="*/ 9 w 31"/>
                <a:gd name="T23" fmla="*/ 22 h 30"/>
                <a:gd name="T24" fmla="*/ 23 w 31"/>
                <a:gd name="T25" fmla="*/ 22 h 30"/>
                <a:gd name="T26" fmla="*/ 22 w 31"/>
                <a:gd name="T27" fmla="*/ 8 h 30"/>
                <a:gd name="T28" fmla="*/ 8 w 31"/>
                <a:gd name="T29"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0">
                  <a:moveTo>
                    <a:pt x="5" y="30"/>
                  </a:moveTo>
                  <a:cubicBezTo>
                    <a:pt x="2" y="30"/>
                    <a:pt x="1" y="28"/>
                    <a:pt x="1" y="26"/>
                  </a:cubicBezTo>
                  <a:cubicBezTo>
                    <a:pt x="0" y="4"/>
                    <a:pt x="0" y="4"/>
                    <a:pt x="0" y="4"/>
                  </a:cubicBezTo>
                  <a:cubicBezTo>
                    <a:pt x="0" y="2"/>
                    <a:pt x="2" y="0"/>
                    <a:pt x="4" y="0"/>
                  </a:cubicBezTo>
                  <a:cubicBezTo>
                    <a:pt x="26" y="0"/>
                    <a:pt x="26" y="0"/>
                    <a:pt x="26" y="0"/>
                  </a:cubicBezTo>
                  <a:cubicBezTo>
                    <a:pt x="28" y="0"/>
                    <a:pt x="30" y="1"/>
                    <a:pt x="30" y="4"/>
                  </a:cubicBezTo>
                  <a:cubicBezTo>
                    <a:pt x="31" y="26"/>
                    <a:pt x="31" y="26"/>
                    <a:pt x="31" y="26"/>
                  </a:cubicBezTo>
                  <a:cubicBezTo>
                    <a:pt x="31" y="28"/>
                    <a:pt x="29" y="30"/>
                    <a:pt x="27" y="30"/>
                  </a:cubicBezTo>
                  <a:cubicBezTo>
                    <a:pt x="5" y="30"/>
                    <a:pt x="5" y="30"/>
                    <a:pt x="5" y="30"/>
                  </a:cubicBezTo>
                  <a:cubicBezTo>
                    <a:pt x="5" y="30"/>
                    <a:pt x="5" y="30"/>
                    <a:pt x="5" y="30"/>
                  </a:cubicBezTo>
                  <a:close/>
                  <a:moveTo>
                    <a:pt x="8" y="8"/>
                  </a:moveTo>
                  <a:cubicBezTo>
                    <a:pt x="9" y="22"/>
                    <a:pt x="9" y="22"/>
                    <a:pt x="9" y="22"/>
                  </a:cubicBezTo>
                  <a:cubicBezTo>
                    <a:pt x="23" y="22"/>
                    <a:pt x="23" y="22"/>
                    <a:pt x="23" y="22"/>
                  </a:cubicBezTo>
                  <a:cubicBezTo>
                    <a:pt x="22" y="8"/>
                    <a:pt x="22" y="8"/>
                    <a:pt x="22" y="8"/>
                  </a:cubicBezTo>
                  <a:lnTo>
                    <a:pt x="8" y="8"/>
                  </a:ln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63" name="Freeform 11"/>
            <p:cNvSpPr>
              <a:spLocks noEditPoints="1"/>
            </p:cNvSpPr>
            <p:nvPr/>
          </p:nvSpPr>
          <p:spPr bwMode="auto">
            <a:xfrm rot="16200000">
              <a:off x="3212907" y="3167154"/>
              <a:ext cx="159581" cy="161798"/>
            </a:xfrm>
            <a:custGeom>
              <a:avLst/>
              <a:gdLst>
                <a:gd name="T0" fmla="*/ 4 w 30"/>
                <a:gd name="T1" fmla="*/ 30 h 30"/>
                <a:gd name="T2" fmla="*/ 1 w 30"/>
                <a:gd name="T3" fmla="*/ 29 h 30"/>
                <a:gd name="T4" fmla="*/ 0 w 30"/>
                <a:gd name="T5" fmla="*/ 26 h 30"/>
                <a:gd name="T6" fmla="*/ 0 w 30"/>
                <a:gd name="T7" fmla="*/ 4 h 30"/>
                <a:gd name="T8" fmla="*/ 4 w 30"/>
                <a:gd name="T9" fmla="*/ 0 h 30"/>
                <a:gd name="T10" fmla="*/ 26 w 30"/>
                <a:gd name="T11" fmla="*/ 0 h 30"/>
                <a:gd name="T12" fmla="*/ 29 w 30"/>
                <a:gd name="T13" fmla="*/ 1 h 30"/>
                <a:gd name="T14" fmla="*/ 30 w 30"/>
                <a:gd name="T15" fmla="*/ 4 h 30"/>
                <a:gd name="T16" fmla="*/ 30 w 30"/>
                <a:gd name="T17" fmla="*/ 26 h 30"/>
                <a:gd name="T18" fmla="*/ 26 w 30"/>
                <a:gd name="T19" fmla="*/ 30 h 30"/>
                <a:gd name="T20" fmla="*/ 4 w 30"/>
                <a:gd name="T21" fmla="*/ 30 h 30"/>
                <a:gd name="T22" fmla="*/ 4 w 30"/>
                <a:gd name="T23" fmla="*/ 30 h 30"/>
                <a:gd name="T24" fmla="*/ 8 w 30"/>
                <a:gd name="T25" fmla="*/ 8 h 30"/>
                <a:gd name="T26" fmla="*/ 8 w 30"/>
                <a:gd name="T27" fmla="*/ 22 h 30"/>
                <a:gd name="T28" fmla="*/ 22 w 30"/>
                <a:gd name="T29" fmla="*/ 22 h 30"/>
                <a:gd name="T30" fmla="*/ 22 w 30"/>
                <a:gd name="T31" fmla="*/ 8 h 30"/>
                <a:gd name="T32" fmla="*/ 8 w 30"/>
                <a:gd name="T33"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0">
                  <a:moveTo>
                    <a:pt x="4" y="30"/>
                  </a:moveTo>
                  <a:cubicBezTo>
                    <a:pt x="3" y="30"/>
                    <a:pt x="2" y="30"/>
                    <a:pt x="1" y="29"/>
                  </a:cubicBezTo>
                  <a:cubicBezTo>
                    <a:pt x="1" y="28"/>
                    <a:pt x="0" y="27"/>
                    <a:pt x="0" y="26"/>
                  </a:cubicBezTo>
                  <a:cubicBezTo>
                    <a:pt x="0" y="4"/>
                    <a:pt x="0" y="4"/>
                    <a:pt x="0" y="4"/>
                  </a:cubicBezTo>
                  <a:cubicBezTo>
                    <a:pt x="0" y="2"/>
                    <a:pt x="2" y="0"/>
                    <a:pt x="4" y="0"/>
                  </a:cubicBezTo>
                  <a:cubicBezTo>
                    <a:pt x="26" y="0"/>
                    <a:pt x="26" y="0"/>
                    <a:pt x="26" y="0"/>
                  </a:cubicBezTo>
                  <a:cubicBezTo>
                    <a:pt x="27" y="0"/>
                    <a:pt x="28" y="0"/>
                    <a:pt x="29" y="1"/>
                  </a:cubicBezTo>
                  <a:cubicBezTo>
                    <a:pt x="29" y="2"/>
                    <a:pt x="30" y="3"/>
                    <a:pt x="30" y="4"/>
                  </a:cubicBezTo>
                  <a:cubicBezTo>
                    <a:pt x="30" y="26"/>
                    <a:pt x="30" y="26"/>
                    <a:pt x="30" y="26"/>
                  </a:cubicBezTo>
                  <a:cubicBezTo>
                    <a:pt x="30" y="28"/>
                    <a:pt x="29" y="30"/>
                    <a:pt x="26" y="30"/>
                  </a:cubicBezTo>
                  <a:cubicBezTo>
                    <a:pt x="4" y="30"/>
                    <a:pt x="4" y="30"/>
                    <a:pt x="4" y="30"/>
                  </a:cubicBezTo>
                  <a:cubicBezTo>
                    <a:pt x="4" y="30"/>
                    <a:pt x="4" y="30"/>
                    <a:pt x="4" y="30"/>
                  </a:cubicBezTo>
                  <a:close/>
                  <a:moveTo>
                    <a:pt x="8" y="8"/>
                  </a:moveTo>
                  <a:cubicBezTo>
                    <a:pt x="8" y="22"/>
                    <a:pt x="8" y="22"/>
                    <a:pt x="8" y="22"/>
                  </a:cubicBezTo>
                  <a:cubicBezTo>
                    <a:pt x="22" y="22"/>
                    <a:pt x="22" y="22"/>
                    <a:pt x="22" y="22"/>
                  </a:cubicBezTo>
                  <a:cubicBezTo>
                    <a:pt x="22" y="8"/>
                    <a:pt x="22" y="8"/>
                    <a:pt x="22" y="8"/>
                  </a:cubicBezTo>
                  <a:lnTo>
                    <a:pt x="8" y="8"/>
                  </a:ln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64" name="Freeform 12"/>
            <p:cNvSpPr/>
            <p:nvPr/>
          </p:nvSpPr>
          <p:spPr bwMode="auto">
            <a:xfrm rot="16200000">
              <a:off x="2961345" y="3347791"/>
              <a:ext cx="164014" cy="48761"/>
            </a:xfrm>
            <a:custGeom>
              <a:avLst/>
              <a:gdLst>
                <a:gd name="T0" fmla="*/ 4 w 31"/>
                <a:gd name="T1" fmla="*/ 9 h 9"/>
                <a:gd name="T2" fmla="*/ 0 w 31"/>
                <a:gd name="T3" fmla="*/ 5 h 9"/>
                <a:gd name="T4" fmla="*/ 4 w 31"/>
                <a:gd name="T5" fmla="*/ 1 h 9"/>
                <a:gd name="T6" fmla="*/ 27 w 31"/>
                <a:gd name="T7" fmla="*/ 1 h 9"/>
                <a:gd name="T8" fmla="*/ 31 w 31"/>
                <a:gd name="T9" fmla="*/ 4 h 9"/>
                <a:gd name="T10" fmla="*/ 27 w 31"/>
                <a:gd name="T11" fmla="*/ 9 h 9"/>
                <a:gd name="T12" fmla="*/ 4 w 31"/>
                <a:gd name="T13" fmla="*/ 9 h 9"/>
                <a:gd name="T14" fmla="*/ 4 w 31"/>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9">
                  <a:moveTo>
                    <a:pt x="4" y="9"/>
                  </a:moveTo>
                  <a:cubicBezTo>
                    <a:pt x="2" y="9"/>
                    <a:pt x="0" y="7"/>
                    <a:pt x="0" y="5"/>
                  </a:cubicBezTo>
                  <a:cubicBezTo>
                    <a:pt x="0" y="3"/>
                    <a:pt x="1" y="1"/>
                    <a:pt x="4" y="1"/>
                  </a:cubicBezTo>
                  <a:cubicBezTo>
                    <a:pt x="27" y="1"/>
                    <a:pt x="27" y="1"/>
                    <a:pt x="27" y="1"/>
                  </a:cubicBezTo>
                  <a:cubicBezTo>
                    <a:pt x="29" y="0"/>
                    <a:pt x="31" y="2"/>
                    <a:pt x="31" y="4"/>
                  </a:cubicBezTo>
                  <a:cubicBezTo>
                    <a:pt x="31" y="7"/>
                    <a:pt x="30" y="8"/>
                    <a:pt x="27" y="9"/>
                  </a:cubicBezTo>
                  <a:cubicBezTo>
                    <a:pt x="4" y="9"/>
                    <a:pt x="4" y="9"/>
                    <a:pt x="4" y="9"/>
                  </a:cubicBezTo>
                  <a:cubicBezTo>
                    <a:pt x="4" y="9"/>
                    <a:pt x="4" y="9"/>
                    <a:pt x="4" y="9"/>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67" name="Freeform 13"/>
            <p:cNvSpPr/>
            <p:nvPr/>
          </p:nvSpPr>
          <p:spPr bwMode="auto">
            <a:xfrm rot="16200000">
              <a:off x="3053326" y="3348899"/>
              <a:ext cx="168447" cy="42112"/>
            </a:xfrm>
            <a:custGeom>
              <a:avLst/>
              <a:gdLst>
                <a:gd name="T0" fmla="*/ 4 w 32"/>
                <a:gd name="T1" fmla="*/ 8 h 8"/>
                <a:gd name="T2" fmla="*/ 0 w 32"/>
                <a:gd name="T3" fmla="*/ 4 h 8"/>
                <a:gd name="T4" fmla="*/ 4 w 32"/>
                <a:gd name="T5" fmla="*/ 0 h 8"/>
                <a:gd name="T6" fmla="*/ 28 w 32"/>
                <a:gd name="T7" fmla="*/ 0 h 8"/>
                <a:gd name="T8" fmla="*/ 32 w 32"/>
                <a:gd name="T9" fmla="*/ 4 h 8"/>
                <a:gd name="T10" fmla="*/ 28 w 32"/>
                <a:gd name="T11" fmla="*/ 8 h 8"/>
                <a:gd name="T12" fmla="*/ 4 w 32"/>
                <a:gd name="T13" fmla="*/ 8 h 8"/>
                <a:gd name="T14" fmla="*/ 4 w 3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8">
                  <a:moveTo>
                    <a:pt x="4" y="8"/>
                  </a:moveTo>
                  <a:cubicBezTo>
                    <a:pt x="2" y="8"/>
                    <a:pt x="0" y="6"/>
                    <a:pt x="0" y="4"/>
                  </a:cubicBezTo>
                  <a:cubicBezTo>
                    <a:pt x="0" y="2"/>
                    <a:pt x="2" y="0"/>
                    <a:pt x="4" y="0"/>
                  </a:cubicBezTo>
                  <a:cubicBezTo>
                    <a:pt x="28" y="0"/>
                    <a:pt x="28" y="0"/>
                    <a:pt x="28" y="0"/>
                  </a:cubicBezTo>
                  <a:cubicBezTo>
                    <a:pt x="30" y="0"/>
                    <a:pt x="32" y="1"/>
                    <a:pt x="32" y="4"/>
                  </a:cubicBezTo>
                  <a:cubicBezTo>
                    <a:pt x="32" y="6"/>
                    <a:pt x="30" y="8"/>
                    <a:pt x="28" y="8"/>
                  </a:cubicBezTo>
                  <a:cubicBezTo>
                    <a:pt x="4" y="8"/>
                    <a:pt x="4" y="8"/>
                    <a:pt x="4" y="8"/>
                  </a:cubicBezTo>
                  <a:cubicBezTo>
                    <a:pt x="4" y="8"/>
                    <a:pt x="4" y="8"/>
                    <a:pt x="4" y="8"/>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68" name="Freeform 14"/>
            <p:cNvSpPr/>
            <p:nvPr/>
          </p:nvSpPr>
          <p:spPr bwMode="auto">
            <a:xfrm rot="16200000">
              <a:off x="3163038" y="3345574"/>
              <a:ext cx="168447" cy="48761"/>
            </a:xfrm>
            <a:custGeom>
              <a:avLst/>
              <a:gdLst>
                <a:gd name="T0" fmla="*/ 4 w 32"/>
                <a:gd name="T1" fmla="*/ 9 h 9"/>
                <a:gd name="T2" fmla="*/ 0 w 32"/>
                <a:gd name="T3" fmla="*/ 5 h 9"/>
                <a:gd name="T4" fmla="*/ 4 w 32"/>
                <a:gd name="T5" fmla="*/ 1 h 9"/>
                <a:gd name="T6" fmla="*/ 28 w 32"/>
                <a:gd name="T7" fmla="*/ 1 h 9"/>
                <a:gd name="T8" fmla="*/ 32 w 32"/>
                <a:gd name="T9" fmla="*/ 4 h 9"/>
                <a:gd name="T10" fmla="*/ 28 w 32"/>
                <a:gd name="T11" fmla="*/ 9 h 9"/>
                <a:gd name="T12" fmla="*/ 4 w 32"/>
                <a:gd name="T13" fmla="*/ 9 h 9"/>
                <a:gd name="T14" fmla="*/ 4 w 3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
                  <a:moveTo>
                    <a:pt x="4" y="9"/>
                  </a:moveTo>
                  <a:cubicBezTo>
                    <a:pt x="2" y="9"/>
                    <a:pt x="0" y="7"/>
                    <a:pt x="0" y="5"/>
                  </a:cubicBezTo>
                  <a:cubicBezTo>
                    <a:pt x="0" y="3"/>
                    <a:pt x="2" y="1"/>
                    <a:pt x="4" y="1"/>
                  </a:cubicBezTo>
                  <a:cubicBezTo>
                    <a:pt x="28" y="1"/>
                    <a:pt x="28" y="1"/>
                    <a:pt x="28" y="1"/>
                  </a:cubicBezTo>
                  <a:cubicBezTo>
                    <a:pt x="30" y="0"/>
                    <a:pt x="32" y="2"/>
                    <a:pt x="32" y="4"/>
                  </a:cubicBezTo>
                  <a:cubicBezTo>
                    <a:pt x="32" y="7"/>
                    <a:pt x="30" y="8"/>
                    <a:pt x="28" y="9"/>
                  </a:cubicBezTo>
                  <a:cubicBezTo>
                    <a:pt x="4" y="9"/>
                    <a:pt x="4" y="9"/>
                    <a:pt x="4" y="9"/>
                  </a:cubicBezTo>
                  <a:cubicBezTo>
                    <a:pt x="4" y="9"/>
                    <a:pt x="4" y="9"/>
                    <a:pt x="4" y="9"/>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69" name="Freeform 15"/>
            <p:cNvSpPr/>
            <p:nvPr/>
          </p:nvSpPr>
          <p:spPr bwMode="auto">
            <a:xfrm rot="16200000">
              <a:off x="3259451" y="3346682"/>
              <a:ext cx="164014" cy="42112"/>
            </a:xfrm>
            <a:custGeom>
              <a:avLst/>
              <a:gdLst>
                <a:gd name="T0" fmla="*/ 4 w 31"/>
                <a:gd name="T1" fmla="*/ 8 h 8"/>
                <a:gd name="T2" fmla="*/ 0 w 31"/>
                <a:gd name="T3" fmla="*/ 4 h 8"/>
                <a:gd name="T4" fmla="*/ 4 w 31"/>
                <a:gd name="T5" fmla="*/ 0 h 8"/>
                <a:gd name="T6" fmla="*/ 27 w 31"/>
                <a:gd name="T7" fmla="*/ 0 h 8"/>
                <a:gd name="T8" fmla="*/ 31 w 31"/>
                <a:gd name="T9" fmla="*/ 4 h 8"/>
                <a:gd name="T10" fmla="*/ 27 w 31"/>
                <a:gd name="T11" fmla="*/ 8 h 8"/>
                <a:gd name="T12" fmla="*/ 4 w 31"/>
                <a:gd name="T13" fmla="*/ 8 h 8"/>
                <a:gd name="T14" fmla="*/ 4 w 31"/>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4" y="8"/>
                  </a:moveTo>
                  <a:cubicBezTo>
                    <a:pt x="1" y="8"/>
                    <a:pt x="0" y="6"/>
                    <a:pt x="0" y="4"/>
                  </a:cubicBezTo>
                  <a:cubicBezTo>
                    <a:pt x="0" y="2"/>
                    <a:pt x="1" y="0"/>
                    <a:pt x="4" y="0"/>
                  </a:cubicBezTo>
                  <a:cubicBezTo>
                    <a:pt x="27" y="0"/>
                    <a:pt x="27" y="0"/>
                    <a:pt x="27" y="0"/>
                  </a:cubicBezTo>
                  <a:cubicBezTo>
                    <a:pt x="29" y="0"/>
                    <a:pt x="31" y="1"/>
                    <a:pt x="31" y="4"/>
                  </a:cubicBezTo>
                  <a:cubicBezTo>
                    <a:pt x="31" y="6"/>
                    <a:pt x="29" y="8"/>
                    <a:pt x="27" y="8"/>
                  </a:cubicBezTo>
                  <a:cubicBezTo>
                    <a:pt x="4" y="8"/>
                    <a:pt x="4" y="8"/>
                    <a:pt x="4" y="8"/>
                  </a:cubicBezTo>
                  <a:cubicBezTo>
                    <a:pt x="4" y="8"/>
                    <a:pt x="4" y="8"/>
                    <a:pt x="4" y="8"/>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70" name="Freeform 16"/>
            <p:cNvSpPr>
              <a:spLocks noEditPoints="1"/>
            </p:cNvSpPr>
            <p:nvPr/>
          </p:nvSpPr>
          <p:spPr bwMode="auto">
            <a:xfrm rot="16200000">
              <a:off x="2782925" y="2548777"/>
              <a:ext cx="822286" cy="500907"/>
            </a:xfrm>
            <a:custGeom>
              <a:avLst/>
              <a:gdLst>
                <a:gd name="T0" fmla="*/ 60 w 155"/>
                <a:gd name="T1" fmla="*/ 93 h 93"/>
                <a:gd name="T2" fmla="*/ 2 w 155"/>
                <a:gd name="T3" fmla="*/ 80 h 93"/>
                <a:gd name="T4" fmla="*/ 0 w 155"/>
                <a:gd name="T5" fmla="*/ 77 h 93"/>
                <a:gd name="T6" fmla="*/ 0 w 155"/>
                <a:gd name="T7" fmla="*/ 17 h 93"/>
                <a:gd name="T8" fmla="*/ 2 w 155"/>
                <a:gd name="T9" fmla="*/ 13 h 93"/>
                <a:gd name="T10" fmla="*/ 60 w 155"/>
                <a:gd name="T11" fmla="*/ 0 h 93"/>
                <a:gd name="T12" fmla="*/ 153 w 155"/>
                <a:gd name="T13" fmla="*/ 44 h 93"/>
                <a:gd name="T14" fmla="*/ 153 w 155"/>
                <a:gd name="T15" fmla="*/ 49 h 93"/>
                <a:gd name="T16" fmla="*/ 60 w 155"/>
                <a:gd name="T17" fmla="*/ 93 h 93"/>
                <a:gd name="T18" fmla="*/ 8 w 155"/>
                <a:gd name="T19" fmla="*/ 74 h 93"/>
                <a:gd name="T20" fmla="*/ 60 w 155"/>
                <a:gd name="T21" fmla="*/ 85 h 93"/>
                <a:gd name="T22" fmla="*/ 144 w 155"/>
                <a:gd name="T23" fmla="*/ 46 h 93"/>
                <a:gd name="T24" fmla="*/ 60 w 155"/>
                <a:gd name="T25" fmla="*/ 8 h 93"/>
                <a:gd name="T26" fmla="*/ 8 w 155"/>
                <a:gd name="T27" fmla="*/ 19 h 93"/>
                <a:gd name="T28" fmla="*/ 8 w 155"/>
                <a:gd name="T29" fmla="*/ 7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 h="93">
                  <a:moveTo>
                    <a:pt x="60" y="93"/>
                  </a:moveTo>
                  <a:cubicBezTo>
                    <a:pt x="38" y="93"/>
                    <a:pt x="19" y="89"/>
                    <a:pt x="2" y="80"/>
                  </a:cubicBezTo>
                  <a:cubicBezTo>
                    <a:pt x="1" y="80"/>
                    <a:pt x="0" y="78"/>
                    <a:pt x="0" y="77"/>
                  </a:cubicBezTo>
                  <a:cubicBezTo>
                    <a:pt x="0" y="17"/>
                    <a:pt x="0" y="17"/>
                    <a:pt x="0" y="17"/>
                  </a:cubicBezTo>
                  <a:cubicBezTo>
                    <a:pt x="0" y="16"/>
                    <a:pt x="1" y="14"/>
                    <a:pt x="2" y="13"/>
                  </a:cubicBezTo>
                  <a:cubicBezTo>
                    <a:pt x="19" y="5"/>
                    <a:pt x="39" y="0"/>
                    <a:pt x="60" y="0"/>
                  </a:cubicBezTo>
                  <a:cubicBezTo>
                    <a:pt x="110" y="0"/>
                    <a:pt x="151" y="42"/>
                    <a:pt x="153" y="44"/>
                  </a:cubicBezTo>
                  <a:cubicBezTo>
                    <a:pt x="155" y="45"/>
                    <a:pt x="155" y="48"/>
                    <a:pt x="153" y="49"/>
                  </a:cubicBezTo>
                  <a:cubicBezTo>
                    <a:pt x="151" y="51"/>
                    <a:pt x="108" y="93"/>
                    <a:pt x="60" y="93"/>
                  </a:cubicBezTo>
                  <a:close/>
                  <a:moveTo>
                    <a:pt x="8" y="74"/>
                  </a:moveTo>
                  <a:cubicBezTo>
                    <a:pt x="23" y="81"/>
                    <a:pt x="41" y="85"/>
                    <a:pt x="60" y="85"/>
                  </a:cubicBezTo>
                  <a:cubicBezTo>
                    <a:pt x="98" y="85"/>
                    <a:pt x="134" y="56"/>
                    <a:pt x="144" y="46"/>
                  </a:cubicBezTo>
                  <a:cubicBezTo>
                    <a:pt x="134" y="37"/>
                    <a:pt x="99" y="8"/>
                    <a:pt x="60" y="8"/>
                  </a:cubicBezTo>
                  <a:cubicBezTo>
                    <a:pt x="41" y="8"/>
                    <a:pt x="24" y="12"/>
                    <a:pt x="8" y="19"/>
                  </a:cubicBezTo>
                  <a:lnTo>
                    <a:pt x="8" y="74"/>
                  </a:ln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72" name="Freeform 18"/>
            <p:cNvSpPr>
              <a:spLocks noEditPoints="1"/>
            </p:cNvSpPr>
            <p:nvPr/>
          </p:nvSpPr>
          <p:spPr bwMode="auto">
            <a:xfrm rot="16200000">
              <a:off x="3068841" y="2699493"/>
              <a:ext cx="250454" cy="252670"/>
            </a:xfrm>
            <a:custGeom>
              <a:avLst/>
              <a:gdLst>
                <a:gd name="T0" fmla="*/ 24 w 47"/>
                <a:gd name="T1" fmla="*/ 47 h 47"/>
                <a:gd name="T2" fmla="*/ 0 w 47"/>
                <a:gd name="T3" fmla="*/ 23 h 47"/>
                <a:gd name="T4" fmla="*/ 24 w 47"/>
                <a:gd name="T5" fmla="*/ 0 h 47"/>
                <a:gd name="T6" fmla="*/ 47 w 47"/>
                <a:gd name="T7" fmla="*/ 23 h 47"/>
                <a:gd name="T8" fmla="*/ 24 w 47"/>
                <a:gd name="T9" fmla="*/ 47 h 47"/>
                <a:gd name="T10" fmla="*/ 24 w 47"/>
                <a:gd name="T11" fmla="*/ 8 h 47"/>
                <a:gd name="T12" fmla="*/ 8 w 47"/>
                <a:gd name="T13" fmla="*/ 23 h 47"/>
                <a:gd name="T14" fmla="*/ 24 w 47"/>
                <a:gd name="T15" fmla="*/ 39 h 47"/>
                <a:gd name="T16" fmla="*/ 39 w 47"/>
                <a:gd name="T17" fmla="*/ 23 h 47"/>
                <a:gd name="T18" fmla="*/ 24 w 47"/>
                <a:gd name="T19" fmla="*/ 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47"/>
                  </a:moveTo>
                  <a:cubicBezTo>
                    <a:pt x="11" y="47"/>
                    <a:pt x="0" y="36"/>
                    <a:pt x="0" y="23"/>
                  </a:cubicBezTo>
                  <a:cubicBezTo>
                    <a:pt x="0" y="10"/>
                    <a:pt x="11" y="0"/>
                    <a:pt x="24" y="0"/>
                  </a:cubicBezTo>
                  <a:cubicBezTo>
                    <a:pt x="36" y="0"/>
                    <a:pt x="47" y="10"/>
                    <a:pt x="47" y="23"/>
                  </a:cubicBezTo>
                  <a:cubicBezTo>
                    <a:pt x="47" y="36"/>
                    <a:pt x="36" y="47"/>
                    <a:pt x="24" y="47"/>
                  </a:cubicBezTo>
                  <a:close/>
                  <a:moveTo>
                    <a:pt x="24" y="8"/>
                  </a:moveTo>
                  <a:cubicBezTo>
                    <a:pt x="15" y="8"/>
                    <a:pt x="8" y="15"/>
                    <a:pt x="8" y="23"/>
                  </a:cubicBezTo>
                  <a:cubicBezTo>
                    <a:pt x="8" y="32"/>
                    <a:pt x="15" y="39"/>
                    <a:pt x="24" y="39"/>
                  </a:cubicBezTo>
                  <a:cubicBezTo>
                    <a:pt x="32" y="39"/>
                    <a:pt x="39" y="32"/>
                    <a:pt x="39" y="23"/>
                  </a:cubicBezTo>
                  <a:cubicBezTo>
                    <a:pt x="39" y="15"/>
                    <a:pt x="32" y="8"/>
                    <a:pt x="24" y="8"/>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73" name="Freeform 19"/>
            <p:cNvSpPr/>
            <p:nvPr/>
          </p:nvSpPr>
          <p:spPr bwMode="auto">
            <a:xfrm rot="16200000">
              <a:off x="3171903" y="2441282"/>
              <a:ext cx="44328" cy="328028"/>
            </a:xfrm>
            <a:custGeom>
              <a:avLst/>
              <a:gdLst>
                <a:gd name="T0" fmla="*/ 4 w 8"/>
                <a:gd name="T1" fmla="*/ 61 h 61"/>
                <a:gd name="T2" fmla="*/ 0 w 8"/>
                <a:gd name="T3" fmla="*/ 57 h 61"/>
                <a:gd name="T4" fmla="*/ 0 w 8"/>
                <a:gd name="T5" fmla="*/ 4 h 61"/>
                <a:gd name="T6" fmla="*/ 4 w 8"/>
                <a:gd name="T7" fmla="*/ 0 h 61"/>
                <a:gd name="T8" fmla="*/ 8 w 8"/>
                <a:gd name="T9" fmla="*/ 4 h 61"/>
                <a:gd name="T10" fmla="*/ 8 w 8"/>
                <a:gd name="T11" fmla="*/ 57 h 61"/>
                <a:gd name="T12" fmla="*/ 4 w 8"/>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8" h="61">
                  <a:moveTo>
                    <a:pt x="4" y="61"/>
                  </a:moveTo>
                  <a:cubicBezTo>
                    <a:pt x="2" y="61"/>
                    <a:pt x="0" y="59"/>
                    <a:pt x="0" y="57"/>
                  </a:cubicBezTo>
                  <a:cubicBezTo>
                    <a:pt x="0" y="4"/>
                    <a:pt x="0" y="4"/>
                    <a:pt x="0" y="4"/>
                  </a:cubicBezTo>
                  <a:cubicBezTo>
                    <a:pt x="0" y="2"/>
                    <a:pt x="2" y="0"/>
                    <a:pt x="4" y="0"/>
                  </a:cubicBezTo>
                  <a:cubicBezTo>
                    <a:pt x="7" y="0"/>
                    <a:pt x="8" y="2"/>
                    <a:pt x="8" y="4"/>
                  </a:cubicBezTo>
                  <a:cubicBezTo>
                    <a:pt x="8" y="57"/>
                    <a:pt x="8" y="57"/>
                    <a:pt x="8" y="57"/>
                  </a:cubicBezTo>
                  <a:cubicBezTo>
                    <a:pt x="8" y="59"/>
                    <a:pt x="7" y="61"/>
                    <a:pt x="4" y="61"/>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grpSp>
      <p:grpSp>
        <p:nvGrpSpPr>
          <p:cNvPr id="75" name="组合 74"/>
          <p:cNvGrpSpPr/>
          <p:nvPr/>
        </p:nvGrpSpPr>
        <p:grpSpPr>
          <a:xfrm>
            <a:off x="5810076" y="2651333"/>
            <a:ext cx="789899" cy="962634"/>
            <a:chOff x="5810076" y="2428912"/>
            <a:chExt cx="789899" cy="962634"/>
          </a:xfrm>
        </p:grpSpPr>
        <p:sp>
          <p:nvSpPr>
            <p:cNvPr id="6" name="Freeform 5"/>
            <p:cNvSpPr/>
            <p:nvPr/>
          </p:nvSpPr>
          <p:spPr bwMode="auto">
            <a:xfrm>
              <a:off x="6427241" y="2446905"/>
              <a:ext cx="151142" cy="133149"/>
            </a:xfrm>
            <a:custGeom>
              <a:avLst/>
              <a:gdLst>
                <a:gd name="T0" fmla="*/ 0 w 35"/>
                <a:gd name="T1" fmla="*/ 2 h 31"/>
                <a:gd name="T2" fmla="*/ 16 w 35"/>
                <a:gd name="T3" fmla="*/ 1 h 31"/>
                <a:gd name="T4" fmla="*/ 31 w 35"/>
                <a:gd name="T5" fmla="*/ 31 h 31"/>
                <a:gd name="T6" fmla="*/ 0 w 35"/>
                <a:gd name="T7" fmla="*/ 2 h 31"/>
              </a:gdLst>
              <a:ahLst/>
              <a:cxnLst>
                <a:cxn ang="0">
                  <a:pos x="T0" y="T1"/>
                </a:cxn>
                <a:cxn ang="0">
                  <a:pos x="T2" y="T3"/>
                </a:cxn>
                <a:cxn ang="0">
                  <a:pos x="T4" y="T5"/>
                </a:cxn>
                <a:cxn ang="0">
                  <a:pos x="T6" y="T7"/>
                </a:cxn>
              </a:cxnLst>
              <a:rect l="0" t="0" r="r" b="b"/>
              <a:pathLst>
                <a:path w="35" h="31">
                  <a:moveTo>
                    <a:pt x="0" y="2"/>
                  </a:moveTo>
                  <a:cubicBezTo>
                    <a:pt x="5" y="0"/>
                    <a:pt x="11" y="0"/>
                    <a:pt x="16" y="1"/>
                  </a:cubicBezTo>
                  <a:cubicBezTo>
                    <a:pt x="28" y="5"/>
                    <a:pt x="35" y="19"/>
                    <a:pt x="31" y="31"/>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p:cNvSpPr/>
            <p:nvPr/>
          </p:nvSpPr>
          <p:spPr bwMode="auto">
            <a:xfrm>
              <a:off x="6421843" y="2508082"/>
              <a:ext cx="91765" cy="80969"/>
            </a:xfrm>
            <a:custGeom>
              <a:avLst/>
              <a:gdLst>
                <a:gd name="T0" fmla="*/ 0 w 21"/>
                <a:gd name="T1" fmla="*/ 1 h 19"/>
                <a:gd name="T2" fmla="*/ 9 w 21"/>
                <a:gd name="T3" fmla="*/ 1 h 19"/>
                <a:gd name="T4" fmla="*/ 18 w 21"/>
                <a:gd name="T5" fmla="*/ 19 h 19"/>
                <a:gd name="T6" fmla="*/ 0 w 21"/>
                <a:gd name="T7" fmla="*/ 1 h 19"/>
              </a:gdLst>
              <a:ahLst/>
              <a:cxnLst>
                <a:cxn ang="0">
                  <a:pos x="T0" y="T1"/>
                </a:cxn>
                <a:cxn ang="0">
                  <a:pos x="T2" y="T3"/>
                </a:cxn>
                <a:cxn ang="0">
                  <a:pos x="T4" y="T5"/>
                </a:cxn>
                <a:cxn ang="0">
                  <a:pos x="T6" y="T7"/>
                </a:cxn>
              </a:cxnLst>
              <a:rect l="0" t="0" r="r" b="b"/>
              <a:pathLst>
                <a:path w="21" h="19">
                  <a:moveTo>
                    <a:pt x="0" y="1"/>
                  </a:moveTo>
                  <a:cubicBezTo>
                    <a:pt x="3" y="0"/>
                    <a:pt x="6" y="0"/>
                    <a:pt x="9" y="1"/>
                  </a:cubicBezTo>
                  <a:cubicBezTo>
                    <a:pt x="17" y="3"/>
                    <a:pt x="21" y="11"/>
                    <a:pt x="18" y="19"/>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9"/>
            <p:cNvSpPr/>
            <p:nvPr/>
          </p:nvSpPr>
          <p:spPr bwMode="auto">
            <a:xfrm>
              <a:off x="6004402" y="2511681"/>
              <a:ext cx="521801" cy="512805"/>
            </a:xfrm>
            <a:custGeom>
              <a:avLst/>
              <a:gdLst>
                <a:gd name="T0" fmla="*/ 27 w 121"/>
                <a:gd name="T1" fmla="*/ 93 h 119"/>
                <a:gd name="T2" fmla="*/ 121 w 121"/>
                <a:gd name="T3" fmla="*/ 91 h 119"/>
                <a:gd name="T4" fmla="*/ 25 w 121"/>
                <a:gd name="T5" fmla="*/ 0 h 119"/>
                <a:gd name="T6" fmla="*/ 27 w 121"/>
                <a:gd name="T7" fmla="*/ 93 h 119"/>
              </a:gdLst>
              <a:ahLst/>
              <a:cxnLst>
                <a:cxn ang="0">
                  <a:pos x="T0" y="T1"/>
                </a:cxn>
                <a:cxn ang="0">
                  <a:pos x="T2" y="T3"/>
                </a:cxn>
                <a:cxn ang="0">
                  <a:pos x="T4" y="T5"/>
                </a:cxn>
                <a:cxn ang="0">
                  <a:pos x="T6" y="T7"/>
                </a:cxn>
              </a:cxnLst>
              <a:rect l="0" t="0" r="r" b="b"/>
              <a:pathLst>
                <a:path w="121" h="119">
                  <a:moveTo>
                    <a:pt x="27" y="93"/>
                  </a:moveTo>
                  <a:cubicBezTo>
                    <a:pt x="54" y="119"/>
                    <a:pt x="95" y="118"/>
                    <a:pt x="121" y="91"/>
                  </a:cubicBezTo>
                  <a:cubicBezTo>
                    <a:pt x="25" y="0"/>
                    <a:pt x="25" y="0"/>
                    <a:pt x="25" y="0"/>
                  </a:cubicBezTo>
                  <a:cubicBezTo>
                    <a:pt x="0" y="26"/>
                    <a:pt x="1" y="68"/>
                    <a:pt x="27" y="9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1"/>
            <p:cNvSpPr/>
            <p:nvPr/>
          </p:nvSpPr>
          <p:spPr bwMode="auto">
            <a:xfrm>
              <a:off x="6119558" y="2894935"/>
              <a:ext cx="91765" cy="259101"/>
            </a:xfrm>
            <a:custGeom>
              <a:avLst/>
              <a:gdLst>
                <a:gd name="T0" fmla="*/ 51 w 51"/>
                <a:gd name="T1" fmla="*/ 0 h 144"/>
                <a:gd name="T2" fmla="*/ 51 w 51"/>
                <a:gd name="T3" fmla="*/ 34 h 144"/>
                <a:gd name="T4" fmla="*/ 51 w 51"/>
                <a:gd name="T5" fmla="*/ 144 h 144"/>
                <a:gd name="T6" fmla="*/ 0 w 51"/>
                <a:gd name="T7" fmla="*/ 144 h 144"/>
                <a:gd name="T8" fmla="*/ 0 w 51"/>
                <a:gd name="T9" fmla="*/ 31 h 144"/>
                <a:gd name="T10" fmla="*/ 51 w 51"/>
                <a:gd name="T11" fmla="*/ 0 h 144"/>
              </a:gdLst>
              <a:ahLst/>
              <a:cxnLst>
                <a:cxn ang="0">
                  <a:pos x="T0" y="T1"/>
                </a:cxn>
                <a:cxn ang="0">
                  <a:pos x="T2" y="T3"/>
                </a:cxn>
                <a:cxn ang="0">
                  <a:pos x="T4" y="T5"/>
                </a:cxn>
                <a:cxn ang="0">
                  <a:pos x="T6" y="T7"/>
                </a:cxn>
                <a:cxn ang="0">
                  <a:pos x="T8" y="T9"/>
                </a:cxn>
                <a:cxn ang="0">
                  <a:pos x="T10" y="T11"/>
                </a:cxn>
              </a:cxnLst>
              <a:rect l="0" t="0" r="r" b="b"/>
              <a:pathLst>
                <a:path w="51" h="144">
                  <a:moveTo>
                    <a:pt x="51" y="0"/>
                  </a:moveTo>
                  <a:lnTo>
                    <a:pt x="51" y="34"/>
                  </a:lnTo>
                  <a:lnTo>
                    <a:pt x="51" y="144"/>
                  </a:lnTo>
                  <a:lnTo>
                    <a:pt x="0" y="144"/>
                  </a:lnTo>
                  <a:lnTo>
                    <a:pt x="0" y="31"/>
                  </a:lnTo>
                  <a:lnTo>
                    <a:pt x="51" y="0"/>
                  </a:lnTo>
                  <a:close/>
                </a:path>
              </a:pathLst>
            </a:custGeom>
            <a:solidFill>
              <a:srgbClr val="80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Rectangle 12"/>
            <p:cNvSpPr>
              <a:spLocks noChangeArrowheads="1"/>
            </p:cNvSpPr>
            <p:nvPr/>
          </p:nvSpPr>
          <p:spPr bwMode="auto">
            <a:xfrm>
              <a:off x="5946824" y="3064071"/>
              <a:ext cx="437233" cy="305884"/>
            </a:xfrm>
            <a:prstGeom prst="rect">
              <a:avLst/>
            </a:prstGeom>
            <a:solidFill>
              <a:srgbClr val="80D8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Rectangle 13"/>
            <p:cNvSpPr>
              <a:spLocks noChangeArrowheads="1"/>
            </p:cNvSpPr>
            <p:nvPr/>
          </p:nvSpPr>
          <p:spPr bwMode="auto">
            <a:xfrm>
              <a:off x="6020596" y="3191822"/>
              <a:ext cx="289690" cy="178132"/>
            </a:xfrm>
            <a:prstGeom prst="rect">
              <a:avLst/>
            </a:prstGeom>
            <a:solidFill>
              <a:srgbClr val="80D8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 name="Rectangle 14"/>
            <p:cNvSpPr>
              <a:spLocks noChangeArrowheads="1"/>
            </p:cNvSpPr>
            <p:nvPr/>
          </p:nvSpPr>
          <p:spPr bwMode="auto">
            <a:xfrm>
              <a:off x="5856858" y="3278189"/>
              <a:ext cx="617165" cy="91765"/>
            </a:xfrm>
            <a:prstGeom prst="rect">
              <a:avLst/>
            </a:prstGeom>
            <a:solidFill>
              <a:srgbClr val="80D8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Oval 15"/>
            <p:cNvSpPr>
              <a:spLocks noChangeArrowheads="1"/>
            </p:cNvSpPr>
            <p:nvPr/>
          </p:nvSpPr>
          <p:spPr bwMode="auto">
            <a:xfrm>
              <a:off x="6103364" y="2835557"/>
              <a:ext cx="124153" cy="124153"/>
            </a:xfrm>
            <a:prstGeom prst="ellipse">
              <a:avLst/>
            </a:prstGeom>
            <a:solidFill>
              <a:srgbClr val="80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6"/>
            <p:cNvSpPr/>
            <p:nvPr/>
          </p:nvSpPr>
          <p:spPr bwMode="auto">
            <a:xfrm>
              <a:off x="6270700" y="2623238"/>
              <a:ext cx="107959" cy="111558"/>
            </a:xfrm>
            <a:custGeom>
              <a:avLst/>
              <a:gdLst>
                <a:gd name="T0" fmla="*/ 46 w 60"/>
                <a:gd name="T1" fmla="*/ 62 h 62"/>
                <a:gd name="T2" fmla="*/ 60 w 60"/>
                <a:gd name="T3" fmla="*/ 0 h 62"/>
                <a:gd name="T4" fmla="*/ 0 w 60"/>
                <a:gd name="T5" fmla="*/ 19 h 62"/>
                <a:gd name="T6" fmla="*/ 46 w 60"/>
                <a:gd name="T7" fmla="*/ 62 h 62"/>
              </a:gdLst>
              <a:ahLst/>
              <a:cxnLst>
                <a:cxn ang="0">
                  <a:pos x="T0" y="T1"/>
                </a:cxn>
                <a:cxn ang="0">
                  <a:pos x="T2" y="T3"/>
                </a:cxn>
                <a:cxn ang="0">
                  <a:pos x="T4" y="T5"/>
                </a:cxn>
                <a:cxn ang="0">
                  <a:pos x="T6" y="T7"/>
                </a:cxn>
              </a:cxnLst>
              <a:rect l="0" t="0" r="r" b="b"/>
              <a:pathLst>
                <a:path w="60" h="62">
                  <a:moveTo>
                    <a:pt x="46" y="62"/>
                  </a:moveTo>
                  <a:lnTo>
                    <a:pt x="60" y="0"/>
                  </a:lnTo>
                  <a:lnTo>
                    <a:pt x="0" y="19"/>
                  </a:lnTo>
                  <a:lnTo>
                    <a:pt x="46"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8"/>
            <p:cNvSpPr/>
            <p:nvPr/>
          </p:nvSpPr>
          <p:spPr bwMode="auto">
            <a:xfrm>
              <a:off x="6362466" y="2554864"/>
              <a:ext cx="86367" cy="86367"/>
            </a:xfrm>
            <a:custGeom>
              <a:avLst/>
              <a:gdLst>
                <a:gd name="T0" fmla="*/ 19 w 20"/>
                <a:gd name="T1" fmla="*/ 8 h 20"/>
                <a:gd name="T2" fmla="*/ 12 w 20"/>
                <a:gd name="T3" fmla="*/ 19 h 20"/>
                <a:gd name="T4" fmla="*/ 1 w 20"/>
                <a:gd name="T5" fmla="*/ 11 h 20"/>
                <a:gd name="T6" fmla="*/ 8 w 20"/>
                <a:gd name="T7" fmla="*/ 1 h 20"/>
                <a:gd name="T8" fmla="*/ 19 w 20"/>
                <a:gd name="T9" fmla="*/ 8 h 20"/>
              </a:gdLst>
              <a:ahLst/>
              <a:cxnLst>
                <a:cxn ang="0">
                  <a:pos x="T0" y="T1"/>
                </a:cxn>
                <a:cxn ang="0">
                  <a:pos x="T2" y="T3"/>
                </a:cxn>
                <a:cxn ang="0">
                  <a:pos x="T4" y="T5"/>
                </a:cxn>
                <a:cxn ang="0">
                  <a:pos x="T6" y="T7"/>
                </a:cxn>
                <a:cxn ang="0">
                  <a:pos x="T8" y="T9"/>
                </a:cxn>
              </a:cxnLst>
              <a:rect l="0" t="0" r="r" b="b"/>
              <a:pathLst>
                <a:path w="20" h="20">
                  <a:moveTo>
                    <a:pt x="19" y="8"/>
                  </a:moveTo>
                  <a:cubicBezTo>
                    <a:pt x="20" y="13"/>
                    <a:pt x="17" y="17"/>
                    <a:pt x="12" y="19"/>
                  </a:cubicBezTo>
                  <a:cubicBezTo>
                    <a:pt x="7" y="20"/>
                    <a:pt x="2" y="16"/>
                    <a:pt x="1" y="11"/>
                  </a:cubicBezTo>
                  <a:cubicBezTo>
                    <a:pt x="0" y="7"/>
                    <a:pt x="4" y="2"/>
                    <a:pt x="8" y="1"/>
                  </a:cubicBezTo>
                  <a:cubicBezTo>
                    <a:pt x="13" y="0"/>
                    <a:pt x="18" y="3"/>
                    <a:pt x="19" y="8"/>
                  </a:cubicBezTo>
                  <a:close/>
                </a:path>
              </a:pathLst>
            </a:custGeom>
            <a:solidFill>
              <a:srgbClr val="80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Rectangle 22"/>
            <p:cNvSpPr>
              <a:spLocks noChangeArrowheads="1"/>
            </p:cNvSpPr>
            <p:nvPr/>
          </p:nvSpPr>
          <p:spPr bwMode="auto">
            <a:xfrm>
              <a:off x="5990007" y="3197220"/>
              <a:ext cx="289690" cy="8096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nvGrpSpPr>
            <p:cNvPr id="74" name="组合 73"/>
            <p:cNvGrpSpPr/>
            <p:nvPr/>
          </p:nvGrpSpPr>
          <p:grpSpPr>
            <a:xfrm>
              <a:off x="5810076" y="2428912"/>
              <a:ext cx="789899" cy="962634"/>
              <a:chOff x="5810076" y="2428912"/>
              <a:chExt cx="789899" cy="962634"/>
            </a:xfrm>
          </p:grpSpPr>
          <p:sp>
            <p:nvSpPr>
              <p:cNvPr id="13" name="Freeform 6"/>
              <p:cNvSpPr/>
              <p:nvPr/>
            </p:nvSpPr>
            <p:spPr bwMode="auto">
              <a:xfrm>
                <a:off x="6409248" y="2428912"/>
                <a:ext cx="190727" cy="169136"/>
              </a:xfrm>
              <a:custGeom>
                <a:avLst/>
                <a:gdLst>
                  <a:gd name="T0" fmla="*/ 35 w 44"/>
                  <a:gd name="T1" fmla="*/ 39 h 39"/>
                  <a:gd name="T2" fmla="*/ 34 w 44"/>
                  <a:gd name="T3" fmla="*/ 39 h 39"/>
                  <a:gd name="T4" fmla="*/ 32 w 44"/>
                  <a:gd name="T5" fmla="*/ 34 h 39"/>
                  <a:gd name="T6" fmla="*/ 19 w 44"/>
                  <a:gd name="T7" fmla="*/ 9 h 39"/>
                  <a:gd name="T8" fmla="*/ 6 w 44"/>
                  <a:gd name="T9" fmla="*/ 9 h 39"/>
                  <a:gd name="T10" fmla="*/ 1 w 44"/>
                  <a:gd name="T11" fmla="*/ 7 h 39"/>
                  <a:gd name="T12" fmla="*/ 3 w 44"/>
                  <a:gd name="T13" fmla="*/ 2 h 39"/>
                  <a:gd name="T14" fmla="*/ 21 w 44"/>
                  <a:gd name="T15" fmla="*/ 1 h 39"/>
                  <a:gd name="T16" fmla="*/ 39 w 44"/>
                  <a:gd name="T17" fmla="*/ 37 h 39"/>
                  <a:gd name="T18" fmla="*/ 35 w 44"/>
                  <a:gd name="T1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35" y="39"/>
                    </a:moveTo>
                    <a:cubicBezTo>
                      <a:pt x="35" y="39"/>
                      <a:pt x="35" y="39"/>
                      <a:pt x="34" y="39"/>
                    </a:cubicBezTo>
                    <a:cubicBezTo>
                      <a:pt x="32" y="38"/>
                      <a:pt x="31" y="36"/>
                      <a:pt x="32" y="34"/>
                    </a:cubicBezTo>
                    <a:cubicBezTo>
                      <a:pt x="35" y="24"/>
                      <a:pt x="29" y="12"/>
                      <a:pt x="19" y="9"/>
                    </a:cubicBezTo>
                    <a:cubicBezTo>
                      <a:pt x="14" y="8"/>
                      <a:pt x="10" y="8"/>
                      <a:pt x="6" y="9"/>
                    </a:cubicBezTo>
                    <a:cubicBezTo>
                      <a:pt x="4" y="10"/>
                      <a:pt x="1" y="9"/>
                      <a:pt x="1" y="7"/>
                    </a:cubicBezTo>
                    <a:cubicBezTo>
                      <a:pt x="0" y="5"/>
                      <a:pt x="1" y="3"/>
                      <a:pt x="3" y="2"/>
                    </a:cubicBezTo>
                    <a:cubicBezTo>
                      <a:pt x="9" y="0"/>
                      <a:pt x="15" y="0"/>
                      <a:pt x="21" y="1"/>
                    </a:cubicBezTo>
                    <a:cubicBezTo>
                      <a:pt x="36" y="6"/>
                      <a:pt x="44" y="22"/>
                      <a:pt x="39" y="37"/>
                    </a:cubicBezTo>
                    <a:cubicBezTo>
                      <a:pt x="39" y="38"/>
                      <a:pt x="37" y="39"/>
                      <a:pt x="35" y="39"/>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15" name="Freeform 8"/>
              <p:cNvSpPr/>
              <p:nvPr/>
            </p:nvSpPr>
            <p:spPr bwMode="auto">
              <a:xfrm>
                <a:off x="6400251" y="2490089"/>
                <a:ext cx="129551" cy="116956"/>
              </a:xfrm>
              <a:custGeom>
                <a:avLst/>
                <a:gdLst>
                  <a:gd name="T0" fmla="*/ 23 w 30"/>
                  <a:gd name="T1" fmla="*/ 27 h 27"/>
                  <a:gd name="T2" fmla="*/ 22 w 30"/>
                  <a:gd name="T3" fmla="*/ 27 h 27"/>
                  <a:gd name="T4" fmla="*/ 20 w 30"/>
                  <a:gd name="T5" fmla="*/ 22 h 27"/>
                  <a:gd name="T6" fmla="*/ 19 w 30"/>
                  <a:gd name="T7" fmla="*/ 14 h 27"/>
                  <a:gd name="T8" fmla="*/ 13 w 30"/>
                  <a:gd name="T9" fmla="*/ 9 h 27"/>
                  <a:gd name="T10" fmla="*/ 6 w 30"/>
                  <a:gd name="T11" fmla="*/ 9 h 27"/>
                  <a:gd name="T12" fmla="*/ 1 w 30"/>
                  <a:gd name="T13" fmla="*/ 7 h 27"/>
                  <a:gd name="T14" fmla="*/ 3 w 30"/>
                  <a:gd name="T15" fmla="*/ 1 h 27"/>
                  <a:gd name="T16" fmla="*/ 15 w 30"/>
                  <a:gd name="T17" fmla="*/ 1 h 27"/>
                  <a:gd name="T18" fmla="*/ 27 w 30"/>
                  <a:gd name="T19" fmla="*/ 24 h 27"/>
                  <a:gd name="T20" fmla="*/ 23 w 30"/>
                  <a:gd name="T2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7">
                    <a:moveTo>
                      <a:pt x="23" y="27"/>
                    </a:moveTo>
                    <a:cubicBezTo>
                      <a:pt x="23" y="27"/>
                      <a:pt x="23" y="27"/>
                      <a:pt x="22" y="27"/>
                    </a:cubicBezTo>
                    <a:cubicBezTo>
                      <a:pt x="20" y="26"/>
                      <a:pt x="19" y="24"/>
                      <a:pt x="20" y="22"/>
                    </a:cubicBezTo>
                    <a:cubicBezTo>
                      <a:pt x="20" y="19"/>
                      <a:pt x="20" y="16"/>
                      <a:pt x="19" y="14"/>
                    </a:cubicBezTo>
                    <a:cubicBezTo>
                      <a:pt x="18" y="11"/>
                      <a:pt x="16" y="10"/>
                      <a:pt x="13" y="9"/>
                    </a:cubicBezTo>
                    <a:cubicBezTo>
                      <a:pt x="11" y="8"/>
                      <a:pt x="8" y="8"/>
                      <a:pt x="6" y="9"/>
                    </a:cubicBezTo>
                    <a:cubicBezTo>
                      <a:pt x="4" y="10"/>
                      <a:pt x="2" y="9"/>
                      <a:pt x="1" y="7"/>
                    </a:cubicBezTo>
                    <a:cubicBezTo>
                      <a:pt x="0" y="5"/>
                      <a:pt x="1" y="2"/>
                      <a:pt x="3" y="1"/>
                    </a:cubicBezTo>
                    <a:cubicBezTo>
                      <a:pt x="7" y="0"/>
                      <a:pt x="11" y="0"/>
                      <a:pt x="15" y="1"/>
                    </a:cubicBezTo>
                    <a:cubicBezTo>
                      <a:pt x="25" y="4"/>
                      <a:pt x="30" y="15"/>
                      <a:pt x="27" y="24"/>
                    </a:cubicBezTo>
                    <a:cubicBezTo>
                      <a:pt x="27" y="26"/>
                      <a:pt x="25" y="27"/>
                      <a:pt x="23" y="27"/>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17" name="Freeform 10"/>
              <p:cNvSpPr>
                <a:spLocks noEditPoints="1"/>
              </p:cNvSpPr>
              <p:nvPr/>
            </p:nvSpPr>
            <p:spPr bwMode="auto">
              <a:xfrm>
                <a:off x="6011599" y="2493687"/>
                <a:ext cx="532597" cy="518203"/>
              </a:xfrm>
              <a:custGeom>
                <a:avLst/>
                <a:gdLst>
                  <a:gd name="T0" fmla="*/ 71 w 123"/>
                  <a:gd name="T1" fmla="*/ 120 h 120"/>
                  <a:gd name="T2" fmla="*/ 71 w 123"/>
                  <a:gd name="T3" fmla="*/ 120 h 120"/>
                  <a:gd name="T4" fmla="*/ 22 w 123"/>
                  <a:gd name="T5" fmla="*/ 100 h 120"/>
                  <a:gd name="T6" fmla="*/ 1 w 123"/>
                  <a:gd name="T7" fmla="*/ 51 h 120"/>
                  <a:gd name="T8" fmla="*/ 20 w 123"/>
                  <a:gd name="T9" fmla="*/ 1 h 120"/>
                  <a:gd name="T10" fmla="*/ 23 w 123"/>
                  <a:gd name="T11" fmla="*/ 0 h 120"/>
                  <a:gd name="T12" fmla="*/ 26 w 123"/>
                  <a:gd name="T13" fmla="*/ 1 h 120"/>
                  <a:gd name="T14" fmla="*/ 122 w 123"/>
                  <a:gd name="T15" fmla="*/ 93 h 120"/>
                  <a:gd name="T16" fmla="*/ 123 w 123"/>
                  <a:gd name="T17" fmla="*/ 95 h 120"/>
                  <a:gd name="T18" fmla="*/ 122 w 123"/>
                  <a:gd name="T19" fmla="*/ 98 h 120"/>
                  <a:gd name="T20" fmla="*/ 71 w 123"/>
                  <a:gd name="T21" fmla="*/ 120 h 120"/>
                  <a:gd name="T22" fmla="*/ 23 w 123"/>
                  <a:gd name="T23" fmla="*/ 9 h 120"/>
                  <a:gd name="T24" fmla="*/ 9 w 123"/>
                  <a:gd name="T25" fmla="*/ 51 h 120"/>
                  <a:gd name="T26" fmla="*/ 28 w 123"/>
                  <a:gd name="T27" fmla="*/ 94 h 120"/>
                  <a:gd name="T28" fmla="*/ 71 w 123"/>
                  <a:gd name="T29" fmla="*/ 112 h 120"/>
                  <a:gd name="T30" fmla="*/ 71 w 123"/>
                  <a:gd name="T31" fmla="*/ 112 h 120"/>
                  <a:gd name="T32" fmla="*/ 113 w 123"/>
                  <a:gd name="T33" fmla="*/ 95 h 120"/>
                  <a:gd name="T34" fmla="*/ 23 w 123"/>
                  <a:gd name="T35"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20">
                    <a:moveTo>
                      <a:pt x="71" y="120"/>
                    </a:moveTo>
                    <a:cubicBezTo>
                      <a:pt x="71" y="120"/>
                      <a:pt x="71" y="120"/>
                      <a:pt x="71" y="120"/>
                    </a:cubicBezTo>
                    <a:cubicBezTo>
                      <a:pt x="53" y="120"/>
                      <a:pt x="35" y="113"/>
                      <a:pt x="22" y="100"/>
                    </a:cubicBezTo>
                    <a:cubicBezTo>
                      <a:pt x="9" y="87"/>
                      <a:pt x="1" y="70"/>
                      <a:pt x="1" y="51"/>
                    </a:cubicBezTo>
                    <a:cubicBezTo>
                      <a:pt x="0" y="32"/>
                      <a:pt x="7" y="14"/>
                      <a:pt x="20" y="1"/>
                    </a:cubicBezTo>
                    <a:cubicBezTo>
                      <a:pt x="21" y="0"/>
                      <a:pt x="22" y="0"/>
                      <a:pt x="23" y="0"/>
                    </a:cubicBezTo>
                    <a:cubicBezTo>
                      <a:pt x="24" y="0"/>
                      <a:pt x="25" y="0"/>
                      <a:pt x="26" y="1"/>
                    </a:cubicBezTo>
                    <a:cubicBezTo>
                      <a:pt x="122" y="93"/>
                      <a:pt x="122" y="93"/>
                      <a:pt x="122" y="93"/>
                    </a:cubicBezTo>
                    <a:cubicBezTo>
                      <a:pt x="122" y="93"/>
                      <a:pt x="123" y="94"/>
                      <a:pt x="123" y="95"/>
                    </a:cubicBezTo>
                    <a:cubicBezTo>
                      <a:pt x="123" y="96"/>
                      <a:pt x="122" y="97"/>
                      <a:pt x="122" y="98"/>
                    </a:cubicBezTo>
                    <a:cubicBezTo>
                      <a:pt x="108" y="112"/>
                      <a:pt x="90" y="120"/>
                      <a:pt x="71" y="120"/>
                    </a:cubicBezTo>
                    <a:close/>
                    <a:moveTo>
                      <a:pt x="23" y="9"/>
                    </a:moveTo>
                    <a:cubicBezTo>
                      <a:pt x="14" y="21"/>
                      <a:pt x="8" y="36"/>
                      <a:pt x="9" y="51"/>
                    </a:cubicBezTo>
                    <a:cubicBezTo>
                      <a:pt x="9" y="67"/>
                      <a:pt x="16" y="83"/>
                      <a:pt x="28" y="94"/>
                    </a:cubicBezTo>
                    <a:cubicBezTo>
                      <a:pt x="40" y="106"/>
                      <a:pt x="55" y="112"/>
                      <a:pt x="71" y="112"/>
                    </a:cubicBezTo>
                    <a:cubicBezTo>
                      <a:pt x="71" y="112"/>
                      <a:pt x="71" y="112"/>
                      <a:pt x="71" y="112"/>
                    </a:cubicBezTo>
                    <a:cubicBezTo>
                      <a:pt x="87" y="112"/>
                      <a:pt x="102" y="106"/>
                      <a:pt x="113" y="95"/>
                    </a:cubicBezTo>
                    <a:lnTo>
                      <a:pt x="23" y="9"/>
                    </a:ln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24" name="Freeform 17"/>
              <p:cNvSpPr>
                <a:spLocks noEditPoints="1"/>
              </p:cNvSpPr>
              <p:nvPr/>
            </p:nvSpPr>
            <p:spPr bwMode="auto">
              <a:xfrm>
                <a:off x="6254507" y="2607044"/>
                <a:ext cx="145744" cy="145745"/>
              </a:xfrm>
              <a:custGeom>
                <a:avLst/>
                <a:gdLst>
                  <a:gd name="T0" fmla="*/ 23 w 34"/>
                  <a:gd name="T1" fmla="*/ 34 h 34"/>
                  <a:gd name="T2" fmla="*/ 20 w 34"/>
                  <a:gd name="T3" fmla="*/ 33 h 34"/>
                  <a:gd name="T4" fmla="*/ 1 w 34"/>
                  <a:gd name="T5" fmla="*/ 15 h 34"/>
                  <a:gd name="T6" fmla="*/ 0 w 34"/>
                  <a:gd name="T7" fmla="*/ 11 h 34"/>
                  <a:gd name="T8" fmla="*/ 3 w 34"/>
                  <a:gd name="T9" fmla="*/ 8 h 34"/>
                  <a:gd name="T10" fmla="*/ 28 w 34"/>
                  <a:gd name="T11" fmla="*/ 1 h 34"/>
                  <a:gd name="T12" fmla="*/ 32 w 34"/>
                  <a:gd name="T13" fmla="*/ 2 h 34"/>
                  <a:gd name="T14" fmla="*/ 33 w 34"/>
                  <a:gd name="T15" fmla="*/ 5 h 34"/>
                  <a:gd name="T16" fmla="*/ 26 w 34"/>
                  <a:gd name="T17" fmla="*/ 31 h 34"/>
                  <a:gd name="T18" fmla="*/ 24 w 34"/>
                  <a:gd name="T19" fmla="*/ 34 h 34"/>
                  <a:gd name="T20" fmla="*/ 23 w 34"/>
                  <a:gd name="T21" fmla="*/ 34 h 34"/>
                  <a:gd name="T22" fmla="*/ 12 w 34"/>
                  <a:gd name="T23" fmla="*/ 14 h 34"/>
                  <a:gd name="T24" fmla="*/ 20 w 34"/>
                  <a:gd name="T25" fmla="*/ 22 h 34"/>
                  <a:gd name="T26" fmla="*/ 24 w 34"/>
                  <a:gd name="T27" fmla="*/ 10 h 34"/>
                  <a:gd name="T28" fmla="*/ 12 w 34"/>
                  <a:gd name="T29"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4">
                    <a:moveTo>
                      <a:pt x="23" y="34"/>
                    </a:moveTo>
                    <a:cubicBezTo>
                      <a:pt x="22" y="34"/>
                      <a:pt x="21" y="33"/>
                      <a:pt x="20" y="33"/>
                    </a:cubicBezTo>
                    <a:cubicBezTo>
                      <a:pt x="1" y="15"/>
                      <a:pt x="1" y="15"/>
                      <a:pt x="1" y="15"/>
                    </a:cubicBezTo>
                    <a:cubicBezTo>
                      <a:pt x="0" y="14"/>
                      <a:pt x="0" y="12"/>
                      <a:pt x="0" y="11"/>
                    </a:cubicBezTo>
                    <a:cubicBezTo>
                      <a:pt x="0" y="10"/>
                      <a:pt x="2" y="9"/>
                      <a:pt x="3" y="8"/>
                    </a:cubicBezTo>
                    <a:cubicBezTo>
                      <a:pt x="28" y="1"/>
                      <a:pt x="28" y="1"/>
                      <a:pt x="28" y="1"/>
                    </a:cubicBezTo>
                    <a:cubicBezTo>
                      <a:pt x="30" y="0"/>
                      <a:pt x="31" y="1"/>
                      <a:pt x="32" y="2"/>
                    </a:cubicBezTo>
                    <a:cubicBezTo>
                      <a:pt x="33" y="3"/>
                      <a:pt x="34" y="4"/>
                      <a:pt x="33" y="5"/>
                    </a:cubicBezTo>
                    <a:cubicBezTo>
                      <a:pt x="26" y="31"/>
                      <a:pt x="26" y="31"/>
                      <a:pt x="26" y="31"/>
                    </a:cubicBezTo>
                    <a:cubicBezTo>
                      <a:pt x="26" y="32"/>
                      <a:pt x="25" y="33"/>
                      <a:pt x="24" y="34"/>
                    </a:cubicBezTo>
                    <a:cubicBezTo>
                      <a:pt x="23" y="34"/>
                      <a:pt x="23" y="34"/>
                      <a:pt x="23" y="34"/>
                    </a:cubicBezTo>
                    <a:close/>
                    <a:moveTo>
                      <a:pt x="12" y="14"/>
                    </a:moveTo>
                    <a:cubicBezTo>
                      <a:pt x="20" y="22"/>
                      <a:pt x="20" y="22"/>
                      <a:pt x="20" y="22"/>
                    </a:cubicBezTo>
                    <a:cubicBezTo>
                      <a:pt x="24" y="10"/>
                      <a:pt x="24" y="10"/>
                      <a:pt x="24" y="10"/>
                    </a:cubicBezTo>
                    <a:lnTo>
                      <a:pt x="12" y="14"/>
                    </a:ln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26" name="Freeform 19"/>
              <p:cNvSpPr>
                <a:spLocks noEditPoints="1"/>
              </p:cNvSpPr>
              <p:nvPr/>
            </p:nvSpPr>
            <p:spPr bwMode="auto">
              <a:xfrm>
                <a:off x="6344472" y="2533272"/>
                <a:ext cx="125952" cy="120554"/>
              </a:xfrm>
              <a:custGeom>
                <a:avLst/>
                <a:gdLst>
                  <a:gd name="T0" fmla="*/ 14 w 29"/>
                  <a:gd name="T1" fmla="*/ 28 h 28"/>
                  <a:gd name="T2" fmla="*/ 1 w 29"/>
                  <a:gd name="T3" fmla="*/ 17 h 28"/>
                  <a:gd name="T4" fmla="*/ 12 w 29"/>
                  <a:gd name="T5" fmla="*/ 2 h 28"/>
                  <a:gd name="T6" fmla="*/ 27 w 29"/>
                  <a:gd name="T7" fmla="*/ 12 h 28"/>
                  <a:gd name="T8" fmla="*/ 17 w 29"/>
                  <a:gd name="T9" fmla="*/ 27 h 28"/>
                  <a:gd name="T10" fmla="*/ 14 w 29"/>
                  <a:gd name="T11" fmla="*/ 28 h 28"/>
                  <a:gd name="T12" fmla="*/ 14 w 29"/>
                  <a:gd name="T13" fmla="*/ 9 h 28"/>
                  <a:gd name="T14" fmla="*/ 13 w 29"/>
                  <a:gd name="T15" fmla="*/ 10 h 28"/>
                  <a:gd name="T16" fmla="*/ 9 w 29"/>
                  <a:gd name="T17" fmla="*/ 16 h 28"/>
                  <a:gd name="T18" fmla="*/ 15 w 29"/>
                  <a:gd name="T19" fmla="*/ 20 h 28"/>
                  <a:gd name="T20" fmla="*/ 19 w 29"/>
                  <a:gd name="T21" fmla="*/ 14 h 28"/>
                  <a:gd name="T22" fmla="*/ 14 w 29"/>
                  <a:gd name="T23"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8">
                    <a:moveTo>
                      <a:pt x="14" y="28"/>
                    </a:moveTo>
                    <a:cubicBezTo>
                      <a:pt x="8" y="28"/>
                      <a:pt x="3" y="23"/>
                      <a:pt x="1" y="17"/>
                    </a:cubicBezTo>
                    <a:cubicBezTo>
                      <a:pt x="0" y="10"/>
                      <a:pt x="5" y="3"/>
                      <a:pt x="12" y="2"/>
                    </a:cubicBezTo>
                    <a:cubicBezTo>
                      <a:pt x="19" y="0"/>
                      <a:pt x="26" y="5"/>
                      <a:pt x="27" y="12"/>
                    </a:cubicBezTo>
                    <a:cubicBezTo>
                      <a:pt x="29" y="19"/>
                      <a:pt x="24" y="26"/>
                      <a:pt x="17" y="27"/>
                    </a:cubicBezTo>
                    <a:cubicBezTo>
                      <a:pt x="16" y="28"/>
                      <a:pt x="15" y="28"/>
                      <a:pt x="14" y="28"/>
                    </a:cubicBezTo>
                    <a:close/>
                    <a:moveTo>
                      <a:pt x="14" y="9"/>
                    </a:moveTo>
                    <a:cubicBezTo>
                      <a:pt x="14" y="9"/>
                      <a:pt x="14" y="10"/>
                      <a:pt x="13" y="10"/>
                    </a:cubicBezTo>
                    <a:cubicBezTo>
                      <a:pt x="11" y="10"/>
                      <a:pt x="9" y="13"/>
                      <a:pt x="9" y="16"/>
                    </a:cubicBezTo>
                    <a:cubicBezTo>
                      <a:pt x="10" y="18"/>
                      <a:pt x="13" y="20"/>
                      <a:pt x="15" y="20"/>
                    </a:cubicBezTo>
                    <a:cubicBezTo>
                      <a:pt x="18" y="19"/>
                      <a:pt x="20" y="16"/>
                      <a:pt x="19" y="14"/>
                    </a:cubicBezTo>
                    <a:cubicBezTo>
                      <a:pt x="19" y="11"/>
                      <a:pt x="17" y="9"/>
                      <a:pt x="14" y="9"/>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27" name="Freeform 20"/>
              <p:cNvSpPr>
                <a:spLocks noEditPoints="1"/>
              </p:cNvSpPr>
              <p:nvPr/>
            </p:nvSpPr>
            <p:spPr bwMode="auto">
              <a:xfrm>
                <a:off x="6054783" y="2826561"/>
                <a:ext cx="165537" cy="158340"/>
              </a:xfrm>
              <a:custGeom>
                <a:avLst/>
                <a:gdLst>
                  <a:gd name="T0" fmla="*/ 19 w 38"/>
                  <a:gd name="T1" fmla="*/ 37 h 37"/>
                  <a:gd name="T2" fmla="*/ 0 w 38"/>
                  <a:gd name="T3" fmla="*/ 18 h 37"/>
                  <a:gd name="T4" fmla="*/ 19 w 38"/>
                  <a:gd name="T5" fmla="*/ 0 h 37"/>
                  <a:gd name="T6" fmla="*/ 38 w 38"/>
                  <a:gd name="T7" fmla="*/ 18 h 37"/>
                  <a:gd name="T8" fmla="*/ 19 w 38"/>
                  <a:gd name="T9" fmla="*/ 37 h 37"/>
                  <a:gd name="T10" fmla="*/ 19 w 38"/>
                  <a:gd name="T11" fmla="*/ 8 h 37"/>
                  <a:gd name="T12" fmla="*/ 8 w 38"/>
                  <a:gd name="T13" fmla="*/ 18 h 37"/>
                  <a:gd name="T14" fmla="*/ 19 w 38"/>
                  <a:gd name="T15" fmla="*/ 29 h 37"/>
                  <a:gd name="T16" fmla="*/ 30 w 38"/>
                  <a:gd name="T17" fmla="*/ 18 h 37"/>
                  <a:gd name="T18" fmla="*/ 19 w 38"/>
                  <a:gd name="T19"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7">
                    <a:moveTo>
                      <a:pt x="19" y="37"/>
                    </a:moveTo>
                    <a:cubicBezTo>
                      <a:pt x="9" y="37"/>
                      <a:pt x="0" y="28"/>
                      <a:pt x="0" y="18"/>
                    </a:cubicBezTo>
                    <a:cubicBezTo>
                      <a:pt x="0" y="8"/>
                      <a:pt x="9" y="0"/>
                      <a:pt x="19" y="0"/>
                    </a:cubicBezTo>
                    <a:cubicBezTo>
                      <a:pt x="29" y="0"/>
                      <a:pt x="38" y="8"/>
                      <a:pt x="38" y="18"/>
                    </a:cubicBezTo>
                    <a:cubicBezTo>
                      <a:pt x="38" y="28"/>
                      <a:pt x="29" y="37"/>
                      <a:pt x="19" y="37"/>
                    </a:cubicBezTo>
                    <a:close/>
                    <a:moveTo>
                      <a:pt x="19" y="8"/>
                    </a:moveTo>
                    <a:cubicBezTo>
                      <a:pt x="13" y="8"/>
                      <a:pt x="8" y="12"/>
                      <a:pt x="8" y="18"/>
                    </a:cubicBezTo>
                    <a:cubicBezTo>
                      <a:pt x="8" y="24"/>
                      <a:pt x="13" y="29"/>
                      <a:pt x="19" y="29"/>
                    </a:cubicBezTo>
                    <a:cubicBezTo>
                      <a:pt x="25" y="29"/>
                      <a:pt x="30" y="24"/>
                      <a:pt x="30" y="18"/>
                    </a:cubicBezTo>
                    <a:cubicBezTo>
                      <a:pt x="30" y="12"/>
                      <a:pt x="25" y="8"/>
                      <a:pt x="19" y="8"/>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28" name="Freeform 21"/>
              <p:cNvSpPr/>
              <p:nvPr/>
            </p:nvSpPr>
            <p:spPr bwMode="auto">
              <a:xfrm>
                <a:off x="6072776" y="2934520"/>
                <a:ext cx="125952" cy="151143"/>
              </a:xfrm>
              <a:custGeom>
                <a:avLst/>
                <a:gdLst>
                  <a:gd name="T0" fmla="*/ 25 w 29"/>
                  <a:gd name="T1" fmla="*/ 35 h 35"/>
                  <a:gd name="T2" fmla="*/ 4 w 29"/>
                  <a:gd name="T3" fmla="*/ 35 h 35"/>
                  <a:gd name="T4" fmla="*/ 0 w 29"/>
                  <a:gd name="T5" fmla="*/ 31 h 35"/>
                  <a:gd name="T6" fmla="*/ 0 w 29"/>
                  <a:gd name="T7" fmla="*/ 4 h 35"/>
                  <a:gd name="T8" fmla="*/ 4 w 29"/>
                  <a:gd name="T9" fmla="*/ 0 h 35"/>
                  <a:gd name="T10" fmla="*/ 8 w 29"/>
                  <a:gd name="T11" fmla="*/ 4 h 35"/>
                  <a:gd name="T12" fmla="*/ 8 w 29"/>
                  <a:gd name="T13" fmla="*/ 27 h 35"/>
                  <a:gd name="T14" fmla="*/ 21 w 29"/>
                  <a:gd name="T15" fmla="*/ 27 h 35"/>
                  <a:gd name="T16" fmla="*/ 21 w 29"/>
                  <a:gd name="T17" fmla="*/ 5 h 35"/>
                  <a:gd name="T18" fmla="*/ 25 w 29"/>
                  <a:gd name="T19" fmla="*/ 1 h 35"/>
                  <a:gd name="T20" fmla="*/ 29 w 29"/>
                  <a:gd name="T21" fmla="*/ 5 h 35"/>
                  <a:gd name="T22" fmla="*/ 29 w 29"/>
                  <a:gd name="T23" fmla="*/ 31 h 35"/>
                  <a:gd name="T24" fmla="*/ 25 w 29"/>
                  <a:gd name="T2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35">
                    <a:moveTo>
                      <a:pt x="25" y="35"/>
                    </a:moveTo>
                    <a:cubicBezTo>
                      <a:pt x="4" y="35"/>
                      <a:pt x="4" y="35"/>
                      <a:pt x="4" y="35"/>
                    </a:cubicBezTo>
                    <a:cubicBezTo>
                      <a:pt x="2" y="35"/>
                      <a:pt x="0" y="33"/>
                      <a:pt x="0" y="31"/>
                    </a:cubicBezTo>
                    <a:cubicBezTo>
                      <a:pt x="0" y="4"/>
                      <a:pt x="0" y="4"/>
                      <a:pt x="0" y="4"/>
                    </a:cubicBezTo>
                    <a:cubicBezTo>
                      <a:pt x="0" y="2"/>
                      <a:pt x="2" y="0"/>
                      <a:pt x="4" y="0"/>
                    </a:cubicBezTo>
                    <a:cubicBezTo>
                      <a:pt x="6" y="0"/>
                      <a:pt x="8" y="2"/>
                      <a:pt x="8" y="4"/>
                    </a:cubicBezTo>
                    <a:cubicBezTo>
                      <a:pt x="8" y="27"/>
                      <a:pt x="8" y="27"/>
                      <a:pt x="8" y="27"/>
                    </a:cubicBezTo>
                    <a:cubicBezTo>
                      <a:pt x="21" y="27"/>
                      <a:pt x="21" y="27"/>
                      <a:pt x="21" y="27"/>
                    </a:cubicBezTo>
                    <a:cubicBezTo>
                      <a:pt x="21" y="5"/>
                      <a:pt x="21" y="5"/>
                      <a:pt x="21" y="5"/>
                    </a:cubicBezTo>
                    <a:cubicBezTo>
                      <a:pt x="21" y="3"/>
                      <a:pt x="23" y="1"/>
                      <a:pt x="25" y="1"/>
                    </a:cubicBezTo>
                    <a:cubicBezTo>
                      <a:pt x="27" y="1"/>
                      <a:pt x="29" y="3"/>
                      <a:pt x="29" y="5"/>
                    </a:cubicBezTo>
                    <a:cubicBezTo>
                      <a:pt x="29" y="31"/>
                      <a:pt x="29" y="31"/>
                      <a:pt x="29" y="31"/>
                    </a:cubicBezTo>
                    <a:cubicBezTo>
                      <a:pt x="29" y="33"/>
                      <a:pt x="27" y="35"/>
                      <a:pt x="25" y="35"/>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30" name="Freeform 23"/>
              <p:cNvSpPr/>
              <p:nvPr/>
            </p:nvSpPr>
            <p:spPr bwMode="auto">
              <a:xfrm>
                <a:off x="5900042" y="3049676"/>
                <a:ext cx="471420" cy="250105"/>
              </a:xfrm>
              <a:custGeom>
                <a:avLst/>
                <a:gdLst>
                  <a:gd name="T0" fmla="*/ 105 w 109"/>
                  <a:gd name="T1" fmla="*/ 58 h 58"/>
                  <a:gd name="T2" fmla="*/ 101 w 109"/>
                  <a:gd name="T3" fmla="*/ 54 h 58"/>
                  <a:gd name="T4" fmla="*/ 101 w 109"/>
                  <a:gd name="T5" fmla="*/ 8 h 58"/>
                  <a:gd name="T6" fmla="*/ 8 w 109"/>
                  <a:gd name="T7" fmla="*/ 8 h 58"/>
                  <a:gd name="T8" fmla="*/ 8 w 109"/>
                  <a:gd name="T9" fmla="*/ 53 h 58"/>
                  <a:gd name="T10" fmla="*/ 4 w 109"/>
                  <a:gd name="T11" fmla="*/ 57 h 58"/>
                  <a:gd name="T12" fmla="*/ 0 w 109"/>
                  <a:gd name="T13" fmla="*/ 53 h 58"/>
                  <a:gd name="T14" fmla="*/ 0 w 109"/>
                  <a:gd name="T15" fmla="*/ 4 h 58"/>
                  <a:gd name="T16" fmla="*/ 4 w 109"/>
                  <a:gd name="T17" fmla="*/ 0 h 58"/>
                  <a:gd name="T18" fmla="*/ 105 w 109"/>
                  <a:gd name="T19" fmla="*/ 0 h 58"/>
                  <a:gd name="T20" fmla="*/ 109 w 109"/>
                  <a:gd name="T21" fmla="*/ 4 h 58"/>
                  <a:gd name="T22" fmla="*/ 109 w 109"/>
                  <a:gd name="T23" fmla="*/ 54 h 58"/>
                  <a:gd name="T24" fmla="*/ 105 w 109"/>
                  <a:gd name="T2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58">
                    <a:moveTo>
                      <a:pt x="105" y="58"/>
                    </a:moveTo>
                    <a:cubicBezTo>
                      <a:pt x="103" y="58"/>
                      <a:pt x="101" y="56"/>
                      <a:pt x="101" y="54"/>
                    </a:cubicBezTo>
                    <a:cubicBezTo>
                      <a:pt x="101" y="8"/>
                      <a:pt x="101" y="8"/>
                      <a:pt x="101" y="8"/>
                    </a:cubicBezTo>
                    <a:cubicBezTo>
                      <a:pt x="8" y="8"/>
                      <a:pt x="8" y="8"/>
                      <a:pt x="8" y="8"/>
                    </a:cubicBezTo>
                    <a:cubicBezTo>
                      <a:pt x="8" y="53"/>
                      <a:pt x="8" y="53"/>
                      <a:pt x="8" y="53"/>
                    </a:cubicBezTo>
                    <a:cubicBezTo>
                      <a:pt x="8" y="55"/>
                      <a:pt x="6" y="57"/>
                      <a:pt x="4" y="57"/>
                    </a:cubicBezTo>
                    <a:cubicBezTo>
                      <a:pt x="2" y="57"/>
                      <a:pt x="0" y="55"/>
                      <a:pt x="0" y="53"/>
                    </a:cubicBezTo>
                    <a:cubicBezTo>
                      <a:pt x="0" y="4"/>
                      <a:pt x="0" y="4"/>
                      <a:pt x="0" y="4"/>
                    </a:cubicBezTo>
                    <a:cubicBezTo>
                      <a:pt x="0" y="2"/>
                      <a:pt x="2" y="0"/>
                      <a:pt x="4" y="0"/>
                    </a:cubicBezTo>
                    <a:cubicBezTo>
                      <a:pt x="105" y="0"/>
                      <a:pt x="105" y="0"/>
                      <a:pt x="105" y="0"/>
                    </a:cubicBezTo>
                    <a:cubicBezTo>
                      <a:pt x="108" y="0"/>
                      <a:pt x="109" y="2"/>
                      <a:pt x="109" y="4"/>
                    </a:cubicBezTo>
                    <a:cubicBezTo>
                      <a:pt x="109" y="54"/>
                      <a:pt x="109" y="54"/>
                      <a:pt x="109" y="54"/>
                    </a:cubicBezTo>
                    <a:cubicBezTo>
                      <a:pt x="109" y="56"/>
                      <a:pt x="108" y="58"/>
                      <a:pt x="105" y="58"/>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31" name="Freeform 24"/>
              <p:cNvSpPr/>
              <p:nvPr/>
            </p:nvSpPr>
            <p:spPr bwMode="auto">
              <a:xfrm>
                <a:off x="5973814" y="3179227"/>
                <a:ext cx="323877" cy="125952"/>
              </a:xfrm>
              <a:custGeom>
                <a:avLst/>
                <a:gdLst>
                  <a:gd name="T0" fmla="*/ 4 w 75"/>
                  <a:gd name="T1" fmla="*/ 29 h 29"/>
                  <a:gd name="T2" fmla="*/ 0 w 75"/>
                  <a:gd name="T3" fmla="*/ 25 h 29"/>
                  <a:gd name="T4" fmla="*/ 0 w 75"/>
                  <a:gd name="T5" fmla="*/ 4 h 29"/>
                  <a:gd name="T6" fmla="*/ 4 w 75"/>
                  <a:gd name="T7" fmla="*/ 0 h 29"/>
                  <a:gd name="T8" fmla="*/ 71 w 75"/>
                  <a:gd name="T9" fmla="*/ 0 h 29"/>
                  <a:gd name="T10" fmla="*/ 75 w 75"/>
                  <a:gd name="T11" fmla="*/ 4 h 29"/>
                  <a:gd name="T12" fmla="*/ 75 w 75"/>
                  <a:gd name="T13" fmla="*/ 24 h 29"/>
                  <a:gd name="T14" fmla="*/ 71 w 75"/>
                  <a:gd name="T15" fmla="*/ 28 h 29"/>
                  <a:gd name="T16" fmla="*/ 67 w 75"/>
                  <a:gd name="T17" fmla="*/ 24 h 29"/>
                  <a:gd name="T18" fmla="*/ 67 w 75"/>
                  <a:gd name="T19" fmla="*/ 8 h 29"/>
                  <a:gd name="T20" fmla="*/ 8 w 75"/>
                  <a:gd name="T21" fmla="*/ 8 h 29"/>
                  <a:gd name="T22" fmla="*/ 8 w 75"/>
                  <a:gd name="T23" fmla="*/ 25 h 29"/>
                  <a:gd name="T24" fmla="*/ 4 w 75"/>
                  <a:gd name="T25"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29">
                    <a:moveTo>
                      <a:pt x="4" y="29"/>
                    </a:moveTo>
                    <a:cubicBezTo>
                      <a:pt x="2" y="29"/>
                      <a:pt x="0" y="27"/>
                      <a:pt x="0" y="25"/>
                    </a:cubicBezTo>
                    <a:cubicBezTo>
                      <a:pt x="0" y="4"/>
                      <a:pt x="0" y="4"/>
                      <a:pt x="0" y="4"/>
                    </a:cubicBezTo>
                    <a:cubicBezTo>
                      <a:pt x="0" y="2"/>
                      <a:pt x="2" y="0"/>
                      <a:pt x="4" y="0"/>
                    </a:cubicBezTo>
                    <a:cubicBezTo>
                      <a:pt x="71" y="0"/>
                      <a:pt x="71" y="0"/>
                      <a:pt x="71" y="0"/>
                    </a:cubicBezTo>
                    <a:cubicBezTo>
                      <a:pt x="73" y="0"/>
                      <a:pt x="75" y="2"/>
                      <a:pt x="75" y="4"/>
                    </a:cubicBezTo>
                    <a:cubicBezTo>
                      <a:pt x="75" y="24"/>
                      <a:pt x="75" y="24"/>
                      <a:pt x="75" y="24"/>
                    </a:cubicBezTo>
                    <a:cubicBezTo>
                      <a:pt x="75" y="26"/>
                      <a:pt x="73" y="28"/>
                      <a:pt x="71" y="28"/>
                    </a:cubicBezTo>
                    <a:cubicBezTo>
                      <a:pt x="69" y="28"/>
                      <a:pt x="67" y="26"/>
                      <a:pt x="67" y="24"/>
                    </a:cubicBezTo>
                    <a:cubicBezTo>
                      <a:pt x="67" y="8"/>
                      <a:pt x="67" y="8"/>
                      <a:pt x="67" y="8"/>
                    </a:cubicBezTo>
                    <a:cubicBezTo>
                      <a:pt x="8" y="8"/>
                      <a:pt x="8" y="8"/>
                      <a:pt x="8" y="8"/>
                    </a:cubicBezTo>
                    <a:cubicBezTo>
                      <a:pt x="8" y="25"/>
                      <a:pt x="8" y="25"/>
                      <a:pt x="8" y="25"/>
                    </a:cubicBezTo>
                    <a:cubicBezTo>
                      <a:pt x="8" y="27"/>
                      <a:pt x="7" y="29"/>
                      <a:pt x="4" y="29"/>
                    </a:cubicBezTo>
                    <a:close/>
                  </a:path>
                </a:pathLst>
              </a:custGeom>
              <a:solidFill>
                <a:srgbClr val="0C368B"/>
              </a:solidFill>
              <a:ln>
                <a:noFill/>
              </a:ln>
            </p:spPr>
            <p:txBody>
              <a:bodyPr vert="horz" wrap="square" lIns="91440" tIns="45720" rIns="91440" bIns="45720" numCol="1" anchor="t" anchorCtr="0" compatLnSpc="1"/>
              <a:lstStyle/>
              <a:p>
                <a:endParaRPr lang="zh-CN" altLang="en-US"/>
              </a:p>
            </p:txBody>
          </p:sp>
          <p:sp>
            <p:nvSpPr>
              <p:cNvPr id="32" name="Freeform 25"/>
              <p:cNvSpPr>
                <a:spLocks noEditPoints="1"/>
              </p:cNvSpPr>
              <p:nvPr/>
            </p:nvSpPr>
            <p:spPr bwMode="auto">
              <a:xfrm>
                <a:off x="5810076" y="3265594"/>
                <a:ext cx="651352" cy="125952"/>
              </a:xfrm>
              <a:custGeom>
                <a:avLst/>
                <a:gdLst>
                  <a:gd name="T0" fmla="*/ 147 w 151"/>
                  <a:gd name="T1" fmla="*/ 29 h 29"/>
                  <a:gd name="T2" fmla="*/ 4 w 151"/>
                  <a:gd name="T3" fmla="*/ 29 h 29"/>
                  <a:gd name="T4" fmla="*/ 0 w 151"/>
                  <a:gd name="T5" fmla="*/ 25 h 29"/>
                  <a:gd name="T6" fmla="*/ 0 w 151"/>
                  <a:gd name="T7" fmla="*/ 4 h 29"/>
                  <a:gd name="T8" fmla="*/ 4 w 151"/>
                  <a:gd name="T9" fmla="*/ 0 h 29"/>
                  <a:gd name="T10" fmla="*/ 147 w 151"/>
                  <a:gd name="T11" fmla="*/ 0 h 29"/>
                  <a:gd name="T12" fmla="*/ 151 w 151"/>
                  <a:gd name="T13" fmla="*/ 4 h 29"/>
                  <a:gd name="T14" fmla="*/ 151 w 151"/>
                  <a:gd name="T15" fmla="*/ 25 h 29"/>
                  <a:gd name="T16" fmla="*/ 147 w 151"/>
                  <a:gd name="T17" fmla="*/ 29 h 29"/>
                  <a:gd name="T18" fmla="*/ 8 w 151"/>
                  <a:gd name="T19" fmla="*/ 21 h 29"/>
                  <a:gd name="T20" fmla="*/ 143 w 151"/>
                  <a:gd name="T21" fmla="*/ 21 h 29"/>
                  <a:gd name="T22" fmla="*/ 143 w 151"/>
                  <a:gd name="T23" fmla="*/ 8 h 29"/>
                  <a:gd name="T24" fmla="*/ 8 w 151"/>
                  <a:gd name="T25" fmla="*/ 8 h 29"/>
                  <a:gd name="T26" fmla="*/ 8 w 151"/>
                  <a:gd name="T27"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29">
                    <a:moveTo>
                      <a:pt x="147" y="29"/>
                    </a:moveTo>
                    <a:cubicBezTo>
                      <a:pt x="4" y="29"/>
                      <a:pt x="4" y="29"/>
                      <a:pt x="4" y="29"/>
                    </a:cubicBezTo>
                    <a:cubicBezTo>
                      <a:pt x="2" y="29"/>
                      <a:pt x="0" y="27"/>
                      <a:pt x="0" y="25"/>
                    </a:cubicBezTo>
                    <a:cubicBezTo>
                      <a:pt x="0" y="4"/>
                      <a:pt x="0" y="4"/>
                      <a:pt x="0" y="4"/>
                    </a:cubicBezTo>
                    <a:cubicBezTo>
                      <a:pt x="0" y="2"/>
                      <a:pt x="2" y="0"/>
                      <a:pt x="4" y="0"/>
                    </a:cubicBezTo>
                    <a:cubicBezTo>
                      <a:pt x="147" y="0"/>
                      <a:pt x="147" y="0"/>
                      <a:pt x="147" y="0"/>
                    </a:cubicBezTo>
                    <a:cubicBezTo>
                      <a:pt x="149" y="0"/>
                      <a:pt x="151" y="2"/>
                      <a:pt x="151" y="4"/>
                    </a:cubicBezTo>
                    <a:cubicBezTo>
                      <a:pt x="151" y="25"/>
                      <a:pt x="151" y="25"/>
                      <a:pt x="151" y="25"/>
                    </a:cubicBezTo>
                    <a:cubicBezTo>
                      <a:pt x="151" y="27"/>
                      <a:pt x="149" y="29"/>
                      <a:pt x="147" y="29"/>
                    </a:cubicBezTo>
                    <a:close/>
                    <a:moveTo>
                      <a:pt x="8" y="21"/>
                    </a:moveTo>
                    <a:cubicBezTo>
                      <a:pt x="143" y="21"/>
                      <a:pt x="143" y="21"/>
                      <a:pt x="143" y="21"/>
                    </a:cubicBezTo>
                    <a:cubicBezTo>
                      <a:pt x="143" y="8"/>
                      <a:pt x="143" y="8"/>
                      <a:pt x="143" y="8"/>
                    </a:cubicBezTo>
                    <a:cubicBezTo>
                      <a:pt x="8" y="8"/>
                      <a:pt x="8" y="8"/>
                      <a:pt x="8" y="8"/>
                    </a:cubicBezTo>
                    <a:lnTo>
                      <a:pt x="8" y="21"/>
                    </a:lnTo>
                    <a:close/>
                  </a:path>
                </a:pathLst>
              </a:custGeom>
              <a:solidFill>
                <a:srgbClr val="0C368B"/>
              </a:solidFill>
              <a:ln>
                <a:noFill/>
              </a:ln>
            </p:spPr>
            <p:txBody>
              <a:bodyPr vert="horz" wrap="square" lIns="91440" tIns="45720" rIns="91440" bIns="45720" numCol="1" anchor="t" anchorCtr="0" compatLnSpc="1"/>
              <a:lstStyle/>
              <a:p>
                <a:endParaRPr lang="zh-CN" altLang="en-US"/>
              </a:p>
            </p:txBody>
          </p:sp>
        </p:grpSp>
      </p:grpSp>
      <p:grpSp>
        <p:nvGrpSpPr>
          <p:cNvPr id="85" name="Group 36"/>
          <p:cNvGrpSpPr>
            <a:grpSpLocks noChangeAspect="1"/>
          </p:cNvGrpSpPr>
          <p:nvPr/>
        </p:nvGrpSpPr>
        <p:grpSpPr bwMode="auto">
          <a:xfrm>
            <a:off x="8734425" y="2706859"/>
            <a:ext cx="914400" cy="877887"/>
            <a:chOff x="5502" y="1565"/>
            <a:chExt cx="576" cy="553"/>
          </a:xfrm>
        </p:grpSpPr>
        <p:sp>
          <p:nvSpPr>
            <p:cNvPr id="87" name="Oval 37"/>
            <p:cNvSpPr>
              <a:spLocks noChangeArrowheads="1"/>
            </p:cNvSpPr>
            <p:nvPr/>
          </p:nvSpPr>
          <p:spPr bwMode="auto">
            <a:xfrm>
              <a:off x="5545" y="1575"/>
              <a:ext cx="533" cy="534"/>
            </a:xfrm>
            <a:prstGeom prst="ellipse">
              <a:avLst/>
            </a:prstGeom>
            <a:solidFill>
              <a:srgbClr val="80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Oval 38"/>
            <p:cNvSpPr>
              <a:spLocks noChangeArrowheads="1"/>
            </p:cNvSpPr>
            <p:nvPr/>
          </p:nvSpPr>
          <p:spPr bwMode="auto">
            <a:xfrm>
              <a:off x="5856" y="1680"/>
              <a:ext cx="95" cy="9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Oval 39"/>
            <p:cNvSpPr>
              <a:spLocks noChangeArrowheads="1"/>
            </p:cNvSpPr>
            <p:nvPr/>
          </p:nvSpPr>
          <p:spPr bwMode="auto">
            <a:xfrm>
              <a:off x="5662" y="1936"/>
              <a:ext cx="57" cy="5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Oval 40"/>
            <p:cNvSpPr>
              <a:spLocks noChangeArrowheads="1"/>
            </p:cNvSpPr>
            <p:nvPr/>
          </p:nvSpPr>
          <p:spPr bwMode="auto">
            <a:xfrm>
              <a:off x="5631" y="1759"/>
              <a:ext cx="83" cy="8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Oval 41"/>
            <p:cNvSpPr>
              <a:spLocks noChangeArrowheads="1"/>
            </p:cNvSpPr>
            <p:nvPr/>
          </p:nvSpPr>
          <p:spPr bwMode="auto">
            <a:xfrm>
              <a:off x="5810" y="1853"/>
              <a:ext cx="53" cy="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42"/>
            <p:cNvSpPr>
              <a:spLocks noChangeArrowheads="1"/>
            </p:cNvSpPr>
            <p:nvPr/>
          </p:nvSpPr>
          <p:spPr bwMode="auto">
            <a:xfrm>
              <a:off x="5858" y="1994"/>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Oval 43"/>
            <p:cNvSpPr>
              <a:spLocks noChangeArrowheads="1"/>
            </p:cNvSpPr>
            <p:nvPr/>
          </p:nvSpPr>
          <p:spPr bwMode="auto">
            <a:xfrm>
              <a:off x="5961" y="1836"/>
              <a:ext cx="33" cy="3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Oval 44"/>
            <p:cNvSpPr>
              <a:spLocks noChangeArrowheads="1"/>
            </p:cNvSpPr>
            <p:nvPr/>
          </p:nvSpPr>
          <p:spPr bwMode="auto">
            <a:xfrm>
              <a:off x="5719" y="1668"/>
              <a:ext cx="50" cy="5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45"/>
            <p:cNvSpPr>
              <a:spLocks noEditPoints="1"/>
            </p:cNvSpPr>
            <p:nvPr/>
          </p:nvSpPr>
          <p:spPr bwMode="auto">
            <a:xfrm>
              <a:off x="5502" y="1565"/>
              <a:ext cx="552" cy="553"/>
            </a:xfrm>
            <a:custGeom>
              <a:avLst/>
              <a:gdLst>
                <a:gd name="T0" fmla="*/ 115 w 231"/>
                <a:gd name="T1" fmla="*/ 231 h 231"/>
                <a:gd name="T2" fmla="*/ 0 w 231"/>
                <a:gd name="T3" fmla="*/ 115 h 231"/>
                <a:gd name="T4" fmla="*/ 115 w 231"/>
                <a:gd name="T5" fmla="*/ 0 h 231"/>
                <a:gd name="T6" fmla="*/ 231 w 231"/>
                <a:gd name="T7" fmla="*/ 115 h 231"/>
                <a:gd name="T8" fmla="*/ 115 w 231"/>
                <a:gd name="T9" fmla="*/ 231 h 231"/>
                <a:gd name="T10" fmla="*/ 115 w 231"/>
                <a:gd name="T11" fmla="*/ 8 h 231"/>
                <a:gd name="T12" fmla="*/ 8 w 231"/>
                <a:gd name="T13" fmla="*/ 115 h 231"/>
                <a:gd name="T14" fmla="*/ 115 w 231"/>
                <a:gd name="T15" fmla="*/ 223 h 231"/>
                <a:gd name="T16" fmla="*/ 223 w 231"/>
                <a:gd name="T17" fmla="*/ 115 h 231"/>
                <a:gd name="T18" fmla="*/ 115 w 231"/>
                <a:gd name="T19" fmla="*/ 8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1">
                  <a:moveTo>
                    <a:pt x="115" y="231"/>
                  </a:moveTo>
                  <a:cubicBezTo>
                    <a:pt x="51" y="231"/>
                    <a:pt x="0" y="179"/>
                    <a:pt x="0" y="115"/>
                  </a:cubicBezTo>
                  <a:cubicBezTo>
                    <a:pt x="0" y="52"/>
                    <a:pt x="51" y="0"/>
                    <a:pt x="115" y="0"/>
                  </a:cubicBezTo>
                  <a:cubicBezTo>
                    <a:pt x="179" y="0"/>
                    <a:pt x="231" y="52"/>
                    <a:pt x="231" y="115"/>
                  </a:cubicBezTo>
                  <a:cubicBezTo>
                    <a:pt x="231" y="179"/>
                    <a:pt x="179" y="231"/>
                    <a:pt x="115" y="231"/>
                  </a:cubicBezTo>
                  <a:close/>
                  <a:moveTo>
                    <a:pt x="115" y="8"/>
                  </a:moveTo>
                  <a:cubicBezTo>
                    <a:pt x="56" y="8"/>
                    <a:pt x="8" y="56"/>
                    <a:pt x="8" y="115"/>
                  </a:cubicBezTo>
                  <a:cubicBezTo>
                    <a:pt x="8" y="175"/>
                    <a:pt x="56" y="223"/>
                    <a:pt x="115" y="223"/>
                  </a:cubicBezTo>
                  <a:cubicBezTo>
                    <a:pt x="175" y="223"/>
                    <a:pt x="223" y="175"/>
                    <a:pt x="223" y="115"/>
                  </a:cubicBezTo>
                  <a:cubicBezTo>
                    <a:pt x="223" y="56"/>
                    <a:pt x="175" y="8"/>
                    <a:pt x="115" y="8"/>
                  </a:cubicBezTo>
                  <a:close/>
                </a:path>
              </a:pathLst>
            </a:custGeom>
            <a:solidFill>
              <a:srgbClr val="0C36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46"/>
            <p:cNvSpPr>
              <a:spLocks noEditPoints="1"/>
            </p:cNvSpPr>
            <p:nvPr/>
          </p:nvSpPr>
          <p:spPr bwMode="auto">
            <a:xfrm>
              <a:off x="5812" y="1661"/>
              <a:ext cx="113" cy="113"/>
            </a:xfrm>
            <a:custGeom>
              <a:avLst/>
              <a:gdLst>
                <a:gd name="T0" fmla="*/ 24 w 47"/>
                <a:gd name="T1" fmla="*/ 47 h 47"/>
                <a:gd name="T2" fmla="*/ 0 w 47"/>
                <a:gd name="T3" fmla="*/ 24 h 47"/>
                <a:gd name="T4" fmla="*/ 24 w 47"/>
                <a:gd name="T5" fmla="*/ 0 h 47"/>
                <a:gd name="T6" fmla="*/ 47 w 47"/>
                <a:gd name="T7" fmla="*/ 24 h 47"/>
                <a:gd name="T8" fmla="*/ 24 w 47"/>
                <a:gd name="T9" fmla="*/ 47 h 47"/>
                <a:gd name="T10" fmla="*/ 24 w 47"/>
                <a:gd name="T11" fmla="*/ 8 h 47"/>
                <a:gd name="T12" fmla="*/ 8 w 47"/>
                <a:gd name="T13" fmla="*/ 24 h 47"/>
                <a:gd name="T14" fmla="*/ 24 w 47"/>
                <a:gd name="T15" fmla="*/ 39 h 47"/>
                <a:gd name="T16" fmla="*/ 39 w 47"/>
                <a:gd name="T17" fmla="*/ 24 h 47"/>
                <a:gd name="T18" fmla="*/ 24 w 47"/>
                <a:gd name="T19" fmla="*/ 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47"/>
                  </a:moveTo>
                  <a:cubicBezTo>
                    <a:pt x="10" y="47"/>
                    <a:pt x="0" y="37"/>
                    <a:pt x="0" y="24"/>
                  </a:cubicBezTo>
                  <a:cubicBezTo>
                    <a:pt x="0" y="10"/>
                    <a:pt x="10" y="0"/>
                    <a:pt x="24" y="0"/>
                  </a:cubicBezTo>
                  <a:cubicBezTo>
                    <a:pt x="37" y="0"/>
                    <a:pt x="47" y="10"/>
                    <a:pt x="47" y="24"/>
                  </a:cubicBezTo>
                  <a:cubicBezTo>
                    <a:pt x="47" y="37"/>
                    <a:pt x="37" y="47"/>
                    <a:pt x="24" y="47"/>
                  </a:cubicBezTo>
                  <a:close/>
                  <a:moveTo>
                    <a:pt x="24" y="8"/>
                  </a:moveTo>
                  <a:cubicBezTo>
                    <a:pt x="15" y="8"/>
                    <a:pt x="8" y="15"/>
                    <a:pt x="8" y="24"/>
                  </a:cubicBezTo>
                  <a:cubicBezTo>
                    <a:pt x="8" y="32"/>
                    <a:pt x="15" y="39"/>
                    <a:pt x="24" y="39"/>
                  </a:cubicBezTo>
                  <a:cubicBezTo>
                    <a:pt x="32" y="39"/>
                    <a:pt x="39" y="32"/>
                    <a:pt x="39" y="24"/>
                  </a:cubicBezTo>
                  <a:cubicBezTo>
                    <a:pt x="39" y="15"/>
                    <a:pt x="32" y="8"/>
                    <a:pt x="24" y="8"/>
                  </a:cubicBezTo>
                  <a:close/>
                </a:path>
              </a:pathLst>
            </a:custGeom>
            <a:solidFill>
              <a:srgbClr val="0C36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47"/>
            <p:cNvSpPr>
              <a:spLocks noEditPoints="1"/>
            </p:cNvSpPr>
            <p:nvPr/>
          </p:nvSpPr>
          <p:spPr bwMode="auto">
            <a:xfrm>
              <a:off x="5619" y="1917"/>
              <a:ext cx="76" cy="75"/>
            </a:xfrm>
            <a:custGeom>
              <a:avLst/>
              <a:gdLst>
                <a:gd name="T0" fmla="*/ 16 w 32"/>
                <a:gd name="T1" fmla="*/ 31 h 31"/>
                <a:gd name="T2" fmla="*/ 0 w 32"/>
                <a:gd name="T3" fmla="*/ 16 h 31"/>
                <a:gd name="T4" fmla="*/ 16 w 32"/>
                <a:gd name="T5" fmla="*/ 0 h 31"/>
                <a:gd name="T6" fmla="*/ 32 w 32"/>
                <a:gd name="T7" fmla="*/ 16 h 31"/>
                <a:gd name="T8" fmla="*/ 16 w 32"/>
                <a:gd name="T9" fmla="*/ 31 h 31"/>
                <a:gd name="T10" fmla="*/ 16 w 32"/>
                <a:gd name="T11" fmla="*/ 8 h 31"/>
                <a:gd name="T12" fmla="*/ 8 w 32"/>
                <a:gd name="T13" fmla="*/ 16 h 31"/>
                <a:gd name="T14" fmla="*/ 16 w 32"/>
                <a:gd name="T15" fmla="*/ 23 h 31"/>
                <a:gd name="T16" fmla="*/ 24 w 32"/>
                <a:gd name="T17" fmla="*/ 16 h 31"/>
                <a:gd name="T18" fmla="*/ 16 w 32"/>
                <a:gd name="T19"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1">
                  <a:moveTo>
                    <a:pt x="16" y="31"/>
                  </a:moveTo>
                  <a:cubicBezTo>
                    <a:pt x="7" y="31"/>
                    <a:pt x="0" y="24"/>
                    <a:pt x="0" y="16"/>
                  </a:cubicBezTo>
                  <a:cubicBezTo>
                    <a:pt x="0" y="7"/>
                    <a:pt x="7" y="0"/>
                    <a:pt x="16" y="0"/>
                  </a:cubicBezTo>
                  <a:cubicBezTo>
                    <a:pt x="25" y="0"/>
                    <a:pt x="32" y="7"/>
                    <a:pt x="32" y="16"/>
                  </a:cubicBezTo>
                  <a:cubicBezTo>
                    <a:pt x="32" y="24"/>
                    <a:pt x="25" y="31"/>
                    <a:pt x="16" y="31"/>
                  </a:cubicBezTo>
                  <a:close/>
                  <a:moveTo>
                    <a:pt x="16" y="8"/>
                  </a:moveTo>
                  <a:cubicBezTo>
                    <a:pt x="11" y="8"/>
                    <a:pt x="8" y="11"/>
                    <a:pt x="8" y="16"/>
                  </a:cubicBezTo>
                  <a:cubicBezTo>
                    <a:pt x="8" y="20"/>
                    <a:pt x="11" y="23"/>
                    <a:pt x="16" y="23"/>
                  </a:cubicBezTo>
                  <a:cubicBezTo>
                    <a:pt x="20" y="23"/>
                    <a:pt x="24" y="20"/>
                    <a:pt x="24" y="16"/>
                  </a:cubicBezTo>
                  <a:cubicBezTo>
                    <a:pt x="24" y="11"/>
                    <a:pt x="20" y="8"/>
                    <a:pt x="16" y="8"/>
                  </a:cubicBezTo>
                  <a:close/>
                </a:path>
              </a:pathLst>
            </a:custGeom>
            <a:solidFill>
              <a:srgbClr val="0C36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48"/>
            <p:cNvSpPr>
              <a:spLocks noEditPoints="1"/>
            </p:cNvSpPr>
            <p:nvPr/>
          </p:nvSpPr>
          <p:spPr bwMode="auto">
            <a:xfrm>
              <a:off x="5588" y="1740"/>
              <a:ext cx="102" cy="101"/>
            </a:xfrm>
            <a:custGeom>
              <a:avLst/>
              <a:gdLst>
                <a:gd name="T0" fmla="*/ 21 w 43"/>
                <a:gd name="T1" fmla="*/ 42 h 42"/>
                <a:gd name="T2" fmla="*/ 0 w 43"/>
                <a:gd name="T3" fmla="*/ 21 h 42"/>
                <a:gd name="T4" fmla="*/ 21 w 43"/>
                <a:gd name="T5" fmla="*/ 0 h 42"/>
                <a:gd name="T6" fmla="*/ 43 w 43"/>
                <a:gd name="T7" fmla="*/ 21 h 42"/>
                <a:gd name="T8" fmla="*/ 21 w 43"/>
                <a:gd name="T9" fmla="*/ 42 h 42"/>
                <a:gd name="T10" fmla="*/ 21 w 43"/>
                <a:gd name="T11" fmla="*/ 8 h 42"/>
                <a:gd name="T12" fmla="*/ 8 w 43"/>
                <a:gd name="T13" fmla="*/ 21 h 42"/>
                <a:gd name="T14" fmla="*/ 21 w 43"/>
                <a:gd name="T15" fmla="*/ 34 h 42"/>
                <a:gd name="T16" fmla="*/ 35 w 43"/>
                <a:gd name="T17" fmla="*/ 21 h 42"/>
                <a:gd name="T18" fmla="*/ 21 w 43"/>
                <a:gd name="T19"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42"/>
                  </a:moveTo>
                  <a:cubicBezTo>
                    <a:pt x="10" y="42"/>
                    <a:pt x="0" y="33"/>
                    <a:pt x="0" y="21"/>
                  </a:cubicBezTo>
                  <a:cubicBezTo>
                    <a:pt x="0" y="9"/>
                    <a:pt x="10" y="0"/>
                    <a:pt x="21" y="0"/>
                  </a:cubicBezTo>
                  <a:cubicBezTo>
                    <a:pt x="33" y="0"/>
                    <a:pt x="43" y="9"/>
                    <a:pt x="43" y="21"/>
                  </a:cubicBezTo>
                  <a:cubicBezTo>
                    <a:pt x="43" y="33"/>
                    <a:pt x="33" y="42"/>
                    <a:pt x="21" y="42"/>
                  </a:cubicBezTo>
                  <a:close/>
                  <a:moveTo>
                    <a:pt x="21" y="8"/>
                  </a:moveTo>
                  <a:cubicBezTo>
                    <a:pt x="14" y="8"/>
                    <a:pt x="8" y="14"/>
                    <a:pt x="8" y="21"/>
                  </a:cubicBezTo>
                  <a:cubicBezTo>
                    <a:pt x="8" y="28"/>
                    <a:pt x="14" y="34"/>
                    <a:pt x="21" y="34"/>
                  </a:cubicBezTo>
                  <a:cubicBezTo>
                    <a:pt x="29" y="34"/>
                    <a:pt x="35" y="28"/>
                    <a:pt x="35" y="21"/>
                  </a:cubicBezTo>
                  <a:cubicBezTo>
                    <a:pt x="35" y="14"/>
                    <a:pt x="29" y="8"/>
                    <a:pt x="21" y="8"/>
                  </a:cubicBezTo>
                  <a:close/>
                </a:path>
              </a:pathLst>
            </a:custGeom>
            <a:solidFill>
              <a:srgbClr val="0C36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49"/>
            <p:cNvSpPr>
              <a:spLocks noEditPoints="1"/>
            </p:cNvSpPr>
            <p:nvPr/>
          </p:nvSpPr>
          <p:spPr bwMode="auto">
            <a:xfrm>
              <a:off x="5767" y="1831"/>
              <a:ext cx="72" cy="72"/>
            </a:xfrm>
            <a:custGeom>
              <a:avLst/>
              <a:gdLst>
                <a:gd name="T0" fmla="*/ 15 w 30"/>
                <a:gd name="T1" fmla="*/ 30 h 30"/>
                <a:gd name="T2" fmla="*/ 0 w 30"/>
                <a:gd name="T3" fmla="*/ 15 h 30"/>
                <a:gd name="T4" fmla="*/ 15 w 30"/>
                <a:gd name="T5" fmla="*/ 0 h 30"/>
                <a:gd name="T6" fmla="*/ 30 w 30"/>
                <a:gd name="T7" fmla="*/ 15 h 30"/>
                <a:gd name="T8" fmla="*/ 15 w 30"/>
                <a:gd name="T9" fmla="*/ 30 h 30"/>
                <a:gd name="T10" fmla="*/ 15 w 30"/>
                <a:gd name="T11" fmla="*/ 8 h 30"/>
                <a:gd name="T12" fmla="*/ 8 w 30"/>
                <a:gd name="T13" fmla="*/ 15 h 30"/>
                <a:gd name="T14" fmla="*/ 15 w 30"/>
                <a:gd name="T15" fmla="*/ 22 h 30"/>
                <a:gd name="T16" fmla="*/ 22 w 30"/>
                <a:gd name="T17" fmla="*/ 15 h 30"/>
                <a:gd name="T18" fmla="*/ 15 w 30"/>
                <a:gd name="T19"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30"/>
                  </a:moveTo>
                  <a:cubicBezTo>
                    <a:pt x="7" y="30"/>
                    <a:pt x="0" y="23"/>
                    <a:pt x="0" y="15"/>
                  </a:cubicBezTo>
                  <a:cubicBezTo>
                    <a:pt x="0" y="7"/>
                    <a:pt x="7" y="0"/>
                    <a:pt x="15" y="0"/>
                  </a:cubicBezTo>
                  <a:cubicBezTo>
                    <a:pt x="23" y="0"/>
                    <a:pt x="30" y="7"/>
                    <a:pt x="30" y="15"/>
                  </a:cubicBezTo>
                  <a:cubicBezTo>
                    <a:pt x="30" y="23"/>
                    <a:pt x="23" y="30"/>
                    <a:pt x="15" y="30"/>
                  </a:cubicBezTo>
                  <a:close/>
                  <a:moveTo>
                    <a:pt x="15" y="8"/>
                  </a:moveTo>
                  <a:cubicBezTo>
                    <a:pt x="11" y="8"/>
                    <a:pt x="8" y="11"/>
                    <a:pt x="8" y="15"/>
                  </a:cubicBezTo>
                  <a:cubicBezTo>
                    <a:pt x="8" y="19"/>
                    <a:pt x="11" y="22"/>
                    <a:pt x="15" y="22"/>
                  </a:cubicBezTo>
                  <a:cubicBezTo>
                    <a:pt x="19" y="22"/>
                    <a:pt x="22" y="19"/>
                    <a:pt x="22" y="15"/>
                  </a:cubicBezTo>
                  <a:cubicBezTo>
                    <a:pt x="22" y="11"/>
                    <a:pt x="19" y="8"/>
                    <a:pt x="15" y="8"/>
                  </a:cubicBezTo>
                  <a:close/>
                </a:path>
              </a:pathLst>
            </a:custGeom>
            <a:solidFill>
              <a:srgbClr val="0C36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50"/>
            <p:cNvSpPr>
              <a:spLocks noEditPoints="1"/>
            </p:cNvSpPr>
            <p:nvPr/>
          </p:nvSpPr>
          <p:spPr bwMode="auto">
            <a:xfrm>
              <a:off x="5815" y="1975"/>
              <a:ext cx="67" cy="67"/>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8 h 28"/>
                <a:gd name="T12" fmla="*/ 8 w 28"/>
                <a:gd name="T13" fmla="*/ 14 h 28"/>
                <a:gd name="T14" fmla="*/ 14 w 28"/>
                <a:gd name="T15" fmla="*/ 20 h 28"/>
                <a:gd name="T16" fmla="*/ 20 w 28"/>
                <a:gd name="T17" fmla="*/ 14 h 28"/>
                <a:gd name="T18" fmla="*/ 14 w 28"/>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1"/>
                    <a:pt x="0" y="14"/>
                  </a:cubicBezTo>
                  <a:cubicBezTo>
                    <a:pt x="0" y="6"/>
                    <a:pt x="6" y="0"/>
                    <a:pt x="14" y="0"/>
                  </a:cubicBezTo>
                  <a:cubicBezTo>
                    <a:pt x="22" y="0"/>
                    <a:pt x="28" y="6"/>
                    <a:pt x="28" y="14"/>
                  </a:cubicBezTo>
                  <a:cubicBezTo>
                    <a:pt x="28" y="21"/>
                    <a:pt x="22" y="28"/>
                    <a:pt x="14" y="28"/>
                  </a:cubicBezTo>
                  <a:close/>
                  <a:moveTo>
                    <a:pt x="14" y="8"/>
                  </a:moveTo>
                  <a:cubicBezTo>
                    <a:pt x="11" y="8"/>
                    <a:pt x="8" y="10"/>
                    <a:pt x="8" y="14"/>
                  </a:cubicBezTo>
                  <a:cubicBezTo>
                    <a:pt x="8" y="17"/>
                    <a:pt x="11" y="20"/>
                    <a:pt x="14" y="20"/>
                  </a:cubicBezTo>
                  <a:cubicBezTo>
                    <a:pt x="17" y="20"/>
                    <a:pt x="20" y="17"/>
                    <a:pt x="20" y="14"/>
                  </a:cubicBezTo>
                  <a:cubicBezTo>
                    <a:pt x="20" y="10"/>
                    <a:pt x="17" y="8"/>
                    <a:pt x="14" y="8"/>
                  </a:cubicBezTo>
                  <a:close/>
                </a:path>
              </a:pathLst>
            </a:custGeom>
            <a:solidFill>
              <a:srgbClr val="0C36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51"/>
            <p:cNvSpPr>
              <a:spLocks noEditPoints="1"/>
            </p:cNvSpPr>
            <p:nvPr/>
          </p:nvSpPr>
          <p:spPr bwMode="auto">
            <a:xfrm>
              <a:off x="5918" y="1814"/>
              <a:ext cx="52" cy="55"/>
            </a:xfrm>
            <a:custGeom>
              <a:avLst/>
              <a:gdLst>
                <a:gd name="T0" fmla="*/ 11 w 22"/>
                <a:gd name="T1" fmla="*/ 23 h 23"/>
                <a:gd name="T2" fmla="*/ 0 w 22"/>
                <a:gd name="T3" fmla="*/ 12 h 23"/>
                <a:gd name="T4" fmla="*/ 11 w 22"/>
                <a:gd name="T5" fmla="*/ 0 h 23"/>
                <a:gd name="T6" fmla="*/ 22 w 22"/>
                <a:gd name="T7" fmla="*/ 12 h 23"/>
                <a:gd name="T8" fmla="*/ 11 w 22"/>
                <a:gd name="T9" fmla="*/ 23 h 23"/>
                <a:gd name="T10" fmla="*/ 11 w 22"/>
                <a:gd name="T11" fmla="*/ 8 h 23"/>
                <a:gd name="T12" fmla="*/ 8 w 22"/>
                <a:gd name="T13" fmla="*/ 12 h 23"/>
                <a:gd name="T14" fmla="*/ 11 w 22"/>
                <a:gd name="T15" fmla="*/ 15 h 23"/>
                <a:gd name="T16" fmla="*/ 14 w 22"/>
                <a:gd name="T17" fmla="*/ 12 h 23"/>
                <a:gd name="T18" fmla="*/ 11 w 22"/>
                <a:gd name="T19"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3">
                  <a:moveTo>
                    <a:pt x="11" y="23"/>
                  </a:moveTo>
                  <a:cubicBezTo>
                    <a:pt x="5" y="23"/>
                    <a:pt x="0" y="18"/>
                    <a:pt x="0" y="12"/>
                  </a:cubicBezTo>
                  <a:cubicBezTo>
                    <a:pt x="0" y="5"/>
                    <a:pt x="5" y="0"/>
                    <a:pt x="11" y="0"/>
                  </a:cubicBezTo>
                  <a:cubicBezTo>
                    <a:pt x="17" y="0"/>
                    <a:pt x="22" y="5"/>
                    <a:pt x="22" y="12"/>
                  </a:cubicBezTo>
                  <a:cubicBezTo>
                    <a:pt x="22" y="18"/>
                    <a:pt x="17" y="23"/>
                    <a:pt x="11" y="23"/>
                  </a:cubicBezTo>
                  <a:close/>
                  <a:moveTo>
                    <a:pt x="11" y="8"/>
                  </a:moveTo>
                  <a:cubicBezTo>
                    <a:pt x="9" y="8"/>
                    <a:pt x="8" y="10"/>
                    <a:pt x="8" y="12"/>
                  </a:cubicBezTo>
                  <a:cubicBezTo>
                    <a:pt x="8" y="13"/>
                    <a:pt x="9" y="15"/>
                    <a:pt x="11" y="15"/>
                  </a:cubicBezTo>
                  <a:cubicBezTo>
                    <a:pt x="13" y="15"/>
                    <a:pt x="14" y="13"/>
                    <a:pt x="14" y="12"/>
                  </a:cubicBezTo>
                  <a:cubicBezTo>
                    <a:pt x="14" y="10"/>
                    <a:pt x="13" y="8"/>
                    <a:pt x="11" y="8"/>
                  </a:cubicBezTo>
                  <a:close/>
                </a:path>
              </a:pathLst>
            </a:custGeom>
            <a:solidFill>
              <a:srgbClr val="0C36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52"/>
            <p:cNvSpPr>
              <a:spLocks noEditPoints="1"/>
            </p:cNvSpPr>
            <p:nvPr/>
          </p:nvSpPr>
          <p:spPr bwMode="auto">
            <a:xfrm>
              <a:off x="5676" y="1647"/>
              <a:ext cx="69" cy="72"/>
            </a:xfrm>
            <a:custGeom>
              <a:avLst/>
              <a:gdLst>
                <a:gd name="T0" fmla="*/ 14 w 29"/>
                <a:gd name="T1" fmla="*/ 30 h 30"/>
                <a:gd name="T2" fmla="*/ 0 w 29"/>
                <a:gd name="T3" fmla="*/ 15 h 30"/>
                <a:gd name="T4" fmla="*/ 14 w 29"/>
                <a:gd name="T5" fmla="*/ 0 h 30"/>
                <a:gd name="T6" fmla="*/ 29 w 29"/>
                <a:gd name="T7" fmla="*/ 15 h 30"/>
                <a:gd name="T8" fmla="*/ 14 w 29"/>
                <a:gd name="T9" fmla="*/ 30 h 30"/>
                <a:gd name="T10" fmla="*/ 14 w 29"/>
                <a:gd name="T11" fmla="*/ 8 h 30"/>
                <a:gd name="T12" fmla="*/ 8 w 29"/>
                <a:gd name="T13" fmla="*/ 15 h 30"/>
                <a:gd name="T14" fmla="*/ 14 w 29"/>
                <a:gd name="T15" fmla="*/ 22 h 30"/>
                <a:gd name="T16" fmla="*/ 21 w 29"/>
                <a:gd name="T17" fmla="*/ 15 h 30"/>
                <a:gd name="T18" fmla="*/ 14 w 29"/>
                <a:gd name="T19"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30"/>
                  </a:moveTo>
                  <a:cubicBezTo>
                    <a:pt x="6" y="30"/>
                    <a:pt x="0" y="23"/>
                    <a:pt x="0" y="15"/>
                  </a:cubicBezTo>
                  <a:cubicBezTo>
                    <a:pt x="0" y="7"/>
                    <a:pt x="6" y="0"/>
                    <a:pt x="14" y="0"/>
                  </a:cubicBezTo>
                  <a:cubicBezTo>
                    <a:pt x="23" y="0"/>
                    <a:pt x="29" y="7"/>
                    <a:pt x="29" y="15"/>
                  </a:cubicBezTo>
                  <a:cubicBezTo>
                    <a:pt x="29" y="23"/>
                    <a:pt x="23" y="30"/>
                    <a:pt x="14" y="30"/>
                  </a:cubicBezTo>
                  <a:close/>
                  <a:moveTo>
                    <a:pt x="14" y="8"/>
                  </a:moveTo>
                  <a:cubicBezTo>
                    <a:pt x="11" y="8"/>
                    <a:pt x="8" y="12"/>
                    <a:pt x="8" y="15"/>
                  </a:cubicBezTo>
                  <a:cubicBezTo>
                    <a:pt x="8" y="19"/>
                    <a:pt x="11" y="22"/>
                    <a:pt x="14" y="22"/>
                  </a:cubicBezTo>
                  <a:cubicBezTo>
                    <a:pt x="18" y="22"/>
                    <a:pt x="21" y="19"/>
                    <a:pt x="21" y="15"/>
                  </a:cubicBezTo>
                  <a:cubicBezTo>
                    <a:pt x="21" y="12"/>
                    <a:pt x="18" y="8"/>
                    <a:pt x="14" y="8"/>
                  </a:cubicBezTo>
                  <a:close/>
                </a:path>
              </a:pathLst>
            </a:custGeom>
            <a:solidFill>
              <a:srgbClr val="0C36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8" name="Group 28"/>
          <p:cNvGrpSpPr>
            <a:grpSpLocks noChangeAspect="1"/>
          </p:cNvGrpSpPr>
          <p:nvPr/>
        </p:nvGrpSpPr>
        <p:grpSpPr bwMode="auto">
          <a:xfrm>
            <a:off x="9336293" y="3162727"/>
            <a:ext cx="495009" cy="473945"/>
            <a:chOff x="5909" y="1815"/>
            <a:chExt cx="282" cy="270"/>
          </a:xfrm>
        </p:grpSpPr>
        <p:sp>
          <p:nvSpPr>
            <p:cNvPr id="80" name="Freeform 29"/>
            <p:cNvSpPr/>
            <p:nvPr/>
          </p:nvSpPr>
          <p:spPr bwMode="auto">
            <a:xfrm>
              <a:off x="5917" y="1817"/>
              <a:ext cx="266" cy="266"/>
            </a:xfrm>
            <a:custGeom>
              <a:avLst/>
              <a:gdLst>
                <a:gd name="T0" fmla="*/ 76 w 141"/>
                <a:gd name="T1" fmla="*/ 138 h 141"/>
                <a:gd name="T2" fmla="*/ 3 w 141"/>
                <a:gd name="T3" fmla="*/ 76 h 141"/>
                <a:gd name="T4" fmla="*/ 65 w 141"/>
                <a:gd name="T5" fmla="*/ 3 h 141"/>
                <a:gd name="T6" fmla="*/ 137 w 141"/>
                <a:gd name="T7" fmla="*/ 65 h 141"/>
                <a:gd name="T8" fmla="*/ 76 w 141"/>
                <a:gd name="T9" fmla="*/ 138 h 141"/>
              </a:gdLst>
              <a:ahLst/>
              <a:cxnLst>
                <a:cxn ang="0">
                  <a:pos x="T0" y="T1"/>
                </a:cxn>
                <a:cxn ang="0">
                  <a:pos x="T2" y="T3"/>
                </a:cxn>
                <a:cxn ang="0">
                  <a:pos x="T4" y="T5"/>
                </a:cxn>
                <a:cxn ang="0">
                  <a:pos x="T6" y="T7"/>
                </a:cxn>
                <a:cxn ang="0">
                  <a:pos x="T8" y="T9"/>
                </a:cxn>
              </a:cxnLst>
              <a:rect l="0" t="0" r="r" b="b"/>
              <a:pathLst>
                <a:path w="141" h="141">
                  <a:moveTo>
                    <a:pt x="76" y="138"/>
                  </a:moveTo>
                  <a:cubicBezTo>
                    <a:pt x="39" y="141"/>
                    <a:pt x="6" y="114"/>
                    <a:pt x="3" y="76"/>
                  </a:cubicBezTo>
                  <a:cubicBezTo>
                    <a:pt x="0" y="39"/>
                    <a:pt x="28" y="6"/>
                    <a:pt x="65" y="3"/>
                  </a:cubicBezTo>
                  <a:cubicBezTo>
                    <a:pt x="102" y="0"/>
                    <a:pt x="134" y="27"/>
                    <a:pt x="137" y="65"/>
                  </a:cubicBezTo>
                  <a:cubicBezTo>
                    <a:pt x="141" y="102"/>
                    <a:pt x="113" y="135"/>
                    <a:pt x="76" y="1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0"/>
            <p:cNvSpPr>
              <a:spLocks noEditPoints="1"/>
            </p:cNvSpPr>
            <p:nvPr/>
          </p:nvSpPr>
          <p:spPr bwMode="auto">
            <a:xfrm>
              <a:off x="5909" y="1815"/>
              <a:ext cx="282" cy="270"/>
            </a:xfrm>
            <a:custGeom>
              <a:avLst/>
              <a:gdLst>
                <a:gd name="T0" fmla="*/ 74 w 149"/>
                <a:gd name="T1" fmla="*/ 143 h 143"/>
                <a:gd name="T2" fmla="*/ 3 w 149"/>
                <a:gd name="T3" fmla="*/ 78 h 143"/>
                <a:gd name="T4" fmla="*/ 68 w 149"/>
                <a:gd name="T5" fmla="*/ 0 h 143"/>
                <a:gd name="T6" fmla="*/ 74 w 149"/>
                <a:gd name="T7" fmla="*/ 0 h 143"/>
                <a:gd name="T8" fmla="*/ 145 w 149"/>
                <a:gd name="T9" fmla="*/ 65 h 143"/>
                <a:gd name="T10" fmla="*/ 80 w 149"/>
                <a:gd name="T11" fmla="*/ 143 h 143"/>
                <a:gd name="T12" fmla="*/ 74 w 149"/>
                <a:gd name="T13" fmla="*/ 143 h 143"/>
                <a:gd name="T14" fmla="*/ 74 w 149"/>
                <a:gd name="T15" fmla="*/ 8 h 143"/>
                <a:gd name="T16" fmla="*/ 69 w 149"/>
                <a:gd name="T17" fmla="*/ 8 h 143"/>
                <a:gd name="T18" fmla="*/ 11 w 149"/>
                <a:gd name="T19" fmla="*/ 77 h 143"/>
                <a:gd name="T20" fmla="*/ 80 w 149"/>
                <a:gd name="T21" fmla="*/ 135 h 143"/>
                <a:gd name="T22" fmla="*/ 137 w 149"/>
                <a:gd name="T23" fmla="*/ 66 h 143"/>
                <a:gd name="T24" fmla="*/ 74 w 149"/>
                <a:gd name="T25" fmla="*/ 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9" h="143">
                  <a:moveTo>
                    <a:pt x="74" y="143"/>
                  </a:moveTo>
                  <a:cubicBezTo>
                    <a:pt x="38" y="143"/>
                    <a:pt x="6" y="115"/>
                    <a:pt x="3" y="78"/>
                  </a:cubicBezTo>
                  <a:cubicBezTo>
                    <a:pt x="0" y="38"/>
                    <a:pt x="29" y="3"/>
                    <a:pt x="68" y="0"/>
                  </a:cubicBezTo>
                  <a:cubicBezTo>
                    <a:pt x="70" y="0"/>
                    <a:pt x="72" y="0"/>
                    <a:pt x="74" y="0"/>
                  </a:cubicBezTo>
                  <a:cubicBezTo>
                    <a:pt x="111" y="0"/>
                    <a:pt x="142" y="28"/>
                    <a:pt x="145" y="65"/>
                  </a:cubicBezTo>
                  <a:cubicBezTo>
                    <a:pt x="149" y="105"/>
                    <a:pt x="120" y="140"/>
                    <a:pt x="80" y="143"/>
                  </a:cubicBezTo>
                  <a:cubicBezTo>
                    <a:pt x="78" y="143"/>
                    <a:pt x="76" y="143"/>
                    <a:pt x="74" y="143"/>
                  </a:cubicBezTo>
                  <a:close/>
                  <a:moveTo>
                    <a:pt x="74" y="8"/>
                  </a:moveTo>
                  <a:cubicBezTo>
                    <a:pt x="73" y="8"/>
                    <a:pt x="71" y="8"/>
                    <a:pt x="69" y="8"/>
                  </a:cubicBezTo>
                  <a:cubicBezTo>
                    <a:pt x="34" y="11"/>
                    <a:pt x="8" y="42"/>
                    <a:pt x="11" y="77"/>
                  </a:cubicBezTo>
                  <a:cubicBezTo>
                    <a:pt x="14" y="112"/>
                    <a:pt x="45" y="138"/>
                    <a:pt x="80" y="135"/>
                  </a:cubicBezTo>
                  <a:cubicBezTo>
                    <a:pt x="115" y="132"/>
                    <a:pt x="140" y="101"/>
                    <a:pt x="137" y="66"/>
                  </a:cubicBezTo>
                  <a:cubicBezTo>
                    <a:pt x="135" y="33"/>
                    <a:pt x="107" y="8"/>
                    <a:pt x="74" y="8"/>
                  </a:cubicBezTo>
                  <a:close/>
                </a:path>
              </a:pathLst>
            </a:custGeom>
            <a:solidFill>
              <a:srgbClr val="0C36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1"/>
            <p:cNvSpPr>
              <a:spLocks noEditPoints="1"/>
            </p:cNvSpPr>
            <p:nvPr/>
          </p:nvSpPr>
          <p:spPr bwMode="auto">
            <a:xfrm>
              <a:off x="6045" y="1994"/>
              <a:ext cx="40" cy="38"/>
            </a:xfrm>
            <a:custGeom>
              <a:avLst/>
              <a:gdLst>
                <a:gd name="T0" fmla="*/ 10 w 21"/>
                <a:gd name="T1" fmla="*/ 20 h 20"/>
                <a:gd name="T2" fmla="*/ 0 w 21"/>
                <a:gd name="T3" fmla="*/ 10 h 20"/>
                <a:gd name="T4" fmla="*/ 10 w 21"/>
                <a:gd name="T5" fmla="*/ 0 h 20"/>
                <a:gd name="T6" fmla="*/ 21 w 21"/>
                <a:gd name="T7" fmla="*/ 10 h 20"/>
                <a:gd name="T8" fmla="*/ 10 w 21"/>
                <a:gd name="T9" fmla="*/ 20 h 20"/>
                <a:gd name="T10" fmla="*/ 10 w 21"/>
                <a:gd name="T11" fmla="*/ 8 h 20"/>
                <a:gd name="T12" fmla="*/ 8 w 21"/>
                <a:gd name="T13" fmla="*/ 10 h 20"/>
                <a:gd name="T14" fmla="*/ 10 w 21"/>
                <a:gd name="T15" fmla="*/ 12 h 20"/>
                <a:gd name="T16" fmla="*/ 13 w 21"/>
                <a:gd name="T17" fmla="*/ 10 h 20"/>
                <a:gd name="T18" fmla="*/ 10 w 21"/>
                <a:gd name="T1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0">
                  <a:moveTo>
                    <a:pt x="10" y="20"/>
                  </a:moveTo>
                  <a:cubicBezTo>
                    <a:pt x="5" y="20"/>
                    <a:pt x="0" y="16"/>
                    <a:pt x="0" y="10"/>
                  </a:cubicBezTo>
                  <a:cubicBezTo>
                    <a:pt x="0" y="4"/>
                    <a:pt x="5" y="0"/>
                    <a:pt x="10" y="0"/>
                  </a:cubicBezTo>
                  <a:cubicBezTo>
                    <a:pt x="16" y="0"/>
                    <a:pt x="21" y="4"/>
                    <a:pt x="21" y="10"/>
                  </a:cubicBezTo>
                  <a:cubicBezTo>
                    <a:pt x="21" y="16"/>
                    <a:pt x="16" y="20"/>
                    <a:pt x="10" y="20"/>
                  </a:cubicBezTo>
                  <a:close/>
                  <a:moveTo>
                    <a:pt x="10" y="8"/>
                  </a:moveTo>
                  <a:cubicBezTo>
                    <a:pt x="9" y="8"/>
                    <a:pt x="8" y="9"/>
                    <a:pt x="8" y="10"/>
                  </a:cubicBezTo>
                  <a:cubicBezTo>
                    <a:pt x="8" y="11"/>
                    <a:pt x="9" y="12"/>
                    <a:pt x="10" y="12"/>
                  </a:cubicBezTo>
                  <a:cubicBezTo>
                    <a:pt x="12" y="12"/>
                    <a:pt x="13" y="11"/>
                    <a:pt x="13" y="10"/>
                  </a:cubicBezTo>
                  <a:cubicBezTo>
                    <a:pt x="13" y="9"/>
                    <a:pt x="12" y="8"/>
                    <a:pt x="10" y="8"/>
                  </a:cubicBezTo>
                  <a:close/>
                </a:path>
              </a:pathLst>
            </a:custGeom>
            <a:solidFill>
              <a:srgbClr val="0C36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Oval 32"/>
            <p:cNvSpPr>
              <a:spLocks noChangeArrowheads="1"/>
            </p:cNvSpPr>
            <p:nvPr/>
          </p:nvSpPr>
          <p:spPr bwMode="auto">
            <a:xfrm>
              <a:off x="6087" y="1934"/>
              <a:ext cx="43" cy="45"/>
            </a:xfrm>
            <a:prstGeom prst="ellipse">
              <a:avLst/>
            </a:prstGeom>
            <a:solidFill>
              <a:srgbClr val="82B1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3"/>
            <p:cNvSpPr>
              <a:spLocks noEditPoints="1"/>
            </p:cNvSpPr>
            <p:nvPr/>
          </p:nvSpPr>
          <p:spPr bwMode="auto">
            <a:xfrm>
              <a:off x="6066" y="1926"/>
              <a:ext cx="61" cy="61"/>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close/>
                  <a:moveTo>
                    <a:pt x="16" y="8"/>
                  </a:moveTo>
                  <a:cubicBezTo>
                    <a:pt x="12" y="8"/>
                    <a:pt x="8" y="11"/>
                    <a:pt x="8" y="16"/>
                  </a:cubicBezTo>
                  <a:cubicBezTo>
                    <a:pt x="8" y="20"/>
                    <a:pt x="12" y="24"/>
                    <a:pt x="16" y="24"/>
                  </a:cubicBezTo>
                  <a:cubicBezTo>
                    <a:pt x="21" y="24"/>
                    <a:pt x="24" y="20"/>
                    <a:pt x="24" y="16"/>
                  </a:cubicBezTo>
                  <a:cubicBezTo>
                    <a:pt x="24" y="11"/>
                    <a:pt x="21" y="8"/>
                    <a:pt x="16" y="8"/>
                  </a:cubicBezTo>
                  <a:close/>
                </a:path>
              </a:pathLst>
            </a:custGeom>
            <a:solidFill>
              <a:srgbClr val="0C36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 name="任意多边形 2"/>
          <p:cNvSpPr/>
          <p:nvPr/>
        </p:nvSpPr>
        <p:spPr>
          <a:xfrm>
            <a:off x="3753853" y="1"/>
            <a:ext cx="5871410" cy="2084648"/>
          </a:xfrm>
          <a:custGeom>
            <a:avLst/>
            <a:gdLst>
              <a:gd name="connsiteX0" fmla="*/ 0 w 5871410"/>
              <a:gd name="connsiteY0" fmla="*/ 12032 h 2082811"/>
              <a:gd name="connsiteX1" fmla="*/ 324852 w 5871410"/>
              <a:gd name="connsiteY1" fmla="*/ 385011 h 2082811"/>
              <a:gd name="connsiteX2" fmla="*/ 469231 w 5871410"/>
              <a:gd name="connsiteY2" fmla="*/ 1263316 h 2082811"/>
              <a:gd name="connsiteX3" fmla="*/ 1251284 w 5871410"/>
              <a:gd name="connsiteY3" fmla="*/ 1479884 h 2082811"/>
              <a:gd name="connsiteX4" fmla="*/ 1816768 w 5871410"/>
              <a:gd name="connsiteY4" fmla="*/ 2081463 h 2082811"/>
              <a:gd name="connsiteX5" fmla="*/ 3236494 w 5871410"/>
              <a:gd name="connsiteY5" fmla="*/ 1648326 h 2082811"/>
              <a:gd name="connsiteX6" fmla="*/ 4126831 w 5871410"/>
              <a:gd name="connsiteY6" fmla="*/ 1828800 h 2082811"/>
              <a:gd name="connsiteX7" fmla="*/ 4620126 w 5871410"/>
              <a:gd name="connsiteY7" fmla="*/ 938463 h 2082811"/>
              <a:gd name="connsiteX8" fmla="*/ 5149515 w 5871410"/>
              <a:gd name="connsiteY8" fmla="*/ 649705 h 2082811"/>
              <a:gd name="connsiteX9" fmla="*/ 5871410 w 5871410"/>
              <a:gd name="connsiteY9" fmla="*/ 0 h 2082811"/>
              <a:gd name="connsiteX0-1" fmla="*/ 0 w 5871410"/>
              <a:gd name="connsiteY0-2" fmla="*/ 12032 h 2082811"/>
              <a:gd name="connsiteX1-3" fmla="*/ 324852 w 5871410"/>
              <a:gd name="connsiteY1-4" fmla="*/ 385011 h 2082811"/>
              <a:gd name="connsiteX2-5" fmla="*/ 469231 w 5871410"/>
              <a:gd name="connsiteY2-6" fmla="*/ 1263316 h 2082811"/>
              <a:gd name="connsiteX3-7" fmla="*/ 1251284 w 5871410"/>
              <a:gd name="connsiteY3-8" fmla="*/ 1479884 h 2082811"/>
              <a:gd name="connsiteX4-9" fmla="*/ 1816768 w 5871410"/>
              <a:gd name="connsiteY4-10" fmla="*/ 2081463 h 2082811"/>
              <a:gd name="connsiteX5-11" fmla="*/ 3236494 w 5871410"/>
              <a:gd name="connsiteY5-12" fmla="*/ 1648326 h 2082811"/>
              <a:gd name="connsiteX6-13" fmla="*/ 4126831 w 5871410"/>
              <a:gd name="connsiteY6-14" fmla="*/ 1828800 h 2082811"/>
              <a:gd name="connsiteX7-15" fmla="*/ 4620126 w 5871410"/>
              <a:gd name="connsiteY7-16" fmla="*/ 938463 h 2082811"/>
              <a:gd name="connsiteX8-17" fmla="*/ 5570620 w 5871410"/>
              <a:gd name="connsiteY8-18" fmla="*/ 505326 h 2082811"/>
              <a:gd name="connsiteX9-19" fmla="*/ 5871410 w 5871410"/>
              <a:gd name="connsiteY9-20" fmla="*/ 0 h 2082811"/>
              <a:gd name="connsiteX0-21" fmla="*/ 0 w 5871410"/>
              <a:gd name="connsiteY0-22" fmla="*/ 12032 h 2082811"/>
              <a:gd name="connsiteX1-23" fmla="*/ 324852 w 5871410"/>
              <a:gd name="connsiteY1-24" fmla="*/ 385011 h 2082811"/>
              <a:gd name="connsiteX2-25" fmla="*/ 469231 w 5871410"/>
              <a:gd name="connsiteY2-26" fmla="*/ 1263316 h 2082811"/>
              <a:gd name="connsiteX3-27" fmla="*/ 1251284 w 5871410"/>
              <a:gd name="connsiteY3-28" fmla="*/ 1479884 h 2082811"/>
              <a:gd name="connsiteX4-29" fmla="*/ 1816768 w 5871410"/>
              <a:gd name="connsiteY4-30" fmla="*/ 2081463 h 2082811"/>
              <a:gd name="connsiteX5-31" fmla="*/ 3236494 w 5871410"/>
              <a:gd name="connsiteY5-32" fmla="*/ 1648326 h 2082811"/>
              <a:gd name="connsiteX6-33" fmla="*/ 4126831 w 5871410"/>
              <a:gd name="connsiteY6-34" fmla="*/ 1828800 h 2082811"/>
              <a:gd name="connsiteX7-35" fmla="*/ 4559968 w 5871410"/>
              <a:gd name="connsiteY7-36" fmla="*/ 613610 h 2082811"/>
              <a:gd name="connsiteX8-37" fmla="*/ 5570620 w 5871410"/>
              <a:gd name="connsiteY8-38" fmla="*/ 505326 h 2082811"/>
              <a:gd name="connsiteX9-39" fmla="*/ 5871410 w 5871410"/>
              <a:gd name="connsiteY9-40" fmla="*/ 0 h 2082811"/>
              <a:gd name="connsiteX0-41" fmla="*/ 0 w 5871410"/>
              <a:gd name="connsiteY0-42" fmla="*/ 12032 h 2082836"/>
              <a:gd name="connsiteX1-43" fmla="*/ 324852 w 5871410"/>
              <a:gd name="connsiteY1-44" fmla="*/ 385011 h 2082836"/>
              <a:gd name="connsiteX2-45" fmla="*/ 469231 w 5871410"/>
              <a:gd name="connsiteY2-46" fmla="*/ 1263316 h 2082836"/>
              <a:gd name="connsiteX3-47" fmla="*/ 1251284 w 5871410"/>
              <a:gd name="connsiteY3-48" fmla="*/ 1479884 h 2082836"/>
              <a:gd name="connsiteX4-49" fmla="*/ 1816768 w 5871410"/>
              <a:gd name="connsiteY4-50" fmla="*/ 2081463 h 2082836"/>
              <a:gd name="connsiteX5-51" fmla="*/ 3236494 w 5871410"/>
              <a:gd name="connsiteY5-52" fmla="*/ 1648326 h 2082836"/>
              <a:gd name="connsiteX6-53" fmla="*/ 4367463 w 5871410"/>
              <a:gd name="connsiteY6-54" fmla="*/ 1780673 h 2082836"/>
              <a:gd name="connsiteX7-55" fmla="*/ 4559968 w 5871410"/>
              <a:gd name="connsiteY7-56" fmla="*/ 613610 h 2082836"/>
              <a:gd name="connsiteX8-57" fmla="*/ 5570620 w 5871410"/>
              <a:gd name="connsiteY8-58" fmla="*/ 505326 h 2082836"/>
              <a:gd name="connsiteX9-59" fmla="*/ 5871410 w 5871410"/>
              <a:gd name="connsiteY9-60" fmla="*/ 0 h 2082836"/>
              <a:gd name="connsiteX0-61" fmla="*/ 0 w 5871410"/>
              <a:gd name="connsiteY0-62" fmla="*/ 12032 h 2084648"/>
              <a:gd name="connsiteX1-63" fmla="*/ 324852 w 5871410"/>
              <a:gd name="connsiteY1-64" fmla="*/ 385011 h 2084648"/>
              <a:gd name="connsiteX2-65" fmla="*/ 469231 w 5871410"/>
              <a:gd name="connsiteY2-66" fmla="*/ 1263316 h 2084648"/>
              <a:gd name="connsiteX3-67" fmla="*/ 1251284 w 5871410"/>
              <a:gd name="connsiteY3-68" fmla="*/ 1479884 h 2084648"/>
              <a:gd name="connsiteX4-69" fmla="*/ 1816768 w 5871410"/>
              <a:gd name="connsiteY4-70" fmla="*/ 2081463 h 2084648"/>
              <a:gd name="connsiteX5-71" fmla="*/ 3056021 w 5871410"/>
              <a:gd name="connsiteY5-72" fmla="*/ 1720515 h 2084648"/>
              <a:gd name="connsiteX6-73" fmla="*/ 4367463 w 5871410"/>
              <a:gd name="connsiteY6-74" fmla="*/ 1780673 h 2084648"/>
              <a:gd name="connsiteX7-75" fmla="*/ 4559968 w 5871410"/>
              <a:gd name="connsiteY7-76" fmla="*/ 613610 h 2084648"/>
              <a:gd name="connsiteX8-77" fmla="*/ 5570620 w 5871410"/>
              <a:gd name="connsiteY8-78" fmla="*/ 505326 h 2084648"/>
              <a:gd name="connsiteX9-79" fmla="*/ 5871410 w 5871410"/>
              <a:gd name="connsiteY9-80" fmla="*/ 0 h 20846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5871410" h="2084648">
                <a:moveTo>
                  <a:pt x="0" y="12032"/>
                </a:moveTo>
                <a:cubicBezTo>
                  <a:pt x="123323" y="94248"/>
                  <a:pt x="246647" y="176464"/>
                  <a:pt x="324852" y="385011"/>
                </a:cubicBezTo>
                <a:cubicBezTo>
                  <a:pt x="403057" y="593558"/>
                  <a:pt x="314826" y="1080837"/>
                  <a:pt x="469231" y="1263316"/>
                </a:cubicBezTo>
                <a:cubicBezTo>
                  <a:pt x="623636" y="1445795"/>
                  <a:pt x="1026695" y="1343526"/>
                  <a:pt x="1251284" y="1479884"/>
                </a:cubicBezTo>
                <a:cubicBezTo>
                  <a:pt x="1475873" y="1616242"/>
                  <a:pt x="1515979" y="2041358"/>
                  <a:pt x="1816768" y="2081463"/>
                </a:cubicBezTo>
                <a:cubicBezTo>
                  <a:pt x="2117557" y="2121568"/>
                  <a:pt x="2630905" y="1770647"/>
                  <a:pt x="3056021" y="1720515"/>
                </a:cubicBezTo>
                <a:cubicBezTo>
                  <a:pt x="3481137" y="1670383"/>
                  <a:pt x="4116805" y="1965157"/>
                  <a:pt x="4367463" y="1780673"/>
                </a:cubicBezTo>
                <a:cubicBezTo>
                  <a:pt x="4618121" y="1596189"/>
                  <a:pt x="4359442" y="826168"/>
                  <a:pt x="4559968" y="613610"/>
                </a:cubicBezTo>
                <a:cubicBezTo>
                  <a:pt x="4760494" y="401052"/>
                  <a:pt x="5352046" y="607594"/>
                  <a:pt x="5570620" y="505326"/>
                </a:cubicBezTo>
                <a:cubicBezTo>
                  <a:pt x="5789194" y="403058"/>
                  <a:pt x="5614736" y="246647"/>
                  <a:pt x="5871410" y="0"/>
                </a:cubicBezTo>
              </a:path>
            </a:pathLst>
          </a:custGeom>
          <a:noFill/>
          <a:ln>
            <a:solidFill>
              <a:srgbClr val="70C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iterate type="lt">
                                    <p:tmPct val="10000"/>
                                  </p:iterate>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100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750"/>
                                        <p:tgtEl>
                                          <p:spTgt spid="42"/>
                                        </p:tgtEl>
                                      </p:cBhvr>
                                    </p:animEffect>
                                  </p:childTnLst>
                                </p:cTn>
                              </p:par>
                              <p:par>
                                <p:cTn id="12" presetID="16" presetClass="entr" presetSubtype="37" fill="hold" grpId="0" nodeType="withEffect">
                                  <p:stCondLst>
                                    <p:cond delay="1250"/>
                                  </p:stCondLst>
                                  <p:childTnLst>
                                    <p:set>
                                      <p:cBhvr>
                                        <p:cTn id="13" dur="1" fill="hold">
                                          <p:stCondLst>
                                            <p:cond delay="0"/>
                                          </p:stCondLst>
                                        </p:cTn>
                                        <p:tgtEl>
                                          <p:spTgt spid="43"/>
                                        </p:tgtEl>
                                        <p:attrNameLst>
                                          <p:attrName>style.visibility</p:attrName>
                                        </p:attrNameLst>
                                      </p:cBhvr>
                                      <p:to>
                                        <p:strVal val="visible"/>
                                      </p:to>
                                    </p:set>
                                    <p:animEffect transition="in" filter="barn(outVertical)">
                                      <p:cBhvr>
                                        <p:cTn id="14" dur="500"/>
                                        <p:tgtEl>
                                          <p:spTgt spid="43"/>
                                        </p:tgtEl>
                                      </p:cBhvr>
                                    </p:animEffect>
                                  </p:childTnLst>
                                </p:cTn>
                              </p:par>
                              <p:par>
                                <p:cTn id="15" presetID="42" presetClass="entr" presetSubtype="0" fill="hold" grpId="0" nodeType="withEffect">
                                  <p:stCondLst>
                                    <p:cond delay="30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3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3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16" presetClass="entr" presetSubtype="37" fill="hold" nodeType="withEffect">
                                  <p:stCondLst>
                                    <p:cond delay="3250"/>
                                  </p:stCondLst>
                                  <p:childTnLst>
                                    <p:set>
                                      <p:cBhvr>
                                        <p:cTn id="46" dur="1" fill="hold">
                                          <p:stCondLst>
                                            <p:cond delay="0"/>
                                          </p:stCondLst>
                                        </p:cTn>
                                        <p:tgtEl>
                                          <p:spTgt spid="38"/>
                                        </p:tgtEl>
                                        <p:attrNameLst>
                                          <p:attrName>style.visibility</p:attrName>
                                        </p:attrNameLst>
                                      </p:cBhvr>
                                      <p:to>
                                        <p:strVal val="visible"/>
                                      </p:to>
                                    </p:set>
                                    <p:animEffect transition="in" filter="barn(outVertical)">
                                      <p:cBhvr>
                                        <p:cTn id="47" dur="1000"/>
                                        <p:tgtEl>
                                          <p:spTgt spid="38"/>
                                        </p:tgtEl>
                                      </p:cBhvr>
                                    </p:animEffect>
                                  </p:childTnLst>
                                </p:cTn>
                              </p:par>
                              <p:par>
                                <p:cTn id="48" presetID="16" presetClass="entr" presetSubtype="37" fill="hold" grpId="0" nodeType="withEffect">
                                  <p:stCondLst>
                                    <p:cond delay="1500"/>
                                  </p:stCondLst>
                                  <p:childTnLst>
                                    <p:set>
                                      <p:cBhvr>
                                        <p:cTn id="49" dur="1" fill="hold">
                                          <p:stCondLst>
                                            <p:cond delay="0"/>
                                          </p:stCondLst>
                                        </p:cTn>
                                        <p:tgtEl>
                                          <p:spTgt spid="36"/>
                                        </p:tgtEl>
                                        <p:attrNameLst>
                                          <p:attrName>style.visibility</p:attrName>
                                        </p:attrNameLst>
                                      </p:cBhvr>
                                      <p:to>
                                        <p:strVal val="visible"/>
                                      </p:to>
                                    </p:set>
                                    <p:animEffect transition="in" filter="barn(outVertical)">
                                      <p:cBhvr>
                                        <p:cTn id="50" dur="750"/>
                                        <p:tgtEl>
                                          <p:spTgt spid="36"/>
                                        </p:tgtEl>
                                      </p:cBhvr>
                                    </p:animEffect>
                                  </p:childTnLst>
                                </p:cTn>
                              </p:par>
                              <p:par>
                                <p:cTn id="51" presetID="16" presetClass="entr" presetSubtype="37" fill="hold" grpId="0" nodeType="withEffect">
                                  <p:stCondLst>
                                    <p:cond delay="1500"/>
                                  </p:stCondLst>
                                  <p:childTnLst>
                                    <p:set>
                                      <p:cBhvr>
                                        <p:cTn id="52" dur="1" fill="hold">
                                          <p:stCondLst>
                                            <p:cond delay="0"/>
                                          </p:stCondLst>
                                        </p:cTn>
                                        <p:tgtEl>
                                          <p:spTgt spid="37"/>
                                        </p:tgtEl>
                                        <p:attrNameLst>
                                          <p:attrName>style.visibility</p:attrName>
                                        </p:attrNameLst>
                                      </p:cBhvr>
                                      <p:to>
                                        <p:strVal val="visible"/>
                                      </p:to>
                                    </p:set>
                                    <p:animEffect transition="in" filter="barn(outVertical)">
                                      <p:cBhvr>
                                        <p:cTn id="53"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36" grpId="0" animBg="1"/>
      <p:bldP spid="37" grpId="0" animBg="1"/>
      <p:bldP spid="42" grpId="0"/>
      <p:bldP spid="43" grpId="0" animBg="1"/>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1986" y="-486859"/>
            <a:ext cx="4922825" cy="3014031"/>
            <a:chOff x="-591986" y="-486859"/>
            <a:chExt cx="4922825" cy="3014031"/>
          </a:xfrm>
        </p:grpSpPr>
        <p:grpSp>
          <p:nvGrpSpPr>
            <p:cNvPr id="96" name="组合 95"/>
            <p:cNvGrpSpPr/>
            <p:nvPr/>
          </p:nvGrpSpPr>
          <p:grpSpPr>
            <a:xfrm>
              <a:off x="-591986" y="-486859"/>
              <a:ext cx="4922825" cy="3014031"/>
              <a:chOff x="-591986" y="-486859"/>
              <a:chExt cx="4922825" cy="3014031"/>
            </a:xfrm>
          </p:grpSpPr>
          <p:sp>
            <p:nvSpPr>
              <p:cNvPr id="97" name="任意多边形 96"/>
              <p:cNvSpPr/>
              <p:nvPr/>
            </p:nvSpPr>
            <p:spPr>
              <a:xfrm>
                <a:off x="1" y="-1"/>
                <a:ext cx="4170555" cy="2527173"/>
              </a:xfrm>
              <a:custGeom>
                <a:avLst/>
                <a:gdLst>
                  <a:gd name="connsiteX0" fmla="*/ 0 w 3456423"/>
                  <a:gd name="connsiteY0" fmla="*/ 0 h 2726704"/>
                  <a:gd name="connsiteX1" fmla="*/ 3456423 w 3456423"/>
                  <a:gd name="connsiteY1" fmla="*/ 0 h 2726704"/>
                  <a:gd name="connsiteX2" fmla="*/ 3328771 w 3456423"/>
                  <a:gd name="connsiteY2" fmla="*/ 87436 h 2726704"/>
                  <a:gd name="connsiteX3" fmla="*/ 3233855 w 3456423"/>
                  <a:gd name="connsiteY3" fmla="*/ 189572 h 2726704"/>
                  <a:gd name="connsiteX4" fmla="*/ 3066585 w 3456423"/>
                  <a:gd name="connsiteY4" fmla="*/ 1349299 h 2726704"/>
                  <a:gd name="connsiteX5" fmla="*/ 2475571 w 3456423"/>
                  <a:gd name="connsiteY5" fmla="*/ 1862256 h 2726704"/>
                  <a:gd name="connsiteX6" fmla="*/ 1326996 w 3456423"/>
                  <a:gd name="connsiteY6" fmla="*/ 2051827 h 2726704"/>
                  <a:gd name="connsiteX7" fmla="*/ 758283 w 3456423"/>
                  <a:gd name="connsiteY7" fmla="*/ 2720899 h 2726704"/>
                  <a:gd name="connsiteX8" fmla="*/ 17299 w 3456423"/>
                  <a:gd name="connsiteY8" fmla="*/ 2425323 h 2726704"/>
                  <a:gd name="connsiteX9" fmla="*/ 0 w 3456423"/>
                  <a:gd name="connsiteY9" fmla="*/ 2420493 h 2726704"/>
                  <a:gd name="connsiteX0-1" fmla="*/ 0 w 3456423"/>
                  <a:gd name="connsiteY0-2" fmla="*/ 0 h 2527173"/>
                  <a:gd name="connsiteX1-3" fmla="*/ 3456423 w 3456423"/>
                  <a:gd name="connsiteY1-4" fmla="*/ 0 h 2527173"/>
                  <a:gd name="connsiteX2-5" fmla="*/ 3328771 w 3456423"/>
                  <a:gd name="connsiteY2-6" fmla="*/ 87436 h 2527173"/>
                  <a:gd name="connsiteX3-7" fmla="*/ 3233855 w 3456423"/>
                  <a:gd name="connsiteY3-8" fmla="*/ 189572 h 2527173"/>
                  <a:gd name="connsiteX4-9" fmla="*/ 3066585 w 3456423"/>
                  <a:gd name="connsiteY4-10" fmla="*/ 1349299 h 2527173"/>
                  <a:gd name="connsiteX5-11" fmla="*/ 2475571 w 3456423"/>
                  <a:gd name="connsiteY5-12" fmla="*/ 1862256 h 2527173"/>
                  <a:gd name="connsiteX6-13" fmla="*/ 1326996 w 3456423"/>
                  <a:gd name="connsiteY6-14" fmla="*/ 2051827 h 2527173"/>
                  <a:gd name="connsiteX7-15" fmla="*/ 724829 w 3456423"/>
                  <a:gd name="connsiteY7-16" fmla="*/ 2509026 h 2527173"/>
                  <a:gd name="connsiteX8-17" fmla="*/ 17299 w 3456423"/>
                  <a:gd name="connsiteY8-18" fmla="*/ 2425323 h 2527173"/>
                  <a:gd name="connsiteX9-19" fmla="*/ 0 w 3456423"/>
                  <a:gd name="connsiteY9-20" fmla="*/ 2420493 h 2527173"/>
                  <a:gd name="connsiteX10" fmla="*/ 0 w 3456423"/>
                  <a:gd name="connsiteY10" fmla="*/ 0 h 2527173"/>
                  <a:gd name="connsiteX0-21" fmla="*/ 0 w 3456423"/>
                  <a:gd name="connsiteY0-22" fmla="*/ 0 h 2527173"/>
                  <a:gd name="connsiteX1-23" fmla="*/ 3456423 w 3456423"/>
                  <a:gd name="connsiteY1-24" fmla="*/ 0 h 2527173"/>
                  <a:gd name="connsiteX2-25" fmla="*/ 3328771 w 3456423"/>
                  <a:gd name="connsiteY2-26" fmla="*/ 87436 h 2527173"/>
                  <a:gd name="connsiteX3-27" fmla="*/ 3233855 w 3456423"/>
                  <a:gd name="connsiteY3-28" fmla="*/ 189572 h 2527173"/>
                  <a:gd name="connsiteX4-29" fmla="*/ 3066585 w 3456423"/>
                  <a:gd name="connsiteY4-30" fmla="*/ 1349299 h 2527173"/>
                  <a:gd name="connsiteX5-31" fmla="*/ 2475571 w 3456423"/>
                  <a:gd name="connsiteY5-32" fmla="*/ 1862256 h 2527173"/>
                  <a:gd name="connsiteX6-33" fmla="*/ 1271546 w 3456423"/>
                  <a:gd name="connsiteY6-34" fmla="*/ 1929163 h 2527173"/>
                  <a:gd name="connsiteX7-35" fmla="*/ 724829 w 3456423"/>
                  <a:gd name="connsiteY7-36" fmla="*/ 2509026 h 2527173"/>
                  <a:gd name="connsiteX8-37" fmla="*/ 17299 w 3456423"/>
                  <a:gd name="connsiteY8-38" fmla="*/ 2425323 h 2527173"/>
                  <a:gd name="connsiteX9-39" fmla="*/ 0 w 3456423"/>
                  <a:gd name="connsiteY9-40" fmla="*/ 2420493 h 2527173"/>
                  <a:gd name="connsiteX10-41" fmla="*/ 0 w 3456423"/>
                  <a:gd name="connsiteY10-42" fmla="*/ 0 h 2527173"/>
                  <a:gd name="connsiteX0-43" fmla="*/ 0 w 3456423"/>
                  <a:gd name="connsiteY0-44" fmla="*/ 0 h 2527173"/>
                  <a:gd name="connsiteX1-45" fmla="*/ 3456423 w 3456423"/>
                  <a:gd name="connsiteY1-46" fmla="*/ 0 h 2527173"/>
                  <a:gd name="connsiteX2-47" fmla="*/ 3328771 w 3456423"/>
                  <a:gd name="connsiteY2-48" fmla="*/ 87436 h 2527173"/>
                  <a:gd name="connsiteX3-49" fmla="*/ 3233855 w 3456423"/>
                  <a:gd name="connsiteY3-50" fmla="*/ 189572 h 2527173"/>
                  <a:gd name="connsiteX4-51" fmla="*/ 3066585 w 3456423"/>
                  <a:gd name="connsiteY4-52" fmla="*/ 1349299 h 2527173"/>
                  <a:gd name="connsiteX5-53" fmla="*/ 2475571 w 3456423"/>
                  <a:gd name="connsiteY5-54" fmla="*/ 1884559 h 2527173"/>
                  <a:gd name="connsiteX6-55" fmla="*/ 1271546 w 3456423"/>
                  <a:gd name="connsiteY6-56" fmla="*/ 1929163 h 2527173"/>
                  <a:gd name="connsiteX7-57" fmla="*/ 724829 w 3456423"/>
                  <a:gd name="connsiteY7-58" fmla="*/ 2509026 h 2527173"/>
                  <a:gd name="connsiteX8-59" fmla="*/ 17299 w 3456423"/>
                  <a:gd name="connsiteY8-60" fmla="*/ 2425323 h 2527173"/>
                  <a:gd name="connsiteX9-61" fmla="*/ 0 w 3456423"/>
                  <a:gd name="connsiteY9-62" fmla="*/ 2420493 h 2527173"/>
                  <a:gd name="connsiteX10-63" fmla="*/ 0 w 3456423"/>
                  <a:gd name="connsiteY10-64" fmla="*/ 0 h 25271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3456423" h="2527173">
                    <a:moveTo>
                      <a:pt x="0" y="0"/>
                    </a:moveTo>
                    <a:lnTo>
                      <a:pt x="3456423" y="0"/>
                    </a:lnTo>
                    <a:lnTo>
                      <a:pt x="3328771" y="87436"/>
                    </a:lnTo>
                    <a:cubicBezTo>
                      <a:pt x="3290221" y="119383"/>
                      <a:pt x="3257784" y="153331"/>
                      <a:pt x="3233855" y="189572"/>
                    </a:cubicBezTo>
                    <a:cubicBezTo>
                      <a:pt x="3042426" y="479504"/>
                      <a:pt x="3192966" y="1066801"/>
                      <a:pt x="3066585" y="1349299"/>
                    </a:cubicBezTo>
                    <a:cubicBezTo>
                      <a:pt x="2940204" y="1631797"/>
                      <a:pt x="2774744" y="1787915"/>
                      <a:pt x="2475571" y="1884559"/>
                    </a:cubicBezTo>
                    <a:cubicBezTo>
                      <a:pt x="2176398" y="1981203"/>
                      <a:pt x="1563336" y="1825085"/>
                      <a:pt x="1271546" y="1929163"/>
                    </a:cubicBezTo>
                    <a:cubicBezTo>
                      <a:pt x="979756" y="2033241"/>
                      <a:pt x="966439" y="2449553"/>
                      <a:pt x="724829" y="2509026"/>
                    </a:cubicBezTo>
                    <a:cubicBezTo>
                      <a:pt x="528521" y="2557348"/>
                      <a:pt x="244203" y="2502224"/>
                      <a:pt x="17299" y="2425323"/>
                    </a:cubicBezTo>
                    <a:lnTo>
                      <a:pt x="0" y="2420493"/>
                    </a:lnTo>
                    <a:lnTo>
                      <a:pt x="0" y="0"/>
                    </a:ln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3928030" y="228508"/>
                <a:ext cx="402809" cy="595457"/>
              </a:xfrm>
              <a:custGeom>
                <a:avLst/>
                <a:gdLst>
                  <a:gd name="connsiteX0" fmla="*/ 202032 w 347199"/>
                  <a:gd name="connsiteY0" fmla="*/ 34 h 754156"/>
                  <a:gd name="connsiteX1" fmla="*/ 57066 w 347199"/>
                  <a:gd name="connsiteY1" fmla="*/ 156152 h 754156"/>
                  <a:gd name="connsiteX2" fmla="*/ 34764 w 347199"/>
                  <a:gd name="connsiteY2" fmla="*/ 501839 h 754156"/>
                  <a:gd name="connsiteX3" fmla="*/ 12462 w 347199"/>
                  <a:gd name="connsiteY3" fmla="*/ 657956 h 754156"/>
                  <a:gd name="connsiteX4" fmla="*/ 246637 w 347199"/>
                  <a:gd name="connsiteY4" fmla="*/ 724864 h 754156"/>
                  <a:gd name="connsiteX5" fmla="*/ 346998 w 347199"/>
                  <a:gd name="connsiteY5" fmla="*/ 167303 h 754156"/>
                  <a:gd name="connsiteX6" fmla="*/ 202032 w 347199"/>
                  <a:gd name="connsiteY6" fmla="*/ 34 h 754156"/>
                  <a:gd name="connsiteX0-1" fmla="*/ 204993 w 354755"/>
                  <a:gd name="connsiteY0-2" fmla="*/ 34 h 659757"/>
                  <a:gd name="connsiteX1-3" fmla="*/ 60027 w 354755"/>
                  <a:gd name="connsiteY1-4" fmla="*/ 156152 h 659757"/>
                  <a:gd name="connsiteX2-5" fmla="*/ 37725 w 354755"/>
                  <a:gd name="connsiteY2-6" fmla="*/ 501839 h 659757"/>
                  <a:gd name="connsiteX3-7" fmla="*/ 15423 w 354755"/>
                  <a:gd name="connsiteY3-8" fmla="*/ 657956 h 659757"/>
                  <a:gd name="connsiteX4-9" fmla="*/ 291162 w 354755"/>
                  <a:gd name="connsiteY4-10" fmla="*/ 558609 h 659757"/>
                  <a:gd name="connsiteX5-11" fmla="*/ 349959 w 354755"/>
                  <a:gd name="connsiteY5-12" fmla="*/ 167303 h 659757"/>
                  <a:gd name="connsiteX6-13" fmla="*/ 204993 w 354755"/>
                  <a:gd name="connsiteY6-14" fmla="*/ 34 h 659757"/>
                  <a:gd name="connsiteX0-15" fmla="*/ 213163 w 362925"/>
                  <a:gd name="connsiteY0-16" fmla="*/ 33 h 661095"/>
                  <a:gd name="connsiteX1-17" fmla="*/ 68197 w 362925"/>
                  <a:gd name="connsiteY1-18" fmla="*/ 156151 h 661095"/>
                  <a:gd name="connsiteX2-19" fmla="*/ 19917 w 362925"/>
                  <a:gd name="connsiteY2-20" fmla="*/ 475860 h 661095"/>
                  <a:gd name="connsiteX3-21" fmla="*/ 23593 w 362925"/>
                  <a:gd name="connsiteY3-22" fmla="*/ 657955 h 661095"/>
                  <a:gd name="connsiteX4-23" fmla="*/ 299332 w 362925"/>
                  <a:gd name="connsiteY4-24" fmla="*/ 558608 h 661095"/>
                  <a:gd name="connsiteX5-25" fmla="*/ 358129 w 362925"/>
                  <a:gd name="connsiteY5-26" fmla="*/ 167302 h 661095"/>
                  <a:gd name="connsiteX6-27" fmla="*/ 213163 w 362925"/>
                  <a:gd name="connsiteY6-28" fmla="*/ 33 h 661095"/>
                  <a:gd name="connsiteX0-29" fmla="*/ 197565 w 347327"/>
                  <a:gd name="connsiteY0-30" fmla="*/ 33 h 691040"/>
                  <a:gd name="connsiteX1-31" fmla="*/ 52599 w 347327"/>
                  <a:gd name="connsiteY1-32" fmla="*/ 156151 h 691040"/>
                  <a:gd name="connsiteX2-33" fmla="*/ 4319 w 347327"/>
                  <a:gd name="connsiteY2-34" fmla="*/ 475860 h 691040"/>
                  <a:gd name="connsiteX3-35" fmla="*/ 33972 w 347327"/>
                  <a:gd name="connsiteY3-36" fmla="*/ 689127 h 691040"/>
                  <a:gd name="connsiteX4-37" fmla="*/ 283734 w 347327"/>
                  <a:gd name="connsiteY4-38" fmla="*/ 558608 h 691040"/>
                  <a:gd name="connsiteX5-39" fmla="*/ 342531 w 347327"/>
                  <a:gd name="connsiteY5-40" fmla="*/ 167302 h 691040"/>
                  <a:gd name="connsiteX6-41" fmla="*/ 197565 w 347327"/>
                  <a:gd name="connsiteY6-42" fmla="*/ 33 h 691040"/>
                  <a:gd name="connsiteX0-43" fmla="*/ 196153 w 345915"/>
                  <a:gd name="connsiteY0-44" fmla="*/ 33 h 708675"/>
                  <a:gd name="connsiteX1-45" fmla="*/ 51187 w 345915"/>
                  <a:gd name="connsiteY1-46" fmla="*/ 156151 h 708675"/>
                  <a:gd name="connsiteX2-47" fmla="*/ 2907 w 345915"/>
                  <a:gd name="connsiteY2-48" fmla="*/ 475860 h 708675"/>
                  <a:gd name="connsiteX3-49" fmla="*/ 32560 w 345915"/>
                  <a:gd name="connsiteY3-50" fmla="*/ 689127 h 708675"/>
                  <a:gd name="connsiteX4-51" fmla="*/ 282322 w 345915"/>
                  <a:gd name="connsiteY4-52" fmla="*/ 558608 h 708675"/>
                  <a:gd name="connsiteX5-53" fmla="*/ 341119 w 345915"/>
                  <a:gd name="connsiteY5-54" fmla="*/ 167302 h 708675"/>
                  <a:gd name="connsiteX6-55" fmla="*/ 196153 w 345915"/>
                  <a:gd name="connsiteY6-56" fmla="*/ 33 h 708675"/>
                  <a:gd name="connsiteX0-57" fmla="*/ 196825 w 344300"/>
                  <a:gd name="connsiteY0-58" fmla="*/ 33 h 694047"/>
                  <a:gd name="connsiteX1-59" fmla="*/ 51859 w 344300"/>
                  <a:gd name="connsiteY1-60" fmla="*/ 156151 h 694047"/>
                  <a:gd name="connsiteX2-61" fmla="*/ 3579 w 344300"/>
                  <a:gd name="connsiteY2-62" fmla="*/ 475860 h 694047"/>
                  <a:gd name="connsiteX3-63" fmla="*/ 33232 w 344300"/>
                  <a:gd name="connsiteY3-64" fmla="*/ 689127 h 694047"/>
                  <a:gd name="connsiteX4-65" fmla="*/ 267408 w 344300"/>
                  <a:gd name="connsiteY4-66" fmla="*/ 589780 h 694047"/>
                  <a:gd name="connsiteX5-67" fmla="*/ 341791 w 344300"/>
                  <a:gd name="connsiteY5-68" fmla="*/ 167302 h 694047"/>
                  <a:gd name="connsiteX6-69" fmla="*/ 196825 w 344300"/>
                  <a:gd name="connsiteY6-70" fmla="*/ 33 h 694047"/>
                  <a:gd name="connsiteX0-71" fmla="*/ 196825 w 344300"/>
                  <a:gd name="connsiteY0-72" fmla="*/ 33 h 702746"/>
                  <a:gd name="connsiteX1-73" fmla="*/ 51859 w 344300"/>
                  <a:gd name="connsiteY1-74" fmla="*/ 156151 h 702746"/>
                  <a:gd name="connsiteX2-75" fmla="*/ 3579 w 344300"/>
                  <a:gd name="connsiteY2-76" fmla="*/ 475860 h 702746"/>
                  <a:gd name="connsiteX3-77" fmla="*/ 33232 w 344300"/>
                  <a:gd name="connsiteY3-78" fmla="*/ 689127 h 702746"/>
                  <a:gd name="connsiteX4-79" fmla="*/ 267408 w 344300"/>
                  <a:gd name="connsiteY4-80" fmla="*/ 589780 h 702746"/>
                  <a:gd name="connsiteX5-81" fmla="*/ 341791 w 344300"/>
                  <a:gd name="connsiteY5-82" fmla="*/ 167302 h 702746"/>
                  <a:gd name="connsiteX6-83" fmla="*/ 196825 w 344300"/>
                  <a:gd name="connsiteY6-84" fmla="*/ 33 h 702746"/>
                  <a:gd name="connsiteX0-85" fmla="*/ 195018 w 342493"/>
                  <a:gd name="connsiteY0-86" fmla="*/ 33 h 702746"/>
                  <a:gd name="connsiteX1-87" fmla="*/ 50052 w 342493"/>
                  <a:gd name="connsiteY1-88" fmla="*/ 156151 h 702746"/>
                  <a:gd name="connsiteX2-89" fmla="*/ 1772 w 342493"/>
                  <a:gd name="connsiteY2-90" fmla="*/ 475860 h 702746"/>
                  <a:gd name="connsiteX3-91" fmla="*/ 36620 w 342493"/>
                  <a:gd name="connsiteY3-92" fmla="*/ 689127 h 702746"/>
                  <a:gd name="connsiteX4-93" fmla="*/ 265601 w 342493"/>
                  <a:gd name="connsiteY4-94" fmla="*/ 589780 h 702746"/>
                  <a:gd name="connsiteX5-95" fmla="*/ 339984 w 342493"/>
                  <a:gd name="connsiteY5-96" fmla="*/ 167302 h 702746"/>
                  <a:gd name="connsiteX6-97" fmla="*/ 195018 w 342493"/>
                  <a:gd name="connsiteY6-98" fmla="*/ 33 h 702746"/>
                  <a:gd name="connsiteX0-99" fmla="*/ 195018 w 342493"/>
                  <a:gd name="connsiteY0-100" fmla="*/ 33 h 702746"/>
                  <a:gd name="connsiteX1-101" fmla="*/ 50052 w 342493"/>
                  <a:gd name="connsiteY1-102" fmla="*/ 156151 h 702746"/>
                  <a:gd name="connsiteX2-103" fmla="*/ 1772 w 342493"/>
                  <a:gd name="connsiteY2-104" fmla="*/ 475860 h 702746"/>
                  <a:gd name="connsiteX3-105" fmla="*/ 36620 w 342493"/>
                  <a:gd name="connsiteY3-106" fmla="*/ 689127 h 702746"/>
                  <a:gd name="connsiteX4-107" fmla="*/ 265601 w 342493"/>
                  <a:gd name="connsiteY4-108" fmla="*/ 589780 h 702746"/>
                  <a:gd name="connsiteX5-109" fmla="*/ 339984 w 342493"/>
                  <a:gd name="connsiteY5-110" fmla="*/ 167302 h 702746"/>
                  <a:gd name="connsiteX6-111" fmla="*/ 195018 w 342493"/>
                  <a:gd name="connsiteY6-112" fmla="*/ 33 h 702746"/>
                  <a:gd name="connsiteX0-113" fmla="*/ 195018 w 342493"/>
                  <a:gd name="connsiteY0-114" fmla="*/ 33 h 702746"/>
                  <a:gd name="connsiteX1-115" fmla="*/ 50052 w 342493"/>
                  <a:gd name="connsiteY1-116" fmla="*/ 156151 h 702746"/>
                  <a:gd name="connsiteX2-117" fmla="*/ 1772 w 342493"/>
                  <a:gd name="connsiteY2-118" fmla="*/ 475860 h 702746"/>
                  <a:gd name="connsiteX3-119" fmla="*/ 36620 w 342493"/>
                  <a:gd name="connsiteY3-120" fmla="*/ 689127 h 702746"/>
                  <a:gd name="connsiteX4-121" fmla="*/ 265601 w 342493"/>
                  <a:gd name="connsiteY4-122" fmla="*/ 589780 h 702746"/>
                  <a:gd name="connsiteX5-123" fmla="*/ 339984 w 342493"/>
                  <a:gd name="connsiteY5-124" fmla="*/ 167302 h 702746"/>
                  <a:gd name="connsiteX6-125" fmla="*/ 195018 w 342493"/>
                  <a:gd name="connsiteY6-126" fmla="*/ 33 h 702746"/>
                  <a:gd name="connsiteX0-127" fmla="*/ 193636 w 341111"/>
                  <a:gd name="connsiteY0-128" fmla="*/ 33 h 702746"/>
                  <a:gd name="connsiteX1-129" fmla="*/ 48670 w 341111"/>
                  <a:gd name="connsiteY1-130" fmla="*/ 156151 h 702746"/>
                  <a:gd name="connsiteX2-131" fmla="*/ 390 w 341111"/>
                  <a:gd name="connsiteY2-132" fmla="*/ 475860 h 702746"/>
                  <a:gd name="connsiteX3-133" fmla="*/ 69275 w 341111"/>
                  <a:gd name="connsiteY3-134" fmla="*/ 689127 h 702746"/>
                  <a:gd name="connsiteX4-135" fmla="*/ 264219 w 341111"/>
                  <a:gd name="connsiteY4-136" fmla="*/ 589780 h 702746"/>
                  <a:gd name="connsiteX5-137" fmla="*/ 338602 w 341111"/>
                  <a:gd name="connsiteY5-138" fmla="*/ 167302 h 702746"/>
                  <a:gd name="connsiteX6-139" fmla="*/ 193636 w 341111"/>
                  <a:gd name="connsiteY6-140" fmla="*/ 33 h 7027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1111" h="702746">
                    <a:moveTo>
                      <a:pt x="193636" y="33"/>
                    </a:moveTo>
                    <a:cubicBezTo>
                      <a:pt x="119337" y="-1826"/>
                      <a:pt x="80878" y="76847"/>
                      <a:pt x="48670" y="156151"/>
                    </a:cubicBezTo>
                    <a:cubicBezTo>
                      <a:pt x="16462" y="235455"/>
                      <a:pt x="-3044" y="387031"/>
                      <a:pt x="390" y="475860"/>
                    </a:cubicBezTo>
                    <a:cubicBezTo>
                      <a:pt x="3824" y="564689"/>
                      <a:pt x="25303" y="670140"/>
                      <a:pt x="69275" y="689127"/>
                    </a:cubicBezTo>
                    <a:cubicBezTo>
                      <a:pt x="113247" y="708114"/>
                      <a:pt x="166900" y="728705"/>
                      <a:pt x="264219" y="589780"/>
                    </a:cubicBezTo>
                    <a:cubicBezTo>
                      <a:pt x="319975" y="508005"/>
                      <a:pt x="350366" y="265593"/>
                      <a:pt x="338602" y="167302"/>
                    </a:cubicBezTo>
                    <a:cubicBezTo>
                      <a:pt x="326838" y="69011"/>
                      <a:pt x="267935" y="1892"/>
                      <a:pt x="193636" y="33"/>
                    </a:cubicBezTo>
                    <a:close/>
                  </a:path>
                </a:pathLst>
              </a:custGeom>
              <a:solidFill>
                <a:srgbClr val="0F44B3"/>
              </a:solidFill>
              <a:ln>
                <a:noFill/>
              </a:ln>
              <a:effectLst>
                <a:innerShdw blurRad="139700" dist="76200" dir="2700000">
                  <a:srgbClr val="0C368B">
                    <a:alpha val="9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9" name="Group 4"/>
              <p:cNvGrpSpPr>
                <a:grpSpLocks noChangeAspect="1"/>
              </p:cNvGrpSpPr>
              <p:nvPr/>
            </p:nvGrpSpPr>
            <p:grpSpPr bwMode="auto">
              <a:xfrm rot="254852">
                <a:off x="-591986" y="-486859"/>
                <a:ext cx="1652918" cy="1652920"/>
                <a:chOff x="3539" y="1343"/>
                <a:chExt cx="615" cy="615"/>
              </a:xfrm>
            </p:grpSpPr>
            <p:sp>
              <p:nvSpPr>
                <p:cNvPr id="101"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0" name="五角星 37"/>
              <p:cNvSpPr/>
              <p:nvPr/>
            </p:nvSpPr>
            <p:spPr>
              <a:xfrm rot="1609624">
                <a:off x="720829" y="1910572"/>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任意多边形 113"/>
            <p:cNvSpPr/>
            <p:nvPr/>
          </p:nvSpPr>
          <p:spPr>
            <a:xfrm>
              <a:off x="-12032" y="-36094"/>
              <a:ext cx="3814011" cy="2463124"/>
            </a:xfrm>
            <a:custGeom>
              <a:avLst/>
              <a:gdLst>
                <a:gd name="connsiteX0" fmla="*/ 3814011 w 3814011"/>
                <a:gd name="connsiteY0" fmla="*/ 0 h 2415175"/>
                <a:gd name="connsiteX1" fmla="*/ 3585411 w 3814011"/>
                <a:gd name="connsiteY1" fmla="*/ 589548 h 2415175"/>
                <a:gd name="connsiteX2" fmla="*/ 3416969 w 3814011"/>
                <a:gd name="connsiteY2" fmla="*/ 1600200 h 2415175"/>
                <a:gd name="connsiteX3" fmla="*/ 1997243 w 3814011"/>
                <a:gd name="connsiteY3" fmla="*/ 1852863 h 2415175"/>
                <a:gd name="connsiteX4" fmla="*/ 1010653 w 3814011"/>
                <a:gd name="connsiteY4" fmla="*/ 2406316 h 2415175"/>
                <a:gd name="connsiteX5" fmla="*/ 0 w 3814011"/>
                <a:gd name="connsiteY5" fmla="*/ 2141621 h 2415175"/>
                <a:gd name="connsiteX0-1" fmla="*/ 3814011 w 3814011"/>
                <a:gd name="connsiteY0-2" fmla="*/ 0 h 2416950"/>
                <a:gd name="connsiteX1-3" fmla="*/ 3585411 w 3814011"/>
                <a:gd name="connsiteY1-4" fmla="*/ 589548 h 2416950"/>
                <a:gd name="connsiteX2-5" fmla="*/ 3416969 w 3814011"/>
                <a:gd name="connsiteY2-6" fmla="*/ 1600200 h 2416950"/>
                <a:gd name="connsiteX3-7" fmla="*/ 1864896 w 3814011"/>
                <a:gd name="connsiteY3-8" fmla="*/ 1816768 h 2416950"/>
                <a:gd name="connsiteX4-9" fmla="*/ 1010653 w 3814011"/>
                <a:gd name="connsiteY4-10" fmla="*/ 2406316 h 2416950"/>
                <a:gd name="connsiteX5-11" fmla="*/ 0 w 3814011"/>
                <a:gd name="connsiteY5-12" fmla="*/ 2141621 h 2416950"/>
                <a:gd name="connsiteX0-13" fmla="*/ 3814011 w 3814011"/>
                <a:gd name="connsiteY0-14" fmla="*/ 0 h 2463124"/>
                <a:gd name="connsiteX1-15" fmla="*/ 3585411 w 3814011"/>
                <a:gd name="connsiteY1-16" fmla="*/ 589548 h 2463124"/>
                <a:gd name="connsiteX2-17" fmla="*/ 3416969 w 3814011"/>
                <a:gd name="connsiteY2-18" fmla="*/ 1600200 h 2463124"/>
                <a:gd name="connsiteX3-19" fmla="*/ 1864896 w 3814011"/>
                <a:gd name="connsiteY3-20" fmla="*/ 1816768 h 2463124"/>
                <a:gd name="connsiteX4-21" fmla="*/ 866274 w 3814011"/>
                <a:gd name="connsiteY4-22" fmla="*/ 2454442 h 2463124"/>
                <a:gd name="connsiteX5-23" fmla="*/ 0 w 3814011"/>
                <a:gd name="connsiteY5-24" fmla="*/ 2141621 h 2463124"/>
                <a:gd name="connsiteX0-25" fmla="*/ 3814011 w 3814011"/>
                <a:gd name="connsiteY0-26" fmla="*/ 0 h 2463124"/>
                <a:gd name="connsiteX1-27" fmla="*/ 3585411 w 3814011"/>
                <a:gd name="connsiteY1-28" fmla="*/ 589548 h 2463124"/>
                <a:gd name="connsiteX2-29" fmla="*/ 3380874 w 3814011"/>
                <a:gd name="connsiteY2-30" fmla="*/ 1648326 h 2463124"/>
                <a:gd name="connsiteX3-31" fmla="*/ 1864896 w 3814011"/>
                <a:gd name="connsiteY3-32" fmla="*/ 1816768 h 2463124"/>
                <a:gd name="connsiteX4-33" fmla="*/ 866274 w 3814011"/>
                <a:gd name="connsiteY4-34" fmla="*/ 2454442 h 2463124"/>
                <a:gd name="connsiteX5-35" fmla="*/ 0 w 3814011"/>
                <a:gd name="connsiteY5-36" fmla="*/ 2141621 h 24631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814011" h="2463124">
                  <a:moveTo>
                    <a:pt x="3814011" y="0"/>
                  </a:moveTo>
                  <a:cubicBezTo>
                    <a:pt x="3732798" y="161424"/>
                    <a:pt x="3657601" y="314827"/>
                    <a:pt x="3585411" y="589548"/>
                  </a:cubicBezTo>
                  <a:cubicBezTo>
                    <a:pt x="3513222" y="864269"/>
                    <a:pt x="3667626" y="1443789"/>
                    <a:pt x="3380874" y="1648326"/>
                  </a:cubicBezTo>
                  <a:cubicBezTo>
                    <a:pt x="3094122" y="1852863"/>
                    <a:pt x="2283996" y="1682415"/>
                    <a:pt x="1864896" y="1816768"/>
                  </a:cubicBezTo>
                  <a:cubicBezTo>
                    <a:pt x="1445796" y="1951121"/>
                    <a:pt x="1177090" y="2400300"/>
                    <a:pt x="866274" y="2454442"/>
                  </a:cubicBezTo>
                  <a:cubicBezTo>
                    <a:pt x="555458" y="2508584"/>
                    <a:pt x="338889" y="2298031"/>
                    <a:pt x="0" y="2141621"/>
                  </a:cubicBezTo>
                </a:path>
              </a:pathLst>
            </a:custGeom>
            <a:noFill/>
            <a:ln>
              <a:solidFill>
                <a:srgbClr val="70C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Shape 168"/>
          <p:cNvSpPr>
            <a:spLocks noChangeArrowheads="1"/>
          </p:cNvSpPr>
          <p:nvPr/>
        </p:nvSpPr>
        <p:spPr bwMode="auto">
          <a:xfrm>
            <a:off x="8981162" y="2404997"/>
            <a:ext cx="1640909" cy="1562854"/>
          </a:xfrm>
          <a:prstGeom prst="rect">
            <a:avLst/>
          </a:prstGeom>
          <a:solidFill>
            <a:srgbClr val="3D8FD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endParaRPr lang="zh-CN" altLang="en-US" sz="3200">
              <a:solidFill>
                <a:srgbClr val="FFFFFF"/>
              </a:solidFill>
            </a:endParaRPr>
          </a:p>
        </p:txBody>
      </p:sp>
      <p:sp>
        <p:nvSpPr>
          <p:cNvPr id="5" name="Shape 173"/>
          <p:cNvSpPr>
            <a:spLocks noChangeArrowheads="1"/>
          </p:cNvSpPr>
          <p:nvPr/>
        </p:nvSpPr>
        <p:spPr bwMode="auto">
          <a:xfrm>
            <a:off x="9077212" y="3633696"/>
            <a:ext cx="14368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a:r>
              <a:rPr lang="zh-CN" altLang="en-US" sz="1600" smtClean="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海外市场</a:t>
            </a:r>
            <a:endParaRPr lang="zh-CN" altLang="en-US" sz="160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7" name="Shape 177"/>
          <p:cNvSpPr>
            <a:spLocks noChangeArrowheads="1"/>
          </p:cNvSpPr>
          <p:nvPr/>
        </p:nvSpPr>
        <p:spPr bwMode="auto">
          <a:xfrm>
            <a:off x="1981001" y="4153574"/>
            <a:ext cx="15870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texprinting and </a:t>
            </a: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8" name="Shape 178"/>
          <p:cNvSpPr>
            <a:spLocks noChangeArrowheads="1"/>
          </p:cNvSpPr>
          <p:nvPr/>
        </p:nvSpPr>
        <p:spPr bwMode="auto">
          <a:xfrm>
            <a:off x="4221150" y="4153574"/>
            <a:ext cx="1586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texprinting and </a:t>
            </a: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9" name="Shape 179"/>
          <p:cNvSpPr>
            <a:spLocks noChangeArrowheads="1"/>
          </p:cNvSpPr>
          <p:nvPr/>
        </p:nvSpPr>
        <p:spPr bwMode="auto">
          <a:xfrm>
            <a:off x="6641025" y="4153574"/>
            <a:ext cx="1586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texprinting and </a:t>
            </a: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10" name="Shape 180"/>
          <p:cNvSpPr>
            <a:spLocks noChangeArrowheads="1"/>
          </p:cNvSpPr>
          <p:nvPr/>
        </p:nvSpPr>
        <p:spPr bwMode="auto">
          <a:xfrm>
            <a:off x="9024818" y="4159610"/>
            <a:ext cx="15870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Lorem Ipsum is simply dummy texprinting and </a:t>
            </a:r>
            <a:endParaRPr lang="zh-CN" altLang="en-US" sz="1200">
              <a:solidFill>
                <a:schemeClr val="bg2">
                  <a:lumMod val="25000"/>
                </a:schemeClr>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12" name="Shape 167"/>
          <p:cNvSpPr>
            <a:spLocks noChangeArrowheads="1"/>
          </p:cNvSpPr>
          <p:nvPr/>
        </p:nvSpPr>
        <p:spPr bwMode="auto">
          <a:xfrm>
            <a:off x="6576165" y="2420390"/>
            <a:ext cx="1703540" cy="1548248"/>
          </a:xfrm>
          <a:prstGeom prst="rect">
            <a:avLst/>
          </a:prstGeom>
          <a:solidFill>
            <a:srgbClr val="1CB2B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endParaRPr lang="zh-CN" altLang="en-US" sz="3200">
              <a:solidFill>
                <a:srgbClr val="FFFFFF"/>
              </a:solidFill>
            </a:endParaRPr>
          </a:p>
        </p:txBody>
      </p:sp>
      <p:sp>
        <p:nvSpPr>
          <p:cNvPr id="13" name="Shape 172"/>
          <p:cNvSpPr>
            <a:spLocks noChangeArrowheads="1"/>
          </p:cNvSpPr>
          <p:nvPr/>
        </p:nvSpPr>
        <p:spPr bwMode="auto">
          <a:xfrm>
            <a:off x="6643860" y="3613942"/>
            <a:ext cx="143681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a:r>
              <a:rPr lang="zh-CN" altLang="en-US" sz="1600" smtClean="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云   市  场</a:t>
            </a:r>
            <a:endParaRPr lang="zh-CN" altLang="en-US" sz="160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16" name="Shape 166"/>
          <p:cNvSpPr>
            <a:spLocks noChangeArrowheads="1"/>
          </p:cNvSpPr>
          <p:nvPr/>
        </p:nvSpPr>
        <p:spPr bwMode="auto">
          <a:xfrm flipV="1">
            <a:off x="4245569" y="2417520"/>
            <a:ext cx="1729346" cy="1553230"/>
          </a:xfrm>
          <a:prstGeom prst="rect">
            <a:avLst/>
          </a:prstGeom>
          <a:solidFill>
            <a:srgbClr val="0F44B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endParaRPr lang="zh-CN" altLang="en-US" sz="3200">
              <a:solidFill>
                <a:srgbClr val="FFFFFF"/>
              </a:solidFill>
            </a:endParaRPr>
          </a:p>
        </p:txBody>
      </p:sp>
      <p:sp>
        <p:nvSpPr>
          <p:cNvPr id="17" name="Shape 171"/>
          <p:cNvSpPr>
            <a:spLocks noChangeArrowheads="1"/>
          </p:cNvSpPr>
          <p:nvPr/>
        </p:nvSpPr>
        <p:spPr bwMode="auto">
          <a:xfrm>
            <a:off x="4390514" y="3610863"/>
            <a:ext cx="14368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a:r>
              <a:rPr lang="zh-CN" altLang="en-US" sz="1600" smtClean="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线下市场</a:t>
            </a:r>
            <a:endParaRPr lang="zh-CN" altLang="en-US" sz="160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20" name="Shape 165"/>
          <p:cNvSpPr>
            <a:spLocks noChangeArrowheads="1"/>
          </p:cNvSpPr>
          <p:nvPr/>
        </p:nvSpPr>
        <p:spPr bwMode="auto">
          <a:xfrm>
            <a:off x="1816274" y="2420391"/>
            <a:ext cx="1841326" cy="1550360"/>
          </a:xfrm>
          <a:prstGeom prst="rect">
            <a:avLst/>
          </a:prstGeom>
          <a:solidFill>
            <a:srgbClr val="2187C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endParaRPr lang="zh-CN" altLang="en-US" sz="3200">
              <a:solidFill>
                <a:srgbClr val="FFFFFF"/>
              </a:solidFill>
            </a:endParaRPr>
          </a:p>
        </p:txBody>
      </p:sp>
      <p:sp>
        <p:nvSpPr>
          <p:cNvPr id="21" name="Shape 169"/>
          <p:cNvSpPr>
            <a:spLocks noChangeArrowheads="1"/>
          </p:cNvSpPr>
          <p:nvPr/>
        </p:nvSpPr>
        <p:spPr bwMode="auto">
          <a:xfrm>
            <a:off x="2018433" y="3584118"/>
            <a:ext cx="143773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a:r>
              <a:rPr lang="zh-CN" altLang="en-US" sz="1600" smtClean="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rPr>
              <a:t>网络项目</a:t>
            </a:r>
            <a:endParaRPr lang="zh-CN" altLang="en-US" sz="1600">
              <a:solidFill>
                <a:schemeClr val="bg1"/>
              </a:solidFill>
              <a:latin typeface="汉仪典雅体简" panose="00020600040101010101" pitchFamily="18" charset="-122"/>
              <a:ea typeface="汉仪典雅体简" panose="00020600040101010101" pitchFamily="18" charset="-122"/>
              <a:cs typeface="Arial" panose="020B0604020202020204" pitchFamily="34" charset="0"/>
              <a:sym typeface="Arial" panose="020B0604020202020204" pitchFamily="34" charset="0"/>
            </a:endParaRPr>
          </a:p>
        </p:txBody>
      </p:sp>
      <p:sp>
        <p:nvSpPr>
          <p:cNvPr id="23" name="TextBox 116"/>
          <p:cNvSpPr txBox="1">
            <a:spLocks noChangeArrowheads="1"/>
          </p:cNvSpPr>
          <p:nvPr/>
        </p:nvSpPr>
        <p:spPr bwMode="auto">
          <a:xfrm>
            <a:off x="1929674" y="5330702"/>
            <a:ext cx="835633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pPr algn="ctr">
              <a:lnSpc>
                <a:spcPct val="150000"/>
              </a:lnSpc>
            </a:pPr>
            <a:r>
              <a:rPr lang="en-US" altLang="zh-CN" sz="1200">
                <a:solidFill>
                  <a:schemeClr val="bg2">
                    <a:lumMod val="25000"/>
                  </a:schemeClr>
                </a:solidFill>
                <a:latin typeface="汉仪典雅体简" panose="00020600040101010101" pitchFamily="18" charset="-122"/>
                <a:ea typeface="汉仪典雅体简" panose="00020600040101010101" pitchFamily="18" charset="-122"/>
              </a:rPr>
              <a:t>The activities of a company associated with buying and selling a product or service. It includes advertising, selling and delivering products to people. People who work in marketing departments of companies.</a:t>
            </a:r>
            <a:endParaRPr lang="en-US" altLang="zh-CN" sz="1200">
              <a:solidFill>
                <a:schemeClr val="bg2">
                  <a:lumMod val="25000"/>
                </a:schemeClr>
              </a:solidFill>
              <a:latin typeface="汉仪典雅体简" panose="00020600040101010101" pitchFamily="18" charset="-122"/>
              <a:ea typeface="汉仪典雅体简" panose="00020600040101010101" pitchFamily="18" charset="-122"/>
            </a:endParaRPr>
          </a:p>
        </p:txBody>
      </p:sp>
      <p:grpSp>
        <p:nvGrpSpPr>
          <p:cNvPr id="24" name="组合 23"/>
          <p:cNvGrpSpPr/>
          <p:nvPr/>
        </p:nvGrpSpPr>
        <p:grpSpPr>
          <a:xfrm>
            <a:off x="592328" y="653056"/>
            <a:ext cx="2257028" cy="984661"/>
            <a:chOff x="592328" y="653056"/>
            <a:chExt cx="2257028" cy="984661"/>
          </a:xfrm>
        </p:grpSpPr>
        <p:sp>
          <p:nvSpPr>
            <p:cNvPr id="26" name="Rectangle 1"/>
            <p:cNvSpPr/>
            <p:nvPr/>
          </p:nvSpPr>
          <p:spPr bwMode="auto">
            <a:xfrm>
              <a:off x="592328" y="960609"/>
              <a:ext cx="2257028"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r>
                <a:rPr lang="zh-CN" altLang="en-US" sz="4400" smtClean="0">
                  <a:solidFill>
                    <a:schemeClr val="bg1"/>
                  </a:solidFill>
                  <a:latin typeface="张海山锐谐体" panose="02000000000000000000" pitchFamily="2" charset="-122"/>
                  <a:ea typeface="张海山锐谐体" panose="02000000000000000000" pitchFamily="2" charset="-122"/>
                  <a:sym typeface="Bebas Neue" charset="0"/>
                </a:rPr>
                <a:t>市场</a:t>
              </a:r>
              <a:r>
                <a:rPr lang="zh-CN" altLang="en-US" sz="4400" smtClean="0">
                  <a:solidFill>
                    <a:schemeClr val="bg1"/>
                  </a:solidFill>
                  <a:latin typeface="汉仪雅酷黑 55W" panose="020B0504020202020204" pitchFamily="34" charset="-122"/>
                  <a:ea typeface="汉仪雅酷黑 55W" panose="020B0504020202020204" pitchFamily="34" charset="-122"/>
                  <a:sym typeface="Bebas Neue" charset="0"/>
                </a:rPr>
                <a:t>分布</a:t>
              </a:r>
              <a:endParaRPr lang="en-US" altLang="zh-CN" sz="4400">
                <a:solidFill>
                  <a:schemeClr val="bg1"/>
                </a:solidFill>
                <a:latin typeface="汉仪雅酷黑 55W" panose="020B0504020202020204" pitchFamily="34" charset="-122"/>
                <a:ea typeface="汉仪雅酷黑 55W" panose="020B0504020202020204" pitchFamily="34" charset="-122"/>
                <a:sym typeface="Bebas Neue" charset="0"/>
              </a:endParaRPr>
            </a:p>
          </p:txBody>
        </p:sp>
        <p:sp>
          <p:nvSpPr>
            <p:cNvPr id="27" name="文本框 26"/>
            <p:cNvSpPr txBox="1"/>
            <p:nvPr/>
          </p:nvSpPr>
          <p:spPr>
            <a:xfrm>
              <a:off x="610068" y="653056"/>
              <a:ext cx="1989647" cy="369332"/>
            </a:xfrm>
            <a:prstGeom prst="rect">
              <a:avLst/>
            </a:prstGeom>
            <a:noFill/>
          </p:spPr>
          <p:txBody>
            <a:bodyPr wrap="none" rtlCol="0">
              <a:spAutoFit/>
            </a:bodyPr>
            <a:lstStyle/>
            <a:p>
              <a:r>
                <a:rPr lang="en-US" altLang="zh-CN" smtClean="0">
                  <a:solidFill>
                    <a:srgbClr val="70CCEC"/>
                  </a:solidFill>
                  <a:latin typeface="汉仪典雅体简" panose="00020600040101010101" pitchFamily="18" charset="-122"/>
                  <a:ea typeface="汉仪典雅体简" panose="00020600040101010101" pitchFamily="18" charset="-122"/>
                </a:rPr>
                <a:t>Input the title words</a:t>
              </a:r>
              <a:endParaRPr lang="zh-CN" altLang="en-US">
                <a:solidFill>
                  <a:srgbClr val="70CCEC"/>
                </a:solidFill>
                <a:latin typeface="汉仪典雅体简" panose="00020600040101010101" pitchFamily="18" charset="-122"/>
                <a:ea typeface="汉仪典雅体简" panose="00020600040101010101" pitchFamily="18" charset="-122"/>
              </a:endParaRPr>
            </a:p>
          </p:txBody>
        </p:sp>
      </p:grpSp>
      <p:grpSp>
        <p:nvGrpSpPr>
          <p:cNvPr id="29" name="Group 4"/>
          <p:cNvGrpSpPr>
            <a:grpSpLocks noChangeAspect="1"/>
          </p:cNvGrpSpPr>
          <p:nvPr/>
        </p:nvGrpSpPr>
        <p:grpSpPr bwMode="auto">
          <a:xfrm>
            <a:off x="4787475" y="2585321"/>
            <a:ext cx="698925" cy="891109"/>
            <a:chOff x="3957" y="-1065"/>
            <a:chExt cx="3484" cy="4442"/>
          </a:xfrm>
          <a:solidFill>
            <a:schemeClr val="bg1"/>
          </a:solidFill>
        </p:grpSpPr>
        <p:sp>
          <p:nvSpPr>
            <p:cNvPr id="31" name="Freeform 5"/>
            <p:cNvSpPr/>
            <p:nvPr/>
          </p:nvSpPr>
          <p:spPr bwMode="auto">
            <a:xfrm>
              <a:off x="5420" y="2821"/>
              <a:ext cx="558" cy="139"/>
            </a:xfrm>
            <a:custGeom>
              <a:avLst/>
              <a:gdLst>
                <a:gd name="T0" fmla="*/ 37 w 298"/>
                <a:gd name="T1" fmla="*/ 74 h 74"/>
                <a:gd name="T2" fmla="*/ 261 w 298"/>
                <a:gd name="T3" fmla="*/ 74 h 74"/>
                <a:gd name="T4" fmla="*/ 298 w 298"/>
                <a:gd name="T5" fmla="*/ 37 h 74"/>
                <a:gd name="T6" fmla="*/ 261 w 298"/>
                <a:gd name="T7" fmla="*/ 0 h 74"/>
                <a:gd name="T8" fmla="*/ 37 w 298"/>
                <a:gd name="T9" fmla="*/ 0 h 74"/>
                <a:gd name="T10" fmla="*/ 0 w 298"/>
                <a:gd name="T11" fmla="*/ 37 h 74"/>
                <a:gd name="T12" fmla="*/ 37 w 298"/>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298" h="74">
                  <a:moveTo>
                    <a:pt x="37" y="74"/>
                  </a:moveTo>
                  <a:cubicBezTo>
                    <a:pt x="261" y="74"/>
                    <a:pt x="261" y="74"/>
                    <a:pt x="261" y="74"/>
                  </a:cubicBezTo>
                  <a:cubicBezTo>
                    <a:pt x="281" y="74"/>
                    <a:pt x="298" y="57"/>
                    <a:pt x="298" y="37"/>
                  </a:cubicBezTo>
                  <a:cubicBezTo>
                    <a:pt x="298" y="16"/>
                    <a:pt x="281" y="0"/>
                    <a:pt x="261" y="0"/>
                  </a:cubicBezTo>
                  <a:cubicBezTo>
                    <a:pt x="37" y="0"/>
                    <a:pt x="37" y="0"/>
                    <a:pt x="37" y="0"/>
                  </a:cubicBezTo>
                  <a:cubicBezTo>
                    <a:pt x="17" y="0"/>
                    <a:pt x="0" y="16"/>
                    <a:pt x="0" y="37"/>
                  </a:cubicBezTo>
                  <a:cubicBezTo>
                    <a:pt x="0" y="57"/>
                    <a:pt x="17" y="74"/>
                    <a:pt x="37"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6"/>
            <p:cNvSpPr>
              <a:spLocks noEditPoints="1"/>
            </p:cNvSpPr>
            <p:nvPr/>
          </p:nvSpPr>
          <p:spPr bwMode="auto">
            <a:xfrm>
              <a:off x="4792" y="-316"/>
              <a:ext cx="1814" cy="1324"/>
            </a:xfrm>
            <a:custGeom>
              <a:avLst/>
              <a:gdLst>
                <a:gd name="T0" fmla="*/ 856 w 968"/>
                <a:gd name="T1" fmla="*/ 0 h 707"/>
                <a:gd name="T2" fmla="*/ 112 w 968"/>
                <a:gd name="T3" fmla="*/ 0 h 707"/>
                <a:gd name="T4" fmla="*/ 0 w 968"/>
                <a:gd name="T5" fmla="*/ 112 h 707"/>
                <a:gd name="T6" fmla="*/ 0 w 968"/>
                <a:gd name="T7" fmla="*/ 596 h 707"/>
                <a:gd name="T8" fmla="*/ 112 w 968"/>
                <a:gd name="T9" fmla="*/ 707 h 707"/>
                <a:gd name="T10" fmla="*/ 856 w 968"/>
                <a:gd name="T11" fmla="*/ 707 h 707"/>
                <a:gd name="T12" fmla="*/ 968 w 968"/>
                <a:gd name="T13" fmla="*/ 596 h 707"/>
                <a:gd name="T14" fmla="*/ 968 w 968"/>
                <a:gd name="T15" fmla="*/ 112 h 707"/>
                <a:gd name="T16" fmla="*/ 856 w 968"/>
                <a:gd name="T17" fmla="*/ 0 h 707"/>
                <a:gd name="T18" fmla="*/ 893 w 968"/>
                <a:gd name="T19" fmla="*/ 596 h 707"/>
                <a:gd name="T20" fmla="*/ 856 w 968"/>
                <a:gd name="T21" fmla="*/ 633 h 707"/>
                <a:gd name="T22" fmla="*/ 112 w 968"/>
                <a:gd name="T23" fmla="*/ 633 h 707"/>
                <a:gd name="T24" fmla="*/ 75 w 968"/>
                <a:gd name="T25" fmla="*/ 596 h 707"/>
                <a:gd name="T26" fmla="*/ 75 w 968"/>
                <a:gd name="T27" fmla="*/ 112 h 707"/>
                <a:gd name="T28" fmla="*/ 112 w 968"/>
                <a:gd name="T29" fmla="*/ 75 h 707"/>
                <a:gd name="T30" fmla="*/ 856 w 968"/>
                <a:gd name="T31" fmla="*/ 75 h 707"/>
                <a:gd name="T32" fmla="*/ 893 w 968"/>
                <a:gd name="T33" fmla="*/ 112 h 707"/>
                <a:gd name="T34" fmla="*/ 893 w 968"/>
                <a:gd name="T35" fmla="*/ 596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8" h="707">
                  <a:moveTo>
                    <a:pt x="856" y="0"/>
                  </a:moveTo>
                  <a:cubicBezTo>
                    <a:pt x="112" y="0"/>
                    <a:pt x="112" y="0"/>
                    <a:pt x="112" y="0"/>
                  </a:cubicBezTo>
                  <a:cubicBezTo>
                    <a:pt x="50" y="1"/>
                    <a:pt x="0" y="50"/>
                    <a:pt x="0" y="112"/>
                  </a:cubicBezTo>
                  <a:cubicBezTo>
                    <a:pt x="0" y="596"/>
                    <a:pt x="0" y="596"/>
                    <a:pt x="0" y="596"/>
                  </a:cubicBezTo>
                  <a:cubicBezTo>
                    <a:pt x="0" y="657"/>
                    <a:pt x="50" y="707"/>
                    <a:pt x="112" y="707"/>
                  </a:cubicBezTo>
                  <a:cubicBezTo>
                    <a:pt x="856" y="707"/>
                    <a:pt x="856" y="707"/>
                    <a:pt x="856" y="707"/>
                  </a:cubicBezTo>
                  <a:cubicBezTo>
                    <a:pt x="918" y="707"/>
                    <a:pt x="968" y="657"/>
                    <a:pt x="968" y="596"/>
                  </a:cubicBezTo>
                  <a:cubicBezTo>
                    <a:pt x="968" y="112"/>
                    <a:pt x="968" y="112"/>
                    <a:pt x="968" y="112"/>
                  </a:cubicBezTo>
                  <a:cubicBezTo>
                    <a:pt x="968" y="50"/>
                    <a:pt x="918" y="1"/>
                    <a:pt x="856" y="0"/>
                  </a:cubicBezTo>
                  <a:close/>
                  <a:moveTo>
                    <a:pt x="893" y="596"/>
                  </a:moveTo>
                  <a:cubicBezTo>
                    <a:pt x="893" y="616"/>
                    <a:pt x="877" y="633"/>
                    <a:pt x="856" y="633"/>
                  </a:cubicBezTo>
                  <a:cubicBezTo>
                    <a:pt x="112" y="633"/>
                    <a:pt x="112" y="633"/>
                    <a:pt x="112" y="633"/>
                  </a:cubicBezTo>
                  <a:cubicBezTo>
                    <a:pt x="91" y="633"/>
                    <a:pt x="75" y="616"/>
                    <a:pt x="75" y="596"/>
                  </a:cubicBezTo>
                  <a:cubicBezTo>
                    <a:pt x="75" y="112"/>
                    <a:pt x="75" y="112"/>
                    <a:pt x="75" y="112"/>
                  </a:cubicBezTo>
                  <a:cubicBezTo>
                    <a:pt x="75" y="92"/>
                    <a:pt x="91" y="75"/>
                    <a:pt x="112" y="75"/>
                  </a:cubicBezTo>
                  <a:cubicBezTo>
                    <a:pt x="856" y="75"/>
                    <a:pt x="856" y="75"/>
                    <a:pt x="856" y="75"/>
                  </a:cubicBezTo>
                  <a:cubicBezTo>
                    <a:pt x="877" y="75"/>
                    <a:pt x="893" y="92"/>
                    <a:pt x="893" y="112"/>
                  </a:cubicBezTo>
                  <a:lnTo>
                    <a:pt x="893" y="5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
            <p:cNvSpPr>
              <a:spLocks noEditPoints="1"/>
            </p:cNvSpPr>
            <p:nvPr/>
          </p:nvSpPr>
          <p:spPr bwMode="auto">
            <a:xfrm>
              <a:off x="3957" y="-1065"/>
              <a:ext cx="3484" cy="4442"/>
            </a:xfrm>
            <a:custGeom>
              <a:avLst/>
              <a:gdLst>
                <a:gd name="T0" fmla="*/ 1711 w 1860"/>
                <a:gd name="T1" fmla="*/ 400 h 2372"/>
                <a:gd name="T2" fmla="*/ 1621 w 1860"/>
                <a:gd name="T3" fmla="*/ 624 h 2372"/>
                <a:gd name="T4" fmla="*/ 186 w 1860"/>
                <a:gd name="T5" fmla="*/ 624 h 2372"/>
                <a:gd name="T6" fmla="*/ 111 w 1860"/>
                <a:gd name="T7" fmla="*/ 438 h 2372"/>
                <a:gd name="T8" fmla="*/ 0 w 1860"/>
                <a:gd name="T9" fmla="*/ 810 h 2372"/>
                <a:gd name="T10" fmla="*/ 413 w 1860"/>
                <a:gd name="T11" fmla="*/ 1254 h 2372"/>
                <a:gd name="T12" fmla="*/ 372 w 1860"/>
                <a:gd name="T13" fmla="*/ 1405 h 2372"/>
                <a:gd name="T14" fmla="*/ 100 w 1860"/>
                <a:gd name="T15" fmla="*/ 1545 h 2372"/>
                <a:gd name="T16" fmla="*/ 74 w 1860"/>
                <a:gd name="T17" fmla="*/ 2372 h 2372"/>
                <a:gd name="T18" fmla="*/ 1823 w 1860"/>
                <a:gd name="T19" fmla="*/ 1740 h 2372"/>
                <a:gd name="T20" fmla="*/ 1614 w 1860"/>
                <a:gd name="T21" fmla="*/ 1430 h 2372"/>
                <a:gd name="T22" fmla="*/ 1446 w 1860"/>
                <a:gd name="T23" fmla="*/ 1254 h 2372"/>
                <a:gd name="T24" fmla="*/ 1860 w 1860"/>
                <a:gd name="T25" fmla="*/ 810 h 2372"/>
                <a:gd name="T26" fmla="*/ 227 w 1860"/>
                <a:gd name="T27" fmla="*/ 840 h 2372"/>
                <a:gd name="T28" fmla="*/ 74 w 1860"/>
                <a:gd name="T29" fmla="*/ 810 h 2372"/>
                <a:gd name="T30" fmla="*/ 227 w 1860"/>
                <a:gd name="T31" fmla="*/ 698 h 2372"/>
                <a:gd name="T32" fmla="*/ 227 w 1860"/>
                <a:gd name="T33" fmla="*/ 840 h 2372"/>
                <a:gd name="T34" fmla="*/ 228 w 1860"/>
                <a:gd name="T35" fmla="*/ 1503 h 2372"/>
                <a:gd name="T36" fmla="*/ 552 w 1860"/>
                <a:gd name="T37" fmla="*/ 1689 h 2372"/>
                <a:gd name="T38" fmla="*/ 514 w 1860"/>
                <a:gd name="T39" fmla="*/ 1753 h 2372"/>
                <a:gd name="T40" fmla="*/ 175 w 1860"/>
                <a:gd name="T41" fmla="*/ 1545 h 2372"/>
                <a:gd name="T42" fmla="*/ 670 w 1860"/>
                <a:gd name="T43" fmla="*/ 2298 h 2372"/>
                <a:gd name="T44" fmla="*/ 1190 w 1860"/>
                <a:gd name="T45" fmla="*/ 2298 h 2372"/>
                <a:gd name="T46" fmla="*/ 1681 w 1860"/>
                <a:gd name="T47" fmla="*/ 1517 h 2372"/>
                <a:gd name="T48" fmla="*/ 1668 w 1860"/>
                <a:gd name="T49" fmla="*/ 1567 h 2372"/>
                <a:gd name="T50" fmla="*/ 1291 w 1860"/>
                <a:gd name="T51" fmla="*/ 1712 h 2372"/>
                <a:gd name="T52" fmla="*/ 1488 w 1860"/>
                <a:gd name="T53" fmla="*/ 1479 h 2372"/>
                <a:gd name="T54" fmla="*/ 1219 w 1860"/>
                <a:gd name="T55" fmla="*/ 1692 h 2372"/>
                <a:gd name="T56" fmla="*/ 1298 w 1860"/>
                <a:gd name="T57" fmla="*/ 1829 h 2372"/>
                <a:gd name="T58" fmla="*/ 1327 w 1860"/>
                <a:gd name="T59" fmla="*/ 1833 h 2372"/>
                <a:gd name="T60" fmla="*/ 1339 w 1860"/>
                <a:gd name="T61" fmla="*/ 2186 h 2372"/>
                <a:gd name="T62" fmla="*/ 1414 w 1860"/>
                <a:gd name="T63" fmla="*/ 1800 h 2372"/>
                <a:gd name="T64" fmla="*/ 1749 w 1860"/>
                <a:gd name="T65" fmla="*/ 1740 h 2372"/>
                <a:gd name="T66" fmla="*/ 1265 w 1860"/>
                <a:gd name="T67" fmla="*/ 1889 h 2372"/>
                <a:gd name="T68" fmla="*/ 595 w 1860"/>
                <a:gd name="T69" fmla="*/ 1889 h 2372"/>
                <a:gd name="T70" fmla="*/ 111 w 1860"/>
                <a:gd name="T71" fmla="*/ 1740 h 2372"/>
                <a:gd name="T72" fmla="*/ 446 w 1860"/>
                <a:gd name="T73" fmla="*/ 1800 h 2372"/>
                <a:gd name="T74" fmla="*/ 521 w 1860"/>
                <a:gd name="T75" fmla="*/ 2186 h 2372"/>
                <a:gd name="T76" fmla="*/ 533 w 1860"/>
                <a:gd name="T77" fmla="*/ 1833 h 2372"/>
                <a:gd name="T78" fmla="*/ 562 w 1860"/>
                <a:gd name="T79" fmla="*/ 1829 h 2372"/>
                <a:gd name="T80" fmla="*/ 644 w 1860"/>
                <a:gd name="T81" fmla="*/ 1714 h 2372"/>
                <a:gd name="T82" fmla="*/ 589 w 1860"/>
                <a:gd name="T83" fmla="*/ 1625 h 2372"/>
                <a:gd name="T84" fmla="*/ 1488 w 1860"/>
                <a:gd name="T85" fmla="*/ 1479 h 2372"/>
                <a:gd name="T86" fmla="*/ 484 w 1860"/>
                <a:gd name="T87" fmla="*/ 1296 h 2372"/>
                <a:gd name="T88" fmla="*/ 1376 w 1860"/>
                <a:gd name="T89" fmla="*/ 1296 h 2372"/>
                <a:gd name="T90" fmla="*/ 502 w 1860"/>
                <a:gd name="T91" fmla="*/ 1405 h 2372"/>
                <a:gd name="T92" fmla="*/ 1556 w 1860"/>
                <a:gd name="T93" fmla="*/ 857 h 2372"/>
                <a:gd name="T94" fmla="*/ 502 w 1860"/>
                <a:gd name="T95" fmla="*/ 1219 h 2372"/>
                <a:gd name="T96" fmla="*/ 298 w 1860"/>
                <a:gd name="T97" fmla="*/ 773 h 2372"/>
                <a:gd name="T98" fmla="*/ 307 w 1860"/>
                <a:gd name="T99" fmla="*/ 667 h 2372"/>
                <a:gd name="T100" fmla="*/ 1556 w 1860"/>
                <a:gd name="T101" fmla="*/ 684 h 2372"/>
                <a:gd name="T102" fmla="*/ 1560 w 1860"/>
                <a:gd name="T103" fmla="*/ 830 h 2372"/>
                <a:gd name="T104" fmla="*/ 1633 w 1860"/>
                <a:gd name="T105" fmla="*/ 847 h 2372"/>
                <a:gd name="T106" fmla="*/ 1633 w 1860"/>
                <a:gd name="T107" fmla="*/ 698 h 2372"/>
                <a:gd name="T108" fmla="*/ 1786 w 1860"/>
                <a:gd name="T109" fmla="*/ 810 h 2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60" h="2372">
                  <a:moveTo>
                    <a:pt x="1749" y="624"/>
                  </a:moveTo>
                  <a:cubicBezTo>
                    <a:pt x="1749" y="438"/>
                    <a:pt x="1749" y="438"/>
                    <a:pt x="1749" y="438"/>
                  </a:cubicBezTo>
                  <a:cubicBezTo>
                    <a:pt x="1749" y="417"/>
                    <a:pt x="1732" y="400"/>
                    <a:pt x="1711" y="400"/>
                  </a:cubicBezTo>
                  <a:cubicBezTo>
                    <a:pt x="1691" y="400"/>
                    <a:pt x="1674" y="417"/>
                    <a:pt x="1674" y="438"/>
                  </a:cubicBezTo>
                  <a:cubicBezTo>
                    <a:pt x="1674" y="624"/>
                    <a:pt x="1674" y="624"/>
                    <a:pt x="1674" y="624"/>
                  </a:cubicBezTo>
                  <a:cubicBezTo>
                    <a:pt x="1621" y="624"/>
                    <a:pt x="1621" y="624"/>
                    <a:pt x="1621" y="624"/>
                  </a:cubicBezTo>
                  <a:cubicBezTo>
                    <a:pt x="1539" y="242"/>
                    <a:pt x="1164" y="0"/>
                    <a:pt x="782" y="81"/>
                  </a:cubicBezTo>
                  <a:cubicBezTo>
                    <a:pt x="510" y="140"/>
                    <a:pt x="298" y="352"/>
                    <a:pt x="240" y="624"/>
                  </a:cubicBezTo>
                  <a:cubicBezTo>
                    <a:pt x="186" y="624"/>
                    <a:pt x="186" y="624"/>
                    <a:pt x="186" y="624"/>
                  </a:cubicBezTo>
                  <a:cubicBezTo>
                    <a:pt x="186" y="438"/>
                    <a:pt x="186" y="438"/>
                    <a:pt x="186" y="438"/>
                  </a:cubicBezTo>
                  <a:cubicBezTo>
                    <a:pt x="186" y="417"/>
                    <a:pt x="169" y="400"/>
                    <a:pt x="149" y="400"/>
                  </a:cubicBezTo>
                  <a:cubicBezTo>
                    <a:pt x="128" y="400"/>
                    <a:pt x="111" y="417"/>
                    <a:pt x="111" y="438"/>
                  </a:cubicBezTo>
                  <a:cubicBezTo>
                    <a:pt x="111" y="624"/>
                    <a:pt x="111" y="624"/>
                    <a:pt x="111" y="624"/>
                  </a:cubicBezTo>
                  <a:cubicBezTo>
                    <a:pt x="50" y="624"/>
                    <a:pt x="0" y="674"/>
                    <a:pt x="0" y="735"/>
                  </a:cubicBezTo>
                  <a:cubicBezTo>
                    <a:pt x="0" y="810"/>
                    <a:pt x="0" y="810"/>
                    <a:pt x="0" y="810"/>
                  </a:cubicBezTo>
                  <a:cubicBezTo>
                    <a:pt x="0" y="871"/>
                    <a:pt x="50" y="921"/>
                    <a:pt x="111" y="921"/>
                  </a:cubicBezTo>
                  <a:cubicBezTo>
                    <a:pt x="240" y="921"/>
                    <a:pt x="240" y="921"/>
                    <a:pt x="240" y="921"/>
                  </a:cubicBezTo>
                  <a:cubicBezTo>
                    <a:pt x="266" y="1046"/>
                    <a:pt x="326" y="1161"/>
                    <a:pt x="413" y="1254"/>
                  </a:cubicBezTo>
                  <a:cubicBezTo>
                    <a:pt x="412" y="1255"/>
                    <a:pt x="411" y="1256"/>
                    <a:pt x="410" y="1257"/>
                  </a:cubicBezTo>
                  <a:cubicBezTo>
                    <a:pt x="371" y="1296"/>
                    <a:pt x="361" y="1355"/>
                    <a:pt x="385" y="1405"/>
                  </a:cubicBezTo>
                  <a:cubicBezTo>
                    <a:pt x="372" y="1405"/>
                    <a:pt x="372" y="1405"/>
                    <a:pt x="372" y="1405"/>
                  </a:cubicBezTo>
                  <a:cubicBezTo>
                    <a:pt x="329" y="1405"/>
                    <a:pt x="286" y="1414"/>
                    <a:pt x="246" y="1430"/>
                  </a:cubicBezTo>
                  <a:cubicBezTo>
                    <a:pt x="196" y="1414"/>
                    <a:pt x="141" y="1434"/>
                    <a:pt x="114" y="1479"/>
                  </a:cubicBezTo>
                  <a:cubicBezTo>
                    <a:pt x="103" y="1499"/>
                    <a:pt x="98" y="1522"/>
                    <a:pt x="100" y="1545"/>
                  </a:cubicBezTo>
                  <a:cubicBezTo>
                    <a:pt x="59" y="1602"/>
                    <a:pt x="37" y="1670"/>
                    <a:pt x="37" y="1740"/>
                  </a:cubicBezTo>
                  <a:cubicBezTo>
                    <a:pt x="37" y="2335"/>
                    <a:pt x="37" y="2335"/>
                    <a:pt x="37" y="2335"/>
                  </a:cubicBezTo>
                  <a:cubicBezTo>
                    <a:pt x="37" y="2356"/>
                    <a:pt x="54" y="2372"/>
                    <a:pt x="74" y="2372"/>
                  </a:cubicBezTo>
                  <a:cubicBezTo>
                    <a:pt x="1786" y="2372"/>
                    <a:pt x="1786" y="2372"/>
                    <a:pt x="1786" y="2372"/>
                  </a:cubicBezTo>
                  <a:cubicBezTo>
                    <a:pt x="1806" y="2372"/>
                    <a:pt x="1823" y="2356"/>
                    <a:pt x="1823" y="2335"/>
                  </a:cubicBezTo>
                  <a:cubicBezTo>
                    <a:pt x="1823" y="1740"/>
                    <a:pt x="1823" y="1740"/>
                    <a:pt x="1823" y="1740"/>
                  </a:cubicBezTo>
                  <a:cubicBezTo>
                    <a:pt x="1823" y="1670"/>
                    <a:pt x="1801" y="1602"/>
                    <a:pt x="1760" y="1545"/>
                  </a:cubicBezTo>
                  <a:cubicBezTo>
                    <a:pt x="1762" y="1522"/>
                    <a:pt x="1757" y="1499"/>
                    <a:pt x="1746" y="1479"/>
                  </a:cubicBezTo>
                  <a:cubicBezTo>
                    <a:pt x="1719" y="1434"/>
                    <a:pt x="1664" y="1414"/>
                    <a:pt x="1614" y="1430"/>
                  </a:cubicBezTo>
                  <a:cubicBezTo>
                    <a:pt x="1574" y="1414"/>
                    <a:pt x="1531" y="1405"/>
                    <a:pt x="1488" y="1405"/>
                  </a:cubicBezTo>
                  <a:cubicBezTo>
                    <a:pt x="1475" y="1405"/>
                    <a:pt x="1475" y="1405"/>
                    <a:pt x="1475" y="1405"/>
                  </a:cubicBezTo>
                  <a:cubicBezTo>
                    <a:pt x="1500" y="1354"/>
                    <a:pt x="1488" y="1292"/>
                    <a:pt x="1446" y="1254"/>
                  </a:cubicBezTo>
                  <a:cubicBezTo>
                    <a:pt x="1533" y="1161"/>
                    <a:pt x="1594" y="1046"/>
                    <a:pt x="1621" y="921"/>
                  </a:cubicBezTo>
                  <a:cubicBezTo>
                    <a:pt x="1749" y="921"/>
                    <a:pt x="1749" y="921"/>
                    <a:pt x="1749" y="921"/>
                  </a:cubicBezTo>
                  <a:cubicBezTo>
                    <a:pt x="1810" y="921"/>
                    <a:pt x="1860" y="871"/>
                    <a:pt x="1860" y="810"/>
                  </a:cubicBezTo>
                  <a:cubicBezTo>
                    <a:pt x="1860" y="735"/>
                    <a:pt x="1860" y="735"/>
                    <a:pt x="1860" y="735"/>
                  </a:cubicBezTo>
                  <a:cubicBezTo>
                    <a:pt x="1860" y="674"/>
                    <a:pt x="1810" y="624"/>
                    <a:pt x="1749" y="624"/>
                  </a:cubicBezTo>
                  <a:close/>
                  <a:moveTo>
                    <a:pt x="227" y="840"/>
                  </a:moveTo>
                  <a:cubicBezTo>
                    <a:pt x="227" y="843"/>
                    <a:pt x="227" y="845"/>
                    <a:pt x="227" y="847"/>
                  </a:cubicBezTo>
                  <a:cubicBezTo>
                    <a:pt x="111" y="847"/>
                    <a:pt x="111" y="847"/>
                    <a:pt x="111" y="847"/>
                  </a:cubicBezTo>
                  <a:cubicBezTo>
                    <a:pt x="91" y="847"/>
                    <a:pt x="74" y="830"/>
                    <a:pt x="74" y="810"/>
                  </a:cubicBezTo>
                  <a:cubicBezTo>
                    <a:pt x="74" y="735"/>
                    <a:pt x="74" y="735"/>
                    <a:pt x="74" y="735"/>
                  </a:cubicBezTo>
                  <a:cubicBezTo>
                    <a:pt x="74" y="715"/>
                    <a:pt x="91" y="698"/>
                    <a:pt x="111" y="698"/>
                  </a:cubicBezTo>
                  <a:cubicBezTo>
                    <a:pt x="227" y="698"/>
                    <a:pt x="227" y="698"/>
                    <a:pt x="227" y="698"/>
                  </a:cubicBezTo>
                  <a:cubicBezTo>
                    <a:pt x="227" y="700"/>
                    <a:pt x="227" y="703"/>
                    <a:pt x="227" y="705"/>
                  </a:cubicBezTo>
                  <a:cubicBezTo>
                    <a:pt x="225" y="727"/>
                    <a:pt x="223" y="750"/>
                    <a:pt x="223" y="773"/>
                  </a:cubicBezTo>
                  <a:cubicBezTo>
                    <a:pt x="223" y="795"/>
                    <a:pt x="225" y="818"/>
                    <a:pt x="227" y="840"/>
                  </a:cubicBezTo>
                  <a:close/>
                  <a:moveTo>
                    <a:pt x="179" y="1517"/>
                  </a:moveTo>
                  <a:cubicBezTo>
                    <a:pt x="185" y="1505"/>
                    <a:pt x="198" y="1498"/>
                    <a:pt x="211" y="1498"/>
                  </a:cubicBezTo>
                  <a:cubicBezTo>
                    <a:pt x="217" y="1498"/>
                    <a:pt x="223" y="1500"/>
                    <a:pt x="228" y="1503"/>
                  </a:cubicBezTo>
                  <a:cubicBezTo>
                    <a:pt x="229" y="1503"/>
                    <a:pt x="230" y="1504"/>
                    <a:pt x="232" y="1504"/>
                  </a:cubicBezTo>
                  <a:cubicBezTo>
                    <a:pt x="232" y="1504"/>
                    <a:pt x="232" y="1504"/>
                    <a:pt x="232" y="1504"/>
                  </a:cubicBezTo>
                  <a:cubicBezTo>
                    <a:pt x="552" y="1689"/>
                    <a:pt x="552" y="1689"/>
                    <a:pt x="552" y="1689"/>
                  </a:cubicBezTo>
                  <a:cubicBezTo>
                    <a:pt x="560" y="1694"/>
                    <a:pt x="566" y="1702"/>
                    <a:pt x="569" y="1712"/>
                  </a:cubicBezTo>
                  <a:cubicBezTo>
                    <a:pt x="574" y="1731"/>
                    <a:pt x="562" y="1752"/>
                    <a:pt x="543" y="1757"/>
                  </a:cubicBezTo>
                  <a:cubicBezTo>
                    <a:pt x="533" y="1760"/>
                    <a:pt x="523" y="1758"/>
                    <a:pt x="514" y="1753"/>
                  </a:cubicBezTo>
                  <a:cubicBezTo>
                    <a:pt x="192" y="1567"/>
                    <a:pt x="192" y="1567"/>
                    <a:pt x="192" y="1567"/>
                  </a:cubicBezTo>
                  <a:cubicBezTo>
                    <a:pt x="184" y="1563"/>
                    <a:pt x="178" y="1555"/>
                    <a:pt x="175" y="1545"/>
                  </a:cubicBezTo>
                  <a:cubicBezTo>
                    <a:pt x="175" y="1545"/>
                    <a:pt x="175" y="1545"/>
                    <a:pt x="175" y="1545"/>
                  </a:cubicBezTo>
                  <a:cubicBezTo>
                    <a:pt x="172" y="1535"/>
                    <a:pt x="174" y="1525"/>
                    <a:pt x="179" y="1517"/>
                  </a:cubicBezTo>
                  <a:close/>
                  <a:moveTo>
                    <a:pt x="1190" y="2298"/>
                  </a:moveTo>
                  <a:cubicBezTo>
                    <a:pt x="670" y="2298"/>
                    <a:pt x="670" y="2298"/>
                    <a:pt x="670" y="2298"/>
                  </a:cubicBezTo>
                  <a:cubicBezTo>
                    <a:pt x="670" y="1926"/>
                    <a:pt x="670" y="1926"/>
                    <a:pt x="670" y="1926"/>
                  </a:cubicBezTo>
                  <a:cubicBezTo>
                    <a:pt x="1190" y="1926"/>
                    <a:pt x="1190" y="1926"/>
                    <a:pt x="1190" y="1926"/>
                  </a:cubicBezTo>
                  <a:lnTo>
                    <a:pt x="1190" y="2298"/>
                  </a:lnTo>
                  <a:close/>
                  <a:moveTo>
                    <a:pt x="1628" y="1504"/>
                  </a:moveTo>
                  <a:cubicBezTo>
                    <a:pt x="1630" y="1504"/>
                    <a:pt x="1631" y="1503"/>
                    <a:pt x="1632" y="1503"/>
                  </a:cubicBezTo>
                  <a:cubicBezTo>
                    <a:pt x="1649" y="1493"/>
                    <a:pt x="1671" y="1499"/>
                    <a:pt x="1681" y="1517"/>
                  </a:cubicBezTo>
                  <a:cubicBezTo>
                    <a:pt x="1681" y="1517"/>
                    <a:pt x="1681" y="1517"/>
                    <a:pt x="1681" y="1517"/>
                  </a:cubicBezTo>
                  <a:cubicBezTo>
                    <a:pt x="1686" y="1525"/>
                    <a:pt x="1688" y="1536"/>
                    <a:pt x="1685" y="1545"/>
                  </a:cubicBezTo>
                  <a:cubicBezTo>
                    <a:pt x="1682" y="1554"/>
                    <a:pt x="1676" y="1563"/>
                    <a:pt x="1668" y="1567"/>
                  </a:cubicBezTo>
                  <a:cubicBezTo>
                    <a:pt x="1346" y="1753"/>
                    <a:pt x="1346" y="1753"/>
                    <a:pt x="1346" y="1753"/>
                  </a:cubicBezTo>
                  <a:cubicBezTo>
                    <a:pt x="1328" y="1764"/>
                    <a:pt x="1305" y="1758"/>
                    <a:pt x="1295" y="1740"/>
                  </a:cubicBezTo>
                  <a:cubicBezTo>
                    <a:pt x="1290" y="1731"/>
                    <a:pt x="1289" y="1721"/>
                    <a:pt x="1291" y="1712"/>
                  </a:cubicBezTo>
                  <a:cubicBezTo>
                    <a:pt x="1294" y="1702"/>
                    <a:pt x="1300" y="1694"/>
                    <a:pt x="1308" y="1689"/>
                  </a:cubicBezTo>
                  <a:lnTo>
                    <a:pt x="1628" y="1504"/>
                  </a:lnTo>
                  <a:close/>
                  <a:moveTo>
                    <a:pt x="1488" y="1479"/>
                  </a:moveTo>
                  <a:cubicBezTo>
                    <a:pt x="1499" y="1479"/>
                    <a:pt x="1509" y="1480"/>
                    <a:pt x="1519" y="1481"/>
                  </a:cubicBezTo>
                  <a:cubicBezTo>
                    <a:pt x="1271" y="1625"/>
                    <a:pt x="1271" y="1625"/>
                    <a:pt x="1271" y="1625"/>
                  </a:cubicBezTo>
                  <a:cubicBezTo>
                    <a:pt x="1246" y="1639"/>
                    <a:pt x="1227" y="1664"/>
                    <a:pt x="1219" y="1692"/>
                  </a:cubicBezTo>
                  <a:cubicBezTo>
                    <a:pt x="1210" y="1729"/>
                    <a:pt x="1219" y="1767"/>
                    <a:pt x="1243" y="1795"/>
                  </a:cubicBezTo>
                  <a:cubicBezTo>
                    <a:pt x="1244" y="1796"/>
                    <a:pt x="1244" y="1796"/>
                    <a:pt x="1244" y="1796"/>
                  </a:cubicBezTo>
                  <a:cubicBezTo>
                    <a:pt x="1259" y="1812"/>
                    <a:pt x="1277" y="1824"/>
                    <a:pt x="1298" y="1829"/>
                  </a:cubicBezTo>
                  <a:cubicBezTo>
                    <a:pt x="1299" y="1829"/>
                    <a:pt x="1301" y="1829"/>
                    <a:pt x="1302" y="1830"/>
                  </a:cubicBezTo>
                  <a:cubicBezTo>
                    <a:pt x="1309" y="1831"/>
                    <a:pt x="1316" y="1832"/>
                    <a:pt x="1323" y="1832"/>
                  </a:cubicBezTo>
                  <a:cubicBezTo>
                    <a:pt x="1324" y="1832"/>
                    <a:pt x="1326" y="1833"/>
                    <a:pt x="1327" y="1833"/>
                  </a:cubicBezTo>
                  <a:cubicBezTo>
                    <a:pt x="1329" y="1833"/>
                    <a:pt x="1331" y="1832"/>
                    <a:pt x="1333" y="1832"/>
                  </a:cubicBezTo>
                  <a:cubicBezTo>
                    <a:pt x="1335" y="1832"/>
                    <a:pt x="1337" y="1832"/>
                    <a:pt x="1339" y="1832"/>
                  </a:cubicBezTo>
                  <a:cubicBezTo>
                    <a:pt x="1339" y="2186"/>
                    <a:pt x="1339" y="2186"/>
                    <a:pt x="1339" y="2186"/>
                  </a:cubicBezTo>
                  <a:cubicBezTo>
                    <a:pt x="1339" y="2207"/>
                    <a:pt x="1356" y="2224"/>
                    <a:pt x="1376" y="2224"/>
                  </a:cubicBezTo>
                  <a:cubicBezTo>
                    <a:pt x="1397" y="2224"/>
                    <a:pt x="1414" y="2207"/>
                    <a:pt x="1414" y="2186"/>
                  </a:cubicBezTo>
                  <a:cubicBezTo>
                    <a:pt x="1414" y="1800"/>
                    <a:pt x="1414" y="1800"/>
                    <a:pt x="1414" y="1800"/>
                  </a:cubicBezTo>
                  <a:cubicBezTo>
                    <a:pt x="1705" y="1632"/>
                    <a:pt x="1705" y="1632"/>
                    <a:pt x="1705" y="1632"/>
                  </a:cubicBezTo>
                  <a:cubicBezTo>
                    <a:pt x="1710" y="1629"/>
                    <a:pt x="1715" y="1625"/>
                    <a:pt x="1720" y="1621"/>
                  </a:cubicBezTo>
                  <a:cubicBezTo>
                    <a:pt x="1739" y="1658"/>
                    <a:pt x="1749" y="1699"/>
                    <a:pt x="1749" y="1740"/>
                  </a:cubicBezTo>
                  <a:cubicBezTo>
                    <a:pt x="1749" y="2298"/>
                    <a:pt x="1749" y="2298"/>
                    <a:pt x="1749" y="2298"/>
                  </a:cubicBezTo>
                  <a:cubicBezTo>
                    <a:pt x="1265" y="2298"/>
                    <a:pt x="1265" y="2298"/>
                    <a:pt x="1265" y="2298"/>
                  </a:cubicBezTo>
                  <a:cubicBezTo>
                    <a:pt x="1265" y="1889"/>
                    <a:pt x="1265" y="1889"/>
                    <a:pt x="1265" y="1889"/>
                  </a:cubicBezTo>
                  <a:cubicBezTo>
                    <a:pt x="1265" y="1868"/>
                    <a:pt x="1248" y="1851"/>
                    <a:pt x="1228" y="1851"/>
                  </a:cubicBezTo>
                  <a:cubicBezTo>
                    <a:pt x="632" y="1851"/>
                    <a:pt x="632" y="1851"/>
                    <a:pt x="632" y="1851"/>
                  </a:cubicBezTo>
                  <a:cubicBezTo>
                    <a:pt x="612" y="1851"/>
                    <a:pt x="595" y="1868"/>
                    <a:pt x="595" y="1889"/>
                  </a:cubicBezTo>
                  <a:cubicBezTo>
                    <a:pt x="595" y="2298"/>
                    <a:pt x="595" y="2298"/>
                    <a:pt x="595" y="2298"/>
                  </a:cubicBezTo>
                  <a:cubicBezTo>
                    <a:pt x="111" y="2298"/>
                    <a:pt x="111" y="2298"/>
                    <a:pt x="111" y="2298"/>
                  </a:cubicBezTo>
                  <a:cubicBezTo>
                    <a:pt x="111" y="1740"/>
                    <a:pt x="111" y="1740"/>
                    <a:pt x="111" y="1740"/>
                  </a:cubicBezTo>
                  <a:cubicBezTo>
                    <a:pt x="111" y="1699"/>
                    <a:pt x="121" y="1658"/>
                    <a:pt x="140" y="1621"/>
                  </a:cubicBezTo>
                  <a:cubicBezTo>
                    <a:pt x="145" y="1625"/>
                    <a:pt x="150" y="1629"/>
                    <a:pt x="155" y="1632"/>
                  </a:cubicBezTo>
                  <a:cubicBezTo>
                    <a:pt x="446" y="1800"/>
                    <a:pt x="446" y="1800"/>
                    <a:pt x="446" y="1800"/>
                  </a:cubicBezTo>
                  <a:cubicBezTo>
                    <a:pt x="446" y="2186"/>
                    <a:pt x="446" y="2186"/>
                    <a:pt x="446" y="2186"/>
                  </a:cubicBezTo>
                  <a:cubicBezTo>
                    <a:pt x="446" y="2207"/>
                    <a:pt x="463" y="2224"/>
                    <a:pt x="484" y="2224"/>
                  </a:cubicBezTo>
                  <a:cubicBezTo>
                    <a:pt x="504" y="2224"/>
                    <a:pt x="521" y="2207"/>
                    <a:pt x="521" y="2186"/>
                  </a:cubicBezTo>
                  <a:cubicBezTo>
                    <a:pt x="521" y="1832"/>
                    <a:pt x="521" y="1832"/>
                    <a:pt x="521" y="1832"/>
                  </a:cubicBezTo>
                  <a:cubicBezTo>
                    <a:pt x="523" y="1832"/>
                    <a:pt x="525" y="1832"/>
                    <a:pt x="528" y="1832"/>
                  </a:cubicBezTo>
                  <a:cubicBezTo>
                    <a:pt x="529" y="1832"/>
                    <a:pt x="531" y="1833"/>
                    <a:pt x="533" y="1833"/>
                  </a:cubicBezTo>
                  <a:cubicBezTo>
                    <a:pt x="534" y="1833"/>
                    <a:pt x="536" y="1832"/>
                    <a:pt x="537" y="1832"/>
                  </a:cubicBezTo>
                  <a:cubicBezTo>
                    <a:pt x="544" y="1832"/>
                    <a:pt x="551" y="1831"/>
                    <a:pt x="559" y="1829"/>
                  </a:cubicBezTo>
                  <a:cubicBezTo>
                    <a:pt x="560" y="1829"/>
                    <a:pt x="561" y="1829"/>
                    <a:pt x="562" y="1829"/>
                  </a:cubicBezTo>
                  <a:cubicBezTo>
                    <a:pt x="583" y="1824"/>
                    <a:pt x="601" y="1812"/>
                    <a:pt x="616" y="1796"/>
                  </a:cubicBezTo>
                  <a:cubicBezTo>
                    <a:pt x="616" y="1796"/>
                    <a:pt x="616" y="1796"/>
                    <a:pt x="617" y="1795"/>
                  </a:cubicBezTo>
                  <a:cubicBezTo>
                    <a:pt x="636" y="1773"/>
                    <a:pt x="646" y="1744"/>
                    <a:pt x="644" y="1714"/>
                  </a:cubicBezTo>
                  <a:cubicBezTo>
                    <a:pt x="644" y="1714"/>
                    <a:pt x="644" y="1714"/>
                    <a:pt x="644" y="1714"/>
                  </a:cubicBezTo>
                  <a:cubicBezTo>
                    <a:pt x="644" y="1707"/>
                    <a:pt x="643" y="1699"/>
                    <a:pt x="641" y="1692"/>
                  </a:cubicBezTo>
                  <a:cubicBezTo>
                    <a:pt x="633" y="1664"/>
                    <a:pt x="615" y="1639"/>
                    <a:pt x="589" y="1625"/>
                  </a:cubicBezTo>
                  <a:cubicBezTo>
                    <a:pt x="341" y="1481"/>
                    <a:pt x="341" y="1481"/>
                    <a:pt x="341" y="1481"/>
                  </a:cubicBezTo>
                  <a:cubicBezTo>
                    <a:pt x="351" y="1480"/>
                    <a:pt x="361" y="1479"/>
                    <a:pt x="372" y="1479"/>
                  </a:cubicBezTo>
                  <a:lnTo>
                    <a:pt x="1488" y="1479"/>
                  </a:lnTo>
                  <a:close/>
                  <a:moveTo>
                    <a:pt x="446" y="1349"/>
                  </a:moveTo>
                  <a:cubicBezTo>
                    <a:pt x="446" y="1334"/>
                    <a:pt x="452" y="1320"/>
                    <a:pt x="463" y="1310"/>
                  </a:cubicBezTo>
                  <a:cubicBezTo>
                    <a:pt x="469" y="1304"/>
                    <a:pt x="476" y="1299"/>
                    <a:pt x="484" y="1296"/>
                  </a:cubicBezTo>
                  <a:cubicBezTo>
                    <a:pt x="490" y="1295"/>
                    <a:pt x="496" y="1293"/>
                    <a:pt x="502" y="1293"/>
                  </a:cubicBezTo>
                  <a:cubicBezTo>
                    <a:pt x="1358" y="1293"/>
                    <a:pt x="1358" y="1293"/>
                    <a:pt x="1358" y="1293"/>
                  </a:cubicBezTo>
                  <a:cubicBezTo>
                    <a:pt x="1364" y="1293"/>
                    <a:pt x="1370" y="1294"/>
                    <a:pt x="1376" y="1296"/>
                  </a:cubicBezTo>
                  <a:cubicBezTo>
                    <a:pt x="1405" y="1306"/>
                    <a:pt x="1421" y="1338"/>
                    <a:pt x="1411" y="1367"/>
                  </a:cubicBezTo>
                  <a:cubicBezTo>
                    <a:pt x="1403" y="1390"/>
                    <a:pt x="1382" y="1405"/>
                    <a:pt x="1358" y="1405"/>
                  </a:cubicBezTo>
                  <a:cubicBezTo>
                    <a:pt x="502" y="1405"/>
                    <a:pt x="502" y="1405"/>
                    <a:pt x="502" y="1405"/>
                  </a:cubicBezTo>
                  <a:cubicBezTo>
                    <a:pt x="471" y="1405"/>
                    <a:pt x="446" y="1380"/>
                    <a:pt x="446" y="1349"/>
                  </a:cubicBezTo>
                  <a:close/>
                  <a:moveTo>
                    <a:pt x="1560" y="830"/>
                  </a:moveTo>
                  <a:cubicBezTo>
                    <a:pt x="1559" y="839"/>
                    <a:pt x="1557" y="848"/>
                    <a:pt x="1556" y="857"/>
                  </a:cubicBezTo>
                  <a:cubicBezTo>
                    <a:pt x="1538" y="994"/>
                    <a:pt x="1475" y="1122"/>
                    <a:pt x="1376" y="1220"/>
                  </a:cubicBezTo>
                  <a:cubicBezTo>
                    <a:pt x="1370" y="1219"/>
                    <a:pt x="1364" y="1219"/>
                    <a:pt x="1358" y="1219"/>
                  </a:cubicBezTo>
                  <a:cubicBezTo>
                    <a:pt x="502" y="1219"/>
                    <a:pt x="502" y="1219"/>
                    <a:pt x="502" y="1219"/>
                  </a:cubicBezTo>
                  <a:cubicBezTo>
                    <a:pt x="496" y="1219"/>
                    <a:pt x="490" y="1219"/>
                    <a:pt x="484" y="1220"/>
                  </a:cubicBezTo>
                  <a:cubicBezTo>
                    <a:pt x="390" y="1128"/>
                    <a:pt x="328" y="1008"/>
                    <a:pt x="307" y="878"/>
                  </a:cubicBezTo>
                  <a:cubicBezTo>
                    <a:pt x="301" y="843"/>
                    <a:pt x="298" y="808"/>
                    <a:pt x="298" y="773"/>
                  </a:cubicBezTo>
                  <a:cubicBezTo>
                    <a:pt x="298" y="755"/>
                    <a:pt x="298" y="737"/>
                    <a:pt x="300" y="720"/>
                  </a:cubicBezTo>
                  <a:cubicBezTo>
                    <a:pt x="301" y="702"/>
                    <a:pt x="304" y="685"/>
                    <a:pt x="307" y="667"/>
                  </a:cubicBezTo>
                  <a:cubicBezTo>
                    <a:pt x="307" y="667"/>
                    <a:pt x="307" y="667"/>
                    <a:pt x="307" y="667"/>
                  </a:cubicBezTo>
                  <a:cubicBezTo>
                    <a:pt x="307" y="667"/>
                    <a:pt x="307" y="667"/>
                    <a:pt x="307" y="667"/>
                  </a:cubicBezTo>
                  <a:cubicBezTo>
                    <a:pt x="365" y="323"/>
                    <a:pt x="691" y="91"/>
                    <a:pt x="1035" y="149"/>
                  </a:cubicBezTo>
                  <a:cubicBezTo>
                    <a:pt x="1306" y="195"/>
                    <a:pt x="1517" y="411"/>
                    <a:pt x="1556" y="684"/>
                  </a:cubicBezTo>
                  <a:cubicBezTo>
                    <a:pt x="1557" y="694"/>
                    <a:pt x="1559" y="704"/>
                    <a:pt x="1560" y="715"/>
                  </a:cubicBezTo>
                  <a:cubicBezTo>
                    <a:pt x="1561" y="734"/>
                    <a:pt x="1562" y="753"/>
                    <a:pt x="1562" y="773"/>
                  </a:cubicBezTo>
                  <a:cubicBezTo>
                    <a:pt x="1562" y="792"/>
                    <a:pt x="1561" y="811"/>
                    <a:pt x="1560" y="830"/>
                  </a:cubicBezTo>
                  <a:close/>
                  <a:moveTo>
                    <a:pt x="1786" y="810"/>
                  </a:moveTo>
                  <a:cubicBezTo>
                    <a:pt x="1786" y="830"/>
                    <a:pt x="1769" y="847"/>
                    <a:pt x="1749" y="847"/>
                  </a:cubicBezTo>
                  <a:cubicBezTo>
                    <a:pt x="1633" y="847"/>
                    <a:pt x="1633" y="847"/>
                    <a:pt x="1633" y="847"/>
                  </a:cubicBezTo>
                  <a:cubicBezTo>
                    <a:pt x="1633" y="847"/>
                    <a:pt x="1633" y="847"/>
                    <a:pt x="1633" y="847"/>
                  </a:cubicBezTo>
                  <a:cubicBezTo>
                    <a:pt x="1636" y="822"/>
                    <a:pt x="1637" y="797"/>
                    <a:pt x="1637" y="773"/>
                  </a:cubicBezTo>
                  <a:cubicBezTo>
                    <a:pt x="1637" y="748"/>
                    <a:pt x="1636" y="723"/>
                    <a:pt x="1633" y="698"/>
                  </a:cubicBezTo>
                  <a:cubicBezTo>
                    <a:pt x="1749" y="698"/>
                    <a:pt x="1749" y="698"/>
                    <a:pt x="1749" y="698"/>
                  </a:cubicBezTo>
                  <a:cubicBezTo>
                    <a:pt x="1769" y="698"/>
                    <a:pt x="1786" y="715"/>
                    <a:pt x="1786" y="735"/>
                  </a:cubicBezTo>
                  <a:lnTo>
                    <a:pt x="1786" y="8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Group 10"/>
          <p:cNvGrpSpPr>
            <a:grpSpLocks noChangeAspect="1"/>
          </p:cNvGrpSpPr>
          <p:nvPr/>
        </p:nvGrpSpPr>
        <p:grpSpPr bwMode="auto">
          <a:xfrm>
            <a:off x="2276039" y="2659824"/>
            <a:ext cx="825809" cy="828948"/>
            <a:chOff x="1552" y="-35"/>
            <a:chExt cx="4472" cy="4489"/>
          </a:xfrm>
          <a:solidFill>
            <a:schemeClr val="bg1"/>
          </a:solidFill>
        </p:grpSpPr>
        <p:sp>
          <p:nvSpPr>
            <p:cNvPr id="37" name="Freeform 11"/>
            <p:cNvSpPr>
              <a:spLocks noEditPoints="1"/>
            </p:cNvSpPr>
            <p:nvPr/>
          </p:nvSpPr>
          <p:spPr bwMode="auto">
            <a:xfrm>
              <a:off x="1552" y="-35"/>
              <a:ext cx="4472" cy="4489"/>
            </a:xfrm>
            <a:custGeom>
              <a:avLst/>
              <a:gdLst>
                <a:gd name="T0" fmla="*/ 2331 w 2397"/>
                <a:gd name="T1" fmla="*/ 806 h 2407"/>
                <a:gd name="T2" fmla="*/ 2095 w 2397"/>
                <a:gd name="T3" fmla="*/ 806 h 2407"/>
                <a:gd name="T4" fmla="*/ 2095 w 2397"/>
                <a:gd name="T5" fmla="*/ 806 h 2407"/>
                <a:gd name="T6" fmla="*/ 1761 w 2397"/>
                <a:gd name="T7" fmla="*/ 1140 h 2407"/>
                <a:gd name="T8" fmla="*/ 1674 w 2397"/>
                <a:gd name="T9" fmla="*/ 1139 h 2407"/>
                <a:gd name="T10" fmla="*/ 1674 w 2397"/>
                <a:gd name="T11" fmla="*/ 1053 h 2407"/>
                <a:gd name="T12" fmla="*/ 2272 w 2397"/>
                <a:gd name="T13" fmla="*/ 454 h 2407"/>
                <a:gd name="T14" fmla="*/ 2272 w 2397"/>
                <a:gd name="T15" fmla="*/ 176 h 2407"/>
                <a:gd name="T16" fmla="*/ 1993 w 2397"/>
                <a:gd name="T17" fmla="*/ 176 h 2407"/>
                <a:gd name="T18" fmla="*/ 1993 w 2397"/>
                <a:gd name="T19" fmla="*/ 176 h 2407"/>
                <a:gd name="T20" fmla="*/ 1439 w 2397"/>
                <a:gd name="T21" fmla="*/ 730 h 2407"/>
                <a:gd name="T22" fmla="*/ 1340 w 2397"/>
                <a:gd name="T23" fmla="*/ 730 h 2407"/>
                <a:gd name="T24" fmla="*/ 1340 w 2397"/>
                <a:gd name="T25" fmla="*/ 630 h 2407"/>
                <a:gd name="T26" fmla="*/ 1634 w 2397"/>
                <a:gd name="T27" fmla="*/ 336 h 2407"/>
                <a:gd name="T28" fmla="*/ 1631 w 2397"/>
                <a:gd name="T29" fmla="*/ 71 h 2407"/>
                <a:gd name="T30" fmla="*/ 1369 w 2397"/>
                <a:gd name="T31" fmla="*/ 71 h 2407"/>
                <a:gd name="T32" fmla="*/ 290 w 2397"/>
                <a:gd name="T33" fmla="*/ 1150 h 2407"/>
                <a:gd name="T34" fmla="*/ 258 w 2397"/>
                <a:gd name="T35" fmla="*/ 2117 h 2407"/>
                <a:gd name="T36" fmla="*/ 1192 w 2397"/>
                <a:gd name="T37" fmla="*/ 2179 h 2407"/>
                <a:gd name="T38" fmla="*/ 1204 w 2397"/>
                <a:gd name="T39" fmla="*/ 2170 h 2407"/>
                <a:gd name="T40" fmla="*/ 1227 w 2397"/>
                <a:gd name="T41" fmla="*/ 2147 h 2407"/>
                <a:gd name="T42" fmla="*/ 1257 w 2397"/>
                <a:gd name="T43" fmla="*/ 2117 h 2407"/>
                <a:gd name="T44" fmla="*/ 2331 w 2397"/>
                <a:gd name="T45" fmla="*/ 1043 h 2407"/>
                <a:gd name="T46" fmla="*/ 2331 w 2397"/>
                <a:gd name="T47" fmla="*/ 806 h 2407"/>
                <a:gd name="T48" fmla="*/ 2279 w 2397"/>
                <a:gd name="T49" fmla="*/ 990 h 2407"/>
                <a:gd name="T50" fmla="*/ 1204 w 2397"/>
                <a:gd name="T51" fmla="*/ 2065 h 2407"/>
                <a:gd name="T52" fmla="*/ 1204 w 2397"/>
                <a:gd name="T53" fmla="*/ 2065 h 2407"/>
                <a:gd name="T54" fmla="*/ 1175 w 2397"/>
                <a:gd name="T55" fmla="*/ 2094 h 2407"/>
                <a:gd name="T56" fmla="*/ 314 w 2397"/>
                <a:gd name="T57" fmla="*/ 2067 h 2407"/>
                <a:gd name="T58" fmla="*/ 324 w 2397"/>
                <a:gd name="T59" fmla="*/ 1221 h 2407"/>
                <a:gd name="T60" fmla="*/ 327 w 2397"/>
                <a:gd name="T61" fmla="*/ 1218 h 2407"/>
                <a:gd name="T62" fmla="*/ 350 w 2397"/>
                <a:gd name="T63" fmla="*/ 1196 h 2407"/>
                <a:gd name="T64" fmla="*/ 353 w 2397"/>
                <a:gd name="T65" fmla="*/ 1193 h 2407"/>
                <a:gd name="T66" fmla="*/ 1422 w 2397"/>
                <a:gd name="T67" fmla="*/ 124 h 2407"/>
                <a:gd name="T68" fmla="*/ 1582 w 2397"/>
                <a:gd name="T69" fmla="*/ 123 h 2407"/>
                <a:gd name="T70" fmla="*/ 1582 w 2397"/>
                <a:gd name="T71" fmla="*/ 283 h 2407"/>
                <a:gd name="T72" fmla="*/ 1582 w 2397"/>
                <a:gd name="T73" fmla="*/ 284 h 2407"/>
                <a:gd name="T74" fmla="*/ 1287 w 2397"/>
                <a:gd name="T75" fmla="*/ 578 h 2407"/>
                <a:gd name="T76" fmla="*/ 1287 w 2397"/>
                <a:gd name="T77" fmla="*/ 782 h 2407"/>
                <a:gd name="T78" fmla="*/ 1492 w 2397"/>
                <a:gd name="T79" fmla="*/ 782 h 2407"/>
                <a:gd name="T80" fmla="*/ 2046 w 2397"/>
                <a:gd name="T81" fmla="*/ 228 h 2407"/>
                <a:gd name="T82" fmla="*/ 2220 w 2397"/>
                <a:gd name="T83" fmla="*/ 229 h 2407"/>
                <a:gd name="T84" fmla="*/ 2220 w 2397"/>
                <a:gd name="T85" fmla="*/ 402 h 2407"/>
                <a:gd name="T86" fmla="*/ 1621 w 2397"/>
                <a:gd name="T87" fmla="*/ 1000 h 2407"/>
                <a:gd name="T88" fmla="*/ 1621 w 2397"/>
                <a:gd name="T89" fmla="*/ 1192 h 2407"/>
                <a:gd name="T90" fmla="*/ 1814 w 2397"/>
                <a:gd name="T91" fmla="*/ 1192 h 2407"/>
                <a:gd name="T92" fmla="*/ 2147 w 2397"/>
                <a:gd name="T93" fmla="*/ 859 h 2407"/>
                <a:gd name="T94" fmla="*/ 2279 w 2397"/>
                <a:gd name="T95" fmla="*/ 859 h 2407"/>
                <a:gd name="T96" fmla="*/ 2279 w 2397"/>
                <a:gd name="T97" fmla="*/ 990 h 2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97" h="2407">
                  <a:moveTo>
                    <a:pt x="2331" y="806"/>
                  </a:moveTo>
                  <a:cubicBezTo>
                    <a:pt x="2266" y="741"/>
                    <a:pt x="2160" y="741"/>
                    <a:pt x="2095" y="806"/>
                  </a:cubicBezTo>
                  <a:cubicBezTo>
                    <a:pt x="2095" y="806"/>
                    <a:pt x="2095" y="806"/>
                    <a:pt x="2095" y="806"/>
                  </a:cubicBezTo>
                  <a:cubicBezTo>
                    <a:pt x="1761" y="1140"/>
                    <a:pt x="1761" y="1140"/>
                    <a:pt x="1761" y="1140"/>
                  </a:cubicBezTo>
                  <a:cubicBezTo>
                    <a:pt x="1737" y="1164"/>
                    <a:pt x="1698" y="1163"/>
                    <a:pt x="1674" y="1139"/>
                  </a:cubicBezTo>
                  <a:cubicBezTo>
                    <a:pt x="1650" y="1115"/>
                    <a:pt x="1650" y="1077"/>
                    <a:pt x="1674" y="1053"/>
                  </a:cubicBezTo>
                  <a:cubicBezTo>
                    <a:pt x="2272" y="454"/>
                    <a:pt x="2272" y="454"/>
                    <a:pt x="2272" y="454"/>
                  </a:cubicBezTo>
                  <a:cubicBezTo>
                    <a:pt x="2349" y="378"/>
                    <a:pt x="2349" y="253"/>
                    <a:pt x="2272" y="176"/>
                  </a:cubicBezTo>
                  <a:cubicBezTo>
                    <a:pt x="2195" y="99"/>
                    <a:pt x="2070" y="99"/>
                    <a:pt x="1993" y="176"/>
                  </a:cubicBezTo>
                  <a:cubicBezTo>
                    <a:pt x="1993" y="176"/>
                    <a:pt x="1993" y="176"/>
                    <a:pt x="1993" y="176"/>
                  </a:cubicBezTo>
                  <a:cubicBezTo>
                    <a:pt x="1439" y="730"/>
                    <a:pt x="1439" y="730"/>
                    <a:pt x="1439" y="730"/>
                  </a:cubicBezTo>
                  <a:cubicBezTo>
                    <a:pt x="1412" y="757"/>
                    <a:pt x="1367" y="757"/>
                    <a:pt x="1340" y="730"/>
                  </a:cubicBezTo>
                  <a:cubicBezTo>
                    <a:pt x="1313" y="702"/>
                    <a:pt x="1313" y="658"/>
                    <a:pt x="1340" y="630"/>
                  </a:cubicBezTo>
                  <a:cubicBezTo>
                    <a:pt x="1634" y="336"/>
                    <a:pt x="1634" y="336"/>
                    <a:pt x="1634" y="336"/>
                  </a:cubicBezTo>
                  <a:cubicBezTo>
                    <a:pt x="1707" y="262"/>
                    <a:pt x="1705" y="144"/>
                    <a:pt x="1631" y="71"/>
                  </a:cubicBezTo>
                  <a:cubicBezTo>
                    <a:pt x="1559" y="0"/>
                    <a:pt x="1442" y="0"/>
                    <a:pt x="1369" y="71"/>
                  </a:cubicBezTo>
                  <a:cubicBezTo>
                    <a:pt x="290" y="1150"/>
                    <a:pt x="290" y="1150"/>
                    <a:pt x="290" y="1150"/>
                  </a:cubicBezTo>
                  <a:cubicBezTo>
                    <a:pt x="14" y="1408"/>
                    <a:pt x="0" y="1841"/>
                    <a:pt x="258" y="2117"/>
                  </a:cubicBezTo>
                  <a:cubicBezTo>
                    <a:pt x="505" y="2380"/>
                    <a:pt x="913" y="2407"/>
                    <a:pt x="1192" y="2179"/>
                  </a:cubicBezTo>
                  <a:cubicBezTo>
                    <a:pt x="1196" y="2177"/>
                    <a:pt x="1201" y="2174"/>
                    <a:pt x="1204" y="2170"/>
                  </a:cubicBezTo>
                  <a:cubicBezTo>
                    <a:pt x="1227" y="2147"/>
                    <a:pt x="1227" y="2147"/>
                    <a:pt x="1227" y="2147"/>
                  </a:cubicBezTo>
                  <a:cubicBezTo>
                    <a:pt x="1238" y="2138"/>
                    <a:pt x="1248" y="2128"/>
                    <a:pt x="1257" y="2117"/>
                  </a:cubicBezTo>
                  <a:cubicBezTo>
                    <a:pt x="2331" y="1043"/>
                    <a:pt x="2331" y="1043"/>
                    <a:pt x="2331" y="1043"/>
                  </a:cubicBezTo>
                  <a:cubicBezTo>
                    <a:pt x="2397" y="978"/>
                    <a:pt x="2397" y="872"/>
                    <a:pt x="2331" y="806"/>
                  </a:cubicBezTo>
                  <a:close/>
                  <a:moveTo>
                    <a:pt x="2279" y="990"/>
                  </a:moveTo>
                  <a:cubicBezTo>
                    <a:pt x="1204" y="2065"/>
                    <a:pt x="1204" y="2065"/>
                    <a:pt x="1204" y="2065"/>
                  </a:cubicBezTo>
                  <a:cubicBezTo>
                    <a:pt x="1204" y="2065"/>
                    <a:pt x="1204" y="2065"/>
                    <a:pt x="1204" y="2065"/>
                  </a:cubicBezTo>
                  <a:cubicBezTo>
                    <a:pt x="1175" y="2094"/>
                    <a:pt x="1175" y="2094"/>
                    <a:pt x="1175" y="2094"/>
                  </a:cubicBezTo>
                  <a:cubicBezTo>
                    <a:pt x="930" y="2324"/>
                    <a:pt x="544" y="2312"/>
                    <a:pt x="314" y="2067"/>
                  </a:cubicBezTo>
                  <a:cubicBezTo>
                    <a:pt x="89" y="1828"/>
                    <a:pt x="94" y="1455"/>
                    <a:pt x="324" y="1221"/>
                  </a:cubicBezTo>
                  <a:cubicBezTo>
                    <a:pt x="325" y="1220"/>
                    <a:pt x="326" y="1219"/>
                    <a:pt x="327" y="1218"/>
                  </a:cubicBezTo>
                  <a:cubicBezTo>
                    <a:pt x="350" y="1196"/>
                    <a:pt x="350" y="1196"/>
                    <a:pt x="350" y="1196"/>
                  </a:cubicBezTo>
                  <a:cubicBezTo>
                    <a:pt x="351" y="1195"/>
                    <a:pt x="352" y="1194"/>
                    <a:pt x="353" y="1193"/>
                  </a:cubicBezTo>
                  <a:cubicBezTo>
                    <a:pt x="1422" y="124"/>
                    <a:pt x="1422" y="124"/>
                    <a:pt x="1422" y="124"/>
                  </a:cubicBezTo>
                  <a:cubicBezTo>
                    <a:pt x="1466" y="79"/>
                    <a:pt x="1537" y="79"/>
                    <a:pt x="1582" y="123"/>
                  </a:cubicBezTo>
                  <a:cubicBezTo>
                    <a:pt x="1626" y="167"/>
                    <a:pt x="1626" y="238"/>
                    <a:pt x="1582" y="283"/>
                  </a:cubicBezTo>
                  <a:cubicBezTo>
                    <a:pt x="1582" y="283"/>
                    <a:pt x="1582" y="283"/>
                    <a:pt x="1582" y="284"/>
                  </a:cubicBezTo>
                  <a:cubicBezTo>
                    <a:pt x="1287" y="578"/>
                    <a:pt x="1287" y="578"/>
                    <a:pt x="1287" y="578"/>
                  </a:cubicBezTo>
                  <a:cubicBezTo>
                    <a:pt x="1231" y="634"/>
                    <a:pt x="1231" y="726"/>
                    <a:pt x="1287" y="782"/>
                  </a:cubicBezTo>
                  <a:cubicBezTo>
                    <a:pt x="1344" y="839"/>
                    <a:pt x="1436" y="839"/>
                    <a:pt x="1492" y="782"/>
                  </a:cubicBezTo>
                  <a:cubicBezTo>
                    <a:pt x="2046" y="228"/>
                    <a:pt x="2046" y="228"/>
                    <a:pt x="2046" y="228"/>
                  </a:cubicBezTo>
                  <a:cubicBezTo>
                    <a:pt x="2094" y="181"/>
                    <a:pt x="2172" y="181"/>
                    <a:pt x="2220" y="229"/>
                  </a:cubicBezTo>
                  <a:cubicBezTo>
                    <a:pt x="2267" y="277"/>
                    <a:pt x="2267" y="354"/>
                    <a:pt x="2220" y="402"/>
                  </a:cubicBezTo>
                  <a:cubicBezTo>
                    <a:pt x="1621" y="1000"/>
                    <a:pt x="1621" y="1000"/>
                    <a:pt x="1621" y="1000"/>
                  </a:cubicBezTo>
                  <a:cubicBezTo>
                    <a:pt x="1568" y="1053"/>
                    <a:pt x="1568" y="1139"/>
                    <a:pt x="1621" y="1192"/>
                  </a:cubicBezTo>
                  <a:cubicBezTo>
                    <a:pt x="1675" y="1244"/>
                    <a:pt x="1760" y="1244"/>
                    <a:pt x="1814" y="1192"/>
                  </a:cubicBezTo>
                  <a:cubicBezTo>
                    <a:pt x="2147" y="859"/>
                    <a:pt x="2147" y="859"/>
                    <a:pt x="2147" y="859"/>
                  </a:cubicBezTo>
                  <a:cubicBezTo>
                    <a:pt x="2184" y="824"/>
                    <a:pt x="2242" y="824"/>
                    <a:pt x="2279" y="859"/>
                  </a:cubicBezTo>
                  <a:cubicBezTo>
                    <a:pt x="2315" y="895"/>
                    <a:pt x="2315" y="954"/>
                    <a:pt x="2279" y="9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2"/>
            <p:cNvSpPr/>
            <p:nvPr/>
          </p:nvSpPr>
          <p:spPr bwMode="auto">
            <a:xfrm>
              <a:off x="3673" y="1722"/>
              <a:ext cx="543" cy="535"/>
            </a:xfrm>
            <a:custGeom>
              <a:avLst/>
              <a:gdLst>
                <a:gd name="T0" fmla="*/ 41 w 291"/>
                <a:gd name="T1" fmla="*/ 287 h 287"/>
                <a:gd name="T2" fmla="*/ 67 w 291"/>
                <a:gd name="T3" fmla="*/ 276 h 287"/>
                <a:gd name="T4" fmla="*/ 277 w 291"/>
                <a:gd name="T5" fmla="*/ 66 h 287"/>
                <a:gd name="T6" fmla="*/ 276 w 291"/>
                <a:gd name="T7" fmla="*/ 14 h 287"/>
                <a:gd name="T8" fmla="*/ 224 w 291"/>
                <a:gd name="T9" fmla="*/ 14 h 287"/>
                <a:gd name="T10" fmla="*/ 14 w 291"/>
                <a:gd name="T11" fmla="*/ 223 h 287"/>
                <a:gd name="T12" fmla="*/ 14 w 291"/>
                <a:gd name="T13" fmla="*/ 276 h 287"/>
                <a:gd name="T14" fmla="*/ 41 w 291"/>
                <a:gd name="T15" fmla="*/ 287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87">
                  <a:moveTo>
                    <a:pt x="41" y="287"/>
                  </a:moveTo>
                  <a:cubicBezTo>
                    <a:pt x="51" y="287"/>
                    <a:pt x="60" y="283"/>
                    <a:pt x="67" y="276"/>
                  </a:cubicBezTo>
                  <a:cubicBezTo>
                    <a:pt x="277" y="66"/>
                    <a:pt x="277" y="66"/>
                    <a:pt x="277" y="66"/>
                  </a:cubicBezTo>
                  <a:cubicBezTo>
                    <a:pt x="291" y="51"/>
                    <a:pt x="290" y="28"/>
                    <a:pt x="276" y="14"/>
                  </a:cubicBezTo>
                  <a:cubicBezTo>
                    <a:pt x="261" y="0"/>
                    <a:pt x="238" y="0"/>
                    <a:pt x="224" y="14"/>
                  </a:cubicBezTo>
                  <a:cubicBezTo>
                    <a:pt x="14" y="223"/>
                    <a:pt x="14" y="223"/>
                    <a:pt x="14" y="223"/>
                  </a:cubicBezTo>
                  <a:cubicBezTo>
                    <a:pt x="0" y="238"/>
                    <a:pt x="0" y="261"/>
                    <a:pt x="14" y="276"/>
                  </a:cubicBezTo>
                  <a:cubicBezTo>
                    <a:pt x="21" y="283"/>
                    <a:pt x="31" y="287"/>
                    <a:pt x="41" y="2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
            <p:cNvSpPr>
              <a:spLocks noEditPoints="1"/>
            </p:cNvSpPr>
            <p:nvPr/>
          </p:nvSpPr>
          <p:spPr bwMode="auto">
            <a:xfrm>
              <a:off x="2024" y="1543"/>
              <a:ext cx="2227" cy="2441"/>
            </a:xfrm>
            <a:custGeom>
              <a:avLst/>
              <a:gdLst>
                <a:gd name="T0" fmla="*/ 1127 w 1194"/>
                <a:gd name="T1" fmla="*/ 510 h 1309"/>
                <a:gd name="T2" fmla="*/ 978 w 1194"/>
                <a:gd name="T3" fmla="*/ 658 h 1309"/>
                <a:gd name="T4" fmla="*/ 588 w 1194"/>
                <a:gd name="T5" fmla="*/ 316 h 1309"/>
                <a:gd name="T6" fmla="*/ 837 w 1194"/>
                <a:gd name="T7" fmla="*/ 67 h 1309"/>
                <a:gd name="T8" fmla="*/ 836 w 1194"/>
                <a:gd name="T9" fmla="*/ 14 h 1309"/>
                <a:gd name="T10" fmla="*/ 784 w 1194"/>
                <a:gd name="T11" fmla="*/ 14 h 1309"/>
                <a:gd name="T12" fmla="*/ 489 w 1194"/>
                <a:gd name="T13" fmla="*/ 309 h 1309"/>
                <a:gd name="T14" fmla="*/ 8 w 1194"/>
                <a:gd name="T15" fmla="*/ 820 h 1309"/>
                <a:gd name="T16" fmla="*/ 518 w 1194"/>
                <a:gd name="T17" fmla="*/ 1301 h 1309"/>
                <a:gd name="T18" fmla="*/ 1000 w 1194"/>
                <a:gd name="T19" fmla="*/ 791 h 1309"/>
                <a:gd name="T20" fmla="*/ 996 w 1194"/>
                <a:gd name="T21" fmla="*/ 746 h 1309"/>
                <a:gd name="T22" fmla="*/ 1180 w 1194"/>
                <a:gd name="T23" fmla="*/ 562 h 1309"/>
                <a:gd name="T24" fmla="*/ 1179 w 1194"/>
                <a:gd name="T25" fmla="*/ 510 h 1309"/>
                <a:gd name="T26" fmla="*/ 1127 w 1194"/>
                <a:gd name="T27" fmla="*/ 510 h 1309"/>
                <a:gd name="T28" fmla="*/ 506 w 1194"/>
                <a:gd name="T29" fmla="*/ 1223 h 1309"/>
                <a:gd name="T30" fmla="*/ 86 w 1194"/>
                <a:gd name="T31" fmla="*/ 803 h 1309"/>
                <a:gd name="T32" fmla="*/ 506 w 1194"/>
                <a:gd name="T33" fmla="*/ 383 h 1309"/>
                <a:gd name="T34" fmla="*/ 926 w 1194"/>
                <a:gd name="T35" fmla="*/ 803 h 1309"/>
                <a:gd name="T36" fmla="*/ 506 w 1194"/>
                <a:gd name="T37" fmla="*/ 1223 h 1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4" h="1309">
                  <a:moveTo>
                    <a:pt x="1127" y="510"/>
                  </a:moveTo>
                  <a:cubicBezTo>
                    <a:pt x="978" y="658"/>
                    <a:pt x="978" y="658"/>
                    <a:pt x="978" y="658"/>
                  </a:cubicBezTo>
                  <a:cubicBezTo>
                    <a:pt x="923" y="480"/>
                    <a:pt x="772" y="347"/>
                    <a:pt x="588" y="316"/>
                  </a:cubicBezTo>
                  <a:cubicBezTo>
                    <a:pt x="837" y="67"/>
                    <a:pt x="837" y="67"/>
                    <a:pt x="837" y="67"/>
                  </a:cubicBezTo>
                  <a:cubicBezTo>
                    <a:pt x="851" y="52"/>
                    <a:pt x="851" y="29"/>
                    <a:pt x="836" y="14"/>
                  </a:cubicBezTo>
                  <a:cubicBezTo>
                    <a:pt x="822" y="0"/>
                    <a:pt x="799" y="0"/>
                    <a:pt x="784" y="14"/>
                  </a:cubicBezTo>
                  <a:cubicBezTo>
                    <a:pt x="489" y="309"/>
                    <a:pt x="489" y="309"/>
                    <a:pt x="489" y="309"/>
                  </a:cubicBezTo>
                  <a:cubicBezTo>
                    <a:pt x="215" y="317"/>
                    <a:pt x="0" y="546"/>
                    <a:pt x="8" y="820"/>
                  </a:cubicBezTo>
                  <a:cubicBezTo>
                    <a:pt x="16" y="1093"/>
                    <a:pt x="244" y="1309"/>
                    <a:pt x="518" y="1301"/>
                  </a:cubicBezTo>
                  <a:cubicBezTo>
                    <a:pt x="792" y="1293"/>
                    <a:pt x="1008" y="1065"/>
                    <a:pt x="1000" y="791"/>
                  </a:cubicBezTo>
                  <a:cubicBezTo>
                    <a:pt x="999" y="776"/>
                    <a:pt x="998" y="760"/>
                    <a:pt x="996" y="746"/>
                  </a:cubicBezTo>
                  <a:cubicBezTo>
                    <a:pt x="1180" y="562"/>
                    <a:pt x="1180" y="562"/>
                    <a:pt x="1180" y="562"/>
                  </a:cubicBezTo>
                  <a:cubicBezTo>
                    <a:pt x="1194" y="548"/>
                    <a:pt x="1194" y="524"/>
                    <a:pt x="1179" y="510"/>
                  </a:cubicBezTo>
                  <a:cubicBezTo>
                    <a:pt x="1164" y="496"/>
                    <a:pt x="1141" y="496"/>
                    <a:pt x="1127" y="510"/>
                  </a:cubicBezTo>
                  <a:close/>
                  <a:moveTo>
                    <a:pt x="506" y="1223"/>
                  </a:moveTo>
                  <a:cubicBezTo>
                    <a:pt x="274" y="1223"/>
                    <a:pt x="86" y="1035"/>
                    <a:pt x="86" y="803"/>
                  </a:cubicBezTo>
                  <a:cubicBezTo>
                    <a:pt x="86" y="571"/>
                    <a:pt x="274" y="383"/>
                    <a:pt x="506" y="383"/>
                  </a:cubicBezTo>
                  <a:cubicBezTo>
                    <a:pt x="738" y="383"/>
                    <a:pt x="926" y="571"/>
                    <a:pt x="926" y="803"/>
                  </a:cubicBezTo>
                  <a:cubicBezTo>
                    <a:pt x="925" y="1035"/>
                    <a:pt x="737" y="1222"/>
                    <a:pt x="506" y="1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4"/>
            <p:cNvSpPr>
              <a:spLocks noEditPoints="1"/>
            </p:cNvSpPr>
            <p:nvPr/>
          </p:nvSpPr>
          <p:spPr bwMode="auto">
            <a:xfrm>
              <a:off x="2330" y="2828"/>
              <a:ext cx="421" cy="423"/>
            </a:xfrm>
            <a:custGeom>
              <a:avLst/>
              <a:gdLst>
                <a:gd name="T0" fmla="*/ 113 w 226"/>
                <a:gd name="T1" fmla="*/ 0 h 227"/>
                <a:gd name="T2" fmla="*/ 0 w 226"/>
                <a:gd name="T3" fmla="*/ 114 h 227"/>
                <a:gd name="T4" fmla="*/ 113 w 226"/>
                <a:gd name="T5" fmla="*/ 227 h 227"/>
                <a:gd name="T6" fmla="*/ 226 w 226"/>
                <a:gd name="T7" fmla="*/ 114 h 227"/>
                <a:gd name="T8" fmla="*/ 226 w 226"/>
                <a:gd name="T9" fmla="*/ 114 h 227"/>
                <a:gd name="T10" fmla="*/ 113 w 226"/>
                <a:gd name="T11" fmla="*/ 0 h 227"/>
                <a:gd name="T12" fmla="*/ 113 w 226"/>
                <a:gd name="T13" fmla="*/ 153 h 227"/>
                <a:gd name="T14" fmla="*/ 74 w 226"/>
                <a:gd name="T15" fmla="*/ 114 h 227"/>
                <a:gd name="T16" fmla="*/ 113 w 226"/>
                <a:gd name="T17" fmla="*/ 75 h 227"/>
                <a:gd name="T18" fmla="*/ 152 w 226"/>
                <a:gd name="T19" fmla="*/ 114 h 227"/>
                <a:gd name="T20" fmla="*/ 113 w 226"/>
                <a:gd name="T21" fmla="*/ 15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27">
                  <a:moveTo>
                    <a:pt x="113" y="0"/>
                  </a:moveTo>
                  <a:cubicBezTo>
                    <a:pt x="50" y="0"/>
                    <a:pt x="0" y="51"/>
                    <a:pt x="0" y="114"/>
                  </a:cubicBezTo>
                  <a:cubicBezTo>
                    <a:pt x="0" y="176"/>
                    <a:pt x="50" y="227"/>
                    <a:pt x="113" y="227"/>
                  </a:cubicBezTo>
                  <a:cubicBezTo>
                    <a:pt x="176" y="227"/>
                    <a:pt x="226" y="176"/>
                    <a:pt x="226" y="114"/>
                  </a:cubicBezTo>
                  <a:cubicBezTo>
                    <a:pt x="226" y="114"/>
                    <a:pt x="226" y="114"/>
                    <a:pt x="226" y="114"/>
                  </a:cubicBezTo>
                  <a:cubicBezTo>
                    <a:pt x="226" y="51"/>
                    <a:pt x="176" y="0"/>
                    <a:pt x="113" y="0"/>
                  </a:cubicBezTo>
                  <a:close/>
                  <a:moveTo>
                    <a:pt x="113" y="153"/>
                  </a:moveTo>
                  <a:cubicBezTo>
                    <a:pt x="91" y="153"/>
                    <a:pt x="74" y="135"/>
                    <a:pt x="74" y="114"/>
                  </a:cubicBezTo>
                  <a:cubicBezTo>
                    <a:pt x="74" y="92"/>
                    <a:pt x="91" y="75"/>
                    <a:pt x="113" y="75"/>
                  </a:cubicBezTo>
                  <a:cubicBezTo>
                    <a:pt x="135" y="75"/>
                    <a:pt x="152" y="92"/>
                    <a:pt x="152" y="114"/>
                  </a:cubicBezTo>
                  <a:cubicBezTo>
                    <a:pt x="152" y="135"/>
                    <a:pt x="135" y="153"/>
                    <a:pt x="113" y="1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5"/>
            <p:cNvSpPr>
              <a:spLocks noEditPoints="1"/>
            </p:cNvSpPr>
            <p:nvPr/>
          </p:nvSpPr>
          <p:spPr bwMode="auto">
            <a:xfrm>
              <a:off x="2968" y="2757"/>
              <a:ext cx="567" cy="565"/>
            </a:xfrm>
            <a:custGeom>
              <a:avLst/>
              <a:gdLst>
                <a:gd name="T0" fmla="*/ 152 w 304"/>
                <a:gd name="T1" fmla="*/ 0 h 303"/>
                <a:gd name="T2" fmla="*/ 0 w 304"/>
                <a:gd name="T3" fmla="*/ 152 h 303"/>
                <a:gd name="T4" fmla="*/ 152 w 304"/>
                <a:gd name="T5" fmla="*/ 303 h 303"/>
                <a:gd name="T6" fmla="*/ 304 w 304"/>
                <a:gd name="T7" fmla="*/ 152 h 303"/>
                <a:gd name="T8" fmla="*/ 304 w 304"/>
                <a:gd name="T9" fmla="*/ 152 h 303"/>
                <a:gd name="T10" fmla="*/ 152 w 304"/>
                <a:gd name="T11" fmla="*/ 0 h 303"/>
                <a:gd name="T12" fmla="*/ 152 w 304"/>
                <a:gd name="T13" fmla="*/ 229 h 303"/>
                <a:gd name="T14" fmla="*/ 75 w 304"/>
                <a:gd name="T15" fmla="*/ 152 h 303"/>
                <a:gd name="T16" fmla="*/ 152 w 304"/>
                <a:gd name="T17" fmla="*/ 75 h 303"/>
                <a:gd name="T18" fmla="*/ 229 w 304"/>
                <a:gd name="T19" fmla="*/ 152 h 303"/>
                <a:gd name="T20" fmla="*/ 152 w 304"/>
                <a:gd name="T21" fmla="*/ 22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4" h="303">
                  <a:moveTo>
                    <a:pt x="152" y="0"/>
                  </a:moveTo>
                  <a:cubicBezTo>
                    <a:pt x="68" y="0"/>
                    <a:pt x="0" y="68"/>
                    <a:pt x="0" y="152"/>
                  </a:cubicBezTo>
                  <a:cubicBezTo>
                    <a:pt x="1" y="235"/>
                    <a:pt x="68" y="303"/>
                    <a:pt x="152" y="303"/>
                  </a:cubicBezTo>
                  <a:cubicBezTo>
                    <a:pt x="236" y="303"/>
                    <a:pt x="304" y="235"/>
                    <a:pt x="304" y="152"/>
                  </a:cubicBezTo>
                  <a:cubicBezTo>
                    <a:pt x="304" y="152"/>
                    <a:pt x="304" y="152"/>
                    <a:pt x="304" y="152"/>
                  </a:cubicBezTo>
                  <a:cubicBezTo>
                    <a:pt x="303" y="68"/>
                    <a:pt x="236" y="0"/>
                    <a:pt x="152" y="0"/>
                  </a:cubicBezTo>
                  <a:close/>
                  <a:moveTo>
                    <a:pt x="152" y="229"/>
                  </a:moveTo>
                  <a:cubicBezTo>
                    <a:pt x="109" y="229"/>
                    <a:pt x="75" y="194"/>
                    <a:pt x="75" y="152"/>
                  </a:cubicBezTo>
                  <a:cubicBezTo>
                    <a:pt x="75" y="109"/>
                    <a:pt x="109" y="75"/>
                    <a:pt x="152" y="75"/>
                  </a:cubicBezTo>
                  <a:cubicBezTo>
                    <a:pt x="195" y="75"/>
                    <a:pt x="229" y="109"/>
                    <a:pt x="229" y="152"/>
                  </a:cubicBezTo>
                  <a:cubicBezTo>
                    <a:pt x="229" y="194"/>
                    <a:pt x="195" y="229"/>
                    <a:pt x="152"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3" name="Group 18"/>
          <p:cNvGrpSpPr>
            <a:grpSpLocks noChangeAspect="1"/>
          </p:cNvGrpSpPr>
          <p:nvPr/>
        </p:nvGrpSpPr>
        <p:grpSpPr bwMode="auto">
          <a:xfrm>
            <a:off x="9283238" y="2560342"/>
            <a:ext cx="987036" cy="935100"/>
            <a:chOff x="1900" y="299"/>
            <a:chExt cx="3877" cy="3673"/>
          </a:xfrm>
          <a:solidFill>
            <a:schemeClr val="bg1"/>
          </a:solidFill>
        </p:grpSpPr>
        <p:sp>
          <p:nvSpPr>
            <p:cNvPr id="45" name="Freeform 19"/>
            <p:cNvSpPr>
              <a:spLocks noEditPoints="1"/>
            </p:cNvSpPr>
            <p:nvPr/>
          </p:nvSpPr>
          <p:spPr bwMode="auto">
            <a:xfrm>
              <a:off x="4809" y="521"/>
              <a:ext cx="483" cy="483"/>
            </a:xfrm>
            <a:custGeom>
              <a:avLst/>
              <a:gdLst>
                <a:gd name="T0" fmla="*/ 102 w 204"/>
                <a:gd name="T1" fmla="*/ 204 h 204"/>
                <a:gd name="T2" fmla="*/ 0 w 204"/>
                <a:gd name="T3" fmla="*/ 102 h 204"/>
                <a:gd name="T4" fmla="*/ 102 w 204"/>
                <a:gd name="T5" fmla="*/ 0 h 204"/>
                <a:gd name="T6" fmla="*/ 204 w 204"/>
                <a:gd name="T7" fmla="*/ 102 h 204"/>
                <a:gd name="T8" fmla="*/ 102 w 204"/>
                <a:gd name="T9" fmla="*/ 204 h 204"/>
                <a:gd name="T10" fmla="*/ 102 w 204"/>
                <a:gd name="T11" fmla="*/ 50 h 204"/>
                <a:gd name="T12" fmla="*/ 51 w 204"/>
                <a:gd name="T13" fmla="*/ 102 h 204"/>
                <a:gd name="T14" fmla="*/ 102 w 204"/>
                <a:gd name="T15" fmla="*/ 153 h 204"/>
                <a:gd name="T16" fmla="*/ 154 w 204"/>
                <a:gd name="T17" fmla="*/ 102 h 204"/>
                <a:gd name="T18" fmla="*/ 102 w 204"/>
                <a:gd name="T19" fmla="*/ 50 h 204"/>
                <a:gd name="T20" fmla="*/ 102 w 204"/>
                <a:gd name="T21" fmla="*/ 50 h 204"/>
                <a:gd name="T22" fmla="*/ 102 w 204"/>
                <a:gd name="T23" fmla="*/ 5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204"/>
                  </a:moveTo>
                  <a:cubicBezTo>
                    <a:pt x="46" y="204"/>
                    <a:pt x="0" y="158"/>
                    <a:pt x="0" y="102"/>
                  </a:cubicBezTo>
                  <a:cubicBezTo>
                    <a:pt x="0" y="45"/>
                    <a:pt x="46" y="0"/>
                    <a:pt x="102" y="0"/>
                  </a:cubicBezTo>
                  <a:cubicBezTo>
                    <a:pt x="158" y="0"/>
                    <a:pt x="204" y="45"/>
                    <a:pt x="204" y="102"/>
                  </a:cubicBezTo>
                  <a:cubicBezTo>
                    <a:pt x="204" y="158"/>
                    <a:pt x="158" y="204"/>
                    <a:pt x="102" y="204"/>
                  </a:cubicBezTo>
                  <a:close/>
                  <a:moveTo>
                    <a:pt x="102" y="50"/>
                  </a:moveTo>
                  <a:cubicBezTo>
                    <a:pt x="74" y="50"/>
                    <a:pt x="51" y="73"/>
                    <a:pt x="51" y="102"/>
                  </a:cubicBezTo>
                  <a:cubicBezTo>
                    <a:pt x="51" y="130"/>
                    <a:pt x="74" y="153"/>
                    <a:pt x="102" y="153"/>
                  </a:cubicBezTo>
                  <a:cubicBezTo>
                    <a:pt x="131" y="153"/>
                    <a:pt x="154" y="130"/>
                    <a:pt x="154" y="102"/>
                  </a:cubicBezTo>
                  <a:cubicBezTo>
                    <a:pt x="154" y="73"/>
                    <a:pt x="131" y="50"/>
                    <a:pt x="102" y="50"/>
                  </a:cubicBezTo>
                  <a:close/>
                  <a:moveTo>
                    <a:pt x="102" y="50"/>
                  </a:moveTo>
                  <a:cubicBezTo>
                    <a:pt x="102" y="50"/>
                    <a:pt x="102" y="50"/>
                    <a:pt x="102" y="5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0"/>
            <p:cNvSpPr>
              <a:spLocks noEditPoints="1"/>
            </p:cNvSpPr>
            <p:nvPr/>
          </p:nvSpPr>
          <p:spPr bwMode="auto">
            <a:xfrm>
              <a:off x="3053" y="2459"/>
              <a:ext cx="1815" cy="604"/>
            </a:xfrm>
            <a:custGeom>
              <a:avLst/>
              <a:gdLst>
                <a:gd name="T0" fmla="*/ 1815 w 1815"/>
                <a:gd name="T1" fmla="*/ 604 h 604"/>
                <a:gd name="T2" fmla="*/ 0 w 1815"/>
                <a:gd name="T3" fmla="*/ 604 h 604"/>
                <a:gd name="T4" fmla="*/ 0 w 1815"/>
                <a:gd name="T5" fmla="*/ 0 h 604"/>
                <a:gd name="T6" fmla="*/ 1815 w 1815"/>
                <a:gd name="T7" fmla="*/ 0 h 604"/>
                <a:gd name="T8" fmla="*/ 1815 w 1815"/>
                <a:gd name="T9" fmla="*/ 604 h 604"/>
                <a:gd name="T10" fmla="*/ 118 w 1815"/>
                <a:gd name="T11" fmla="*/ 486 h 604"/>
                <a:gd name="T12" fmla="*/ 1697 w 1815"/>
                <a:gd name="T13" fmla="*/ 486 h 604"/>
                <a:gd name="T14" fmla="*/ 1697 w 1815"/>
                <a:gd name="T15" fmla="*/ 119 h 604"/>
                <a:gd name="T16" fmla="*/ 118 w 1815"/>
                <a:gd name="T17" fmla="*/ 119 h 604"/>
                <a:gd name="T18" fmla="*/ 118 w 1815"/>
                <a:gd name="T19" fmla="*/ 486 h 604"/>
                <a:gd name="T20" fmla="*/ 118 w 1815"/>
                <a:gd name="T21" fmla="*/ 486 h 604"/>
                <a:gd name="T22" fmla="*/ 118 w 1815"/>
                <a:gd name="T23" fmla="*/ 4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5" h="604">
                  <a:moveTo>
                    <a:pt x="1815" y="604"/>
                  </a:moveTo>
                  <a:lnTo>
                    <a:pt x="0" y="604"/>
                  </a:lnTo>
                  <a:lnTo>
                    <a:pt x="0" y="0"/>
                  </a:lnTo>
                  <a:lnTo>
                    <a:pt x="1815" y="0"/>
                  </a:lnTo>
                  <a:lnTo>
                    <a:pt x="1815" y="604"/>
                  </a:lnTo>
                  <a:close/>
                  <a:moveTo>
                    <a:pt x="118" y="486"/>
                  </a:moveTo>
                  <a:lnTo>
                    <a:pt x="1697" y="486"/>
                  </a:lnTo>
                  <a:lnTo>
                    <a:pt x="1697" y="119"/>
                  </a:lnTo>
                  <a:lnTo>
                    <a:pt x="118" y="119"/>
                  </a:lnTo>
                  <a:lnTo>
                    <a:pt x="118" y="486"/>
                  </a:lnTo>
                  <a:close/>
                  <a:moveTo>
                    <a:pt x="118" y="486"/>
                  </a:moveTo>
                  <a:lnTo>
                    <a:pt x="118" y="4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1"/>
            <p:cNvSpPr>
              <a:spLocks noEditPoints="1"/>
            </p:cNvSpPr>
            <p:nvPr/>
          </p:nvSpPr>
          <p:spPr bwMode="auto">
            <a:xfrm>
              <a:off x="3053" y="2459"/>
              <a:ext cx="1815" cy="604"/>
            </a:xfrm>
            <a:custGeom>
              <a:avLst/>
              <a:gdLst>
                <a:gd name="T0" fmla="*/ 1815 w 1815"/>
                <a:gd name="T1" fmla="*/ 604 h 604"/>
                <a:gd name="T2" fmla="*/ 0 w 1815"/>
                <a:gd name="T3" fmla="*/ 604 h 604"/>
                <a:gd name="T4" fmla="*/ 0 w 1815"/>
                <a:gd name="T5" fmla="*/ 0 h 604"/>
                <a:gd name="T6" fmla="*/ 1815 w 1815"/>
                <a:gd name="T7" fmla="*/ 0 h 604"/>
                <a:gd name="T8" fmla="*/ 1815 w 1815"/>
                <a:gd name="T9" fmla="*/ 604 h 604"/>
                <a:gd name="T10" fmla="*/ 118 w 1815"/>
                <a:gd name="T11" fmla="*/ 486 h 604"/>
                <a:gd name="T12" fmla="*/ 1697 w 1815"/>
                <a:gd name="T13" fmla="*/ 486 h 604"/>
                <a:gd name="T14" fmla="*/ 1697 w 1815"/>
                <a:gd name="T15" fmla="*/ 119 h 604"/>
                <a:gd name="T16" fmla="*/ 118 w 1815"/>
                <a:gd name="T17" fmla="*/ 119 h 604"/>
                <a:gd name="T18" fmla="*/ 118 w 1815"/>
                <a:gd name="T19" fmla="*/ 486 h 604"/>
                <a:gd name="T20" fmla="*/ 118 w 1815"/>
                <a:gd name="T21" fmla="*/ 486 h 604"/>
                <a:gd name="T22" fmla="*/ 118 w 1815"/>
                <a:gd name="T23" fmla="*/ 486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5" h="604">
                  <a:moveTo>
                    <a:pt x="1815" y="604"/>
                  </a:moveTo>
                  <a:lnTo>
                    <a:pt x="0" y="604"/>
                  </a:lnTo>
                  <a:lnTo>
                    <a:pt x="0" y="0"/>
                  </a:lnTo>
                  <a:lnTo>
                    <a:pt x="1815" y="0"/>
                  </a:lnTo>
                  <a:lnTo>
                    <a:pt x="1815" y="604"/>
                  </a:lnTo>
                  <a:moveTo>
                    <a:pt x="118" y="486"/>
                  </a:moveTo>
                  <a:lnTo>
                    <a:pt x="1697" y="486"/>
                  </a:lnTo>
                  <a:lnTo>
                    <a:pt x="1697" y="119"/>
                  </a:lnTo>
                  <a:lnTo>
                    <a:pt x="118" y="119"/>
                  </a:lnTo>
                  <a:lnTo>
                    <a:pt x="118" y="486"/>
                  </a:lnTo>
                  <a:moveTo>
                    <a:pt x="118" y="486"/>
                  </a:moveTo>
                  <a:lnTo>
                    <a:pt x="118" y="486"/>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Rectangle 22"/>
            <p:cNvSpPr>
              <a:spLocks noChangeArrowheads="1"/>
            </p:cNvSpPr>
            <p:nvPr/>
          </p:nvSpPr>
          <p:spPr bwMode="auto">
            <a:xfrm>
              <a:off x="3051" y="3186"/>
              <a:ext cx="1091" cy="1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9" name="Rectangle 23"/>
            <p:cNvSpPr>
              <a:spLocks noChangeArrowheads="1"/>
            </p:cNvSpPr>
            <p:nvPr/>
          </p:nvSpPr>
          <p:spPr bwMode="auto">
            <a:xfrm>
              <a:off x="4748" y="3186"/>
              <a:ext cx="120" cy="1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Freeform 24"/>
            <p:cNvSpPr>
              <a:spLocks noEditPoints="1"/>
            </p:cNvSpPr>
            <p:nvPr/>
          </p:nvSpPr>
          <p:spPr bwMode="auto">
            <a:xfrm>
              <a:off x="1900" y="299"/>
              <a:ext cx="3877" cy="3673"/>
            </a:xfrm>
            <a:custGeom>
              <a:avLst/>
              <a:gdLst>
                <a:gd name="T0" fmla="*/ 1408 w 1638"/>
                <a:gd name="T1" fmla="*/ 1348 h 1552"/>
                <a:gd name="T2" fmla="*/ 1356 w 1638"/>
                <a:gd name="T3" fmla="*/ 861 h 1552"/>
                <a:gd name="T4" fmla="*/ 1433 w 1638"/>
                <a:gd name="T5" fmla="*/ 657 h 1552"/>
                <a:gd name="T6" fmla="*/ 1327 w 1638"/>
                <a:gd name="T7" fmla="*/ 450 h 1552"/>
                <a:gd name="T8" fmla="*/ 1458 w 1638"/>
                <a:gd name="T9" fmla="*/ 323 h 1552"/>
                <a:gd name="T10" fmla="*/ 1205 w 1638"/>
                <a:gd name="T11" fmla="*/ 70 h 1552"/>
                <a:gd name="T12" fmla="*/ 1071 w 1638"/>
                <a:gd name="T13" fmla="*/ 211 h 1552"/>
                <a:gd name="T14" fmla="*/ 870 w 1638"/>
                <a:gd name="T15" fmla="*/ 171 h 1552"/>
                <a:gd name="T16" fmla="*/ 308 w 1638"/>
                <a:gd name="T17" fmla="*/ 657 h 1552"/>
                <a:gd name="T18" fmla="*/ 384 w 1638"/>
                <a:gd name="T19" fmla="*/ 861 h 1552"/>
                <a:gd name="T20" fmla="*/ 256 w 1638"/>
                <a:gd name="T21" fmla="*/ 1067 h 1552"/>
                <a:gd name="T22" fmla="*/ 205 w 1638"/>
                <a:gd name="T23" fmla="*/ 887 h 1552"/>
                <a:gd name="T24" fmla="*/ 128 w 1638"/>
                <a:gd name="T25" fmla="*/ 1067 h 1552"/>
                <a:gd name="T26" fmla="*/ 0 w 1638"/>
                <a:gd name="T27" fmla="*/ 1502 h 1552"/>
                <a:gd name="T28" fmla="*/ 1638 w 1638"/>
                <a:gd name="T29" fmla="*/ 1552 h 1552"/>
                <a:gd name="T30" fmla="*/ 1408 w 1638"/>
                <a:gd name="T31" fmla="*/ 1502 h 1552"/>
                <a:gd name="T32" fmla="*/ 384 w 1638"/>
                <a:gd name="T33" fmla="*/ 1502 h 1552"/>
                <a:gd name="T34" fmla="*/ 1357 w 1638"/>
                <a:gd name="T35" fmla="*/ 1398 h 1552"/>
                <a:gd name="T36" fmla="*/ 435 w 1638"/>
                <a:gd name="T37" fmla="*/ 1348 h 1552"/>
                <a:gd name="T38" fmla="*/ 1306 w 1638"/>
                <a:gd name="T39" fmla="*/ 861 h 1552"/>
                <a:gd name="T40" fmla="*/ 435 w 1638"/>
                <a:gd name="T41" fmla="*/ 1348 h 1552"/>
                <a:gd name="T42" fmla="*/ 1228 w 1638"/>
                <a:gd name="T43" fmla="*/ 657 h 1552"/>
                <a:gd name="T44" fmla="*/ 1282 w 1638"/>
                <a:gd name="T45" fmla="*/ 474 h 1552"/>
                <a:gd name="T46" fmla="*/ 1240 w 1638"/>
                <a:gd name="T47" fmla="*/ 106 h 1552"/>
                <a:gd name="T48" fmla="*/ 1422 w 1638"/>
                <a:gd name="T49" fmla="*/ 106 h 1552"/>
                <a:gd name="T50" fmla="*/ 1240 w 1638"/>
                <a:gd name="T51" fmla="*/ 287 h 1552"/>
                <a:gd name="T52" fmla="*/ 1132 w 1638"/>
                <a:gd name="T53" fmla="*/ 214 h 1552"/>
                <a:gd name="T54" fmla="*/ 1205 w 1638"/>
                <a:gd name="T55" fmla="*/ 323 h 1552"/>
                <a:gd name="T56" fmla="*/ 1334 w 1638"/>
                <a:gd name="T57" fmla="*/ 375 h 1552"/>
                <a:gd name="T58" fmla="*/ 1132 w 1638"/>
                <a:gd name="T59" fmla="*/ 396 h 1552"/>
                <a:gd name="T60" fmla="*/ 844 w 1638"/>
                <a:gd name="T61" fmla="*/ 222 h 1552"/>
                <a:gd name="T62" fmla="*/ 1040 w 1638"/>
                <a:gd name="T63" fmla="*/ 253 h 1552"/>
                <a:gd name="T64" fmla="*/ 1047 w 1638"/>
                <a:gd name="T65" fmla="*/ 337 h 1552"/>
                <a:gd name="T66" fmla="*/ 844 w 1638"/>
                <a:gd name="T67" fmla="*/ 222 h 1552"/>
                <a:gd name="T68" fmla="*/ 1065 w 1638"/>
                <a:gd name="T69" fmla="*/ 389 h 1552"/>
                <a:gd name="T70" fmla="*/ 1138 w 1638"/>
                <a:gd name="T71" fmla="*/ 463 h 1552"/>
                <a:gd name="T72" fmla="*/ 844 w 1638"/>
                <a:gd name="T73" fmla="*/ 657 h 1552"/>
                <a:gd name="T74" fmla="*/ 1178 w 1638"/>
                <a:gd name="T75" fmla="*/ 494 h 1552"/>
                <a:gd name="T76" fmla="*/ 1015 w 1638"/>
                <a:gd name="T77" fmla="*/ 657 h 1552"/>
                <a:gd name="T78" fmla="*/ 794 w 1638"/>
                <a:gd name="T79" fmla="*/ 227 h 1552"/>
                <a:gd name="T80" fmla="*/ 410 w 1638"/>
                <a:gd name="T81" fmla="*/ 657 h 1552"/>
                <a:gd name="T82" fmla="*/ 358 w 1638"/>
                <a:gd name="T83" fmla="*/ 811 h 1552"/>
                <a:gd name="T84" fmla="*/ 1383 w 1638"/>
                <a:gd name="T85" fmla="*/ 707 h 1552"/>
                <a:gd name="T86" fmla="*/ 358 w 1638"/>
                <a:gd name="T87" fmla="*/ 811 h 1552"/>
                <a:gd name="T88" fmla="*/ 384 w 1638"/>
                <a:gd name="T89" fmla="*/ 1117 h 1552"/>
                <a:gd name="T90" fmla="*/ 334 w 1638"/>
                <a:gd name="T91" fmla="*/ 1348 h 1552"/>
                <a:gd name="T92" fmla="*/ 179 w 1638"/>
                <a:gd name="T93" fmla="*/ 1502 h 1552"/>
                <a:gd name="T94" fmla="*/ 179 w 1638"/>
                <a:gd name="T95" fmla="*/ 1117 h 1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8" h="1552">
                  <a:moveTo>
                    <a:pt x="1408" y="1502"/>
                  </a:moveTo>
                  <a:cubicBezTo>
                    <a:pt x="1408" y="1348"/>
                    <a:pt x="1408" y="1348"/>
                    <a:pt x="1408" y="1348"/>
                  </a:cubicBezTo>
                  <a:cubicBezTo>
                    <a:pt x="1356" y="1348"/>
                    <a:pt x="1356" y="1348"/>
                    <a:pt x="1356" y="1348"/>
                  </a:cubicBezTo>
                  <a:cubicBezTo>
                    <a:pt x="1356" y="861"/>
                    <a:pt x="1356" y="861"/>
                    <a:pt x="1356" y="861"/>
                  </a:cubicBezTo>
                  <a:cubicBezTo>
                    <a:pt x="1433" y="861"/>
                    <a:pt x="1433" y="861"/>
                    <a:pt x="1433" y="861"/>
                  </a:cubicBezTo>
                  <a:cubicBezTo>
                    <a:pt x="1433" y="657"/>
                    <a:pt x="1433" y="657"/>
                    <a:pt x="1433" y="657"/>
                  </a:cubicBezTo>
                  <a:cubicBezTo>
                    <a:pt x="1381" y="657"/>
                    <a:pt x="1381" y="657"/>
                    <a:pt x="1381" y="657"/>
                  </a:cubicBezTo>
                  <a:cubicBezTo>
                    <a:pt x="1378" y="585"/>
                    <a:pt x="1359" y="514"/>
                    <a:pt x="1327" y="450"/>
                  </a:cubicBezTo>
                  <a:cubicBezTo>
                    <a:pt x="1334" y="445"/>
                    <a:pt x="1342" y="438"/>
                    <a:pt x="1349" y="431"/>
                  </a:cubicBezTo>
                  <a:cubicBezTo>
                    <a:pt x="1458" y="323"/>
                    <a:pt x="1458" y="323"/>
                    <a:pt x="1458" y="323"/>
                  </a:cubicBezTo>
                  <a:cubicBezTo>
                    <a:pt x="1527" y="253"/>
                    <a:pt x="1527" y="140"/>
                    <a:pt x="1458" y="70"/>
                  </a:cubicBezTo>
                  <a:cubicBezTo>
                    <a:pt x="1388" y="0"/>
                    <a:pt x="1275" y="0"/>
                    <a:pt x="1205" y="70"/>
                  </a:cubicBezTo>
                  <a:cubicBezTo>
                    <a:pt x="1096" y="179"/>
                    <a:pt x="1096" y="179"/>
                    <a:pt x="1096" y="179"/>
                  </a:cubicBezTo>
                  <a:cubicBezTo>
                    <a:pt x="1086" y="189"/>
                    <a:pt x="1078" y="200"/>
                    <a:pt x="1071" y="211"/>
                  </a:cubicBezTo>
                  <a:cubicBezTo>
                    <a:pt x="1067" y="210"/>
                    <a:pt x="1063" y="208"/>
                    <a:pt x="1059" y="206"/>
                  </a:cubicBezTo>
                  <a:cubicBezTo>
                    <a:pt x="999" y="183"/>
                    <a:pt x="935" y="171"/>
                    <a:pt x="870" y="171"/>
                  </a:cubicBezTo>
                  <a:cubicBezTo>
                    <a:pt x="597" y="171"/>
                    <a:pt x="373" y="387"/>
                    <a:pt x="359" y="657"/>
                  </a:cubicBezTo>
                  <a:cubicBezTo>
                    <a:pt x="308" y="657"/>
                    <a:pt x="308" y="657"/>
                    <a:pt x="308" y="657"/>
                  </a:cubicBezTo>
                  <a:cubicBezTo>
                    <a:pt x="308" y="861"/>
                    <a:pt x="308" y="861"/>
                    <a:pt x="308" y="861"/>
                  </a:cubicBezTo>
                  <a:cubicBezTo>
                    <a:pt x="384" y="861"/>
                    <a:pt x="384" y="861"/>
                    <a:pt x="384" y="861"/>
                  </a:cubicBezTo>
                  <a:cubicBezTo>
                    <a:pt x="384" y="1067"/>
                    <a:pt x="384" y="1067"/>
                    <a:pt x="384" y="1067"/>
                  </a:cubicBezTo>
                  <a:cubicBezTo>
                    <a:pt x="256" y="1067"/>
                    <a:pt x="256" y="1067"/>
                    <a:pt x="256" y="1067"/>
                  </a:cubicBezTo>
                  <a:cubicBezTo>
                    <a:pt x="256" y="887"/>
                    <a:pt x="256" y="887"/>
                    <a:pt x="256" y="887"/>
                  </a:cubicBezTo>
                  <a:cubicBezTo>
                    <a:pt x="205" y="887"/>
                    <a:pt x="205" y="887"/>
                    <a:pt x="205" y="887"/>
                  </a:cubicBezTo>
                  <a:cubicBezTo>
                    <a:pt x="205" y="1067"/>
                    <a:pt x="205" y="1067"/>
                    <a:pt x="205" y="1067"/>
                  </a:cubicBezTo>
                  <a:cubicBezTo>
                    <a:pt x="128" y="1067"/>
                    <a:pt x="128" y="1067"/>
                    <a:pt x="128" y="1067"/>
                  </a:cubicBezTo>
                  <a:cubicBezTo>
                    <a:pt x="128" y="1502"/>
                    <a:pt x="128" y="1502"/>
                    <a:pt x="128" y="1502"/>
                  </a:cubicBezTo>
                  <a:cubicBezTo>
                    <a:pt x="0" y="1502"/>
                    <a:pt x="0" y="1502"/>
                    <a:pt x="0" y="1502"/>
                  </a:cubicBezTo>
                  <a:cubicBezTo>
                    <a:pt x="0" y="1552"/>
                    <a:pt x="0" y="1552"/>
                    <a:pt x="0" y="1552"/>
                  </a:cubicBezTo>
                  <a:cubicBezTo>
                    <a:pt x="1638" y="1552"/>
                    <a:pt x="1638" y="1552"/>
                    <a:pt x="1638" y="1552"/>
                  </a:cubicBezTo>
                  <a:cubicBezTo>
                    <a:pt x="1638" y="1502"/>
                    <a:pt x="1638" y="1502"/>
                    <a:pt x="1638" y="1502"/>
                  </a:cubicBezTo>
                  <a:lnTo>
                    <a:pt x="1408" y="1502"/>
                  </a:lnTo>
                  <a:close/>
                  <a:moveTo>
                    <a:pt x="1357" y="1502"/>
                  </a:moveTo>
                  <a:cubicBezTo>
                    <a:pt x="384" y="1502"/>
                    <a:pt x="384" y="1502"/>
                    <a:pt x="384" y="1502"/>
                  </a:cubicBezTo>
                  <a:cubicBezTo>
                    <a:pt x="384" y="1398"/>
                    <a:pt x="384" y="1398"/>
                    <a:pt x="384" y="1398"/>
                  </a:cubicBezTo>
                  <a:cubicBezTo>
                    <a:pt x="1357" y="1398"/>
                    <a:pt x="1357" y="1398"/>
                    <a:pt x="1357" y="1398"/>
                  </a:cubicBezTo>
                  <a:lnTo>
                    <a:pt x="1357" y="1502"/>
                  </a:lnTo>
                  <a:close/>
                  <a:moveTo>
                    <a:pt x="435" y="1348"/>
                  </a:moveTo>
                  <a:cubicBezTo>
                    <a:pt x="435" y="861"/>
                    <a:pt x="435" y="861"/>
                    <a:pt x="435" y="861"/>
                  </a:cubicBezTo>
                  <a:cubicBezTo>
                    <a:pt x="1306" y="861"/>
                    <a:pt x="1306" y="861"/>
                    <a:pt x="1306" y="861"/>
                  </a:cubicBezTo>
                  <a:cubicBezTo>
                    <a:pt x="1306" y="1348"/>
                    <a:pt x="1306" y="1348"/>
                    <a:pt x="1306" y="1348"/>
                  </a:cubicBezTo>
                  <a:cubicBezTo>
                    <a:pt x="435" y="1348"/>
                    <a:pt x="435" y="1348"/>
                    <a:pt x="435" y="1348"/>
                  </a:cubicBezTo>
                  <a:close/>
                  <a:moveTo>
                    <a:pt x="1331" y="657"/>
                  </a:moveTo>
                  <a:cubicBezTo>
                    <a:pt x="1228" y="657"/>
                    <a:pt x="1228" y="657"/>
                    <a:pt x="1228" y="657"/>
                  </a:cubicBezTo>
                  <a:cubicBezTo>
                    <a:pt x="1228" y="484"/>
                    <a:pt x="1228" y="484"/>
                    <a:pt x="1228" y="484"/>
                  </a:cubicBezTo>
                  <a:cubicBezTo>
                    <a:pt x="1247" y="483"/>
                    <a:pt x="1265" y="480"/>
                    <a:pt x="1282" y="474"/>
                  </a:cubicBezTo>
                  <a:cubicBezTo>
                    <a:pt x="1311" y="530"/>
                    <a:pt x="1327" y="593"/>
                    <a:pt x="1331" y="657"/>
                  </a:cubicBezTo>
                  <a:close/>
                  <a:moveTo>
                    <a:pt x="1240" y="106"/>
                  </a:moveTo>
                  <a:cubicBezTo>
                    <a:pt x="1265" y="81"/>
                    <a:pt x="1298" y="68"/>
                    <a:pt x="1331" y="68"/>
                  </a:cubicBezTo>
                  <a:cubicBezTo>
                    <a:pt x="1364" y="68"/>
                    <a:pt x="1397" y="81"/>
                    <a:pt x="1422" y="106"/>
                  </a:cubicBezTo>
                  <a:cubicBezTo>
                    <a:pt x="1472" y="156"/>
                    <a:pt x="1472" y="237"/>
                    <a:pt x="1422" y="287"/>
                  </a:cubicBezTo>
                  <a:cubicBezTo>
                    <a:pt x="1372" y="337"/>
                    <a:pt x="1290" y="337"/>
                    <a:pt x="1240" y="287"/>
                  </a:cubicBezTo>
                  <a:cubicBezTo>
                    <a:pt x="1190" y="237"/>
                    <a:pt x="1190" y="156"/>
                    <a:pt x="1240" y="106"/>
                  </a:cubicBezTo>
                  <a:close/>
                  <a:moveTo>
                    <a:pt x="1132" y="214"/>
                  </a:moveTo>
                  <a:cubicBezTo>
                    <a:pt x="1153" y="193"/>
                    <a:pt x="1153" y="193"/>
                    <a:pt x="1153" y="193"/>
                  </a:cubicBezTo>
                  <a:cubicBezTo>
                    <a:pt x="1152" y="240"/>
                    <a:pt x="1169" y="287"/>
                    <a:pt x="1205" y="323"/>
                  </a:cubicBezTo>
                  <a:cubicBezTo>
                    <a:pt x="1240" y="358"/>
                    <a:pt x="1285" y="375"/>
                    <a:pt x="1331" y="375"/>
                  </a:cubicBezTo>
                  <a:cubicBezTo>
                    <a:pt x="1332" y="375"/>
                    <a:pt x="1333" y="375"/>
                    <a:pt x="1334" y="375"/>
                  </a:cubicBezTo>
                  <a:cubicBezTo>
                    <a:pt x="1313" y="396"/>
                    <a:pt x="1313" y="396"/>
                    <a:pt x="1313" y="396"/>
                  </a:cubicBezTo>
                  <a:cubicBezTo>
                    <a:pt x="1263" y="446"/>
                    <a:pt x="1182" y="446"/>
                    <a:pt x="1132" y="396"/>
                  </a:cubicBezTo>
                  <a:cubicBezTo>
                    <a:pt x="1082" y="346"/>
                    <a:pt x="1082" y="264"/>
                    <a:pt x="1132" y="214"/>
                  </a:cubicBezTo>
                  <a:close/>
                  <a:moveTo>
                    <a:pt x="844" y="222"/>
                  </a:moveTo>
                  <a:cubicBezTo>
                    <a:pt x="853" y="221"/>
                    <a:pt x="862" y="221"/>
                    <a:pt x="870" y="221"/>
                  </a:cubicBezTo>
                  <a:cubicBezTo>
                    <a:pt x="929" y="221"/>
                    <a:pt x="986" y="232"/>
                    <a:pt x="1040" y="253"/>
                  </a:cubicBezTo>
                  <a:cubicBezTo>
                    <a:pt x="1044" y="254"/>
                    <a:pt x="1047" y="256"/>
                    <a:pt x="1050" y="257"/>
                  </a:cubicBezTo>
                  <a:cubicBezTo>
                    <a:pt x="1043" y="283"/>
                    <a:pt x="1042" y="310"/>
                    <a:pt x="1047" y="337"/>
                  </a:cubicBezTo>
                  <a:cubicBezTo>
                    <a:pt x="844" y="539"/>
                    <a:pt x="844" y="539"/>
                    <a:pt x="844" y="539"/>
                  </a:cubicBezTo>
                  <a:lnTo>
                    <a:pt x="844" y="222"/>
                  </a:lnTo>
                  <a:close/>
                  <a:moveTo>
                    <a:pt x="844" y="610"/>
                  </a:moveTo>
                  <a:cubicBezTo>
                    <a:pt x="1065" y="389"/>
                    <a:pt x="1065" y="389"/>
                    <a:pt x="1065" y="389"/>
                  </a:cubicBezTo>
                  <a:cubicBezTo>
                    <a:pt x="1073" y="405"/>
                    <a:pt x="1084" y="419"/>
                    <a:pt x="1096" y="431"/>
                  </a:cubicBezTo>
                  <a:cubicBezTo>
                    <a:pt x="1109" y="444"/>
                    <a:pt x="1123" y="454"/>
                    <a:pt x="1138" y="463"/>
                  </a:cubicBezTo>
                  <a:cubicBezTo>
                    <a:pt x="944" y="657"/>
                    <a:pt x="944" y="657"/>
                    <a:pt x="944" y="657"/>
                  </a:cubicBezTo>
                  <a:cubicBezTo>
                    <a:pt x="844" y="657"/>
                    <a:pt x="844" y="657"/>
                    <a:pt x="844" y="657"/>
                  </a:cubicBezTo>
                  <a:lnTo>
                    <a:pt x="844" y="610"/>
                  </a:lnTo>
                  <a:close/>
                  <a:moveTo>
                    <a:pt x="1178" y="494"/>
                  </a:moveTo>
                  <a:cubicBezTo>
                    <a:pt x="1178" y="657"/>
                    <a:pt x="1178" y="657"/>
                    <a:pt x="1178" y="657"/>
                  </a:cubicBezTo>
                  <a:cubicBezTo>
                    <a:pt x="1015" y="657"/>
                    <a:pt x="1015" y="657"/>
                    <a:pt x="1015" y="657"/>
                  </a:cubicBezTo>
                  <a:lnTo>
                    <a:pt x="1178" y="494"/>
                  </a:lnTo>
                  <a:close/>
                  <a:moveTo>
                    <a:pt x="794" y="227"/>
                  </a:moveTo>
                  <a:cubicBezTo>
                    <a:pt x="794" y="657"/>
                    <a:pt x="794" y="657"/>
                    <a:pt x="794" y="657"/>
                  </a:cubicBezTo>
                  <a:cubicBezTo>
                    <a:pt x="410" y="657"/>
                    <a:pt x="410" y="657"/>
                    <a:pt x="410" y="657"/>
                  </a:cubicBezTo>
                  <a:cubicBezTo>
                    <a:pt x="422" y="440"/>
                    <a:pt x="584" y="262"/>
                    <a:pt x="794" y="227"/>
                  </a:cubicBezTo>
                  <a:close/>
                  <a:moveTo>
                    <a:pt x="358" y="811"/>
                  </a:moveTo>
                  <a:cubicBezTo>
                    <a:pt x="358" y="707"/>
                    <a:pt x="358" y="707"/>
                    <a:pt x="358" y="707"/>
                  </a:cubicBezTo>
                  <a:cubicBezTo>
                    <a:pt x="1383" y="707"/>
                    <a:pt x="1383" y="707"/>
                    <a:pt x="1383" y="707"/>
                  </a:cubicBezTo>
                  <a:cubicBezTo>
                    <a:pt x="1383" y="811"/>
                    <a:pt x="1383" y="811"/>
                    <a:pt x="1383" y="811"/>
                  </a:cubicBezTo>
                  <a:lnTo>
                    <a:pt x="358" y="811"/>
                  </a:lnTo>
                  <a:close/>
                  <a:moveTo>
                    <a:pt x="179" y="1117"/>
                  </a:moveTo>
                  <a:cubicBezTo>
                    <a:pt x="384" y="1117"/>
                    <a:pt x="384" y="1117"/>
                    <a:pt x="384" y="1117"/>
                  </a:cubicBezTo>
                  <a:cubicBezTo>
                    <a:pt x="384" y="1348"/>
                    <a:pt x="384" y="1348"/>
                    <a:pt x="384" y="1348"/>
                  </a:cubicBezTo>
                  <a:cubicBezTo>
                    <a:pt x="334" y="1348"/>
                    <a:pt x="334" y="1348"/>
                    <a:pt x="334" y="1348"/>
                  </a:cubicBezTo>
                  <a:cubicBezTo>
                    <a:pt x="334" y="1502"/>
                    <a:pt x="334" y="1502"/>
                    <a:pt x="334" y="1502"/>
                  </a:cubicBezTo>
                  <a:cubicBezTo>
                    <a:pt x="179" y="1502"/>
                    <a:pt x="179" y="1502"/>
                    <a:pt x="179" y="1502"/>
                  </a:cubicBezTo>
                  <a:lnTo>
                    <a:pt x="179" y="1117"/>
                  </a:lnTo>
                  <a:close/>
                  <a:moveTo>
                    <a:pt x="179" y="1117"/>
                  </a:moveTo>
                  <a:cubicBezTo>
                    <a:pt x="179" y="1117"/>
                    <a:pt x="179" y="1117"/>
                    <a:pt x="179" y="11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 name="Group 27"/>
          <p:cNvGrpSpPr>
            <a:grpSpLocks noChangeAspect="1"/>
          </p:cNvGrpSpPr>
          <p:nvPr/>
        </p:nvGrpSpPr>
        <p:grpSpPr bwMode="auto">
          <a:xfrm>
            <a:off x="6913136" y="2754352"/>
            <a:ext cx="987900" cy="748138"/>
            <a:chOff x="2992" y="-520"/>
            <a:chExt cx="3869" cy="2930"/>
          </a:xfrm>
          <a:solidFill>
            <a:schemeClr val="bg1"/>
          </a:solidFill>
        </p:grpSpPr>
        <p:sp>
          <p:nvSpPr>
            <p:cNvPr id="54" name="Freeform 28"/>
            <p:cNvSpPr>
              <a:spLocks noEditPoints="1"/>
            </p:cNvSpPr>
            <p:nvPr/>
          </p:nvSpPr>
          <p:spPr bwMode="auto">
            <a:xfrm>
              <a:off x="4584" y="475"/>
              <a:ext cx="817" cy="815"/>
            </a:xfrm>
            <a:custGeom>
              <a:avLst/>
              <a:gdLst>
                <a:gd name="T0" fmla="*/ 173 w 345"/>
                <a:gd name="T1" fmla="*/ 344 h 344"/>
                <a:gd name="T2" fmla="*/ 0 w 345"/>
                <a:gd name="T3" fmla="*/ 172 h 344"/>
                <a:gd name="T4" fmla="*/ 173 w 345"/>
                <a:gd name="T5" fmla="*/ 0 h 344"/>
                <a:gd name="T6" fmla="*/ 345 w 345"/>
                <a:gd name="T7" fmla="*/ 172 h 344"/>
                <a:gd name="T8" fmla="*/ 173 w 345"/>
                <a:gd name="T9" fmla="*/ 344 h 344"/>
                <a:gd name="T10" fmla="*/ 173 w 345"/>
                <a:gd name="T11" fmla="*/ 50 h 344"/>
                <a:gd name="T12" fmla="*/ 51 w 345"/>
                <a:gd name="T13" fmla="*/ 172 h 344"/>
                <a:gd name="T14" fmla="*/ 173 w 345"/>
                <a:gd name="T15" fmla="*/ 294 h 344"/>
                <a:gd name="T16" fmla="*/ 294 w 345"/>
                <a:gd name="T17" fmla="*/ 172 h 344"/>
                <a:gd name="T18" fmla="*/ 173 w 345"/>
                <a:gd name="T19" fmla="*/ 50 h 344"/>
                <a:gd name="T20" fmla="*/ 173 w 345"/>
                <a:gd name="T21" fmla="*/ 50 h 344"/>
                <a:gd name="T22" fmla="*/ 173 w 345"/>
                <a:gd name="T23" fmla="*/ 5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5" h="344">
                  <a:moveTo>
                    <a:pt x="173" y="344"/>
                  </a:moveTo>
                  <a:cubicBezTo>
                    <a:pt x="78" y="344"/>
                    <a:pt x="0" y="267"/>
                    <a:pt x="0" y="172"/>
                  </a:cubicBezTo>
                  <a:cubicBezTo>
                    <a:pt x="0" y="77"/>
                    <a:pt x="78" y="0"/>
                    <a:pt x="173" y="0"/>
                  </a:cubicBezTo>
                  <a:cubicBezTo>
                    <a:pt x="268" y="0"/>
                    <a:pt x="345" y="77"/>
                    <a:pt x="345" y="172"/>
                  </a:cubicBezTo>
                  <a:cubicBezTo>
                    <a:pt x="345" y="267"/>
                    <a:pt x="268" y="344"/>
                    <a:pt x="173" y="344"/>
                  </a:cubicBezTo>
                  <a:close/>
                  <a:moveTo>
                    <a:pt x="173" y="50"/>
                  </a:moveTo>
                  <a:cubicBezTo>
                    <a:pt x="105" y="50"/>
                    <a:pt x="51" y="105"/>
                    <a:pt x="51" y="172"/>
                  </a:cubicBezTo>
                  <a:cubicBezTo>
                    <a:pt x="51" y="239"/>
                    <a:pt x="105" y="294"/>
                    <a:pt x="173" y="294"/>
                  </a:cubicBezTo>
                  <a:cubicBezTo>
                    <a:pt x="240" y="294"/>
                    <a:pt x="294" y="239"/>
                    <a:pt x="294" y="172"/>
                  </a:cubicBezTo>
                  <a:cubicBezTo>
                    <a:pt x="294" y="105"/>
                    <a:pt x="240" y="50"/>
                    <a:pt x="173" y="50"/>
                  </a:cubicBezTo>
                  <a:close/>
                  <a:moveTo>
                    <a:pt x="173" y="50"/>
                  </a:moveTo>
                  <a:cubicBezTo>
                    <a:pt x="173" y="50"/>
                    <a:pt x="173" y="50"/>
                    <a:pt x="173" y="5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9"/>
            <p:cNvSpPr>
              <a:spLocks noEditPoints="1"/>
            </p:cNvSpPr>
            <p:nvPr/>
          </p:nvSpPr>
          <p:spPr bwMode="auto">
            <a:xfrm>
              <a:off x="3995" y="1370"/>
              <a:ext cx="258" cy="156"/>
            </a:xfrm>
            <a:custGeom>
              <a:avLst/>
              <a:gdLst>
                <a:gd name="T0" fmla="*/ 0 w 109"/>
                <a:gd name="T1" fmla="*/ 50 h 66"/>
                <a:gd name="T2" fmla="*/ 103 w 109"/>
                <a:gd name="T3" fmla="*/ 66 h 66"/>
                <a:gd name="T4" fmla="*/ 109 w 109"/>
                <a:gd name="T5" fmla="*/ 16 h 66"/>
                <a:gd name="T6" fmla="*/ 9 w 109"/>
                <a:gd name="T7" fmla="*/ 0 h 66"/>
                <a:gd name="T8" fmla="*/ 0 w 109"/>
                <a:gd name="T9" fmla="*/ 50 h 66"/>
                <a:gd name="T10" fmla="*/ 0 w 109"/>
                <a:gd name="T11" fmla="*/ 50 h 66"/>
                <a:gd name="T12" fmla="*/ 0 w 109"/>
                <a:gd name="T13" fmla="*/ 50 h 66"/>
              </a:gdLst>
              <a:ahLst/>
              <a:cxnLst>
                <a:cxn ang="0">
                  <a:pos x="T0" y="T1"/>
                </a:cxn>
                <a:cxn ang="0">
                  <a:pos x="T2" y="T3"/>
                </a:cxn>
                <a:cxn ang="0">
                  <a:pos x="T4" y="T5"/>
                </a:cxn>
                <a:cxn ang="0">
                  <a:pos x="T6" y="T7"/>
                </a:cxn>
                <a:cxn ang="0">
                  <a:pos x="T8" y="T9"/>
                </a:cxn>
                <a:cxn ang="0">
                  <a:pos x="T10" y="T11"/>
                </a:cxn>
                <a:cxn ang="0">
                  <a:pos x="T12" y="T13"/>
                </a:cxn>
              </a:cxnLst>
              <a:rect l="0" t="0" r="r" b="b"/>
              <a:pathLst>
                <a:path w="109" h="66">
                  <a:moveTo>
                    <a:pt x="0" y="50"/>
                  </a:moveTo>
                  <a:cubicBezTo>
                    <a:pt x="33" y="56"/>
                    <a:pt x="68" y="61"/>
                    <a:pt x="103" y="66"/>
                  </a:cubicBezTo>
                  <a:cubicBezTo>
                    <a:pt x="109" y="16"/>
                    <a:pt x="109" y="16"/>
                    <a:pt x="109" y="16"/>
                  </a:cubicBezTo>
                  <a:cubicBezTo>
                    <a:pt x="75" y="12"/>
                    <a:pt x="41" y="6"/>
                    <a:pt x="9" y="0"/>
                  </a:cubicBezTo>
                  <a:lnTo>
                    <a:pt x="0" y="50"/>
                  </a:lnTo>
                  <a:close/>
                  <a:moveTo>
                    <a:pt x="0" y="50"/>
                  </a:moveTo>
                  <a:cubicBezTo>
                    <a:pt x="0" y="50"/>
                    <a:pt x="0" y="50"/>
                    <a:pt x="0" y="5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0"/>
            <p:cNvSpPr>
              <a:spLocks noEditPoints="1"/>
            </p:cNvSpPr>
            <p:nvPr/>
          </p:nvSpPr>
          <p:spPr bwMode="auto">
            <a:xfrm>
              <a:off x="3259" y="413"/>
              <a:ext cx="272" cy="211"/>
            </a:xfrm>
            <a:custGeom>
              <a:avLst/>
              <a:gdLst>
                <a:gd name="T0" fmla="*/ 115 w 115"/>
                <a:gd name="T1" fmla="*/ 48 h 89"/>
                <a:gd name="T2" fmla="*/ 97 w 115"/>
                <a:gd name="T3" fmla="*/ 0 h 89"/>
                <a:gd name="T4" fmla="*/ 0 w 115"/>
                <a:gd name="T5" fmla="*/ 46 h 89"/>
                <a:gd name="T6" fmla="*/ 26 w 115"/>
                <a:gd name="T7" fmla="*/ 89 h 89"/>
                <a:gd name="T8" fmla="*/ 115 w 115"/>
                <a:gd name="T9" fmla="*/ 48 h 89"/>
                <a:gd name="T10" fmla="*/ 115 w 115"/>
                <a:gd name="T11" fmla="*/ 48 h 89"/>
                <a:gd name="T12" fmla="*/ 115 w 115"/>
                <a:gd name="T13" fmla="*/ 48 h 89"/>
              </a:gdLst>
              <a:ahLst/>
              <a:cxnLst>
                <a:cxn ang="0">
                  <a:pos x="T0" y="T1"/>
                </a:cxn>
                <a:cxn ang="0">
                  <a:pos x="T2" y="T3"/>
                </a:cxn>
                <a:cxn ang="0">
                  <a:pos x="T4" y="T5"/>
                </a:cxn>
                <a:cxn ang="0">
                  <a:pos x="T6" y="T7"/>
                </a:cxn>
                <a:cxn ang="0">
                  <a:pos x="T8" y="T9"/>
                </a:cxn>
                <a:cxn ang="0">
                  <a:pos x="T10" y="T11"/>
                </a:cxn>
                <a:cxn ang="0">
                  <a:pos x="T12" y="T13"/>
                </a:cxn>
              </a:cxnLst>
              <a:rect l="0" t="0" r="r" b="b"/>
              <a:pathLst>
                <a:path w="115" h="89">
                  <a:moveTo>
                    <a:pt x="115" y="48"/>
                  </a:moveTo>
                  <a:cubicBezTo>
                    <a:pt x="97" y="0"/>
                    <a:pt x="97" y="0"/>
                    <a:pt x="97" y="0"/>
                  </a:cubicBezTo>
                  <a:cubicBezTo>
                    <a:pt x="60" y="14"/>
                    <a:pt x="28" y="30"/>
                    <a:pt x="0" y="46"/>
                  </a:cubicBezTo>
                  <a:cubicBezTo>
                    <a:pt x="26" y="89"/>
                    <a:pt x="26" y="89"/>
                    <a:pt x="26" y="89"/>
                  </a:cubicBezTo>
                  <a:cubicBezTo>
                    <a:pt x="51" y="74"/>
                    <a:pt x="81" y="60"/>
                    <a:pt x="115" y="48"/>
                  </a:cubicBezTo>
                  <a:close/>
                  <a:moveTo>
                    <a:pt x="115" y="48"/>
                  </a:moveTo>
                  <a:cubicBezTo>
                    <a:pt x="115" y="48"/>
                    <a:pt x="115" y="48"/>
                    <a:pt x="115"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1"/>
            <p:cNvSpPr>
              <a:spLocks noEditPoints="1"/>
            </p:cNvSpPr>
            <p:nvPr/>
          </p:nvSpPr>
          <p:spPr bwMode="auto">
            <a:xfrm>
              <a:off x="4695" y="195"/>
              <a:ext cx="247" cy="126"/>
            </a:xfrm>
            <a:custGeom>
              <a:avLst/>
              <a:gdLst>
                <a:gd name="T0" fmla="*/ 96 w 104"/>
                <a:gd name="T1" fmla="*/ 51 h 53"/>
                <a:gd name="T2" fmla="*/ 104 w 104"/>
                <a:gd name="T3" fmla="*/ 51 h 53"/>
                <a:gd name="T4" fmla="*/ 104 w 104"/>
                <a:gd name="T5" fmla="*/ 0 h 53"/>
                <a:gd name="T6" fmla="*/ 96 w 104"/>
                <a:gd name="T7" fmla="*/ 0 h 53"/>
                <a:gd name="T8" fmla="*/ 0 w 104"/>
                <a:gd name="T9" fmla="*/ 2 h 53"/>
                <a:gd name="T10" fmla="*/ 2 w 104"/>
                <a:gd name="T11" fmla="*/ 53 h 53"/>
                <a:gd name="T12" fmla="*/ 96 w 104"/>
                <a:gd name="T13" fmla="*/ 51 h 53"/>
                <a:gd name="T14" fmla="*/ 96 w 104"/>
                <a:gd name="T15" fmla="*/ 51 h 53"/>
                <a:gd name="T16" fmla="*/ 96 w 104"/>
                <a:gd name="T17" fmla="*/ 5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53">
                  <a:moveTo>
                    <a:pt x="96" y="51"/>
                  </a:moveTo>
                  <a:cubicBezTo>
                    <a:pt x="104" y="51"/>
                    <a:pt x="104" y="51"/>
                    <a:pt x="104" y="51"/>
                  </a:cubicBezTo>
                  <a:cubicBezTo>
                    <a:pt x="104" y="0"/>
                    <a:pt x="104" y="0"/>
                    <a:pt x="104" y="0"/>
                  </a:cubicBezTo>
                  <a:cubicBezTo>
                    <a:pt x="96" y="0"/>
                    <a:pt x="96" y="0"/>
                    <a:pt x="96" y="0"/>
                  </a:cubicBezTo>
                  <a:cubicBezTo>
                    <a:pt x="64" y="0"/>
                    <a:pt x="32" y="1"/>
                    <a:pt x="0" y="2"/>
                  </a:cubicBezTo>
                  <a:cubicBezTo>
                    <a:pt x="2" y="53"/>
                    <a:pt x="2" y="53"/>
                    <a:pt x="2" y="53"/>
                  </a:cubicBezTo>
                  <a:cubicBezTo>
                    <a:pt x="33" y="51"/>
                    <a:pt x="65" y="51"/>
                    <a:pt x="96" y="51"/>
                  </a:cubicBezTo>
                  <a:close/>
                  <a:moveTo>
                    <a:pt x="96" y="51"/>
                  </a:moveTo>
                  <a:cubicBezTo>
                    <a:pt x="96" y="51"/>
                    <a:pt x="96" y="51"/>
                    <a:pt x="96" y="5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2"/>
            <p:cNvSpPr>
              <a:spLocks noEditPoints="1"/>
            </p:cNvSpPr>
            <p:nvPr/>
          </p:nvSpPr>
          <p:spPr bwMode="auto">
            <a:xfrm>
              <a:off x="4667" y="1446"/>
              <a:ext cx="305" cy="253"/>
            </a:xfrm>
            <a:custGeom>
              <a:avLst/>
              <a:gdLst>
                <a:gd name="T0" fmla="*/ 108 w 129"/>
                <a:gd name="T1" fmla="*/ 52 h 107"/>
                <a:gd name="T2" fmla="*/ 129 w 129"/>
                <a:gd name="T3" fmla="*/ 52 h 107"/>
                <a:gd name="T4" fmla="*/ 128 w 129"/>
                <a:gd name="T5" fmla="*/ 1 h 107"/>
                <a:gd name="T6" fmla="*/ 27 w 129"/>
                <a:gd name="T7" fmla="*/ 0 h 107"/>
                <a:gd name="T8" fmla="*/ 27 w 129"/>
                <a:gd name="T9" fmla="*/ 9 h 107"/>
                <a:gd name="T10" fmla="*/ 0 w 129"/>
                <a:gd name="T11" fmla="*/ 37 h 107"/>
                <a:gd name="T12" fmla="*/ 77 w 129"/>
                <a:gd name="T13" fmla="*/ 107 h 107"/>
                <a:gd name="T14" fmla="*/ 110 w 129"/>
                <a:gd name="T15" fmla="*/ 69 h 107"/>
                <a:gd name="T16" fmla="*/ 90 w 129"/>
                <a:gd name="T17" fmla="*/ 52 h 107"/>
                <a:gd name="T18" fmla="*/ 108 w 129"/>
                <a:gd name="T19" fmla="*/ 52 h 107"/>
                <a:gd name="T20" fmla="*/ 108 w 129"/>
                <a:gd name="T21" fmla="*/ 52 h 107"/>
                <a:gd name="T22" fmla="*/ 108 w 129"/>
                <a:gd name="T23" fmla="*/ 5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 h="107">
                  <a:moveTo>
                    <a:pt x="108" y="52"/>
                  </a:moveTo>
                  <a:cubicBezTo>
                    <a:pt x="115" y="52"/>
                    <a:pt x="122" y="52"/>
                    <a:pt x="129" y="52"/>
                  </a:cubicBezTo>
                  <a:cubicBezTo>
                    <a:pt x="128" y="1"/>
                    <a:pt x="128" y="1"/>
                    <a:pt x="128" y="1"/>
                  </a:cubicBezTo>
                  <a:cubicBezTo>
                    <a:pt x="95" y="2"/>
                    <a:pt x="60" y="1"/>
                    <a:pt x="27" y="0"/>
                  </a:cubicBezTo>
                  <a:cubicBezTo>
                    <a:pt x="27" y="9"/>
                    <a:pt x="27" y="9"/>
                    <a:pt x="27" y="9"/>
                  </a:cubicBezTo>
                  <a:cubicBezTo>
                    <a:pt x="0" y="37"/>
                    <a:pt x="0" y="37"/>
                    <a:pt x="0" y="37"/>
                  </a:cubicBezTo>
                  <a:cubicBezTo>
                    <a:pt x="25" y="61"/>
                    <a:pt x="51" y="85"/>
                    <a:pt x="77" y="107"/>
                  </a:cubicBezTo>
                  <a:cubicBezTo>
                    <a:pt x="110" y="69"/>
                    <a:pt x="110" y="69"/>
                    <a:pt x="110" y="69"/>
                  </a:cubicBezTo>
                  <a:cubicBezTo>
                    <a:pt x="103" y="63"/>
                    <a:pt x="97" y="58"/>
                    <a:pt x="90" y="52"/>
                  </a:cubicBezTo>
                  <a:cubicBezTo>
                    <a:pt x="96" y="52"/>
                    <a:pt x="102" y="52"/>
                    <a:pt x="108" y="52"/>
                  </a:cubicBezTo>
                  <a:close/>
                  <a:moveTo>
                    <a:pt x="108" y="52"/>
                  </a:moveTo>
                  <a:cubicBezTo>
                    <a:pt x="108" y="52"/>
                    <a:pt x="108" y="52"/>
                    <a:pt x="108"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3"/>
            <p:cNvSpPr>
              <a:spLocks noEditPoints="1"/>
            </p:cNvSpPr>
            <p:nvPr/>
          </p:nvSpPr>
          <p:spPr bwMode="auto">
            <a:xfrm>
              <a:off x="5420" y="219"/>
              <a:ext cx="253" cy="147"/>
            </a:xfrm>
            <a:custGeom>
              <a:avLst/>
              <a:gdLst>
                <a:gd name="T0" fmla="*/ 107 w 107"/>
                <a:gd name="T1" fmla="*/ 12 h 62"/>
                <a:gd name="T2" fmla="*/ 4 w 107"/>
                <a:gd name="T3" fmla="*/ 0 h 62"/>
                <a:gd name="T4" fmla="*/ 0 w 107"/>
                <a:gd name="T5" fmla="*/ 50 h 62"/>
                <a:gd name="T6" fmla="*/ 100 w 107"/>
                <a:gd name="T7" fmla="*/ 62 h 62"/>
                <a:gd name="T8" fmla="*/ 107 w 107"/>
                <a:gd name="T9" fmla="*/ 12 h 62"/>
                <a:gd name="T10" fmla="*/ 107 w 107"/>
                <a:gd name="T11" fmla="*/ 12 h 62"/>
                <a:gd name="T12" fmla="*/ 107 w 107"/>
                <a:gd name="T13" fmla="*/ 12 h 62"/>
              </a:gdLst>
              <a:ahLst/>
              <a:cxnLst>
                <a:cxn ang="0">
                  <a:pos x="T0" y="T1"/>
                </a:cxn>
                <a:cxn ang="0">
                  <a:pos x="T2" y="T3"/>
                </a:cxn>
                <a:cxn ang="0">
                  <a:pos x="T4" y="T5"/>
                </a:cxn>
                <a:cxn ang="0">
                  <a:pos x="T6" y="T7"/>
                </a:cxn>
                <a:cxn ang="0">
                  <a:pos x="T8" y="T9"/>
                </a:cxn>
                <a:cxn ang="0">
                  <a:pos x="T10" y="T11"/>
                </a:cxn>
                <a:cxn ang="0">
                  <a:pos x="T12" y="T13"/>
                </a:cxn>
              </a:cxnLst>
              <a:rect l="0" t="0" r="r" b="b"/>
              <a:pathLst>
                <a:path w="107" h="62">
                  <a:moveTo>
                    <a:pt x="107" y="12"/>
                  </a:moveTo>
                  <a:cubicBezTo>
                    <a:pt x="74" y="7"/>
                    <a:pt x="39" y="3"/>
                    <a:pt x="4" y="0"/>
                  </a:cubicBezTo>
                  <a:cubicBezTo>
                    <a:pt x="0" y="50"/>
                    <a:pt x="0" y="50"/>
                    <a:pt x="0" y="50"/>
                  </a:cubicBezTo>
                  <a:cubicBezTo>
                    <a:pt x="34" y="53"/>
                    <a:pt x="68" y="57"/>
                    <a:pt x="100" y="62"/>
                  </a:cubicBezTo>
                  <a:lnTo>
                    <a:pt x="107" y="12"/>
                  </a:lnTo>
                  <a:close/>
                  <a:moveTo>
                    <a:pt x="107" y="12"/>
                  </a:moveTo>
                  <a:cubicBezTo>
                    <a:pt x="107" y="12"/>
                    <a:pt x="107" y="12"/>
                    <a:pt x="107"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4"/>
            <p:cNvSpPr>
              <a:spLocks noEditPoints="1"/>
            </p:cNvSpPr>
            <p:nvPr/>
          </p:nvSpPr>
          <p:spPr bwMode="auto">
            <a:xfrm>
              <a:off x="3280" y="1150"/>
              <a:ext cx="270" cy="208"/>
            </a:xfrm>
            <a:custGeom>
              <a:avLst/>
              <a:gdLst>
                <a:gd name="T0" fmla="*/ 0 w 114"/>
                <a:gd name="T1" fmla="*/ 44 h 88"/>
                <a:gd name="T2" fmla="*/ 97 w 114"/>
                <a:gd name="T3" fmla="*/ 88 h 88"/>
                <a:gd name="T4" fmla="*/ 114 w 114"/>
                <a:gd name="T5" fmla="*/ 41 h 88"/>
                <a:gd name="T6" fmla="*/ 24 w 114"/>
                <a:gd name="T7" fmla="*/ 0 h 88"/>
                <a:gd name="T8" fmla="*/ 0 w 114"/>
                <a:gd name="T9" fmla="*/ 44 h 88"/>
                <a:gd name="T10" fmla="*/ 0 w 114"/>
                <a:gd name="T11" fmla="*/ 44 h 88"/>
                <a:gd name="T12" fmla="*/ 0 w 114"/>
                <a:gd name="T13" fmla="*/ 44 h 88"/>
              </a:gdLst>
              <a:ahLst/>
              <a:cxnLst>
                <a:cxn ang="0">
                  <a:pos x="T0" y="T1"/>
                </a:cxn>
                <a:cxn ang="0">
                  <a:pos x="T2" y="T3"/>
                </a:cxn>
                <a:cxn ang="0">
                  <a:pos x="T4" y="T5"/>
                </a:cxn>
                <a:cxn ang="0">
                  <a:pos x="T6" y="T7"/>
                </a:cxn>
                <a:cxn ang="0">
                  <a:pos x="T8" y="T9"/>
                </a:cxn>
                <a:cxn ang="0">
                  <a:pos x="T10" y="T11"/>
                </a:cxn>
                <a:cxn ang="0">
                  <a:pos x="T12" y="T13"/>
                </a:cxn>
              </a:cxnLst>
              <a:rect l="0" t="0" r="r" b="b"/>
              <a:pathLst>
                <a:path w="114" h="88">
                  <a:moveTo>
                    <a:pt x="0" y="44"/>
                  </a:moveTo>
                  <a:cubicBezTo>
                    <a:pt x="28" y="60"/>
                    <a:pt x="60" y="75"/>
                    <a:pt x="97" y="88"/>
                  </a:cubicBezTo>
                  <a:cubicBezTo>
                    <a:pt x="114" y="41"/>
                    <a:pt x="114" y="41"/>
                    <a:pt x="114" y="41"/>
                  </a:cubicBezTo>
                  <a:cubicBezTo>
                    <a:pt x="80" y="28"/>
                    <a:pt x="50" y="15"/>
                    <a:pt x="24" y="0"/>
                  </a:cubicBezTo>
                  <a:lnTo>
                    <a:pt x="0" y="44"/>
                  </a:lnTo>
                  <a:close/>
                  <a:moveTo>
                    <a:pt x="0" y="44"/>
                  </a:moveTo>
                  <a:cubicBezTo>
                    <a:pt x="0" y="44"/>
                    <a:pt x="0" y="44"/>
                    <a:pt x="0" y="4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5"/>
            <p:cNvSpPr>
              <a:spLocks noEditPoints="1"/>
            </p:cNvSpPr>
            <p:nvPr/>
          </p:nvSpPr>
          <p:spPr bwMode="auto">
            <a:xfrm>
              <a:off x="2992" y="593"/>
              <a:ext cx="236" cy="254"/>
            </a:xfrm>
            <a:custGeom>
              <a:avLst/>
              <a:gdLst>
                <a:gd name="T0" fmla="*/ 100 w 100"/>
                <a:gd name="T1" fmla="*/ 40 h 107"/>
                <a:gd name="T2" fmla="*/ 68 w 100"/>
                <a:gd name="T3" fmla="*/ 0 h 107"/>
                <a:gd name="T4" fmla="*/ 0 w 100"/>
                <a:gd name="T5" fmla="*/ 96 h 107"/>
                <a:gd name="T6" fmla="*/ 50 w 100"/>
                <a:gd name="T7" fmla="*/ 107 h 107"/>
                <a:gd name="T8" fmla="*/ 100 w 100"/>
                <a:gd name="T9" fmla="*/ 40 h 107"/>
                <a:gd name="T10" fmla="*/ 100 w 100"/>
                <a:gd name="T11" fmla="*/ 40 h 107"/>
                <a:gd name="T12" fmla="*/ 100 w 100"/>
                <a:gd name="T13" fmla="*/ 40 h 107"/>
              </a:gdLst>
              <a:ahLst/>
              <a:cxnLst>
                <a:cxn ang="0">
                  <a:pos x="T0" y="T1"/>
                </a:cxn>
                <a:cxn ang="0">
                  <a:pos x="T2" y="T3"/>
                </a:cxn>
                <a:cxn ang="0">
                  <a:pos x="T4" y="T5"/>
                </a:cxn>
                <a:cxn ang="0">
                  <a:pos x="T6" y="T7"/>
                </a:cxn>
                <a:cxn ang="0">
                  <a:pos x="T8" y="T9"/>
                </a:cxn>
                <a:cxn ang="0">
                  <a:pos x="T10" y="T11"/>
                </a:cxn>
                <a:cxn ang="0">
                  <a:pos x="T12" y="T13"/>
                </a:cxn>
              </a:cxnLst>
              <a:rect l="0" t="0" r="r" b="b"/>
              <a:pathLst>
                <a:path w="100" h="107">
                  <a:moveTo>
                    <a:pt x="100" y="40"/>
                  </a:moveTo>
                  <a:cubicBezTo>
                    <a:pt x="68" y="0"/>
                    <a:pt x="68" y="0"/>
                    <a:pt x="68" y="0"/>
                  </a:cubicBezTo>
                  <a:cubicBezTo>
                    <a:pt x="31" y="30"/>
                    <a:pt x="8" y="62"/>
                    <a:pt x="0" y="96"/>
                  </a:cubicBezTo>
                  <a:cubicBezTo>
                    <a:pt x="50" y="107"/>
                    <a:pt x="50" y="107"/>
                    <a:pt x="50" y="107"/>
                  </a:cubicBezTo>
                  <a:cubicBezTo>
                    <a:pt x="55" y="85"/>
                    <a:pt x="72" y="62"/>
                    <a:pt x="100" y="40"/>
                  </a:cubicBezTo>
                  <a:close/>
                  <a:moveTo>
                    <a:pt x="100" y="40"/>
                  </a:moveTo>
                  <a:cubicBezTo>
                    <a:pt x="100" y="40"/>
                    <a:pt x="100" y="40"/>
                    <a:pt x="100"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6"/>
            <p:cNvSpPr>
              <a:spLocks noEditPoints="1"/>
            </p:cNvSpPr>
            <p:nvPr/>
          </p:nvSpPr>
          <p:spPr bwMode="auto">
            <a:xfrm>
              <a:off x="5041" y="84"/>
              <a:ext cx="267" cy="249"/>
            </a:xfrm>
            <a:custGeom>
              <a:avLst/>
              <a:gdLst>
                <a:gd name="T0" fmla="*/ 9 w 113"/>
                <a:gd name="T1" fmla="*/ 48 h 105"/>
                <a:gd name="T2" fmla="*/ 8 w 113"/>
                <a:gd name="T3" fmla="*/ 99 h 105"/>
                <a:gd name="T4" fmla="*/ 72 w 113"/>
                <a:gd name="T5" fmla="*/ 101 h 105"/>
                <a:gd name="T6" fmla="*/ 77 w 113"/>
                <a:gd name="T7" fmla="*/ 105 h 105"/>
                <a:gd name="T8" fmla="*/ 80 w 113"/>
                <a:gd name="T9" fmla="*/ 101 h 105"/>
                <a:gd name="T10" fmla="*/ 109 w 113"/>
                <a:gd name="T11" fmla="*/ 103 h 105"/>
                <a:gd name="T12" fmla="*/ 113 w 113"/>
                <a:gd name="T13" fmla="*/ 53 h 105"/>
                <a:gd name="T14" fmla="*/ 93 w 113"/>
                <a:gd name="T15" fmla="*/ 52 h 105"/>
                <a:gd name="T16" fmla="*/ 32 w 113"/>
                <a:gd name="T17" fmla="*/ 0 h 105"/>
                <a:gd name="T18" fmla="*/ 0 w 113"/>
                <a:gd name="T19" fmla="*/ 39 h 105"/>
                <a:gd name="T20" fmla="*/ 10 w 113"/>
                <a:gd name="T21" fmla="*/ 48 h 105"/>
                <a:gd name="T22" fmla="*/ 9 w 113"/>
                <a:gd name="T23" fmla="*/ 48 h 105"/>
                <a:gd name="T24" fmla="*/ 9 w 113"/>
                <a:gd name="T25" fmla="*/ 48 h 105"/>
                <a:gd name="T26" fmla="*/ 9 w 113"/>
                <a:gd name="T27"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 h="105">
                  <a:moveTo>
                    <a:pt x="9" y="48"/>
                  </a:moveTo>
                  <a:cubicBezTo>
                    <a:pt x="8" y="99"/>
                    <a:pt x="8" y="99"/>
                    <a:pt x="8" y="99"/>
                  </a:cubicBezTo>
                  <a:cubicBezTo>
                    <a:pt x="30" y="99"/>
                    <a:pt x="51" y="100"/>
                    <a:pt x="72" y="101"/>
                  </a:cubicBezTo>
                  <a:cubicBezTo>
                    <a:pt x="74" y="102"/>
                    <a:pt x="75" y="104"/>
                    <a:pt x="77" y="105"/>
                  </a:cubicBezTo>
                  <a:cubicBezTo>
                    <a:pt x="80" y="101"/>
                    <a:pt x="80" y="101"/>
                    <a:pt x="80" y="101"/>
                  </a:cubicBezTo>
                  <a:cubicBezTo>
                    <a:pt x="90" y="102"/>
                    <a:pt x="100" y="103"/>
                    <a:pt x="109" y="103"/>
                  </a:cubicBezTo>
                  <a:cubicBezTo>
                    <a:pt x="113" y="53"/>
                    <a:pt x="113" y="53"/>
                    <a:pt x="113" y="53"/>
                  </a:cubicBezTo>
                  <a:cubicBezTo>
                    <a:pt x="106" y="52"/>
                    <a:pt x="99" y="52"/>
                    <a:pt x="93" y="52"/>
                  </a:cubicBezTo>
                  <a:cubicBezTo>
                    <a:pt x="72" y="34"/>
                    <a:pt x="52" y="17"/>
                    <a:pt x="32" y="0"/>
                  </a:cubicBezTo>
                  <a:cubicBezTo>
                    <a:pt x="0" y="39"/>
                    <a:pt x="0" y="39"/>
                    <a:pt x="0" y="39"/>
                  </a:cubicBezTo>
                  <a:cubicBezTo>
                    <a:pt x="3" y="42"/>
                    <a:pt x="7" y="45"/>
                    <a:pt x="10" y="48"/>
                  </a:cubicBezTo>
                  <a:cubicBezTo>
                    <a:pt x="10" y="48"/>
                    <a:pt x="10" y="48"/>
                    <a:pt x="9" y="48"/>
                  </a:cubicBezTo>
                  <a:close/>
                  <a:moveTo>
                    <a:pt x="9" y="48"/>
                  </a:moveTo>
                  <a:cubicBezTo>
                    <a:pt x="9" y="48"/>
                    <a:pt x="9" y="48"/>
                    <a:pt x="9"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7"/>
            <p:cNvSpPr>
              <a:spLocks noEditPoints="1"/>
            </p:cNvSpPr>
            <p:nvPr/>
          </p:nvSpPr>
          <p:spPr bwMode="auto">
            <a:xfrm>
              <a:off x="3001" y="934"/>
              <a:ext cx="241" cy="251"/>
            </a:xfrm>
            <a:custGeom>
              <a:avLst/>
              <a:gdLst>
                <a:gd name="T0" fmla="*/ 47 w 102"/>
                <a:gd name="T1" fmla="*/ 0 h 106"/>
                <a:gd name="T2" fmla="*/ 0 w 102"/>
                <a:gd name="T3" fmla="*/ 16 h 106"/>
                <a:gd name="T4" fmla="*/ 72 w 102"/>
                <a:gd name="T5" fmla="*/ 106 h 106"/>
                <a:gd name="T6" fmla="*/ 102 w 102"/>
                <a:gd name="T7" fmla="*/ 66 h 106"/>
                <a:gd name="T8" fmla="*/ 47 w 102"/>
                <a:gd name="T9" fmla="*/ 0 h 106"/>
                <a:gd name="T10" fmla="*/ 47 w 102"/>
                <a:gd name="T11" fmla="*/ 0 h 106"/>
                <a:gd name="T12" fmla="*/ 47 w 102"/>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102" h="106">
                  <a:moveTo>
                    <a:pt x="47" y="0"/>
                  </a:moveTo>
                  <a:cubicBezTo>
                    <a:pt x="0" y="16"/>
                    <a:pt x="0" y="16"/>
                    <a:pt x="0" y="16"/>
                  </a:cubicBezTo>
                  <a:cubicBezTo>
                    <a:pt x="10" y="48"/>
                    <a:pt x="35" y="78"/>
                    <a:pt x="72" y="106"/>
                  </a:cubicBezTo>
                  <a:cubicBezTo>
                    <a:pt x="102" y="66"/>
                    <a:pt x="102" y="66"/>
                    <a:pt x="102" y="66"/>
                  </a:cubicBezTo>
                  <a:cubicBezTo>
                    <a:pt x="73" y="44"/>
                    <a:pt x="55" y="22"/>
                    <a:pt x="47" y="0"/>
                  </a:cubicBezTo>
                  <a:close/>
                  <a:moveTo>
                    <a:pt x="47" y="0"/>
                  </a:moveTo>
                  <a:cubicBezTo>
                    <a:pt x="47" y="0"/>
                    <a:pt x="47" y="0"/>
                    <a:pt x="4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8"/>
            <p:cNvSpPr>
              <a:spLocks noEditPoints="1"/>
            </p:cNvSpPr>
            <p:nvPr/>
          </p:nvSpPr>
          <p:spPr bwMode="auto">
            <a:xfrm>
              <a:off x="5091" y="1434"/>
              <a:ext cx="248" cy="133"/>
            </a:xfrm>
            <a:custGeom>
              <a:avLst/>
              <a:gdLst>
                <a:gd name="T0" fmla="*/ 1 w 105"/>
                <a:gd name="T1" fmla="*/ 56 h 56"/>
                <a:gd name="T2" fmla="*/ 105 w 105"/>
                <a:gd name="T3" fmla="*/ 51 h 56"/>
                <a:gd name="T4" fmla="*/ 101 w 105"/>
                <a:gd name="T5" fmla="*/ 0 h 56"/>
                <a:gd name="T6" fmla="*/ 0 w 105"/>
                <a:gd name="T7" fmla="*/ 5 h 56"/>
                <a:gd name="T8" fmla="*/ 1 w 105"/>
                <a:gd name="T9" fmla="*/ 56 h 56"/>
                <a:gd name="T10" fmla="*/ 1 w 105"/>
                <a:gd name="T11" fmla="*/ 56 h 56"/>
                <a:gd name="T12" fmla="*/ 1 w 105"/>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105" h="56">
                  <a:moveTo>
                    <a:pt x="1" y="56"/>
                  </a:moveTo>
                  <a:cubicBezTo>
                    <a:pt x="36" y="55"/>
                    <a:pt x="71" y="53"/>
                    <a:pt x="105" y="51"/>
                  </a:cubicBezTo>
                  <a:cubicBezTo>
                    <a:pt x="101" y="0"/>
                    <a:pt x="101" y="0"/>
                    <a:pt x="101" y="0"/>
                  </a:cubicBezTo>
                  <a:cubicBezTo>
                    <a:pt x="68" y="3"/>
                    <a:pt x="34" y="4"/>
                    <a:pt x="0" y="5"/>
                  </a:cubicBezTo>
                  <a:lnTo>
                    <a:pt x="1" y="56"/>
                  </a:lnTo>
                  <a:close/>
                  <a:moveTo>
                    <a:pt x="1" y="56"/>
                  </a:moveTo>
                  <a:cubicBezTo>
                    <a:pt x="1" y="56"/>
                    <a:pt x="1" y="56"/>
                    <a:pt x="1"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9"/>
            <p:cNvSpPr>
              <a:spLocks noEditPoints="1"/>
            </p:cNvSpPr>
            <p:nvPr/>
          </p:nvSpPr>
          <p:spPr bwMode="auto">
            <a:xfrm>
              <a:off x="6122" y="347"/>
              <a:ext cx="270" cy="192"/>
            </a:xfrm>
            <a:custGeom>
              <a:avLst/>
              <a:gdLst>
                <a:gd name="T0" fmla="*/ 114 w 114"/>
                <a:gd name="T1" fmla="*/ 34 h 81"/>
                <a:gd name="T2" fmla="*/ 14 w 114"/>
                <a:gd name="T3" fmla="*/ 0 h 81"/>
                <a:gd name="T4" fmla="*/ 0 w 114"/>
                <a:gd name="T5" fmla="*/ 49 h 81"/>
                <a:gd name="T6" fmla="*/ 95 w 114"/>
                <a:gd name="T7" fmla="*/ 81 h 81"/>
                <a:gd name="T8" fmla="*/ 114 w 114"/>
                <a:gd name="T9" fmla="*/ 34 h 81"/>
                <a:gd name="T10" fmla="*/ 114 w 114"/>
                <a:gd name="T11" fmla="*/ 34 h 81"/>
                <a:gd name="T12" fmla="*/ 114 w 114"/>
                <a:gd name="T13" fmla="*/ 34 h 81"/>
              </a:gdLst>
              <a:ahLst/>
              <a:cxnLst>
                <a:cxn ang="0">
                  <a:pos x="T0" y="T1"/>
                </a:cxn>
                <a:cxn ang="0">
                  <a:pos x="T2" y="T3"/>
                </a:cxn>
                <a:cxn ang="0">
                  <a:pos x="T4" y="T5"/>
                </a:cxn>
                <a:cxn ang="0">
                  <a:pos x="T6" y="T7"/>
                </a:cxn>
                <a:cxn ang="0">
                  <a:pos x="T8" y="T9"/>
                </a:cxn>
                <a:cxn ang="0">
                  <a:pos x="T10" y="T11"/>
                </a:cxn>
                <a:cxn ang="0">
                  <a:pos x="T12" y="T13"/>
                </a:cxn>
              </a:cxnLst>
              <a:rect l="0" t="0" r="r" b="b"/>
              <a:pathLst>
                <a:path w="114" h="81">
                  <a:moveTo>
                    <a:pt x="114" y="34"/>
                  </a:moveTo>
                  <a:cubicBezTo>
                    <a:pt x="84" y="22"/>
                    <a:pt x="50" y="11"/>
                    <a:pt x="14" y="0"/>
                  </a:cubicBezTo>
                  <a:cubicBezTo>
                    <a:pt x="0" y="49"/>
                    <a:pt x="0" y="49"/>
                    <a:pt x="0" y="49"/>
                  </a:cubicBezTo>
                  <a:cubicBezTo>
                    <a:pt x="35" y="59"/>
                    <a:pt x="66" y="69"/>
                    <a:pt x="95" y="81"/>
                  </a:cubicBezTo>
                  <a:lnTo>
                    <a:pt x="114" y="34"/>
                  </a:lnTo>
                  <a:close/>
                  <a:moveTo>
                    <a:pt x="114" y="34"/>
                  </a:moveTo>
                  <a:cubicBezTo>
                    <a:pt x="114" y="34"/>
                    <a:pt x="114" y="34"/>
                    <a:pt x="114"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0"/>
            <p:cNvSpPr>
              <a:spLocks noEditPoints="1"/>
            </p:cNvSpPr>
            <p:nvPr/>
          </p:nvSpPr>
          <p:spPr bwMode="auto">
            <a:xfrm>
              <a:off x="5775" y="266"/>
              <a:ext cx="262" cy="166"/>
            </a:xfrm>
            <a:custGeom>
              <a:avLst/>
              <a:gdLst>
                <a:gd name="T0" fmla="*/ 111 w 111"/>
                <a:gd name="T1" fmla="*/ 21 h 70"/>
                <a:gd name="T2" fmla="*/ 9 w 111"/>
                <a:gd name="T3" fmla="*/ 0 h 70"/>
                <a:gd name="T4" fmla="*/ 0 w 111"/>
                <a:gd name="T5" fmla="*/ 50 h 70"/>
                <a:gd name="T6" fmla="*/ 99 w 111"/>
                <a:gd name="T7" fmla="*/ 70 h 70"/>
                <a:gd name="T8" fmla="*/ 111 w 111"/>
                <a:gd name="T9" fmla="*/ 21 h 70"/>
                <a:gd name="T10" fmla="*/ 111 w 111"/>
                <a:gd name="T11" fmla="*/ 21 h 70"/>
                <a:gd name="T12" fmla="*/ 111 w 111"/>
                <a:gd name="T13" fmla="*/ 21 h 70"/>
              </a:gdLst>
              <a:ahLst/>
              <a:cxnLst>
                <a:cxn ang="0">
                  <a:pos x="T0" y="T1"/>
                </a:cxn>
                <a:cxn ang="0">
                  <a:pos x="T2" y="T3"/>
                </a:cxn>
                <a:cxn ang="0">
                  <a:pos x="T4" y="T5"/>
                </a:cxn>
                <a:cxn ang="0">
                  <a:pos x="T6" y="T7"/>
                </a:cxn>
                <a:cxn ang="0">
                  <a:pos x="T8" y="T9"/>
                </a:cxn>
                <a:cxn ang="0">
                  <a:pos x="T10" y="T11"/>
                </a:cxn>
                <a:cxn ang="0">
                  <a:pos x="T12" y="T13"/>
                </a:cxn>
              </a:cxnLst>
              <a:rect l="0" t="0" r="r" b="b"/>
              <a:pathLst>
                <a:path w="111" h="70">
                  <a:moveTo>
                    <a:pt x="111" y="21"/>
                  </a:moveTo>
                  <a:cubicBezTo>
                    <a:pt x="78" y="13"/>
                    <a:pt x="44" y="6"/>
                    <a:pt x="9" y="0"/>
                  </a:cubicBezTo>
                  <a:cubicBezTo>
                    <a:pt x="0" y="50"/>
                    <a:pt x="0" y="50"/>
                    <a:pt x="0" y="50"/>
                  </a:cubicBezTo>
                  <a:cubicBezTo>
                    <a:pt x="34" y="56"/>
                    <a:pt x="68" y="63"/>
                    <a:pt x="99" y="70"/>
                  </a:cubicBezTo>
                  <a:lnTo>
                    <a:pt x="111" y="21"/>
                  </a:lnTo>
                  <a:close/>
                  <a:moveTo>
                    <a:pt x="111" y="21"/>
                  </a:moveTo>
                  <a:cubicBezTo>
                    <a:pt x="111" y="21"/>
                    <a:pt x="111" y="21"/>
                    <a:pt x="111" y="2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1"/>
            <p:cNvSpPr>
              <a:spLocks noEditPoints="1"/>
            </p:cNvSpPr>
            <p:nvPr/>
          </p:nvSpPr>
          <p:spPr bwMode="auto">
            <a:xfrm>
              <a:off x="3964" y="243"/>
              <a:ext cx="261" cy="156"/>
            </a:xfrm>
            <a:custGeom>
              <a:avLst/>
              <a:gdLst>
                <a:gd name="T0" fmla="*/ 10 w 110"/>
                <a:gd name="T1" fmla="*/ 66 h 66"/>
                <a:gd name="T2" fmla="*/ 110 w 110"/>
                <a:gd name="T3" fmla="*/ 50 h 66"/>
                <a:gd name="T4" fmla="*/ 103 w 110"/>
                <a:gd name="T5" fmla="*/ 0 h 66"/>
                <a:gd name="T6" fmla="*/ 0 w 110"/>
                <a:gd name="T7" fmla="*/ 17 h 66"/>
                <a:gd name="T8" fmla="*/ 10 w 110"/>
                <a:gd name="T9" fmla="*/ 66 h 66"/>
                <a:gd name="T10" fmla="*/ 10 w 110"/>
                <a:gd name="T11" fmla="*/ 66 h 66"/>
                <a:gd name="T12" fmla="*/ 10 w 110"/>
                <a:gd name="T13" fmla="*/ 66 h 66"/>
              </a:gdLst>
              <a:ahLst/>
              <a:cxnLst>
                <a:cxn ang="0">
                  <a:pos x="T0" y="T1"/>
                </a:cxn>
                <a:cxn ang="0">
                  <a:pos x="T2" y="T3"/>
                </a:cxn>
                <a:cxn ang="0">
                  <a:pos x="T4" y="T5"/>
                </a:cxn>
                <a:cxn ang="0">
                  <a:pos x="T6" y="T7"/>
                </a:cxn>
                <a:cxn ang="0">
                  <a:pos x="T8" y="T9"/>
                </a:cxn>
                <a:cxn ang="0">
                  <a:pos x="T10" y="T11"/>
                </a:cxn>
                <a:cxn ang="0">
                  <a:pos x="T12" y="T13"/>
                </a:cxn>
              </a:cxnLst>
              <a:rect l="0" t="0" r="r" b="b"/>
              <a:pathLst>
                <a:path w="110" h="66">
                  <a:moveTo>
                    <a:pt x="10" y="66"/>
                  </a:moveTo>
                  <a:cubicBezTo>
                    <a:pt x="42" y="60"/>
                    <a:pt x="75" y="55"/>
                    <a:pt x="110" y="50"/>
                  </a:cubicBezTo>
                  <a:cubicBezTo>
                    <a:pt x="103" y="0"/>
                    <a:pt x="103" y="0"/>
                    <a:pt x="103" y="0"/>
                  </a:cubicBezTo>
                  <a:cubicBezTo>
                    <a:pt x="68" y="5"/>
                    <a:pt x="33" y="11"/>
                    <a:pt x="0" y="17"/>
                  </a:cubicBezTo>
                  <a:lnTo>
                    <a:pt x="10" y="66"/>
                  </a:lnTo>
                  <a:close/>
                  <a:moveTo>
                    <a:pt x="10" y="66"/>
                  </a:moveTo>
                  <a:cubicBezTo>
                    <a:pt x="10" y="66"/>
                    <a:pt x="10" y="66"/>
                    <a:pt x="10" y="6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2"/>
            <p:cNvSpPr>
              <a:spLocks noEditPoints="1"/>
            </p:cNvSpPr>
            <p:nvPr/>
          </p:nvSpPr>
          <p:spPr bwMode="auto">
            <a:xfrm>
              <a:off x="6712" y="724"/>
              <a:ext cx="149" cy="286"/>
            </a:xfrm>
            <a:custGeom>
              <a:avLst/>
              <a:gdLst>
                <a:gd name="T0" fmla="*/ 43 w 63"/>
                <a:gd name="T1" fmla="*/ 0 h 121"/>
                <a:gd name="T2" fmla="*/ 0 w 63"/>
                <a:gd name="T3" fmla="*/ 26 h 121"/>
                <a:gd name="T4" fmla="*/ 13 w 63"/>
                <a:gd name="T5" fmla="*/ 67 h 121"/>
                <a:gd name="T6" fmla="*/ 5 w 63"/>
                <a:gd name="T7" fmla="*/ 99 h 121"/>
                <a:gd name="T8" fmla="*/ 50 w 63"/>
                <a:gd name="T9" fmla="*/ 121 h 121"/>
                <a:gd name="T10" fmla="*/ 63 w 63"/>
                <a:gd name="T11" fmla="*/ 67 h 121"/>
                <a:gd name="T12" fmla="*/ 43 w 63"/>
                <a:gd name="T13" fmla="*/ 0 h 121"/>
                <a:gd name="T14" fmla="*/ 43 w 63"/>
                <a:gd name="T15" fmla="*/ 0 h 121"/>
                <a:gd name="T16" fmla="*/ 43 w 63"/>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21">
                  <a:moveTo>
                    <a:pt x="43" y="0"/>
                  </a:moveTo>
                  <a:cubicBezTo>
                    <a:pt x="0" y="26"/>
                    <a:pt x="0" y="26"/>
                    <a:pt x="0" y="26"/>
                  </a:cubicBezTo>
                  <a:cubicBezTo>
                    <a:pt x="8" y="40"/>
                    <a:pt x="13" y="54"/>
                    <a:pt x="13" y="67"/>
                  </a:cubicBezTo>
                  <a:cubicBezTo>
                    <a:pt x="13" y="78"/>
                    <a:pt x="10" y="88"/>
                    <a:pt x="5" y="99"/>
                  </a:cubicBezTo>
                  <a:cubicBezTo>
                    <a:pt x="50" y="121"/>
                    <a:pt x="50" y="121"/>
                    <a:pt x="50" y="121"/>
                  </a:cubicBezTo>
                  <a:cubicBezTo>
                    <a:pt x="59" y="104"/>
                    <a:pt x="63" y="85"/>
                    <a:pt x="63" y="67"/>
                  </a:cubicBezTo>
                  <a:cubicBezTo>
                    <a:pt x="63" y="44"/>
                    <a:pt x="56" y="22"/>
                    <a:pt x="43" y="0"/>
                  </a:cubicBezTo>
                  <a:close/>
                  <a:moveTo>
                    <a:pt x="43" y="0"/>
                  </a:moveTo>
                  <a:cubicBezTo>
                    <a:pt x="43" y="0"/>
                    <a:pt x="43" y="0"/>
                    <a:pt x="4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3"/>
            <p:cNvSpPr>
              <a:spLocks noEditPoints="1"/>
            </p:cNvSpPr>
            <p:nvPr/>
          </p:nvSpPr>
          <p:spPr bwMode="auto">
            <a:xfrm>
              <a:off x="6480" y="1038"/>
              <a:ext cx="267" cy="235"/>
            </a:xfrm>
            <a:custGeom>
              <a:avLst/>
              <a:gdLst>
                <a:gd name="T0" fmla="*/ 0 w 113"/>
                <a:gd name="T1" fmla="*/ 54 h 99"/>
                <a:gd name="T2" fmla="*/ 23 w 113"/>
                <a:gd name="T3" fmla="*/ 99 h 99"/>
                <a:gd name="T4" fmla="*/ 113 w 113"/>
                <a:gd name="T5" fmla="*/ 36 h 99"/>
                <a:gd name="T6" fmla="*/ 77 w 113"/>
                <a:gd name="T7" fmla="*/ 0 h 99"/>
                <a:gd name="T8" fmla="*/ 0 w 113"/>
                <a:gd name="T9" fmla="*/ 54 h 99"/>
                <a:gd name="T10" fmla="*/ 0 w 113"/>
                <a:gd name="T11" fmla="*/ 54 h 99"/>
                <a:gd name="T12" fmla="*/ 0 w 113"/>
                <a:gd name="T13" fmla="*/ 54 h 99"/>
              </a:gdLst>
              <a:ahLst/>
              <a:cxnLst>
                <a:cxn ang="0">
                  <a:pos x="T0" y="T1"/>
                </a:cxn>
                <a:cxn ang="0">
                  <a:pos x="T2" y="T3"/>
                </a:cxn>
                <a:cxn ang="0">
                  <a:pos x="T4" y="T5"/>
                </a:cxn>
                <a:cxn ang="0">
                  <a:pos x="T6" y="T7"/>
                </a:cxn>
                <a:cxn ang="0">
                  <a:pos x="T8" y="T9"/>
                </a:cxn>
                <a:cxn ang="0">
                  <a:pos x="T10" y="T11"/>
                </a:cxn>
                <a:cxn ang="0">
                  <a:pos x="T12" y="T13"/>
                </a:cxn>
              </a:cxnLst>
              <a:rect l="0" t="0" r="r" b="b"/>
              <a:pathLst>
                <a:path w="113" h="99">
                  <a:moveTo>
                    <a:pt x="0" y="54"/>
                  </a:moveTo>
                  <a:cubicBezTo>
                    <a:pt x="23" y="99"/>
                    <a:pt x="23" y="99"/>
                    <a:pt x="23" y="99"/>
                  </a:cubicBezTo>
                  <a:cubicBezTo>
                    <a:pt x="60" y="79"/>
                    <a:pt x="91" y="58"/>
                    <a:pt x="113" y="36"/>
                  </a:cubicBezTo>
                  <a:cubicBezTo>
                    <a:pt x="77" y="0"/>
                    <a:pt x="77" y="0"/>
                    <a:pt x="77" y="0"/>
                  </a:cubicBezTo>
                  <a:cubicBezTo>
                    <a:pt x="59" y="19"/>
                    <a:pt x="33" y="37"/>
                    <a:pt x="0" y="54"/>
                  </a:cubicBezTo>
                  <a:close/>
                  <a:moveTo>
                    <a:pt x="0" y="54"/>
                  </a:moveTo>
                  <a:cubicBezTo>
                    <a:pt x="0" y="54"/>
                    <a:pt x="0" y="54"/>
                    <a:pt x="0"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4"/>
            <p:cNvSpPr>
              <a:spLocks noEditPoints="1"/>
            </p:cNvSpPr>
            <p:nvPr/>
          </p:nvSpPr>
          <p:spPr bwMode="auto">
            <a:xfrm>
              <a:off x="6454" y="480"/>
              <a:ext cx="269" cy="227"/>
            </a:xfrm>
            <a:custGeom>
              <a:avLst/>
              <a:gdLst>
                <a:gd name="T0" fmla="*/ 114 w 114"/>
                <a:gd name="T1" fmla="*/ 59 h 96"/>
                <a:gd name="T2" fmla="*/ 22 w 114"/>
                <a:gd name="T3" fmla="*/ 0 h 96"/>
                <a:gd name="T4" fmla="*/ 0 w 114"/>
                <a:gd name="T5" fmla="*/ 45 h 96"/>
                <a:gd name="T6" fmla="*/ 80 w 114"/>
                <a:gd name="T7" fmla="*/ 96 h 96"/>
                <a:gd name="T8" fmla="*/ 114 w 114"/>
                <a:gd name="T9" fmla="*/ 59 h 96"/>
                <a:gd name="T10" fmla="*/ 114 w 114"/>
                <a:gd name="T11" fmla="*/ 59 h 96"/>
                <a:gd name="T12" fmla="*/ 114 w 114"/>
                <a:gd name="T13" fmla="*/ 59 h 96"/>
              </a:gdLst>
              <a:ahLst/>
              <a:cxnLst>
                <a:cxn ang="0">
                  <a:pos x="T0" y="T1"/>
                </a:cxn>
                <a:cxn ang="0">
                  <a:pos x="T2" y="T3"/>
                </a:cxn>
                <a:cxn ang="0">
                  <a:pos x="T4" y="T5"/>
                </a:cxn>
                <a:cxn ang="0">
                  <a:pos x="T6" y="T7"/>
                </a:cxn>
                <a:cxn ang="0">
                  <a:pos x="T8" y="T9"/>
                </a:cxn>
                <a:cxn ang="0">
                  <a:pos x="T10" y="T11"/>
                </a:cxn>
                <a:cxn ang="0">
                  <a:pos x="T12" y="T13"/>
                </a:cxn>
              </a:cxnLst>
              <a:rect l="0" t="0" r="r" b="b"/>
              <a:pathLst>
                <a:path w="114" h="96">
                  <a:moveTo>
                    <a:pt x="114" y="59"/>
                  </a:moveTo>
                  <a:cubicBezTo>
                    <a:pt x="90" y="38"/>
                    <a:pt x="59" y="18"/>
                    <a:pt x="22" y="0"/>
                  </a:cubicBezTo>
                  <a:cubicBezTo>
                    <a:pt x="0" y="45"/>
                    <a:pt x="0" y="45"/>
                    <a:pt x="0" y="45"/>
                  </a:cubicBezTo>
                  <a:cubicBezTo>
                    <a:pt x="33" y="61"/>
                    <a:pt x="60" y="78"/>
                    <a:pt x="80" y="96"/>
                  </a:cubicBezTo>
                  <a:lnTo>
                    <a:pt x="114" y="59"/>
                  </a:lnTo>
                  <a:close/>
                  <a:moveTo>
                    <a:pt x="114" y="59"/>
                  </a:moveTo>
                  <a:cubicBezTo>
                    <a:pt x="114" y="59"/>
                    <a:pt x="114" y="59"/>
                    <a:pt x="114" y="5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5"/>
            <p:cNvSpPr>
              <a:spLocks noEditPoints="1"/>
            </p:cNvSpPr>
            <p:nvPr/>
          </p:nvSpPr>
          <p:spPr bwMode="auto">
            <a:xfrm>
              <a:off x="5805" y="1325"/>
              <a:ext cx="261" cy="168"/>
            </a:xfrm>
            <a:custGeom>
              <a:avLst/>
              <a:gdLst>
                <a:gd name="T0" fmla="*/ 98 w 110"/>
                <a:gd name="T1" fmla="*/ 0 h 71"/>
                <a:gd name="T2" fmla="*/ 0 w 110"/>
                <a:gd name="T3" fmla="*/ 21 h 71"/>
                <a:gd name="T4" fmla="*/ 9 w 110"/>
                <a:gd name="T5" fmla="*/ 71 h 71"/>
                <a:gd name="T6" fmla="*/ 110 w 110"/>
                <a:gd name="T7" fmla="*/ 49 h 71"/>
                <a:gd name="T8" fmla="*/ 98 w 110"/>
                <a:gd name="T9" fmla="*/ 0 h 71"/>
                <a:gd name="T10" fmla="*/ 98 w 110"/>
                <a:gd name="T11" fmla="*/ 0 h 71"/>
                <a:gd name="T12" fmla="*/ 98 w 110"/>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110" h="71">
                  <a:moveTo>
                    <a:pt x="98" y="0"/>
                  </a:moveTo>
                  <a:cubicBezTo>
                    <a:pt x="67" y="8"/>
                    <a:pt x="34" y="15"/>
                    <a:pt x="0" y="21"/>
                  </a:cubicBezTo>
                  <a:cubicBezTo>
                    <a:pt x="9" y="71"/>
                    <a:pt x="9" y="71"/>
                    <a:pt x="9" y="71"/>
                  </a:cubicBezTo>
                  <a:cubicBezTo>
                    <a:pt x="44" y="64"/>
                    <a:pt x="78" y="57"/>
                    <a:pt x="110" y="49"/>
                  </a:cubicBezTo>
                  <a:lnTo>
                    <a:pt x="98" y="0"/>
                  </a:lnTo>
                  <a:close/>
                  <a:moveTo>
                    <a:pt x="98" y="0"/>
                  </a:moveTo>
                  <a:cubicBezTo>
                    <a:pt x="98" y="0"/>
                    <a:pt x="98" y="0"/>
                    <a:pt x="9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46"/>
            <p:cNvSpPr>
              <a:spLocks noEditPoints="1"/>
            </p:cNvSpPr>
            <p:nvPr/>
          </p:nvSpPr>
          <p:spPr bwMode="auto">
            <a:xfrm>
              <a:off x="4329" y="207"/>
              <a:ext cx="253" cy="140"/>
            </a:xfrm>
            <a:custGeom>
              <a:avLst/>
              <a:gdLst>
                <a:gd name="T0" fmla="*/ 6 w 107"/>
                <a:gd name="T1" fmla="*/ 59 h 59"/>
                <a:gd name="T2" fmla="*/ 107 w 107"/>
                <a:gd name="T3" fmla="*/ 50 h 59"/>
                <a:gd name="T4" fmla="*/ 103 w 107"/>
                <a:gd name="T5" fmla="*/ 0 h 59"/>
                <a:gd name="T6" fmla="*/ 0 w 107"/>
                <a:gd name="T7" fmla="*/ 9 h 59"/>
                <a:gd name="T8" fmla="*/ 6 w 107"/>
                <a:gd name="T9" fmla="*/ 59 h 59"/>
                <a:gd name="T10" fmla="*/ 6 w 107"/>
                <a:gd name="T11" fmla="*/ 59 h 59"/>
                <a:gd name="T12" fmla="*/ 6 w 107"/>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107" h="59">
                  <a:moveTo>
                    <a:pt x="6" y="59"/>
                  </a:moveTo>
                  <a:cubicBezTo>
                    <a:pt x="39" y="55"/>
                    <a:pt x="73" y="52"/>
                    <a:pt x="107" y="50"/>
                  </a:cubicBezTo>
                  <a:cubicBezTo>
                    <a:pt x="103" y="0"/>
                    <a:pt x="103" y="0"/>
                    <a:pt x="103" y="0"/>
                  </a:cubicBezTo>
                  <a:cubicBezTo>
                    <a:pt x="69" y="2"/>
                    <a:pt x="34" y="5"/>
                    <a:pt x="0" y="9"/>
                  </a:cubicBezTo>
                  <a:lnTo>
                    <a:pt x="6" y="59"/>
                  </a:lnTo>
                  <a:close/>
                  <a:moveTo>
                    <a:pt x="6" y="59"/>
                  </a:moveTo>
                  <a:cubicBezTo>
                    <a:pt x="6" y="59"/>
                    <a:pt x="6" y="59"/>
                    <a:pt x="6" y="5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47"/>
            <p:cNvSpPr>
              <a:spLocks noEditPoints="1"/>
            </p:cNvSpPr>
            <p:nvPr/>
          </p:nvSpPr>
          <p:spPr bwMode="auto">
            <a:xfrm>
              <a:off x="5448" y="1394"/>
              <a:ext cx="256" cy="149"/>
            </a:xfrm>
            <a:custGeom>
              <a:avLst/>
              <a:gdLst>
                <a:gd name="T0" fmla="*/ 5 w 108"/>
                <a:gd name="T1" fmla="*/ 63 h 63"/>
                <a:gd name="T2" fmla="*/ 108 w 108"/>
                <a:gd name="T3" fmla="*/ 50 h 63"/>
                <a:gd name="T4" fmla="*/ 101 w 108"/>
                <a:gd name="T5" fmla="*/ 0 h 63"/>
                <a:gd name="T6" fmla="*/ 0 w 108"/>
                <a:gd name="T7" fmla="*/ 13 h 63"/>
                <a:gd name="T8" fmla="*/ 5 w 108"/>
                <a:gd name="T9" fmla="*/ 63 h 63"/>
                <a:gd name="T10" fmla="*/ 5 w 108"/>
                <a:gd name="T11" fmla="*/ 63 h 63"/>
                <a:gd name="T12" fmla="*/ 5 w 108"/>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08" h="63">
                  <a:moveTo>
                    <a:pt x="5" y="63"/>
                  </a:moveTo>
                  <a:cubicBezTo>
                    <a:pt x="40" y="60"/>
                    <a:pt x="75" y="55"/>
                    <a:pt x="108" y="50"/>
                  </a:cubicBezTo>
                  <a:cubicBezTo>
                    <a:pt x="101" y="0"/>
                    <a:pt x="101" y="0"/>
                    <a:pt x="101" y="0"/>
                  </a:cubicBezTo>
                  <a:cubicBezTo>
                    <a:pt x="68" y="5"/>
                    <a:pt x="35" y="10"/>
                    <a:pt x="0" y="13"/>
                  </a:cubicBezTo>
                  <a:lnTo>
                    <a:pt x="5" y="63"/>
                  </a:lnTo>
                  <a:close/>
                  <a:moveTo>
                    <a:pt x="5" y="63"/>
                  </a:moveTo>
                  <a:cubicBezTo>
                    <a:pt x="5" y="63"/>
                    <a:pt x="5" y="63"/>
                    <a:pt x="5" y="6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48"/>
            <p:cNvSpPr>
              <a:spLocks noEditPoints="1"/>
            </p:cNvSpPr>
            <p:nvPr/>
          </p:nvSpPr>
          <p:spPr bwMode="auto">
            <a:xfrm>
              <a:off x="6021" y="1155"/>
              <a:ext cx="400" cy="270"/>
            </a:xfrm>
            <a:custGeom>
              <a:avLst/>
              <a:gdLst>
                <a:gd name="T0" fmla="*/ 169 w 169"/>
                <a:gd name="T1" fmla="*/ 72 h 114"/>
                <a:gd name="T2" fmla="*/ 149 w 169"/>
                <a:gd name="T3" fmla="*/ 26 h 114"/>
                <a:gd name="T4" fmla="*/ 76 w 169"/>
                <a:gd name="T5" fmla="*/ 53 h 114"/>
                <a:gd name="T6" fmla="*/ 42 w 169"/>
                <a:gd name="T7" fmla="*/ 0 h 114"/>
                <a:gd name="T8" fmla="*/ 0 w 169"/>
                <a:gd name="T9" fmla="*/ 29 h 114"/>
                <a:gd name="T10" fmla="*/ 55 w 169"/>
                <a:gd name="T11" fmla="*/ 114 h 114"/>
                <a:gd name="T12" fmla="*/ 69 w 169"/>
                <a:gd name="T13" fmla="*/ 105 h 114"/>
                <a:gd name="T14" fmla="*/ 70 w 169"/>
                <a:gd name="T15" fmla="*/ 107 h 114"/>
                <a:gd name="T16" fmla="*/ 169 w 169"/>
                <a:gd name="T17" fmla="*/ 72 h 114"/>
                <a:gd name="T18" fmla="*/ 169 w 169"/>
                <a:gd name="T19" fmla="*/ 72 h 114"/>
                <a:gd name="T20" fmla="*/ 169 w 169"/>
                <a:gd name="T21"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 h="114">
                  <a:moveTo>
                    <a:pt x="169" y="72"/>
                  </a:moveTo>
                  <a:cubicBezTo>
                    <a:pt x="149" y="26"/>
                    <a:pt x="149" y="26"/>
                    <a:pt x="149" y="26"/>
                  </a:cubicBezTo>
                  <a:cubicBezTo>
                    <a:pt x="127" y="35"/>
                    <a:pt x="103" y="44"/>
                    <a:pt x="76" y="53"/>
                  </a:cubicBezTo>
                  <a:cubicBezTo>
                    <a:pt x="65" y="35"/>
                    <a:pt x="54" y="18"/>
                    <a:pt x="42" y="0"/>
                  </a:cubicBezTo>
                  <a:cubicBezTo>
                    <a:pt x="0" y="29"/>
                    <a:pt x="0" y="29"/>
                    <a:pt x="0" y="29"/>
                  </a:cubicBezTo>
                  <a:cubicBezTo>
                    <a:pt x="20" y="58"/>
                    <a:pt x="38" y="86"/>
                    <a:pt x="55" y="114"/>
                  </a:cubicBezTo>
                  <a:cubicBezTo>
                    <a:pt x="69" y="105"/>
                    <a:pt x="69" y="105"/>
                    <a:pt x="69" y="105"/>
                  </a:cubicBezTo>
                  <a:cubicBezTo>
                    <a:pt x="70" y="107"/>
                    <a:pt x="70" y="107"/>
                    <a:pt x="70" y="107"/>
                  </a:cubicBezTo>
                  <a:cubicBezTo>
                    <a:pt x="106" y="97"/>
                    <a:pt x="139" y="85"/>
                    <a:pt x="169" y="72"/>
                  </a:cubicBezTo>
                  <a:close/>
                  <a:moveTo>
                    <a:pt x="169" y="72"/>
                  </a:moveTo>
                  <a:cubicBezTo>
                    <a:pt x="169" y="72"/>
                    <a:pt x="169" y="72"/>
                    <a:pt x="169" y="7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49"/>
            <p:cNvSpPr>
              <a:spLocks noEditPoints="1"/>
            </p:cNvSpPr>
            <p:nvPr/>
          </p:nvSpPr>
          <p:spPr bwMode="auto">
            <a:xfrm>
              <a:off x="5311" y="326"/>
              <a:ext cx="258" cy="255"/>
            </a:xfrm>
            <a:custGeom>
              <a:avLst/>
              <a:gdLst>
                <a:gd name="T0" fmla="*/ 73 w 109"/>
                <a:gd name="T1" fmla="*/ 108 h 108"/>
                <a:gd name="T2" fmla="*/ 109 w 109"/>
                <a:gd name="T3" fmla="*/ 73 h 108"/>
                <a:gd name="T4" fmla="*/ 95 w 109"/>
                <a:gd name="T5" fmla="*/ 59 h 108"/>
                <a:gd name="T6" fmla="*/ 35 w 109"/>
                <a:gd name="T7" fmla="*/ 0 h 108"/>
                <a:gd name="T8" fmla="*/ 0 w 109"/>
                <a:gd name="T9" fmla="*/ 37 h 108"/>
                <a:gd name="T10" fmla="*/ 60 w 109"/>
                <a:gd name="T11" fmla="*/ 94 h 108"/>
                <a:gd name="T12" fmla="*/ 73 w 109"/>
                <a:gd name="T13" fmla="*/ 108 h 108"/>
                <a:gd name="T14" fmla="*/ 73 w 109"/>
                <a:gd name="T15" fmla="*/ 108 h 108"/>
                <a:gd name="T16" fmla="*/ 73 w 109"/>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108">
                  <a:moveTo>
                    <a:pt x="73" y="108"/>
                  </a:moveTo>
                  <a:cubicBezTo>
                    <a:pt x="109" y="73"/>
                    <a:pt x="109" y="73"/>
                    <a:pt x="109" y="73"/>
                  </a:cubicBezTo>
                  <a:cubicBezTo>
                    <a:pt x="104" y="68"/>
                    <a:pt x="100" y="63"/>
                    <a:pt x="95" y="59"/>
                  </a:cubicBezTo>
                  <a:cubicBezTo>
                    <a:pt x="75" y="39"/>
                    <a:pt x="55" y="19"/>
                    <a:pt x="35" y="0"/>
                  </a:cubicBezTo>
                  <a:cubicBezTo>
                    <a:pt x="0" y="37"/>
                    <a:pt x="0" y="37"/>
                    <a:pt x="0" y="37"/>
                  </a:cubicBezTo>
                  <a:cubicBezTo>
                    <a:pt x="20" y="56"/>
                    <a:pt x="40" y="75"/>
                    <a:pt x="60" y="94"/>
                  </a:cubicBezTo>
                  <a:cubicBezTo>
                    <a:pt x="64" y="99"/>
                    <a:pt x="68" y="103"/>
                    <a:pt x="73" y="108"/>
                  </a:cubicBezTo>
                  <a:close/>
                  <a:moveTo>
                    <a:pt x="73" y="108"/>
                  </a:moveTo>
                  <a:cubicBezTo>
                    <a:pt x="73" y="108"/>
                    <a:pt x="73" y="108"/>
                    <a:pt x="73" y="1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0"/>
            <p:cNvSpPr>
              <a:spLocks noEditPoints="1"/>
            </p:cNvSpPr>
            <p:nvPr/>
          </p:nvSpPr>
          <p:spPr bwMode="auto">
            <a:xfrm>
              <a:off x="5803" y="861"/>
              <a:ext cx="244" cy="265"/>
            </a:xfrm>
            <a:custGeom>
              <a:avLst/>
              <a:gdLst>
                <a:gd name="T0" fmla="*/ 103 w 103"/>
                <a:gd name="T1" fmla="*/ 82 h 112"/>
                <a:gd name="T2" fmla="*/ 39 w 103"/>
                <a:gd name="T3" fmla="*/ 0 h 112"/>
                <a:gd name="T4" fmla="*/ 0 w 103"/>
                <a:gd name="T5" fmla="*/ 32 h 112"/>
                <a:gd name="T6" fmla="*/ 63 w 103"/>
                <a:gd name="T7" fmla="*/ 112 h 112"/>
                <a:gd name="T8" fmla="*/ 103 w 103"/>
                <a:gd name="T9" fmla="*/ 82 h 112"/>
                <a:gd name="T10" fmla="*/ 103 w 103"/>
                <a:gd name="T11" fmla="*/ 82 h 112"/>
                <a:gd name="T12" fmla="*/ 103 w 103"/>
                <a:gd name="T13" fmla="*/ 82 h 112"/>
              </a:gdLst>
              <a:ahLst/>
              <a:cxnLst>
                <a:cxn ang="0">
                  <a:pos x="T0" y="T1"/>
                </a:cxn>
                <a:cxn ang="0">
                  <a:pos x="T2" y="T3"/>
                </a:cxn>
                <a:cxn ang="0">
                  <a:pos x="T4" y="T5"/>
                </a:cxn>
                <a:cxn ang="0">
                  <a:pos x="T6" y="T7"/>
                </a:cxn>
                <a:cxn ang="0">
                  <a:pos x="T8" y="T9"/>
                </a:cxn>
                <a:cxn ang="0">
                  <a:pos x="T10" y="T11"/>
                </a:cxn>
                <a:cxn ang="0">
                  <a:pos x="T12" y="T13"/>
                </a:cxn>
              </a:cxnLst>
              <a:rect l="0" t="0" r="r" b="b"/>
              <a:pathLst>
                <a:path w="103" h="112">
                  <a:moveTo>
                    <a:pt x="103" y="82"/>
                  </a:moveTo>
                  <a:cubicBezTo>
                    <a:pt x="83" y="55"/>
                    <a:pt x="62" y="27"/>
                    <a:pt x="39" y="0"/>
                  </a:cubicBezTo>
                  <a:cubicBezTo>
                    <a:pt x="0" y="32"/>
                    <a:pt x="0" y="32"/>
                    <a:pt x="0" y="32"/>
                  </a:cubicBezTo>
                  <a:cubicBezTo>
                    <a:pt x="22" y="59"/>
                    <a:pt x="43" y="86"/>
                    <a:pt x="63" y="112"/>
                  </a:cubicBezTo>
                  <a:lnTo>
                    <a:pt x="103" y="82"/>
                  </a:lnTo>
                  <a:close/>
                  <a:moveTo>
                    <a:pt x="103" y="82"/>
                  </a:moveTo>
                  <a:cubicBezTo>
                    <a:pt x="103" y="82"/>
                    <a:pt x="103" y="82"/>
                    <a:pt x="103" y="8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1"/>
            <p:cNvSpPr>
              <a:spLocks noEditPoints="1"/>
            </p:cNvSpPr>
            <p:nvPr/>
          </p:nvSpPr>
          <p:spPr bwMode="auto">
            <a:xfrm>
              <a:off x="4755" y="-136"/>
              <a:ext cx="265" cy="239"/>
            </a:xfrm>
            <a:custGeom>
              <a:avLst/>
              <a:gdLst>
                <a:gd name="T0" fmla="*/ 112 w 112"/>
                <a:gd name="T1" fmla="*/ 61 h 101"/>
                <a:gd name="T2" fmla="*/ 28 w 112"/>
                <a:gd name="T3" fmla="*/ 0 h 101"/>
                <a:gd name="T4" fmla="*/ 0 w 112"/>
                <a:gd name="T5" fmla="*/ 42 h 101"/>
                <a:gd name="T6" fmla="*/ 81 w 112"/>
                <a:gd name="T7" fmla="*/ 101 h 101"/>
                <a:gd name="T8" fmla="*/ 112 w 112"/>
                <a:gd name="T9" fmla="*/ 61 h 101"/>
                <a:gd name="T10" fmla="*/ 112 w 112"/>
                <a:gd name="T11" fmla="*/ 61 h 101"/>
                <a:gd name="T12" fmla="*/ 112 w 112"/>
                <a:gd name="T13" fmla="*/ 61 h 101"/>
              </a:gdLst>
              <a:ahLst/>
              <a:cxnLst>
                <a:cxn ang="0">
                  <a:pos x="T0" y="T1"/>
                </a:cxn>
                <a:cxn ang="0">
                  <a:pos x="T2" y="T3"/>
                </a:cxn>
                <a:cxn ang="0">
                  <a:pos x="T4" y="T5"/>
                </a:cxn>
                <a:cxn ang="0">
                  <a:pos x="T6" y="T7"/>
                </a:cxn>
                <a:cxn ang="0">
                  <a:pos x="T8" y="T9"/>
                </a:cxn>
                <a:cxn ang="0">
                  <a:pos x="T10" y="T11"/>
                </a:cxn>
                <a:cxn ang="0">
                  <a:pos x="T12" y="T13"/>
                </a:cxn>
              </a:cxnLst>
              <a:rect l="0" t="0" r="r" b="b"/>
              <a:pathLst>
                <a:path w="112" h="101">
                  <a:moveTo>
                    <a:pt x="112" y="61"/>
                  </a:moveTo>
                  <a:cubicBezTo>
                    <a:pt x="84" y="39"/>
                    <a:pt x="56" y="19"/>
                    <a:pt x="28" y="0"/>
                  </a:cubicBezTo>
                  <a:cubicBezTo>
                    <a:pt x="0" y="42"/>
                    <a:pt x="0" y="42"/>
                    <a:pt x="0" y="42"/>
                  </a:cubicBezTo>
                  <a:cubicBezTo>
                    <a:pt x="26" y="60"/>
                    <a:pt x="54" y="80"/>
                    <a:pt x="81" y="101"/>
                  </a:cubicBezTo>
                  <a:lnTo>
                    <a:pt x="112" y="61"/>
                  </a:lnTo>
                  <a:close/>
                  <a:moveTo>
                    <a:pt x="112" y="61"/>
                  </a:moveTo>
                  <a:cubicBezTo>
                    <a:pt x="112" y="61"/>
                    <a:pt x="112" y="61"/>
                    <a:pt x="112" y="6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2"/>
            <p:cNvSpPr>
              <a:spLocks noEditPoints="1"/>
            </p:cNvSpPr>
            <p:nvPr/>
          </p:nvSpPr>
          <p:spPr bwMode="auto">
            <a:xfrm>
              <a:off x="5566" y="586"/>
              <a:ext cx="251" cy="261"/>
            </a:xfrm>
            <a:custGeom>
              <a:avLst/>
              <a:gdLst>
                <a:gd name="T0" fmla="*/ 106 w 106"/>
                <a:gd name="T1" fmla="*/ 77 h 110"/>
                <a:gd name="T2" fmla="*/ 37 w 106"/>
                <a:gd name="T3" fmla="*/ 0 h 110"/>
                <a:gd name="T4" fmla="*/ 0 w 106"/>
                <a:gd name="T5" fmla="*/ 34 h 110"/>
                <a:gd name="T6" fmla="*/ 68 w 106"/>
                <a:gd name="T7" fmla="*/ 110 h 110"/>
                <a:gd name="T8" fmla="*/ 106 w 106"/>
                <a:gd name="T9" fmla="*/ 77 h 110"/>
                <a:gd name="T10" fmla="*/ 106 w 106"/>
                <a:gd name="T11" fmla="*/ 77 h 110"/>
                <a:gd name="T12" fmla="*/ 106 w 106"/>
                <a:gd name="T13" fmla="*/ 77 h 110"/>
              </a:gdLst>
              <a:ahLst/>
              <a:cxnLst>
                <a:cxn ang="0">
                  <a:pos x="T0" y="T1"/>
                </a:cxn>
                <a:cxn ang="0">
                  <a:pos x="T2" y="T3"/>
                </a:cxn>
                <a:cxn ang="0">
                  <a:pos x="T4" y="T5"/>
                </a:cxn>
                <a:cxn ang="0">
                  <a:pos x="T6" y="T7"/>
                </a:cxn>
                <a:cxn ang="0">
                  <a:pos x="T8" y="T9"/>
                </a:cxn>
                <a:cxn ang="0">
                  <a:pos x="T10" y="T11"/>
                </a:cxn>
                <a:cxn ang="0">
                  <a:pos x="T12" y="T13"/>
                </a:cxn>
              </a:cxnLst>
              <a:rect l="0" t="0" r="r" b="b"/>
              <a:pathLst>
                <a:path w="106" h="110">
                  <a:moveTo>
                    <a:pt x="106" y="77"/>
                  </a:moveTo>
                  <a:cubicBezTo>
                    <a:pt x="84" y="51"/>
                    <a:pt x="61" y="25"/>
                    <a:pt x="37" y="0"/>
                  </a:cubicBezTo>
                  <a:cubicBezTo>
                    <a:pt x="0" y="34"/>
                    <a:pt x="0" y="34"/>
                    <a:pt x="0" y="34"/>
                  </a:cubicBezTo>
                  <a:cubicBezTo>
                    <a:pt x="23" y="59"/>
                    <a:pt x="46" y="84"/>
                    <a:pt x="68" y="110"/>
                  </a:cubicBezTo>
                  <a:lnTo>
                    <a:pt x="106" y="77"/>
                  </a:lnTo>
                  <a:close/>
                  <a:moveTo>
                    <a:pt x="106" y="77"/>
                  </a:moveTo>
                  <a:cubicBezTo>
                    <a:pt x="106" y="77"/>
                    <a:pt x="106" y="77"/>
                    <a:pt x="106" y="7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53"/>
            <p:cNvSpPr>
              <a:spLocks noEditPoints="1"/>
            </p:cNvSpPr>
            <p:nvPr/>
          </p:nvSpPr>
          <p:spPr bwMode="auto">
            <a:xfrm>
              <a:off x="4120" y="-477"/>
              <a:ext cx="268" cy="199"/>
            </a:xfrm>
            <a:custGeom>
              <a:avLst/>
              <a:gdLst>
                <a:gd name="T0" fmla="*/ 113 w 113"/>
                <a:gd name="T1" fmla="*/ 38 h 84"/>
                <a:gd name="T2" fmla="*/ 14 w 113"/>
                <a:gd name="T3" fmla="*/ 0 h 84"/>
                <a:gd name="T4" fmla="*/ 0 w 113"/>
                <a:gd name="T5" fmla="*/ 49 h 84"/>
                <a:gd name="T6" fmla="*/ 92 w 113"/>
                <a:gd name="T7" fmla="*/ 84 h 84"/>
                <a:gd name="T8" fmla="*/ 113 w 113"/>
                <a:gd name="T9" fmla="*/ 38 h 84"/>
                <a:gd name="T10" fmla="*/ 113 w 113"/>
                <a:gd name="T11" fmla="*/ 38 h 84"/>
                <a:gd name="T12" fmla="*/ 113 w 113"/>
                <a:gd name="T13" fmla="*/ 38 h 84"/>
              </a:gdLst>
              <a:ahLst/>
              <a:cxnLst>
                <a:cxn ang="0">
                  <a:pos x="T0" y="T1"/>
                </a:cxn>
                <a:cxn ang="0">
                  <a:pos x="T2" y="T3"/>
                </a:cxn>
                <a:cxn ang="0">
                  <a:pos x="T4" y="T5"/>
                </a:cxn>
                <a:cxn ang="0">
                  <a:pos x="T6" y="T7"/>
                </a:cxn>
                <a:cxn ang="0">
                  <a:pos x="T8" y="T9"/>
                </a:cxn>
                <a:cxn ang="0">
                  <a:pos x="T10" y="T11"/>
                </a:cxn>
                <a:cxn ang="0">
                  <a:pos x="T12" y="T13"/>
                </a:cxn>
              </a:cxnLst>
              <a:rect l="0" t="0" r="r" b="b"/>
              <a:pathLst>
                <a:path w="113" h="84">
                  <a:moveTo>
                    <a:pt x="113" y="38"/>
                  </a:moveTo>
                  <a:cubicBezTo>
                    <a:pt x="78" y="22"/>
                    <a:pt x="44" y="9"/>
                    <a:pt x="14" y="0"/>
                  </a:cubicBezTo>
                  <a:cubicBezTo>
                    <a:pt x="0" y="49"/>
                    <a:pt x="0" y="49"/>
                    <a:pt x="0" y="49"/>
                  </a:cubicBezTo>
                  <a:cubicBezTo>
                    <a:pt x="28" y="57"/>
                    <a:pt x="59" y="69"/>
                    <a:pt x="92" y="84"/>
                  </a:cubicBezTo>
                  <a:lnTo>
                    <a:pt x="113" y="38"/>
                  </a:lnTo>
                  <a:close/>
                  <a:moveTo>
                    <a:pt x="113" y="38"/>
                  </a:moveTo>
                  <a:cubicBezTo>
                    <a:pt x="113" y="38"/>
                    <a:pt x="113" y="38"/>
                    <a:pt x="113"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54"/>
            <p:cNvSpPr>
              <a:spLocks noEditPoints="1"/>
            </p:cNvSpPr>
            <p:nvPr/>
          </p:nvSpPr>
          <p:spPr bwMode="auto">
            <a:xfrm>
              <a:off x="4359" y="1190"/>
              <a:ext cx="306" cy="369"/>
            </a:xfrm>
            <a:custGeom>
              <a:avLst/>
              <a:gdLst>
                <a:gd name="T0" fmla="*/ 123 w 129"/>
                <a:gd name="T1" fmla="*/ 68 h 156"/>
                <a:gd name="T2" fmla="*/ 58 w 129"/>
                <a:gd name="T3" fmla="*/ 0 h 156"/>
                <a:gd name="T4" fmla="*/ 21 w 129"/>
                <a:gd name="T5" fmla="*/ 35 h 156"/>
                <a:gd name="T6" fmla="*/ 87 w 129"/>
                <a:gd name="T7" fmla="*/ 104 h 156"/>
                <a:gd name="T8" fmla="*/ 89 w 129"/>
                <a:gd name="T9" fmla="*/ 105 h 156"/>
                <a:gd name="T10" fmla="*/ 5 w 129"/>
                <a:gd name="T11" fmla="*/ 98 h 156"/>
                <a:gd name="T12" fmla="*/ 0 w 129"/>
                <a:gd name="T13" fmla="*/ 148 h 156"/>
                <a:gd name="T14" fmla="*/ 103 w 129"/>
                <a:gd name="T15" fmla="*/ 156 h 156"/>
                <a:gd name="T16" fmla="*/ 106 w 129"/>
                <a:gd name="T17" fmla="*/ 106 h 156"/>
                <a:gd name="T18" fmla="*/ 97 w 129"/>
                <a:gd name="T19" fmla="*/ 105 h 156"/>
                <a:gd name="T20" fmla="*/ 129 w 129"/>
                <a:gd name="T21" fmla="*/ 73 h 156"/>
                <a:gd name="T22" fmla="*/ 123 w 129"/>
                <a:gd name="T23" fmla="*/ 68 h 156"/>
                <a:gd name="T24" fmla="*/ 123 w 129"/>
                <a:gd name="T25" fmla="*/ 68 h 156"/>
                <a:gd name="T26" fmla="*/ 123 w 129"/>
                <a:gd name="T27" fmla="*/ 6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6">
                  <a:moveTo>
                    <a:pt x="123" y="68"/>
                  </a:moveTo>
                  <a:cubicBezTo>
                    <a:pt x="101" y="46"/>
                    <a:pt x="79" y="23"/>
                    <a:pt x="58" y="0"/>
                  </a:cubicBezTo>
                  <a:cubicBezTo>
                    <a:pt x="21" y="35"/>
                    <a:pt x="21" y="35"/>
                    <a:pt x="21" y="35"/>
                  </a:cubicBezTo>
                  <a:cubicBezTo>
                    <a:pt x="43" y="58"/>
                    <a:pt x="65" y="81"/>
                    <a:pt x="87" y="104"/>
                  </a:cubicBezTo>
                  <a:cubicBezTo>
                    <a:pt x="89" y="105"/>
                    <a:pt x="89" y="105"/>
                    <a:pt x="89" y="105"/>
                  </a:cubicBezTo>
                  <a:cubicBezTo>
                    <a:pt x="61" y="103"/>
                    <a:pt x="33" y="101"/>
                    <a:pt x="5" y="98"/>
                  </a:cubicBezTo>
                  <a:cubicBezTo>
                    <a:pt x="0" y="148"/>
                    <a:pt x="0" y="148"/>
                    <a:pt x="0" y="148"/>
                  </a:cubicBezTo>
                  <a:cubicBezTo>
                    <a:pt x="34" y="151"/>
                    <a:pt x="69" y="154"/>
                    <a:pt x="103" y="156"/>
                  </a:cubicBezTo>
                  <a:cubicBezTo>
                    <a:pt x="106" y="106"/>
                    <a:pt x="106" y="106"/>
                    <a:pt x="106" y="106"/>
                  </a:cubicBezTo>
                  <a:cubicBezTo>
                    <a:pt x="103" y="106"/>
                    <a:pt x="100" y="105"/>
                    <a:pt x="97" y="105"/>
                  </a:cubicBezTo>
                  <a:cubicBezTo>
                    <a:pt x="129" y="73"/>
                    <a:pt x="129" y="73"/>
                    <a:pt x="129" y="73"/>
                  </a:cubicBezTo>
                  <a:lnTo>
                    <a:pt x="123" y="68"/>
                  </a:lnTo>
                  <a:close/>
                  <a:moveTo>
                    <a:pt x="123" y="68"/>
                  </a:moveTo>
                  <a:cubicBezTo>
                    <a:pt x="123" y="68"/>
                    <a:pt x="123" y="68"/>
                    <a:pt x="12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55"/>
            <p:cNvSpPr>
              <a:spLocks noEditPoints="1"/>
            </p:cNvSpPr>
            <p:nvPr/>
          </p:nvSpPr>
          <p:spPr bwMode="auto">
            <a:xfrm>
              <a:off x="5886" y="2244"/>
              <a:ext cx="258" cy="166"/>
            </a:xfrm>
            <a:custGeom>
              <a:avLst/>
              <a:gdLst>
                <a:gd name="T0" fmla="*/ 0 w 109"/>
                <a:gd name="T1" fmla="*/ 48 h 70"/>
                <a:gd name="T2" fmla="*/ 107 w 109"/>
                <a:gd name="T3" fmla="*/ 70 h 70"/>
                <a:gd name="T4" fmla="*/ 109 w 109"/>
                <a:gd name="T5" fmla="*/ 20 h 70"/>
                <a:gd name="T6" fmla="*/ 16 w 109"/>
                <a:gd name="T7" fmla="*/ 0 h 70"/>
                <a:gd name="T8" fmla="*/ 0 w 109"/>
                <a:gd name="T9" fmla="*/ 48 h 70"/>
                <a:gd name="T10" fmla="*/ 0 w 109"/>
                <a:gd name="T11" fmla="*/ 48 h 70"/>
                <a:gd name="T12" fmla="*/ 0 w 109"/>
                <a:gd name="T13" fmla="*/ 48 h 70"/>
              </a:gdLst>
              <a:ahLst/>
              <a:cxnLst>
                <a:cxn ang="0">
                  <a:pos x="T0" y="T1"/>
                </a:cxn>
                <a:cxn ang="0">
                  <a:pos x="T2" y="T3"/>
                </a:cxn>
                <a:cxn ang="0">
                  <a:pos x="T4" y="T5"/>
                </a:cxn>
                <a:cxn ang="0">
                  <a:pos x="T6" y="T7"/>
                </a:cxn>
                <a:cxn ang="0">
                  <a:pos x="T8" y="T9"/>
                </a:cxn>
                <a:cxn ang="0">
                  <a:pos x="T10" y="T11"/>
                </a:cxn>
                <a:cxn ang="0">
                  <a:pos x="T12" y="T13"/>
                </a:cxn>
              </a:cxnLst>
              <a:rect l="0" t="0" r="r" b="b"/>
              <a:pathLst>
                <a:path w="109" h="70">
                  <a:moveTo>
                    <a:pt x="0" y="48"/>
                  </a:moveTo>
                  <a:cubicBezTo>
                    <a:pt x="39" y="61"/>
                    <a:pt x="75" y="68"/>
                    <a:pt x="107" y="70"/>
                  </a:cubicBezTo>
                  <a:cubicBezTo>
                    <a:pt x="109" y="20"/>
                    <a:pt x="109" y="20"/>
                    <a:pt x="109" y="20"/>
                  </a:cubicBezTo>
                  <a:cubicBezTo>
                    <a:pt x="83" y="18"/>
                    <a:pt x="51" y="12"/>
                    <a:pt x="16" y="0"/>
                  </a:cubicBezTo>
                  <a:lnTo>
                    <a:pt x="0" y="48"/>
                  </a:lnTo>
                  <a:close/>
                  <a:moveTo>
                    <a:pt x="0" y="48"/>
                  </a:moveTo>
                  <a:cubicBezTo>
                    <a:pt x="0" y="48"/>
                    <a:pt x="0" y="48"/>
                    <a:pt x="0"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6"/>
            <p:cNvSpPr>
              <a:spLocks noEditPoints="1"/>
            </p:cNvSpPr>
            <p:nvPr/>
          </p:nvSpPr>
          <p:spPr bwMode="auto">
            <a:xfrm>
              <a:off x="6210" y="1469"/>
              <a:ext cx="213" cy="270"/>
            </a:xfrm>
            <a:custGeom>
              <a:avLst/>
              <a:gdLst>
                <a:gd name="T0" fmla="*/ 90 w 90"/>
                <a:gd name="T1" fmla="*/ 95 h 114"/>
                <a:gd name="T2" fmla="*/ 44 w 90"/>
                <a:gd name="T3" fmla="*/ 0 h 114"/>
                <a:gd name="T4" fmla="*/ 0 w 90"/>
                <a:gd name="T5" fmla="*/ 24 h 114"/>
                <a:gd name="T6" fmla="*/ 43 w 90"/>
                <a:gd name="T7" fmla="*/ 114 h 114"/>
                <a:gd name="T8" fmla="*/ 90 w 90"/>
                <a:gd name="T9" fmla="*/ 95 h 114"/>
                <a:gd name="T10" fmla="*/ 90 w 90"/>
                <a:gd name="T11" fmla="*/ 95 h 114"/>
                <a:gd name="T12" fmla="*/ 90 w 90"/>
                <a:gd name="T13" fmla="*/ 95 h 114"/>
              </a:gdLst>
              <a:ahLst/>
              <a:cxnLst>
                <a:cxn ang="0">
                  <a:pos x="T0" y="T1"/>
                </a:cxn>
                <a:cxn ang="0">
                  <a:pos x="T2" y="T3"/>
                </a:cxn>
                <a:cxn ang="0">
                  <a:pos x="T4" y="T5"/>
                </a:cxn>
                <a:cxn ang="0">
                  <a:pos x="T6" y="T7"/>
                </a:cxn>
                <a:cxn ang="0">
                  <a:pos x="T8" y="T9"/>
                </a:cxn>
                <a:cxn ang="0">
                  <a:pos x="T10" y="T11"/>
                </a:cxn>
                <a:cxn ang="0">
                  <a:pos x="T12" y="T13"/>
                </a:cxn>
              </a:cxnLst>
              <a:rect l="0" t="0" r="r" b="b"/>
              <a:pathLst>
                <a:path w="90" h="114">
                  <a:moveTo>
                    <a:pt x="90" y="95"/>
                  </a:moveTo>
                  <a:cubicBezTo>
                    <a:pt x="77" y="65"/>
                    <a:pt x="62" y="33"/>
                    <a:pt x="44" y="0"/>
                  </a:cubicBezTo>
                  <a:cubicBezTo>
                    <a:pt x="0" y="24"/>
                    <a:pt x="0" y="24"/>
                    <a:pt x="0" y="24"/>
                  </a:cubicBezTo>
                  <a:cubicBezTo>
                    <a:pt x="17" y="55"/>
                    <a:pt x="31" y="86"/>
                    <a:pt x="43" y="114"/>
                  </a:cubicBezTo>
                  <a:lnTo>
                    <a:pt x="90" y="95"/>
                  </a:lnTo>
                  <a:close/>
                  <a:moveTo>
                    <a:pt x="90" y="95"/>
                  </a:moveTo>
                  <a:cubicBezTo>
                    <a:pt x="90" y="95"/>
                    <a:pt x="90" y="95"/>
                    <a:pt x="90" y="9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7"/>
            <p:cNvSpPr>
              <a:spLocks noEditPoints="1"/>
            </p:cNvSpPr>
            <p:nvPr/>
          </p:nvSpPr>
          <p:spPr bwMode="auto">
            <a:xfrm>
              <a:off x="5545" y="2097"/>
              <a:ext cx="270" cy="213"/>
            </a:xfrm>
            <a:custGeom>
              <a:avLst/>
              <a:gdLst>
                <a:gd name="T0" fmla="*/ 0 w 114"/>
                <a:gd name="T1" fmla="*/ 44 h 90"/>
                <a:gd name="T2" fmla="*/ 95 w 114"/>
                <a:gd name="T3" fmla="*/ 90 h 90"/>
                <a:gd name="T4" fmla="*/ 114 w 114"/>
                <a:gd name="T5" fmla="*/ 44 h 90"/>
                <a:gd name="T6" fmla="*/ 25 w 114"/>
                <a:gd name="T7" fmla="*/ 0 h 90"/>
                <a:gd name="T8" fmla="*/ 0 w 114"/>
                <a:gd name="T9" fmla="*/ 44 h 90"/>
                <a:gd name="T10" fmla="*/ 0 w 114"/>
                <a:gd name="T11" fmla="*/ 44 h 90"/>
                <a:gd name="T12" fmla="*/ 0 w 114"/>
                <a:gd name="T13" fmla="*/ 44 h 90"/>
              </a:gdLst>
              <a:ahLst/>
              <a:cxnLst>
                <a:cxn ang="0">
                  <a:pos x="T0" y="T1"/>
                </a:cxn>
                <a:cxn ang="0">
                  <a:pos x="T2" y="T3"/>
                </a:cxn>
                <a:cxn ang="0">
                  <a:pos x="T4" y="T5"/>
                </a:cxn>
                <a:cxn ang="0">
                  <a:pos x="T6" y="T7"/>
                </a:cxn>
                <a:cxn ang="0">
                  <a:pos x="T8" y="T9"/>
                </a:cxn>
                <a:cxn ang="0">
                  <a:pos x="T10" y="T11"/>
                </a:cxn>
                <a:cxn ang="0">
                  <a:pos x="T12" y="T13"/>
                </a:cxn>
              </a:cxnLst>
              <a:rect l="0" t="0" r="r" b="b"/>
              <a:pathLst>
                <a:path w="114" h="90">
                  <a:moveTo>
                    <a:pt x="0" y="44"/>
                  </a:moveTo>
                  <a:cubicBezTo>
                    <a:pt x="33" y="62"/>
                    <a:pt x="65" y="78"/>
                    <a:pt x="95" y="90"/>
                  </a:cubicBezTo>
                  <a:cubicBezTo>
                    <a:pt x="114" y="44"/>
                    <a:pt x="114" y="44"/>
                    <a:pt x="114" y="44"/>
                  </a:cubicBezTo>
                  <a:cubicBezTo>
                    <a:pt x="86" y="32"/>
                    <a:pt x="56" y="17"/>
                    <a:pt x="25" y="0"/>
                  </a:cubicBezTo>
                  <a:lnTo>
                    <a:pt x="0" y="44"/>
                  </a:lnTo>
                  <a:close/>
                  <a:moveTo>
                    <a:pt x="0" y="44"/>
                  </a:moveTo>
                  <a:cubicBezTo>
                    <a:pt x="0" y="44"/>
                    <a:pt x="0" y="44"/>
                    <a:pt x="0" y="4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58"/>
            <p:cNvSpPr>
              <a:spLocks noEditPoints="1"/>
            </p:cNvSpPr>
            <p:nvPr/>
          </p:nvSpPr>
          <p:spPr bwMode="auto">
            <a:xfrm>
              <a:off x="6352" y="1813"/>
              <a:ext cx="158" cy="256"/>
            </a:xfrm>
            <a:custGeom>
              <a:avLst/>
              <a:gdLst>
                <a:gd name="T0" fmla="*/ 0 w 67"/>
                <a:gd name="T1" fmla="*/ 15 h 108"/>
                <a:gd name="T2" fmla="*/ 17 w 67"/>
                <a:gd name="T3" fmla="*/ 108 h 108"/>
                <a:gd name="T4" fmla="*/ 67 w 67"/>
                <a:gd name="T5" fmla="*/ 108 h 108"/>
                <a:gd name="T6" fmla="*/ 48 w 67"/>
                <a:gd name="T7" fmla="*/ 0 h 108"/>
                <a:gd name="T8" fmla="*/ 0 w 67"/>
                <a:gd name="T9" fmla="*/ 15 h 108"/>
                <a:gd name="T10" fmla="*/ 0 w 67"/>
                <a:gd name="T11" fmla="*/ 15 h 108"/>
                <a:gd name="T12" fmla="*/ 0 w 67"/>
                <a:gd name="T13" fmla="*/ 15 h 108"/>
              </a:gdLst>
              <a:ahLst/>
              <a:cxnLst>
                <a:cxn ang="0">
                  <a:pos x="T0" y="T1"/>
                </a:cxn>
                <a:cxn ang="0">
                  <a:pos x="T2" y="T3"/>
                </a:cxn>
                <a:cxn ang="0">
                  <a:pos x="T4" y="T5"/>
                </a:cxn>
                <a:cxn ang="0">
                  <a:pos x="T6" y="T7"/>
                </a:cxn>
                <a:cxn ang="0">
                  <a:pos x="T8" y="T9"/>
                </a:cxn>
                <a:cxn ang="0">
                  <a:pos x="T10" y="T11"/>
                </a:cxn>
                <a:cxn ang="0">
                  <a:pos x="T12" y="T13"/>
                </a:cxn>
              </a:cxnLst>
              <a:rect l="0" t="0" r="r" b="b"/>
              <a:pathLst>
                <a:path w="67" h="108">
                  <a:moveTo>
                    <a:pt x="0" y="15"/>
                  </a:moveTo>
                  <a:cubicBezTo>
                    <a:pt x="11" y="50"/>
                    <a:pt x="17" y="81"/>
                    <a:pt x="17" y="108"/>
                  </a:cubicBezTo>
                  <a:cubicBezTo>
                    <a:pt x="67" y="108"/>
                    <a:pt x="67" y="108"/>
                    <a:pt x="67" y="108"/>
                  </a:cubicBezTo>
                  <a:cubicBezTo>
                    <a:pt x="67" y="76"/>
                    <a:pt x="60" y="40"/>
                    <a:pt x="48" y="0"/>
                  </a:cubicBezTo>
                  <a:lnTo>
                    <a:pt x="0" y="15"/>
                  </a:lnTo>
                  <a:close/>
                  <a:moveTo>
                    <a:pt x="0" y="15"/>
                  </a:moveTo>
                  <a:cubicBezTo>
                    <a:pt x="0" y="15"/>
                    <a:pt x="0" y="15"/>
                    <a:pt x="0"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59"/>
            <p:cNvSpPr>
              <a:spLocks noEditPoints="1"/>
            </p:cNvSpPr>
            <p:nvPr/>
          </p:nvSpPr>
          <p:spPr bwMode="auto">
            <a:xfrm>
              <a:off x="5233" y="1905"/>
              <a:ext cx="269" cy="235"/>
            </a:xfrm>
            <a:custGeom>
              <a:avLst/>
              <a:gdLst>
                <a:gd name="T0" fmla="*/ 0 w 114"/>
                <a:gd name="T1" fmla="*/ 41 h 99"/>
                <a:gd name="T2" fmla="*/ 87 w 114"/>
                <a:gd name="T3" fmla="*/ 99 h 99"/>
                <a:gd name="T4" fmla="*/ 114 w 114"/>
                <a:gd name="T5" fmla="*/ 56 h 99"/>
                <a:gd name="T6" fmla="*/ 29 w 114"/>
                <a:gd name="T7" fmla="*/ 0 h 99"/>
                <a:gd name="T8" fmla="*/ 0 w 114"/>
                <a:gd name="T9" fmla="*/ 41 h 99"/>
                <a:gd name="T10" fmla="*/ 0 w 114"/>
                <a:gd name="T11" fmla="*/ 41 h 99"/>
                <a:gd name="T12" fmla="*/ 0 w 114"/>
                <a:gd name="T13" fmla="*/ 41 h 99"/>
              </a:gdLst>
              <a:ahLst/>
              <a:cxnLst>
                <a:cxn ang="0">
                  <a:pos x="T0" y="T1"/>
                </a:cxn>
                <a:cxn ang="0">
                  <a:pos x="T2" y="T3"/>
                </a:cxn>
                <a:cxn ang="0">
                  <a:pos x="T4" y="T5"/>
                </a:cxn>
                <a:cxn ang="0">
                  <a:pos x="T6" y="T7"/>
                </a:cxn>
                <a:cxn ang="0">
                  <a:pos x="T8" y="T9"/>
                </a:cxn>
                <a:cxn ang="0">
                  <a:pos x="T10" y="T11"/>
                </a:cxn>
                <a:cxn ang="0">
                  <a:pos x="T12" y="T13"/>
                </a:cxn>
              </a:cxnLst>
              <a:rect l="0" t="0" r="r" b="b"/>
              <a:pathLst>
                <a:path w="114" h="99">
                  <a:moveTo>
                    <a:pt x="0" y="41"/>
                  </a:moveTo>
                  <a:cubicBezTo>
                    <a:pt x="30" y="62"/>
                    <a:pt x="59" y="81"/>
                    <a:pt x="87" y="99"/>
                  </a:cubicBezTo>
                  <a:cubicBezTo>
                    <a:pt x="114" y="56"/>
                    <a:pt x="114" y="56"/>
                    <a:pt x="114" y="56"/>
                  </a:cubicBezTo>
                  <a:cubicBezTo>
                    <a:pt x="86" y="39"/>
                    <a:pt x="58" y="20"/>
                    <a:pt x="29" y="0"/>
                  </a:cubicBezTo>
                  <a:lnTo>
                    <a:pt x="0" y="41"/>
                  </a:lnTo>
                  <a:close/>
                  <a:moveTo>
                    <a:pt x="0" y="41"/>
                  </a:moveTo>
                  <a:cubicBezTo>
                    <a:pt x="0" y="41"/>
                    <a:pt x="0" y="41"/>
                    <a:pt x="0"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60"/>
            <p:cNvSpPr>
              <a:spLocks noEditPoints="1"/>
            </p:cNvSpPr>
            <p:nvPr/>
          </p:nvSpPr>
          <p:spPr bwMode="auto">
            <a:xfrm>
              <a:off x="3754" y="-520"/>
              <a:ext cx="272" cy="154"/>
            </a:xfrm>
            <a:custGeom>
              <a:avLst/>
              <a:gdLst>
                <a:gd name="T0" fmla="*/ 108 w 115"/>
                <a:gd name="T1" fmla="*/ 57 h 65"/>
                <a:gd name="T2" fmla="*/ 115 w 115"/>
                <a:gd name="T3" fmla="*/ 7 h 65"/>
                <a:gd name="T4" fmla="*/ 0 w 115"/>
                <a:gd name="T5" fmla="*/ 20 h 65"/>
                <a:gd name="T6" fmla="*/ 23 w 115"/>
                <a:gd name="T7" fmla="*/ 65 h 65"/>
                <a:gd name="T8" fmla="*/ 108 w 115"/>
                <a:gd name="T9" fmla="*/ 57 h 65"/>
                <a:gd name="T10" fmla="*/ 108 w 115"/>
                <a:gd name="T11" fmla="*/ 57 h 65"/>
                <a:gd name="T12" fmla="*/ 108 w 115"/>
                <a:gd name="T13" fmla="*/ 57 h 65"/>
              </a:gdLst>
              <a:ahLst/>
              <a:cxnLst>
                <a:cxn ang="0">
                  <a:pos x="T0" y="T1"/>
                </a:cxn>
                <a:cxn ang="0">
                  <a:pos x="T2" y="T3"/>
                </a:cxn>
                <a:cxn ang="0">
                  <a:pos x="T4" y="T5"/>
                </a:cxn>
                <a:cxn ang="0">
                  <a:pos x="T6" y="T7"/>
                </a:cxn>
                <a:cxn ang="0">
                  <a:pos x="T8" y="T9"/>
                </a:cxn>
                <a:cxn ang="0">
                  <a:pos x="T10" y="T11"/>
                </a:cxn>
                <a:cxn ang="0">
                  <a:pos x="T12" y="T13"/>
                </a:cxn>
              </a:cxnLst>
              <a:rect l="0" t="0" r="r" b="b"/>
              <a:pathLst>
                <a:path w="115" h="65">
                  <a:moveTo>
                    <a:pt x="108" y="57"/>
                  </a:moveTo>
                  <a:cubicBezTo>
                    <a:pt x="115" y="7"/>
                    <a:pt x="115" y="7"/>
                    <a:pt x="115" y="7"/>
                  </a:cubicBezTo>
                  <a:cubicBezTo>
                    <a:pt x="69" y="0"/>
                    <a:pt x="30" y="4"/>
                    <a:pt x="0" y="20"/>
                  </a:cubicBezTo>
                  <a:cubicBezTo>
                    <a:pt x="23" y="65"/>
                    <a:pt x="23" y="65"/>
                    <a:pt x="23" y="65"/>
                  </a:cubicBezTo>
                  <a:cubicBezTo>
                    <a:pt x="43" y="54"/>
                    <a:pt x="73" y="52"/>
                    <a:pt x="108" y="57"/>
                  </a:cubicBezTo>
                  <a:close/>
                  <a:moveTo>
                    <a:pt x="108" y="57"/>
                  </a:moveTo>
                  <a:cubicBezTo>
                    <a:pt x="108" y="57"/>
                    <a:pt x="108" y="57"/>
                    <a:pt x="108" y="5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61"/>
            <p:cNvSpPr>
              <a:spLocks noEditPoints="1"/>
            </p:cNvSpPr>
            <p:nvPr/>
          </p:nvSpPr>
          <p:spPr bwMode="auto">
            <a:xfrm>
              <a:off x="6248" y="2168"/>
              <a:ext cx="244" cy="232"/>
            </a:xfrm>
            <a:custGeom>
              <a:avLst/>
              <a:gdLst>
                <a:gd name="T0" fmla="*/ 38 w 103"/>
                <a:gd name="T1" fmla="*/ 29 h 98"/>
                <a:gd name="T2" fmla="*/ 0 w 103"/>
                <a:gd name="T3" fmla="*/ 49 h 98"/>
                <a:gd name="T4" fmla="*/ 12 w 103"/>
                <a:gd name="T5" fmla="*/ 98 h 98"/>
                <a:gd name="T6" fmla="*/ 73 w 103"/>
                <a:gd name="T7" fmla="*/ 65 h 98"/>
                <a:gd name="T8" fmla="*/ 103 w 103"/>
                <a:gd name="T9" fmla="*/ 16 h 98"/>
                <a:gd name="T10" fmla="*/ 55 w 103"/>
                <a:gd name="T11" fmla="*/ 0 h 98"/>
                <a:gd name="T12" fmla="*/ 38 w 103"/>
                <a:gd name="T13" fmla="*/ 29 h 98"/>
                <a:gd name="T14" fmla="*/ 38 w 103"/>
                <a:gd name="T15" fmla="*/ 29 h 98"/>
                <a:gd name="T16" fmla="*/ 38 w 103"/>
                <a:gd name="T17" fmla="*/ 2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8">
                  <a:moveTo>
                    <a:pt x="38" y="29"/>
                  </a:moveTo>
                  <a:cubicBezTo>
                    <a:pt x="28" y="38"/>
                    <a:pt x="16" y="45"/>
                    <a:pt x="0" y="49"/>
                  </a:cubicBezTo>
                  <a:cubicBezTo>
                    <a:pt x="12" y="98"/>
                    <a:pt x="12" y="98"/>
                    <a:pt x="12" y="98"/>
                  </a:cubicBezTo>
                  <a:cubicBezTo>
                    <a:pt x="36" y="92"/>
                    <a:pt x="57" y="81"/>
                    <a:pt x="73" y="65"/>
                  </a:cubicBezTo>
                  <a:cubicBezTo>
                    <a:pt x="86" y="51"/>
                    <a:pt x="96" y="35"/>
                    <a:pt x="103" y="16"/>
                  </a:cubicBezTo>
                  <a:cubicBezTo>
                    <a:pt x="55" y="0"/>
                    <a:pt x="55" y="0"/>
                    <a:pt x="55" y="0"/>
                  </a:cubicBezTo>
                  <a:cubicBezTo>
                    <a:pt x="51" y="12"/>
                    <a:pt x="45" y="21"/>
                    <a:pt x="38" y="29"/>
                  </a:cubicBezTo>
                  <a:close/>
                  <a:moveTo>
                    <a:pt x="38" y="29"/>
                  </a:moveTo>
                  <a:cubicBezTo>
                    <a:pt x="38" y="29"/>
                    <a:pt x="38" y="29"/>
                    <a:pt x="38"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2"/>
            <p:cNvSpPr>
              <a:spLocks noEditPoints="1"/>
            </p:cNvSpPr>
            <p:nvPr/>
          </p:nvSpPr>
          <p:spPr bwMode="auto">
            <a:xfrm>
              <a:off x="3590" y="-371"/>
              <a:ext cx="152" cy="273"/>
            </a:xfrm>
            <a:custGeom>
              <a:avLst/>
              <a:gdLst>
                <a:gd name="T0" fmla="*/ 51 w 64"/>
                <a:gd name="T1" fmla="*/ 84 h 115"/>
                <a:gd name="T2" fmla="*/ 64 w 64"/>
                <a:gd name="T3" fmla="*/ 26 h 115"/>
                <a:gd name="T4" fmla="*/ 22 w 64"/>
                <a:gd name="T5" fmla="*/ 0 h 115"/>
                <a:gd name="T6" fmla="*/ 0 w 64"/>
                <a:gd name="T7" fmla="*/ 84 h 115"/>
                <a:gd name="T8" fmla="*/ 2 w 64"/>
                <a:gd name="T9" fmla="*/ 115 h 115"/>
                <a:gd name="T10" fmla="*/ 52 w 64"/>
                <a:gd name="T11" fmla="*/ 110 h 115"/>
                <a:gd name="T12" fmla="*/ 51 w 64"/>
                <a:gd name="T13" fmla="*/ 84 h 115"/>
                <a:gd name="T14" fmla="*/ 51 w 64"/>
                <a:gd name="T15" fmla="*/ 84 h 115"/>
                <a:gd name="T16" fmla="*/ 51 w 64"/>
                <a:gd name="T17" fmla="*/ 8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15">
                  <a:moveTo>
                    <a:pt x="51" y="84"/>
                  </a:moveTo>
                  <a:cubicBezTo>
                    <a:pt x="51" y="61"/>
                    <a:pt x="55" y="41"/>
                    <a:pt x="64" y="26"/>
                  </a:cubicBezTo>
                  <a:cubicBezTo>
                    <a:pt x="22" y="0"/>
                    <a:pt x="22" y="0"/>
                    <a:pt x="22" y="0"/>
                  </a:cubicBezTo>
                  <a:cubicBezTo>
                    <a:pt x="8" y="23"/>
                    <a:pt x="0" y="51"/>
                    <a:pt x="0" y="84"/>
                  </a:cubicBezTo>
                  <a:cubicBezTo>
                    <a:pt x="0" y="94"/>
                    <a:pt x="1" y="105"/>
                    <a:pt x="2" y="115"/>
                  </a:cubicBezTo>
                  <a:cubicBezTo>
                    <a:pt x="52" y="110"/>
                    <a:pt x="52" y="110"/>
                    <a:pt x="52" y="110"/>
                  </a:cubicBezTo>
                  <a:cubicBezTo>
                    <a:pt x="51" y="101"/>
                    <a:pt x="51" y="92"/>
                    <a:pt x="51" y="84"/>
                  </a:cubicBezTo>
                  <a:close/>
                  <a:moveTo>
                    <a:pt x="51" y="84"/>
                  </a:moveTo>
                  <a:cubicBezTo>
                    <a:pt x="51" y="84"/>
                    <a:pt x="51" y="84"/>
                    <a:pt x="51" y="8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3"/>
            <p:cNvSpPr>
              <a:spLocks noEditPoints="1"/>
            </p:cNvSpPr>
            <p:nvPr/>
          </p:nvSpPr>
          <p:spPr bwMode="auto">
            <a:xfrm>
              <a:off x="3621" y="-1"/>
              <a:ext cx="194" cy="267"/>
            </a:xfrm>
            <a:custGeom>
              <a:avLst/>
              <a:gdLst>
                <a:gd name="T0" fmla="*/ 0 w 82"/>
                <a:gd name="T1" fmla="*/ 13 h 113"/>
                <a:gd name="T2" fmla="*/ 36 w 82"/>
                <a:gd name="T3" fmla="*/ 113 h 113"/>
                <a:gd name="T4" fmla="*/ 82 w 82"/>
                <a:gd name="T5" fmla="*/ 92 h 113"/>
                <a:gd name="T6" fmla="*/ 48 w 82"/>
                <a:gd name="T7" fmla="*/ 0 h 113"/>
                <a:gd name="T8" fmla="*/ 0 w 82"/>
                <a:gd name="T9" fmla="*/ 13 h 113"/>
                <a:gd name="T10" fmla="*/ 0 w 82"/>
                <a:gd name="T11" fmla="*/ 13 h 113"/>
                <a:gd name="T12" fmla="*/ 0 w 82"/>
                <a:gd name="T13" fmla="*/ 13 h 113"/>
              </a:gdLst>
              <a:ahLst/>
              <a:cxnLst>
                <a:cxn ang="0">
                  <a:pos x="T0" y="T1"/>
                </a:cxn>
                <a:cxn ang="0">
                  <a:pos x="T2" y="T3"/>
                </a:cxn>
                <a:cxn ang="0">
                  <a:pos x="T4" y="T5"/>
                </a:cxn>
                <a:cxn ang="0">
                  <a:pos x="T6" y="T7"/>
                </a:cxn>
                <a:cxn ang="0">
                  <a:pos x="T8" y="T9"/>
                </a:cxn>
                <a:cxn ang="0">
                  <a:pos x="T10" y="T11"/>
                </a:cxn>
                <a:cxn ang="0">
                  <a:pos x="T12" y="T13"/>
                </a:cxn>
              </a:cxnLst>
              <a:rect l="0" t="0" r="r" b="b"/>
              <a:pathLst>
                <a:path w="82" h="113">
                  <a:moveTo>
                    <a:pt x="0" y="13"/>
                  </a:moveTo>
                  <a:cubicBezTo>
                    <a:pt x="8" y="44"/>
                    <a:pt x="20" y="78"/>
                    <a:pt x="36" y="113"/>
                  </a:cubicBezTo>
                  <a:cubicBezTo>
                    <a:pt x="82" y="92"/>
                    <a:pt x="82" y="92"/>
                    <a:pt x="82" y="92"/>
                  </a:cubicBezTo>
                  <a:cubicBezTo>
                    <a:pt x="67" y="59"/>
                    <a:pt x="56" y="28"/>
                    <a:pt x="48" y="0"/>
                  </a:cubicBezTo>
                  <a:lnTo>
                    <a:pt x="0" y="13"/>
                  </a:lnTo>
                  <a:close/>
                  <a:moveTo>
                    <a:pt x="0" y="13"/>
                  </a:moveTo>
                  <a:cubicBezTo>
                    <a:pt x="0" y="13"/>
                    <a:pt x="0" y="13"/>
                    <a:pt x="0"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4"/>
            <p:cNvSpPr>
              <a:spLocks noEditPoints="1"/>
            </p:cNvSpPr>
            <p:nvPr/>
          </p:nvSpPr>
          <p:spPr bwMode="auto">
            <a:xfrm>
              <a:off x="3605" y="309"/>
              <a:ext cx="378" cy="284"/>
            </a:xfrm>
            <a:custGeom>
              <a:avLst/>
              <a:gdLst>
                <a:gd name="T0" fmla="*/ 160 w 160"/>
                <a:gd name="T1" fmla="*/ 93 h 120"/>
                <a:gd name="T2" fmla="*/ 111 w 160"/>
                <a:gd name="T3" fmla="*/ 6 h 120"/>
                <a:gd name="T4" fmla="*/ 104 w 160"/>
                <a:gd name="T5" fmla="*/ 10 h 120"/>
                <a:gd name="T6" fmla="*/ 101 w 160"/>
                <a:gd name="T7" fmla="*/ 0 h 120"/>
                <a:gd name="T8" fmla="*/ 0 w 160"/>
                <a:gd name="T9" fmla="*/ 27 h 120"/>
                <a:gd name="T10" fmla="*/ 16 w 160"/>
                <a:gd name="T11" fmla="*/ 75 h 120"/>
                <a:gd name="T12" fmla="*/ 80 w 160"/>
                <a:gd name="T13" fmla="*/ 57 h 120"/>
                <a:gd name="T14" fmla="*/ 118 w 160"/>
                <a:gd name="T15" fmla="*/ 120 h 120"/>
                <a:gd name="T16" fmla="*/ 160 w 160"/>
                <a:gd name="T17" fmla="*/ 93 h 120"/>
                <a:gd name="T18" fmla="*/ 160 w 160"/>
                <a:gd name="T19" fmla="*/ 93 h 120"/>
                <a:gd name="T20" fmla="*/ 160 w 160"/>
                <a:gd name="T21" fmla="*/ 9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20">
                  <a:moveTo>
                    <a:pt x="160" y="93"/>
                  </a:moveTo>
                  <a:cubicBezTo>
                    <a:pt x="142" y="64"/>
                    <a:pt x="125" y="34"/>
                    <a:pt x="111" y="6"/>
                  </a:cubicBezTo>
                  <a:cubicBezTo>
                    <a:pt x="104" y="10"/>
                    <a:pt x="104" y="10"/>
                    <a:pt x="104" y="10"/>
                  </a:cubicBezTo>
                  <a:cubicBezTo>
                    <a:pt x="101" y="0"/>
                    <a:pt x="101" y="0"/>
                    <a:pt x="101" y="0"/>
                  </a:cubicBezTo>
                  <a:cubicBezTo>
                    <a:pt x="66" y="8"/>
                    <a:pt x="32" y="17"/>
                    <a:pt x="0" y="27"/>
                  </a:cubicBezTo>
                  <a:cubicBezTo>
                    <a:pt x="16" y="75"/>
                    <a:pt x="16" y="75"/>
                    <a:pt x="16" y="75"/>
                  </a:cubicBezTo>
                  <a:cubicBezTo>
                    <a:pt x="36" y="69"/>
                    <a:pt x="58" y="62"/>
                    <a:pt x="80" y="57"/>
                  </a:cubicBezTo>
                  <a:cubicBezTo>
                    <a:pt x="92" y="77"/>
                    <a:pt x="104" y="99"/>
                    <a:pt x="118" y="120"/>
                  </a:cubicBezTo>
                  <a:lnTo>
                    <a:pt x="160" y="93"/>
                  </a:lnTo>
                  <a:close/>
                  <a:moveTo>
                    <a:pt x="160" y="93"/>
                  </a:moveTo>
                  <a:cubicBezTo>
                    <a:pt x="160" y="93"/>
                    <a:pt x="160" y="93"/>
                    <a:pt x="160" y="9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65"/>
            <p:cNvSpPr>
              <a:spLocks noEditPoints="1"/>
            </p:cNvSpPr>
            <p:nvPr/>
          </p:nvSpPr>
          <p:spPr bwMode="auto">
            <a:xfrm>
              <a:off x="4942" y="1687"/>
              <a:ext cx="265" cy="244"/>
            </a:xfrm>
            <a:custGeom>
              <a:avLst/>
              <a:gdLst>
                <a:gd name="T0" fmla="*/ 0 w 112"/>
                <a:gd name="T1" fmla="*/ 38 h 103"/>
                <a:gd name="T2" fmla="*/ 81 w 112"/>
                <a:gd name="T3" fmla="*/ 103 h 103"/>
                <a:gd name="T4" fmla="*/ 112 w 112"/>
                <a:gd name="T5" fmla="*/ 62 h 103"/>
                <a:gd name="T6" fmla="*/ 32 w 112"/>
                <a:gd name="T7" fmla="*/ 0 h 103"/>
                <a:gd name="T8" fmla="*/ 0 w 112"/>
                <a:gd name="T9" fmla="*/ 38 h 103"/>
                <a:gd name="T10" fmla="*/ 0 w 112"/>
                <a:gd name="T11" fmla="*/ 38 h 103"/>
                <a:gd name="T12" fmla="*/ 0 w 112"/>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12" h="103">
                  <a:moveTo>
                    <a:pt x="0" y="38"/>
                  </a:moveTo>
                  <a:cubicBezTo>
                    <a:pt x="27" y="61"/>
                    <a:pt x="54" y="83"/>
                    <a:pt x="81" y="103"/>
                  </a:cubicBezTo>
                  <a:cubicBezTo>
                    <a:pt x="112" y="62"/>
                    <a:pt x="112" y="62"/>
                    <a:pt x="112" y="62"/>
                  </a:cubicBezTo>
                  <a:cubicBezTo>
                    <a:pt x="85" y="43"/>
                    <a:pt x="59" y="22"/>
                    <a:pt x="32" y="0"/>
                  </a:cubicBezTo>
                  <a:lnTo>
                    <a:pt x="0" y="38"/>
                  </a:lnTo>
                  <a:close/>
                  <a:moveTo>
                    <a:pt x="0" y="38"/>
                  </a:moveTo>
                  <a:cubicBezTo>
                    <a:pt x="0" y="38"/>
                    <a:pt x="0" y="38"/>
                    <a:pt x="0"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66"/>
            <p:cNvSpPr>
              <a:spLocks noEditPoints="1"/>
            </p:cNvSpPr>
            <p:nvPr/>
          </p:nvSpPr>
          <p:spPr bwMode="auto">
            <a:xfrm>
              <a:off x="4170" y="918"/>
              <a:ext cx="246" cy="263"/>
            </a:xfrm>
            <a:custGeom>
              <a:avLst/>
              <a:gdLst>
                <a:gd name="T0" fmla="*/ 39 w 104"/>
                <a:gd name="T1" fmla="*/ 0 h 111"/>
                <a:gd name="T2" fmla="*/ 0 w 104"/>
                <a:gd name="T3" fmla="*/ 32 h 111"/>
                <a:gd name="T4" fmla="*/ 66 w 104"/>
                <a:gd name="T5" fmla="*/ 111 h 111"/>
                <a:gd name="T6" fmla="*/ 104 w 104"/>
                <a:gd name="T7" fmla="*/ 78 h 111"/>
                <a:gd name="T8" fmla="*/ 39 w 104"/>
                <a:gd name="T9" fmla="*/ 0 h 111"/>
                <a:gd name="T10" fmla="*/ 39 w 104"/>
                <a:gd name="T11" fmla="*/ 0 h 111"/>
                <a:gd name="T12" fmla="*/ 39 w 104"/>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104" h="111">
                  <a:moveTo>
                    <a:pt x="39" y="0"/>
                  </a:moveTo>
                  <a:cubicBezTo>
                    <a:pt x="0" y="32"/>
                    <a:pt x="0" y="32"/>
                    <a:pt x="0" y="32"/>
                  </a:cubicBezTo>
                  <a:cubicBezTo>
                    <a:pt x="21" y="58"/>
                    <a:pt x="43" y="85"/>
                    <a:pt x="66" y="111"/>
                  </a:cubicBezTo>
                  <a:cubicBezTo>
                    <a:pt x="104" y="78"/>
                    <a:pt x="104" y="78"/>
                    <a:pt x="104" y="78"/>
                  </a:cubicBezTo>
                  <a:cubicBezTo>
                    <a:pt x="82" y="52"/>
                    <a:pt x="60" y="26"/>
                    <a:pt x="39" y="0"/>
                  </a:cubicBezTo>
                  <a:close/>
                  <a:moveTo>
                    <a:pt x="39" y="0"/>
                  </a:moveTo>
                  <a:cubicBezTo>
                    <a:pt x="39" y="0"/>
                    <a:pt x="39"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67"/>
            <p:cNvSpPr>
              <a:spLocks noEditPoints="1"/>
            </p:cNvSpPr>
            <p:nvPr/>
          </p:nvSpPr>
          <p:spPr bwMode="auto">
            <a:xfrm>
              <a:off x="3950" y="631"/>
              <a:ext cx="239" cy="265"/>
            </a:xfrm>
            <a:custGeom>
              <a:avLst/>
              <a:gdLst>
                <a:gd name="T0" fmla="*/ 101 w 101"/>
                <a:gd name="T1" fmla="*/ 82 h 112"/>
                <a:gd name="T2" fmla="*/ 42 w 101"/>
                <a:gd name="T3" fmla="*/ 0 h 112"/>
                <a:gd name="T4" fmla="*/ 0 w 101"/>
                <a:gd name="T5" fmla="*/ 28 h 112"/>
                <a:gd name="T6" fmla="*/ 61 w 101"/>
                <a:gd name="T7" fmla="*/ 112 h 112"/>
                <a:gd name="T8" fmla="*/ 101 w 101"/>
                <a:gd name="T9" fmla="*/ 82 h 112"/>
                <a:gd name="T10" fmla="*/ 101 w 101"/>
                <a:gd name="T11" fmla="*/ 82 h 112"/>
                <a:gd name="T12" fmla="*/ 101 w 101"/>
                <a:gd name="T13" fmla="*/ 82 h 112"/>
              </a:gdLst>
              <a:ahLst/>
              <a:cxnLst>
                <a:cxn ang="0">
                  <a:pos x="T0" y="T1"/>
                </a:cxn>
                <a:cxn ang="0">
                  <a:pos x="T2" y="T3"/>
                </a:cxn>
                <a:cxn ang="0">
                  <a:pos x="T4" y="T5"/>
                </a:cxn>
                <a:cxn ang="0">
                  <a:pos x="T6" y="T7"/>
                </a:cxn>
                <a:cxn ang="0">
                  <a:pos x="T8" y="T9"/>
                </a:cxn>
                <a:cxn ang="0">
                  <a:pos x="T10" y="T11"/>
                </a:cxn>
                <a:cxn ang="0">
                  <a:pos x="T12" y="T13"/>
                </a:cxn>
              </a:cxnLst>
              <a:rect l="0" t="0" r="r" b="b"/>
              <a:pathLst>
                <a:path w="101" h="112">
                  <a:moveTo>
                    <a:pt x="101" y="82"/>
                  </a:moveTo>
                  <a:cubicBezTo>
                    <a:pt x="80" y="54"/>
                    <a:pt x="60" y="27"/>
                    <a:pt x="42" y="0"/>
                  </a:cubicBezTo>
                  <a:cubicBezTo>
                    <a:pt x="0" y="28"/>
                    <a:pt x="0" y="28"/>
                    <a:pt x="0" y="28"/>
                  </a:cubicBezTo>
                  <a:cubicBezTo>
                    <a:pt x="19" y="56"/>
                    <a:pt x="39" y="84"/>
                    <a:pt x="61" y="112"/>
                  </a:cubicBezTo>
                  <a:lnTo>
                    <a:pt x="101" y="82"/>
                  </a:lnTo>
                  <a:close/>
                  <a:moveTo>
                    <a:pt x="101" y="82"/>
                  </a:moveTo>
                  <a:cubicBezTo>
                    <a:pt x="101" y="82"/>
                    <a:pt x="101" y="82"/>
                    <a:pt x="101" y="8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68"/>
            <p:cNvSpPr>
              <a:spLocks noEditPoints="1"/>
            </p:cNvSpPr>
            <p:nvPr/>
          </p:nvSpPr>
          <p:spPr bwMode="auto">
            <a:xfrm>
              <a:off x="4296" y="-491"/>
              <a:ext cx="506" cy="483"/>
            </a:xfrm>
            <a:custGeom>
              <a:avLst/>
              <a:gdLst>
                <a:gd name="T0" fmla="*/ 102 w 214"/>
                <a:gd name="T1" fmla="*/ 204 h 204"/>
                <a:gd name="T2" fmla="*/ 30 w 214"/>
                <a:gd name="T3" fmla="*/ 174 h 204"/>
                <a:gd name="T4" fmla="*/ 0 w 214"/>
                <a:gd name="T5" fmla="*/ 102 h 204"/>
                <a:gd name="T6" fmla="*/ 30 w 214"/>
                <a:gd name="T7" fmla="*/ 30 h 204"/>
                <a:gd name="T8" fmla="*/ 102 w 214"/>
                <a:gd name="T9" fmla="*/ 0 h 204"/>
                <a:gd name="T10" fmla="*/ 174 w 214"/>
                <a:gd name="T11" fmla="*/ 30 h 204"/>
                <a:gd name="T12" fmla="*/ 174 w 214"/>
                <a:gd name="T13" fmla="*/ 174 h 204"/>
                <a:gd name="T14" fmla="*/ 102 w 214"/>
                <a:gd name="T15" fmla="*/ 204 h 204"/>
                <a:gd name="T16" fmla="*/ 102 w 214"/>
                <a:gd name="T17" fmla="*/ 50 h 204"/>
                <a:gd name="T18" fmla="*/ 66 w 214"/>
                <a:gd name="T19" fmla="*/ 65 h 204"/>
                <a:gd name="T20" fmla="*/ 50 w 214"/>
                <a:gd name="T21" fmla="*/ 102 h 204"/>
                <a:gd name="T22" fmla="*/ 66 w 214"/>
                <a:gd name="T23" fmla="*/ 138 h 204"/>
                <a:gd name="T24" fmla="*/ 139 w 214"/>
                <a:gd name="T25" fmla="*/ 138 h 204"/>
                <a:gd name="T26" fmla="*/ 139 w 214"/>
                <a:gd name="T27" fmla="*/ 65 h 204"/>
                <a:gd name="T28" fmla="*/ 102 w 214"/>
                <a:gd name="T29" fmla="*/ 50 h 204"/>
                <a:gd name="T30" fmla="*/ 102 w 214"/>
                <a:gd name="T31" fmla="*/ 50 h 204"/>
                <a:gd name="T32" fmla="*/ 102 w 214"/>
                <a:gd name="T33" fmla="*/ 5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04">
                  <a:moveTo>
                    <a:pt x="102" y="204"/>
                  </a:moveTo>
                  <a:cubicBezTo>
                    <a:pt x="76" y="204"/>
                    <a:pt x="50" y="194"/>
                    <a:pt x="30" y="174"/>
                  </a:cubicBezTo>
                  <a:cubicBezTo>
                    <a:pt x="11" y="155"/>
                    <a:pt x="0" y="129"/>
                    <a:pt x="0" y="102"/>
                  </a:cubicBezTo>
                  <a:cubicBezTo>
                    <a:pt x="0" y="75"/>
                    <a:pt x="11" y="49"/>
                    <a:pt x="30" y="30"/>
                  </a:cubicBezTo>
                  <a:cubicBezTo>
                    <a:pt x="49" y="10"/>
                    <a:pt x="75" y="0"/>
                    <a:pt x="102" y="0"/>
                  </a:cubicBezTo>
                  <a:cubicBezTo>
                    <a:pt x="129" y="0"/>
                    <a:pt x="155" y="10"/>
                    <a:pt x="174" y="30"/>
                  </a:cubicBezTo>
                  <a:cubicBezTo>
                    <a:pt x="214" y="69"/>
                    <a:pt x="214" y="134"/>
                    <a:pt x="174" y="174"/>
                  </a:cubicBezTo>
                  <a:cubicBezTo>
                    <a:pt x="154" y="194"/>
                    <a:pt x="128" y="204"/>
                    <a:pt x="102" y="204"/>
                  </a:cubicBezTo>
                  <a:close/>
                  <a:moveTo>
                    <a:pt x="102" y="50"/>
                  </a:moveTo>
                  <a:cubicBezTo>
                    <a:pt x="88" y="50"/>
                    <a:pt x="75" y="56"/>
                    <a:pt x="66" y="65"/>
                  </a:cubicBezTo>
                  <a:cubicBezTo>
                    <a:pt x="56" y="75"/>
                    <a:pt x="50" y="88"/>
                    <a:pt x="50" y="102"/>
                  </a:cubicBezTo>
                  <a:cubicBezTo>
                    <a:pt x="50" y="116"/>
                    <a:pt x="56" y="129"/>
                    <a:pt x="66" y="138"/>
                  </a:cubicBezTo>
                  <a:cubicBezTo>
                    <a:pt x="86" y="158"/>
                    <a:pt x="118" y="158"/>
                    <a:pt x="139" y="138"/>
                  </a:cubicBezTo>
                  <a:cubicBezTo>
                    <a:pt x="159" y="118"/>
                    <a:pt x="159" y="85"/>
                    <a:pt x="139" y="65"/>
                  </a:cubicBezTo>
                  <a:cubicBezTo>
                    <a:pt x="129" y="56"/>
                    <a:pt x="116" y="50"/>
                    <a:pt x="102" y="50"/>
                  </a:cubicBezTo>
                  <a:close/>
                  <a:moveTo>
                    <a:pt x="102" y="50"/>
                  </a:moveTo>
                  <a:cubicBezTo>
                    <a:pt x="102" y="50"/>
                    <a:pt x="102" y="50"/>
                    <a:pt x="102" y="5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69"/>
            <p:cNvSpPr>
              <a:spLocks noEditPoints="1"/>
            </p:cNvSpPr>
            <p:nvPr/>
          </p:nvSpPr>
          <p:spPr bwMode="auto">
            <a:xfrm>
              <a:off x="3470" y="1126"/>
              <a:ext cx="482" cy="483"/>
            </a:xfrm>
            <a:custGeom>
              <a:avLst/>
              <a:gdLst>
                <a:gd name="T0" fmla="*/ 102 w 204"/>
                <a:gd name="T1" fmla="*/ 204 h 204"/>
                <a:gd name="T2" fmla="*/ 0 w 204"/>
                <a:gd name="T3" fmla="*/ 102 h 204"/>
                <a:gd name="T4" fmla="*/ 102 w 204"/>
                <a:gd name="T5" fmla="*/ 0 h 204"/>
                <a:gd name="T6" fmla="*/ 204 w 204"/>
                <a:gd name="T7" fmla="*/ 102 h 204"/>
                <a:gd name="T8" fmla="*/ 102 w 204"/>
                <a:gd name="T9" fmla="*/ 204 h 204"/>
                <a:gd name="T10" fmla="*/ 102 w 204"/>
                <a:gd name="T11" fmla="*/ 50 h 204"/>
                <a:gd name="T12" fmla="*/ 51 w 204"/>
                <a:gd name="T13" fmla="*/ 102 h 204"/>
                <a:gd name="T14" fmla="*/ 102 w 204"/>
                <a:gd name="T15" fmla="*/ 154 h 204"/>
                <a:gd name="T16" fmla="*/ 154 w 204"/>
                <a:gd name="T17" fmla="*/ 102 h 204"/>
                <a:gd name="T18" fmla="*/ 102 w 204"/>
                <a:gd name="T19" fmla="*/ 50 h 204"/>
                <a:gd name="T20" fmla="*/ 102 w 204"/>
                <a:gd name="T21" fmla="*/ 50 h 204"/>
                <a:gd name="T22" fmla="*/ 102 w 204"/>
                <a:gd name="T23" fmla="*/ 5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04">
                  <a:moveTo>
                    <a:pt x="102" y="204"/>
                  </a:moveTo>
                  <a:cubicBezTo>
                    <a:pt x="46" y="204"/>
                    <a:pt x="0" y="158"/>
                    <a:pt x="0" y="102"/>
                  </a:cubicBezTo>
                  <a:cubicBezTo>
                    <a:pt x="0" y="46"/>
                    <a:pt x="46" y="0"/>
                    <a:pt x="102" y="0"/>
                  </a:cubicBezTo>
                  <a:cubicBezTo>
                    <a:pt x="158" y="0"/>
                    <a:pt x="204" y="46"/>
                    <a:pt x="204" y="102"/>
                  </a:cubicBezTo>
                  <a:cubicBezTo>
                    <a:pt x="204" y="158"/>
                    <a:pt x="158" y="204"/>
                    <a:pt x="102" y="204"/>
                  </a:cubicBezTo>
                  <a:close/>
                  <a:moveTo>
                    <a:pt x="102" y="50"/>
                  </a:moveTo>
                  <a:cubicBezTo>
                    <a:pt x="74" y="50"/>
                    <a:pt x="51" y="74"/>
                    <a:pt x="51" y="102"/>
                  </a:cubicBezTo>
                  <a:cubicBezTo>
                    <a:pt x="51" y="130"/>
                    <a:pt x="74" y="154"/>
                    <a:pt x="102" y="154"/>
                  </a:cubicBezTo>
                  <a:cubicBezTo>
                    <a:pt x="131" y="154"/>
                    <a:pt x="154" y="130"/>
                    <a:pt x="154" y="102"/>
                  </a:cubicBezTo>
                  <a:cubicBezTo>
                    <a:pt x="154" y="74"/>
                    <a:pt x="131" y="50"/>
                    <a:pt x="102" y="50"/>
                  </a:cubicBezTo>
                  <a:close/>
                  <a:moveTo>
                    <a:pt x="102" y="50"/>
                  </a:moveTo>
                  <a:cubicBezTo>
                    <a:pt x="102" y="50"/>
                    <a:pt x="102" y="50"/>
                    <a:pt x="102" y="5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3" name="直接连接符 2"/>
          <p:cNvCxnSpPr/>
          <p:nvPr/>
        </p:nvCxnSpPr>
        <p:spPr>
          <a:xfrm>
            <a:off x="1564105" y="5113422"/>
            <a:ext cx="91921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275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325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anim calcmode="lin" valueType="num">
                                      <p:cBhvr>
                                        <p:cTn id="17" dur="750" fill="hold"/>
                                        <p:tgtEl>
                                          <p:spTgt spid="8"/>
                                        </p:tgtEl>
                                        <p:attrNameLst>
                                          <p:attrName>ppt_x</p:attrName>
                                        </p:attrNameLst>
                                      </p:cBhvr>
                                      <p:tavLst>
                                        <p:tav tm="0">
                                          <p:val>
                                            <p:strVal val="#ppt_x"/>
                                          </p:val>
                                        </p:tav>
                                        <p:tav tm="100000">
                                          <p:val>
                                            <p:strVal val="#ppt_x"/>
                                          </p:val>
                                        </p:tav>
                                      </p:tavLst>
                                    </p:anim>
                                    <p:anim calcmode="lin" valueType="num">
                                      <p:cBhvr>
                                        <p:cTn id="18" dur="75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7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anim calcmode="lin" valueType="num">
                                      <p:cBhvr>
                                        <p:cTn id="22" dur="750" fill="hold"/>
                                        <p:tgtEl>
                                          <p:spTgt spid="9"/>
                                        </p:tgtEl>
                                        <p:attrNameLst>
                                          <p:attrName>ppt_x</p:attrName>
                                        </p:attrNameLst>
                                      </p:cBhvr>
                                      <p:tavLst>
                                        <p:tav tm="0">
                                          <p:val>
                                            <p:strVal val="#ppt_x"/>
                                          </p:val>
                                        </p:tav>
                                        <p:tav tm="100000">
                                          <p:val>
                                            <p:strVal val="#ppt_x"/>
                                          </p:val>
                                        </p:tav>
                                      </p:tavLst>
                                    </p:anim>
                                    <p:anim calcmode="lin" valueType="num">
                                      <p:cBhvr>
                                        <p:cTn id="23" dur="75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425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par>
                                <p:cTn id="29" presetID="22" presetClass="entr" presetSubtype="1" fill="hold" grpId="0" nodeType="withEffect">
                                  <p:stCondLst>
                                    <p:cond delay="5000"/>
                                  </p:stCondLst>
                                  <p:childTnLst>
                                    <p:set>
                                      <p:cBhvr>
                                        <p:cTn id="30" dur="1" fill="hold">
                                          <p:stCondLst>
                                            <p:cond delay="0"/>
                                          </p:stCondLst>
                                        </p:cTn>
                                        <p:tgtEl>
                                          <p:spTgt spid="23"/>
                                        </p:tgtEl>
                                        <p:attrNameLst>
                                          <p:attrName>style.visibility</p:attrName>
                                        </p:attrNameLst>
                                      </p:cBhvr>
                                      <p:to>
                                        <p:strVal val="visible"/>
                                      </p:to>
                                    </p:set>
                                    <p:animEffect transition="in" filter="wipe(up)">
                                      <p:cBhvr>
                                        <p:cTn id="3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任意多边形 176"/>
          <p:cNvSpPr/>
          <p:nvPr/>
        </p:nvSpPr>
        <p:spPr>
          <a:xfrm>
            <a:off x="6800801" y="-24063"/>
            <a:ext cx="5391198" cy="6882062"/>
          </a:xfrm>
          <a:custGeom>
            <a:avLst/>
            <a:gdLst>
              <a:gd name="connsiteX0" fmla="*/ 145374 w 5391198"/>
              <a:gd name="connsiteY0" fmla="*/ 0 h 6882062"/>
              <a:gd name="connsiteX1" fmla="*/ 5391195 w 5391198"/>
              <a:gd name="connsiteY1" fmla="*/ 16651 h 6882062"/>
              <a:gd name="connsiteX2" fmla="*/ 5391195 w 5391198"/>
              <a:gd name="connsiteY2" fmla="*/ 4098878 h 6882062"/>
              <a:gd name="connsiteX3" fmla="*/ 5391198 w 5391198"/>
              <a:gd name="connsiteY3" fmla="*/ 4098879 h 6882062"/>
              <a:gd name="connsiteX4" fmla="*/ 5391198 w 5391198"/>
              <a:gd name="connsiteY4" fmla="*/ 6882062 h 6882062"/>
              <a:gd name="connsiteX5" fmla="*/ 4785086 w 5391198"/>
              <a:gd name="connsiteY5" fmla="*/ 6882062 h 6882062"/>
              <a:gd name="connsiteX6" fmla="*/ 4776051 w 5391198"/>
              <a:gd name="connsiteY6" fmla="*/ 6866861 h 6882062"/>
              <a:gd name="connsiteX7" fmla="*/ 4449089 w 5391198"/>
              <a:gd name="connsiteY7" fmla="*/ 6444924 h 6882062"/>
              <a:gd name="connsiteX8" fmla="*/ 4518362 w 5391198"/>
              <a:gd name="connsiteY8" fmla="*/ 5297297 h 6882062"/>
              <a:gd name="connsiteX9" fmla="*/ 3230606 w 5391198"/>
              <a:gd name="connsiteY9" fmla="*/ 4641581 h 6882062"/>
              <a:gd name="connsiteX10" fmla="*/ 3212067 w 5391198"/>
              <a:gd name="connsiteY10" fmla="*/ 4626304 h 6882062"/>
              <a:gd name="connsiteX11" fmla="*/ 3136477 w 5391198"/>
              <a:gd name="connsiteY11" fmla="*/ 4571645 h 6882062"/>
              <a:gd name="connsiteX12" fmla="*/ 2911962 w 5391198"/>
              <a:gd name="connsiteY12" fmla="*/ 4175755 h 6882062"/>
              <a:gd name="connsiteX13" fmla="*/ 3056410 w 5391198"/>
              <a:gd name="connsiteY13" fmla="*/ 3121967 h 6882062"/>
              <a:gd name="connsiteX14" fmla="*/ 2396741 w 5391198"/>
              <a:gd name="connsiteY14" fmla="*/ 2616451 h 6882062"/>
              <a:gd name="connsiteX15" fmla="*/ 414289 w 5391198"/>
              <a:gd name="connsiteY15" fmla="*/ 1823517 h 6882062"/>
              <a:gd name="connsiteX16" fmla="*/ 145374 w 5391198"/>
              <a:gd name="connsiteY16" fmla="*/ 0 h 688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91198" h="6882062">
                <a:moveTo>
                  <a:pt x="145374" y="0"/>
                </a:moveTo>
                <a:lnTo>
                  <a:pt x="5391195" y="16651"/>
                </a:lnTo>
                <a:lnTo>
                  <a:pt x="5391195" y="4098878"/>
                </a:lnTo>
                <a:lnTo>
                  <a:pt x="5391198" y="4098879"/>
                </a:lnTo>
                <a:lnTo>
                  <a:pt x="5391198" y="6882062"/>
                </a:lnTo>
                <a:lnTo>
                  <a:pt x="4785086" y="6882062"/>
                </a:lnTo>
                <a:lnTo>
                  <a:pt x="4776051" y="6866861"/>
                </a:lnTo>
                <a:cubicBezTo>
                  <a:pt x="4610040" y="6747725"/>
                  <a:pt x="4499600" y="6636300"/>
                  <a:pt x="4449089" y="6444924"/>
                </a:cubicBezTo>
                <a:cubicBezTo>
                  <a:pt x="4368271" y="6138723"/>
                  <a:pt x="4735417" y="5612083"/>
                  <a:pt x="4518362" y="5297297"/>
                </a:cubicBezTo>
                <a:cubicBezTo>
                  <a:pt x="4328440" y="5021860"/>
                  <a:pt x="3510913" y="4838212"/>
                  <a:pt x="3230606" y="4641581"/>
                </a:cubicBezTo>
                <a:lnTo>
                  <a:pt x="3212067" y="4626304"/>
                </a:lnTo>
                <a:lnTo>
                  <a:pt x="3136477" y="4571645"/>
                </a:lnTo>
                <a:cubicBezTo>
                  <a:pt x="3035303" y="4488136"/>
                  <a:pt x="2951305" y="4370424"/>
                  <a:pt x="2911962" y="4175755"/>
                </a:cubicBezTo>
                <a:cubicBezTo>
                  <a:pt x="2833277" y="3786418"/>
                  <a:pt x="3100037" y="3424605"/>
                  <a:pt x="3056410" y="3121967"/>
                </a:cubicBezTo>
                <a:cubicBezTo>
                  <a:pt x="3012783" y="2819329"/>
                  <a:pt x="2778460" y="2587221"/>
                  <a:pt x="2396741" y="2616451"/>
                </a:cubicBezTo>
                <a:cubicBezTo>
                  <a:pt x="1629597" y="2655999"/>
                  <a:pt x="789517" y="2259592"/>
                  <a:pt x="414289" y="1823517"/>
                </a:cubicBezTo>
                <a:cubicBezTo>
                  <a:pt x="39061" y="1387442"/>
                  <a:pt x="-150837" y="645516"/>
                  <a:pt x="145374" y="0"/>
                </a:cubicBezTo>
                <a:close/>
              </a:path>
            </a:pathLst>
          </a:cu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3" name="五角星 37"/>
          <p:cNvSpPr/>
          <p:nvPr/>
        </p:nvSpPr>
        <p:spPr>
          <a:xfrm rot="1609624">
            <a:off x="10548870" y="4675878"/>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a:off x="-1" y="-1"/>
            <a:ext cx="11899727" cy="6858001"/>
          </a:xfrm>
          <a:custGeom>
            <a:avLst/>
            <a:gdLst>
              <a:gd name="connsiteX0" fmla="*/ 6946499 w 11899727"/>
              <a:gd name="connsiteY0" fmla="*/ 1 h 6858001"/>
              <a:gd name="connsiteX1" fmla="*/ 6964472 w 11899727"/>
              <a:gd name="connsiteY1" fmla="*/ 1 h 6858001"/>
              <a:gd name="connsiteX2" fmla="*/ 6964472 w 11899727"/>
              <a:gd name="connsiteY2" fmla="*/ 58 h 6858001"/>
              <a:gd name="connsiteX3" fmla="*/ 0 w 11899727"/>
              <a:gd name="connsiteY3" fmla="*/ 1 h 6858001"/>
              <a:gd name="connsiteX4" fmla="*/ 6946176 w 11899727"/>
              <a:gd name="connsiteY4" fmla="*/ 1 h 6858001"/>
              <a:gd name="connsiteX5" fmla="*/ 6857296 w 11899727"/>
              <a:gd name="connsiteY5" fmla="*/ 244943 h 6858001"/>
              <a:gd name="connsiteX6" fmla="*/ 7215091 w 11899727"/>
              <a:gd name="connsiteY6" fmla="*/ 1817141 h 6858001"/>
              <a:gd name="connsiteX7" fmla="*/ 9197543 w 11899727"/>
              <a:gd name="connsiteY7" fmla="*/ 2607303 h 6858001"/>
              <a:gd name="connsiteX8" fmla="*/ 9857212 w 11899727"/>
              <a:gd name="connsiteY8" fmla="*/ 3111051 h 6858001"/>
              <a:gd name="connsiteX9" fmla="*/ 9712764 w 11899727"/>
              <a:gd name="connsiteY9" fmla="*/ 4161155 h 6858001"/>
              <a:gd name="connsiteX10" fmla="*/ 9937279 w 11899727"/>
              <a:gd name="connsiteY10" fmla="*/ 4555661 h 6858001"/>
              <a:gd name="connsiteX11" fmla="*/ 10012869 w 11899727"/>
              <a:gd name="connsiteY11" fmla="*/ 4610128 h 6858001"/>
              <a:gd name="connsiteX12" fmla="*/ 10031408 w 11899727"/>
              <a:gd name="connsiteY12" fmla="*/ 4625352 h 6858001"/>
              <a:gd name="connsiteX13" fmla="*/ 11319164 w 11899727"/>
              <a:gd name="connsiteY13" fmla="*/ 5278775 h 6858001"/>
              <a:gd name="connsiteX14" fmla="*/ 11249891 w 11899727"/>
              <a:gd name="connsiteY14" fmla="*/ 6422390 h 6858001"/>
              <a:gd name="connsiteX15" fmla="*/ 11576853 w 11899727"/>
              <a:gd name="connsiteY15" fmla="*/ 6842851 h 6858001"/>
              <a:gd name="connsiteX16" fmla="*/ 11585888 w 11899727"/>
              <a:gd name="connsiteY16" fmla="*/ 6857999 h 6858001"/>
              <a:gd name="connsiteX17" fmla="*/ 11899727 w 11899727"/>
              <a:gd name="connsiteY17" fmla="*/ 6857999 h 6858001"/>
              <a:gd name="connsiteX18" fmla="*/ 11899727 w 11899727"/>
              <a:gd name="connsiteY18" fmla="*/ 6858001 h 6858001"/>
              <a:gd name="connsiteX19" fmla="*/ 0 w 11899727"/>
              <a:gd name="connsiteY19" fmla="*/ 6858001 h 6858001"/>
              <a:gd name="connsiteX20" fmla="*/ 6946176 w 11899727"/>
              <a:gd name="connsiteY20" fmla="*/ 0 h 6858001"/>
              <a:gd name="connsiteX21" fmla="*/ 6946499 w 11899727"/>
              <a:gd name="connsiteY21" fmla="*/ 1 h 6858001"/>
              <a:gd name="connsiteX22" fmla="*/ 6946176 w 11899727"/>
              <a:gd name="connsiteY22"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99727" h="6858001">
                <a:moveTo>
                  <a:pt x="6946499" y="1"/>
                </a:moveTo>
                <a:lnTo>
                  <a:pt x="6964472" y="1"/>
                </a:lnTo>
                <a:lnTo>
                  <a:pt x="6964472" y="58"/>
                </a:lnTo>
                <a:close/>
                <a:moveTo>
                  <a:pt x="0" y="1"/>
                </a:moveTo>
                <a:lnTo>
                  <a:pt x="6946176" y="1"/>
                </a:lnTo>
                <a:lnTo>
                  <a:pt x="6857296" y="244943"/>
                </a:lnTo>
                <a:cubicBezTo>
                  <a:pt x="6700335" y="823330"/>
                  <a:pt x="6886767" y="1436910"/>
                  <a:pt x="7215091" y="1817141"/>
                </a:cubicBezTo>
                <a:cubicBezTo>
                  <a:pt x="7590319" y="2251692"/>
                  <a:pt x="8430399" y="2646712"/>
                  <a:pt x="9197543" y="2607303"/>
                </a:cubicBezTo>
                <a:cubicBezTo>
                  <a:pt x="9579262" y="2578175"/>
                  <a:pt x="9813585" y="2809471"/>
                  <a:pt x="9857212" y="3111051"/>
                </a:cubicBezTo>
                <a:cubicBezTo>
                  <a:pt x="9900839" y="3412631"/>
                  <a:pt x="9634079" y="3773179"/>
                  <a:pt x="9712764" y="4161155"/>
                </a:cubicBezTo>
                <a:cubicBezTo>
                  <a:pt x="9752107" y="4355143"/>
                  <a:pt x="9836105" y="4472444"/>
                  <a:pt x="9937279" y="4555661"/>
                </a:cubicBezTo>
                <a:lnTo>
                  <a:pt x="10012869" y="4610128"/>
                </a:lnTo>
                <a:lnTo>
                  <a:pt x="10031408" y="4625352"/>
                </a:lnTo>
                <a:cubicBezTo>
                  <a:pt x="10311715" y="4821296"/>
                  <a:pt x="11129242" y="5004301"/>
                  <a:pt x="11319164" y="5278775"/>
                </a:cubicBezTo>
                <a:cubicBezTo>
                  <a:pt x="11536219" y="5592461"/>
                  <a:pt x="11169073" y="6117259"/>
                  <a:pt x="11249891" y="6422390"/>
                </a:cubicBezTo>
                <a:cubicBezTo>
                  <a:pt x="11300402" y="6613097"/>
                  <a:pt x="11410842" y="6724132"/>
                  <a:pt x="11576853" y="6842851"/>
                </a:cubicBezTo>
                <a:lnTo>
                  <a:pt x="11585888" y="6857999"/>
                </a:lnTo>
                <a:lnTo>
                  <a:pt x="11899727" y="6857999"/>
                </a:lnTo>
                <a:lnTo>
                  <a:pt x="11899727" y="6858001"/>
                </a:lnTo>
                <a:lnTo>
                  <a:pt x="0" y="6858001"/>
                </a:lnTo>
                <a:close/>
                <a:moveTo>
                  <a:pt x="6946176" y="0"/>
                </a:moveTo>
                <a:lnTo>
                  <a:pt x="6946499" y="1"/>
                </a:lnTo>
                <a:lnTo>
                  <a:pt x="6946176" y="1"/>
                </a:lnTo>
                <a:close/>
              </a:path>
            </a:pathLst>
          </a:custGeom>
          <a:solidFill>
            <a:schemeClr val="bg1"/>
          </a:solidFill>
          <a:ln>
            <a:noFill/>
          </a:ln>
          <a:effectLst>
            <a:outerShdw blurRad="139700" dist="114300" algn="l" rotWithShape="0">
              <a:srgbClr val="032151">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673990" y="2988083"/>
            <a:ext cx="4339650" cy="923330"/>
          </a:xfrm>
          <a:prstGeom prst="rect">
            <a:avLst/>
          </a:prstGeom>
          <a:noFill/>
          <a:effectLst/>
        </p:spPr>
        <p:txBody>
          <a:bodyPr wrap="none" rtlCol="0">
            <a:spAutoFit/>
          </a:bodyPr>
          <a:lstStyle>
            <a:defPPr>
              <a:defRPr lang="zh-CN"/>
            </a:defPPr>
            <a:lvl1pPr>
              <a:defRPr sz="7200">
                <a:solidFill>
                  <a:srgbClr val="002060"/>
                </a:solidFill>
                <a:latin typeface="汉仪雅酷黑 55W" panose="020B0504020202020204" pitchFamily="34" charset="-122"/>
                <a:ea typeface="汉仪雅酷黑 55W" panose="020B0504020202020204" pitchFamily="34" charset="-122"/>
              </a:defRPr>
            </a:lvl1pPr>
          </a:lstStyle>
          <a:p>
            <a:r>
              <a:rPr lang="zh-CN" altLang="en-US" sz="5400"/>
              <a:t>工作完成情况</a:t>
            </a:r>
            <a:endParaRPr lang="zh-CN" altLang="zh-CN" sz="5400" dirty="0"/>
          </a:p>
        </p:txBody>
      </p:sp>
      <p:grpSp>
        <p:nvGrpSpPr>
          <p:cNvPr id="12" name="组合 11"/>
          <p:cNvGrpSpPr/>
          <p:nvPr/>
        </p:nvGrpSpPr>
        <p:grpSpPr>
          <a:xfrm>
            <a:off x="9154710" y="0"/>
            <a:ext cx="3037291" cy="3020291"/>
            <a:chOff x="7892716" y="0"/>
            <a:chExt cx="4299285" cy="4275221"/>
          </a:xfrm>
        </p:grpSpPr>
        <p:sp>
          <p:nvSpPr>
            <p:cNvPr id="13" name="任意多边形 12"/>
            <p:cNvSpPr/>
            <p:nvPr/>
          </p:nvSpPr>
          <p:spPr>
            <a:xfrm>
              <a:off x="7892716" y="0"/>
              <a:ext cx="4299285" cy="4275221"/>
            </a:xfrm>
            <a:custGeom>
              <a:avLst/>
              <a:gdLst>
                <a:gd name="connsiteX0" fmla="*/ 402056 w 4299285"/>
                <a:gd name="connsiteY0" fmla="*/ 0 h 4275221"/>
                <a:gd name="connsiteX1" fmla="*/ 4299285 w 4299285"/>
                <a:gd name="connsiteY1" fmla="*/ 0 h 4275221"/>
                <a:gd name="connsiteX2" fmla="*/ 4299285 w 4299285"/>
                <a:gd name="connsiteY2" fmla="*/ 3858546 h 4275221"/>
                <a:gd name="connsiteX3" fmla="*/ 4175139 w 4299285"/>
                <a:gd name="connsiteY3" fmla="*/ 3933967 h 4275221"/>
                <a:gd name="connsiteX4" fmla="*/ 2827422 w 4299285"/>
                <a:gd name="connsiteY4" fmla="*/ 4275221 h 4275221"/>
                <a:gd name="connsiteX5" fmla="*/ 0 w 4299285"/>
                <a:gd name="connsiteY5" fmla="*/ 1447799 h 4275221"/>
                <a:gd name="connsiteX6" fmla="*/ 341255 w 4299285"/>
                <a:gd name="connsiteY6" fmla="*/ 100082 h 427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9285" h="4275221">
                  <a:moveTo>
                    <a:pt x="402056" y="0"/>
                  </a:moveTo>
                  <a:lnTo>
                    <a:pt x="4299285" y="0"/>
                  </a:lnTo>
                  <a:lnTo>
                    <a:pt x="4299285" y="3858546"/>
                  </a:lnTo>
                  <a:lnTo>
                    <a:pt x="4175139" y="3933967"/>
                  </a:lnTo>
                  <a:cubicBezTo>
                    <a:pt x="3774513" y="4151600"/>
                    <a:pt x="3315404" y="4275221"/>
                    <a:pt x="2827422" y="4275221"/>
                  </a:cubicBezTo>
                  <a:cubicBezTo>
                    <a:pt x="1265880" y="4275221"/>
                    <a:pt x="0" y="3009341"/>
                    <a:pt x="0" y="1447799"/>
                  </a:cubicBezTo>
                  <a:cubicBezTo>
                    <a:pt x="0" y="959817"/>
                    <a:pt x="123621" y="500709"/>
                    <a:pt x="341255" y="100082"/>
                  </a:cubicBezTo>
                  <a:close/>
                </a:path>
              </a:pathLst>
            </a:custGeom>
            <a:solidFill>
              <a:srgbClr val="406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947486" y="1"/>
              <a:ext cx="3244515" cy="3212431"/>
            </a:xfrm>
            <a:custGeom>
              <a:avLst/>
              <a:gdLst>
                <a:gd name="connsiteX0" fmla="*/ 245845 w 3244515"/>
                <a:gd name="connsiteY0" fmla="*/ 0 h 3212431"/>
                <a:gd name="connsiteX1" fmla="*/ 3244515 w 3244515"/>
                <a:gd name="connsiteY1" fmla="*/ 0 h 3212431"/>
                <a:gd name="connsiteX2" fmla="*/ 3244515 w 3244515"/>
                <a:gd name="connsiteY2" fmla="*/ 2951130 h 3212431"/>
                <a:gd name="connsiteX3" fmla="*/ 3061596 w 3244515"/>
                <a:gd name="connsiteY3" fmla="*/ 3039247 h 3212431"/>
                <a:gd name="connsiteX4" fmla="*/ 2203784 w 3244515"/>
                <a:gd name="connsiteY4" fmla="*/ 3212431 h 3212431"/>
                <a:gd name="connsiteX5" fmla="*/ 0 w 3244515"/>
                <a:gd name="connsiteY5" fmla="*/ 1008647 h 3212431"/>
                <a:gd name="connsiteX6" fmla="*/ 173184 w 3244515"/>
                <a:gd name="connsiteY6" fmla="*/ 150835 h 321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515" h="3212431">
                  <a:moveTo>
                    <a:pt x="245845" y="0"/>
                  </a:moveTo>
                  <a:lnTo>
                    <a:pt x="3244515" y="0"/>
                  </a:lnTo>
                  <a:lnTo>
                    <a:pt x="3244515" y="2951130"/>
                  </a:lnTo>
                  <a:lnTo>
                    <a:pt x="3061596" y="3039247"/>
                  </a:lnTo>
                  <a:cubicBezTo>
                    <a:pt x="2797939" y="3150764"/>
                    <a:pt x="2508063" y="3212431"/>
                    <a:pt x="2203784" y="3212431"/>
                  </a:cubicBezTo>
                  <a:cubicBezTo>
                    <a:pt x="986668" y="3212431"/>
                    <a:pt x="0" y="2225763"/>
                    <a:pt x="0" y="1008647"/>
                  </a:cubicBezTo>
                  <a:cubicBezTo>
                    <a:pt x="0" y="704368"/>
                    <a:pt x="61667" y="414492"/>
                    <a:pt x="173184" y="150835"/>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0214810" y="1"/>
              <a:ext cx="1977190" cy="2021305"/>
            </a:xfrm>
            <a:custGeom>
              <a:avLst/>
              <a:gdLst>
                <a:gd name="connsiteX0" fmla="*/ 207222 w 1977190"/>
                <a:gd name="connsiteY0" fmla="*/ 0 h 2021305"/>
                <a:gd name="connsiteX1" fmla="*/ 1977190 w 1977190"/>
                <a:gd name="connsiteY1" fmla="*/ 0 h 2021305"/>
                <a:gd name="connsiteX2" fmla="*/ 1977190 w 1977190"/>
                <a:gd name="connsiteY2" fmla="*/ 1843004 h 2021305"/>
                <a:gd name="connsiteX3" fmla="*/ 1945437 w 1977190"/>
                <a:gd name="connsiteY3" fmla="*/ 1862295 h 2021305"/>
                <a:gd name="connsiteX4" fmla="*/ 1317458 w 1977190"/>
                <a:gd name="connsiteY4" fmla="*/ 2021305 h 2021305"/>
                <a:gd name="connsiteX5" fmla="*/ 0 w 1977190"/>
                <a:gd name="connsiteY5" fmla="*/ 703847 h 2021305"/>
                <a:gd name="connsiteX6" fmla="*/ 103532 w 1977190"/>
                <a:gd name="connsiteY6" fmla="*/ 191033 h 20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7190" h="2021305">
                  <a:moveTo>
                    <a:pt x="207222" y="0"/>
                  </a:moveTo>
                  <a:lnTo>
                    <a:pt x="1977190" y="0"/>
                  </a:lnTo>
                  <a:lnTo>
                    <a:pt x="1977190" y="1843004"/>
                  </a:lnTo>
                  <a:lnTo>
                    <a:pt x="1945437" y="1862295"/>
                  </a:lnTo>
                  <a:cubicBezTo>
                    <a:pt x="1758762" y="1963703"/>
                    <a:pt x="1544837" y="2021305"/>
                    <a:pt x="1317458" y="2021305"/>
                  </a:cubicBezTo>
                  <a:cubicBezTo>
                    <a:pt x="589846" y="2021305"/>
                    <a:pt x="0" y="1431459"/>
                    <a:pt x="0" y="703847"/>
                  </a:cubicBezTo>
                  <a:cubicBezTo>
                    <a:pt x="0" y="521944"/>
                    <a:pt x="36865" y="348651"/>
                    <a:pt x="103532" y="191033"/>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0635918" y="1"/>
              <a:ext cx="1556083" cy="1708483"/>
            </a:xfrm>
            <a:custGeom>
              <a:avLst/>
              <a:gdLst>
                <a:gd name="connsiteX0" fmla="*/ 150506 w 1556083"/>
                <a:gd name="connsiteY0" fmla="*/ 0 h 1708483"/>
                <a:gd name="connsiteX1" fmla="*/ 199731 w 1556083"/>
                <a:gd name="connsiteY1" fmla="*/ 0 h 1708483"/>
                <a:gd name="connsiteX2" fmla="*/ 174983 w 1556083"/>
                <a:gd name="connsiteY2" fmla="*/ 40735 h 1708483"/>
                <a:gd name="connsiteX3" fmla="*/ 42112 w 1556083"/>
                <a:gd name="connsiteY3" fmla="*/ 565484 h 1708483"/>
                <a:gd name="connsiteX4" fmla="*/ 1143001 w 1556083"/>
                <a:gd name="connsiteY4" fmla="*/ 1666373 h 1708483"/>
                <a:gd name="connsiteX5" fmla="*/ 1470372 w 1556083"/>
                <a:gd name="connsiteY5" fmla="*/ 1616879 h 1708483"/>
                <a:gd name="connsiteX6" fmla="*/ 1556083 w 1556083"/>
                <a:gd name="connsiteY6" fmla="*/ 1585508 h 1708483"/>
                <a:gd name="connsiteX7" fmla="*/ 1556083 w 1556083"/>
                <a:gd name="connsiteY7" fmla="*/ 1630308 h 1708483"/>
                <a:gd name="connsiteX8" fmla="*/ 1482893 w 1556083"/>
                <a:gd name="connsiteY8" fmla="*/ 1657096 h 1708483"/>
                <a:gd name="connsiteX9" fmla="*/ 1143000 w 1556083"/>
                <a:gd name="connsiteY9" fmla="*/ 1708483 h 1708483"/>
                <a:gd name="connsiteX10" fmla="*/ 0 w 1556083"/>
                <a:gd name="connsiteY10" fmla="*/ 565483 h 1708483"/>
                <a:gd name="connsiteX11" fmla="*/ 137954 w 1556083"/>
                <a:gd name="connsiteY11" fmla="*/ 20662 h 17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6083" h="1708483">
                  <a:moveTo>
                    <a:pt x="150506" y="0"/>
                  </a:moveTo>
                  <a:lnTo>
                    <a:pt x="199731" y="0"/>
                  </a:lnTo>
                  <a:lnTo>
                    <a:pt x="174983" y="40735"/>
                  </a:lnTo>
                  <a:cubicBezTo>
                    <a:pt x="90245" y="196724"/>
                    <a:pt x="42112" y="375483"/>
                    <a:pt x="42112" y="565484"/>
                  </a:cubicBezTo>
                  <a:cubicBezTo>
                    <a:pt x="42112" y="1173488"/>
                    <a:pt x="534997" y="1666373"/>
                    <a:pt x="1143001" y="1666373"/>
                  </a:cubicBezTo>
                  <a:cubicBezTo>
                    <a:pt x="1257002" y="1666373"/>
                    <a:pt x="1366955" y="1649045"/>
                    <a:pt x="1470372" y="1616879"/>
                  </a:cubicBezTo>
                  <a:lnTo>
                    <a:pt x="1556083" y="1585508"/>
                  </a:lnTo>
                  <a:lnTo>
                    <a:pt x="1556083" y="1630308"/>
                  </a:lnTo>
                  <a:lnTo>
                    <a:pt x="1482893" y="1657096"/>
                  </a:lnTo>
                  <a:cubicBezTo>
                    <a:pt x="1375521" y="1690492"/>
                    <a:pt x="1261361" y="1708483"/>
                    <a:pt x="1143000" y="1708483"/>
                  </a:cubicBezTo>
                  <a:cubicBezTo>
                    <a:pt x="511739" y="1708483"/>
                    <a:pt x="0" y="1196744"/>
                    <a:pt x="0" y="565483"/>
                  </a:cubicBezTo>
                  <a:cubicBezTo>
                    <a:pt x="0" y="368214"/>
                    <a:pt x="49975" y="182617"/>
                    <a:pt x="137954" y="20662"/>
                  </a:cubicBezTo>
                  <a:close/>
                </a:path>
              </a:pathLst>
            </a:custGeom>
            <a:solidFill>
              <a:srgbClr val="528A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9512969" y="0"/>
              <a:ext cx="2679031" cy="2642936"/>
            </a:xfrm>
            <a:custGeom>
              <a:avLst/>
              <a:gdLst>
                <a:gd name="connsiteX0" fmla="*/ 206018 w 2679031"/>
                <a:gd name="connsiteY0" fmla="*/ 0 h 2642936"/>
                <a:gd name="connsiteX1" fmla="*/ 268502 w 2679031"/>
                <a:gd name="connsiteY1" fmla="*/ 0 h 2642936"/>
                <a:gd name="connsiteX2" fmla="*/ 267434 w 2679031"/>
                <a:gd name="connsiteY2" fmla="*/ 1758 h 2642936"/>
                <a:gd name="connsiteX3" fmla="*/ 56147 w 2679031"/>
                <a:gd name="connsiteY3" fmla="*/ 836195 h 2642936"/>
                <a:gd name="connsiteX4" fmla="*/ 1806742 w 2679031"/>
                <a:gd name="connsiteY4" fmla="*/ 2586790 h 2642936"/>
                <a:gd name="connsiteX5" fmla="*/ 2641180 w 2679031"/>
                <a:gd name="connsiteY5" fmla="*/ 2375503 h 2642936"/>
                <a:gd name="connsiteX6" fmla="*/ 2679031 w 2679031"/>
                <a:gd name="connsiteY6" fmla="*/ 2352507 h 2642936"/>
                <a:gd name="connsiteX7" fmla="*/ 2679031 w 2679031"/>
                <a:gd name="connsiteY7" fmla="*/ 2418135 h 2642936"/>
                <a:gd name="connsiteX8" fmla="*/ 2667942 w 2679031"/>
                <a:gd name="connsiteY8" fmla="*/ 2424872 h 2642936"/>
                <a:gd name="connsiteX9" fmla="*/ 1806741 w 2679031"/>
                <a:gd name="connsiteY9" fmla="*/ 2642936 h 2642936"/>
                <a:gd name="connsiteX10" fmla="*/ 0 w 2679031"/>
                <a:gd name="connsiteY10" fmla="*/ 836195 h 2642936"/>
                <a:gd name="connsiteX11" fmla="*/ 141983 w 2679031"/>
                <a:gd name="connsiteY11" fmla="*/ 132930 h 264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9031" h="2642936">
                  <a:moveTo>
                    <a:pt x="206018" y="0"/>
                  </a:moveTo>
                  <a:lnTo>
                    <a:pt x="268502" y="0"/>
                  </a:lnTo>
                  <a:lnTo>
                    <a:pt x="267434" y="1758"/>
                  </a:lnTo>
                  <a:cubicBezTo>
                    <a:pt x="132687" y="249805"/>
                    <a:pt x="56147" y="534062"/>
                    <a:pt x="56147" y="836195"/>
                  </a:cubicBezTo>
                  <a:cubicBezTo>
                    <a:pt x="56147" y="1803022"/>
                    <a:pt x="839915" y="2586790"/>
                    <a:pt x="1806742" y="2586790"/>
                  </a:cubicBezTo>
                  <a:cubicBezTo>
                    <a:pt x="2108875" y="2586790"/>
                    <a:pt x="2393132" y="2510250"/>
                    <a:pt x="2641180" y="2375503"/>
                  </a:cubicBezTo>
                  <a:lnTo>
                    <a:pt x="2679031" y="2352507"/>
                  </a:lnTo>
                  <a:lnTo>
                    <a:pt x="2679031" y="2418135"/>
                  </a:lnTo>
                  <a:lnTo>
                    <a:pt x="2667942" y="2424872"/>
                  </a:lnTo>
                  <a:cubicBezTo>
                    <a:pt x="2411938" y="2563941"/>
                    <a:pt x="2118565" y="2642936"/>
                    <a:pt x="1806741" y="2642936"/>
                  </a:cubicBezTo>
                  <a:cubicBezTo>
                    <a:pt x="808906" y="2642936"/>
                    <a:pt x="0" y="1834030"/>
                    <a:pt x="0" y="836195"/>
                  </a:cubicBezTo>
                  <a:cubicBezTo>
                    <a:pt x="0" y="586736"/>
                    <a:pt x="50557" y="349086"/>
                    <a:pt x="141983" y="132930"/>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629955">
            <a:off x="9898039" y="708570"/>
            <a:ext cx="982578" cy="2604805"/>
            <a:chOff x="7475838" y="-481914"/>
            <a:chExt cx="3328088" cy="8822725"/>
          </a:xfrm>
        </p:grpSpPr>
        <p:grpSp>
          <p:nvGrpSpPr>
            <p:cNvPr id="19" name="组合 18"/>
            <p:cNvGrpSpPr/>
            <p:nvPr/>
          </p:nvGrpSpPr>
          <p:grpSpPr>
            <a:xfrm>
              <a:off x="7475838" y="5066269"/>
              <a:ext cx="3328088" cy="3274542"/>
              <a:chOff x="7475838" y="5066269"/>
              <a:chExt cx="3328088" cy="3274542"/>
            </a:xfrm>
          </p:grpSpPr>
          <p:sp>
            <p:nvSpPr>
              <p:cNvPr id="40" name="任意多边形 39"/>
              <p:cNvSpPr/>
              <p:nvPr/>
            </p:nvSpPr>
            <p:spPr>
              <a:xfrm>
                <a:off x="7475838" y="5066269"/>
                <a:ext cx="3015049" cy="3274542"/>
              </a:xfrm>
              <a:custGeom>
                <a:avLst/>
                <a:gdLst>
                  <a:gd name="connsiteX0" fmla="*/ 1760838 w 3015049"/>
                  <a:gd name="connsiteY0" fmla="*/ 0 h 3274542"/>
                  <a:gd name="connsiteX1" fmla="*/ 2199503 w 3015049"/>
                  <a:gd name="connsiteY1" fmla="*/ 438665 h 3274542"/>
                  <a:gd name="connsiteX2" fmla="*/ 2195017 w 3015049"/>
                  <a:gd name="connsiteY2" fmla="*/ 474274 h 3274542"/>
                  <a:gd name="connsiteX3" fmla="*/ 2211717 w 3015049"/>
                  <a:gd name="connsiteY3" fmla="*/ 483338 h 3274542"/>
                  <a:gd name="connsiteX4" fmla="*/ 2364260 w 3015049"/>
                  <a:gd name="connsiteY4" fmla="*/ 770238 h 3274542"/>
                  <a:gd name="connsiteX5" fmla="*/ 2359672 w 3015049"/>
                  <a:gd name="connsiteY5" fmla="*/ 822233 h 3274542"/>
                  <a:gd name="connsiteX6" fmla="*/ 2432223 w 3015049"/>
                  <a:gd name="connsiteY6" fmla="*/ 815165 h 3274542"/>
                  <a:gd name="connsiteX7" fmla="*/ 2977980 w 3015049"/>
                  <a:gd name="connsiteY7" fmla="*/ 1342578 h 3274542"/>
                  <a:gd name="connsiteX8" fmla="*/ 2884773 w 3015049"/>
                  <a:gd name="connsiteY8" fmla="*/ 1637460 h 3274542"/>
                  <a:gd name="connsiteX9" fmla="*/ 2849633 w 3015049"/>
                  <a:gd name="connsiteY9" fmla="*/ 1678618 h 3274542"/>
                  <a:gd name="connsiteX10" fmla="*/ 2884801 w 3015049"/>
                  <a:gd name="connsiteY10" fmla="*/ 1734559 h 3274542"/>
                  <a:gd name="connsiteX11" fmla="*/ 3015049 w 3015049"/>
                  <a:gd name="connsiteY11" fmla="*/ 2231659 h 3274542"/>
                  <a:gd name="connsiteX12" fmla="*/ 1935892 w 3015049"/>
                  <a:gd name="connsiteY12" fmla="*/ 3274542 h 3274542"/>
                  <a:gd name="connsiteX13" fmla="*/ 905252 w 3015049"/>
                  <a:gd name="connsiteY13" fmla="*/ 2541781 h 3274542"/>
                  <a:gd name="connsiteX14" fmla="*/ 904039 w 3015049"/>
                  <a:gd name="connsiteY14" fmla="*/ 2537224 h 3274542"/>
                  <a:gd name="connsiteX15" fmla="*/ 883401 w 3015049"/>
                  <a:gd name="connsiteY15" fmla="*/ 2543415 h 3274542"/>
                  <a:gd name="connsiteX16" fmla="*/ 735227 w 3015049"/>
                  <a:gd name="connsiteY16" fmla="*/ 2557850 h 3274542"/>
                  <a:gd name="connsiteX17" fmla="*/ 0 w 3015049"/>
                  <a:gd name="connsiteY17" fmla="*/ 1847336 h 3274542"/>
                  <a:gd name="connsiteX18" fmla="*/ 735227 w 3015049"/>
                  <a:gd name="connsiteY18" fmla="*/ 1136822 h 3274542"/>
                  <a:gd name="connsiteX19" fmla="*/ 835916 w 3015049"/>
                  <a:gd name="connsiteY19" fmla="*/ 1146631 h 3274542"/>
                  <a:gd name="connsiteX20" fmla="*/ 832021 w 3015049"/>
                  <a:gd name="connsiteY20" fmla="*/ 1107988 h 3274542"/>
                  <a:gd name="connsiteX21" fmla="*/ 991828 w 3015049"/>
                  <a:gd name="connsiteY21" fmla="*/ 807427 h 3274542"/>
                  <a:gd name="connsiteX22" fmla="*/ 1035722 w 3015049"/>
                  <a:gd name="connsiteY22" fmla="*/ 783602 h 3274542"/>
                  <a:gd name="connsiteX23" fmla="*/ 1029598 w 3015049"/>
                  <a:gd name="connsiteY23" fmla="*/ 757026 h 3274542"/>
                  <a:gd name="connsiteX24" fmla="*/ 1025611 w 3015049"/>
                  <a:gd name="connsiteY24" fmla="*/ 704335 h 3274542"/>
                  <a:gd name="connsiteX25" fmla="*/ 1301871 w 3015049"/>
                  <a:gd name="connsiteY25" fmla="*/ 365375 h 3274542"/>
                  <a:gd name="connsiteX26" fmla="*/ 1329846 w 3015049"/>
                  <a:gd name="connsiteY26" fmla="*/ 362555 h 3274542"/>
                  <a:gd name="connsiteX27" fmla="*/ 1331085 w 3015049"/>
                  <a:gd name="connsiteY27" fmla="*/ 350258 h 3274542"/>
                  <a:gd name="connsiteX28" fmla="*/ 1760838 w 3015049"/>
                  <a:gd name="connsiteY28" fmla="*/ 0 h 3274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5049" h="3274542">
                    <a:moveTo>
                      <a:pt x="1760838" y="0"/>
                    </a:moveTo>
                    <a:cubicBezTo>
                      <a:pt x="2003106" y="0"/>
                      <a:pt x="2199503" y="196397"/>
                      <a:pt x="2199503" y="438665"/>
                    </a:cubicBezTo>
                    <a:lnTo>
                      <a:pt x="2195017" y="474274"/>
                    </a:lnTo>
                    <a:lnTo>
                      <a:pt x="2211717" y="483338"/>
                    </a:lnTo>
                    <a:cubicBezTo>
                      <a:pt x="2303750" y="545515"/>
                      <a:pt x="2364260" y="650811"/>
                      <a:pt x="2364260" y="770238"/>
                    </a:cubicBezTo>
                    <a:lnTo>
                      <a:pt x="2359672" y="822233"/>
                    </a:lnTo>
                    <a:lnTo>
                      <a:pt x="2432223" y="815165"/>
                    </a:lnTo>
                    <a:cubicBezTo>
                      <a:pt x="2733636" y="815165"/>
                      <a:pt x="2977980" y="1051296"/>
                      <a:pt x="2977980" y="1342578"/>
                    </a:cubicBezTo>
                    <a:cubicBezTo>
                      <a:pt x="2977980" y="1451809"/>
                      <a:pt x="2943619" y="1553284"/>
                      <a:pt x="2884773" y="1637460"/>
                    </a:cubicBezTo>
                    <a:lnTo>
                      <a:pt x="2849633" y="1678618"/>
                    </a:lnTo>
                    <a:lnTo>
                      <a:pt x="2884801" y="1734559"/>
                    </a:lnTo>
                    <a:cubicBezTo>
                      <a:pt x="2967866" y="1882329"/>
                      <a:pt x="3015049" y="2051669"/>
                      <a:pt x="3015049" y="2231659"/>
                    </a:cubicBezTo>
                    <a:cubicBezTo>
                      <a:pt x="3015049" y="2807627"/>
                      <a:pt x="2531894" y="3274542"/>
                      <a:pt x="1935892" y="3274542"/>
                    </a:cubicBezTo>
                    <a:cubicBezTo>
                      <a:pt x="1451640" y="3274542"/>
                      <a:pt x="1041885" y="2966305"/>
                      <a:pt x="905252" y="2541781"/>
                    </a:cubicBezTo>
                    <a:lnTo>
                      <a:pt x="904039" y="2537224"/>
                    </a:lnTo>
                    <a:lnTo>
                      <a:pt x="883401" y="2543415"/>
                    </a:lnTo>
                    <a:cubicBezTo>
                      <a:pt x="835539" y="2552880"/>
                      <a:pt x="785984" y="2557850"/>
                      <a:pt x="735227" y="2557850"/>
                    </a:cubicBezTo>
                    <a:cubicBezTo>
                      <a:pt x="329172" y="2557850"/>
                      <a:pt x="0" y="2239742"/>
                      <a:pt x="0" y="1847336"/>
                    </a:cubicBezTo>
                    <a:cubicBezTo>
                      <a:pt x="0" y="1454930"/>
                      <a:pt x="329172" y="1136822"/>
                      <a:pt x="735227" y="1136822"/>
                    </a:cubicBezTo>
                    <a:lnTo>
                      <a:pt x="835916" y="1146631"/>
                    </a:lnTo>
                    <a:lnTo>
                      <a:pt x="832021" y="1107988"/>
                    </a:lnTo>
                    <a:cubicBezTo>
                      <a:pt x="832021" y="982873"/>
                      <a:pt x="895412" y="872564"/>
                      <a:pt x="991828" y="807427"/>
                    </a:cubicBezTo>
                    <a:lnTo>
                      <a:pt x="1035722" y="783602"/>
                    </a:lnTo>
                    <a:lnTo>
                      <a:pt x="1029598" y="757026"/>
                    </a:lnTo>
                    <a:cubicBezTo>
                      <a:pt x="1026972" y="739846"/>
                      <a:pt x="1025611" y="722249"/>
                      <a:pt x="1025611" y="704335"/>
                    </a:cubicBezTo>
                    <a:cubicBezTo>
                      <a:pt x="1025611" y="537136"/>
                      <a:pt x="1144210" y="397637"/>
                      <a:pt x="1301871" y="365375"/>
                    </a:cubicBezTo>
                    <a:lnTo>
                      <a:pt x="1329846" y="362555"/>
                    </a:lnTo>
                    <a:lnTo>
                      <a:pt x="1331085" y="350258"/>
                    </a:lnTo>
                    <a:cubicBezTo>
                      <a:pt x="1371989" y="150366"/>
                      <a:pt x="1548854" y="0"/>
                      <a:pt x="17608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797114" y="5844746"/>
                <a:ext cx="345989" cy="3459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087234" y="5519352"/>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0622694" y="6079525"/>
                <a:ext cx="181232" cy="181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任意多边形 19"/>
            <p:cNvSpPr/>
            <p:nvPr/>
          </p:nvSpPr>
          <p:spPr>
            <a:xfrm flipH="1">
              <a:off x="9788323" y="3874757"/>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8078972" y="3845925"/>
              <a:ext cx="546044" cy="1764043"/>
            </a:xfrm>
            <a:custGeom>
              <a:avLst/>
              <a:gdLst>
                <a:gd name="connsiteX0" fmla="*/ 402386 w 546044"/>
                <a:gd name="connsiteY0" fmla="*/ 551 h 1764043"/>
                <a:gd name="connsiteX1" fmla="*/ 531372 w 546044"/>
                <a:gd name="connsiteY1" fmla="*/ 46455 h 1764043"/>
                <a:gd name="connsiteX2" fmla="*/ 546044 w 546044"/>
                <a:gd name="connsiteY2" fmla="*/ 63427 h 1764043"/>
                <a:gd name="connsiteX3" fmla="*/ 546044 w 546044"/>
                <a:gd name="connsiteY3" fmla="*/ 1764043 h 1764043"/>
                <a:gd name="connsiteX4" fmla="*/ 519915 w 546044"/>
                <a:gd name="connsiteY4" fmla="*/ 1757050 h 1764043"/>
                <a:gd name="connsiteX5" fmla="*/ 2348 w 546044"/>
                <a:gd name="connsiteY5" fmla="*/ 553081 h 1764043"/>
                <a:gd name="connsiteX6" fmla="*/ 360694 w 546044"/>
                <a:gd name="connsiteY6" fmla="*/ 9384 h 1764043"/>
                <a:gd name="connsiteX7" fmla="*/ 402386 w 546044"/>
                <a:gd name="connsiteY7"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6044" h="1764043">
                  <a:moveTo>
                    <a:pt x="402386" y="551"/>
                  </a:moveTo>
                  <a:cubicBezTo>
                    <a:pt x="445309" y="-2973"/>
                    <a:pt x="491019" y="10157"/>
                    <a:pt x="531372" y="46455"/>
                  </a:cubicBezTo>
                  <a:lnTo>
                    <a:pt x="546044" y="63427"/>
                  </a:lnTo>
                  <a:lnTo>
                    <a:pt x="546044" y="1764043"/>
                  </a:lnTo>
                  <a:lnTo>
                    <a:pt x="519915" y="1757050"/>
                  </a:lnTo>
                  <a:cubicBezTo>
                    <a:pt x="375223" y="1669774"/>
                    <a:pt x="31310" y="827247"/>
                    <a:pt x="2348" y="553081"/>
                  </a:cubicBezTo>
                  <a:cubicBezTo>
                    <a:pt x="-28544" y="260638"/>
                    <a:pt x="253602" y="46454"/>
                    <a:pt x="360694" y="9384"/>
                  </a:cubicBezTo>
                  <a:cubicBezTo>
                    <a:pt x="374081" y="4750"/>
                    <a:pt x="388078" y="1726"/>
                    <a:pt x="402386" y="551"/>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
            <p:cNvSpPr/>
            <p:nvPr/>
          </p:nvSpPr>
          <p:spPr>
            <a:xfrm>
              <a:off x="8381509" y="1754659"/>
              <a:ext cx="1669755" cy="2953265"/>
            </a:xfrm>
            <a:custGeom>
              <a:avLst/>
              <a:gdLst>
                <a:gd name="connsiteX0" fmla="*/ 0 w 1544595"/>
                <a:gd name="connsiteY0" fmla="*/ 0 h 2953265"/>
                <a:gd name="connsiteX1" fmla="*/ 1544595 w 1544595"/>
                <a:gd name="connsiteY1" fmla="*/ 0 h 2953265"/>
                <a:gd name="connsiteX2" fmla="*/ 1544595 w 1544595"/>
                <a:gd name="connsiteY2" fmla="*/ 2953265 h 2953265"/>
                <a:gd name="connsiteX3" fmla="*/ 0 w 1544595"/>
                <a:gd name="connsiteY3" fmla="*/ 2953265 h 2953265"/>
                <a:gd name="connsiteX4" fmla="*/ 0 w 1544595"/>
                <a:gd name="connsiteY4" fmla="*/ 0 h 2953265"/>
                <a:gd name="connsiteX0-1" fmla="*/ 65902 w 1610497"/>
                <a:gd name="connsiteY0-2" fmla="*/ 0 h 2953265"/>
                <a:gd name="connsiteX1-3" fmla="*/ 1610497 w 1610497"/>
                <a:gd name="connsiteY1-4" fmla="*/ 0 h 2953265"/>
                <a:gd name="connsiteX2-5" fmla="*/ 1610497 w 1610497"/>
                <a:gd name="connsiteY2-6" fmla="*/ 2953265 h 2953265"/>
                <a:gd name="connsiteX3-7" fmla="*/ 65902 w 1610497"/>
                <a:gd name="connsiteY3-8" fmla="*/ 2953265 h 2953265"/>
                <a:gd name="connsiteX4-9" fmla="*/ 65902 w 1610497"/>
                <a:gd name="connsiteY4-10" fmla="*/ 0 h 2953265"/>
                <a:gd name="connsiteX0-11" fmla="*/ 78315 w 1622910"/>
                <a:gd name="connsiteY0-12" fmla="*/ 0 h 2953265"/>
                <a:gd name="connsiteX1-13" fmla="*/ 1622910 w 1622910"/>
                <a:gd name="connsiteY1-14" fmla="*/ 0 h 2953265"/>
                <a:gd name="connsiteX2-15" fmla="*/ 1622910 w 1622910"/>
                <a:gd name="connsiteY2-16" fmla="*/ 2953265 h 2953265"/>
                <a:gd name="connsiteX3-17" fmla="*/ 78315 w 1622910"/>
                <a:gd name="connsiteY3-18" fmla="*/ 2953265 h 2953265"/>
                <a:gd name="connsiteX4-19" fmla="*/ 78315 w 1622910"/>
                <a:gd name="connsiteY4-20" fmla="*/ 0 h 2953265"/>
                <a:gd name="connsiteX0-21" fmla="*/ 78315 w 1672337"/>
                <a:gd name="connsiteY0-22" fmla="*/ 0 h 2953265"/>
                <a:gd name="connsiteX1-23" fmla="*/ 1622910 w 1672337"/>
                <a:gd name="connsiteY1-24" fmla="*/ 0 h 2953265"/>
                <a:gd name="connsiteX2-25" fmla="*/ 1622910 w 1672337"/>
                <a:gd name="connsiteY2-26" fmla="*/ 2953265 h 2953265"/>
                <a:gd name="connsiteX3-27" fmla="*/ 78315 w 1672337"/>
                <a:gd name="connsiteY3-28" fmla="*/ 2953265 h 2953265"/>
                <a:gd name="connsiteX4-29" fmla="*/ 78315 w 1672337"/>
                <a:gd name="connsiteY4-30" fmla="*/ 0 h 2953265"/>
                <a:gd name="connsiteX0-31" fmla="*/ 78315 w 1697337"/>
                <a:gd name="connsiteY0-32" fmla="*/ 0 h 2953265"/>
                <a:gd name="connsiteX1-33" fmla="*/ 1622910 w 1697337"/>
                <a:gd name="connsiteY1-34" fmla="*/ 0 h 2953265"/>
                <a:gd name="connsiteX2-35" fmla="*/ 1622910 w 1697337"/>
                <a:gd name="connsiteY2-36" fmla="*/ 2953265 h 2953265"/>
                <a:gd name="connsiteX3-37" fmla="*/ 78315 w 1697337"/>
                <a:gd name="connsiteY3-38" fmla="*/ 2953265 h 2953265"/>
                <a:gd name="connsiteX4-39" fmla="*/ 78315 w 1697337"/>
                <a:gd name="connsiteY4-40" fmla="*/ 0 h 2953265"/>
                <a:gd name="connsiteX0-41" fmla="*/ 41133 w 1660155"/>
                <a:gd name="connsiteY0-42" fmla="*/ 0 h 2953265"/>
                <a:gd name="connsiteX1-43" fmla="*/ 1585728 w 1660155"/>
                <a:gd name="connsiteY1-44" fmla="*/ 0 h 2953265"/>
                <a:gd name="connsiteX2-45" fmla="*/ 1585728 w 1660155"/>
                <a:gd name="connsiteY2-46" fmla="*/ 2953265 h 2953265"/>
                <a:gd name="connsiteX3-47" fmla="*/ 238841 w 1660155"/>
                <a:gd name="connsiteY3-48" fmla="*/ 2940908 h 2953265"/>
                <a:gd name="connsiteX4-49" fmla="*/ 41133 w 1660155"/>
                <a:gd name="connsiteY4-50" fmla="*/ 0 h 2953265"/>
                <a:gd name="connsiteX0-51" fmla="*/ 41133 w 1609133"/>
                <a:gd name="connsiteY0-52" fmla="*/ 0 h 2953265"/>
                <a:gd name="connsiteX1-53" fmla="*/ 1585728 w 1609133"/>
                <a:gd name="connsiteY1-54" fmla="*/ 0 h 2953265"/>
                <a:gd name="connsiteX2-55" fmla="*/ 1388020 w 1609133"/>
                <a:gd name="connsiteY2-56" fmla="*/ 2953265 h 2953265"/>
                <a:gd name="connsiteX3-57" fmla="*/ 238841 w 1609133"/>
                <a:gd name="connsiteY3-58" fmla="*/ 2940908 h 2953265"/>
                <a:gd name="connsiteX4-59" fmla="*/ 41133 w 1609133"/>
                <a:gd name="connsiteY4-60" fmla="*/ 0 h 2953265"/>
                <a:gd name="connsiteX0-61" fmla="*/ 58156 w 1626156"/>
                <a:gd name="connsiteY0-62" fmla="*/ 0 h 2953265"/>
                <a:gd name="connsiteX1-63" fmla="*/ 1602751 w 1626156"/>
                <a:gd name="connsiteY1-64" fmla="*/ 0 h 2953265"/>
                <a:gd name="connsiteX2-65" fmla="*/ 1405043 w 1626156"/>
                <a:gd name="connsiteY2-66" fmla="*/ 2953265 h 2953265"/>
                <a:gd name="connsiteX3-67" fmla="*/ 255864 w 1626156"/>
                <a:gd name="connsiteY3-68" fmla="*/ 2940908 h 2953265"/>
                <a:gd name="connsiteX4-69" fmla="*/ 58156 w 1626156"/>
                <a:gd name="connsiteY4-70" fmla="*/ 0 h 2953265"/>
                <a:gd name="connsiteX0-71" fmla="*/ 58156 w 1653323"/>
                <a:gd name="connsiteY0-72" fmla="*/ 0 h 2953265"/>
                <a:gd name="connsiteX1-73" fmla="*/ 1602751 w 1653323"/>
                <a:gd name="connsiteY1-74" fmla="*/ 0 h 2953265"/>
                <a:gd name="connsiteX2-75" fmla="*/ 1405043 w 1653323"/>
                <a:gd name="connsiteY2-76" fmla="*/ 2953265 h 2953265"/>
                <a:gd name="connsiteX3-77" fmla="*/ 255864 w 1653323"/>
                <a:gd name="connsiteY3-78" fmla="*/ 2940908 h 2953265"/>
                <a:gd name="connsiteX4-79" fmla="*/ 58156 w 1653323"/>
                <a:gd name="connsiteY4-80" fmla="*/ 0 h 2953265"/>
                <a:gd name="connsiteX0-81" fmla="*/ 58156 w 1653323"/>
                <a:gd name="connsiteY0-82" fmla="*/ 0 h 2953265"/>
                <a:gd name="connsiteX1-83" fmla="*/ 1602751 w 1653323"/>
                <a:gd name="connsiteY1-84" fmla="*/ 0 h 2953265"/>
                <a:gd name="connsiteX2-85" fmla="*/ 1405043 w 1653323"/>
                <a:gd name="connsiteY2-86" fmla="*/ 2953265 h 2953265"/>
                <a:gd name="connsiteX3-87" fmla="*/ 255864 w 1653323"/>
                <a:gd name="connsiteY3-88" fmla="*/ 2940908 h 2953265"/>
                <a:gd name="connsiteX4-89" fmla="*/ 58156 w 1653323"/>
                <a:gd name="connsiteY4-90" fmla="*/ 0 h 2953265"/>
                <a:gd name="connsiteX0-91" fmla="*/ 58156 w 1669755"/>
                <a:gd name="connsiteY0-92" fmla="*/ 0 h 2953265"/>
                <a:gd name="connsiteX1-93" fmla="*/ 1602751 w 1669755"/>
                <a:gd name="connsiteY1-94" fmla="*/ 0 h 2953265"/>
                <a:gd name="connsiteX2-95" fmla="*/ 1405043 w 1669755"/>
                <a:gd name="connsiteY2-96" fmla="*/ 2953265 h 2953265"/>
                <a:gd name="connsiteX3-97" fmla="*/ 255864 w 1669755"/>
                <a:gd name="connsiteY3-98" fmla="*/ 2940908 h 2953265"/>
                <a:gd name="connsiteX4-99" fmla="*/ 58156 w 1669755"/>
                <a:gd name="connsiteY4-100" fmla="*/ 0 h 29532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69755" h="2953265">
                  <a:moveTo>
                    <a:pt x="58156" y="0"/>
                  </a:moveTo>
                  <a:lnTo>
                    <a:pt x="1602751" y="0"/>
                  </a:lnTo>
                  <a:cubicBezTo>
                    <a:pt x="1726319" y="663146"/>
                    <a:pt x="1689249" y="2005914"/>
                    <a:pt x="1405043" y="2953265"/>
                  </a:cubicBezTo>
                  <a:lnTo>
                    <a:pt x="255864" y="2940908"/>
                  </a:lnTo>
                  <a:cubicBezTo>
                    <a:pt x="70513" y="2166551"/>
                    <a:pt x="-90125" y="1120346"/>
                    <a:pt x="58156" y="0"/>
                  </a:cubicBezTo>
                  <a:close/>
                </a:path>
              </a:pathLst>
            </a:custGeom>
            <a:solidFill>
              <a:srgbClr val="D5D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3"/>
            <p:cNvSpPr/>
            <p:nvPr/>
          </p:nvSpPr>
          <p:spPr>
            <a:xfrm>
              <a:off x="8439664" y="691711"/>
              <a:ext cx="1532239" cy="1179928"/>
            </a:xfrm>
            <a:custGeom>
              <a:avLst/>
              <a:gdLst>
                <a:gd name="connsiteX0" fmla="*/ 0 w 1532239"/>
                <a:gd name="connsiteY0" fmla="*/ 1062681 h 1062681"/>
                <a:gd name="connsiteX1" fmla="*/ 766120 w 1532239"/>
                <a:gd name="connsiteY1" fmla="*/ 0 h 1062681"/>
                <a:gd name="connsiteX2" fmla="*/ 1532239 w 1532239"/>
                <a:gd name="connsiteY2" fmla="*/ 1062681 h 1062681"/>
                <a:gd name="connsiteX3" fmla="*/ 0 w 1532239"/>
                <a:gd name="connsiteY3" fmla="*/ 1062681 h 1062681"/>
                <a:gd name="connsiteX0-1" fmla="*/ 0 w 1532239"/>
                <a:gd name="connsiteY0-2" fmla="*/ 1062681 h 1062681"/>
                <a:gd name="connsiteX1-3" fmla="*/ 766120 w 1532239"/>
                <a:gd name="connsiteY1-4" fmla="*/ 0 h 1062681"/>
                <a:gd name="connsiteX2-5" fmla="*/ 1532239 w 1532239"/>
                <a:gd name="connsiteY2-6" fmla="*/ 1062681 h 1062681"/>
                <a:gd name="connsiteX3-7" fmla="*/ 0 w 1532239"/>
                <a:gd name="connsiteY3-8" fmla="*/ 1062681 h 1062681"/>
                <a:gd name="connsiteX0-9" fmla="*/ 0 w 1532239"/>
                <a:gd name="connsiteY0-10" fmla="*/ 1062681 h 1062681"/>
                <a:gd name="connsiteX1-11" fmla="*/ 766120 w 1532239"/>
                <a:gd name="connsiteY1-12" fmla="*/ 0 h 1062681"/>
                <a:gd name="connsiteX2-13" fmla="*/ 1532239 w 1532239"/>
                <a:gd name="connsiteY2-14" fmla="*/ 1062681 h 1062681"/>
                <a:gd name="connsiteX3-15" fmla="*/ 0 w 1532239"/>
                <a:gd name="connsiteY3-16" fmla="*/ 1062681 h 1062681"/>
                <a:gd name="connsiteX0-17" fmla="*/ 0 w 1532239"/>
                <a:gd name="connsiteY0-18" fmla="*/ 1062681 h 1062681"/>
                <a:gd name="connsiteX1-19" fmla="*/ 766120 w 1532239"/>
                <a:gd name="connsiteY1-20" fmla="*/ 0 h 1062681"/>
                <a:gd name="connsiteX2-21" fmla="*/ 1532239 w 1532239"/>
                <a:gd name="connsiteY2-22" fmla="*/ 1062681 h 1062681"/>
                <a:gd name="connsiteX3-23" fmla="*/ 0 w 1532239"/>
                <a:gd name="connsiteY3-24" fmla="*/ 1062681 h 1062681"/>
                <a:gd name="connsiteX0-25" fmla="*/ 0 w 1532239"/>
                <a:gd name="connsiteY0-26" fmla="*/ 1062681 h 1062681"/>
                <a:gd name="connsiteX1-27" fmla="*/ 766120 w 1532239"/>
                <a:gd name="connsiteY1-28" fmla="*/ 0 h 1062681"/>
                <a:gd name="connsiteX2-29" fmla="*/ 1532239 w 1532239"/>
                <a:gd name="connsiteY2-30" fmla="*/ 1062681 h 1062681"/>
                <a:gd name="connsiteX3-31" fmla="*/ 0 w 1532239"/>
                <a:gd name="connsiteY3-32" fmla="*/ 1062681 h 1062681"/>
                <a:gd name="connsiteX0-33" fmla="*/ 0 w 1532239"/>
                <a:gd name="connsiteY0-34" fmla="*/ 1062681 h 1062681"/>
                <a:gd name="connsiteX1-35" fmla="*/ 766120 w 1532239"/>
                <a:gd name="connsiteY1-36" fmla="*/ 0 h 1062681"/>
                <a:gd name="connsiteX2-37" fmla="*/ 1532239 w 1532239"/>
                <a:gd name="connsiteY2-38" fmla="*/ 1062681 h 1062681"/>
                <a:gd name="connsiteX3-39" fmla="*/ 0 w 1532239"/>
                <a:gd name="connsiteY3-40" fmla="*/ 1062681 h 1062681"/>
                <a:gd name="connsiteX0-41" fmla="*/ 0 w 1532239"/>
                <a:gd name="connsiteY0-42" fmla="*/ 1062681 h 1062681"/>
                <a:gd name="connsiteX1-43" fmla="*/ 766120 w 1532239"/>
                <a:gd name="connsiteY1-44" fmla="*/ 0 h 1062681"/>
                <a:gd name="connsiteX2-45" fmla="*/ 1532239 w 1532239"/>
                <a:gd name="connsiteY2-46" fmla="*/ 1062681 h 1062681"/>
                <a:gd name="connsiteX3-47" fmla="*/ 0 w 1532239"/>
                <a:gd name="connsiteY3-48" fmla="*/ 1062681 h 1062681"/>
                <a:gd name="connsiteX0-49" fmla="*/ 0 w 1532239"/>
                <a:gd name="connsiteY0-50" fmla="*/ 1062681 h 1062681"/>
                <a:gd name="connsiteX1-51" fmla="*/ 766120 w 1532239"/>
                <a:gd name="connsiteY1-52" fmla="*/ 0 h 1062681"/>
                <a:gd name="connsiteX2-53" fmla="*/ 1532239 w 1532239"/>
                <a:gd name="connsiteY2-54" fmla="*/ 1062681 h 1062681"/>
                <a:gd name="connsiteX3-55" fmla="*/ 0 w 1532239"/>
                <a:gd name="connsiteY3-56" fmla="*/ 1062681 h 1062681"/>
                <a:gd name="connsiteX0-57" fmla="*/ 0 w 1532239"/>
                <a:gd name="connsiteY0-58" fmla="*/ 1062681 h 1062681"/>
                <a:gd name="connsiteX1-59" fmla="*/ 766120 w 1532239"/>
                <a:gd name="connsiteY1-60" fmla="*/ 0 h 1062681"/>
                <a:gd name="connsiteX2-61" fmla="*/ 1532239 w 1532239"/>
                <a:gd name="connsiteY2-62" fmla="*/ 1062681 h 1062681"/>
                <a:gd name="connsiteX3-63" fmla="*/ 0 w 1532239"/>
                <a:gd name="connsiteY3-64" fmla="*/ 1062681 h 1062681"/>
                <a:gd name="connsiteX0-65" fmla="*/ 0 w 1532239"/>
                <a:gd name="connsiteY0-66" fmla="*/ 1062681 h 1062681"/>
                <a:gd name="connsiteX1-67" fmla="*/ 766120 w 1532239"/>
                <a:gd name="connsiteY1-68" fmla="*/ 0 h 1062681"/>
                <a:gd name="connsiteX2-69" fmla="*/ 1532239 w 1532239"/>
                <a:gd name="connsiteY2-70" fmla="*/ 1062681 h 1062681"/>
                <a:gd name="connsiteX3-71" fmla="*/ 0 w 1532239"/>
                <a:gd name="connsiteY3-72" fmla="*/ 1062681 h 1062681"/>
                <a:gd name="connsiteX0-73" fmla="*/ 0 w 1532239"/>
                <a:gd name="connsiteY0-74" fmla="*/ 1062681 h 1062681"/>
                <a:gd name="connsiteX1-75" fmla="*/ 766120 w 1532239"/>
                <a:gd name="connsiteY1-76" fmla="*/ 0 h 1062681"/>
                <a:gd name="connsiteX2-77" fmla="*/ 1532239 w 1532239"/>
                <a:gd name="connsiteY2-78" fmla="*/ 1062681 h 1062681"/>
                <a:gd name="connsiteX3-79" fmla="*/ 0 w 1532239"/>
                <a:gd name="connsiteY3-80" fmla="*/ 1062681 h 1062681"/>
                <a:gd name="connsiteX0-81" fmla="*/ 0 w 1532239"/>
                <a:gd name="connsiteY0-82" fmla="*/ 1062681 h 1062681"/>
                <a:gd name="connsiteX1-83" fmla="*/ 766120 w 1532239"/>
                <a:gd name="connsiteY1-84" fmla="*/ 0 h 1062681"/>
                <a:gd name="connsiteX2-85" fmla="*/ 1532239 w 1532239"/>
                <a:gd name="connsiteY2-86" fmla="*/ 1062681 h 1062681"/>
                <a:gd name="connsiteX3-87" fmla="*/ 0 w 1532239"/>
                <a:gd name="connsiteY3-88" fmla="*/ 1062681 h 1062681"/>
                <a:gd name="connsiteX0-89" fmla="*/ 0 w 1532239"/>
                <a:gd name="connsiteY0-90" fmla="*/ 1062932 h 1062932"/>
                <a:gd name="connsiteX1-91" fmla="*/ 766120 w 1532239"/>
                <a:gd name="connsiteY1-92" fmla="*/ 251 h 1062932"/>
                <a:gd name="connsiteX2-93" fmla="*/ 1532239 w 1532239"/>
                <a:gd name="connsiteY2-94" fmla="*/ 1062932 h 1062932"/>
                <a:gd name="connsiteX3-95" fmla="*/ 0 w 1532239"/>
                <a:gd name="connsiteY3-96" fmla="*/ 1062932 h 1062932"/>
                <a:gd name="connsiteX0-97" fmla="*/ 0 w 1532239"/>
                <a:gd name="connsiteY0-98" fmla="*/ 1062948 h 1062948"/>
                <a:gd name="connsiteX1-99" fmla="*/ 766120 w 1532239"/>
                <a:gd name="connsiteY1-100" fmla="*/ 267 h 1062948"/>
                <a:gd name="connsiteX2-101" fmla="*/ 1532239 w 1532239"/>
                <a:gd name="connsiteY2-102" fmla="*/ 1062948 h 1062948"/>
                <a:gd name="connsiteX3-103" fmla="*/ 0 w 1532239"/>
                <a:gd name="connsiteY3-104" fmla="*/ 1062948 h 1062948"/>
                <a:gd name="connsiteX0-105" fmla="*/ 0 w 1532239"/>
                <a:gd name="connsiteY0-106" fmla="*/ 1062948 h 1062948"/>
                <a:gd name="connsiteX1-107" fmla="*/ 766120 w 1532239"/>
                <a:gd name="connsiteY1-108" fmla="*/ 267 h 1062948"/>
                <a:gd name="connsiteX2-109" fmla="*/ 1532239 w 1532239"/>
                <a:gd name="connsiteY2-110" fmla="*/ 1062948 h 1062948"/>
                <a:gd name="connsiteX3-111" fmla="*/ 0 w 1532239"/>
                <a:gd name="connsiteY3-112" fmla="*/ 1062948 h 1062948"/>
                <a:gd name="connsiteX0-113" fmla="*/ 0 w 1532239"/>
                <a:gd name="connsiteY0-114" fmla="*/ 1062948 h 1062948"/>
                <a:gd name="connsiteX1-115" fmla="*/ 766120 w 1532239"/>
                <a:gd name="connsiteY1-116" fmla="*/ 267 h 1062948"/>
                <a:gd name="connsiteX2-117" fmla="*/ 1532239 w 1532239"/>
                <a:gd name="connsiteY2-118" fmla="*/ 1062948 h 1062948"/>
                <a:gd name="connsiteX3-119" fmla="*/ 0 w 1532239"/>
                <a:gd name="connsiteY3-120" fmla="*/ 1062948 h 1062948"/>
                <a:gd name="connsiteX0-121" fmla="*/ 0 w 1532239"/>
                <a:gd name="connsiteY0-122" fmla="*/ 1062948 h 1145326"/>
                <a:gd name="connsiteX1-123" fmla="*/ 766120 w 1532239"/>
                <a:gd name="connsiteY1-124" fmla="*/ 267 h 1145326"/>
                <a:gd name="connsiteX2-125" fmla="*/ 1532239 w 1532239"/>
                <a:gd name="connsiteY2-126" fmla="*/ 1062948 h 1145326"/>
                <a:gd name="connsiteX3-127" fmla="*/ 0 w 1532239"/>
                <a:gd name="connsiteY3-128" fmla="*/ 1062948 h 1145326"/>
                <a:gd name="connsiteX0-129" fmla="*/ 0 w 1532239"/>
                <a:gd name="connsiteY0-130" fmla="*/ 1062948 h 1179928"/>
                <a:gd name="connsiteX1-131" fmla="*/ 766120 w 1532239"/>
                <a:gd name="connsiteY1-132" fmla="*/ 267 h 1179928"/>
                <a:gd name="connsiteX2-133" fmla="*/ 1532239 w 1532239"/>
                <a:gd name="connsiteY2-134" fmla="*/ 1062948 h 1179928"/>
                <a:gd name="connsiteX3-135" fmla="*/ 0 w 1532239"/>
                <a:gd name="connsiteY3-136" fmla="*/ 1062948 h 1179928"/>
              </a:gdLst>
              <a:ahLst/>
              <a:cxnLst>
                <a:cxn ang="0">
                  <a:pos x="connsiteX0-1" y="connsiteY0-2"/>
                </a:cxn>
                <a:cxn ang="0">
                  <a:pos x="connsiteX1-3" y="connsiteY1-4"/>
                </a:cxn>
                <a:cxn ang="0">
                  <a:pos x="connsiteX2-5" y="connsiteY2-6"/>
                </a:cxn>
                <a:cxn ang="0">
                  <a:pos x="connsiteX3-7" y="connsiteY3-8"/>
                </a:cxn>
              </a:cxnLst>
              <a:rect l="l" t="t" r="r" b="b"/>
              <a:pathLst>
                <a:path w="1532239" h="1179928">
                  <a:moveTo>
                    <a:pt x="0" y="1062948"/>
                  </a:moveTo>
                  <a:cubicBezTo>
                    <a:pt x="57666" y="782862"/>
                    <a:pt x="399537" y="-3851"/>
                    <a:pt x="766120" y="267"/>
                  </a:cubicBezTo>
                  <a:cubicBezTo>
                    <a:pt x="1107991" y="-16210"/>
                    <a:pt x="1499288" y="733435"/>
                    <a:pt x="1532239" y="1062948"/>
                  </a:cubicBezTo>
                  <a:cubicBezTo>
                    <a:pt x="1293342" y="1186515"/>
                    <a:pt x="424249" y="1248299"/>
                    <a:pt x="0" y="1062948"/>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637373" y="4707924"/>
              <a:ext cx="1149178" cy="296562"/>
            </a:xfrm>
            <a:prstGeom prst="rect">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8822725" y="2100648"/>
              <a:ext cx="753763" cy="753763"/>
            </a:xfrm>
            <a:prstGeom prst="ellipse">
              <a:avLst/>
            </a:prstGeom>
            <a:solidFill>
              <a:srgbClr val="78A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flipH="1">
              <a:off x="9792444" y="3878876"/>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10"/>
            <p:cNvSpPr/>
            <p:nvPr/>
          </p:nvSpPr>
          <p:spPr>
            <a:xfrm>
              <a:off x="9094574" y="-481914"/>
              <a:ext cx="222421" cy="1215081"/>
            </a:xfrm>
            <a:custGeom>
              <a:avLst/>
              <a:gdLst>
                <a:gd name="connsiteX0" fmla="*/ 0 w 222421"/>
                <a:gd name="connsiteY0" fmla="*/ 1198606 h 1198606"/>
                <a:gd name="connsiteX1" fmla="*/ 111211 w 222421"/>
                <a:gd name="connsiteY1" fmla="*/ 0 h 1198606"/>
                <a:gd name="connsiteX2" fmla="*/ 222421 w 222421"/>
                <a:gd name="connsiteY2" fmla="*/ 1198606 h 1198606"/>
                <a:gd name="connsiteX3" fmla="*/ 0 w 222421"/>
                <a:gd name="connsiteY3" fmla="*/ 1198606 h 1198606"/>
                <a:gd name="connsiteX0-1" fmla="*/ 0 w 222421"/>
                <a:gd name="connsiteY0-2" fmla="*/ 1198606 h 1198606"/>
                <a:gd name="connsiteX1-3" fmla="*/ 111211 w 222421"/>
                <a:gd name="connsiteY1-4" fmla="*/ 0 h 1198606"/>
                <a:gd name="connsiteX2-5" fmla="*/ 222421 w 222421"/>
                <a:gd name="connsiteY2-6" fmla="*/ 1198606 h 1198606"/>
                <a:gd name="connsiteX3-7" fmla="*/ 0 w 222421"/>
                <a:gd name="connsiteY3-8" fmla="*/ 1198606 h 1198606"/>
                <a:gd name="connsiteX0-9" fmla="*/ 0 w 222421"/>
                <a:gd name="connsiteY0-10" fmla="*/ 1198606 h 1215081"/>
                <a:gd name="connsiteX1-11" fmla="*/ 111211 w 222421"/>
                <a:gd name="connsiteY1-12" fmla="*/ 0 h 1215081"/>
                <a:gd name="connsiteX2-13" fmla="*/ 222421 w 222421"/>
                <a:gd name="connsiteY2-14" fmla="*/ 1198606 h 1215081"/>
                <a:gd name="connsiteX3-15" fmla="*/ 0 w 222421"/>
                <a:gd name="connsiteY3-16" fmla="*/ 1198606 h 1215081"/>
              </a:gdLst>
              <a:ahLst/>
              <a:cxnLst>
                <a:cxn ang="0">
                  <a:pos x="connsiteX0-1" y="connsiteY0-2"/>
                </a:cxn>
                <a:cxn ang="0">
                  <a:pos x="connsiteX1-3" y="connsiteY1-4"/>
                </a:cxn>
                <a:cxn ang="0">
                  <a:pos x="connsiteX2-5" y="connsiteY2-6"/>
                </a:cxn>
                <a:cxn ang="0">
                  <a:pos x="connsiteX3-7" y="connsiteY3-8"/>
                </a:cxn>
              </a:cxnLst>
              <a:rect l="l" t="t" r="r" b="b"/>
              <a:pathLst>
                <a:path w="222421" h="1215081">
                  <a:moveTo>
                    <a:pt x="0" y="1198606"/>
                  </a:moveTo>
                  <a:lnTo>
                    <a:pt x="111211" y="0"/>
                  </a:lnTo>
                  <a:lnTo>
                    <a:pt x="222421" y="1198606"/>
                  </a:lnTo>
                  <a:cubicBezTo>
                    <a:pt x="148281" y="1235676"/>
                    <a:pt x="74140" y="1198606"/>
                    <a:pt x="0" y="1198606"/>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507852" y="1746421"/>
              <a:ext cx="535174" cy="2953265"/>
            </a:xfrm>
            <a:custGeom>
              <a:avLst/>
              <a:gdLst>
                <a:gd name="connsiteX0" fmla="*/ 144442 w 535174"/>
                <a:gd name="connsiteY0" fmla="*/ 0 h 2953265"/>
                <a:gd name="connsiteX1" fmla="*/ 468170 w 535174"/>
                <a:gd name="connsiteY1" fmla="*/ 0 h 2953265"/>
                <a:gd name="connsiteX2" fmla="*/ 270462 w 535174"/>
                <a:gd name="connsiteY2" fmla="*/ 2953265 h 2953265"/>
                <a:gd name="connsiteX3" fmla="*/ 0 w 535174"/>
                <a:gd name="connsiteY3" fmla="*/ 2950357 h 2953265"/>
                <a:gd name="connsiteX4" fmla="*/ 36807 w 535174"/>
                <a:gd name="connsiteY4" fmla="*/ 2756097 h 2953265"/>
                <a:gd name="connsiteX5" fmla="*/ 155917 w 535174"/>
                <a:gd name="connsiteY5" fmla="*/ 130647 h 2953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5174" h="2953265">
                  <a:moveTo>
                    <a:pt x="144442" y="0"/>
                  </a:moveTo>
                  <a:lnTo>
                    <a:pt x="468170" y="0"/>
                  </a:lnTo>
                  <a:cubicBezTo>
                    <a:pt x="591738" y="663146"/>
                    <a:pt x="554668" y="2005914"/>
                    <a:pt x="270462" y="2953265"/>
                  </a:cubicBezTo>
                  <a:lnTo>
                    <a:pt x="0" y="2950357"/>
                  </a:lnTo>
                  <a:lnTo>
                    <a:pt x="36807" y="2756097"/>
                  </a:lnTo>
                  <a:cubicBezTo>
                    <a:pt x="178395" y="1875995"/>
                    <a:pt x="207836" y="828511"/>
                    <a:pt x="155917" y="130647"/>
                  </a:cubicBezTo>
                  <a:close/>
                </a:path>
              </a:pathLst>
            </a:custGeom>
            <a:solidFill>
              <a:srgbClr val="EDE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474390" y="3845925"/>
              <a:ext cx="159771" cy="1764043"/>
            </a:xfrm>
            <a:custGeom>
              <a:avLst/>
              <a:gdLst>
                <a:gd name="connsiteX0" fmla="*/ 16113 w 159771"/>
                <a:gd name="connsiteY0" fmla="*/ 551 h 1764043"/>
                <a:gd name="connsiteX1" fmla="*/ 273 w 159771"/>
                <a:gd name="connsiteY1" fmla="*/ 3907 h 1764043"/>
                <a:gd name="connsiteX2" fmla="*/ 0 w 159771"/>
                <a:gd name="connsiteY2" fmla="*/ 29957 h 1764043"/>
                <a:gd name="connsiteX3" fmla="*/ 119066 w 159771"/>
                <a:gd name="connsiteY3" fmla="*/ 1607589 h 1764043"/>
                <a:gd name="connsiteX4" fmla="*/ 141715 w 159771"/>
                <a:gd name="connsiteY4" fmla="*/ 1759211 h 1764043"/>
                <a:gd name="connsiteX5" fmla="*/ 159771 w 159771"/>
                <a:gd name="connsiteY5" fmla="*/ 1764043 h 1764043"/>
                <a:gd name="connsiteX6" fmla="*/ 159771 w 159771"/>
                <a:gd name="connsiteY6" fmla="*/ 63427 h 1764043"/>
                <a:gd name="connsiteX7" fmla="*/ 145099 w 159771"/>
                <a:gd name="connsiteY7" fmla="*/ 46455 h 1764043"/>
                <a:gd name="connsiteX8" fmla="*/ 16113 w 159771"/>
                <a:gd name="connsiteY8" fmla="*/ 551 h 1764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71" h="1764043">
                  <a:moveTo>
                    <a:pt x="16113" y="551"/>
                  </a:moveTo>
                  <a:lnTo>
                    <a:pt x="273" y="3907"/>
                  </a:lnTo>
                  <a:lnTo>
                    <a:pt x="0" y="29957"/>
                  </a:lnTo>
                  <a:cubicBezTo>
                    <a:pt x="1725" y="384757"/>
                    <a:pt x="57476" y="1134154"/>
                    <a:pt x="119066" y="1607589"/>
                  </a:cubicBezTo>
                  <a:lnTo>
                    <a:pt x="141715" y="1759211"/>
                  </a:lnTo>
                  <a:lnTo>
                    <a:pt x="159771" y="1764043"/>
                  </a:lnTo>
                  <a:lnTo>
                    <a:pt x="159771" y="63427"/>
                  </a:lnTo>
                  <a:lnTo>
                    <a:pt x="145099" y="46455"/>
                  </a:lnTo>
                  <a:cubicBezTo>
                    <a:pt x="104746" y="10157"/>
                    <a:pt x="59036" y="-2973"/>
                    <a:pt x="16113" y="551"/>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11"/>
            <p:cNvSpPr/>
            <p:nvPr/>
          </p:nvSpPr>
          <p:spPr>
            <a:xfrm flipV="1">
              <a:off x="9044135" y="3431372"/>
              <a:ext cx="322287" cy="2289806"/>
            </a:xfrm>
            <a:custGeom>
              <a:avLst/>
              <a:gdLst>
                <a:gd name="connsiteX0" fmla="*/ 0 w 271848"/>
                <a:gd name="connsiteY0" fmla="*/ 2224215 h 2224215"/>
                <a:gd name="connsiteX1" fmla="*/ 135924 w 271848"/>
                <a:gd name="connsiteY1" fmla="*/ 0 h 2224215"/>
                <a:gd name="connsiteX2" fmla="*/ 271848 w 271848"/>
                <a:gd name="connsiteY2" fmla="*/ 2224215 h 2224215"/>
                <a:gd name="connsiteX3" fmla="*/ 0 w 271848"/>
                <a:gd name="connsiteY3" fmla="*/ 2224215 h 2224215"/>
                <a:gd name="connsiteX0-1" fmla="*/ 0 w 271848"/>
                <a:gd name="connsiteY0-2" fmla="*/ 2224215 h 2306593"/>
                <a:gd name="connsiteX1-3" fmla="*/ 135924 w 271848"/>
                <a:gd name="connsiteY1-4" fmla="*/ 0 h 2306593"/>
                <a:gd name="connsiteX2-5" fmla="*/ 271848 w 271848"/>
                <a:gd name="connsiteY2-6" fmla="*/ 2224215 h 2306593"/>
                <a:gd name="connsiteX3-7" fmla="*/ 0 w 271848"/>
                <a:gd name="connsiteY3-8" fmla="*/ 2224215 h 2306593"/>
                <a:gd name="connsiteX0-9" fmla="*/ 0 w 271848"/>
                <a:gd name="connsiteY0-10" fmla="*/ 2224215 h 2341195"/>
                <a:gd name="connsiteX1-11" fmla="*/ 135924 w 271848"/>
                <a:gd name="connsiteY1-12" fmla="*/ 0 h 2341195"/>
                <a:gd name="connsiteX2-13" fmla="*/ 271848 w 271848"/>
                <a:gd name="connsiteY2-14" fmla="*/ 2224215 h 2341195"/>
                <a:gd name="connsiteX3-15" fmla="*/ 0 w 271848"/>
                <a:gd name="connsiteY3-16" fmla="*/ 2224215 h 2341195"/>
                <a:gd name="connsiteX0-17" fmla="*/ 0 w 272067"/>
                <a:gd name="connsiteY0-18" fmla="*/ 2224215 h 2341195"/>
                <a:gd name="connsiteX1-19" fmla="*/ 135924 w 272067"/>
                <a:gd name="connsiteY1-20" fmla="*/ 0 h 2341195"/>
                <a:gd name="connsiteX2-21" fmla="*/ 271848 w 272067"/>
                <a:gd name="connsiteY2-22" fmla="*/ 2224215 h 2341195"/>
                <a:gd name="connsiteX3-23" fmla="*/ 0 w 272067"/>
                <a:gd name="connsiteY3-24" fmla="*/ 2224215 h 2341195"/>
                <a:gd name="connsiteX0-25" fmla="*/ 1011 w 273025"/>
                <a:gd name="connsiteY0-26" fmla="*/ 2224215 h 2346257"/>
                <a:gd name="connsiteX1-27" fmla="*/ 136935 w 273025"/>
                <a:gd name="connsiteY1-28" fmla="*/ 0 h 2346257"/>
                <a:gd name="connsiteX2-29" fmla="*/ 272859 w 273025"/>
                <a:gd name="connsiteY2-30" fmla="*/ 2224215 h 2346257"/>
                <a:gd name="connsiteX3-31" fmla="*/ 1011 w 273025"/>
                <a:gd name="connsiteY3-32" fmla="*/ 2224215 h 2346257"/>
                <a:gd name="connsiteX0-33" fmla="*/ 1011 w 273025"/>
                <a:gd name="connsiteY0-34" fmla="*/ 2162431 h 2314520"/>
                <a:gd name="connsiteX1-35" fmla="*/ 136935 w 273025"/>
                <a:gd name="connsiteY1-36" fmla="*/ 0 h 2314520"/>
                <a:gd name="connsiteX2-37" fmla="*/ 272859 w 273025"/>
                <a:gd name="connsiteY2-38" fmla="*/ 2224215 h 2314520"/>
                <a:gd name="connsiteX3-39" fmla="*/ 1011 w 273025"/>
                <a:gd name="connsiteY3-40" fmla="*/ 2162431 h 2314520"/>
                <a:gd name="connsiteX0-41" fmla="*/ 1011 w 273025"/>
                <a:gd name="connsiteY0-42" fmla="*/ 2137717 h 2289806"/>
                <a:gd name="connsiteX1-43" fmla="*/ 136935 w 273025"/>
                <a:gd name="connsiteY1-44" fmla="*/ 0 h 2289806"/>
                <a:gd name="connsiteX2-45" fmla="*/ 272859 w 273025"/>
                <a:gd name="connsiteY2-46" fmla="*/ 2199501 h 2289806"/>
                <a:gd name="connsiteX3-47" fmla="*/ 1011 w 273025"/>
                <a:gd name="connsiteY3-48" fmla="*/ 2137717 h 2289806"/>
                <a:gd name="connsiteX0-49" fmla="*/ 1011 w 273025"/>
                <a:gd name="connsiteY0-50" fmla="*/ 2137717 h 2289806"/>
                <a:gd name="connsiteX1-51" fmla="*/ 136935 w 273025"/>
                <a:gd name="connsiteY1-52" fmla="*/ 0 h 2289806"/>
                <a:gd name="connsiteX2-53" fmla="*/ 272859 w 273025"/>
                <a:gd name="connsiteY2-54" fmla="*/ 2199501 h 2289806"/>
                <a:gd name="connsiteX3-55" fmla="*/ 1011 w 273025"/>
                <a:gd name="connsiteY3-56" fmla="*/ 2137717 h 2289806"/>
                <a:gd name="connsiteX0-57" fmla="*/ 1011 w 273025"/>
                <a:gd name="connsiteY0-58" fmla="*/ 2137717 h 2289806"/>
                <a:gd name="connsiteX1-59" fmla="*/ 136935 w 273025"/>
                <a:gd name="connsiteY1-60" fmla="*/ 0 h 2289806"/>
                <a:gd name="connsiteX2-61" fmla="*/ 272859 w 273025"/>
                <a:gd name="connsiteY2-62" fmla="*/ 2199501 h 2289806"/>
                <a:gd name="connsiteX3-63" fmla="*/ 1011 w 273025"/>
                <a:gd name="connsiteY3-64" fmla="*/ 2137717 h 2289806"/>
              </a:gdLst>
              <a:ahLst/>
              <a:cxnLst>
                <a:cxn ang="0">
                  <a:pos x="connsiteX0-1" y="connsiteY0-2"/>
                </a:cxn>
                <a:cxn ang="0">
                  <a:pos x="connsiteX1-3" y="connsiteY1-4"/>
                </a:cxn>
                <a:cxn ang="0">
                  <a:pos x="connsiteX2-5" y="connsiteY2-6"/>
                </a:cxn>
                <a:cxn ang="0">
                  <a:pos x="connsiteX3-7" y="connsiteY3-8"/>
                </a:cxn>
              </a:cxnLst>
              <a:rect l="l" t="t" r="r" b="b"/>
              <a:pathLst>
                <a:path w="273025" h="2289806">
                  <a:moveTo>
                    <a:pt x="1011" y="2137717"/>
                  </a:moveTo>
                  <a:cubicBezTo>
                    <a:pt x="46319" y="1425145"/>
                    <a:pt x="54557" y="57664"/>
                    <a:pt x="136935" y="0"/>
                  </a:cubicBezTo>
                  <a:cubicBezTo>
                    <a:pt x="256383" y="102972"/>
                    <a:pt x="227551" y="1466334"/>
                    <a:pt x="272859" y="2199501"/>
                  </a:cubicBezTo>
                  <a:cubicBezTo>
                    <a:pt x="281097" y="2323069"/>
                    <a:pt x="-19584" y="2335425"/>
                    <a:pt x="1011" y="2137717"/>
                  </a:cubicBezTo>
                  <a:close/>
                </a:path>
              </a:pathLst>
            </a:custGeom>
            <a:solidFill>
              <a:srgbClr val="06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385628" y="1746422"/>
              <a:ext cx="507454" cy="2943613"/>
            </a:xfrm>
            <a:custGeom>
              <a:avLst/>
              <a:gdLst>
                <a:gd name="connsiteX0" fmla="*/ 58156 w 507454"/>
                <a:gd name="connsiteY0" fmla="*/ 0 h 2943613"/>
                <a:gd name="connsiteX1" fmla="*/ 337000 w 507454"/>
                <a:gd name="connsiteY1" fmla="*/ 0 h 2943613"/>
                <a:gd name="connsiteX2" fmla="*/ 304547 w 507454"/>
                <a:gd name="connsiteY2" fmla="*/ 358225 h 2943613"/>
                <a:gd name="connsiteX3" fmla="*/ 473488 w 507454"/>
                <a:gd name="connsiteY3" fmla="*/ 2775972 h 2943613"/>
                <a:gd name="connsiteX4" fmla="*/ 507454 w 507454"/>
                <a:gd name="connsiteY4" fmla="*/ 2943613 h 2943613"/>
                <a:gd name="connsiteX5" fmla="*/ 255864 w 507454"/>
                <a:gd name="connsiteY5" fmla="*/ 2940908 h 2943613"/>
                <a:gd name="connsiteX6" fmla="*/ 58156 w 507454"/>
                <a:gd name="connsiteY6" fmla="*/ 0 h 2943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454" h="2943613">
                  <a:moveTo>
                    <a:pt x="58156" y="0"/>
                  </a:moveTo>
                  <a:lnTo>
                    <a:pt x="337000" y="0"/>
                  </a:lnTo>
                  <a:lnTo>
                    <a:pt x="304547" y="358225"/>
                  </a:lnTo>
                  <a:cubicBezTo>
                    <a:pt x="248803" y="1254901"/>
                    <a:pt x="344466" y="2091069"/>
                    <a:pt x="473488" y="2775972"/>
                  </a:cubicBezTo>
                  <a:lnTo>
                    <a:pt x="507454" y="2943613"/>
                  </a:lnTo>
                  <a:lnTo>
                    <a:pt x="255864" y="2940908"/>
                  </a:lnTo>
                  <a:cubicBezTo>
                    <a:pt x="70513" y="2166551"/>
                    <a:pt x="-90125" y="1120346"/>
                    <a:pt x="58156" y="0"/>
                  </a:cubicBezTo>
                  <a:close/>
                </a:path>
              </a:pathLst>
            </a:custGeom>
            <a:solidFill>
              <a:srgbClr val="C3B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900985" y="2170672"/>
              <a:ext cx="597242" cy="597242"/>
            </a:xfrm>
            <a:prstGeom prst="ellipse">
              <a:avLst/>
            </a:prstGeom>
            <a:solidFill>
              <a:srgbClr val="262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235520" y="674675"/>
              <a:ext cx="728145" cy="1144848"/>
            </a:xfrm>
            <a:custGeom>
              <a:avLst/>
              <a:gdLst>
                <a:gd name="connsiteX0" fmla="*/ 0 w 728145"/>
                <a:gd name="connsiteY0" fmla="*/ 0 h 1144848"/>
                <a:gd name="connsiteX1" fmla="*/ 26606 w 728145"/>
                <a:gd name="connsiteY1" fmla="*/ 2307 h 1144848"/>
                <a:gd name="connsiteX2" fmla="*/ 728145 w 728145"/>
                <a:gd name="connsiteY2" fmla="*/ 1059389 h 1144848"/>
                <a:gd name="connsiteX3" fmla="*/ 447608 w 728145"/>
                <a:gd name="connsiteY3" fmla="*/ 1137584 h 1144848"/>
                <a:gd name="connsiteX4" fmla="*/ 397804 w 728145"/>
                <a:gd name="connsiteY4" fmla="*/ 1144848 h 1144848"/>
                <a:gd name="connsiteX5" fmla="*/ 392693 w 728145"/>
                <a:gd name="connsiteY5" fmla="*/ 1097783 h 1144848"/>
                <a:gd name="connsiteX6" fmla="*/ 28803 w 728145"/>
                <a:gd name="connsiteY6" fmla="*/ 46322 h 114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145" h="1144848">
                  <a:moveTo>
                    <a:pt x="0" y="0"/>
                  </a:moveTo>
                  <a:lnTo>
                    <a:pt x="26606" y="2307"/>
                  </a:lnTo>
                  <a:cubicBezTo>
                    <a:pt x="351409" y="72296"/>
                    <a:pt x="697253" y="750471"/>
                    <a:pt x="728145" y="1059389"/>
                  </a:cubicBezTo>
                  <a:cubicBezTo>
                    <a:pt x="668421" y="1090281"/>
                    <a:pt x="569309" y="1117311"/>
                    <a:pt x="447608" y="1137584"/>
                  </a:cubicBezTo>
                  <a:lnTo>
                    <a:pt x="397804" y="1144848"/>
                  </a:lnTo>
                  <a:lnTo>
                    <a:pt x="392693" y="1097783"/>
                  </a:lnTo>
                  <a:cubicBezTo>
                    <a:pt x="350779" y="801808"/>
                    <a:pt x="205811" y="353200"/>
                    <a:pt x="28803" y="46322"/>
                  </a:cubicBez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1273208">
              <a:off x="8406565" y="715642"/>
              <a:ext cx="801816" cy="1033840"/>
            </a:xfrm>
            <a:custGeom>
              <a:avLst/>
              <a:gdLst>
                <a:gd name="connsiteX0" fmla="*/ 549671 w 549671"/>
                <a:gd name="connsiteY0" fmla="*/ 0 h 1033840"/>
                <a:gd name="connsiteX1" fmla="*/ 549066 w 549671"/>
                <a:gd name="connsiteY1" fmla="*/ 720 h 1033840"/>
                <a:gd name="connsiteX2" fmla="*/ 175581 w 549671"/>
                <a:gd name="connsiteY2" fmla="*/ 989116 h 1033840"/>
                <a:gd name="connsiteX3" fmla="*/ 168170 w 549671"/>
                <a:gd name="connsiteY3" fmla="*/ 1033840 h 1033840"/>
                <a:gd name="connsiteX4" fmla="*/ 84497 w 549671"/>
                <a:gd name="connsiteY4" fmla="*/ 1010192 h 1033840"/>
                <a:gd name="connsiteX5" fmla="*/ 0 w 549671"/>
                <a:gd name="connsiteY5" fmla="*/ 978290 h 1033840"/>
                <a:gd name="connsiteX6" fmla="*/ 499871 w 549671"/>
                <a:gd name="connsiteY6" fmla="*/ 40529 h 10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671" h="1033840">
                  <a:moveTo>
                    <a:pt x="549671" y="0"/>
                  </a:moveTo>
                  <a:lnTo>
                    <a:pt x="549066" y="720"/>
                  </a:lnTo>
                  <a:cubicBezTo>
                    <a:pt x="370407" y="240358"/>
                    <a:pt x="224303" y="727739"/>
                    <a:pt x="175581" y="989116"/>
                  </a:cubicBezTo>
                  <a:lnTo>
                    <a:pt x="168170" y="1033840"/>
                  </a:lnTo>
                  <a:lnTo>
                    <a:pt x="84497" y="1010192"/>
                  </a:lnTo>
                  <a:cubicBezTo>
                    <a:pt x="54769" y="1000494"/>
                    <a:pt x="26516" y="989874"/>
                    <a:pt x="0" y="978290"/>
                  </a:cubicBezTo>
                  <a:cubicBezTo>
                    <a:pt x="43250" y="768226"/>
                    <a:pt x="246364" y="273183"/>
                    <a:pt x="499871" y="40529"/>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8456139" y="1615191"/>
              <a:ext cx="1532239" cy="256716"/>
            </a:xfrm>
            <a:custGeom>
              <a:avLst/>
              <a:gdLst>
                <a:gd name="connsiteX0" fmla="*/ 1504174 w 1532239"/>
                <a:gd name="connsiteY0" fmla="*/ 0 h 256716"/>
                <a:gd name="connsiteX1" fmla="*/ 1521961 w 1532239"/>
                <a:gd name="connsiteY1" fmla="*/ 73319 h 256716"/>
                <a:gd name="connsiteX2" fmla="*/ 1532239 w 1532239"/>
                <a:gd name="connsiteY2" fmla="*/ 139736 h 256716"/>
                <a:gd name="connsiteX3" fmla="*/ 0 w 1532239"/>
                <a:gd name="connsiteY3" fmla="*/ 139736 h 256716"/>
                <a:gd name="connsiteX4" fmla="*/ 34440 w 1532239"/>
                <a:gd name="connsiteY4" fmla="*/ 13490 h 256716"/>
                <a:gd name="connsiteX5" fmla="*/ 34735 w 1532239"/>
                <a:gd name="connsiteY5" fmla="*/ 12633 h 256716"/>
                <a:gd name="connsiteX6" fmla="*/ 114714 w 1532239"/>
                <a:gd name="connsiteY6" fmla="*/ 29429 h 256716"/>
                <a:gd name="connsiteX7" fmla="*/ 1476426 w 1532239"/>
                <a:gd name="connsiteY7" fmla="*/ 6758 h 25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2239" h="256716">
                  <a:moveTo>
                    <a:pt x="1504174" y="0"/>
                  </a:moveTo>
                  <a:lnTo>
                    <a:pt x="1521961" y="73319"/>
                  </a:lnTo>
                  <a:cubicBezTo>
                    <a:pt x="1526720" y="96906"/>
                    <a:pt x="1530180" y="119141"/>
                    <a:pt x="1532239" y="139736"/>
                  </a:cubicBezTo>
                  <a:cubicBezTo>
                    <a:pt x="1293342" y="263303"/>
                    <a:pt x="424249" y="325087"/>
                    <a:pt x="0" y="139736"/>
                  </a:cubicBezTo>
                  <a:cubicBezTo>
                    <a:pt x="7208" y="104725"/>
                    <a:pt x="18857" y="61798"/>
                    <a:pt x="34440" y="13490"/>
                  </a:cubicBezTo>
                  <a:lnTo>
                    <a:pt x="34735" y="12633"/>
                  </a:lnTo>
                  <a:lnTo>
                    <a:pt x="114714" y="29429"/>
                  </a:lnTo>
                  <a:cubicBezTo>
                    <a:pt x="558930" y="109069"/>
                    <a:pt x="1125221" y="82135"/>
                    <a:pt x="1476426" y="6758"/>
                  </a:cubicBezTo>
                  <a:close/>
                </a:path>
              </a:pathLst>
            </a:custGeom>
            <a:solidFill>
              <a:srgbClr val="0E6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18141" y="2248930"/>
              <a:ext cx="160637" cy="123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213535" y="-442791"/>
              <a:ext cx="107580" cy="1175122"/>
            </a:xfrm>
            <a:custGeom>
              <a:avLst/>
              <a:gdLst>
                <a:gd name="connsiteX0" fmla="*/ 0 w 107580"/>
                <a:gd name="connsiteY0" fmla="*/ 0 h 1175122"/>
                <a:gd name="connsiteX1" fmla="*/ 107580 w 107580"/>
                <a:gd name="connsiteY1" fmla="*/ 1159483 h 1175122"/>
                <a:gd name="connsiteX2" fmla="*/ 51975 w 107580"/>
                <a:gd name="connsiteY2" fmla="*/ 1175122 h 1175122"/>
                <a:gd name="connsiteX3" fmla="*/ 30907 w 107580"/>
                <a:gd name="connsiteY3" fmla="*/ 1174464 h 1175122"/>
              </a:gdLst>
              <a:ahLst/>
              <a:cxnLst>
                <a:cxn ang="0">
                  <a:pos x="connsiteX0" y="connsiteY0"/>
                </a:cxn>
                <a:cxn ang="0">
                  <a:pos x="connsiteX1" y="connsiteY1"/>
                </a:cxn>
                <a:cxn ang="0">
                  <a:pos x="connsiteX2" y="connsiteY2"/>
                </a:cxn>
                <a:cxn ang="0">
                  <a:pos x="connsiteX3" y="connsiteY3"/>
                </a:cxn>
              </a:cxnLst>
              <a:rect l="l" t="t" r="r" b="b"/>
              <a:pathLst>
                <a:path w="107580" h="1175122">
                  <a:moveTo>
                    <a:pt x="0" y="0"/>
                  </a:moveTo>
                  <a:lnTo>
                    <a:pt x="107580" y="1159483"/>
                  </a:lnTo>
                  <a:cubicBezTo>
                    <a:pt x="89045" y="1168751"/>
                    <a:pt x="70510" y="1173384"/>
                    <a:pt x="51975" y="1175122"/>
                  </a:cubicBezTo>
                  <a:lnTo>
                    <a:pt x="30907" y="1174464"/>
                  </a:lnTo>
                  <a:close/>
                </a:path>
              </a:pathLst>
            </a:custGeom>
            <a:solidFill>
              <a:srgbClr val="07EC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9098693" y="-451022"/>
              <a:ext cx="115738" cy="1205406"/>
            </a:xfrm>
            <a:custGeom>
              <a:avLst/>
              <a:gdLst>
                <a:gd name="connsiteX0" fmla="*/ 111211 w 115738"/>
                <a:gd name="connsiteY0" fmla="*/ 0 h 1205406"/>
                <a:gd name="connsiteX1" fmla="*/ 115738 w 115738"/>
                <a:gd name="connsiteY1" fmla="*/ 48789 h 1205406"/>
                <a:gd name="connsiteX2" fmla="*/ 65761 w 115738"/>
                <a:gd name="connsiteY2" fmla="*/ 1205406 h 1205406"/>
                <a:gd name="connsiteX3" fmla="*/ 55605 w 115738"/>
                <a:gd name="connsiteY3" fmla="*/ 1203819 h 1205406"/>
                <a:gd name="connsiteX4" fmla="*/ 0 w 115738"/>
                <a:gd name="connsiteY4" fmla="*/ 1198606 h 1205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38" h="1205406">
                  <a:moveTo>
                    <a:pt x="111211" y="0"/>
                  </a:moveTo>
                  <a:lnTo>
                    <a:pt x="115738" y="48789"/>
                  </a:lnTo>
                  <a:lnTo>
                    <a:pt x="65761" y="1205406"/>
                  </a:lnTo>
                  <a:lnTo>
                    <a:pt x="55605" y="1203819"/>
                  </a:lnTo>
                  <a:cubicBezTo>
                    <a:pt x="37070" y="1200923"/>
                    <a:pt x="18535" y="1198606"/>
                    <a:pt x="0" y="1198606"/>
                  </a:cubicBezTo>
                  <a:close/>
                </a:path>
              </a:pathLst>
            </a:custGeom>
            <a:solidFill>
              <a:srgbClr val="05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917462" y="2236298"/>
              <a:ext cx="427245" cy="523378"/>
            </a:xfrm>
            <a:custGeom>
              <a:avLst/>
              <a:gdLst>
                <a:gd name="connsiteX0" fmla="*/ 103948 w 427245"/>
                <a:gd name="connsiteY0" fmla="*/ 0 h 523378"/>
                <a:gd name="connsiteX1" fmla="*/ 85623 w 427245"/>
                <a:gd name="connsiteY1" fmla="*/ 59033 h 523378"/>
                <a:gd name="connsiteX2" fmla="*/ 78259 w 427245"/>
                <a:gd name="connsiteY2" fmla="*/ 132082 h 523378"/>
                <a:gd name="connsiteX3" fmla="*/ 367674 w 427245"/>
                <a:gd name="connsiteY3" fmla="*/ 487182 h 523378"/>
                <a:gd name="connsiteX4" fmla="*/ 427245 w 427245"/>
                <a:gd name="connsiteY4" fmla="*/ 493187 h 523378"/>
                <a:gd name="connsiteX5" fmla="*/ 414858 w 427245"/>
                <a:gd name="connsiteY5" fmla="*/ 499911 h 523378"/>
                <a:gd name="connsiteX6" fmla="*/ 298621 w 427245"/>
                <a:gd name="connsiteY6" fmla="*/ 523378 h 523378"/>
                <a:gd name="connsiteX7" fmla="*/ 0 w 427245"/>
                <a:gd name="connsiteY7" fmla="*/ 224757 h 523378"/>
                <a:gd name="connsiteX8" fmla="*/ 87464 w 427245"/>
                <a:gd name="connsiteY8" fmla="*/ 13600 h 52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245" h="523378">
                  <a:moveTo>
                    <a:pt x="103948" y="0"/>
                  </a:moveTo>
                  <a:lnTo>
                    <a:pt x="85623" y="59033"/>
                  </a:lnTo>
                  <a:cubicBezTo>
                    <a:pt x="80795" y="82629"/>
                    <a:pt x="78259" y="107059"/>
                    <a:pt x="78259" y="132082"/>
                  </a:cubicBezTo>
                  <a:cubicBezTo>
                    <a:pt x="78259" y="307242"/>
                    <a:pt x="202505" y="453384"/>
                    <a:pt x="367674" y="487182"/>
                  </a:cubicBezTo>
                  <a:lnTo>
                    <a:pt x="427245" y="493187"/>
                  </a:lnTo>
                  <a:lnTo>
                    <a:pt x="414858" y="499911"/>
                  </a:lnTo>
                  <a:cubicBezTo>
                    <a:pt x="379131" y="515022"/>
                    <a:pt x="339852" y="523378"/>
                    <a:pt x="298621" y="523378"/>
                  </a:cubicBezTo>
                  <a:cubicBezTo>
                    <a:pt x="133697" y="523378"/>
                    <a:pt x="0" y="389681"/>
                    <a:pt x="0" y="224757"/>
                  </a:cubicBezTo>
                  <a:cubicBezTo>
                    <a:pt x="0" y="142295"/>
                    <a:pt x="33424" y="67640"/>
                    <a:pt x="87464" y="13600"/>
                  </a:cubicBezTo>
                  <a:close/>
                </a:path>
              </a:pathLst>
            </a:custGeom>
            <a:solidFill>
              <a:srgbClr val="344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0" name="文本框 149"/>
          <p:cNvSpPr txBox="1"/>
          <p:nvPr/>
        </p:nvSpPr>
        <p:spPr>
          <a:xfrm>
            <a:off x="2166996" y="462264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sp>
        <p:nvSpPr>
          <p:cNvPr id="151" name="文本框 150"/>
          <p:cNvSpPr txBox="1"/>
          <p:nvPr/>
        </p:nvSpPr>
        <p:spPr>
          <a:xfrm>
            <a:off x="5385402" y="462264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sp>
        <p:nvSpPr>
          <p:cNvPr id="152" name="文本框 151"/>
          <p:cNvSpPr txBox="1"/>
          <p:nvPr/>
        </p:nvSpPr>
        <p:spPr>
          <a:xfrm>
            <a:off x="8522054" y="4588356"/>
            <a:ext cx="1800493" cy="369332"/>
          </a:xfrm>
          <a:prstGeom prst="rect">
            <a:avLst/>
          </a:prstGeom>
          <a:noFill/>
        </p:spPr>
        <p:txBody>
          <a:bodyPr wrap="none" rtlCol="0">
            <a:spAutoFit/>
          </a:bodyPr>
          <a:lstStyle/>
          <a:p>
            <a:r>
              <a:rPr lang="zh-CN" altLang="en-US" smtClean="0">
                <a:latin typeface="汉仪典雅体简" panose="00020600040101010101" pitchFamily="18" charset="-122"/>
                <a:ea typeface="汉仪典雅体简" panose="00020600040101010101" pitchFamily="18" charset="-122"/>
              </a:rPr>
              <a:t>输入小标题文字</a:t>
            </a:r>
            <a:endParaRPr lang="zh-CN" altLang="en-US">
              <a:latin typeface="汉仪典雅体简" panose="00020600040101010101" pitchFamily="18" charset="-122"/>
              <a:ea typeface="汉仪典雅体简" panose="00020600040101010101" pitchFamily="18" charset="-122"/>
            </a:endParaRPr>
          </a:p>
        </p:txBody>
      </p:sp>
      <p:cxnSp>
        <p:nvCxnSpPr>
          <p:cNvPr id="175" name="直接连接符 174"/>
          <p:cNvCxnSpPr/>
          <p:nvPr/>
        </p:nvCxnSpPr>
        <p:spPr>
          <a:xfrm>
            <a:off x="3538905" y="3955807"/>
            <a:ext cx="44899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8" name="Group 4"/>
          <p:cNvGrpSpPr>
            <a:grpSpLocks noChangeAspect="1"/>
          </p:cNvGrpSpPr>
          <p:nvPr/>
        </p:nvGrpSpPr>
        <p:grpSpPr bwMode="auto">
          <a:xfrm rot="5400000">
            <a:off x="4761258" y="1677115"/>
            <a:ext cx="1079098" cy="1079099"/>
            <a:chOff x="3539" y="1343"/>
            <a:chExt cx="615" cy="615"/>
          </a:xfrm>
          <a:effectLst>
            <a:outerShdw blurRad="127000" dist="63500" dir="8100000" algn="tr" rotWithShape="0">
              <a:srgbClr val="0F44B3">
                <a:alpha val="40000"/>
              </a:srgbClr>
            </a:outerShdw>
          </a:effectLst>
        </p:grpSpPr>
        <p:sp>
          <p:nvSpPr>
            <p:cNvPr id="174" name="Freeform 5"/>
            <p:cNvSpPr/>
            <p:nvPr/>
          </p:nvSpPr>
          <p:spPr bwMode="auto">
            <a:xfrm>
              <a:off x="3539" y="1343"/>
              <a:ext cx="615" cy="615"/>
            </a:xfrm>
            <a:custGeom>
              <a:avLst/>
              <a:gdLst>
                <a:gd name="T0" fmla="*/ 14 w 257"/>
                <a:gd name="T1" fmla="*/ 154 h 257"/>
                <a:gd name="T2" fmla="*/ 154 w 257"/>
                <a:gd name="T3" fmla="*/ 243 h 257"/>
                <a:gd name="T4" fmla="*/ 243 w 257"/>
                <a:gd name="T5" fmla="*/ 103 h 257"/>
                <a:gd name="T6" fmla="*/ 103 w 257"/>
                <a:gd name="T7" fmla="*/ 14 h 257"/>
                <a:gd name="T8" fmla="*/ 14 w 257"/>
                <a:gd name="T9" fmla="*/ 154 h 257"/>
              </a:gdLst>
              <a:ahLst/>
              <a:cxnLst>
                <a:cxn ang="0">
                  <a:pos x="T0" y="T1"/>
                </a:cxn>
                <a:cxn ang="0">
                  <a:pos x="T2" y="T3"/>
                </a:cxn>
                <a:cxn ang="0">
                  <a:pos x="T4" y="T5"/>
                </a:cxn>
                <a:cxn ang="0">
                  <a:pos x="T6" y="T7"/>
                </a:cxn>
                <a:cxn ang="0">
                  <a:pos x="T8" y="T9"/>
                </a:cxn>
              </a:cxnLst>
              <a:rect l="0" t="0" r="r" b="b"/>
              <a:pathLst>
                <a:path w="257" h="257">
                  <a:moveTo>
                    <a:pt x="14" y="154"/>
                  </a:moveTo>
                  <a:cubicBezTo>
                    <a:pt x="28" y="217"/>
                    <a:pt x="91" y="257"/>
                    <a:pt x="154" y="243"/>
                  </a:cubicBezTo>
                  <a:cubicBezTo>
                    <a:pt x="217" y="229"/>
                    <a:pt x="257" y="166"/>
                    <a:pt x="243" y="103"/>
                  </a:cubicBezTo>
                  <a:cubicBezTo>
                    <a:pt x="229" y="40"/>
                    <a:pt x="167" y="0"/>
                    <a:pt x="103" y="14"/>
                  </a:cubicBezTo>
                  <a:cubicBezTo>
                    <a:pt x="40" y="28"/>
                    <a:pt x="0" y="91"/>
                    <a:pt x="14" y="154"/>
                  </a:cubicBezTo>
                </a:path>
              </a:pathLst>
            </a:custGeom>
            <a:solidFill>
              <a:srgbClr val="70C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Oval 6"/>
            <p:cNvSpPr>
              <a:spLocks noChangeArrowheads="1"/>
            </p:cNvSpPr>
            <p:nvPr/>
          </p:nvSpPr>
          <p:spPr bwMode="auto">
            <a:xfrm>
              <a:off x="3644" y="1515"/>
              <a:ext cx="117" cy="120"/>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Oval 7"/>
            <p:cNvSpPr>
              <a:spLocks noChangeArrowheads="1"/>
            </p:cNvSpPr>
            <p:nvPr/>
          </p:nvSpPr>
          <p:spPr bwMode="auto">
            <a:xfrm>
              <a:off x="3644" y="1666"/>
              <a:ext cx="39" cy="3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Oval 8"/>
            <p:cNvSpPr>
              <a:spLocks noChangeArrowheads="1"/>
            </p:cNvSpPr>
            <p:nvPr/>
          </p:nvSpPr>
          <p:spPr bwMode="auto">
            <a:xfrm>
              <a:off x="3716" y="1726"/>
              <a:ext cx="55" cy="52"/>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Oval 9"/>
            <p:cNvSpPr>
              <a:spLocks noChangeArrowheads="1"/>
            </p:cNvSpPr>
            <p:nvPr/>
          </p:nvSpPr>
          <p:spPr bwMode="auto">
            <a:xfrm>
              <a:off x="3790" y="1635"/>
              <a:ext cx="27" cy="26"/>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Oval 10"/>
            <p:cNvSpPr>
              <a:spLocks noChangeArrowheads="1"/>
            </p:cNvSpPr>
            <p:nvPr/>
          </p:nvSpPr>
          <p:spPr bwMode="auto">
            <a:xfrm>
              <a:off x="3900" y="1436"/>
              <a:ext cx="48" cy="48"/>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Oval 11"/>
            <p:cNvSpPr>
              <a:spLocks noChangeArrowheads="1"/>
            </p:cNvSpPr>
            <p:nvPr/>
          </p:nvSpPr>
          <p:spPr bwMode="auto">
            <a:xfrm>
              <a:off x="3977" y="1527"/>
              <a:ext cx="74" cy="74"/>
            </a:xfrm>
            <a:prstGeom prst="ellipse">
              <a:avLst/>
            </a:pr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Oval 12"/>
            <p:cNvSpPr>
              <a:spLocks noChangeArrowheads="1"/>
            </p:cNvSpPr>
            <p:nvPr/>
          </p:nvSpPr>
          <p:spPr bwMode="auto">
            <a:xfrm>
              <a:off x="3982" y="1714"/>
              <a:ext cx="83" cy="83"/>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Oval 13"/>
            <p:cNvSpPr>
              <a:spLocks noChangeArrowheads="1"/>
            </p:cNvSpPr>
            <p:nvPr/>
          </p:nvSpPr>
          <p:spPr bwMode="auto">
            <a:xfrm>
              <a:off x="3915" y="1797"/>
              <a:ext cx="45" cy="46"/>
            </a:xfrm>
            <a:prstGeom prst="ellipse">
              <a:avLst/>
            </a:prstGeom>
            <a:solidFill>
              <a:srgbClr val="3D8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4"/>
            <p:cNvSpPr>
              <a:spLocks noEditPoints="1"/>
            </p:cNvSpPr>
            <p:nvPr/>
          </p:nvSpPr>
          <p:spPr bwMode="auto">
            <a:xfrm>
              <a:off x="3895" y="1544"/>
              <a:ext cx="232" cy="383"/>
            </a:xfrm>
            <a:custGeom>
              <a:avLst/>
              <a:gdLst>
                <a:gd name="T0" fmla="*/ 5 w 97"/>
                <a:gd name="T1" fmla="*/ 159 h 160"/>
                <a:gd name="T2" fmla="*/ 0 w 97"/>
                <a:gd name="T3" fmla="*/ 160 h 160"/>
                <a:gd name="T4" fmla="*/ 5 w 97"/>
                <a:gd name="T5" fmla="*/ 159 h 160"/>
                <a:gd name="T6" fmla="*/ 89 w 97"/>
                <a:gd name="T7" fmla="*/ 1 h 160"/>
                <a:gd name="T8" fmla="*/ 94 w 97"/>
                <a:gd name="T9" fmla="*/ 19 h 160"/>
                <a:gd name="T10" fmla="*/ 97 w 97"/>
                <a:gd name="T11" fmla="*/ 45 h 160"/>
                <a:gd name="T12" fmla="*/ 94 w 97"/>
                <a:gd name="T13" fmla="*/ 19 h 160"/>
                <a:gd name="T14" fmla="*/ 89 w 97"/>
                <a:gd name="T15" fmla="*/ 1 h 160"/>
                <a:gd name="T16" fmla="*/ 89 w 97"/>
                <a:gd name="T17" fmla="*/ 1 h 160"/>
                <a:gd name="T18" fmla="*/ 89 w 97"/>
                <a:gd name="T19" fmla="*/ 1 h 160"/>
                <a:gd name="T20" fmla="*/ 89 w 97"/>
                <a:gd name="T21" fmla="*/ 1 h 160"/>
                <a:gd name="T22" fmla="*/ 89 w 97"/>
                <a:gd name="T23" fmla="*/ 0 h 160"/>
                <a:gd name="T24" fmla="*/ 89 w 97"/>
                <a:gd name="T25" fmla="*/ 0 h 160"/>
                <a:gd name="T26" fmla="*/ 89 w 97"/>
                <a:gd name="T2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160">
                  <a:moveTo>
                    <a:pt x="5" y="159"/>
                  </a:moveTo>
                  <a:cubicBezTo>
                    <a:pt x="3" y="160"/>
                    <a:pt x="2" y="160"/>
                    <a:pt x="0" y="160"/>
                  </a:cubicBezTo>
                  <a:cubicBezTo>
                    <a:pt x="2" y="160"/>
                    <a:pt x="3" y="160"/>
                    <a:pt x="5" y="159"/>
                  </a:cubicBezTo>
                  <a:moveTo>
                    <a:pt x="89" y="1"/>
                  </a:moveTo>
                  <a:cubicBezTo>
                    <a:pt x="91" y="7"/>
                    <a:pt x="93" y="13"/>
                    <a:pt x="94" y="19"/>
                  </a:cubicBezTo>
                  <a:cubicBezTo>
                    <a:pt x="96" y="28"/>
                    <a:pt x="97" y="36"/>
                    <a:pt x="97" y="45"/>
                  </a:cubicBezTo>
                  <a:cubicBezTo>
                    <a:pt x="97" y="36"/>
                    <a:pt x="96" y="28"/>
                    <a:pt x="94" y="19"/>
                  </a:cubicBezTo>
                  <a:cubicBezTo>
                    <a:pt x="93" y="13"/>
                    <a:pt x="91" y="7"/>
                    <a:pt x="89" y="1"/>
                  </a:cubicBezTo>
                  <a:moveTo>
                    <a:pt x="89" y="1"/>
                  </a:moveTo>
                  <a:cubicBezTo>
                    <a:pt x="89" y="1"/>
                    <a:pt x="89" y="1"/>
                    <a:pt x="89" y="1"/>
                  </a:cubicBezTo>
                  <a:cubicBezTo>
                    <a:pt x="89" y="1"/>
                    <a:pt x="89" y="1"/>
                    <a:pt x="89" y="1"/>
                  </a:cubicBezTo>
                  <a:moveTo>
                    <a:pt x="89" y="0"/>
                  </a:moveTo>
                  <a:cubicBezTo>
                    <a:pt x="89" y="0"/>
                    <a:pt x="89" y="0"/>
                    <a:pt x="89" y="0"/>
                  </a:cubicBezTo>
                  <a:cubicBezTo>
                    <a:pt x="89" y="0"/>
                    <a:pt x="89" y="0"/>
                    <a:pt x="89" y="0"/>
                  </a:cubicBezTo>
                </a:path>
              </a:pathLst>
            </a:custGeom>
            <a:solidFill>
              <a:srgbClr val="EDD9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5"/>
            <p:cNvSpPr/>
            <p:nvPr/>
          </p:nvSpPr>
          <p:spPr bwMode="auto">
            <a:xfrm>
              <a:off x="3654" y="1458"/>
              <a:ext cx="473" cy="473"/>
            </a:xfrm>
            <a:custGeom>
              <a:avLst/>
              <a:gdLst>
                <a:gd name="T0" fmla="*/ 166 w 198"/>
                <a:gd name="T1" fmla="*/ 0 h 198"/>
                <a:gd name="T2" fmla="*/ 169 w 198"/>
                <a:gd name="T3" fmla="*/ 12 h 198"/>
                <a:gd name="T4" fmla="*/ 154 w 198"/>
                <a:gd name="T5" fmla="*/ 107 h 198"/>
                <a:gd name="T6" fmla="*/ 155 w 198"/>
                <a:gd name="T7" fmla="*/ 107 h 198"/>
                <a:gd name="T8" fmla="*/ 172 w 198"/>
                <a:gd name="T9" fmla="*/ 124 h 198"/>
                <a:gd name="T10" fmla="*/ 155 w 198"/>
                <a:gd name="T11" fmla="*/ 142 h 198"/>
                <a:gd name="T12" fmla="*/ 138 w 198"/>
                <a:gd name="T13" fmla="*/ 129 h 198"/>
                <a:gd name="T14" fmla="*/ 124 w 198"/>
                <a:gd name="T15" fmla="*/ 143 h 198"/>
                <a:gd name="T16" fmla="*/ 128 w 198"/>
                <a:gd name="T17" fmla="*/ 151 h 198"/>
                <a:gd name="T18" fmla="*/ 119 w 198"/>
                <a:gd name="T19" fmla="*/ 161 h 198"/>
                <a:gd name="T20" fmla="*/ 109 w 198"/>
                <a:gd name="T21" fmla="*/ 153 h 198"/>
                <a:gd name="T22" fmla="*/ 69 w 198"/>
                <a:gd name="T23" fmla="*/ 169 h 198"/>
                <a:gd name="T24" fmla="*/ 40 w 198"/>
                <a:gd name="T25" fmla="*/ 173 h 198"/>
                <a:gd name="T26" fmla="*/ 0 w 198"/>
                <a:gd name="T27" fmla="*/ 166 h 198"/>
                <a:gd name="T28" fmla="*/ 81 w 198"/>
                <a:gd name="T29" fmla="*/ 198 h 198"/>
                <a:gd name="T30" fmla="*/ 101 w 198"/>
                <a:gd name="T31" fmla="*/ 196 h 198"/>
                <a:gd name="T32" fmla="*/ 106 w 198"/>
                <a:gd name="T33" fmla="*/ 195 h 198"/>
                <a:gd name="T34" fmla="*/ 106 w 198"/>
                <a:gd name="T35" fmla="*/ 195 h 198"/>
                <a:gd name="T36" fmla="*/ 198 w 198"/>
                <a:gd name="T37" fmla="*/ 81 h 198"/>
                <a:gd name="T38" fmla="*/ 195 w 198"/>
                <a:gd name="T39" fmla="*/ 55 h 198"/>
                <a:gd name="T40" fmla="*/ 190 w 198"/>
                <a:gd name="T41" fmla="*/ 37 h 198"/>
                <a:gd name="T42" fmla="*/ 190 w 198"/>
                <a:gd name="T43" fmla="*/ 37 h 198"/>
                <a:gd name="T44" fmla="*/ 190 w 198"/>
                <a:gd name="T45" fmla="*/ 37 h 198"/>
                <a:gd name="T46" fmla="*/ 190 w 198"/>
                <a:gd name="T47" fmla="*/ 36 h 198"/>
                <a:gd name="T48" fmla="*/ 190 w 198"/>
                <a:gd name="T49" fmla="*/ 36 h 198"/>
                <a:gd name="T50" fmla="*/ 166 w 198"/>
                <a:gd name="T5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66" y="0"/>
                  </a:moveTo>
                  <a:cubicBezTo>
                    <a:pt x="167" y="4"/>
                    <a:pt x="168" y="8"/>
                    <a:pt x="169" y="12"/>
                  </a:cubicBezTo>
                  <a:cubicBezTo>
                    <a:pt x="177" y="46"/>
                    <a:pt x="171" y="79"/>
                    <a:pt x="154" y="107"/>
                  </a:cubicBezTo>
                  <a:cubicBezTo>
                    <a:pt x="155" y="107"/>
                    <a:pt x="155" y="107"/>
                    <a:pt x="155" y="107"/>
                  </a:cubicBezTo>
                  <a:cubicBezTo>
                    <a:pt x="164" y="107"/>
                    <a:pt x="172" y="115"/>
                    <a:pt x="172" y="124"/>
                  </a:cubicBezTo>
                  <a:cubicBezTo>
                    <a:pt x="172" y="134"/>
                    <a:pt x="164" y="142"/>
                    <a:pt x="155" y="142"/>
                  </a:cubicBezTo>
                  <a:cubicBezTo>
                    <a:pt x="147" y="142"/>
                    <a:pt x="140" y="136"/>
                    <a:pt x="138" y="129"/>
                  </a:cubicBezTo>
                  <a:cubicBezTo>
                    <a:pt x="134" y="134"/>
                    <a:pt x="129" y="139"/>
                    <a:pt x="124" y="143"/>
                  </a:cubicBezTo>
                  <a:cubicBezTo>
                    <a:pt x="126" y="145"/>
                    <a:pt x="128" y="148"/>
                    <a:pt x="128" y="151"/>
                  </a:cubicBezTo>
                  <a:cubicBezTo>
                    <a:pt x="128" y="157"/>
                    <a:pt x="124" y="161"/>
                    <a:pt x="119" y="161"/>
                  </a:cubicBezTo>
                  <a:cubicBezTo>
                    <a:pt x="114" y="161"/>
                    <a:pt x="110" y="158"/>
                    <a:pt x="109" y="153"/>
                  </a:cubicBezTo>
                  <a:cubicBezTo>
                    <a:pt x="97" y="161"/>
                    <a:pt x="84" y="166"/>
                    <a:pt x="69" y="169"/>
                  </a:cubicBezTo>
                  <a:cubicBezTo>
                    <a:pt x="59" y="172"/>
                    <a:pt x="50" y="173"/>
                    <a:pt x="40" y="173"/>
                  </a:cubicBezTo>
                  <a:cubicBezTo>
                    <a:pt x="27" y="173"/>
                    <a:pt x="13" y="170"/>
                    <a:pt x="0" y="166"/>
                  </a:cubicBezTo>
                  <a:cubicBezTo>
                    <a:pt x="22" y="186"/>
                    <a:pt x="50" y="198"/>
                    <a:pt x="81" y="198"/>
                  </a:cubicBezTo>
                  <a:cubicBezTo>
                    <a:pt x="87" y="198"/>
                    <a:pt x="94" y="197"/>
                    <a:pt x="101" y="196"/>
                  </a:cubicBezTo>
                  <a:cubicBezTo>
                    <a:pt x="103" y="196"/>
                    <a:pt x="104" y="196"/>
                    <a:pt x="106" y="195"/>
                  </a:cubicBezTo>
                  <a:cubicBezTo>
                    <a:pt x="106" y="195"/>
                    <a:pt x="106" y="195"/>
                    <a:pt x="106" y="195"/>
                  </a:cubicBezTo>
                  <a:cubicBezTo>
                    <a:pt x="161" y="183"/>
                    <a:pt x="198" y="134"/>
                    <a:pt x="198" y="81"/>
                  </a:cubicBezTo>
                  <a:cubicBezTo>
                    <a:pt x="198" y="72"/>
                    <a:pt x="197" y="64"/>
                    <a:pt x="195" y="55"/>
                  </a:cubicBezTo>
                  <a:cubicBezTo>
                    <a:pt x="194" y="49"/>
                    <a:pt x="192" y="43"/>
                    <a:pt x="190" y="37"/>
                  </a:cubicBezTo>
                  <a:cubicBezTo>
                    <a:pt x="190" y="37"/>
                    <a:pt x="190" y="37"/>
                    <a:pt x="190" y="37"/>
                  </a:cubicBezTo>
                  <a:cubicBezTo>
                    <a:pt x="190" y="37"/>
                    <a:pt x="190" y="37"/>
                    <a:pt x="190" y="37"/>
                  </a:cubicBezTo>
                  <a:cubicBezTo>
                    <a:pt x="190" y="37"/>
                    <a:pt x="190" y="36"/>
                    <a:pt x="190" y="36"/>
                  </a:cubicBezTo>
                  <a:cubicBezTo>
                    <a:pt x="190" y="36"/>
                    <a:pt x="190" y="36"/>
                    <a:pt x="190" y="36"/>
                  </a:cubicBezTo>
                  <a:cubicBezTo>
                    <a:pt x="184" y="22"/>
                    <a:pt x="176" y="10"/>
                    <a:pt x="166" y="0"/>
                  </a:cubicBezTo>
                </a:path>
              </a:pathLst>
            </a:custGeom>
            <a:solidFill>
              <a:srgbClr val="218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6"/>
            <p:cNvSpPr/>
            <p:nvPr/>
          </p:nvSpPr>
          <p:spPr bwMode="auto">
            <a:xfrm>
              <a:off x="3984" y="1714"/>
              <a:ext cx="81" cy="83"/>
            </a:xfrm>
            <a:custGeom>
              <a:avLst/>
              <a:gdLst>
                <a:gd name="T0" fmla="*/ 17 w 34"/>
                <a:gd name="T1" fmla="*/ 0 h 35"/>
                <a:gd name="T2" fmla="*/ 16 w 34"/>
                <a:gd name="T3" fmla="*/ 0 h 35"/>
                <a:gd name="T4" fmla="*/ 0 w 34"/>
                <a:gd name="T5" fmla="*/ 22 h 35"/>
                <a:gd name="T6" fmla="*/ 17 w 34"/>
                <a:gd name="T7" fmla="*/ 35 h 35"/>
                <a:gd name="T8" fmla="*/ 34 w 34"/>
                <a:gd name="T9" fmla="*/ 17 h 35"/>
                <a:gd name="T10" fmla="*/ 17 w 34"/>
                <a:gd name="T11" fmla="*/ 0 h 35"/>
              </a:gdLst>
              <a:ahLst/>
              <a:cxnLst>
                <a:cxn ang="0">
                  <a:pos x="T0" y="T1"/>
                </a:cxn>
                <a:cxn ang="0">
                  <a:pos x="T2" y="T3"/>
                </a:cxn>
                <a:cxn ang="0">
                  <a:pos x="T4" y="T5"/>
                </a:cxn>
                <a:cxn ang="0">
                  <a:pos x="T6" y="T7"/>
                </a:cxn>
                <a:cxn ang="0">
                  <a:pos x="T8" y="T9"/>
                </a:cxn>
                <a:cxn ang="0">
                  <a:pos x="T10" y="T11"/>
                </a:cxn>
              </a:cxnLst>
              <a:rect l="0" t="0" r="r" b="b"/>
              <a:pathLst>
                <a:path w="34" h="35">
                  <a:moveTo>
                    <a:pt x="17" y="0"/>
                  </a:moveTo>
                  <a:cubicBezTo>
                    <a:pt x="17" y="0"/>
                    <a:pt x="17" y="0"/>
                    <a:pt x="16" y="0"/>
                  </a:cubicBezTo>
                  <a:cubicBezTo>
                    <a:pt x="12" y="8"/>
                    <a:pt x="6" y="15"/>
                    <a:pt x="0" y="22"/>
                  </a:cubicBezTo>
                  <a:cubicBezTo>
                    <a:pt x="2" y="29"/>
                    <a:pt x="9" y="35"/>
                    <a:pt x="17" y="35"/>
                  </a:cubicBezTo>
                  <a:cubicBezTo>
                    <a:pt x="26" y="35"/>
                    <a:pt x="34" y="27"/>
                    <a:pt x="34" y="17"/>
                  </a:cubicBezTo>
                  <a:cubicBezTo>
                    <a:pt x="34" y="8"/>
                    <a:pt x="26" y="0"/>
                    <a:pt x="17" y="0"/>
                  </a:cubicBezTo>
                </a:path>
              </a:pathLst>
            </a:custGeom>
            <a:solidFill>
              <a:srgbClr val="095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7"/>
            <p:cNvSpPr/>
            <p:nvPr/>
          </p:nvSpPr>
          <p:spPr bwMode="auto">
            <a:xfrm>
              <a:off x="3915" y="1800"/>
              <a:ext cx="45" cy="43"/>
            </a:xfrm>
            <a:custGeom>
              <a:avLst/>
              <a:gdLst>
                <a:gd name="T0" fmla="*/ 15 w 19"/>
                <a:gd name="T1" fmla="*/ 0 h 18"/>
                <a:gd name="T2" fmla="*/ 0 w 19"/>
                <a:gd name="T3" fmla="*/ 10 h 18"/>
                <a:gd name="T4" fmla="*/ 10 w 19"/>
                <a:gd name="T5" fmla="*/ 18 h 18"/>
                <a:gd name="T6" fmla="*/ 19 w 19"/>
                <a:gd name="T7" fmla="*/ 8 h 18"/>
                <a:gd name="T8" fmla="*/ 15 w 19"/>
                <a:gd name="T9" fmla="*/ 0 h 18"/>
              </a:gdLst>
              <a:ahLst/>
              <a:cxnLst>
                <a:cxn ang="0">
                  <a:pos x="T0" y="T1"/>
                </a:cxn>
                <a:cxn ang="0">
                  <a:pos x="T2" y="T3"/>
                </a:cxn>
                <a:cxn ang="0">
                  <a:pos x="T4" y="T5"/>
                </a:cxn>
                <a:cxn ang="0">
                  <a:pos x="T6" y="T7"/>
                </a:cxn>
                <a:cxn ang="0">
                  <a:pos x="T8" y="T9"/>
                </a:cxn>
              </a:cxnLst>
              <a:rect l="0" t="0" r="r" b="b"/>
              <a:pathLst>
                <a:path w="19" h="18">
                  <a:moveTo>
                    <a:pt x="15" y="0"/>
                  </a:moveTo>
                  <a:cubicBezTo>
                    <a:pt x="10" y="4"/>
                    <a:pt x="5" y="7"/>
                    <a:pt x="0" y="10"/>
                  </a:cubicBezTo>
                  <a:cubicBezTo>
                    <a:pt x="1" y="15"/>
                    <a:pt x="5" y="18"/>
                    <a:pt x="10" y="18"/>
                  </a:cubicBezTo>
                  <a:cubicBezTo>
                    <a:pt x="15" y="18"/>
                    <a:pt x="19" y="14"/>
                    <a:pt x="19" y="8"/>
                  </a:cubicBezTo>
                  <a:cubicBezTo>
                    <a:pt x="19" y="5"/>
                    <a:pt x="17" y="2"/>
                    <a:pt x="15" y="0"/>
                  </a:cubicBezTo>
                </a:path>
              </a:pathLst>
            </a:custGeom>
            <a:solidFill>
              <a:srgbClr val="0743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6" name="任意多边形 175"/>
          <p:cNvSpPr/>
          <p:nvPr/>
        </p:nvSpPr>
        <p:spPr>
          <a:xfrm>
            <a:off x="8637634" y="2562312"/>
            <a:ext cx="1039765" cy="414277"/>
          </a:xfrm>
          <a:custGeom>
            <a:avLst/>
            <a:gdLst>
              <a:gd name="connsiteX0" fmla="*/ 24184 w 720626"/>
              <a:gd name="connsiteY0" fmla="*/ 11732 h 440394"/>
              <a:gd name="connsiteX1" fmla="*/ 516554 w 720626"/>
              <a:gd name="connsiteY1" fmla="*/ 35178 h 440394"/>
              <a:gd name="connsiteX2" fmla="*/ 668954 w 720626"/>
              <a:gd name="connsiteY2" fmla="*/ 187578 h 440394"/>
              <a:gd name="connsiteX3" fmla="*/ 692400 w 720626"/>
              <a:gd name="connsiteY3" fmla="*/ 422040 h 440394"/>
              <a:gd name="connsiteX4" fmla="*/ 293815 w 720626"/>
              <a:gd name="connsiteY4" fmla="*/ 398593 h 440394"/>
              <a:gd name="connsiteX5" fmla="*/ 94523 w 720626"/>
              <a:gd name="connsiteY5" fmla="*/ 187578 h 440394"/>
              <a:gd name="connsiteX6" fmla="*/ 24184 w 720626"/>
              <a:gd name="connsiteY6" fmla="*/ 11732 h 440394"/>
              <a:gd name="connsiteX0-1" fmla="*/ 31612 w 689418"/>
              <a:gd name="connsiteY0-2" fmla="*/ 12912 h 436422"/>
              <a:gd name="connsiteX1-3" fmla="*/ 485346 w 689418"/>
              <a:gd name="connsiteY1-4" fmla="*/ 31206 h 436422"/>
              <a:gd name="connsiteX2-5" fmla="*/ 637746 w 689418"/>
              <a:gd name="connsiteY2-6" fmla="*/ 183606 h 436422"/>
              <a:gd name="connsiteX3-7" fmla="*/ 661192 w 689418"/>
              <a:gd name="connsiteY3-8" fmla="*/ 418068 h 436422"/>
              <a:gd name="connsiteX4-9" fmla="*/ 262607 w 689418"/>
              <a:gd name="connsiteY4-10" fmla="*/ 394621 h 436422"/>
              <a:gd name="connsiteX5-11" fmla="*/ 63315 w 689418"/>
              <a:gd name="connsiteY5-12" fmla="*/ 183606 h 436422"/>
              <a:gd name="connsiteX6-13" fmla="*/ 31612 w 689418"/>
              <a:gd name="connsiteY6-14" fmla="*/ 12912 h 436422"/>
              <a:gd name="connsiteX0-15" fmla="*/ 27304 w 708292"/>
              <a:gd name="connsiteY0-16" fmla="*/ 13578 h 434513"/>
              <a:gd name="connsiteX1-17" fmla="*/ 504220 w 708292"/>
              <a:gd name="connsiteY1-18" fmla="*/ 29297 h 434513"/>
              <a:gd name="connsiteX2-19" fmla="*/ 656620 w 708292"/>
              <a:gd name="connsiteY2-20" fmla="*/ 181697 h 434513"/>
              <a:gd name="connsiteX3-21" fmla="*/ 680066 w 708292"/>
              <a:gd name="connsiteY3-22" fmla="*/ 416159 h 434513"/>
              <a:gd name="connsiteX4-23" fmla="*/ 281481 w 708292"/>
              <a:gd name="connsiteY4-24" fmla="*/ 392712 h 434513"/>
              <a:gd name="connsiteX5-25" fmla="*/ 82189 w 708292"/>
              <a:gd name="connsiteY5-26" fmla="*/ 181697 h 434513"/>
              <a:gd name="connsiteX6-27" fmla="*/ 27304 w 708292"/>
              <a:gd name="connsiteY6-28" fmla="*/ 13578 h 434513"/>
              <a:gd name="connsiteX0-29" fmla="*/ 35176 w 716164"/>
              <a:gd name="connsiteY0-30" fmla="*/ 6598 h 427533"/>
              <a:gd name="connsiteX1-31" fmla="*/ 512092 w 716164"/>
              <a:gd name="connsiteY1-32" fmla="*/ 22317 h 427533"/>
              <a:gd name="connsiteX2-33" fmla="*/ 664492 w 716164"/>
              <a:gd name="connsiteY2-34" fmla="*/ 174717 h 427533"/>
              <a:gd name="connsiteX3-35" fmla="*/ 687938 w 716164"/>
              <a:gd name="connsiteY3-36" fmla="*/ 409179 h 427533"/>
              <a:gd name="connsiteX4-37" fmla="*/ 289353 w 716164"/>
              <a:gd name="connsiteY4-38" fmla="*/ 385732 h 427533"/>
              <a:gd name="connsiteX5-39" fmla="*/ 90061 w 716164"/>
              <a:gd name="connsiteY5-40" fmla="*/ 174717 h 427533"/>
              <a:gd name="connsiteX6-41" fmla="*/ 35176 w 716164"/>
              <a:gd name="connsiteY6-42" fmla="*/ 6598 h 427533"/>
              <a:gd name="connsiteX0-43" fmla="*/ 50802 w 667396"/>
              <a:gd name="connsiteY0-44" fmla="*/ 6850 h 420058"/>
              <a:gd name="connsiteX1-45" fmla="*/ 463324 w 667396"/>
              <a:gd name="connsiteY1-46" fmla="*/ 14842 h 420058"/>
              <a:gd name="connsiteX2-47" fmla="*/ 615724 w 667396"/>
              <a:gd name="connsiteY2-48" fmla="*/ 167242 h 420058"/>
              <a:gd name="connsiteX3-49" fmla="*/ 639170 w 667396"/>
              <a:gd name="connsiteY3-50" fmla="*/ 401704 h 420058"/>
              <a:gd name="connsiteX4-51" fmla="*/ 240585 w 667396"/>
              <a:gd name="connsiteY4-52" fmla="*/ 378257 h 420058"/>
              <a:gd name="connsiteX5-53" fmla="*/ 41293 w 667396"/>
              <a:gd name="connsiteY5-54" fmla="*/ 167242 h 420058"/>
              <a:gd name="connsiteX6-55" fmla="*/ 50802 w 667396"/>
              <a:gd name="connsiteY6-56" fmla="*/ 6850 h 420058"/>
              <a:gd name="connsiteX0-57" fmla="*/ 85287 w 701881"/>
              <a:gd name="connsiteY0-58" fmla="*/ 5451 h 418659"/>
              <a:gd name="connsiteX1-59" fmla="*/ 497809 w 701881"/>
              <a:gd name="connsiteY1-60" fmla="*/ 13443 h 418659"/>
              <a:gd name="connsiteX2-61" fmla="*/ 650209 w 701881"/>
              <a:gd name="connsiteY2-62" fmla="*/ 165843 h 418659"/>
              <a:gd name="connsiteX3-63" fmla="*/ 673655 w 701881"/>
              <a:gd name="connsiteY3-64" fmla="*/ 400305 h 418659"/>
              <a:gd name="connsiteX4-65" fmla="*/ 275070 w 701881"/>
              <a:gd name="connsiteY4-66" fmla="*/ 376858 h 418659"/>
              <a:gd name="connsiteX5-67" fmla="*/ 75778 w 701881"/>
              <a:gd name="connsiteY5-68" fmla="*/ 165843 h 418659"/>
              <a:gd name="connsiteX6-69" fmla="*/ 85287 w 701881"/>
              <a:gd name="connsiteY6-70" fmla="*/ 5451 h 418659"/>
              <a:gd name="connsiteX0-71" fmla="*/ 65206 w 681800"/>
              <a:gd name="connsiteY0-72" fmla="*/ 19392 h 432600"/>
              <a:gd name="connsiteX1-73" fmla="*/ 477728 w 681800"/>
              <a:gd name="connsiteY1-74" fmla="*/ 27384 h 432600"/>
              <a:gd name="connsiteX2-75" fmla="*/ 630128 w 681800"/>
              <a:gd name="connsiteY2-76" fmla="*/ 179784 h 432600"/>
              <a:gd name="connsiteX3-77" fmla="*/ 653574 w 681800"/>
              <a:gd name="connsiteY3-78" fmla="*/ 414246 h 432600"/>
              <a:gd name="connsiteX4-79" fmla="*/ 254989 w 681800"/>
              <a:gd name="connsiteY4-80" fmla="*/ 390799 h 432600"/>
              <a:gd name="connsiteX5-81" fmla="*/ 19636 w 681800"/>
              <a:gd name="connsiteY5-82" fmla="*/ 228723 h 432600"/>
              <a:gd name="connsiteX6-83" fmla="*/ 65206 w 681800"/>
              <a:gd name="connsiteY6-84" fmla="*/ 19392 h 432600"/>
              <a:gd name="connsiteX0-85" fmla="*/ 71504 w 688098"/>
              <a:gd name="connsiteY0-86" fmla="*/ 2138 h 415346"/>
              <a:gd name="connsiteX1-87" fmla="*/ 484026 w 688098"/>
              <a:gd name="connsiteY1-88" fmla="*/ 10130 h 415346"/>
              <a:gd name="connsiteX2-89" fmla="*/ 636426 w 688098"/>
              <a:gd name="connsiteY2-90" fmla="*/ 162530 h 415346"/>
              <a:gd name="connsiteX3-91" fmla="*/ 659872 w 688098"/>
              <a:gd name="connsiteY3-92" fmla="*/ 396992 h 415346"/>
              <a:gd name="connsiteX4-93" fmla="*/ 261287 w 688098"/>
              <a:gd name="connsiteY4-94" fmla="*/ 373545 h 415346"/>
              <a:gd name="connsiteX5-95" fmla="*/ 25934 w 688098"/>
              <a:gd name="connsiteY5-96" fmla="*/ 211469 h 415346"/>
              <a:gd name="connsiteX6-97" fmla="*/ 71504 w 688098"/>
              <a:gd name="connsiteY6-98" fmla="*/ 2138 h 415346"/>
              <a:gd name="connsiteX0-99" fmla="*/ 65927 w 681968"/>
              <a:gd name="connsiteY0-100" fmla="*/ 19392 h 432600"/>
              <a:gd name="connsiteX1-101" fmla="*/ 493904 w 681968"/>
              <a:gd name="connsiteY1-102" fmla="*/ 27384 h 432600"/>
              <a:gd name="connsiteX2-103" fmla="*/ 630849 w 681968"/>
              <a:gd name="connsiteY2-104" fmla="*/ 179784 h 432600"/>
              <a:gd name="connsiteX3-105" fmla="*/ 654295 w 681968"/>
              <a:gd name="connsiteY3-106" fmla="*/ 414246 h 432600"/>
              <a:gd name="connsiteX4-107" fmla="*/ 255710 w 681968"/>
              <a:gd name="connsiteY4-108" fmla="*/ 390799 h 432600"/>
              <a:gd name="connsiteX5-109" fmla="*/ 20357 w 681968"/>
              <a:gd name="connsiteY5-110" fmla="*/ 228723 h 432600"/>
              <a:gd name="connsiteX6-111" fmla="*/ 65927 w 681968"/>
              <a:gd name="connsiteY6-112" fmla="*/ 19392 h 432600"/>
              <a:gd name="connsiteX0-113" fmla="*/ 70611 w 678925"/>
              <a:gd name="connsiteY0-114" fmla="*/ 23145 h 426050"/>
              <a:gd name="connsiteX1-115" fmla="*/ 490861 w 678925"/>
              <a:gd name="connsiteY1-116" fmla="*/ 20834 h 426050"/>
              <a:gd name="connsiteX2-117" fmla="*/ 627806 w 678925"/>
              <a:gd name="connsiteY2-118" fmla="*/ 173234 h 426050"/>
              <a:gd name="connsiteX3-119" fmla="*/ 651252 w 678925"/>
              <a:gd name="connsiteY3-120" fmla="*/ 407696 h 426050"/>
              <a:gd name="connsiteX4-121" fmla="*/ 252667 w 678925"/>
              <a:gd name="connsiteY4-122" fmla="*/ 384249 h 426050"/>
              <a:gd name="connsiteX5-123" fmla="*/ 17314 w 678925"/>
              <a:gd name="connsiteY5-124" fmla="*/ 222173 h 426050"/>
              <a:gd name="connsiteX6-125" fmla="*/ 70611 w 678925"/>
              <a:gd name="connsiteY6-126" fmla="*/ 23145 h 426050"/>
              <a:gd name="connsiteX0-127" fmla="*/ 73348 w 681662"/>
              <a:gd name="connsiteY0-128" fmla="*/ 9745 h 412650"/>
              <a:gd name="connsiteX1-129" fmla="*/ 493598 w 681662"/>
              <a:gd name="connsiteY1-130" fmla="*/ 7434 h 412650"/>
              <a:gd name="connsiteX2-131" fmla="*/ 630543 w 681662"/>
              <a:gd name="connsiteY2-132" fmla="*/ 159834 h 412650"/>
              <a:gd name="connsiteX3-133" fmla="*/ 653989 w 681662"/>
              <a:gd name="connsiteY3-134" fmla="*/ 394296 h 412650"/>
              <a:gd name="connsiteX4-135" fmla="*/ 255404 w 681662"/>
              <a:gd name="connsiteY4-136" fmla="*/ 370849 h 412650"/>
              <a:gd name="connsiteX5-137" fmla="*/ 20051 w 681662"/>
              <a:gd name="connsiteY5-138" fmla="*/ 208773 h 412650"/>
              <a:gd name="connsiteX6-139" fmla="*/ 73348 w 681662"/>
              <a:gd name="connsiteY6-140" fmla="*/ 9745 h 412650"/>
              <a:gd name="connsiteX0-141" fmla="*/ 66311 w 687504"/>
              <a:gd name="connsiteY0-142" fmla="*/ 3645 h 414277"/>
              <a:gd name="connsiteX1-143" fmla="*/ 499440 w 687504"/>
              <a:gd name="connsiteY1-144" fmla="*/ 9061 h 414277"/>
              <a:gd name="connsiteX2-145" fmla="*/ 636385 w 687504"/>
              <a:gd name="connsiteY2-146" fmla="*/ 161461 h 414277"/>
              <a:gd name="connsiteX3-147" fmla="*/ 659831 w 687504"/>
              <a:gd name="connsiteY3-148" fmla="*/ 395923 h 414277"/>
              <a:gd name="connsiteX4-149" fmla="*/ 261246 w 687504"/>
              <a:gd name="connsiteY4-150" fmla="*/ 372476 h 414277"/>
              <a:gd name="connsiteX5-151" fmla="*/ 25893 w 687504"/>
              <a:gd name="connsiteY5-152" fmla="*/ 210400 h 414277"/>
              <a:gd name="connsiteX6-153" fmla="*/ 66311 w 687504"/>
              <a:gd name="connsiteY6-154" fmla="*/ 3645 h 41427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87504" h="414277">
                <a:moveTo>
                  <a:pt x="66311" y="3645"/>
                </a:moveTo>
                <a:cubicBezTo>
                  <a:pt x="155539" y="24179"/>
                  <a:pt x="404428" y="-17242"/>
                  <a:pt x="499440" y="9061"/>
                </a:cubicBezTo>
                <a:cubicBezTo>
                  <a:pt x="594452" y="35364"/>
                  <a:pt x="609653" y="96984"/>
                  <a:pt x="636385" y="161461"/>
                </a:cubicBezTo>
                <a:cubicBezTo>
                  <a:pt x="663117" y="225938"/>
                  <a:pt x="722354" y="360754"/>
                  <a:pt x="659831" y="395923"/>
                </a:cubicBezTo>
                <a:cubicBezTo>
                  <a:pt x="597308" y="431092"/>
                  <a:pt x="360892" y="411553"/>
                  <a:pt x="261246" y="372476"/>
                </a:cubicBezTo>
                <a:cubicBezTo>
                  <a:pt x="161600" y="333399"/>
                  <a:pt x="58382" y="271872"/>
                  <a:pt x="25893" y="210400"/>
                </a:cubicBezTo>
                <a:cubicBezTo>
                  <a:pt x="-6596" y="148928"/>
                  <a:pt x="-22917" y="-16889"/>
                  <a:pt x="66311" y="364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219993" y="2001003"/>
            <a:ext cx="904415" cy="923330"/>
          </a:xfrm>
          <a:prstGeom prst="rect">
            <a:avLst/>
          </a:prstGeom>
          <a:noFill/>
        </p:spPr>
        <p:txBody>
          <a:bodyPr wrap="none" rtlCol="0">
            <a:spAutoFit/>
          </a:bodyPr>
          <a:lstStyle>
            <a:defPPr>
              <a:defRPr lang="zh-CN"/>
            </a:defPPr>
            <a:lvl1pPr>
              <a:defRPr sz="5400">
                <a:ln>
                  <a:solidFill>
                    <a:srgbClr val="0743A5"/>
                  </a:solidFill>
                </a:ln>
                <a:solidFill>
                  <a:schemeClr val="accent1">
                    <a:lumMod val="20000"/>
                    <a:lumOff val="80000"/>
                  </a:schemeClr>
                </a:solidFill>
                <a:latin typeface="Impact" panose="020B0806030902050204" pitchFamily="34" charset="0"/>
              </a:defRPr>
            </a:lvl1pPr>
          </a:lstStyle>
          <a:p>
            <a:r>
              <a:rPr lang="en-US" altLang="zh-CN" smtClean="0"/>
              <a:t>02</a:t>
            </a:r>
            <a:endParaRPr lang="zh-CN" altLang="en-US"/>
          </a:p>
        </p:txBody>
      </p:sp>
      <p:sp>
        <p:nvSpPr>
          <p:cNvPr id="156" name="五角星 37"/>
          <p:cNvSpPr/>
          <p:nvPr/>
        </p:nvSpPr>
        <p:spPr>
          <a:xfrm rot="1609624">
            <a:off x="8323831" y="884928"/>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76F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9" name="组合 178"/>
          <p:cNvGrpSpPr/>
          <p:nvPr/>
        </p:nvGrpSpPr>
        <p:grpSpPr>
          <a:xfrm>
            <a:off x="10686551" y="2845775"/>
            <a:ext cx="546058" cy="550307"/>
            <a:chOff x="4918151" y="573505"/>
            <a:chExt cx="2869261" cy="2891589"/>
          </a:xfrm>
        </p:grpSpPr>
        <p:sp>
          <p:nvSpPr>
            <p:cNvPr id="180"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840230" y="4628680"/>
            <a:ext cx="285750" cy="285750"/>
            <a:chOff x="1805940" y="3794760"/>
            <a:chExt cx="285750" cy="285750"/>
          </a:xfrm>
        </p:grpSpPr>
        <p:sp>
          <p:nvSpPr>
            <p:cNvPr id="5" name="椭圆 4"/>
            <p:cNvSpPr/>
            <p:nvPr/>
          </p:nvSpPr>
          <p:spPr>
            <a:xfrm>
              <a:off x="1805940" y="3794760"/>
              <a:ext cx="285750" cy="285750"/>
            </a:xfrm>
            <a:prstGeom prst="ellipse">
              <a:avLst/>
            </a:prstGeom>
            <a:solidFill>
              <a:schemeClr val="bg1"/>
            </a:solid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880235" y="3869055"/>
              <a:ext cx="137160" cy="137160"/>
            </a:xfrm>
            <a:prstGeom prst="ellipse">
              <a:avLst/>
            </a:prstGeom>
            <a:solidFill>
              <a:srgbClr val="218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5" name="组合 194"/>
          <p:cNvGrpSpPr/>
          <p:nvPr/>
        </p:nvGrpSpPr>
        <p:grpSpPr>
          <a:xfrm>
            <a:off x="5044440" y="4632490"/>
            <a:ext cx="285750" cy="285750"/>
            <a:chOff x="1805940" y="3794760"/>
            <a:chExt cx="285750" cy="285750"/>
          </a:xfrm>
        </p:grpSpPr>
        <p:sp>
          <p:nvSpPr>
            <p:cNvPr id="196" name="椭圆 195"/>
            <p:cNvSpPr/>
            <p:nvPr/>
          </p:nvSpPr>
          <p:spPr>
            <a:xfrm>
              <a:off x="1805940" y="3794760"/>
              <a:ext cx="285750" cy="285750"/>
            </a:xfrm>
            <a:prstGeom prst="ellipse">
              <a:avLst/>
            </a:prstGeom>
            <a:solidFill>
              <a:schemeClr val="bg1"/>
            </a:solidFill>
            <a:ln w="31750">
              <a:solidFill>
                <a:srgbClr val="0F44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p:nvPr/>
          </p:nvSpPr>
          <p:spPr>
            <a:xfrm>
              <a:off x="1880235" y="3869055"/>
              <a:ext cx="137160" cy="137160"/>
            </a:xfrm>
            <a:prstGeom prst="ellipse">
              <a:avLst/>
            </a:prstGeom>
            <a:solidFill>
              <a:srgbClr val="13A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8" name="组合 197"/>
          <p:cNvGrpSpPr/>
          <p:nvPr/>
        </p:nvGrpSpPr>
        <p:grpSpPr>
          <a:xfrm>
            <a:off x="8180070" y="4613440"/>
            <a:ext cx="285750" cy="285750"/>
            <a:chOff x="1805940" y="3794760"/>
            <a:chExt cx="285750" cy="285750"/>
          </a:xfrm>
        </p:grpSpPr>
        <p:sp>
          <p:nvSpPr>
            <p:cNvPr id="199" name="椭圆 198"/>
            <p:cNvSpPr/>
            <p:nvPr/>
          </p:nvSpPr>
          <p:spPr>
            <a:xfrm>
              <a:off x="1805940" y="3794760"/>
              <a:ext cx="285750" cy="285750"/>
            </a:xfrm>
            <a:prstGeom prst="ellipse">
              <a:avLst/>
            </a:prstGeom>
            <a:solidFill>
              <a:schemeClr val="bg1"/>
            </a:solidFill>
            <a:ln w="31750">
              <a:solidFill>
                <a:srgbClr val="13AD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p:nvPr/>
          </p:nvSpPr>
          <p:spPr>
            <a:xfrm>
              <a:off x="1880235" y="3869055"/>
              <a:ext cx="137160" cy="137160"/>
            </a:xfrm>
            <a:prstGeom prst="ellipse">
              <a:avLst/>
            </a:prstGeom>
            <a:solidFill>
              <a:srgbClr val="13A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1500"/>
                                  </p:stCondLst>
                                  <p:iterate type="lt">
                                    <p:tmPct val="10000"/>
                                  </p:iterate>
                                  <p:childTnLst>
                                    <p:set>
                                      <p:cBhvr>
                                        <p:cTn id="11" dur="1" fill="hold">
                                          <p:stCondLst>
                                            <p:cond delay="0"/>
                                          </p:stCondLst>
                                        </p:cTn>
                                        <p:tgtEl>
                                          <p:spTgt spid="150"/>
                                        </p:tgtEl>
                                        <p:attrNameLst>
                                          <p:attrName>style.visibility</p:attrName>
                                        </p:attrNameLst>
                                      </p:cBhvr>
                                      <p:to>
                                        <p:strVal val="visible"/>
                                      </p:to>
                                    </p:set>
                                    <p:anim calcmode="lin" valueType="num">
                                      <p:cBhvr additive="base">
                                        <p:cTn id="12" dur="500" fill="hold"/>
                                        <p:tgtEl>
                                          <p:spTgt spid="150"/>
                                        </p:tgtEl>
                                        <p:attrNameLst>
                                          <p:attrName>ppt_x</p:attrName>
                                        </p:attrNameLst>
                                      </p:cBhvr>
                                      <p:tavLst>
                                        <p:tav tm="0">
                                          <p:val>
                                            <p:strVal val="1+#ppt_w/2"/>
                                          </p:val>
                                        </p:tav>
                                        <p:tav tm="100000">
                                          <p:val>
                                            <p:strVal val="#ppt_x"/>
                                          </p:val>
                                        </p:tav>
                                      </p:tavLst>
                                    </p:anim>
                                    <p:anim calcmode="lin" valueType="num">
                                      <p:cBhvr additive="base">
                                        <p:cTn id="13" dur="500" fill="hold"/>
                                        <p:tgtEl>
                                          <p:spTgt spid="15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2750"/>
                                  </p:stCondLst>
                                  <p:iterate type="lt">
                                    <p:tmPct val="10000"/>
                                  </p:iterate>
                                  <p:childTnLst>
                                    <p:set>
                                      <p:cBhvr>
                                        <p:cTn id="15" dur="1" fill="hold">
                                          <p:stCondLst>
                                            <p:cond delay="0"/>
                                          </p:stCondLst>
                                        </p:cTn>
                                        <p:tgtEl>
                                          <p:spTgt spid="151"/>
                                        </p:tgtEl>
                                        <p:attrNameLst>
                                          <p:attrName>style.visibility</p:attrName>
                                        </p:attrNameLst>
                                      </p:cBhvr>
                                      <p:to>
                                        <p:strVal val="visible"/>
                                      </p:to>
                                    </p:set>
                                    <p:anim calcmode="lin" valueType="num">
                                      <p:cBhvr additive="base">
                                        <p:cTn id="16" dur="500" fill="hold"/>
                                        <p:tgtEl>
                                          <p:spTgt spid="151"/>
                                        </p:tgtEl>
                                        <p:attrNameLst>
                                          <p:attrName>ppt_x</p:attrName>
                                        </p:attrNameLst>
                                      </p:cBhvr>
                                      <p:tavLst>
                                        <p:tav tm="0">
                                          <p:val>
                                            <p:strVal val="1+#ppt_w/2"/>
                                          </p:val>
                                        </p:tav>
                                        <p:tav tm="100000">
                                          <p:val>
                                            <p:strVal val="#ppt_x"/>
                                          </p:val>
                                        </p:tav>
                                      </p:tavLst>
                                    </p:anim>
                                    <p:anim calcmode="lin" valueType="num">
                                      <p:cBhvr additive="base">
                                        <p:cTn id="17" dur="500" fill="hold"/>
                                        <p:tgtEl>
                                          <p:spTgt spid="151"/>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4000"/>
                                  </p:stCondLst>
                                  <p:iterate type="lt">
                                    <p:tmPct val="10000"/>
                                  </p:iterate>
                                  <p:childTnLst>
                                    <p:set>
                                      <p:cBhvr>
                                        <p:cTn id="19" dur="1" fill="hold">
                                          <p:stCondLst>
                                            <p:cond delay="0"/>
                                          </p:stCondLst>
                                        </p:cTn>
                                        <p:tgtEl>
                                          <p:spTgt spid="152"/>
                                        </p:tgtEl>
                                        <p:attrNameLst>
                                          <p:attrName>style.visibility</p:attrName>
                                        </p:attrNameLst>
                                      </p:cBhvr>
                                      <p:to>
                                        <p:strVal val="visible"/>
                                      </p:to>
                                    </p:set>
                                    <p:anim calcmode="lin" valueType="num">
                                      <p:cBhvr additive="base">
                                        <p:cTn id="20" dur="500" fill="hold"/>
                                        <p:tgtEl>
                                          <p:spTgt spid="152"/>
                                        </p:tgtEl>
                                        <p:attrNameLst>
                                          <p:attrName>ppt_x</p:attrName>
                                        </p:attrNameLst>
                                      </p:cBhvr>
                                      <p:tavLst>
                                        <p:tav tm="0">
                                          <p:val>
                                            <p:strVal val="1+#ppt_w/2"/>
                                          </p:val>
                                        </p:tav>
                                        <p:tav tm="100000">
                                          <p:val>
                                            <p:strVal val="#ppt_x"/>
                                          </p:val>
                                        </p:tav>
                                      </p:tavLst>
                                    </p:anim>
                                    <p:anim calcmode="lin" valueType="num">
                                      <p:cBhvr additive="base">
                                        <p:cTn id="21" dur="500" fill="hold"/>
                                        <p:tgtEl>
                                          <p:spTgt spid="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0" grpId="0"/>
      <p:bldP spid="151" grpId="0"/>
      <p:bldP spid="1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482321" y="658795"/>
            <a:ext cx="9716756" cy="5465675"/>
            <a:chOff x="0" y="0"/>
            <a:chExt cx="12192000" cy="6858000"/>
          </a:xfrm>
        </p:grpSpPr>
        <p:sp>
          <p:nvSpPr>
            <p:cNvPr id="45" name="任意多边形 44"/>
            <p:cNvSpPr/>
            <p:nvPr/>
          </p:nvSpPr>
          <p:spPr>
            <a:xfrm>
              <a:off x="459716" y="1195711"/>
              <a:ext cx="5255441" cy="4044385"/>
            </a:xfrm>
            <a:custGeom>
              <a:avLst/>
              <a:gdLst>
                <a:gd name="connsiteX0" fmla="*/ 819956 w 6134948"/>
                <a:gd name="connsiteY0" fmla="*/ 1062773 h 4767767"/>
                <a:gd name="connsiteX1" fmla="*/ 1363653 w 6134948"/>
                <a:gd name="connsiteY1" fmla="*/ 469649 h 4767767"/>
                <a:gd name="connsiteX2" fmla="*/ 2722896 w 6134948"/>
                <a:gd name="connsiteY2" fmla="*/ 716784 h 4767767"/>
                <a:gd name="connsiteX3" fmla="*/ 3649653 w 6134948"/>
                <a:gd name="connsiteY3" fmla="*/ 92 h 4767767"/>
                <a:gd name="connsiteX4" fmla="*/ 4551696 w 6134948"/>
                <a:gd name="connsiteY4" fmla="*/ 667357 h 4767767"/>
                <a:gd name="connsiteX5" fmla="*/ 5824442 w 6134948"/>
                <a:gd name="connsiteY5" fmla="*/ 803281 h 4767767"/>
                <a:gd name="connsiteX6" fmla="*/ 5540237 w 6134948"/>
                <a:gd name="connsiteY6" fmla="*/ 1989530 h 4767767"/>
                <a:gd name="connsiteX7" fmla="*/ 5367242 w 6134948"/>
                <a:gd name="connsiteY7" fmla="*/ 2384946 h 4767767"/>
                <a:gd name="connsiteX8" fmla="*/ 6071577 w 6134948"/>
                <a:gd name="connsiteY8" fmla="*/ 3274633 h 4767767"/>
                <a:gd name="connsiteX9" fmla="*/ 5972723 w 6134948"/>
                <a:gd name="connsiteY9" fmla="*/ 4139606 h 4767767"/>
                <a:gd name="connsiteX10" fmla="*/ 4934756 w 6134948"/>
                <a:gd name="connsiteY10" fmla="*/ 4362027 h 4767767"/>
                <a:gd name="connsiteX11" fmla="*/ 4353988 w 6134948"/>
                <a:gd name="connsiteY11" fmla="*/ 3978968 h 4767767"/>
                <a:gd name="connsiteX12" fmla="*/ 3859718 w 6134948"/>
                <a:gd name="connsiteY12" fmla="*/ 4584449 h 4767767"/>
                <a:gd name="connsiteX13" fmla="*/ 3068885 w 6134948"/>
                <a:gd name="connsiteY13" fmla="*/ 4745087 h 4767767"/>
                <a:gd name="connsiteX14" fmla="*/ 2142129 w 6134948"/>
                <a:gd name="connsiteY14" fmla="*/ 4164319 h 4767767"/>
                <a:gd name="connsiteX15" fmla="*/ 1240085 w 6134948"/>
                <a:gd name="connsiteY15" fmla="*/ 4176676 h 4767767"/>
                <a:gd name="connsiteX16" fmla="*/ 609891 w 6134948"/>
                <a:gd name="connsiteY16" fmla="*/ 4003681 h 4767767"/>
                <a:gd name="connsiteX17" fmla="*/ 535750 w 6134948"/>
                <a:gd name="connsiteY17" fmla="*/ 2978071 h 4767767"/>
                <a:gd name="connsiteX18" fmla="*/ 387469 w 6134948"/>
                <a:gd name="connsiteY18" fmla="*/ 2619725 h 4767767"/>
                <a:gd name="connsiteX19" fmla="*/ 4410 w 6134948"/>
                <a:gd name="connsiteY19" fmla="*/ 2211952 h 4767767"/>
                <a:gd name="connsiteX20" fmla="*/ 214475 w 6134948"/>
                <a:gd name="connsiteY20" fmla="*/ 1519973 h 4767767"/>
                <a:gd name="connsiteX21" fmla="*/ 733458 w 6134948"/>
                <a:gd name="connsiteY21" fmla="*/ 1309908 h 4767767"/>
                <a:gd name="connsiteX22" fmla="*/ 819956 w 6134948"/>
                <a:gd name="connsiteY22" fmla="*/ 1062773 h 4767767"/>
                <a:gd name="connsiteX0-1" fmla="*/ 906453 w 6134948"/>
                <a:gd name="connsiteY0-2" fmla="*/ 803281 h 4767767"/>
                <a:gd name="connsiteX1-3" fmla="*/ 1363653 w 6134948"/>
                <a:gd name="connsiteY1-4" fmla="*/ 469649 h 4767767"/>
                <a:gd name="connsiteX2-5" fmla="*/ 2722896 w 6134948"/>
                <a:gd name="connsiteY2-6" fmla="*/ 716784 h 4767767"/>
                <a:gd name="connsiteX3-7" fmla="*/ 3649653 w 6134948"/>
                <a:gd name="connsiteY3-8" fmla="*/ 92 h 4767767"/>
                <a:gd name="connsiteX4-9" fmla="*/ 4551696 w 6134948"/>
                <a:gd name="connsiteY4-10" fmla="*/ 667357 h 4767767"/>
                <a:gd name="connsiteX5-11" fmla="*/ 5824442 w 6134948"/>
                <a:gd name="connsiteY5-12" fmla="*/ 803281 h 4767767"/>
                <a:gd name="connsiteX6-13" fmla="*/ 5540237 w 6134948"/>
                <a:gd name="connsiteY6-14" fmla="*/ 1989530 h 4767767"/>
                <a:gd name="connsiteX7-15" fmla="*/ 5367242 w 6134948"/>
                <a:gd name="connsiteY7-16" fmla="*/ 2384946 h 4767767"/>
                <a:gd name="connsiteX8-17" fmla="*/ 6071577 w 6134948"/>
                <a:gd name="connsiteY8-18" fmla="*/ 3274633 h 4767767"/>
                <a:gd name="connsiteX9-19" fmla="*/ 5972723 w 6134948"/>
                <a:gd name="connsiteY9-20" fmla="*/ 4139606 h 4767767"/>
                <a:gd name="connsiteX10-21" fmla="*/ 4934756 w 6134948"/>
                <a:gd name="connsiteY10-22" fmla="*/ 4362027 h 4767767"/>
                <a:gd name="connsiteX11-23" fmla="*/ 4353988 w 6134948"/>
                <a:gd name="connsiteY11-24" fmla="*/ 3978968 h 4767767"/>
                <a:gd name="connsiteX12-25" fmla="*/ 3859718 w 6134948"/>
                <a:gd name="connsiteY12-26" fmla="*/ 4584449 h 4767767"/>
                <a:gd name="connsiteX13-27" fmla="*/ 3068885 w 6134948"/>
                <a:gd name="connsiteY13-28" fmla="*/ 4745087 h 4767767"/>
                <a:gd name="connsiteX14-29" fmla="*/ 2142129 w 6134948"/>
                <a:gd name="connsiteY14-30" fmla="*/ 4164319 h 4767767"/>
                <a:gd name="connsiteX15-31" fmla="*/ 1240085 w 6134948"/>
                <a:gd name="connsiteY15-32" fmla="*/ 4176676 h 4767767"/>
                <a:gd name="connsiteX16-33" fmla="*/ 609891 w 6134948"/>
                <a:gd name="connsiteY16-34" fmla="*/ 4003681 h 4767767"/>
                <a:gd name="connsiteX17-35" fmla="*/ 535750 w 6134948"/>
                <a:gd name="connsiteY17-36" fmla="*/ 2978071 h 4767767"/>
                <a:gd name="connsiteX18-37" fmla="*/ 387469 w 6134948"/>
                <a:gd name="connsiteY18-38" fmla="*/ 2619725 h 4767767"/>
                <a:gd name="connsiteX19-39" fmla="*/ 4410 w 6134948"/>
                <a:gd name="connsiteY19-40" fmla="*/ 2211952 h 4767767"/>
                <a:gd name="connsiteX20-41" fmla="*/ 214475 w 6134948"/>
                <a:gd name="connsiteY20-42" fmla="*/ 1519973 h 4767767"/>
                <a:gd name="connsiteX21-43" fmla="*/ 733458 w 6134948"/>
                <a:gd name="connsiteY21-44" fmla="*/ 1309908 h 4767767"/>
                <a:gd name="connsiteX22-45" fmla="*/ 906453 w 6134948"/>
                <a:gd name="connsiteY22-46" fmla="*/ 803281 h 4767767"/>
                <a:gd name="connsiteX0-47" fmla="*/ 906453 w 6134948"/>
                <a:gd name="connsiteY0-48" fmla="*/ 803281 h 4767767"/>
                <a:gd name="connsiteX1-49" fmla="*/ 1363653 w 6134948"/>
                <a:gd name="connsiteY1-50" fmla="*/ 469649 h 4767767"/>
                <a:gd name="connsiteX2-51" fmla="*/ 2722896 w 6134948"/>
                <a:gd name="connsiteY2-52" fmla="*/ 716784 h 4767767"/>
                <a:gd name="connsiteX3-53" fmla="*/ 3649653 w 6134948"/>
                <a:gd name="connsiteY3-54" fmla="*/ 92 h 4767767"/>
                <a:gd name="connsiteX4-55" fmla="*/ 4551696 w 6134948"/>
                <a:gd name="connsiteY4-56" fmla="*/ 667357 h 4767767"/>
                <a:gd name="connsiteX5-57" fmla="*/ 5824442 w 6134948"/>
                <a:gd name="connsiteY5-58" fmla="*/ 803281 h 4767767"/>
                <a:gd name="connsiteX6-59" fmla="*/ 5540237 w 6134948"/>
                <a:gd name="connsiteY6-60" fmla="*/ 1989530 h 4767767"/>
                <a:gd name="connsiteX7-61" fmla="*/ 5367242 w 6134948"/>
                <a:gd name="connsiteY7-62" fmla="*/ 2384946 h 4767767"/>
                <a:gd name="connsiteX8-63" fmla="*/ 6071577 w 6134948"/>
                <a:gd name="connsiteY8-64" fmla="*/ 3274633 h 4767767"/>
                <a:gd name="connsiteX9-65" fmla="*/ 5972723 w 6134948"/>
                <a:gd name="connsiteY9-66" fmla="*/ 4139606 h 4767767"/>
                <a:gd name="connsiteX10-67" fmla="*/ 4934756 w 6134948"/>
                <a:gd name="connsiteY10-68" fmla="*/ 4362027 h 4767767"/>
                <a:gd name="connsiteX11-69" fmla="*/ 4353988 w 6134948"/>
                <a:gd name="connsiteY11-70" fmla="*/ 3978968 h 4767767"/>
                <a:gd name="connsiteX12-71" fmla="*/ 3859718 w 6134948"/>
                <a:gd name="connsiteY12-72" fmla="*/ 4584449 h 4767767"/>
                <a:gd name="connsiteX13-73" fmla="*/ 3068885 w 6134948"/>
                <a:gd name="connsiteY13-74" fmla="*/ 4745087 h 4767767"/>
                <a:gd name="connsiteX14-75" fmla="*/ 2142129 w 6134948"/>
                <a:gd name="connsiteY14-76" fmla="*/ 4164319 h 4767767"/>
                <a:gd name="connsiteX15-77" fmla="*/ 1240085 w 6134948"/>
                <a:gd name="connsiteY15-78" fmla="*/ 4176676 h 4767767"/>
                <a:gd name="connsiteX16-79" fmla="*/ 609891 w 6134948"/>
                <a:gd name="connsiteY16-80" fmla="*/ 4003681 h 4767767"/>
                <a:gd name="connsiteX17-81" fmla="*/ 535750 w 6134948"/>
                <a:gd name="connsiteY17-82" fmla="*/ 2978071 h 4767767"/>
                <a:gd name="connsiteX18-83" fmla="*/ 387469 w 6134948"/>
                <a:gd name="connsiteY18-84" fmla="*/ 2619725 h 4767767"/>
                <a:gd name="connsiteX19-85" fmla="*/ 4410 w 6134948"/>
                <a:gd name="connsiteY19-86" fmla="*/ 2211952 h 4767767"/>
                <a:gd name="connsiteX20-87" fmla="*/ 214475 w 6134948"/>
                <a:gd name="connsiteY20-88" fmla="*/ 1519973 h 4767767"/>
                <a:gd name="connsiteX21-89" fmla="*/ 671675 w 6134948"/>
                <a:gd name="connsiteY21-90" fmla="*/ 1309908 h 4767767"/>
                <a:gd name="connsiteX22-91" fmla="*/ 906453 w 6134948"/>
                <a:gd name="connsiteY22-92" fmla="*/ 803281 h 4767767"/>
                <a:gd name="connsiteX0-93" fmla="*/ 906453 w 6134948"/>
                <a:gd name="connsiteY0-94" fmla="*/ 803189 h 4767675"/>
                <a:gd name="connsiteX1-95" fmla="*/ 1363653 w 6134948"/>
                <a:gd name="connsiteY1-96" fmla="*/ 469557 h 4767675"/>
                <a:gd name="connsiteX2-97" fmla="*/ 2673469 w 6134948"/>
                <a:gd name="connsiteY2-98" fmla="*/ 667265 h 4767675"/>
                <a:gd name="connsiteX3-99" fmla="*/ 3649653 w 6134948"/>
                <a:gd name="connsiteY3-100" fmla="*/ 0 h 4767675"/>
                <a:gd name="connsiteX4-101" fmla="*/ 4551696 w 6134948"/>
                <a:gd name="connsiteY4-102" fmla="*/ 667265 h 4767675"/>
                <a:gd name="connsiteX5-103" fmla="*/ 5824442 w 6134948"/>
                <a:gd name="connsiteY5-104" fmla="*/ 803189 h 4767675"/>
                <a:gd name="connsiteX6-105" fmla="*/ 5540237 w 6134948"/>
                <a:gd name="connsiteY6-106" fmla="*/ 1989438 h 4767675"/>
                <a:gd name="connsiteX7-107" fmla="*/ 5367242 w 6134948"/>
                <a:gd name="connsiteY7-108" fmla="*/ 2384854 h 4767675"/>
                <a:gd name="connsiteX8-109" fmla="*/ 6071577 w 6134948"/>
                <a:gd name="connsiteY8-110" fmla="*/ 3274541 h 4767675"/>
                <a:gd name="connsiteX9-111" fmla="*/ 5972723 w 6134948"/>
                <a:gd name="connsiteY9-112" fmla="*/ 4139514 h 4767675"/>
                <a:gd name="connsiteX10-113" fmla="*/ 4934756 w 6134948"/>
                <a:gd name="connsiteY10-114" fmla="*/ 4361935 h 4767675"/>
                <a:gd name="connsiteX11-115" fmla="*/ 4353988 w 6134948"/>
                <a:gd name="connsiteY11-116" fmla="*/ 3978876 h 4767675"/>
                <a:gd name="connsiteX12-117" fmla="*/ 3859718 w 6134948"/>
                <a:gd name="connsiteY12-118" fmla="*/ 4584357 h 4767675"/>
                <a:gd name="connsiteX13-119" fmla="*/ 3068885 w 6134948"/>
                <a:gd name="connsiteY13-120" fmla="*/ 4744995 h 4767675"/>
                <a:gd name="connsiteX14-121" fmla="*/ 2142129 w 6134948"/>
                <a:gd name="connsiteY14-122" fmla="*/ 4164227 h 4767675"/>
                <a:gd name="connsiteX15-123" fmla="*/ 1240085 w 6134948"/>
                <a:gd name="connsiteY15-124" fmla="*/ 4176584 h 4767675"/>
                <a:gd name="connsiteX16-125" fmla="*/ 609891 w 6134948"/>
                <a:gd name="connsiteY16-126" fmla="*/ 4003589 h 4767675"/>
                <a:gd name="connsiteX17-127" fmla="*/ 535750 w 6134948"/>
                <a:gd name="connsiteY17-128" fmla="*/ 2977979 h 4767675"/>
                <a:gd name="connsiteX18-129" fmla="*/ 387469 w 6134948"/>
                <a:gd name="connsiteY18-130" fmla="*/ 2619633 h 4767675"/>
                <a:gd name="connsiteX19-131" fmla="*/ 4410 w 6134948"/>
                <a:gd name="connsiteY19-132" fmla="*/ 2211860 h 4767675"/>
                <a:gd name="connsiteX20-133" fmla="*/ 214475 w 6134948"/>
                <a:gd name="connsiteY20-134" fmla="*/ 1519881 h 4767675"/>
                <a:gd name="connsiteX21-135" fmla="*/ 671675 w 6134948"/>
                <a:gd name="connsiteY21-136" fmla="*/ 1309816 h 4767675"/>
                <a:gd name="connsiteX22-137" fmla="*/ 906453 w 6134948"/>
                <a:gd name="connsiteY22-138" fmla="*/ 803189 h 4767675"/>
                <a:gd name="connsiteX0-139" fmla="*/ 906453 w 6134948"/>
                <a:gd name="connsiteY0-140" fmla="*/ 806155 h 4770641"/>
                <a:gd name="connsiteX1-141" fmla="*/ 1363653 w 6134948"/>
                <a:gd name="connsiteY1-142" fmla="*/ 472523 h 4770641"/>
                <a:gd name="connsiteX2-143" fmla="*/ 2673469 w 6134948"/>
                <a:gd name="connsiteY2-144" fmla="*/ 670231 h 4770641"/>
                <a:gd name="connsiteX3-145" fmla="*/ 3649653 w 6134948"/>
                <a:gd name="connsiteY3-146" fmla="*/ 2966 h 4770641"/>
                <a:gd name="connsiteX4-147" fmla="*/ 4551696 w 6134948"/>
                <a:gd name="connsiteY4-148" fmla="*/ 670231 h 4770641"/>
                <a:gd name="connsiteX5-149" fmla="*/ 5824442 w 6134948"/>
                <a:gd name="connsiteY5-150" fmla="*/ 806155 h 4770641"/>
                <a:gd name="connsiteX6-151" fmla="*/ 5540237 w 6134948"/>
                <a:gd name="connsiteY6-152" fmla="*/ 1992404 h 4770641"/>
                <a:gd name="connsiteX7-153" fmla="*/ 5367242 w 6134948"/>
                <a:gd name="connsiteY7-154" fmla="*/ 2387820 h 4770641"/>
                <a:gd name="connsiteX8-155" fmla="*/ 6071577 w 6134948"/>
                <a:gd name="connsiteY8-156" fmla="*/ 3277507 h 4770641"/>
                <a:gd name="connsiteX9-157" fmla="*/ 5972723 w 6134948"/>
                <a:gd name="connsiteY9-158" fmla="*/ 4142480 h 4770641"/>
                <a:gd name="connsiteX10-159" fmla="*/ 4934756 w 6134948"/>
                <a:gd name="connsiteY10-160" fmla="*/ 4364901 h 4770641"/>
                <a:gd name="connsiteX11-161" fmla="*/ 4353988 w 6134948"/>
                <a:gd name="connsiteY11-162" fmla="*/ 3981842 h 4770641"/>
                <a:gd name="connsiteX12-163" fmla="*/ 3859718 w 6134948"/>
                <a:gd name="connsiteY12-164" fmla="*/ 4587323 h 4770641"/>
                <a:gd name="connsiteX13-165" fmla="*/ 3068885 w 6134948"/>
                <a:gd name="connsiteY13-166" fmla="*/ 4747961 h 4770641"/>
                <a:gd name="connsiteX14-167" fmla="*/ 2142129 w 6134948"/>
                <a:gd name="connsiteY14-168" fmla="*/ 4167193 h 4770641"/>
                <a:gd name="connsiteX15-169" fmla="*/ 1240085 w 6134948"/>
                <a:gd name="connsiteY15-170" fmla="*/ 4179550 h 4770641"/>
                <a:gd name="connsiteX16-171" fmla="*/ 609891 w 6134948"/>
                <a:gd name="connsiteY16-172" fmla="*/ 4006555 h 4770641"/>
                <a:gd name="connsiteX17-173" fmla="*/ 535750 w 6134948"/>
                <a:gd name="connsiteY17-174" fmla="*/ 2980945 h 4770641"/>
                <a:gd name="connsiteX18-175" fmla="*/ 387469 w 6134948"/>
                <a:gd name="connsiteY18-176" fmla="*/ 2622599 h 4770641"/>
                <a:gd name="connsiteX19-177" fmla="*/ 4410 w 6134948"/>
                <a:gd name="connsiteY19-178" fmla="*/ 2214826 h 4770641"/>
                <a:gd name="connsiteX20-179" fmla="*/ 214475 w 6134948"/>
                <a:gd name="connsiteY20-180" fmla="*/ 1522847 h 4770641"/>
                <a:gd name="connsiteX21-181" fmla="*/ 671675 w 6134948"/>
                <a:gd name="connsiteY21-182" fmla="*/ 1312782 h 4770641"/>
                <a:gd name="connsiteX22-183" fmla="*/ 906453 w 6134948"/>
                <a:gd name="connsiteY22-184" fmla="*/ 806155 h 4770641"/>
                <a:gd name="connsiteX0-185" fmla="*/ 906453 w 6134948"/>
                <a:gd name="connsiteY0-186" fmla="*/ 803377 h 4767863"/>
                <a:gd name="connsiteX1-187" fmla="*/ 1363653 w 6134948"/>
                <a:gd name="connsiteY1-188" fmla="*/ 469745 h 4767863"/>
                <a:gd name="connsiteX2-189" fmla="*/ 2673469 w 6134948"/>
                <a:gd name="connsiteY2-190" fmla="*/ 667453 h 4767863"/>
                <a:gd name="connsiteX3-191" fmla="*/ 3649653 w 6134948"/>
                <a:gd name="connsiteY3-192" fmla="*/ 188 h 4767863"/>
                <a:gd name="connsiteX4-193" fmla="*/ 4564053 w 6134948"/>
                <a:gd name="connsiteY4-194" fmla="*/ 741593 h 4767863"/>
                <a:gd name="connsiteX5-195" fmla="*/ 5824442 w 6134948"/>
                <a:gd name="connsiteY5-196" fmla="*/ 803377 h 4767863"/>
                <a:gd name="connsiteX6-197" fmla="*/ 5540237 w 6134948"/>
                <a:gd name="connsiteY6-198" fmla="*/ 1989626 h 4767863"/>
                <a:gd name="connsiteX7-199" fmla="*/ 5367242 w 6134948"/>
                <a:gd name="connsiteY7-200" fmla="*/ 2385042 h 4767863"/>
                <a:gd name="connsiteX8-201" fmla="*/ 6071577 w 6134948"/>
                <a:gd name="connsiteY8-202" fmla="*/ 3274729 h 4767863"/>
                <a:gd name="connsiteX9-203" fmla="*/ 5972723 w 6134948"/>
                <a:gd name="connsiteY9-204" fmla="*/ 4139702 h 4767863"/>
                <a:gd name="connsiteX10-205" fmla="*/ 4934756 w 6134948"/>
                <a:gd name="connsiteY10-206" fmla="*/ 4362123 h 4767863"/>
                <a:gd name="connsiteX11-207" fmla="*/ 4353988 w 6134948"/>
                <a:gd name="connsiteY11-208" fmla="*/ 3979064 h 4767863"/>
                <a:gd name="connsiteX12-209" fmla="*/ 3859718 w 6134948"/>
                <a:gd name="connsiteY12-210" fmla="*/ 4584545 h 4767863"/>
                <a:gd name="connsiteX13-211" fmla="*/ 3068885 w 6134948"/>
                <a:gd name="connsiteY13-212" fmla="*/ 4745183 h 4767863"/>
                <a:gd name="connsiteX14-213" fmla="*/ 2142129 w 6134948"/>
                <a:gd name="connsiteY14-214" fmla="*/ 4164415 h 4767863"/>
                <a:gd name="connsiteX15-215" fmla="*/ 1240085 w 6134948"/>
                <a:gd name="connsiteY15-216" fmla="*/ 4176772 h 4767863"/>
                <a:gd name="connsiteX16-217" fmla="*/ 609891 w 6134948"/>
                <a:gd name="connsiteY16-218" fmla="*/ 4003777 h 4767863"/>
                <a:gd name="connsiteX17-219" fmla="*/ 535750 w 6134948"/>
                <a:gd name="connsiteY17-220" fmla="*/ 2978167 h 4767863"/>
                <a:gd name="connsiteX18-221" fmla="*/ 387469 w 6134948"/>
                <a:gd name="connsiteY18-222" fmla="*/ 2619821 h 4767863"/>
                <a:gd name="connsiteX19-223" fmla="*/ 4410 w 6134948"/>
                <a:gd name="connsiteY19-224" fmla="*/ 2212048 h 4767863"/>
                <a:gd name="connsiteX20-225" fmla="*/ 214475 w 6134948"/>
                <a:gd name="connsiteY20-226" fmla="*/ 1520069 h 4767863"/>
                <a:gd name="connsiteX21-227" fmla="*/ 671675 w 6134948"/>
                <a:gd name="connsiteY21-228" fmla="*/ 1310004 h 4767863"/>
                <a:gd name="connsiteX22-229" fmla="*/ 906453 w 6134948"/>
                <a:gd name="connsiteY22-230" fmla="*/ 803377 h 4767863"/>
                <a:gd name="connsiteX0-231" fmla="*/ 906453 w 6134948"/>
                <a:gd name="connsiteY0-232" fmla="*/ 803894 h 4768380"/>
                <a:gd name="connsiteX1-233" fmla="*/ 1363653 w 6134948"/>
                <a:gd name="connsiteY1-234" fmla="*/ 470262 h 4768380"/>
                <a:gd name="connsiteX2-235" fmla="*/ 2673469 w 6134948"/>
                <a:gd name="connsiteY2-236" fmla="*/ 667970 h 4768380"/>
                <a:gd name="connsiteX3-237" fmla="*/ 3649653 w 6134948"/>
                <a:gd name="connsiteY3-238" fmla="*/ 705 h 4768380"/>
                <a:gd name="connsiteX4-239" fmla="*/ 4564053 w 6134948"/>
                <a:gd name="connsiteY4-240" fmla="*/ 742110 h 4768380"/>
                <a:gd name="connsiteX5-241" fmla="*/ 5824442 w 6134948"/>
                <a:gd name="connsiteY5-242" fmla="*/ 803894 h 4768380"/>
                <a:gd name="connsiteX6-243" fmla="*/ 5540237 w 6134948"/>
                <a:gd name="connsiteY6-244" fmla="*/ 1990143 h 4768380"/>
                <a:gd name="connsiteX7-245" fmla="*/ 5367242 w 6134948"/>
                <a:gd name="connsiteY7-246" fmla="*/ 2385559 h 4768380"/>
                <a:gd name="connsiteX8-247" fmla="*/ 6071577 w 6134948"/>
                <a:gd name="connsiteY8-248" fmla="*/ 3275246 h 4768380"/>
                <a:gd name="connsiteX9-249" fmla="*/ 5972723 w 6134948"/>
                <a:gd name="connsiteY9-250" fmla="*/ 4140219 h 4768380"/>
                <a:gd name="connsiteX10-251" fmla="*/ 4934756 w 6134948"/>
                <a:gd name="connsiteY10-252" fmla="*/ 4362640 h 4768380"/>
                <a:gd name="connsiteX11-253" fmla="*/ 4353988 w 6134948"/>
                <a:gd name="connsiteY11-254" fmla="*/ 3979581 h 4768380"/>
                <a:gd name="connsiteX12-255" fmla="*/ 3859718 w 6134948"/>
                <a:gd name="connsiteY12-256" fmla="*/ 4585062 h 4768380"/>
                <a:gd name="connsiteX13-257" fmla="*/ 3068885 w 6134948"/>
                <a:gd name="connsiteY13-258" fmla="*/ 4745700 h 4768380"/>
                <a:gd name="connsiteX14-259" fmla="*/ 2142129 w 6134948"/>
                <a:gd name="connsiteY14-260" fmla="*/ 4164932 h 4768380"/>
                <a:gd name="connsiteX15-261" fmla="*/ 1240085 w 6134948"/>
                <a:gd name="connsiteY15-262" fmla="*/ 4177289 h 4768380"/>
                <a:gd name="connsiteX16-263" fmla="*/ 609891 w 6134948"/>
                <a:gd name="connsiteY16-264" fmla="*/ 4004294 h 4768380"/>
                <a:gd name="connsiteX17-265" fmla="*/ 535750 w 6134948"/>
                <a:gd name="connsiteY17-266" fmla="*/ 2978684 h 4768380"/>
                <a:gd name="connsiteX18-267" fmla="*/ 387469 w 6134948"/>
                <a:gd name="connsiteY18-268" fmla="*/ 2620338 h 4768380"/>
                <a:gd name="connsiteX19-269" fmla="*/ 4410 w 6134948"/>
                <a:gd name="connsiteY19-270" fmla="*/ 2212565 h 4768380"/>
                <a:gd name="connsiteX20-271" fmla="*/ 214475 w 6134948"/>
                <a:gd name="connsiteY20-272" fmla="*/ 1520586 h 4768380"/>
                <a:gd name="connsiteX21-273" fmla="*/ 671675 w 6134948"/>
                <a:gd name="connsiteY21-274" fmla="*/ 1310521 h 4768380"/>
                <a:gd name="connsiteX22-275" fmla="*/ 906453 w 6134948"/>
                <a:gd name="connsiteY22-276" fmla="*/ 803894 h 4768380"/>
                <a:gd name="connsiteX0-277" fmla="*/ 906453 w 6134948"/>
                <a:gd name="connsiteY0-278" fmla="*/ 803894 h 4768380"/>
                <a:gd name="connsiteX1-279" fmla="*/ 1363653 w 6134948"/>
                <a:gd name="connsiteY1-280" fmla="*/ 470262 h 4768380"/>
                <a:gd name="connsiteX2-281" fmla="*/ 2673469 w 6134948"/>
                <a:gd name="connsiteY2-282" fmla="*/ 667970 h 4768380"/>
                <a:gd name="connsiteX3-283" fmla="*/ 3649653 w 6134948"/>
                <a:gd name="connsiteY3-284" fmla="*/ 705 h 4768380"/>
                <a:gd name="connsiteX4-285" fmla="*/ 4564053 w 6134948"/>
                <a:gd name="connsiteY4-286" fmla="*/ 742110 h 4768380"/>
                <a:gd name="connsiteX5-287" fmla="*/ 5824442 w 6134948"/>
                <a:gd name="connsiteY5-288" fmla="*/ 803894 h 4768380"/>
                <a:gd name="connsiteX6-289" fmla="*/ 5540237 w 6134948"/>
                <a:gd name="connsiteY6-290" fmla="*/ 1990143 h 4768380"/>
                <a:gd name="connsiteX7-291" fmla="*/ 5367242 w 6134948"/>
                <a:gd name="connsiteY7-292" fmla="*/ 2385559 h 4768380"/>
                <a:gd name="connsiteX8-293" fmla="*/ 6071577 w 6134948"/>
                <a:gd name="connsiteY8-294" fmla="*/ 3275246 h 4768380"/>
                <a:gd name="connsiteX9-295" fmla="*/ 5972723 w 6134948"/>
                <a:gd name="connsiteY9-296" fmla="*/ 4140219 h 4768380"/>
                <a:gd name="connsiteX10-297" fmla="*/ 4934756 w 6134948"/>
                <a:gd name="connsiteY10-298" fmla="*/ 4362640 h 4768380"/>
                <a:gd name="connsiteX11-299" fmla="*/ 4353988 w 6134948"/>
                <a:gd name="connsiteY11-300" fmla="*/ 3979581 h 4768380"/>
                <a:gd name="connsiteX12-301" fmla="*/ 3859718 w 6134948"/>
                <a:gd name="connsiteY12-302" fmla="*/ 4585062 h 4768380"/>
                <a:gd name="connsiteX13-303" fmla="*/ 3068885 w 6134948"/>
                <a:gd name="connsiteY13-304" fmla="*/ 4745700 h 4768380"/>
                <a:gd name="connsiteX14-305" fmla="*/ 2142129 w 6134948"/>
                <a:gd name="connsiteY14-306" fmla="*/ 4164932 h 4768380"/>
                <a:gd name="connsiteX15-307" fmla="*/ 1240085 w 6134948"/>
                <a:gd name="connsiteY15-308" fmla="*/ 4177289 h 4768380"/>
                <a:gd name="connsiteX16-309" fmla="*/ 609891 w 6134948"/>
                <a:gd name="connsiteY16-310" fmla="*/ 4004294 h 4768380"/>
                <a:gd name="connsiteX17-311" fmla="*/ 535750 w 6134948"/>
                <a:gd name="connsiteY17-312" fmla="*/ 2978684 h 4768380"/>
                <a:gd name="connsiteX18-313" fmla="*/ 387469 w 6134948"/>
                <a:gd name="connsiteY18-314" fmla="*/ 2620338 h 4768380"/>
                <a:gd name="connsiteX19-315" fmla="*/ 4410 w 6134948"/>
                <a:gd name="connsiteY19-316" fmla="*/ 2212565 h 4768380"/>
                <a:gd name="connsiteX20-317" fmla="*/ 214475 w 6134948"/>
                <a:gd name="connsiteY20-318" fmla="*/ 1520586 h 4768380"/>
                <a:gd name="connsiteX21-319" fmla="*/ 671675 w 6134948"/>
                <a:gd name="connsiteY21-320" fmla="*/ 1310521 h 4768380"/>
                <a:gd name="connsiteX22-321" fmla="*/ 906453 w 6134948"/>
                <a:gd name="connsiteY22-322" fmla="*/ 803894 h 4768380"/>
                <a:gd name="connsiteX0-323" fmla="*/ 906453 w 6134948"/>
                <a:gd name="connsiteY0-324" fmla="*/ 803921 h 4768407"/>
                <a:gd name="connsiteX1-325" fmla="*/ 1363653 w 6134948"/>
                <a:gd name="connsiteY1-326" fmla="*/ 470289 h 4768407"/>
                <a:gd name="connsiteX2-327" fmla="*/ 2673469 w 6134948"/>
                <a:gd name="connsiteY2-328" fmla="*/ 667997 h 4768407"/>
                <a:gd name="connsiteX3-329" fmla="*/ 3649653 w 6134948"/>
                <a:gd name="connsiteY3-330" fmla="*/ 732 h 4768407"/>
                <a:gd name="connsiteX4-331" fmla="*/ 4564053 w 6134948"/>
                <a:gd name="connsiteY4-332" fmla="*/ 742137 h 4768407"/>
                <a:gd name="connsiteX5-333" fmla="*/ 5799729 w 6134948"/>
                <a:gd name="connsiteY5-334" fmla="*/ 952202 h 4768407"/>
                <a:gd name="connsiteX6-335" fmla="*/ 5540237 w 6134948"/>
                <a:gd name="connsiteY6-336" fmla="*/ 1990170 h 4768407"/>
                <a:gd name="connsiteX7-337" fmla="*/ 5367242 w 6134948"/>
                <a:gd name="connsiteY7-338" fmla="*/ 2385586 h 4768407"/>
                <a:gd name="connsiteX8-339" fmla="*/ 6071577 w 6134948"/>
                <a:gd name="connsiteY8-340" fmla="*/ 3275273 h 4768407"/>
                <a:gd name="connsiteX9-341" fmla="*/ 5972723 w 6134948"/>
                <a:gd name="connsiteY9-342" fmla="*/ 4140246 h 4768407"/>
                <a:gd name="connsiteX10-343" fmla="*/ 4934756 w 6134948"/>
                <a:gd name="connsiteY10-344" fmla="*/ 4362667 h 4768407"/>
                <a:gd name="connsiteX11-345" fmla="*/ 4353988 w 6134948"/>
                <a:gd name="connsiteY11-346" fmla="*/ 3979608 h 4768407"/>
                <a:gd name="connsiteX12-347" fmla="*/ 3859718 w 6134948"/>
                <a:gd name="connsiteY12-348" fmla="*/ 4585089 h 4768407"/>
                <a:gd name="connsiteX13-349" fmla="*/ 3068885 w 6134948"/>
                <a:gd name="connsiteY13-350" fmla="*/ 4745727 h 4768407"/>
                <a:gd name="connsiteX14-351" fmla="*/ 2142129 w 6134948"/>
                <a:gd name="connsiteY14-352" fmla="*/ 4164959 h 4768407"/>
                <a:gd name="connsiteX15-353" fmla="*/ 1240085 w 6134948"/>
                <a:gd name="connsiteY15-354" fmla="*/ 4177316 h 4768407"/>
                <a:gd name="connsiteX16-355" fmla="*/ 609891 w 6134948"/>
                <a:gd name="connsiteY16-356" fmla="*/ 4004321 h 4768407"/>
                <a:gd name="connsiteX17-357" fmla="*/ 535750 w 6134948"/>
                <a:gd name="connsiteY17-358" fmla="*/ 2978711 h 4768407"/>
                <a:gd name="connsiteX18-359" fmla="*/ 387469 w 6134948"/>
                <a:gd name="connsiteY18-360" fmla="*/ 2620365 h 4768407"/>
                <a:gd name="connsiteX19-361" fmla="*/ 4410 w 6134948"/>
                <a:gd name="connsiteY19-362" fmla="*/ 2212592 h 4768407"/>
                <a:gd name="connsiteX20-363" fmla="*/ 214475 w 6134948"/>
                <a:gd name="connsiteY20-364" fmla="*/ 1520613 h 4768407"/>
                <a:gd name="connsiteX21-365" fmla="*/ 671675 w 6134948"/>
                <a:gd name="connsiteY21-366" fmla="*/ 1310548 h 4768407"/>
                <a:gd name="connsiteX22-367" fmla="*/ 906453 w 6134948"/>
                <a:gd name="connsiteY22-368" fmla="*/ 803921 h 4768407"/>
                <a:gd name="connsiteX0-369" fmla="*/ 906453 w 6134948"/>
                <a:gd name="connsiteY0-370" fmla="*/ 803921 h 4768407"/>
                <a:gd name="connsiteX1-371" fmla="*/ 1363653 w 6134948"/>
                <a:gd name="connsiteY1-372" fmla="*/ 470289 h 4768407"/>
                <a:gd name="connsiteX2-373" fmla="*/ 2673469 w 6134948"/>
                <a:gd name="connsiteY2-374" fmla="*/ 667997 h 4768407"/>
                <a:gd name="connsiteX3-375" fmla="*/ 3649653 w 6134948"/>
                <a:gd name="connsiteY3-376" fmla="*/ 732 h 4768407"/>
                <a:gd name="connsiteX4-377" fmla="*/ 4564053 w 6134948"/>
                <a:gd name="connsiteY4-378" fmla="*/ 742137 h 4768407"/>
                <a:gd name="connsiteX5-379" fmla="*/ 5799729 w 6134948"/>
                <a:gd name="connsiteY5-380" fmla="*/ 952202 h 4768407"/>
                <a:gd name="connsiteX6-381" fmla="*/ 5540237 w 6134948"/>
                <a:gd name="connsiteY6-382" fmla="*/ 1990170 h 4768407"/>
                <a:gd name="connsiteX7-383" fmla="*/ 5367242 w 6134948"/>
                <a:gd name="connsiteY7-384" fmla="*/ 2385586 h 4768407"/>
                <a:gd name="connsiteX8-385" fmla="*/ 6071577 w 6134948"/>
                <a:gd name="connsiteY8-386" fmla="*/ 3275273 h 4768407"/>
                <a:gd name="connsiteX9-387" fmla="*/ 5972723 w 6134948"/>
                <a:gd name="connsiteY9-388" fmla="*/ 4140246 h 4768407"/>
                <a:gd name="connsiteX10-389" fmla="*/ 4934756 w 6134948"/>
                <a:gd name="connsiteY10-390" fmla="*/ 4362667 h 4768407"/>
                <a:gd name="connsiteX11-391" fmla="*/ 4353988 w 6134948"/>
                <a:gd name="connsiteY11-392" fmla="*/ 3979608 h 4768407"/>
                <a:gd name="connsiteX12-393" fmla="*/ 3859718 w 6134948"/>
                <a:gd name="connsiteY12-394" fmla="*/ 4585089 h 4768407"/>
                <a:gd name="connsiteX13-395" fmla="*/ 3068885 w 6134948"/>
                <a:gd name="connsiteY13-396" fmla="*/ 4745727 h 4768407"/>
                <a:gd name="connsiteX14-397" fmla="*/ 2142129 w 6134948"/>
                <a:gd name="connsiteY14-398" fmla="*/ 4164959 h 4768407"/>
                <a:gd name="connsiteX15-399" fmla="*/ 1240085 w 6134948"/>
                <a:gd name="connsiteY15-400" fmla="*/ 4177316 h 4768407"/>
                <a:gd name="connsiteX16-401" fmla="*/ 609891 w 6134948"/>
                <a:gd name="connsiteY16-402" fmla="*/ 4004321 h 4768407"/>
                <a:gd name="connsiteX17-403" fmla="*/ 535750 w 6134948"/>
                <a:gd name="connsiteY17-404" fmla="*/ 2978711 h 4768407"/>
                <a:gd name="connsiteX18-405" fmla="*/ 387469 w 6134948"/>
                <a:gd name="connsiteY18-406" fmla="*/ 2620365 h 4768407"/>
                <a:gd name="connsiteX19-407" fmla="*/ 4410 w 6134948"/>
                <a:gd name="connsiteY19-408" fmla="*/ 2212592 h 4768407"/>
                <a:gd name="connsiteX20-409" fmla="*/ 214475 w 6134948"/>
                <a:gd name="connsiteY20-410" fmla="*/ 1520613 h 4768407"/>
                <a:gd name="connsiteX21-411" fmla="*/ 671675 w 6134948"/>
                <a:gd name="connsiteY21-412" fmla="*/ 1310548 h 4768407"/>
                <a:gd name="connsiteX22-413" fmla="*/ 906453 w 6134948"/>
                <a:gd name="connsiteY22-414" fmla="*/ 803921 h 4768407"/>
                <a:gd name="connsiteX0-415" fmla="*/ 906453 w 6134948"/>
                <a:gd name="connsiteY0-416" fmla="*/ 803921 h 4768407"/>
                <a:gd name="connsiteX1-417" fmla="*/ 1363653 w 6134948"/>
                <a:gd name="connsiteY1-418" fmla="*/ 470289 h 4768407"/>
                <a:gd name="connsiteX2-419" fmla="*/ 2673469 w 6134948"/>
                <a:gd name="connsiteY2-420" fmla="*/ 667997 h 4768407"/>
                <a:gd name="connsiteX3-421" fmla="*/ 3649653 w 6134948"/>
                <a:gd name="connsiteY3-422" fmla="*/ 732 h 4768407"/>
                <a:gd name="connsiteX4-423" fmla="*/ 4564053 w 6134948"/>
                <a:gd name="connsiteY4-424" fmla="*/ 742137 h 4768407"/>
                <a:gd name="connsiteX5-425" fmla="*/ 5799729 w 6134948"/>
                <a:gd name="connsiteY5-426" fmla="*/ 952202 h 4768407"/>
                <a:gd name="connsiteX6-427" fmla="*/ 5367242 w 6134948"/>
                <a:gd name="connsiteY6-428" fmla="*/ 2385586 h 4768407"/>
                <a:gd name="connsiteX7-429" fmla="*/ 6071577 w 6134948"/>
                <a:gd name="connsiteY7-430" fmla="*/ 3275273 h 4768407"/>
                <a:gd name="connsiteX8-431" fmla="*/ 5972723 w 6134948"/>
                <a:gd name="connsiteY8-432" fmla="*/ 4140246 h 4768407"/>
                <a:gd name="connsiteX9-433" fmla="*/ 4934756 w 6134948"/>
                <a:gd name="connsiteY9-434" fmla="*/ 4362667 h 4768407"/>
                <a:gd name="connsiteX10-435" fmla="*/ 4353988 w 6134948"/>
                <a:gd name="connsiteY10-436" fmla="*/ 3979608 h 4768407"/>
                <a:gd name="connsiteX11-437" fmla="*/ 3859718 w 6134948"/>
                <a:gd name="connsiteY11-438" fmla="*/ 4585089 h 4768407"/>
                <a:gd name="connsiteX12-439" fmla="*/ 3068885 w 6134948"/>
                <a:gd name="connsiteY12-440" fmla="*/ 4745727 h 4768407"/>
                <a:gd name="connsiteX13-441" fmla="*/ 2142129 w 6134948"/>
                <a:gd name="connsiteY13-442" fmla="*/ 4164959 h 4768407"/>
                <a:gd name="connsiteX14-443" fmla="*/ 1240085 w 6134948"/>
                <a:gd name="connsiteY14-444" fmla="*/ 4177316 h 4768407"/>
                <a:gd name="connsiteX15-445" fmla="*/ 609891 w 6134948"/>
                <a:gd name="connsiteY15-446" fmla="*/ 4004321 h 4768407"/>
                <a:gd name="connsiteX16-447" fmla="*/ 535750 w 6134948"/>
                <a:gd name="connsiteY16-448" fmla="*/ 2978711 h 4768407"/>
                <a:gd name="connsiteX17-449" fmla="*/ 387469 w 6134948"/>
                <a:gd name="connsiteY17-450" fmla="*/ 2620365 h 4768407"/>
                <a:gd name="connsiteX18-451" fmla="*/ 4410 w 6134948"/>
                <a:gd name="connsiteY18-452" fmla="*/ 2212592 h 4768407"/>
                <a:gd name="connsiteX19-453" fmla="*/ 214475 w 6134948"/>
                <a:gd name="connsiteY19-454" fmla="*/ 1520613 h 4768407"/>
                <a:gd name="connsiteX20-455" fmla="*/ 671675 w 6134948"/>
                <a:gd name="connsiteY20-456" fmla="*/ 1310548 h 4768407"/>
                <a:gd name="connsiteX21-457" fmla="*/ 906453 w 6134948"/>
                <a:gd name="connsiteY21-458" fmla="*/ 803921 h 4768407"/>
                <a:gd name="connsiteX0-459" fmla="*/ 906453 w 6134948"/>
                <a:gd name="connsiteY0-460" fmla="*/ 803921 h 4768407"/>
                <a:gd name="connsiteX1-461" fmla="*/ 1363653 w 6134948"/>
                <a:gd name="connsiteY1-462" fmla="*/ 470289 h 4768407"/>
                <a:gd name="connsiteX2-463" fmla="*/ 2673469 w 6134948"/>
                <a:gd name="connsiteY2-464" fmla="*/ 667997 h 4768407"/>
                <a:gd name="connsiteX3-465" fmla="*/ 3649653 w 6134948"/>
                <a:gd name="connsiteY3-466" fmla="*/ 732 h 4768407"/>
                <a:gd name="connsiteX4-467" fmla="*/ 4564053 w 6134948"/>
                <a:gd name="connsiteY4-468" fmla="*/ 742137 h 4768407"/>
                <a:gd name="connsiteX5-469" fmla="*/ 5799729 w 6134948"/>
                <a:gd name="connsiteY5-470" fmla="*/ 952202 h 4768407"/>
                <a:gd name="connsiteX6-471" fmla="*/ 5367242 w 6134948"/>
                <a:gd name="connsiteY6-472" fmla="*/ 2385586 h 4768407"/>
                <a:gd name="connsiteX7-473" fmla="*/ 6071577 w 6134948"/>
                <a:gd name="connsiteY7-474" fmla="*/ 3275273 h 4768407"/>
                <a:gd name="connsiteX8-475" fmla="*/ 5972723 w 6134948"/>
                <a:gd name="connsiteY8-476" fmla="*/ 4140246 h 4768407"/>
                <a:gd name="connsiteX9-477" fmla="*/ 4934756 w 6134948"/>
                <a:gd name="connsiteY9-478" fmla="*/ 4362667 h 4768407"/>
                <a:gd name="connsiteX10-479" fmla="*/ 4353988 w 6134948"/>
                <a:gd name="connsiteY10-480" fmla="*/ 3979608 h 4768407"/>
                <a:gd name="connsiteX11-481" fmla="*/ 3859718 w 6134948"/>
                <a:gd name="connsiteY11-482" fmla="*/ 4585089 h 4768407"/>
                <a:gd name="connsiteX12-483" fmla="*/ 3068885 w 6134948"/>
                <a:gd name="connsiteY12-484" fmla="*/ 4745727 h 4768407"/>
                <a:gd name="connsiteX13-485" fmla="*/ 2142129 w 6134948"/>
                <a:gd name="connsiteY13-486" fmla="*/ 4164959 h 4768407"/>
                <a:gd name="connsiteX14-487" fmla="*/ 1240085 w 6134948"/>
                <a:gd name="connsiteY14-488" fmla="*/ 4177316 h 4768407"/>
                <a:gd name="connsiteX15-489" fmla="*/ 609891 w 6134948"/>
                <a:gd name="connsiteY15-490" fmla="*/ 4004321 h 4768407"/>
                <a:gd name="connsiteX16-491" fmla="*/ 535750 w 6134948"/>
                <a:gd name="connsiteY16-492" fmla="*/ 2978711 h 4768407"/>
                <a:gd name="connsiteX17-493" fmla="*/ 387469 w 6134948"/>
                <a:gd name="connsiteY17-494" fmla="*/ 2620365 h 4768407"/>
                <a:gd name="connsiteX18-495" fmla="*/ 4410 w 6134948"/>
                <a:gd name="connsiteY18-496" fmla="*/ 2212592 h 4768407"/>
                <a:gd name="connsiteX19-497" fmla="*/ 214475 w 6134948"/>
                <a:gd name="connsiteY19-498" fmla="*/ 1520613 h 4768407"/>
                <a:gd name="connsiteX20-499" fmla="*/ 671675 w 6134948"/>
                <a:gd name="connsiteY20-500" fmla="*/ 1310548 h 4768407"/>
                <a:gd name="connsiteX21-501" fmla="*/ 906453 w 6134948"/>
                <a:gd name="connsiteY21-502" fmla="*/ 803921 h 4768407"/>
                <a:gd name="connsiteX0-503" fmla="*/ 671675 w 6134948"/>
                <a:gd name="connsiteY0-504" fmla="*/ 1310548 h 4768407"/>
                <a:gd name="connsiteX1-505" fmla="*/ 1363653 w 6134948"/>
                <a:gd name="connsiteY1-506" fmla="*/ 470289 h 4768407"/>
                <a:gd name="connsiteX2-507" fmla="*/ 2673469 w 6134948"/>
                <a:gd name="connsiteY2-508" fmla="*/ 667997 h 4768407"/>
                <a:gd name="connsiteX3-509" fmla="*/ 3649653 w 6134948"/>
                <a:gd name="connsiteY3-510" fmla="*/ 732 h 4768407"/>
                <a:gd name="connsiteX4-511" fmla="*/ 4564053 w 6134948"/>
                <a:gd name="connsiteY4-512" fmla="*/ 742137 h 4768407"/>
                <a:gd name="connsiteX5-513" fmla="*/ 5799729 w 6134948"/>
                <a:gd name="connsiteY5-514" fmla="*/ 952202 h 4768407"/>
                <a:gd name="connsiteX6-515" fmla="*/ 5367242 w 6134948"/>
                <a:gd name="connsiteY6-516" fmla="*/ 2385586 h 4768407"/>
                <a:gd name="connsiteX7-517" fmla="*/ 6071577 w 6134948"/>
                <a:gd name="connsiteY7-518" fmla="*/ 3275273 h 4768407"/>
                <a:gd name="connsiteX8-519" fmla="*/ 5972723 w 6134948"/>
                <a:gd name="connsiteY8-520" fmla="*/ 4140246 h 4768407"/>
                <a:gd name="connsiteX9-521" fmla="*/ 4934756 w 6134948"/>
                <a:gd name="connsiteY9-522" fmla="*/ 4362667 h 4768407"/>
                <a:gd name="connsiteX10-523" fmla="*/ 4353988 w 6134948"/>
                <a:gd name="connsiteY10-524" fmla="*/ 3979608 h 4768407"/>
                <a:gd name="connsiteX11-525" fmla="*/ 3859718 w 6134948"/>
                <a:gd name="connsiteY11-526" fmla="*/ 4585089 h 4768407"/>
                <a:gd name="connsiteX12-527" fmla="*/ 3068885 w 6134948"/>
                <a:gd name="connsiteY12-528" fmla="*/ 4745727 h 4768407"/>
                <a:gd name="connsiteX13-529" fmla="*/ 2142129 w 6134948"/>
                <a:gd name="connsiteY13-530" fmla="*/ 4164959 h 4768407"/>
                <a:gd name="connsiteX14-531" fmla="*/ 1240085 w 6134948"/>
                <a:gd name="connsiteY14-532" fmla="*/ 4177316 h 4768407"/>
                <a:gd name="connsiteX15-533" fmla="*/ 609891 w 6134948"/>
                <a:gd name="connsiteY15-534" fmla="*/ 4004321 h 4768407"/>
                <a:gd name="connsiteX16-535" fmla="*/ 535750 w 6134948"/>
                <a:gd name="connsiteY16-536" fmla="*/ 2978711 h 4768407"/>
                <a:gd name="connsiteX17-537" fmla="*/ 387469 w 6134948"/>
                <a:gd name="connsiteY17-538" fmla="*/ 2620365 h 4768407"/>
                <a:gd name="connsiteX18-539" fmla="*/ 4410 w 6134948"/>
                <a:gd name="connsiteY18-540" fmla="*/ 2212592 h 4768407"/>
                <a:gd name="connsiteX19-541" fmla="*/ 214475 w 6134948"/>
                <a:gd name="connsiteY19-542" fmla="*/ 1520613 h 4768407"/>
                <a:gd name="connsiteX20-543" fmla="*/ 671675 w 6134948"/>
                <a:gd name="connsiteY20-544" fmla="*/ 1310548 h 4768407"/>
                <a:gd name="connsiteX0-545" fmla="*/ 671675 w 6134948"/>
                <a:gd name="connsiteY0-546" fmla="*/ 1310548 h 4768407"/>
                <a:gd name="connsiteX1-547" fmla="*/ 1363653 w 6134948"/>
                <a:gd name="connsiteY1-548" fmla="*/ 470289 h 4768407"/>
                <a:gd name="connsiteX2-549" fmla="*/ 2673469 w 6134948"/>
                <a:gd name="connsiteY2-550" fmla="*/ 667997 h 4768407"/>
                <a:gd name="connsiteX3-551" fmla="*/ 3649653 w 6134948"/>
                <a:gd name="connsiteY3-552" fmla="*/ 732 h 4768407"/>
                <a:gd name="connsiteX4-553" fmla="*/ 4564053 w 6134948"/>
                <a:gd name="connsiteY4-554" fmla="*/ 742137 h 4768407"/>
                <a:gd name="connsiteX5-555" fmla="*/ 5799729 w 6134948"/>
                <a:gd name="connsiteY5-556" fmla="*/ 952202 h 4768407"/>
                <a:gd name="connsiteX6-557" fmla="*/ 5367242 w 6134948"/>
                <a:gd name="connsiteY6-558" fmla="*/ 2385586 h 4768407"/>
                <a:gd name="connsiteX7-559" fmla="*/ 6071577 w 6134948"/>
                <a:gd name="connsiteY7-560" fmla="*/ 3275273 h 4768407"/>
                <a:gd name="connsiteX8-561" fmla="*/ 5972723 w 6134948"/>
                <a:gd name="connsiteY8-562" fmla="*/ 4140246 h 4768407"/>
                <a:gd name="connsiteX9-563" fmla="*/ 4934756 w 6134948"/>
                <a:gd name="connsiteY9-564" fmla="*/ 4362667 h 4768407"/>
                <a:gd name="connsiteX10-565" fmla="*/ 4353988 w 6134948"/>
                <a:gd name="connsiteY10-566" fmla="*/ 3979608 h 4768407"/>
                <a:gd name="connsiteX11-567" fmla="*/ 3859718 w 6134948"/>
                <a:gd name="connsiteY11-568" fmla="*/ 4585089 h 4768407"/>
                <a:gd name="connsiteX12-569" fmla="*/ 3068885 w 6134948"/>
                <a:gd name="connsiteY12-570" fmla="*/ 4745727 h 4768407"/>
                <a:gd name="connsiteX13-571" fmla="*/ 2142129 w 6134948"/>
                <a:gd name="connsiteY13-572" fmla="*/ 4164959 h 4768407"/>
                <a:gd name="connsiteX14-573" fmla="*/ 1240085 w 6134948"/>
                <a:gd name="connsiteY14-574" fmla="*/ 4177316 h 4768407"/>
                <a:gd name="connsiteX15-575" fmla="*/ 609891 w 6134948"/>
                <a:gd name="connsiteY15-576" fmla="*/ 4004321 h 4768407"/>
                <a:gd name="connsiteX16-577" fmla="*/ 535750 w 6134948"/>
                <a:gd name="connsiteY16-578" fmla="*/ 2978711 h 4768407"/>
                <a:gd name="connsiteX17-579" fmla="*/ 387469 w 6134948"/>
                <a:gd name="connsiteY17-580" fmla="*/ 2620365 h 4768407"/>
                <a:gd name="connsiteX18-581" fmla="*/ 4410 w 6134948"/>
                <a:gd name="connsiteY18-582" fmla="*/ 2212592 h 4768407"/>
                <a:gd name="connsiteX19-583" fmla="*/ 214475 w 6134948"/>
                <a:gd name="connsiteY19-584" fmla="*/ 1520613 h 4768407"/>
                <a:gd name="connsiteX20-585" fmla="*/ 671675 w 6134948"/>
                <a:gd name="connsiteY20-586" fmla="*/ 1310548 h 4768407"/>
                <a:gd name="connsiteX0-587" fmla="*/ 667265 w 6130538"/>
                <a:gd name="connsiteY0-588" fmla="*/ 1310548 h 4768407"/>
                <a:gd name="connsiteX1-589" fmla="*/ 1359243 w 6130538"/>
                <a:gd name="connsiteY1-590" fmla="*/ 470289 h 4768407"/>
                <a:gd name="connsiteX2-591" fmla="*/ 2669059 w 6130538"/>
                <a:gd name="connsiteY2-592" fmla="*/ 667997 h 4768407"/>
                <a:gd name="connsiteX3-593" fmla="*/ 3645243 w 6130538"/>
                <a:gd name="connsiteY3-594" fmla="*/ 732 h 4768407"/>
                <a:gd name="connsiteX4-595" fmla="*/ 4559643 w 6130538"/>
                <a:gd name="connsiteY4-596" fmla="*/ 742137 h 4768407"/>
                <a:gd name="connsiteX5-597" fmla="*/ 5795319 w 6130538"/>
                <a:gd name="connsiteY5-598" fmla="*/ 952202 h 4768407"/>
                <a:gd name="connsiteX6-599" fmla="*/ 5362832 w 6130538"/>
                <a:gd name="connsiteY6-600" fmla="*/ 2385586 h 4768407"/>
                <a:gd name="connsiteX7-601" fmla="*/ 6067167 w 6130538"/>
                <a:gd name="connsiteY7-602" fmla="*/ 3275273 h 4768407"/>
                <a:gd name="connsiteX8-603" fmla="*/ 5968313 w 6130538"/>
                <a:gd name="connsiteY8-604" fmla="*/ 4140246 h 4768407"/>
                <a:gd name="connsiteX9-605" fmla="*/ 4930346 w 6130538"/>
                <a:gd name="connsiteY9-606" fmla="*/ 4362667 h 4768407"/>
                <a:gd name="connsiteX10-607" fmla="*/ 4349578 w 6130538"/>
                <a:gd name="connsiteY10-608" fmla="*/ 3979608 h 4768407"/>
                <a:gd name="connsiteX11-609" fmla="*/ 3855308 w 6130538"/>
                <a:gd name="connsiteY11-610" fmla="*/ 4585089 h 4768407"/>
                <a:gd name="connsiteX12-611" fmla="*/ 3064475 w 6130538"/>
                <a:gd name="connsiteY12-612" fmla="*/ 4745727 h 4768407"/>
                <a:gd name="connsiteX13-613" fmla="*/ 2137719 w 6130538"/>
                <a:gd name="connsiteY13-614" fmla="*/ 4164959 h 4768407"/>
                <a:gd name="connsiteX14-615" fmla="*/ 1235675 w 6130538"/>
                <a:gd name="connsiteY14-616" fmla="*/ 4177316 h 4768407"/>
                <a:gd name="connsiteX15-617" fmla="*/ 605481 w 6130538"/>
                <a:gd name="connsiteY15-618" fmla="*/ 4004321 h 4768407"/>
                <a:gd name="connsiteX16-619" fmla="*/ 531340 w 6130538"/>
                <a:gd name="connsiteY16-620" fmla="*/ 2978711 h 4768407"/>
                <a:gd name="connsiteX17-621" fmla="*/ 383059 w 6130538"/>
                <a:gd name="connsiteY17-622" fmla="*/ 2620365 h 4768407"/>
                <a:gd name="connsiteX18-623" fmla="*/ 0 w 6130538"/>
                <a:gd name="connsiteY18-624" fmla="*/ 2212592 h 4768407"/>
                <a:gd name="connsiteX19-625" fmla="*/ 667265 w 6130538"/>
                <a:gd name="connsiteY19-626" fmla="*/ 1310548 h 4768407"/>
                <a:gd name="connsiteX0-627" fmla="*/ 667265 w 6130538"/>
                <a:gd name="connsiteY0-628" fmla="*/ 1310548 h 4768407"/>
                <a:gd name="connsiteX1-629" fmla="*/ 1359243 w 6130538"/>
                <a:gd name="connsiteY1-630" fmla="*/ 470289 h 4768407"/>
                <a:gd name="connsiteX2-631" fmla="*/ 2669059 w 6130538"/>
                <a:gd name="connsiteY2-632" fmla="*/ 667997 h 4768407"/>
                <a:gd name="connsiteX3-633" fmla="*/ 3645243 w 6130538"/>
                <a:gd name="connsiteY3-634" fmla="*/ 732 h 4768407"/>
                <a:gd name="connsiteX4-635" fmla="*/ 4559643 w 6130538"/>
                <a:gd name="connsiteY4-636" fmla="*/ 742137 h 4768407"/>
                <a:gd name="connsiteX5-637" fmla="*/ 5795319 w 6130538"/>
                <a:gd name="connsiteY5-638" fmla="*/ 952202 h 4768407"/>
                <a:gd name="connsiteX6-639" fmla="*/ 5362832 w 6130538"/>
                <a:gd name="connsiteY6-640" fmla="*/ 2385586 h 4768407"/>
                <a:gd name="connsiteX7-641" fmla="*/ 6067167 w 6130538"/>
                <a:gd name="connsiteY7-642" fmla="*/ 3275273 h 4768407"/>
                <a:gd name="connsiteX8-643" fmla="*/ 5968313 w 6130538"/>
                <a:gd name="connsiteY8-644" fmla="*/ 4140246 h 4768407"/>
                <a:gd name="connsiteX9-645" fmla="*/ 4930346 w 6130538"/>
                <a:gd name="connsiteY9-646" fmla="*/ 4362667 h 4768407"/>
                <a:gd name="connsiteX10-647" fmla="*/ 4349578 w 6130538"/>
                <a:gd name="connsiteY10-648" fmla="*/ 3979608 h 4768407"/>
                <a:gd name="connsiteX11-649" fmla="*/ 3855308 w 6130538"/>
                <a:gd name="connsiteY11-650" fmla="*/ 4585089 h 4768407"/>
                <a:gd name="connsiteX12-651" fmla="*/ 3064475 w 6130538"/>
                <a:gd name="connsiteY12-652" fmla="*/ 4745727 h 4768407"/>
                <a:gd name="connsiteX13-653" fmla="*/ 2137719 w 6130538"/>
                <a:gd name="connsiteY13-654" fmla="*/ 4164959 h 4768407"/>
                <a:gd name="connsiteX14-655" fmla="*/ 1235675 w 6130538"/>
                <a:gd name="connsiteY14-656" fmla="*/ 4177316 h 4768407"/>
                <a:gd name="connsiteX15-657" fmla="*/ 605481 w 6130538"/>
                <a:gd name="connsiteY15-658" fmla="*/ 4004321 h 4768407"/>
                <a:gd name="connsiteX16-659" fmla="*/ 531340 w 6130538"/>
                <a:gd name="connsiteY16-660" fmla="*/ 2978711 h 4768407"/>
                <a:gd name="connsiteX17-661" fmla="*/ 383059 w 6130538"/>
                <a:gd name="connsiteY17-662" fmla="*/ 2620365 h 4768407"/>
                <a:gd name="connsiteX18-663" fmla="*/ 0 w 6130538"/>
                <a:gd name="connsiteY18-664" fmla="*/ 1928387 h 4768407"/>
                <a:gd name="connsiteX19-665" fmla="*/ 667265 w 6130538"/>
                <a:gd name="connsiteY19-666" fmla="*/ 1310548 h 4768407"/>
                <a:gd name="connsiteX0-667" fmla="*/ 668419 w 6131692"/>
                <a:gd name="connsiteY0-668" fmla="*/ 1310548 h 4768407"/>
                <a:gd name="connsiteX1-669" fmla="*/ 1360397 w 6131692"/>
                <a:gd name="connsiteY1-670" fmla="*/ 470289 h 4768407"/>
                <a:gd name="connsiteX2-671" fmla="*/ 2670213 w 6131692"/>
                <a:gd name="connsiteY2-672" fmla="*/ 667997 h 4768407"/>
                <a:gd name="connsiteX3-673" fmla="*/ 3646397 w 6131692"/>
                <a:gd name="connsiteY3-674" fmla="*/ 732 h 4768407"/>
                <a:gd name="connsiteX4-675" fmla="*/ 4560797 w 6131692"/>
                <a:gd name="connsiteY4-676" fmla="*/ 742137 h 4768407"/>
                <a:gd name="connsiteX5-677" fmla="*/ 5796473 w 6131692"/>
                <a:gd name="connsiteY5-678" fmla="*/ 952202 h 4768407"/>
                <a:gd name="connsiteX6-679" fmla="*/ 5363986 w 6131692"/>
                <a:gd name="connsiteY6-680" fmla="*/ 2385586 h 4768407"/>
                <a:gd name="connsiteX7-681" fmla="*/ 6068321 w 6131692"/>
                <a:gd name="connsiteY7-682" fmla="*/ 3275273 h 4768407"/>
                <a:gd name="connsiteX8-683" fmla="*/ 5969467 w 6131692"/>
                <a:gd name="connsiteY8-684" fmla="*/ 4140246 h 4768407"/>
                <a:gd name="connsiteX9-685" fmla="*/ 4931500 w 6131692"/>
                <a:gd name="connsiteY9-686" fmla="*/ 4362667 h 4768407"/>
                <a:gd name="connsiteX10-687" fmla="*/ 4350732 w 6131692"/>
                <a:gd name="connsiteY10-688" fmla="*/ 3979608 h 4768407"/>
                <a:gd name="connsiteX11-689" fmla="*/ 3856462 w 6131692"/>
                <a:gd name="connsiteY11-690" fmla="*/ 4585089 h 4768407"/>
                <a:gd name="connsiteX12-691" fmla="*/ 3065629 w 6131692"/>
                <a:gd name="connsiteY12-692" fmla="*/ 4745727 h 4768407"/>
                <a:gd name="connsiteX13-693" fmla="*/ 2138873 w 6131692"/>
                <a:gd name="connsiteY13-694" fmla="*/ 4164959 h 4768407"/>
                <a:gd name="connsiteX14-695" fmla="*/ 1236829 w 6131692"/>
                <a:gd name="connsiteY14-696" fmla="*/ 4177316 h 4768407"/>
                <a:gd name="connsiteX15-697" fmla="*/ 606635 w 6131692"/>
                <a:gd name="connsiteY15-698" fmla="*/ 4004321 h 4768407"/>
                <a:gd name="connsiteX16-699" fmla="*/ 532494 w 6131692"/>
                <a:gd name="connsiteY16-700" fmla="*/ 2978711 h 4768407"/>
                <a:gd name="connsiteX17-701" fmla="*/ 384213 w 6131692"/>
                <a:gd name="connsiteY17-702" fmla="*/ 2620365 h 4768407"/>
                <a:gd name="connsiteX18-703" fmla="*/ 1154 w 6131692"/>
                <a:gd name="connsiteY18-704" fmla="*/ 1928387 h 4768407"/>
                <a:gd name="connsiteX19-705" fmla="*/ 668419 w 6131692"/>
                <a:gd name="connsiteY19-706" fmla="*/ 1310548 h 4768407"/>
                <a:gd name="connsiteX0-707" fmla="*/ 679449 w 6142722"/>
                <a:gd name="connsiteY0-708" fmla="*/ 1310548 h 4768407"/>
                <a:gd name="connsiteX1-709" fmla="*/ 1371427 w 6142722"/>
                <a:gd name="connsiteY1-710" fmla="*/ 470289 h 4768407"/>
                <a:gd name="connsiteX2-711" fmla="*/ 2681243 w 6142722"/>
                <a:gd name="connsiteY2-712" fmla="*/ 667997 h 4768407"/>
                <a:gd name="connsiteX3-713" fmla="*/ 3657427 w 6142722"/>
                <a:gd name="connsiteY3-714" fmla="*/ 732 h 4768407"/>
                <a:gd name="connsiteX4-715" fmla="*/ 4571827 w 6142722"/>
                <a:gd name="connsiteY4-716" fmla="*/ 742137 h 4768407"/>
                <a:gd name="connsiteX5-717" fmla="*/ 5807503 w 6142722"/>
                <a:gd name="connsiteY5-718" fmla="*/ 952202 h 4768407"/>
                <a:gd name="connsiteX6-719" fmla="*/ 5375016 w 6142722"/>
                <a:gd name="connsiteY6-720" fmla="*/ 2385586 h 4768407"/>
                <a:gd name="connsiteX7-721" fmla="*/ 6079351 w 6142722"/>
                <a:gd name="connsiteY7-722" fmla="*/ 3275273 h 4768407"/>
                <a:gd name="connsiteX8-723" fmla="*/ 5980497 w 6142722"/>
                <a:gd name="connsiteY8-724" fmla="*/ 4140246 h 4768407"/>
                <a:gd name="connsiteX9-725" fmla="*/ 4942530 w 6142722"/>
                <a:gd name="connsiteY9-726" fmla="*/ 4362667 h 4768407"/>
                <a:gd name="connsiteX10-727" fmla="*/ 4361762 w 6142722"/>
                <a:gd name="connsiteY10-728" fmla="*/ 3979608 h 4768407"/>
                <a:gd name="connsiteX11-729" fmla="*/ 3867492 w 6142722"/>
                <a:gd name="connsiteY11-730" fmla="*/ 4585089 h 4768407"/>
                <a:gd name="connsiteX12-731" fmla="*/ 3076659 w 6142722"/>
                <a:gd name="connsiteY12-732" fmla="*/ 4745727 h 4768407"/>
                <a:gd name="connsiteX13-733" fmla="*/ 2149903 w 6142722"/>
                <a:gd name="connsiteY13-734" fmla="*/ 4164959 h 4768407"/>
                <a:gd name="connsiteX14-735" fmla="*/ 1247859 w 6142722"/>
                <a:gd name="connsiteY14-736" fmla="*/ 4177316 h 4768407"/>
                <a:gd name="connsiteX15-737" fmla="*/ 617665 w 6142722"/>
                <a:gd name="connsiteY15-738" fmla="*/ 4004321 h 4768407"/>
                <a:gd name="connsiteX16-739" fmla="*/ 543524 w 6142722"/>
                <a:gd name="connsiteY16-740" fmla="*/ 2978711 h 4768407"/>
                <a:gd name="connsiteX17-741" fmla="*/ 395243 w 6142722"/>
                <a:gd name="connsiteY17-742" fmla="*/ 2620365 h 4768407"/>
                <a:gd name="connsiteX18-743" fmla="*/ 12184 w 6142722"/>
                <a:gd name="connsiteY18-744" fmla="*/ 1928387 h 4768407"/>
                <a:gd name="connsiteX19-745" fmla="*/ 679449 w 6142722"/>
                <a:gd name="connsiteY19-746" fmla="*/ 1310548 h 4768407"/>
                <a:gd name="connsiteX0-747" fmla="*/ 679786 w 6143059"/>
                <a:gd name="connsiteY0-748" fmla="*/ 1310548 h 4768407"/>
                <a:gd name="connsiteX1-749" fmla="*/ 1371764 w 6143059"/>
                <a:gd name="connsiteY1-750" fmla="*/ 470289 h 4768407"/>
                <a:gd name="connsiteX2-751" fmla="*/ 2681580 w 6143059"/>
                <a:gd name="connsiteY2-752" fmla="*/ 667997 h 4768407"/>
                <a:gd name="connsiteX3-753" fmla="*/ 3657764 w 6143059"/>
                <a:gd name="connsiteY3-754" fmla="*/ 732 h 4768407"/>
                <a:gd name="connsiteX4-755" fmla="*/ 4572164 w 6143059"/>
                <a:gd name="connsiteY4-756" fmla="*/ 742137 h 4768407"/>
                <a:gd name="connsiteX5-757" fmla="*/ 5807840 w 6143059"/>
                <a:gd name="connsiteY5-758" fmla="*/ 952202 h 4768407"/>
                <a:gd name="connsiteX6-759" fmla="*/ 5375353 w 6143059"/>
                <a:gd name="connsiteY6-760" fmla="*/ 2385586 h 4768407"/>
                <a:gd name="connsiteX7-761" fmla="*/ 6079688 w 6143059"/>
                <a:gd name="connsiteY7-762" fmla="*/ 3275273 h 4768407"/>
                <a:gd name="connsiteX8-763" fmla="*/ 5980834 w 6143059"/>
                <a:gd name="connsiteY8-764" fmla="*/ 4140246 h 4768407"/>
                <a:gd name="connsiteX9-765" fmla="*/ 4942867 w 6143059"/>
                <a:gd name="connsiteY9-766" fmla="*/ 4362667 h 4768407"/>
                <a:gd name="connsiteX10-767" fmla="*/ 4362099 w 6143059"/>
                <a:gd name="connsiteY10-768" fmla="*/ 3979608 h 4768407"/>
                <a:gd name="connsiteX11-769" fmla="*/ 3867829 w 6143059"/>
                <a:gd name="connsiteY11-770" fmla="*/ 4585089 h 4768407"/>
                <a:gd name="connsiteX12-771" fmla="*/ 3076996 w 6143059"/>
                <a:gd name="connsiteY12-772" fmla="*/ 4745727 h 4768407"/>
                <a:gd name="connsiteX13-773" fmla="*/ 2150240 w 6143059"/>
                <a:gd name="connsiteY13-774" fmla="*/ 4164959 h 4768407"/>
                <a:gd name="connsiteX14-775" fmla="*/ 1248196 w 6143059"/>
                <a:gd name="connsiteY14-776" fmla="*/ 4177316 h 4768407"/>
                <a:gd name="connsiteX15-777" fmla="*/ 618002 w 6143059"/>
                <a:gd name="connsiteY15-778" fmla="*/ 4004321 h 4768407"/>
                <a:gd name="connsiteX16-779" fmla="*/ 395580 w 6143059"/>
                <a:gd name="connsiteY16-780" fmla="*/ 2620365 h 4768407"/>
                <a:gd name="connsiteX17-781" fmla="*/ 12521 w 6143059"/>
                <a:gd name="connsiteY17-782" fmla="*/ 1928387 h 4768407"/>
                <a:gd name="connsiteX18-783" fmla="*/ 679786 w 6143059"/>
                <a:gd name="connsiteY18-784" fmla="*/ 1310548 h 4768407"/>
                <a:gd name="connsiteX0-785" fmla="*/ 668674 w 6131947"/>
                <a:gd name="connsiteY0-786" fmla="*/ 1310548 h 4768407"/>
                <a:gd name="connsiteX1-787" fmla="*/ 1360652 w 6131947"/>
                <a:gd name="connsiteY1-788" fmla="*/ 470289 h 4768407"/>
                <a:gd name="connsiteX2-789" fmla="*/ 2670468 w 6131947"/>
                <a:gd name="connsiteY2-790" fmla="*/ 667997 h 4768407"/>
                <a:gd name="connsiteX3-791" fmla="*/ 3646652 w 6131947"/>
                <a:gd name="connsiteY3-792" fmla="*/ 732 h 4768407"/>
                <a:gd name="connsiteX4-793" fmla="*/ 4561052 w 6131947"/>
                <a:gd name="connsiteY4-794" fmla="*/ 742137 h 4768407"/>
                <a:gd name="connsiteX5-795" fmla="*/ 5796728 w 6131947"/>
                <a:gd name="connsiteY5-796" fmla="*/ 952202 h 4768407"/>
                <a:gd name="connsiteX6-797" fmla="*/ 5364241 w 6131947"/>
                <a:gd name="connsiteY6-798" fmla="*/ 2385586 h 4768407"/>
                <a:gd name="connsiteX7-799" fmla="*/ 6068576 w 6131947"/>
                <a:gd name="connsiteY7-800" fmla="*/ 3275273 h 4768407"/>
                <a:gd name="connsiteX8-801" fmla="*/ 5969722 w 6131947"/>
                <a:gd name="connsiteY8-802" fmla="*/ 4140246 h 4768407"/>
                <a:gd name="connsiteX9-803" fmla="*/ 4931755 w 6131947"/>
                <a:gd name="connsiteY9-804" fmla="*/ 4362667 h 4768407"/>
                <a:gd name="connsiteX10-805" fmla="*/ 4350987 w 6131947"/>
                <a:gd name="connsiteY10-806" fmla="*/ 3979608 h 4768407"/>
                <a:gd name="connsiteX11-807" fmla="*/ 3856717 w 6131947"/>
                <a:gd name="connsiteY11-808" fmla="*/ 4585089 h 4768407"/>
                <a:gd name="connsiteX12-809" fmla="*/ 3065884 w 6131947"/>
                <a:gd name="connsiteY12-810" fmla="*/ 4745727 h 4768407"/>
                <a:gd name="connsiteX13-811" fmla="*/ 2139128 w 6131947"/>
                <a:gd name="connsiteY13-812" fmla="*/ 4164959 h 4768407"/>
                <a:gd name="connsiteX14-813" fmla="*/ 1237084 w 6131947"/>
                <a:gd name="connsiteY14-814" fmla="*/ 4177316 h 4768407"/>
                <a:gd name="connsiteX15-815" fmla="*/ 606890 w 6131947"/>
                <a:gd name="connsiteY15-816" fmla="*/ 4004321 h 4768407"/>
                <a:gd name="connsiteX16-817" fmla="*/ 495679 w 6131947"/>
                <a:gd name="connsiteY16-818" fmla="*/ 2781003 h 4768407"/>
                <a:gd name="connsiteX17-819" fmla="*/ 1409 w 6131947"/>
                <a:gd name="connsiteY17-820" fmla="*/ 1928387 h 4768407"/>
                <a:gd name="connsiteX18-821" fmla="*/ 668674 w 6131947"/>
                <a:gd name="connsiteY18-822" fmla="*/ 1310548 h 4768407"/>
                <a:gd name="connsiteX0-823" fmla="*/ 671701 w 6134974"/>
                <a:gd name="connsiteY0-824" fmla="*/ 1310548 h 4768407"/>
                <a:gd name="connsiteX1-825" fmla="*/ 1363679 w 6134974"/>
                <a:gd name="connsiteY1-826" fmla="*/ 470289 h 4768407"/>
                <a:gd name="connsiteX2-827" fmla="*/ 2673495 w 6134974"/>
                <a:gd name="connsiteY2-828" fmla="*/ 667997 h 4768407"/>
                <a:gd name="connsiteX3-829" fmla="*/ 3649679 w 6134974"/>
                <a:gd name="connsiteY3-830" fmla="*/ 732 h 4768407"/>
                <a:gd name="connsiteX4-831" fmla="*/ 4564079 w 6134974"/>
                <a:gd name="connsiteY4-832" fmla="*/ 742137 h 4768407"/>
                <a:gd name="connsiteX5-833" fmla="*/ 5799755 w 6134974"/>
                <a:gd name="connsiteY5-834" fmla="*/ 952202 h 4768407"/>
                <a:gd name="connsiteX6-835" fmla="*/ 5367268 w 6134974"/>
                <a:gd name="connsiteY6-836" fmla="*/ 2385586 h 4768407"/>
                <a:gd name="connsiteX7-837" fmla="*/ 6071603 w 6134974"/>
                <a:gd name="connsiteY7-838" fmla="*/ 3275273 h 4768407"/>
                <a:gd name="connsiteX8-839" fmla="*/ 5972749 w 6134974"/>
                <a:gd name="connsiteY8-840" fmla="*/ 4140246 h 4768407"/>
                <a:gd name="connsiteX9-841" fmla="*/ 4934782 w 6134974"/>
                <a:gd name="connsiteY9-842" fmla="*/ 4362667 h 4768407"/>
                <a:gd name="connsiteX10-843" fmla="*/ 4354014 w 6134974"/>
                <a:gd name="connsiteY10-844" fmla="*/ 3979608 h 4768407"/>
                <a:gd name="connsiteX11-845" fmla="*/ 3859744 w 6134974"/>
                <a:gd name="connsiteY11-846" fmla="*/ 4585089 h 4768407"/>
                <a:gd name="connsiteX12-847" fmla="*/ 3068911 w 6134974"/>
                <a:gd name="connsiteY12-848" fmla="*/ 4745727 h 4768407"/>
                <a:gd name="connsiteX13-849" fmla="*/ 2142155 w 6134974"/>
                <a:gd name="connsiteY13-850" fmla="*/ 4164959 h 4768407"/>
                <a:gd name="connsiteX14-851" fmla="*/ 1240111 w 6134974"/>
                <a:gd name="connsiteY14-852" fmla="*/ 4177316 h 4768407"/>
                <a:gd name="connsiteX15-853" fmla="*/ 609917 w 6134974"/>
                <a:gd name="connsiteY15-854" fmla="*/ 4004321 h 4768407"/>
                <a:gd name="connsiteX16-855" fmla="*/ 498706 w 6134974"/>
                <a:gd name="connsiteY16-856" fmla="*/ 2781003 h 4768407"/>
                <a:gd name="connsiteX17-857" fmla="*/ 4436 w 6134974"/>
                <a:gd name="connsiteY17-858" fmla="*/ 1928387 h 4768407"/>
                <a:gd name="connsiteX18-859" fmla="*/ 671701 w 6134974"/>
                <a:gd name="connsiteY18-860" fmla="*/ 1310548 h 4768407"/>
                <a:gd name="connsiteX0-861" fmla="*/ 673154 w 6136427"/>
                <a:gd name="connsiteY0-862" fmla="*/ 1310548 h 4768407"/>
                <a:gd name="connsiteX1-863" fmla="*/ 1365132 w 6136427"/>
                <a:gd name="connsiteY1-864" fmla="*/ 470289 h 4768407"/>
                <a:gd name="connsiteX2-865" fmla="*/ 2674948 w 6136427"/>
                <a:gd name="connsiteY2-866" fmla="*/ 667997 h 4768407"/>
                <a:gd name="connsiteX3-867" fmla="*/ 3651132 w 6136427"/>
                <a:gd name="connsiteY3-868" fmla="*/ 732 h 4768407"/>
                <a:gd name="connsiteX4-869" fmla="*/ 4565532 w 6136427"/>
                <a:gd name="connsiteY4-870" fmla="*/ 742137 h 4768407"/>
                <a:gd name="connsiteX5-871" fmla="*/ 5801208 w 6136427"/>
                <a:gd name="connsiteY5-872" fmla="*/ 952202 h 4768407"/>
                <a:gd name="connsiteX6-873" fmla="*/ 5368721 w 6136427"/>
                <a:gd name="connsiteY6-874" fmla="*/ 2385586 h 4768407"/>
                <a:gd name="connsiteX7-875" fmla="*/ 6073056 w 6136427"/>
                <a:gd name="connsiteY7-876" fmla="*/ 3275273 h 4768407"/>
                <a:gd name="connsiteX8-877" fmla="*/ 5974202 w 6136427"/>
                <a:gd name="connsiteY8-878" fmla="*/ 4140246 h 4768407"/>
                <a:gd name="connsiteX9-879" fmla="*/ 4936235 w 6136427"/>
                <a:gd name="connsiteY9-880" fmla="*/ 4362667 h 4768407"/>
                <a:gd name="connsiteX10-881" fmla="*/ 4355467 w 6136427"/>
                <a:gd name="connsiteY10-882" fmla="*/ 3979608 h 4768407"/>
                <a:gd name="connsiteX11-883" fmla="*/ 3861197 w 6136427"/>
                <a:gd name="connsiteY11-884" fmla="*/ 4585089 h 4768407"/>
                <a:gd name="connsiteX12-885" fmla="*/ 3070364 w 6136427"/>
                <a:gd name="connsiteY12-886" fmla="*/ 4745727 h 4768407"/>
                <a:gd name="connsiteX13-887" fmla="*/ 2143608 w 6136427"/>
                <a:gd name="connsiteY13-888" fmla="*/ 4164959 h 4768407"/>
                <a:gd name="connsiteX14-889" fmla="*/ 1241564 w 6136427"/>
                <a:gd name="connsiteY14-890" fmla="*/ 4177316 h 4768407"/>
                <a:gd name="connsiteX15-891" fmla="*/ 611370 w 6136427"/>
                <a:gd name="connsiteY15-892" fmla="*/ 4004321 h 4768407"/>
                <a:gd name="connsiteX16-893" fmla="*/ 500159 w 6136427"/>
                <a:gd name="connsiteY16-894" fmla="*/ 2781003 h 4768407"/>
                <a:gd name="connsiteX17-895" fmla="*/ 5889 w 6136427"/>
                <a:gd name="connsiteY17-896" fmla="*/ 1928387 h 4768407"/>
                <a:gd name="connsiteX18-897" fmla="*/ 673154 w 6136427"/>
                <a:gd name="connsiteY18-898" fmla="*/ 1310548 h 4768407"/>
                <a:gd name="connsiteX0-899" fmla="*/ 667390 w 6130663"/>
                <a:gd name="connsiteY0-900" fmla="*/ 1310548 h 4768407"/>
                <a:gd name="connsiteX1-901" fmla="*/ 1359368 w 6130663"/>
                <a:gd name="connsiteY1-902" fmla="*/ 470289 h 4768407"/>
                <a:gd name="connsiteX2-903" fmla="*/ 2669184 w 6130663"/>
                <a:gd name="connsiteY2-904" fmla="*/ 667997 h 4768407"/>
                <a:gd name="connsiteX3-905" fmla="*/ 3645368 w 6130663"/>
                <a:gd name="connsiteY3-906" fmla="*/ 732 h 4768407"/>
                <a:gd name="connsiteX4-907" fmla="*/ 4559768 w 6130663"/>
                <a:gd name="connsiteY4-908" fmla="*/ 742137 h 4768407"/>
                <a:gd name="connsiteX5-909" fmla="*/ 5795444 w 6130663"/>
                <a:gd name="connsiteY5-910" fmla="*/ 952202 h 4768407"/>
                <a:gd name="connsiteX6-911" fmla="*/ 5362957 w 6130663"/>
                <a:gd name="connsiteY6-912" fmla="*/ 2385586 h 4768407"/>
                <a:gd name="connsiteX7-913" fmla="*/ 6067292 w 6130663"/>
                <a:gd name="connsiteY7-914" fmla="*/ 3275273 h 4768407"/>
                <a:gd name="connsiteX8-915" fmla="*/ 5968438 w 6130663"/>
                <a:gd name="connsiteY8-916" fmla="*/ 4140246 h 4768407"/>
                <a:gd name="connsiteX9-917" fmla="*/ 4930471 w 6130663"/>
                <a:gd name="connsiteY9-918" fmla="*/ 4362667 h 4768407"/>
                <a:gd name="connsiteX10-919" fmla="*/ 4349703 w 6130663"/>
                <a:gd name="connsiteY10-920" fmla="*/ 3979608 h 4768407"/>
                <a:gd name="connsiteX11-921" fmla="*/ 3855433 w 6130663"/>
                <a:gd name="connsiteY11-922" fmla="*/ 4585089 h 4768407"/>
                <a:gd name="connsiteX12-923" fmla="*/ 3064600 w 6130663"/>
                <a:gd name="connsiteY12-924" fmla="*/ 4745727 h 4768407"/>
                <a:gd name="connsiteX13-925" fmla="*/ 2137844 w 6130663"/>
                <a:gd name="connsiteY13-926" fmla="*/ 4164959 h 4768407"/>
                <a:gd name="connsiteX14-927" fmla="*/ 1235800 w 6130663"/>
                <a:gd name="connsiteY14-928" fmla="*/ 4177316 h 4768407"/>
                <a:gd name="connsiteX15-929" fmla="*/ 605606 w 6130663"/>
                <a:gd name="connsiteY15-930" fmla="*/ 4004321 h 4768407"/>
                <a:gd name="connsiteX16-931" fmla="*/ 617963 w 6130663"/>
                <a:gd name="connsiteY16-932" fmla="*/ 3003424 h 4768407"/>
                <a:gd name="connsiteX17-933" fmla="*/ 125 w 6130663"/>
                <a:gd name="connsiteY17-934" fmla="*/ 1928387 h 4768407"/>
                <a:gd name="connsiteX18-935" fmla="*/ 667390 w 6130663"/>
                <a:gd name="connsiteY18-936" fmla="*/ 1310548 h 4768407"/>
                <a:gd name="connsiteX0-937" fmla="*/ 679314 w 6142587"/>
                <a:gd name="connsiteY0-938" fmla="*/ 1310548 h 4768407"/>
                <a:gd name="connsiteX1-939" fmla="*/ 1371292 w 6142587"/>
                <a:gd name="connsiteY1-940" fmla="*/ 470289 h 4768407"/>
                <a:gd name="connsiteX2-941" fmla="*/ 2681108 w 6142587"/>
                <a:gd name="connsiteY2-942" fmla="*/ 667997 h 4768407"/>
                <a:gd name="connsiteX3-943" fmla="*/ 3657292 w 6142587"/>
                <a:gd name="connsiteY3-944" fmla="*/ 732 h 4768407"/>
                <a:gd name="connsiteX4-945" fmla="*/ 4571692 w 6142587"/>
                <a:gd name="connsiteY4-946" fmla="*/ 742137 h 4768407"/>
                <a:gd name="connsiteX5-947" fmla="*/ 5807368 w 6142587"/>
                <a:gd name="connsiteY5-948" fmla="*/ 952202 h 4768407"/>
                <a:gd name="connsiteX6-949" fmla="*/ 5374881 w 6142587"/>
                <a:gd name="connsiteY6-950" fmla="*/ 2385586 h 4768407"/>
                <a:gd name="connsiteX7-951" fmla="*/ 6079216 w 6142587"/>
                <a:gd name="connsiteY7-952" fmla="*/ 3275273 h 4768407"/>
                <a:gd name="connsiteX8-953" fmla="*/ 5980362 w 6142587"/>
                <a:gd name="connsiteY8-954" fmla="*/ 4140246 h 4768407"/>
                <a:gd name="connsiteX9-955" fmla="*/ 4942395 w 6142587"/>
                <a:gd name="connsiteY9-956" fmla="*/ 4362667 h 4768407"/>
                <a:gd name="connsiteX10-957" fmla="*/ 4361627 w 6142587"/>
                <a:gd name="connsiteY10-958" fmla="*/ 3979608 h 4768407"/>
                <a:gd name="connsiteX11-959" fmla="*/ 3867357 w 6142587"/>
                <a:gd name="connsiteY11-960" fmla="*/ 4585089 h 4768407"/>
                <a:gd name="connsiteX12-961" fmla="*/ 3076524 w 6142587"/>
                <a:gd name="connsiteY12-962" fmla="*/ 4745727 h 4768407"/>
                <a:gd name="connsiteX13-963" fmla="*/ 2149768 w 6142587"/>
                <a:gd name="connsiteY13-964" fmla="*/ 4164959 h 4768407"/>
                <a:gd name="connsiteX14-965" fmla="*/ 1247724 w 6142587"/>
                <a:gd name="connsiteY14-966" fmla="*/ 4177316 h 4768407"/>
                <a:gd name="connsiteX15-967" fmla="*/ 617530 w 6142587"/>
                <a:gd name="connsiteY15-968" fmla="*/ 4004321 h 4768407"/>
                <a:gd name="connsiteX16-969" fmla="*/ 629887 w 6142587"/>
                <a:gd name="connsiteY16-970" fmla="*/ 3003424 h 4768407"/>
                <a:gd name="connsiteX17-971" fmla="*/ 12049 w 6142587"/>
                <a:gd name="connsiteY17-972" fmla="*/ 1928387 h 4768407"/>
                <a:gd name="connsiteX18-973" fmla="*/ 679314 w 6142587"/>
                <a:gd name="connsiteY18-974" fmla="*/ 1310548 h 4768407"/>
                <a:gd name="connsiteX0-975" fmla="*/ 677110 w 6140383"/>
                <a:gd name="connsiteY0-976" fmla="*/ 1310548 h 4768407"/>
                <a:gd name="connsiteX1-977" fmla="*/ 1369088 w 6140383"/>
                <a:gd name="connsiteY1-978" fmla="*/ 470289 h 4768407"/>
                <a:gd name="connsiteX2-979" fmla="*/ 2678904 w 6140383"/>
                <a:gd name="connsiteY2-980" fmla="*/ 667997 h 4768407"/>
                <a:gd name="connsiteX3-981" fmla="*/ 3655088 w 6140383"/>
                <a:gd name="connsiteY3-982" fmla="*/ 732 h 4768407"/>
                <a:gd name="connsiteX4-983" fmla="*/ 4569488 w 6140383"/>
                <a:gd name="connsiteY4-984" fmla="*/ 742137 h 4768407"/>
                <a:gd name="connsiteX5-985" fmla="*/ 5805164 w 6140383"/>
                <a:gd name="connsiteY5-986" fmla="*/ 952202 h 4768407"/>
                <a:gd name="connsiteX6-987" fmla="*/ 5372677 w 6140383"/>
                <a:gd name="connsiteY6-988" fmla="*/ 2385586 h 4768407"/>
                <a:gd name="connsiteX7-989" fmla="*/ 6077012 w 6140383"/>
                <a:gd name="connsiteY7-990" fmla="*/ 3275273 h 4768407"/>
                <a:gd name="connsiteX8-991" fmla="*/ 5978158 w 6140383"/>
                <a:gd name="connsiteY8-992" fmla="*/ 4140246 h 4768407"/>
                <a:gd name="connsiteX9-993" fmla="*/ 4940191 w 6140383"/>
                <a:gd name="connsiteY9-994" fmla="*/ 4362667 h 4768407"/>
                <a:gd name="connsiteX10-995" fmla="*/ 4359423 w 6140383"/>
                <a:gd name="connsiteY10-996" fmla="*/ 3979608 h 4768407"/>
                <a:gd name="connsiteX11-997" fmla="*/ 3865153 w 6140383"/>
                <a:gd name="connsiteY11-998" fmla="*/ 4585089 h 4768407"/>
                <a:gd name="connsiteX12-999" fmla="*/ 3074320 w 6140383"/>
                <a:gd name="connsiteY12-1000" fmla="*/ 4745727 h 4768407"/>
                <a:gd name="connsiteX13-1001" fmla="*/ 2147564 w 6140383"/>
                <a:gd name="connsiteY13-1002" fmla="*/ 4164959 h 4768407"/>
                <a:gd name="connsiteX14-1003" fmla="*/ 1245520 w 6140383"/>
                <a:gd name="connsiteY14-1004" fmla="*/ 4177316 h 4768407"/>
                <a:gd name="connsiteX15-1005" fmla="*/ 578256 w 6140383"/>
                <a:gd name="connsiteY15-1006" fmla="*/ 3856040 h 4768407"/>
                <a:gd name="connsiteX16-1007" fmla="*/ 627683 w 6140383"/>
                <a:gd name="connsiteY16-1008" fmla="*/ 3003424 h 4768407"/>
                <a:gd name="connsiteX17-1009" fmla="*/ 9845 w 6140383"/>
                <a:gd name="connsiteY17-1010" fmla="*/ 1928387 h 4768407"/>
                <a:gd name="connsiteX18-1011" fmla="*/ 677110 w 6140383"/>
                <a:gd name="connsiteY18-1012" fmla="*/ 1310548 h 4768407"/>
                <a:gd name="connsiteX0-1013" fmla="*/ 677110 w 6140383"/>
                <a:gd name="connsiteY0-1014" fmla="*/ 1310548 h 4768407"/>
                <a:gd name="connsiteX1-1015" fmla="*/ 1369088 w 6140383"/>
                <a:gd name="connsiteY1-1016" fmla="*/ 470289 h 4768407"/>
                <a:gd name="connsiteX2-1017" fmla="*/ 2678904 w 6140383"/>
                <a:gd name="connsiteY2-1018" fmla="*/ 667997 h 4768407"/>
                <a:gd name="connsiteX3-1019" fmla="*/ 3655088 w 6140383"/>
                <a:gd name="connsiteY3-1020" fmla="*/ 732 h 4768407"/>
                <a:gd name="connsiteX4-1021" fmla="*/ 4569488 w 6140383"/>
                <a:gd name="connsiteY4-1022" fmla="*/ 742137 h 4768407"/>
                <a:gd name="connsiteX5-1023" fmla="*/ 5805164 w 6140383"/>
                <a:gd name="connsiteY5-1024" fmla="*/ 952202 h 4768407"/>
                <a:gd name="connsiteX6-1025" fmla="*/ 5372677 w 6140383"/>
                <a:gd name="connsiteY6-1026" fmla="*/ 2385586 h 4768407"/>
                <a:gd name="connsiteX7-1027" fmla="*/ 6077012 w 6140383"/>
                <a:gd name="connsiteY7-1028" fmla="*/ 3275273 h 4768407"/>
                <a:gd name="connsiteX8-1029" fmla="*/ 5978158 w 6140383"/>
                <a:gd name="connsiteY8-1030" fmla="*/ 4140246 h 4768407"/>
                <a:gd name="connsiteX9-1031" fmla="*/ 4940191 w 6140383"/>
                <a:gd name="connsiteY9-1032" fmla="*/ 4362667 h 4768407"/>
                <a:gd name="connsiteX10-1033" fmla="*/ 4359423 w 6140383"/>
                <a:gd name="connsiteY10-1034" fmla="*/ 3979608 h 4768407"/>
                <a:gd name="connsiteX11-1035" fmla="*/ 3865153 w 6140383"/>
                <a:gd name="connsiteY11-1036" fmla="*/ 4585089 h 4768407"/>
                <a:gd name="connsiteX12-1037" fmla="*/ 3074320 w 6140383"/>
                <a:gd name="connsiteY12-1038" fmla="*/ 4745727 h 4768407"/>
                <a:gd name="connsiteX13-1039" fmla="*/ 2147564 w 6140383"/>
                <a:gd name="connsiteY13-1040" fmla="*/ 4164959 h 4768407"/>
                <a:gd name="connsiteX14-1041" fmla="*/ 578256 w 6140383"/>
                <a:gd name="connsiteY14-1042" fmla="*/ 3856040 h 4768407"/>
                <a:gd name="connsiteX15-1043" fmla="*/ 627683 w 6140383"/>
                <a:gd name="connsiteY15-1044" fmla="*/ 3003424 h 4768407"/>
                <a:gd name="connsiteX16-1045" fmla="*/ 9845 w 6140383"/>
                <a:gd name="connsiteY16-1046" fmla="*/ 1928387 h 4768407"/>
                <a:gd name="connsiteX17-1047" fmla="*/ 677110 w 6140383"/>
                <a:gd name="connsiteY17-1048" fmla="*/ 1310548 h 4768407"/>
                <a:gd name="connsiteX0-1049" fmla="*/ 677110 w 6140383"/>
                <a:gd name="connsiteY0-1050" fmla="*/ 1310548 h 4768407"/>
                <a:gd name="connsiteX1-1051" fmla="*/ 1369088 w 6140383"/>
                <a:gd name="connsiteY1-1052" fmla="*/ 470289 h 4768407"/>
                <a:gd name="connsiteX2-1053" fmla="*/ 2678904 w 6140383"/>
                <a:gd name="connsiteY2-1054" fmla="*/ 667997 h 4768407"/>
                <a:gd name="connsiteX3-1055" fmla="*/ 3655088 w 6140383"/>
                <a:gd name="connsiteY3-1056" fmla="*/ 732 h 4768407"/>
                <a:gd name="connsiteX4-1057" fmla="*/ 4569488 w 6140383"/>
                <a:gd name="connsiteY4-1058" fmla="*/ 742137 h 4768407"/>
                <a:gd name="connsiteX5-1059" fmla="*/ 5805164 w 6140383"/>
                <a:gd name="connsiteY5-1060" fmla="*/ 952202 h 4768407"/>
                <a:gd name="connsiteX6-1061" fmla="*/ 5372677 w 6140383"/>
                <a:gd name="connsiteY6-1062" fmla="*/ 2385586 h 4768407"/>
                <a:gd name="connsiteX7-1063" fmla="*/ 6077012 w 6140383"/>
                <a:gd name="connsiteY7-1064" fmla="*/ 3275273 h 4768407"/>
                <a:gd name="connsiteX8-1065" fmla="*/ 5978158 w 6140383"/>
                <a:gd name="connsiteY8-1066" fmla="*/ 4140246 h 4768407"/>
                <a:gd name="connsiteX9-1067" fmla="*/ 4940191 w 6140383"/>
                <a:gd name="connsiteY9-1068" fmla="*/ 4362667 h 4768407"/>
                <a:gd name="connsiteX10-1069" fmla="*/ 4359423 w 6140383"/>
                <a:gd name="connsiteY10-1070" fmla="*/ 3979608 h 4768407"/>
                <a:gd name="connsiteX11-1071" fmla="*/ 3865153 w 6140383"/>
                <a:gd name="connsiteY11-1072" fmla="*/ 4585089 h 4768407"/>
                <a:gd name="connsiteX12-1073" fmla="*/ 3074320 w 6140383"/>
                <a:gd name="connsiteY12-1074" fmla="*/ 4745727 h 4768407"/>
                <a:gd name="connsiteX13-1075" fmla="*/ 2147564 w 6140383"/>
                <a:gd name="connsiteY13-1076" fmla="*/ 4164959 h 4768407"/>
                <a:gd name="connsiteX14-1077" fmla="*/ 578256 w 6140383"/>
                <a:gd name="connsiteY14-1078" fmla="*/ 3856040 h 4768407"/>
                <a:gd name="connsiteX15-1079" fmla="*/ 627683 w 6140383"/>
                <a:gd name="connsiteY15-1080" fmla="*/ 3003424 h 4768407"/>
                <a:gd name="connsiteX16-1081" fmla="*/ 9845 w 6140383"/>
                <a:gd name="connsiteY16-1082" fmla="*/ 1928387 h 4768407"/>
                <a:gd name="connsiteX17-1083" fmla="*/ 677110 w 6140383"/>
                <a:gd name="connsiteY17-1084" fmla="*/ 1310548 h 4768407"/>
                <a:gd name="connsiteX0-1085" fmla="*/ 677285 w 6140558"/>
                <a:gd name="connsiteY0-1086" fmla="*/ 1310548 h 4768407"/>
                <a:gd name="connsiteX1-1087" fmla="*/ 1369263 w 6140558"/>
                <a:gd name="connsiteY1-1088" fmla="*/ 470289 h 4768407"/>
                <a:gd name="connsiteX2-1089" fmla="*/ 2679079 w 6140558"/>
                <a:gd name="connsiteY2-1090" fmla="*/ 667997 h 4768407"/>
                <a:gd name="connsiteX3-1091" fmla="*/ 3655263 w 6140558"/>
                <a:gd name="connsiteY3-1092" fmla="*/ 732 h 4768407"/>
                <a:gd name="connsiteX4-1093" fmla="*/ 4569663 w 6140558"/>
                <a:gd name="connsiteY4-1094" fmla="*/ 742137 h 4768407"/>
                <a:gd name="connsiteX5-1095" fmla="*/ 5805339 w 6140558"/>
                <a:gd name="connsiteY5-1096" fmla="*/ 952202 h 4768407"/>
                <a:gd name="connsiteX6-1097" fmla="*/ 5372852 w 6140558"/>
                <a:gd name="connsiteY6-1098" fmla="*/ 2385586 h 4768407"/>
                <a:gd name="connsiteX7-1099" fmla="*/ 6077187 w 6140558"/>
                <a:gd name="connsiteY7-1100" fmla="*/ 3275273 h 4768407"/>
                <a:gd name="connsiteX8-1101" fmla="*/ 5978333 w 6140558"/>
                <a:gd name="connsiteY8-1102" fmla="*/ 4140246 h 4768407"/>
                <a:gd name="connsiteX9-1103" fmla="*/ 4940366 w 6140558"/>
                <a:gd name="connsiteY9-1104" fmla="*/ 4362667 h 4768407"/>
                <a:gd name="connsiteX10-1105" fmla="*/ 4359598 w 6140558"/>
                <a:gd name="connsiteY10-1106" fmla="*/ 3979608 h 4768407"/>
                <a:gd name="connsiteX11-1107" fmla="*/ 3865328 w 6140558"/>
                <a:gd name="connsiteY11-1108" fmla="*/ 4585089 h 4768407"/>
                <a:gd name="connsiteX12-1109" fmla="*/ 3074495 w 6140558"/>
                <a:gd name="connsiteY12-1110" fmla="*/ 4745727 h 4768407"/>
                <a:gd name="connsiteX13-1111" fmla="*/ 2147739 w 6140558"/>
                <a:gd name="connsiteY13-1112" fmla="*/ 4164959 h 4768407"/>
                <a:gd name="connsiteX14-1113" fmla="*/ 652572 w 6140558"/>
                <a:gd name="connsiteY14-1114" fmla="*/ 3991964 h 4768407"/>
                <a:gd name="connsiteX15-1115" fmla="*/ 627858 w 6140558"/>
                <a:gd name="connsiteY15-1116" fmla="*/ 3003424 h 4768407"/>
                <a:gd name="connsiteX16-1117" fmla="*/ 10020 w 6140558"/>
                <a:gd name="connsiteY16-1118" fmla="*/ 1928387 h 4768407"/>
                <a:gd name="connsiteX17-1119" fmla="*/ 677285 w 6140558"/>
                <a:gd name="connsiteY17-1120" fmla="*/ 1310548 h 4768407"/>
                <a:gd name="connsiteX0-1121" fmla="*/ 677285 w 6140558"/>
                <a:gd name="connsiteY0-1122" fmla="*/ 1310548 h 4775486"/>
                <a:gd name="connsiteX1-1123" fmla="*/ 1369263 w 6140558"/>
                <a:gd name="connsiteY1-1124" fmla="*/ 470289 h 4775486"/>
                <a:gd name="connsiteX2-1125" fmla="*/ 2679079 w 6140558"/>
                <a:gd name="connsiteY2-1126" fmla="*/ 667997 h 4775486"/>
                <a:gd name="connsiteX3-1127" fmla="*/ 3655263 w 6140558"/>
                <a:gd name="connsiteY3-1128" fmla="*/ 732 h 4775486"/>
                <a:gd name="connsiteX4-1129" fmla="*/ 4569663 w 6140558"/>
                <a:gd name="connsiteY4-1130" fmla="*/ 742137 h 4775486"/>
                <a:gd name="connsiteX5-1131" fmla="*/ 5805339 w 6140558"/>
                <a:gd name="connsiteY5-1132" fmla="*/ 952202 h 4775486"/>
                <a:gd name="connsiteX6-1133" fmla="*/ 5372852 w 6140558"/>
                <a:gd name="connsiteY6-1134" fmla="*/ 2385586 h 4775486"/>
                <a:gd name="connsiteX7-1135" fmla="*/ 6077187 w 6140558"/>
                <a:gd name="connsiteY7-1136" fmla="*/ 3275273 h 4775486"/>
                <a:gd name="connsiteX8-1137" fmla="*/ 5978333 w 6140558"/>
                <a:gd name="connsiteY8-1138" fmla="*/ 4140246 h 4775486"/>
                <a:gd name="connsiteX9-1139" fmla="*/ 4940366 w 6140558"/>
                <a:gd name="connsiteY9-1140" fmla="*/ 4362667 h 4775486"/>
                <a:gd name="connsiteX10-1141" fmla="*/ 4359598 w 6140558"/>
                <a:gd name="connsiteY10-1142" fmla="*/ 3979608 h 4775486"/>
                <a:gd name="connsiteX11-1143" fmla="*/ 3865328 w 6140558"/>
                <a:gd name="connsiteY11-1144" fmla="*/ 4585089 h 4775486"/>
                <a:gd name="connsiteX12-1145" fmla="*/ 3074495 w 6140558"/>
                <a:gd name="connsiteY12-1146" fmla="*/ 4745727 h 4775486"/>
                <a:gd name="connsiteX13-1147" fmla="*/ 2147739 w 6140558"/>
                <a:gd name="connsiteY13-1148" fmla="*/ 4164959 h 4775486"/>
                <a:gd name="connsiteX14-1149" fmla="*/ 652572 w 6140558"/>
                <a:gd name="connsiteY14-1150" fmla="*/ 3991964 h 4775486"/>
                <a:gd name="connsiteX15-1151" fmla="*/ 627858 w 6140558"/>
                <a:gd name="connsiteY15-1152" fmla="*/ 3003424 h 4775486"/>
                <a:gd name="connsiteX16-1153" fmla="*/ 10020 w 6140558"/>
                <a:gd name="connsiteY16-1154" fmla="*/ 1928387 h 4775486"/>
                <a:gd name="connsiteX17-1155" fmla="*/ 677285 w 6140558"/>
                <a:gd name="connsiteY17-1156" fmla="*/ 1310548 h 4775486"/>
                <a:gd name="connsiteX0-1157" fmla="*/ 677285 w 6172989"/>
                <a:gd name="connsiteY0-1158" fmla="*/ 1310548 h 4775486"/>
                <a:gd name="connsiteX1-1159" fmla="*/ 1369263 w 6172989"/>
                <a:gd name="connsiteY1-1160" fmla="*/ 470289 h 4775486"/>
                <a:gd name="connsiteX2-1161" fmla="*/ 2679079 w 6172989"/>
                <a:gd name="connsiteY2-1162" fmla="*/ 667997 h 4775486"/>
                <a:gd name="connsiteX3-1163" fmla="*/ 3655263 w 6172989"/>
                <a:gd name="connsiteY3-1164" fmla="*/ 732 h 4775486"/>
                <a:gd name="connsiteX4-1165" fmla="*/ 4569663 w 6172989"/>
                <a:gd name="connsiteY4-1166" fmla="*/ 742137 h 4775486"/>
                <a:gd name="connsiteX5-1167" fmla="*/ 5805339 w 6172989"/>
                <a:gd name="connsiteY5-1168" fmla="*/ 952202 h 4775486"/>
                <a:gd name="connsiteX6-1169" fmla="*/ 5372852 w 6172989"/>
                <a:gd name="connsiteY6-1170" fmla="*/ 2385586 h 4775486"/>
                <a:gd name="connsiteX7-1171" fmla="*/ 6077187 w 6172989"/>
                <a:gd name="connsiteY7-1172" fmla="*/ 3275273 h 4775486"/>
                <a:gd name="connsiteX8-1173" fmla="*/ 5978333 w 6172989"/>
                <a:gd name="connsiteY8-1174" fmla="*/ 4140246 h 4775486"/>
                <a:gd name="connsiteX9-1175" fmla="*/ 4359598 w 6172989"/>
                <a:gd name="connsiteY9-1176" fmla="*/ 3979608 h 4775486"/>
                <a:gd name="connsiteX10-1177" fmla="*/ 3865328 w 6172989"/>
                <a:gd name="connsiteY10-1178" fmla="*/ 4585089 h 4775486"/>
                <a:gd name="connsiteX11-1179" fmla="*/ 3074495 w 6172989"/>
                <a:gd name="connsiteY11-1180" fmla="*/ 4745727 h 4775486"/>
                <a:gd name="connsiteX12-1181" fmla="*/ 2147739 w 6172989"/>
                <a:gd name="connsiteY12-1182" fmla="*/ 4164959 h 4775486"/>
                <a:gd name="connsiteX13-1183" fmla="*/ 652572 w 6172989"/>
                <a:gd name="connsiteY13-1184" fmla="*/ 3991964 h 4775486"/>
                <a:gd name="connsiteX14-1185" fmla="*/ 627858 w 6172989"/>
                <a:gd name="connsiteY14-1186" fmla="*/ 3003424 h 4775486"/>
                <a:gd name="connsiteX15-1187" fmla="*/ 10020 w 6172989"/>
                <a:gd name="connsiteY15-1188" fmla="*/ 1928387 h 4775486"/>
                <a:gd name="connsiteX16-1189" fmla="*/ 677285 w 6172989"/>
                <a:gd name="connsiteY16-1190" fmla="*/ 1310548 h 4775486"/>
                <a:gd name="connsiteX0-1191" fmla="*/ 677285 w 6118891"/>
                <a:gd name="connsiteY0-1192" fmla="*/ 1310548 h 4775486"/>
                <a:gd name="connsiteX1-1193" fmla="*/ 1369263 w 6118891"/>
                <a:gd name="connsiteY1-1194" fmla="*/ 470289 h 4775486"/>
                <a:gd name="connsiteX2-1195" fmla="*/ 2679079 w 6118891"/>
                <a:gd name="connsiteY2-1196" fmla="*/ 667997 h 4775486"/>
                <a:gd name="connsiteX3-1197" fmla="*/ 3655263 w 6118891"/>
                <a:gd name="connsiteY3-1198" fmla="*/ 732 h 4775486"/>
                <a:gd name="connsiteX4-1199" fmla="*/ 4569663 w 6118891"/>
                <a:gd name="connsiteY4-1200" fmla="*/ 742137 h 4775486"/>
                <a:gd name="connsiteX5-1201" fmla="*/ 5805339 w 6118891"/>
                <a:gd name="connsiteY5-1202" fmla="*/ 952202 h 4775486"/>
                <a:gd name="connsiteX6-1203" fmla="*/ 5372852 w 6118891"/>
                <a:gd name="connsiteY6-1204" fmla="*/ 2385586 h 4775486"/>
                <a:gd name="connsiteX7-1205" fmla="*/ 6077187 w 6118891"/>
                <a:gd name="connsiteY7-1206" fmla="*/ 3275273 h 4775486"/>
                <a:gd name="connsiteX8-1207" fmla="*/ 5854766 w 6118891"/>
                <a:gd name="connsiteY8-1208" fmla="*/ 4325597 h 4775486"/>
                <a:gd name="connsiteX9-1209" fmla="*/ 4359598 w 6118891"/>
                <a:gd name="connsiteY9-1210" fmla="*/ 3979608 h 4775486"/>
                <a:gd name="connsiteX10-1211" fmla="*/ 3865328 w 6118891"/>
                <a:gd name="connsiteY10-1212" fmla="*/ 4585089 h 4775486"/>
                <a:gd name="connsiteX11-1213" fmla="*/ 3074495 w 6118891"/>
                <a:gd name="connsiteY11-1214" fmla="*/ 4745727 h 4775486"/>
                <a:gd name="connsiteX12-1215" fmla="*/ 2147739 w 6118891"/>
                <a:gd name="connsiteY12-1216" fmla="*/ 4164959 h 4775486"/>
                <a:gd name="connsiteX13-1217" fmla="*/ 652572 w 6118891"/>
                <a:gd name="connsiteY13-1218" fmla="*/ 3991964 h 4775486"/>
                <a:gd name="connsiteX14-1219" fmla="*/ 627858 w 6118891"/>
                <a:gd name="connsiteY14-1220" fmla="*/ 3003424 h 4775486"/>
                <a:gd name="connsiteX15-1221" fmla="*/ 10020 w 6118891"/>
                <a:gd name="connsiteY15-1222" fmla="*/ 1928387 h 4775486"/>
                <a:gd name="connsiteX16-1223" fmla="*/ 677285 w 6118891"/>
                <a:gd name="connsiteY16-1224" fmla="*/ 1310548 h 4775486"/>
                <a:gd name="connsiteX0-1225" fmla="*/ 677285 w 6234641"/>
                <a:gd name="connsiteY0-1226" fmla="*/ 1310548 h 4775486"/>
                <a:gd name="connsiteX1-1227" fmla="*/ 1369263 w 6234641"/>
                <a:gd name="connsiteY1-1228" fmla="*/ 470289 h 4775486"/>
                <a:gd name="connsiteX2-1229" fmla="*/ 2679079 w 6234641"/>
                <a:gd name="connsiteY2-1230" fmla="*/ 667997 h 4775486"/>
                <a:gd name="connsiteX3-1231" fmla="*/ 3655263 w 6234641"/>
                <a:gd name="connsiteY3-1232" fmla="*/ 732 h 4775486"/>
                <a:gd name="connsiteX4-1233" fmla="*/ 4569663 w 6234641"/>
                <a:gd name="connsiteY4-1234" fmla="*/ 742137 h 4775486"/>
                <a:gd name="connsiteX5-1235" fmla="*/ 5805339 w 6234641"/>
                <a:gd name="connsiteY5-1236" fmla="*/ 952202 h 4775486"/>
                <a:gd name="connsiteX6-1237" fmla="*/ 5372852 w 6234641"/>
                <a:gd name="connsiteY6-1238" fmla="*/ 2385586 h 4775486"/>
                <a:gd name="connsiteX7-1239" fmla="*/ 6077187 w 6234641"/>
                <a:gd name="connsiteY7-1240" fmla="*/ 3275273 h 4775486"/>
                <a:gd name="connsiteX8-1241" fmla="*/ 5854766 w 6234641"/>
                <a:gd name="connsiteY8-1242" fmla="*/ 4325597 h 4775486"/>
                <a:gd name="connsiteX9-1243" fmla="*/ 4359598 w 6234641"/>
                <a:gd name="connsiteY9-1244" fmla="*/ 3979608 h 4775486"/>
                <a:gd name="connsiteX10-1245" fmla="*/ 3865328 w 6234641"/>
                <a:gd name="connsiteY10-1246" fmla="*/ 4585089 h 4775486"/>
                <a:gd name="connsiteX11-1247" fmla="*/ 3074495 w 6234641"/>
                <a:gd name="connsiteY11-1248" fmla="*/ 4745727 h 4775486"/>
                <a:gd name="connsiteX12-1249" fmla="*/ 2147739 w 6234641"/>
                <a:gd name="connsiteY12-1250" fmla="*/ 4164959 h 4775486"/>
                <a:gd name="connsiteX13-1251" fmla="*/ 652572 w 6234641"/>
                <a:gd name="connsiteY13-1252" fmla="*/ 3991964 h 4775486"/>
                <a:gd name="connsiteX14-1253" fmla="*/ 627858 w 6234641"/>
                <a:gd name="connsiteY14-1254" fmla="*/ 3003424 h 4775486"/>
                <a:gd name="connsiteX15-1255" fmla="*/ 10020 w 6234641"/>
                <a:gd name="connsiteY15-1256" fmla="*/ 1928387 h 4775486"/>
                <a:gd name="connsiteX16-1257" fmla="*/ 677285 w 6234641"/>
                <a:gd name="connsiteY16-1258" fmla="*/ 1310548 h 4775486"/>
                <a:gd name="connsiteX0-1259" fmla="*/ 677285 w 6156481"/>
                <a:gd name="connsiteY0-1260" fmla="*/ 1310548 h 4775486"/>
                <a:gd name="connsiteX1-1261" fmla="*/ 1369263 w 6156481"/>
                <a:gd name="connsiteY1-1262" fmla="*/ 470289 h 4775486"/>
                <a:gd name="connsiteX2-1263" fmla="*/ 2679079 w 6156481"/>
                <a:gd name="connsiteY2-1264" fmla="*/ 667997 h 4775486"/>
                <a:gd name="connsiteX3-1265" fmla="*/ 3655263 w 6156481"/>
                <a:gd name="connsiteY3-1266" fmla="*/ 732 h 4775486"/>
                <a:gd name="connsiteX4-1267" fmla="*/ 4569663 w 6156481"/>
                <a:gd name="connsiteY4-1268" fmla="*/ 742137 h 4775486"/>
                <a:gd name="connsiteX5-1269" fmla="*/ 5805339 w 6156481"/>
                <a:gd name="connsiteY5-1270" fmla="*/ 952202 h 4775486"/>
                <a:gd name="connsiteX6-1271" fmla="*/ 5372852 w 6156481"/>
                <a:gd name="connsiteY6-1272" fmla="*/ 2385586 h 4775486"/>
                <a:gd name="connsiteX7-1273" fmla="*/ 6077187 w 6156481"/>
                <a:gd name="connsiteY7-1274" fmla="*/ 3275273 h 4775486"/>
                <a:gd name="connsiteX8-1275" fmla="*/ 5854766 w 6156481"/>
                <a:gd name="connsiteY8-1276" fmla="*/ 4325597 h 4775486"/>
                <a:gd name="connsiteX9-1277" fmla="*/ 4359598 w 6156481"/>
                <a:gd name="connsiteY9-1278" fmla="*/ 3979608 h 4775486"/>
                <a:gd name="connsiteX10-1279" fmla="*/ 3865328 w 6156481"/>
                <a:gd name="connsiteY10-1280" fmla="*/ 4585089 h 4775486"/>
                <a:gd name="connsiteX11-1281" fmla="*/ 3074495 w 6156481"/>
                <a:gd name="connsiteY11-1282" fmla="*/ 4745727 h 4775486"/>
                <a:gd name="connsiteX12-1283" fmla="*/ 2147739 w 6156481"/>
                <a:gd name="connsiteY12-1284" fmla="*/ 4164959 h 4775486"/>
                <a:gd name="connsiteX13-1285" fmla="*/ 652572 w 6156481"/>
                <a:gd name="connsiteY13-1286" fmla="*/ 3991964 h 4775486"/>
                <a:gd name="connsiteX14-1287" fmla="*/ 627858 w 6156481"/>
                <a:gd name="connsiteY14-1288" fmla="*/ 3003424 h 4775486"/>
                <a:gd name="connsiteX15-1289" fmla="*/ 10020 w 6156481"/>
                <a:gd name="connsiteY15-1290" fmla="*/ 1928387 h 4775486"/>
                <a:gd name="connsiteX16-1291" fmla="*/ 677285 w 6156481"/>
                <a:gd name="connsiteY16-1292" fmla="*/ 1310548 h 4775486"/>
                <a:gd name="connsiteX0-1293" fmla="*/ 677285 w 5901620"/>
                <a:gd name="connsiteY0-1294" fmla="*/ 1310548 h 4775486"/>
                <a:gd name="connsiteX1-1295" fmla="*/ 1369263 w 5901620"/>
                <a:gd name="connsiteY1-1296" fmla="*/ 470289 h 4775486"/>
                <a:gd name="connsiteX2-1297" fmla="*/ 2679079 w 5901620"/>
                <a:gd name="connsiteY2-1298" fmla="*/ 667997 h 4775486"/>
                <a:gd name="connsiteX3-1299" fmla="*/ 3655263 w 5901620"/>
                <a:gd name="connsiteY3-1300" fmla="*/ 732 h 4775486"/>
                <a:gd name="connsiteX4-1301" fmla="*/ 4569663 w 5901620"/>
                <a:gd name="connsiteY4-1302" fmla="*/ 742137 h 4775486"/>
                <a:gd name="connsiteX5-1303" fmla="*/ 5805339 w 5901620"/>
                <a:gd name="connsiteY5-1304" fmla="*/ 952202 h 4775486"/>
                <a:gd name="connsiteX6-1305" fmla="*/ 5372852 w 5901620"/>
                <a:gd name="connsiteY6-1306" fmla="*/ 2385586 h 4775486"/>
                <a:gd name="connsiteX7-1307" fmla="*/ 5854766 w 5901620"/>
                <a:gd name="connsiteY7-1308" fmla="*/ 4325597 h 4775486"/>
                <a:gd name="connsiteX8-1309" fmla="*/ 4359598 w 5901620"/>
                <a:gd name="connsiteY8-1310" fmla="*/ 3979608 h 4775486"/>
                <a:gd name="connsiteX9-1311" fmla="*/ 3865328 w 5901620"/>
                <a:gd name="connsiteY9-1312" fmla="*/ 4585089 h 4775486"/>
                <a:gd name="connsiteX10-1313" fmla="*/ 3074495 w 5901620"/>
                <a:gd name="connsiteY10-1314" fmla="*/ 4745727 h 4775486"/>
                <a:gd name="connsiteX11-1315" fmla="*/ 2147739 w 5901620"/>
                <a:gd name="connsiteY11-1316" fmla="*/ 4164959 h 4775486"/>
                <a:gd name="connsiteX12-1317" fmla="*/ 652572 w 5901620"/>
                <a:gd name="connsiteY12-1318" fmla="*/ 3991964 h 4775486"/>
                <a:gd name="connsiteX13-1319" fmla="*/ 627858 w 5901620"/>
                <a:gd name="connsiteY13-1320" fmla="*/ 3003424 h 4775486"/>
                <a:gd name="connsiteX14-1321" fmla="*/ 10020 w 5901620"/>
                <a:gd name="connsiteY14-1322" fmla="*/ 1928387 h 4775486"/>
                <a:gd name="connsiteX15-1323" fmla="*/ 677285 w 5901620"/>
                <a:gd name="connsiteY15-1324" fmla="*/ 1310548 h 4775486"/>
                <a:gd name="connsiteX0-1325" fmla="*/ 677285 w 6042423"/>
                <a:gd name="connsiteY0-1326" fmla="*/ 1310548 h 4775486"/>
                <a:gd name="connsiteX1-1327" fmla="*/ 1369263 w 6042423"/>
                <a:gd name="connsiteY1-1328" fmla="*/ 470289 h 4775486"/>
                <a:gd name="connsiteX2-1329" fmla="*/ 2679079 w 6042423"/>
                <a:gd name="connsiteY2-1330" fmla="*/ 667997 h 4775486"/>
                <a:gd name="connsiteX3-1331" fmla="*/ 3655263 w 6042423"/>
                <a:gd name="connsiteY3-1332" fmla="*/ 732 h 4775486"/>
                <a:gd name="connsiteX4-1333" fmla="*/ 4569663 w 6042423"/>
                <a:gd name="connsiteY4-1334" fmla="*/ 742137 h 4775486"/>
                <a:gd name="connsiteX5-1335" fmla="*/ 5805339 w 6042423"/>
                <a:gd name="connsiteY5-1336" fmla="*/ 952202 h 4775486"/>
                <a:gd name="connsiteX6-1337" fmla="*/ 5372852 w 6042423"/>
                <a:gd name="connsiteY6-1338" fmla="*/ 2385586 h 4775486"/>
                <a:gd name="connsiteX7-1339" fmla="*/ 5854766 w 6042423"/>
                <a:gd name="connsiteY7-1340" fmla="*/ 4325597 h 4775486"/>
                <a:gd name="connsiteX8-1341" fmla="*/ 4359598 w 6042423"/>
                <a:gd name="connsiteY8-1342" fmla="*/ 3979608 h 4775486"/>
                <a:gd name="connsiteX9-1343" fmla="*/ 3865328 w 6042423"/>
                <a:gd name="connsiteY9-1344" fmla="*/ 4585089 h 4775486"/>
                <a:gd name="connsiteX10-1345" fmla="*/ 3074495 w 6042423"/>
                <a:gd name="connsiteY10-1346" fmla="*/ 4745727 h 4775486"/>
                <a:gd name="connsiteX11-1347" fmla="*/ 2147739 w 6042423"/>
                <a:gd name="connsiteY11-1348" fmla="*/ 4164959 h 4775486"/>
                <a:gd name="connsiteX12-1349" fmla="*/ 652572 w 6042423"/>
                <a:gd name="connsiteY12-1350" fmla="*/ 3991964 h 4775486"/>
                <a:gd name="connsiteX13-1351" fmla="*/ 627858 w 6042423"/>
                <a:gd name="connsiteY13-1352" fmla="*/ 3003424 h 4775486"/>
                <a:gd name="connsiteX14-1353" fmla="*/ 10020 w 6042423"/>
                <a:gd name="connsiteY14-1354" fmla="*/ 1928387 h 4775486"/>
                <a:gd name="connsiteX15-1355" fmla="*/ 677285 w 6042423"/>
                <a:gd name="connsiteY15-1356" fmla="*/ 1310548 h 4775486"/>
                <a:gd name="connsiteX0-1357" fmla="*/ 677285 w 6109096"/>
                <a:gd name="connsiteY0-1358" fmla="*/ 1310548 h 4775486"/>
                <a:gd name="connsiteX1-1359" fmla="*/ 1369263 w 6109096"/>
                <a:gd name="connsiteY1-1360" fmla="*/ 470289 h 4775486"/>
                <a:gd name="connsiteX2-1361" fmla="*/ 2679079 w 6109096"/>
                <a:gd name="connsiteY2-1362" fmla="*/ 667997 h 4775486"/>
                <a:gd name="connsiteX3-1363" fmla="*/ 3655263 w 6109096"/>
                <a:gd name="connsiteY3-1364" fmla="*/ 732 h 4775486"/>
                <a:gd name="connsiteX4-1365" fmla="*/ 4569663 w 6109096"/>
                <a:gd name="connsiteY4-1366" fmla="*/ 742137 h 4775486"/>
                <a:gd name="connsiteX5-1367" fmla="*/ 5805339 w 6109096"/>
                <a:gd name="connsiteY5-1368" fmla="*/ 952202 h 4775486"/>
                <a:gd name="connsiteX6-1369" fmla="*/ 5372852 w 6109096"/>
                <a:gd name="connsiteY6-1370" fmla="*/ 2385586 h 4775486"/>
                <a:gd name="connsiteX7-1371" fmla="*/ 5928906 w 6109096"/>
                <a:gd name="connsiteY7-1372" fmla="*/ 4177316 h 4775486"/>
                <a:gd name="connsiteX8-1373" fmla="*/ 4359598 w 6109096"/>
                <a:gd name="connsiteY8-1374" fmla="*/ 3979608 h 4775486"/>
                <a:gd name="connsiteX9-1375" fmla="*/ 3865328 w 6109096"/>
                <a:gd name="connsiteY9-1376" fmla="*/ 4585089 h 4775486"/>
                <a:gd name="connsiteX10-1377" fmla="*/ 3074495 w 6109096"/>
                <a:gd name="connsiteY10-1378" fmla="*/ 4745727 h 4775486"/>
                <a:gd name="connsiteX11-1379" fmla="*/ 2147739 w 6109096"/>
                <a:gd name="connsiteY11-1380" fmla="*/ 4164959 h 4775486"/>
                <a:gd name="connsiteX12-1381" fmla="*/ 652572 w 6109096"/>
                <a:gd name="connsiteY12-1382" fmla="*/ 3991964 h 4775486"/>
                <a:gd name="connsiteX13-1383" fmla="*/ 627858 w 6109096"/>
                <a:gd name="connsiteY13-1384" fmla="*/ 3003424 h 4775486"/>
                <a:gd name="connsiteX14-1385" fmla="*/ 10020 w 6109096"/>
                <a:gd name="connsiteY14-1386" fmla="*/ 1928387 h 4775486"/>
                <a:gd name="connsiteX15-1387" fmla="*/ 677285 w 6109096"/>
                <a:gd name="connsiteY15-1388" fmla="*/ 1310548 h 4775486"/>
                <a:gd name="connsiteX0-1389" fmla="*/ 677285 w 6143509"/>
                <a:gd name="connsiteY0-1390" fmla="*/ 1310548 h 4775486"/>
                <a:gd name="connsiteX1-1391" fmla="*/ 1369263 w 6143509"/>
                <a:gd name="connsiteY1-1392" fmla="*/ 470289 h 4775486"/>
                <a:gd name="connsiteX2-1393" fmla="*/ 2679079 w 6143509"/>
                <a:gd name="connsiteY2-1394" fmla="*/ 667997 h 4775486"/>
                <a:gd name="connsiteX3-1395" fmla="*/ 3655263 w 6143509"/>
                <a:gd name="connsiteY3-1396" fmla="*/ 732 h 4775486"/>
                <a:gd name="connsiteX4-1397" fmla="*/ 4569663 w 6143509"/>
                <a:gd name="connsiteY4-1398" fmla="*/ 742137 h 4775486"/>
                <a:gd name="connsiteX5-1399" fmla="*/ 5805339 w 6143509"/>
                <a:gd name="connsiteY5-1400" fmla="*/ 952202 h 4775486"/>
                <a:gd name="connsiteX6-1401" fmla="*/ 5372852 w 6143509"/>
                <a:gd name="connsiteY6-1402" fmla="*/ 2385586 h 4775486"/>
                <a:gd name="connsiteX7-1403" fmla="*/ 5928906 w 6143509"/>
                <a:gd name="connsiteY7-1404" fmla="*/ 4177316 h 4775486"/>
                <a:gd name="connsiteX8-1405" fmla="*/ 4359598 w 6143509"/>
                <a:gd name="connsiteY8-1406" fmla="*/ 3979608 h 4775486"/>
                <a:gd name="connsiteX9-1407" fmla="*/ 3865328 w 6143509"/>
                <a:gd name="connsiteY9-1408" fmla="*/ 4585089 h 4775486"/>
                <a:gd name="connsiteX10-1409" fmla="*/ 3074495 w 6143509"/>
                <a:gd name="connsiteY10-1410" fmla="*/ 4745727 h 4775486"/>
                <a:gd name="connsiteX11-1411" fmla="*/ 2147739 w 6143509"/>
                <a:gd name="connsiteY11-1412" fmla="*/ 4164959 h 4775486"/>
                <a:gd name="connsiteX12-1413" fmla="*/ 652572 w 6143509"/>
                <a:gd name="connsiteY12-1414" fmla="*/ 3991964 h 4775486"/>
                <a:gd name="connsiteX13-1415" fmla="*/ 627858 w 6143509"/>
                <a:gd name="connsiteY13-1416" fmla="*/ 3003424 h 4775486"/>
                <a:gd name="connsiteX14-1417" fmla="*/ 10020 w 6143509"/>
                <a:gd name="connsiteY14-1418" fmla="*/ 1928387 h 4775486"/>
                <a:gd name="connsiteX15-1419" fmla="*/ 677285 w 6143509"/>
                <a:gd name="connsiteY15-1420" fmla="*/ 1310548 h 4775486"/>
                <a:gd name="connsiteX0-1421" fmla="*/ 677285 w 6089789"/>
                <a:gd name="connsiteY0-1422" fmla="*/ 1310548 h 4775486"/>
                <a:gd name="connsiteX1-1423" fmla="*/ 1369263 w 6089789"/>
                <a:gd name="connsiteY1-1424" fmla="*/ 470289 h 4775486"/>
                <a:gd name="connsiteX2-1425" fmla="*/ 2679079 w 6089789"/>
                <a:gd name="connsiteY2-1426" fmla="*/ 667997 h 4775486"/>
                <a:gd name="connsiteX3-1427" fmla="*/ 3655263 w 6089789"/>
                <a:gd name="connsiteY3-1428" fmla="*/ 732 h 4775486"/>
                <a:gd name="connsiteX4-1429" fmla="*/ 4569663 w 6089789"/>
                <a:gd name="connsiteY4-1430" fmla="*/ 742137 h 4775486"/>
                <a:gd name="connsiteX5-1431" fmla="*/ 5805339 w 6089789"/>
                <a:gd name="connsiteY5-1432" fmla="*/ 952202 h 4775486"/>
                <a:gd name="connsiteX6-1433" fmla="*/ 5372852 w 6089789"/>
                <a:gd name="connsiteY6-1434" fmla="*/ 2385586 h 4775486"/>
                <a:gd name="connsiteX7-1435" fmla="*/ 5928906 w 6089789"/>
                <a:gd name="connsiteY7-1436" fmla="*/ 4177316 h 4775486"/>
                <a:gd name="connsiteX8-1437" fmla="*/ 4359598 w 6089789"/>
                <a:gd name="connsiteY8-1438" fmla="*/ 3979608 h 4775486"/>
                <a:gd name="connsiteX9-1439" fmla="*/ 3865328 w 6089789"/>
                <a:gd name="connsiteY9-1440" fmla="*/ 4585089 h 4775486"/>
                <a:gd name="connsiteX10-1441" fmla="*/ 3074495 w 6089789"/>
                <a:gd name="connsiteY10-1442" fmla="*/ 4745727 h 4775486"/>
                <a:gd name="connsiteX11-1443" fmla="*/ 2147739 w 6089789"/>
                <a:gd name="connsiteY11-1444" fmla="*/ 4164959 h 4775486"/>
                <a:gd name="connsiteX12-1445" fmla="*/ 652572 w 6089789"/>
                <a:gd name="connsiteY12-1446" fmla="*/ 3991964 h 4775486"/>
                <a:gd name="connsiteX13-1447" fmla="*/ 627858 w 6089789"/>
                <a:gd name="connsiteY13-1448" fmla="*/ 3003424 h 4775486"/>
                <a:gd name="connsiteX14-1449" fmla="*/ 10020 w 6089789"/>
                <a:gd name="connsiteY14-1450" fmla="*/ 1928387 h 4775486"/>
                <a:gd name="connsiteX15-1451" fmla="*/ 677285 w 6089789"/>
                <a:gd name="connsiteY15-1452" fmla="*/ 1310548 h 4775486"/>
                <a:gd name="connsiteX0-1453" fmla="*/ 677285 w 6089789"/>
                <a:gd name="connsiteY0-1454" fmla="*/ 1310548 h 4775486"/>
                <a:gd name="connsiteX1-1455" fmla="*/ 1369263 w 6089789"/>
                <a:gd name="connsiteY1-1456" fmla="*/ 470289 h 4775486"/>
                <a:gd name="connsiteX2-1457" fmla="*/ 2679079 w 6089789"/>
                <a:gd name="connsiteY2-1458" fmla="*/ 667997 h 4775486"/>
                <a:gd name="connsiteX3-1459" fmla="*/ 3655263 w 6089789"/>
                <a:gd name="connsiteY3-1460" fmla="*/ 732 h 4775486"/>
                <a:gd name="connsiteX4-1461" fmla="*/ 4569663 w 6089789"/>
                <a:gd name="connsiteY4-1462" fmla="*/ 742137 h 4775486"/>
                <a:gd name="connsiteX5-1463" fmla="*/ 5805339 w 6089789"/>
                <a:gd name="connsiteY5-1464" fmla="*/ 952202 h 4775486"/>
                <a:gd name="connsiteX6-1465" fmla="*/ 5372852 w 6089789"/>
                <a:gd name="connsiteY6-1466" fmla="*/ 2385586 h 4775486"/>
                <a:gd name="connsiteX7-1467" fmla="*/ 5928906 w 6089789"/>
                <a:gd name="connsiteY7-1468" fmla="*/ 4177316 h 4775486"/>
                <a:gd name="connsiteX8-1469" fmla="*/ 4359598 w 6089789"/>
                <a:gd name="connsiteY8-1470" fmla="*/ 3979608 h 4775486"/>
                <a:gd name="connsiteX9-1471" fmla="*/ 3865328 w 6089789"/>
                <a:gd name="connsiteY9-1472" fmla="*/ 4585089 h 4775486"/>
                <a:gd name="connsiteX10-1473" fmla="*/ 3074495 w 6089789"/>
                <a:gd name="connsiteY10-1474" fmla="*/ 4745727 h 4775486"/>
                <a:gd name="connsiteX11-1475" fmla="*/ 2147739 w 6089789"/>
                <a:gd name="connsiteY11-1476" fmla="*/ 4164959 h 4775486"/>
                <a:gd name="connsiteX12-1477" fmla="*/ 652572 w 6089789"/>
                <a:gd name="connsiteY12-1478" fmla="*/ 3991964 h 4775486"/>
                <a:gd name="connsiteX13-1479" fmla="*/ 627858 w 6089789"/>
                <a:gd name="connsiteY13-1480" fmla="*/ 3003424 h 4775486"/>
                <a:gd name="connsiteX14-1481" fmla="*/ 10020 w 6089789"/>
                <a:gd name="connsiteY14-1482" fmla="*/ 1928387 h 4775486"/>
                <a:gd name="connsiteX15-1483" fmla="*/ 677285 w 6089789"/>
                <a:gd name="connsiteY15-1484" fmla="*/ 1310548 h 4775486"/>
                <a:gd name="connsiteX0-1485" fmla="*/ 677285 w 6066111"/>
                <a:gd name="connsiteY0-1486" fmla="*/ 1310548 h 4775486"/>
                <a:gd name="connsiteX1-1487" fmla="*/ 1369263 w 6066111"/>
                <a:gd name="connsiteY1-1488" fmla="*/ 470289 h 4775486"/>
                <a:gd name="connsiteX2-1489" fmla="*/ 2679079 w 6066111"/>
                <a:gd name="connsiteY2-1490" fmla="*/ 667997 h 4775486"/>
                <a:gd name="connsiteX3-1491" fmla="*/ 3655263 w 6066111"/>
                <a:gd name="connsiteY3-1492" fmla="*/ 732 h 4775486"/>
                <a:gd name="connsiteX4-1493" fmla="*/ 4569663 w 6066111"/>
                <a:gd name="connsiteY4-1494" fmla="*/ 742137 h 4775486"/>
                <a:gd name="connsiteX5-1495" fmla="*/ 5805339 w 6066111"/>
                <a:gd name="connsiteY5-1496" fmla="*/ 952202 h 4775486"/>
                <a:gd name="connsiteX6-1497" fmla="*/ 5372852 w 6066111"/>
                <a:gd name="connsiteY6-1498" fmla="*/ 2385586 h 4775486"/>
                <a:gd name="connsiteX7-1499" fmla="*/ 5928906 w 6066111"/>
                <a:gd name="connsiteY7-1500" fmla="*/ 4177316 h 4775486"/>
                <a:gd name="connsiteX8-1501" fmla="*/ 4359598 w 6066111"/>
                <a:gd name="connsiteY8-1502" fmla="*/ 3979608 h 4775486"/>
                <a:gd name="connsiteX9-1503" fmla="*/ 3865328 w 6066111"/>
                <a:gd name="connsiteY9-1504" fmla="*/ 4585089 h 4775486"/>
                <a:gd name="connsiteX10-1505" fmla="*/ 3074495 w 6066111"/>
                <a:gd name="connsiteY10-1506" fmla="*/ 4745727 h 4775486"/>
                <a:gd name="connsiteX11-1507" fmla="*/ 2147739 w 6066111"/>
                <a:gd name="connsiteY11-1508" fmla="*/ 4164959 h 4775486"/>
                <a:gd name="connsiteX12-1509" fmla="*/ 652572 w 6066111"/>
                <a:gd name="connsiteY12-1510" fmla="*/ 3991964 h 4775486"/>
                <a:gd name="connsiteX13-1511" fmla="*/ 627858 w 6066111"/>
                <a:gd name="connsiteY13-1512" fmla="*/ 3003424 h 4775486"/>
                <a:gd name="connsiteX14-1513" fmla="*/ 10020 w 6066111"/>
                <a:gd name="connsiteY14-1514" fmla="*/ 1928387 h 4775486"/>
                <a:gd name="connsiteX15-1515" fmla="*/ 677285 w 6066111"/>
                <a:gd name="connsiteY15-1516" fmla="*/ 1310548 h 4775486"/>
                <a:gd name="connsiteX0-1517" fmla="*/ 677285 w 6168625"/>
                <a:gd name="connsiteY0-1518" fmla="*/ 1310548 h 4775486"/>
                <a:gd name="connsiteX1-1519" fmla="*/ 1369263 w 6168625"/>
                <a:gd name="connsiteY1-1520" fmla="*/ 470289 h 4775486"/>
                <a:gd name="connsiteX2-1521" fmla="*/ 2679079 w 6168625"/>
                <a:gd name="connsiteY2-1522" fmla="*/ 667997 h 4775486"/>
                <a:gd name="connsiteX3-1523" fmla="*/ 3655263 w 6168625"/>
                <a:gd name="connsiteY3-1524" fmla="*/ 732 h 4775486"/>
                <a:gd name="connsiteX4-1525" fmla="*/ 4569663 w 6168625"/>
                <a:gd name="connsiteY4-1526" fmla="*/ 742137 h 4775486"/>
                <a:gd name="connsiteX5-1527" fmla="*/ 5805339 w 6168625"/>
                <a:gd name="connsiteY5-1528" fmla="*/ 952202 h 4775486"/>
                <a:gd name="connsiteX6-1529" fmla="*/ 5372852 w 6168625"/>
                <a:gd name="connsiteY6-1530" fmla="*/ 2385586 h 4775486"/>
                <a:gd name="connsiteX7-1531" fmla="*/ 6040117 w 6168625"/>
                <a:gd name="connsiteY7-1532" fmla="*/ 4066105 h 4775486"/>
                <a:gd name="connsiteX8-1533" fmla="*/ 4359598 w 6168625"/>
                <a:gd name="connsiteY8-1534" fmla="*/ 3979608 h 4775486"/>
                <a:gd name="connsiteX9-1535" fmla="*/ 3865328 w 6168625"/>
                <a:gd name="connsiteY9-1536" fmla="*/ 4585089 h 4775486"/>
                <a:gd name="connsiteX10-1537" fmla="*/ 3074495 w 6168625"/>
                <a:gd name="connsiteY10-1538" fmla="*/ 4745727 h 4775486"/>
                <a:gd name="connsiteX11-1539" fmla="*/ 2147739 w 6168625"/>
                <a:gd name="connsiteY11-1540" fmla="*/ 4164959 h 4775486"/>
                <a:gd name="connsiteX12-1541" fmla="*/ 652572 w 6168625"/>
                <a:gd name="connsiteY12-1542" fmla="*/ 3991964 h 4775486"/>
                <a:gd name="connsiteX13-1543" fmla="*/ 627858 w 6168625"/>
                <a:gd name="connsiteY13-1544" fmla="*/ 3003424 h 4775486"/>
                <a:gd name="connsiteX14-1545" fmla="*/ 10020 w 6168625"/>
                <a:gd name="connsiteY14-1546" fmla="*/ 1928387 h 4775486"/>
                <a:gd name="connsiteX15-1547" fmla="*/ 677285 w 6168625"/>
                <a:gd name="connsiteY15-1548" fmla="*/ 1310548 h 4775486"/>
                <a:gd name="connsiteX0-1549" fmla="*/ 677285 w 6205464"/>
                <a:gd name="connsiteY0-1550" fmla="*/ 1310548 h 4775486"/>
                <a:gd name="connsiteX1-1551" fmla="*/ 1369263 w 6205464"/>
                <a:gd name="connsiteY1-1552" fmla="*/ 470289 h 4775486"/>
                <a:gd name="connsiteX2-1553" fmla="*/ 2679079 w 6205464"/>
                <a:gd name="connsiteY2-1554" fmla="*/ 667997 h 4775486"/>
                <a:gd name="connsiteX3-1555" fmla="*/ 3655263 w 6205464"/>
                <a:gd name="connsiteY3-1556" fmla="*/ 732 h 4775486"/>
                <a:gd name="connsiteX4-1557" fmla="*/ 4569663 w 6205464"/>
                <a:gd name="connsiteY4-1558" fmla="*/ 742137 h 4775486"/>
                <a:gd name="connsiteX5-1559" fmla="*/ 5805339 w 6205464"/>
                <a:gd name="connsiteY5-1560" fmla="*/ 952202 h 4775486"/>
                <a:gd name="connsiteX6-1561" fmla="*/ 5372852 w 6205464"/>
                <a:gd name="connsiteY6-1562" fmla="*/ 2385586 h 4775486"/>
                <a:gd name="connsiteX7-1563" fmla="*/ 6040117 w 6205464"/>
                <a:gd name="connsiteY7-1564" fmla="*/ 4066105 h 4775486"/>
                <a:gd name="connsiteX8-1565" fmla="*/ 4359598 w 6205464"/>
                <a:gd name="connsiteY8-1566" fmla="*/ 3979608 h 4775486"/>
                <a:gd name="connsiteX9-1567" fmla="*/ 3865328 w 6205464"/>
                <a:gd name="connsiteY9-1568" fmla="*/ 4585089 h 4775486"/>
                <a:gd name="connsiteX10-1569" fmla="*/ 3074495 w 6205464"/>
                <a:gd name="connsiteY10-1570" fmla="*/ 4745727 h 4775486"/>
                <a:gd name="connsiteX11-1571" fmla="*/ 2147739 w 6205464"/>
                <a:gd name="connsiteY11-1572" fmla="*/ 4164959 h 4775486"/>
                <a:gd name="connsiteX12-1573" fmla="*/ 652572 w 6205464"/>
                <a:gd name="connsiteY12-1574" fmla="*/ 3991964 h 4775486"/>
                <a:gd name="connsiteX13-1575" fmla="*/ 627858 w 6205464"/>
                <a:gd name="connsiteY13-1576" fmla="*/ 3003424 h 4775486"/>
                <a:gd name="connsiteX14-1577" fmla="*/ 10020 w 6205464"/>
                <a:gd name="connsiteY14-1578" fmla="*/ 1928387 h 4775486"/>
                <a:gd name="connsiteX15-1579" fmla="*/ 677285 w 6205464"/>
                <a:gd name="connsiteY15-1580" fmla="*/ 1310548 h 47754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205464" h="4775486">
                  <a:moveTo>
                    <a:pt x="677285" y="1310548"/>
                  </a:moveTo>
                  <a:cubicBezTo>
                    <a:pt x="903825" y="1067532"/>
                    <a:pt x="800853" y="577381"/>
                    <a:pt x="1369263" y="470289"/>
                  </a:cubicBezTo>
                  <a:cubicBezTo>
                    <a:pt x="1937673" y="363197"/>
                    <a:pt x="2298079" y="746256"/>
                    <a:pt x="2679079" y="667997"/>
                  </a:cubicBezTo>
                  <a:cubicBezTo>
                    <a:pt x="3060079" y="589738"/>
                    <a:pt x="2920036" y="25445"/>
                    <a:pt x="3655263" y="732"/>
                  </a:cubicBezTo>
                  <a:cubicBezTo>
                    <a:pt x="4390490" y="-23981"/>
                    <a:pt x="4211317" y="583559"/>
                    <a:pt x="4569663" y="742137"/>
                  </a:cubicBezTo>
                  <a:cubicBezTo>
                    <a:pt x="4928009" y="900715"/>
                    <a:pt x="5436696" y="319948"/>
                    <a:pt x="5805339" y="952202"/>
                  </a:cubicBezTo>
                  <a:cubicBezTo>
                    <a:pt x="6173982" y="1584456"/>
                    <a:pt x="5333722" y="1866602"/>
                    <a:pt x="5372852" y="2385586"/>
                  </a:cubicBezTo>
                  <a:cubicBezTo>
                    <a:pt x="5411982" y="2904570"/>
                    <a:pt x="6641481" y="3120813"/>
                    <a:pt x="6040117" y="4066105"/>
                  </a:cubicBezTo>
                  <a:cubicBezTo>
                    <a:pt x="5438753" y="5011397"/>
                    <a:pt x="4722063" y="3893111"/>
                    <a:pt x="4359598" y="3979608"/>
                  </a:cubicBezTo>
                  <a:cubicBezTo>
                    <a:pt x="3997133" y="4066105"/>
                    <a:pt x="4091868" y="4407976"/>
                    <a:pt x="3865328" y="4585089"/>
                  </a:cubicBezTo>
                  <a:cubicBezTo>
                    <a:pt x="3638788" y="4762202"/>
                    <a:pt x="3360760" y="4815749"/>
                    <a:pt x="3074495" y="4745727"/>
                  </a:cubicBezTo>
                  <a:cubicBezTo>
                    <a:pt x="2788230" y="4675705"/>
                    <a:pt x="2551393" y="4290586"/>
                    <a:pt x="2147739" y="4164959"/>
                  </a:cubicBezTo>
                  <a:cubicBezTo>
                    <a:pt x="1744085" y="4039332"/>
                    <a:pt x="967669" y="4482116"/>
                    <a:pt x="652572" y="3991964"/>
                  </a:cubicBezTo>
                  <a:cubicBezTo>
                    <a:pt x="337475" y="3501812"/>
                    <a:pt x="734950" y="3347354"/>
                    <a:pt x="627858" y="3003424"/>
                  </a:cubicBezTo>
                  <a:cubicBezTo>
                    <a:pt x="520766" y="2659495"/>
                    <a:pt x="-84716" y="2482382"/>
                    <a:pt x="10020" y="1928387"/>
                  </a:cubicBezTo>
                  <a:cubicBezTo>
                    <a:pt x="104756" y="1374392"/>
                    <a:pt x="450745" y="1553564"/>
                    <a:pt x="677285" y="1310548"/>
                  </a:cubicBezTo>
                  <a:close/>
                </a:path>
              </a:pathLst>
            </a:custGeom>
            <a:gradFill>
              <a:gsLst>
                <a:gs pos="0">
                  <a:srgbClr val="0A2C70"/>
                </a:gs>
                <a:gs pos="35000">
                  <a:srgbClr val="0A2C70"/>
                </a:gs>
                <a:gs pos="100000">
                  <a:srgbClr val="0F44B3"/>
                </a:gs>
              </a:gsLst>
              <a:path path="circle">
                <a:fillToRect l="50000" t="-80000" r="50000" b="180000"/>
              </a:path>
            </a:gradFill>
            <a:ln>
              <a:noFill/>
            </a:ln>
            <a:effectLst>
              <a:innerShdw blurRad="139700" dist="139700" dir="16200000">
                <a:srgbClr val="061B46">
                  <a:alpha val="5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8126642">
              <a:off x="1970048" y="3092164"/>
              <a:ext cx="2727254" cy="2968391"/>
              <a:chOff x="7892716" y="0"/>
              <a:chExt cx="4299285" cy="4275221"/>
            </a:xfrm>
          </p:grpSpPr>
          <p:sp>
            <p:nvSpPr>
              <p:cNvPr id="47" name="任意多边形 46"/>
              <p:cNvSpPr/>
              <p:nvPr/>
            </p:nvSpPr>
            <p:spPr>
              <a:xfrm>
                <a:off x="7892716" y="0"/>
                <a:ext cx="4299285" cy="4275221"/>
              </a:xfrm>
              <a:custGeom>
                <a:avLst/>
                <a:gdLst>
                  <a:gd name="connsiteX0" fmla="*/ 402056 w 4299285"/>
                  <a:gd name="connsiteY0" fmla="*/ 0 h 4275221"/>
                  <a:gd name="connsiteX1" fmla="*/ 4299285 w 4299285"/>
                  <a:gd name="connsiteY1" fmla="*/ 0 h 4275221"/>
                  <a:gd name="connsiteX2" fmla="*/ 4299285 w 4299285"/>
                  <a:gd name="connsiteY2" fmla="*/ 3858546 h 4275221"/>
                  <a:gd name="connsiteX3" fmla="*/ 4175139 w 4299285"/>
                  <a:gd name="connsiteY3" fmla="*/ 3933967 h 4275221"/>
                  <a:gd name="connsiteX4" fmla="*/ 2827422 w 4299285"/>
                  <a:gd name="connsiteY4" fmla="*/ 4275221 h 4275221"/>
                  <a:gd name="connsiteX5" fmla="*/ 0 w 4299285"/>
                  <a:gd name="connsiteY5" fmla="*/ 1447799 h 4275221"/>
                  <a:gd name="connsiteX6" fmla="*/ 341255 w 4299285"/>
                  <a:gd name="connsiteY6" fmla="*/ 100082 h 427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9285" h="4275221">
                    <a:moveTo>
                      <a:pt x="402056" y="0"/>
                    </a:moveTo>
                    <a:lnTo>
                      <a:pt x="4299285" y="0"/>
                    </a:lnTo>
                    <a:lnTo>
                      <a:pt x="4299285" y="3858546"/>
                    </a:lnTo>
                    <a:lnTo>
                      <a:pt x="4175139" y="3933967"/>
                    </a:lnTo>
                    <a:cubicBezTo>
                      <a:pt x="3774513" y="4151600"/>
                      <a:pt x="3315404" y="4275221"/>
                      <a:pt x="2827422" y="4275221"/>
                    </a:cubicBezTo>
                    <a:cubicBezTo>
                      <a:pt x="1265880" y="4275221"/>
                      <a:pt x="0" y="3009341"/>
                      <a:pt x="0" y="1447799"/>
                    </a:cubicBezTo>
                    <a:cubicBezTo>
                      <a:pt x="0" y="959817"/>
                      <a:pt x="123621" y="500709"/>
                      <a:pt x="341255" y="100082"/>
                    </a:cubicBezTo>
                    <a:close/>
                  </a:path>
                </a:pathLst>
              </a:custGeom>
              <a:solidFill>
                <a:srgbClr val="0F44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8947486" y="1"/>
                <a:ext cx="3244515" cy="3212431"/>
              </a:xfrm>
              <a:custGeom>
                <a:avLst/>
                <a:gdLst>
                  <a:gd name="connsiteX0" fmla="*/ 245845 w 3244515"/>
                  <a:gd name="connsiteY0" fmla="*/ 0 h 3212431"/>
                  <a:gd name="connsiteX1" fmla="*/ 3244515 w 3244515"/>
                  <a:gd name="connsiteY1" fmla="*/ 0 h 3212431"/>
                  <a:gd name="connsiteX2" fmla="*/ 3244515 w 3244515"/>
                  <a:gd name="connsiteY2" fmla="*/ 2951130 h 3212431"/>
                  <a:gd name="connsiteX3" fmla="*/ 3061596 w 3244515"/>
                  <a:gd name="connsiteY3" fmla="*/ 3039247 h 3212431"/>
                  <a:gd name="connsiteX4" fmla="*/ 2203784 w 3244515"/>
                  <a:gd name="connsiteY4" fmla="*/ 3212431 h 3212431"/>
                  <a:gd name="connsiteX5" fmla="*/ 0 w 3244515"/>
                  <a:gd name="connsiteY5" fmla="*/ 1008647 h 3212431"/>
                  <a:gd name="connsiteX6" fmla="*/ 173184 w 3244515"/>
                  <a:gd name="connsiteY6" fmla="*/ 150835 h 321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515" h="3212431">
                    <a:moveTo>
                      <a:pt x="245845" y="0"/>
                    </a:moveTo>
                    <a:lnTo>
                      <a:pt x="3244515" y="0"/>
                    </a:lnTo>
                    <a:lnTo>
                      <a:pt x="3244515" y="2951130"/>
                    </a:lnTo>
                    <a:lnTo>
                      <a:pt x="3061596" y="3039247"/>
                    </a:lnTo>
                    <a:cubicBezTo>
                      <a:pt x="2797939" y="3150764"/>
                      <a:pt x="2508063" y="3212431"/>
                      <a:pt x="2203784" y="3212431"/>
                    </a:cubicBezTo>
                    <a:cubicBezTo>
                      <a:pt x="986668" y="3212431"/>
                      <a:pt x="0" y="2225763"/>
                      <a:pt x="0" y="1008647"/>
                    </a:cubicBezTo>
                    <a:cubicBezTo>
                      <a:pt x="0" y="704368"/>
                      <a:pt x="61667" y="414492"/>
                      <a:pt x="173184" y="150835"/>
                    </a:cubicBezTo>
                    <a:close/>
                  </a:path>
                </a:pathLst>
              </a:custGeom>
              <a:solidFill>
                <a:srgbClr val="2D7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10214810" y="1"/>
                <a:ext cx="1977190" cy="2021305"/>
              </a:xfrm>
              <a:custGeom>
                <a:avLst/>
                <a:gdLst>
                  <a:gd name="connsiteX0" fmla="*/ 207222 w 1977190"/>
                  <a:gd name="connsiteY0" fmla="*/ 0 h 2021305"/>
                  <a:gd name="connsiteX1" fmla="*/ 1977190 w 1977190"/>
                  <a:gd name="connsiteY1" fmla="*/ 0 h 2021305"/>
                  <a:gd name="connsiteX2" fmla="*/ 1977190 w 1977190"/>
                  <a:gd name="connsiteY2" fmla="*/ 1843004 h 2021305"/>
                  <a:gd name="connsiteX3" fmla="*/ 1945437 w 1977190"/>
                  <a:gd name="connsiteY3" fmla="*/ 1862295 h 2021305"/>
                  <a:gd name="connsiteX4" fmla="*/ 1317458 w 1977190"/>
                  <a:gd name="connsiteY4" fmla="*/ 2021305 h 2021305"/>
                  <a:gd name="connsiteX5" fmla="*/ 0 w 1977190"/>
                  <a:gd name="connsiteY5" fmla="*/ 703847 h 2021305"/>
                  <a:gd name="connsiteX6" fmla="*/ 103532 w 1977190"/>
                  <a:gd name="connsiteY6" fmla="*/ 191033 h 20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7190" h="2021305">
                    <a:moveTo>
                      <a:pt x="207222" y="0"/>
                    </a:moveTo>
                    <a:lnTo>
                      <a:pt x="1977190" y="0"/>
                    </a:lnTo>
                    <a:lnTo>
                      <a:pt x="1977190" y="1843004"/>
                    </a:lnTo>
                    <a:lnTo>
                      <a:pt x="1945437" y="1862295"/>
                    </a:lnTo>
                    <a:cubicBezTo>
                      <a:pt x="1758762" y="1963703"/>
                      <a:pt x="1544837" y="2021305"/>
                      <a:pt x="1317458" y="2021305"/>
                    </a:cubicBezTo>
                    <a:cubicBezTo>
                      <a:pt x="589846" y="2021305"/>
                      <a:pt x="0" y="1431459"/>
                      <a:pt x="0" y="703847"/>
                    </a:cubicBezTo>
                    <a:cubicBezTo>
                      <a:pt x="0" y="521944"/>
                      <a:pt x="36865" y="348651"/>
                      <a:pt x="103532" y="191033"/>
                    </a:cubicBezTo>
                    <a:close/>
                  </a:path>
                </a:pathLst>
              </a:custGeom>
              <a:solidFill>
                <a:srgbClr val="588F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10635918" y="1"/>
                <a:ext cx="1556083" cy="1708483"/>
              </a:xfrm>
              <a:custGeom>
                <a:avLst/>
                <a:gdLst>
                  <a:gd name="connsiteX0" fmla="*/ 150506 w 1556083"/>
                  <a:gd name="connsiteY0" fmla="*/ 0 h 1708483"/>
                  <a:gd name="connsiteX1" fmla="*/ 199731 w 1556083"/>
                  <a:gd name="connsiteY1" fmla="*/ 0 h 1708483"/>
                  <a:gd name="connsiteX2" fmla="*/ 174983 w 1556083"/>
                  <a:gd name="connsiteY2" fmla="*/ 40735 h 1708483"/>
                  <a:gd name="connsiteX3" fmla="*/ 42112 w 1556083"/>
                  <a:gd name="connsiteY3" fmla="*/ 565484 h 1708483"/>
                  <a:gd name="connsiteX4" fmla="*/ 1143001 w 1556083"/>
                  <a:gd name="connsiteY4" fmla="*/ 1666373 h 1708483"/>
                  <a:gd name="connsiteX5" fmla="*/ 1470372 w 1556083"/>
                  <a:gd name="connsiteY5" fmla="*/ 1616879 h 1708483"/>
                  <a:gd name="connsiteX6" fmla="*/ 1556083 w 1556083"/>
                  <a:gd name="connsiteY6" fmla="*/ 1585508 h 1708483"/>
                  <a:gd name="connsiteX7" fmla="*/ 1556083 w 1556083"/>
                  <a:gd name="connsiteY7" fmla="*/ 1630308 h 1708483"/>
                  <a:gd name="connsiteX8" fmla="*/ 1482893 w 1556083"/>
                  <a:gd name="connsiteY8" fmla="*/ 1657096 h 1708483"/>
                  <a:gd name="connsiteX9" fmla="*/ 1143000 w 1556083"/>
                  <a:gd name="connsiteY9" fmla="*/ 1708483 h 1708483"/>
                  <a:gd name="connsiteX10" fmla="*/ 0 w 1556083"/>
                  <a:gd name="connsiteY10" fmla="*/ 565483 h 1708483"/>
                  <a:gd name="connsiteX11" fmla="*/ 137954 w 1556083"/>
                  <a:gd name="connsiteY11" fmla="*/ 20662 h 17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6083" h="1708483">
                    <a:moveTo>
                      <a:pt x="150506" y="0"/>
                    </a:moveTo>
                    <a:lnTo>
                      <a:pt x="199731" y="0"/>
                    </a:lnTo>
                    <a:lnTo>
                      <a:pt x="174983" y="40735"/>
                    </a:lnTo>
                    <a:cubicBezTo>
                      <a:pt x="90245" y="196724"/>
                      <a:pt x="42112" y="375483"/>
                      <a:pt x="42112" y="565484"/>
                    </a:cubicBezTo>
                    <a:cubicBezTo>
                      <a:pt x="42112" y="1173488"/>
                      <a:pt x="534997" y="1666373"/>
                      <a:pt x="1143001" y="1666373"/>
                    </a:cubicBezTo>
                    <a:cubicBezTo>
                      <a:pt x="1257002" y="1666373"/>
                      <a:pt x="1366955" y="1649045"/>
                      <a:pt x="1470372" y="1616879"/>
                    </a:cubicBezTo>
                    <a:lnTo>
                      <a:pt x="1556083" y="1585508"/>
                    </a:lnTo>
                    <a:lnTo>
                      <a:pt x="1556083" y="1630308"/>
                    </a:lnTo>
                    <a:lnTo>
                      <a:pt x="1482893" y="1657096"/>
                    </a:lnTo>
                    <a:cubicBezTo>
                      <a:pt x="1375521" y="1690492"/>
                      <a:pt x="1261361" y="1708483"/>
                      <a:pt x="1143000" y="1708483"/>
                    </a:cubicBezTo>
                    <a:cubicBezTo>
                      <a:pt x="511739" y="1708483"/>
                      <a:pt x="0" y="1196744"/>
                      <a:pt x="0" y="565483"/>
                    </a:cubicBezTo>
                    <a:cubicBezTo>
                      <a:pt x="0" y="368214"/>
                      <a:pt x="49975" y="182617"/>
                      <a:pt x="137954" y="20662"/>
                    </a:cubicBezTo>
                    <a:close/>
                  </a:path>
                </a:pathLst>
              </a:custGeom>
              <a:solidFill>
                <a:srgbClr val="78A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9512969" y="0"/>
                <a:ext cx="2679031" cy="2642936"/>
              </a:xfrm>
              <a:custGeom>
                <a:avLst/>
                <a:gdLst>
                  <a:gd name="connsiteX0" fmla="*/ 206018 w 2679031"/>
                  <a:gd name="connsiteY0" fmla="*/ 0 h 2642936"/>
                  <a:gd name="connsiteX1" fmla="*/ 268502 w 2679031"/>
                  <a:gd name="connsiteY1" fmla="*/ 0 h 2642936"/>
                  <a:gd name="connsiteX2" fmla="*/ 267434 w 2679031"/>
                  <a:gd name="connsiteY2" fmla="*/ 1758 h 2642936"/>
                  <a:gd name="connsiteX3" fmla="*/ 56147 w 2679031"/>
                  <a:gd name="connsiteY3" fmla="*/ 836195 h 2642936"/>
                  <a:gd name="connsiteX4" fmla="*/ 1806742 w 2679031"/>
                  <a:gd name="connsiteY4" fmla="*/ 2586790 h 2642936"/>
                  <a:gd name="connsiteX5" fmla="*/ 2641180 w 2679031"/>
                  <a:gd name="connsiteY5" fmla="*/ 2375503 h 2642936"/>
                  <a:gd name="connsiteX6" fmla="*/ 2679031 w 2679031"/>
                  <a:gd name="connsiteY6" fmla="*/ 2352507 h 2642936"/>
                  <a:gd name="connsiteX7" fmla="*/ 2679031 w 2679031"/>
                  <a:gd name="connsiteY7" fmla="*/ 2418135 h 2642936"/>
                  <a:gd name="connsiteX8" fmla="*/ 2667942 w 2679031"/>
                  <a:gd name="connsiteY8" fmla="*/ 2424872 h 2642936"/>
                  <a:gd name="connsiteX9" fmla="*/ 1806741 w 2679031"/>
                  <a:gd name="connsiteY9" fmla="*/ 2642936 h 2642936"/>
                  <a:gd name="connsiteX10" fmla="*/ 0 w 2679031"/>
                  <a:gd name="connsiteY10" fmla="*/ 836195 h 2642936"/>
                  <a:gd name="connsiteX11" fmla="*/ 141983 w 2679031"/>
                  <a:gd name="connsiteY11" fmla="*/ 132930 h 264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9031" h="2642936">
                    <a:moveTo>
                      <a:pt x="206018" y="0"/>
                    </a:moveTo>
                    <a:lnTo>
                      <a:pt x="268502" y="0"/>
                    </a:lnTo>
                    <a:lnTo>
                      <a:pt x="267434" y="1758"/>
                    </a:lnTo>
                    <a:cubicBezTo>
                      <a:pt x="132687" y="249805"/>
                      <a:pt x="56147" y="534062"/>
                      <a:pt x="56147" y="836195"/>
                    </a:cubicBezTo>
                    <a:cubicBezTo>
                      <a:pt x="56147" y="1803022"/>
                      <a:pt x="839915" y="2586790"/>
                      <a:pt x="1806742" y="2586790"/>
                    </a:cubicBezTo>
                    <a:cubicBezTo>
                      <a:pt x="2108875" y="2586790"/>
                      <a:pt x="2393132" y="2510250"/>
                      <a:pt x="2641180" y="2375503"/>
                    </a:cubicBezTo>
                    <a:lnTo>
                      <a:pt x="2679031" y="2352507"/>
                    </a:lnTo>
                    <a:lnTo>
                      <a:pt x="2679031" y="2418135"/>
                    </a:lnTo>
                    <a:lnTo>
                      <a:pt x="2667942" y="2424872"/>
                    </a:lnTo>
                    <a:cubicBezTo>
                      <a:pt x="2411938" y="2563941"/>
                      <a:pt x="2118565" y="2642936"/>
                      <a:pt x="1806741" y="2642936"/>
                    </a:cubicBezTo>
                    <a:cubicBezTo>
                      <a:pt x="808906" y="2642936"/>
                      <a:pt x="0" y="1834030"/>
                      <a:pt x="0" y="836195"/>
                    </a:cubicBezTo>
                    <a:cubicBezTo>
                      <a:pt x="0" y="586736"/>
                      <a:pt x="50557" y="349086"/>
                      <a:pt x="141983" y="132930"/>
                    </a:cubicBezTo>
                    <a:close/>
                  </a:path>
                </a:pathLst>
              </a:custGeom>
              <a:solidFill>
                <a:srgbClr val="87B5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任意多边形 58"/>
            <p:cNvSpPr/>
            <p:nvPr/>
          </p:nvSpPr>
          <p:spPr>
            <a:xfrm>
              <a:off x="0" y="0"/>
              <a:ext cx="12192000" cy="6858000"/>
            </a:xfrm>
            <a:custGeom>
              <a:avLst/>
              <a:gdLst>
                <a:gd name="connsiteX0" fmla="*/ 3629339 w 12192000"/>
                <a:gd name="connsiteY0" fmla="*/ 1176731 h 6858000"/>
                <a:gd name="connsiteX1" fmla="*/ 2802604 w 12192000"/>
                <a:gd name="connsiteY1" fmla="*/ 1741841 h 6858000"/>
                <a:gd name="connsiteX2" fmla="*/ 1693313 w 12192000"/>
                <a:gd name="connsiteY2" fmla="*/ 1574401 h 6858000"/>
                <a:gd name="connsiteX3" fmla="*/ 1107274 w 12192000"/>
                <a:gd name="connsiteY3" fmla="*/ 2286021 h 6858000"/>
                <a:gd name="connsiteX4" fmla="*/ 542163 w 12192000"/>
                <a:gd name="connsiteY4" fmla="*/ 2809273 h 6858000"/>
                <a:gd name="connsiteX5" fmla="*/ 1065413 w 12192000"/>
                <a:gd name="connsiteY5" fmla="*/ 3719727 h 6858000"/>
                <a:gd name="connsiteX6" fmla="*/ 1086344 w 12192000"/>
                <a:gd name="connsiteY6" fmla="*/ 4556927 h 6858000"/>
                <a:gd name="connsiteX7" fmla="*/ 2352609 w 12192000"/>
                <a:gd name="connsiteY7" fmla="*/ 4703437 h 6858000"/>
                <a:gd name="connsiteX8" fmla="*/ 3137484 w 12192000"/>
                <a:gd name="connsiteY8" fmla="*/ 5195293 h 6858000"/>
                <a:gd name="connsiteX9" fmla="*/ 3807244 w 12192000"/>
                <a:gd name="connsiteY9" fmla="*/ 5059248 h 6858000"/>
                <a:gd name="connsiteX10" fmla="*/ 4225844 w 12192000"/>
                <a:gd name="connsiteY10" fmla="*/ 4546463 h 6858000"/>
                <a:gd name="connsiteX11" fmla="*/ 5649085 w 12192000"/>
                <a:gd name="connsiteY11" fmla="*/ 4619718 h 6858000"/>
                <a:gd name="connsiteX12" fmla="*/ 5083975 w 12192000"/>
                <a:gd name="connsiteY12" fmla="*/ 3196477 h 6858000"/>
                <a:gd name="connsiteX13" fmla="*/ 5450250 w 12192000"/>
                <a:gd name="connsiteY13" fmla="*/ 1982536 h 6858000"/>
                <a:gd name="connsiteX14" fmla="*/ 4403749 w 12192000"/>
                <a:gd name="connsiteY14" fmla="*/ 1804631 h 6858000"/>
                <a:gd name="connsiteX15" fmla="*/ 3629339 w 12192000"/>
                <a:gd name="connsiteY15" fmla="*/ 1176731 h 6858000"/>
                <a:gd name="connsiteX16" fmla="*/ 0 w 12192000"/>
                <a:gd name="connsiteY16" fmla="*/ 0 h 6858000"/>
                <a:gd name="connsiteX17" fmla="*/ 12192000 w 12192000"/>
                <a:gd name="connsiteY17" fmla="*/ 0 h 6858000"/>
                <a:gd name="connsiteX18" fmla="*/ 12192000 w 12192000"/>
                <a:gd name="connsiteY18" fmla="*/ 6858000 h 6858000"/>
                <a:gd name="connsiteX19" fmla="*/ 0 w 12192000"/>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2000" h="6858000">
                  <a:moveTo>
                    <a:pt x="3629339" y="1176731"/>
                  </a:moveTo>
                  <a:cubicBezTo>
                    <a:pt x="3006672" y="1197661"/>
                    <a:pt x="3125275" y="1675563"/>
                    <a:pt x="2802604" y="1741841"/>
                  </a:cubicBezTo>
                  <a:cubicBezTo>
                    <a:pt x="2479933" y="1808119"/>
                    <a:pt x="2174703" y="1483705"/>
                    <a:pt x="1693313" y="1574401"/>
                  </a:cubicBezTo>
                  <a:cubicBezTo>
                    <a:pt x="1211924" y="1665098"/>
                    <a:pt x="1299132" y="2080210"/>
                    <a:pt x="1107274" y="2286021"/>
                  </a:cubicBezTo>
                  <a:cubicBezTo>
                    <a:pt x="915416" y="2491833"/>
                    <a:pt x="622396" y="2340091"/>
                    <a:pt x="542163" y="2809273"/>
                  </a:cubicBezTo>
                  <a:cubicBezTo>
                    <a:pt x="461931" y="3278454"/>
                    <a:pt x="974717" y="3428452"/>
                    <a:pt x="1065413" y="3719727"/>
                  </a:cubicBezTo>
                  <a:cubicBezTo>
                    <a:pt x="1156110" y="4011003"/>
                    <a:pt x="819487" y="4141815"/>
                    <a:pt x="1086344" y="4556927"/>
                  </a:cubicBezTo>
                  <a:cubicBezTo>
                    <a:pt x="1353201" y="4972039"/>
                    <a:pt x="2010752" y="4597043"/>
                    <a:pt x="2352609" y="4703437"/>
                  </a:cubicBezTo>
                  <a:cubicBezTo>
                    <a:pt x="2694466" y="4809832"/>
                    <a:pt x="2895044" y="5135991"/>
                    <a:pt x="3137484" y="5195293"/>
                  </a:cubicBezTo>
                  <a:cubicBezTo>
                    <a:pt x="3379923" y="5254595"/>
                    <a:pt x="3615387" y="5209246"/>
                    <a:pt x="3807244" y="5059248"/>
                  </a:cubicBezTo>
                  <a:cubicBezTo>
                    <a:pt x="3999102" y="4909250"/>
                    <a:pt x="3918871" y="4619718"/>
                    <a:pt x="4225844" y="4546463"/>
                  </a:cubicBezTo>
                  <a:cubicBezTo>
                    <a:pt x="4532818" y="4473208"/>
                    <a:pt x="5139787" y="5420291"/>
                    <a:pt x="5649085" y="4619718"/>
                  </a:cubicBezTo>
                  <a:cubicBezTo>
                    <a:pt x="6158383" y="3819145"/>
                    <a:pt x="5117115" y="3636007"/>
                    <a:pt x="5083975" y="3196477"/>
                  </a:cubicBezTo>
                  <a:cubicBezTo>
                    <a:pt x="5050835" y="2756947"/>
                    <a:pt x="5762456" y="2517996"/>
                    <a:pt x="5450250" y="1982536"/>
                  </a:cubicBezTo>
                  <a:cubicBezTo>
                    <a:pt x="5138044" y="1447077"/>
                    <a:pt x="4707235" y="1938932"/>
                    <a:pt x="4403749" y="1804631"/>
                  </a:cubicBezTo>
                  <a:cubicBezTo>
                    <a:pt x="4100265" y="1670330"/>
                    <a:pt x="4252007" y="1155802"/>
                    <a:pt x="3629339" y="1176731"/>
                  </a:cubicBezTo>
                  <a:close/>
                  <a:moveTo>
                    <a:pt x="0" y="0"/>
                  </a:moveTo>
                  <a:lnTo>
                    <a:pt x="12192000" y="0"/>
                  </a:lnTo>
                  <a:lnTo>
                    <a:pt x="1219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1981264" y="969257"/>
              <a:ext cx="1074882" cy="604468"/>
            </a:xfrm>
            <a:custGeom>
              <a:avLst/>
              <a:gdLst>
                <a:gd name="connsiteX0" fmla="*/ 178630 w 1301227"/>
                <a:gd name="connsiteY0" fmla="*/ 10092 h 643403"/>
                <a:gd name="connsiteX1" fmla="*/ 55062 w 1301227"/>
                <a:gd name="connsiteY1" fmla="*/ 331368 h 643403"/>
                <a:gd name="connsiteX2" fmla="*/ 722327 w 1301227"/>
                <a:gd name="connsiteY2" fmla="*/ 640287 h 643403"/>
                <a:gd name="connsiteX3" fmla="*/ 1290738 w 1301227"/>
                <a:gd name="connsiteY3" fmla="*/ 133660 h 643403"/>
                <a:gd name="connsiteX4" fmla="*/ 178630 w 1301227"/>
                <a:gd name="connsiteY4" fmla="*/ 10092 h 643403"/>
                <a:gd name="connsiteX0-1" fmla="*/ 343711 w 1250797"/>
                <a:gd name="connsiteY0-2" fmla="*/ 6740 h 689576"/>
                <a:gd name="connsiteX1-3" fmla="*/ 10078 w 1250797"/>
                <a:gd name="connsiteY1-4" fmla="*/ 377443 h 689576"/>
                <a:gd name="connsiteX2-5" fmla="*/ 677343 w 1250797"/>
                <a:gd name="connsiteY2-6" fmla="*/ 686362 h 689576"/>
                <a:gd name="connsiteX3-7" fmla="*/ 1245754 w 1250797"/>
                <a:gd name="connsiteY3-8" fmla="*/ 179735 h 689576"/>
                <a:gd name="connsiteX4-9" fmla="*/ 343711 w 1250797"/>
                <a:gd name="connsiteY4-10" fmla="*/ 6740 h 689576"/>
                <a:gd name="connsiteX0-11" fmla="*/ 351976 w 1259062"/>
                <a:gd name="connsiteY0-12" fmla="*/ 15169 h 698005"/>
                <a:gd name="connsiteX1-13" fmla="*/ 18343 w 1259062"/>
                <a:gd name="connsiteY1-14" fmla="*/ 385872 h 698005"/>
                <a:gd name="connsiteX2-15" fmla="*/ 685608 w 1259062"/>
                <a:gd name="connsiteY2-16" fmla="*/ 694791 h 698005"/>
                <a:gd name="connsiteX3-17" fmla="*/ 1254019 w 1259062"/>
                <a:gd name="connsiteY3-18" fmla="*/ 188164 h 698005"/>
                <a:gd name="connsiteX4-19" fmla="*/ 351976 w 1259062"/>
                <a:gd name="connsiteY4-20" fmla="*/ 15169 h 698005"/>
                <a:gd name="connsiteX0-21" fmla="*/ 351976 w 1269188"/>
                <a:gd name="connsiteY0-22" fmla="*/ 33436 h 716272"/>
                <a:gd name="connsiteX1-23" fmla="*/ 18343 w 1269188"/>
                <a:gd name="connsiteY1-24" fmla="*/ 404139 h 716272"/>
                <a:gd name="connsiteX2-25" fmla="*/ 685608 w 1269188"/>
                <a:gd name="connsiteY2-26" fmla="*/ 713058 h 716272"/>
                <a:gd name="connsiteX3-27" fmla="*/ 1254019 w 1269188"/>
                <a:gd name="connsiteY3-28" fmla="*/ 206431 h 716272"/>
                <a:gd name="connsiteX4-29" fmla="*/ 351976 w 1269188"/>
                <a:gd name="connsiteY4-30" fmla="*/ 33436 h 716272"/>
                <a:gd name="connsiteX0-31" fmla="*/ 351976 w 1269188"/>
                <a:gd name="connsiteY0-32" fmla="*/ 33436 h 716272"/>
                <a:gd name="connsiteX1-33" fmla="*/ 18343 w 1269188"/>
                <a:gd name="connsiteY1-34" fmla="*/ 404139 h 716272"/>
                <a:gd name="connsiteX2-35" fmla="*/ 685608 w 1269188"/>
                <a:gd name="connsiteY2-36" fmla="*/ 713058 h 716272"/>
                <a:gd name="connsiteX3-37" fmla="*/ 1254019 w 1269188"/>
                <a:gd name="connsiteY3-38" fmla="*/ 206431 h 716272"/>
                <a:gd name="connsiteX4-39" fmla="*/ 351976 w 1269188"/>
                <a:gd name="connsiteY4-40" fmla="*/ 33436 h 716272"/>
                <a:gd name="connsiteX0-41" fmla="*/ 351976 w 1269188"/>
                <a:gd name="connsiteY0-42" fmla="*/ 33436 h 713737"/>
                <a:gd name="connsiteX1-43" fmla="*/ 18343 w 1269188"/>
                <a:gd name="connsiteY1-44" fmla="*/ 404139 h 713737"/>
                <a:gd name="connsiteX2-45" fmla="*/ 685608 w 1269188"/>
                <a:gd name="connsiteY2-46" fmla="*/ 713058 h 713737"/>
                <a:gd name="connsiteX3-47" fmla="*/ 1254019 w 1269188"/>
                <a:gd name="connsiteY3-48" fmla="*/ 206431 h 713737"/>
                <a:gd name="connsiteX4-49" fmla="*/ 351976 w 1269188"/>
                <a:gd name="connsiteY4-50" fmla="*/ 33436 h 7137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69188" h="713737">
                  <a:moveTo>
                    <a:pt x="351976" y="33436"/>
                  </a:moveTo>
                  <a:cubicBezTo>
                    <a:pt x="22463" y="91101"/>
                    <a:pt x="-37262" y="290869"/>
                    <a:pt x="18343" y="404139"/>
                  </a:cubicBezTo>
                  <a:cubicBezTo>
                    <a:pt x="73948" y="517409"/>
                    <a:pt x="430235" y="708939"/>
                    <a:pt x="685608" y="713058"/>
                  </a:cubicBezTo>
                  <a:cubicBezTo>
                    <a:pt x="891554" y="729534"/>
                    <a:pt x="1359051" y="443268"/>
                    <a:pt x="1254019" y="206431"/>
                  </a:cubicBezTo>
                  <a:cubicBezTo>
                    <a:pt x="1148987" y="-30406"/>
                    <a:pt x="681489" y="-24229"/>
                    <a:pt x="351976" y="33436"/>
                  </a:cubicBezTo>
                  <a:close/>
                </a:path>
              </a:pathLst>
            </a:custGeom>
            <a:gradFill>
              <a:gsLst>
                <a:gs pos="0">
                  <a:srgbClr val="0A2C70"/>
                </a:gs>
                <a:gs pos="35000">
                  <a:srgbClr val="0A2C70"/>
                </a:gs>
                <a:gs pos="100000">
                  <a:srgbClr val="0F44B3"/>
                </a:gs>
              </a:gsLst>
              <a:path path="circle">
                <a:fillToRect l="50000" t="-80000" r="50000" b="180000"/>
              </a:path>
            </a:gradFill>
            <a:ln>
              <a:noFill/>
            </a:ln>
            <a:effectLst>
              <a:innerShdw blurRad="63500" dist="50800" dir="16200000">
                <a:srgbClr val="061B46">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3949683" y="4910979"/>
              <a:ext cx="548731" cy="492354"/>
            </a:xfrm>
            <a:custGeom>
              <a:avLst/>
              <a:gdLst>
                <a:gd name="connsiteX0" fmla="*/ 10602 w 610439"/>
                <a:gd name="connsiteY0" fmla="*/ 259779 h 581208"/>
                <a:gd name="connsiteX1" fmla="*/ 492515 w 610439"/>
                <a:gd name="connsiteY1" fmla="*/ 287 h 581208"/>
                <a:gd name="connsiteX2" fmla="*/ 591370 w 610439"/>
                <a:gd name="connsiteY2" fmla="*/ 309206 h 581208"/>
                <a:gd name="connsiteX3" fmla="*/ 195953 w 610439"/>
                <a:gd name="connsiteY3" fmla="*/ 581055 h 581208"/>
                <a:gd name="connsiteX4" fmla="*/ 10602 w 610439"/>
                <a:gd name="connsiteY4" fmla="*/ 259779 h 581208"/>
                <a:gd name="connsiteX0-1" fmla="*/ 48088 w 647925"/>
                <a:gd name="connsiteY0-2" fmla="*/ 259928 h 581357"/>
                <a:gd name="connsiteX1-3" fmla="*/ 530001 w 647925"/>
                <a:gd name="connsiteY1-4" fmla="*/ 436 h 581357"/>
                <a:gd name="connsiteX2-5" fmla="*/ 628856 w 647925"/>
                <a:gd name="connsiteY2-6" fmla="*/ 309355 h 581357"/>
                <a:gd name="connsiteX3-7" fmla="*/ 233439 w 647925"/>
                <a:gd name="connsiteY3-8" fmla="*/ 581204 h 581357"/>
                <a:gd name="connsiteX4-9" fmla="*/ 48088 w 647925"/>
                <a:gd name="connsiteY4-10" fmla="*/ 259928 h 5813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7925" h="581357">
                  <a:moveTo>
                    <a:pt x="48088" y="259928"/>
                  </a:moveTo>
                  <a:cubicBezTo>
                    <a:pt x="196369" y="101349"/>
                    <a:pt x="433206" y="-7802"/>
                    <a:pt x="530001" y="436"/>
                  </a:cubicBezTo>
                  <a:cubicBezTo>
                    <a:pt x="626796" y="8674"/>
                    <a:pt x="678283" y="212560"/>
                    <a:pt x="628856" y="309355"/>
                  </a:cubicBezTo>
                  <a:cubicBezTo>
                    <a:pt x="579429" y="406150"/>
                    <a:pt x="334353" y="587382"/>
                    <a:pt x="233439" y="581204"/>
                  </a:cubicBezTo>
                  <a:cubicBezTo>
                    <a:pt x="132525" y="575026"/>
                    <a:pt x="-100193" y="418507"/>
                    <a:pt x="48088" y="259928"/>
                  </a:cubicBezTo>
                  <a:close/>
                </a:path>
              </a:pathLst>
            </a:custGeom>
            <a:gradFill>
              <a:gsLst>
                <a:gs pos="0">
                  <a:srgbClr val="0A2C70"/>
                </a:gs>
                <a:gs pos="35000">
                  <a:srgbClr val="0A2C70"/>
                </a:gs>
                <a:gs pos="100000">
                  <a:srgbClr val="0F44B3"/>
                </a:gs>
              </a:gsLst>
              <a:path path="circle">
                <a:fillToRect l="50000" t="-80000" r="50000" b="180000"/>
              </a:path>
            </a:gradFill>
            <a:ln>
              <a:noFill/>
            </a:ln>
            <a:effectLst>
              <a:innerShdw blurRad="63500" dist="50800">
                <a:srgbClr val="061B46">
                  <a:alpha val="5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rot="359810">
            <a:off x="4303223" y="3768019"/>
            <a:ext cx="346275" cy="348969"/>
            <a:chOff x="4918151" y="573505"/>
            <a:chExt cx="2869261" cy="2891589"/>
          </a:xfrm>
        </p:grpSpPr>
        <p:sp>
          <p:nvSpPr>
            <p:cNvPr id="55" name="五角星 37"/>
            <p:cNvSpPr/>
            <p:nvPr/>
          </p:nvSpPr>
          <p:spPr>
            <a:xfrm>
              <a:off x="4918151" y="573505"/>
              <a:ext cx="2869261" cy="2891589"/>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五角星 37"/>
            <p:cNvSpPr/>
            <p:nvPr/>
          </p:nvSpPr>
          <p:spPr>
            <a:xfrm>
              <a:off x="5224441" y="882178"/>
              <a:ext cx="2256681" cy="2274242"/>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0D3A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五角星 37"/>
          <p:cNvSpPr/>
          <p:nvPr/>
        </p:nvSpPr>
        <p:spPr>
          <a:xfrm rot="19828527">
            <a:off x="1345559" y="2857222"/>
            <a:ext cx="273502" cy="275630"/>
          </a:xfrm>
          <a:custGeom>
            <a:avLst/>
            <a:gdLst>
              <a:gd name="connsiteX0" fmla="*/ 3 w 2863515"/>
              <a:gd name="connsiteY0" fmla="*/ 1093763 h 2863515"/>
              <a:gd name="connsiteX1" fmla="*/ 878553 w 2863515"/>
              <a:gd name="connsiteY1" fmla="*/ 782303 h 2863515"/>
              <a:gd name="connsiteX2" fmla="*/ 1431758 w 2863515"/>
              <a:gd name="connsiteY2" fmla="*/ 0 h 2863515"/>
              <a:gd name="connsiteX3" fmla="*/ 1984962 w 2863515"/>
              <a:gd name="connsiteY3" fmla="*/ 782303 h 2863515"/>
              <a:gd name="connsiteX4" fmla="*/ 2863512 w 2863515"/>
              <a:gd name="connsiteY4" fmla="*/ 1093763 h 2863515"/>
              <a:gd name="connsiteX5" fmla="*/ 2326862 w 2863515"/>
              <a:gd name="connsiteY5" fmla="*/ 1888712 h 2863515"/>
              <a:gd name="connsiteX6" fmla="*/ 2316630 w 2863515"/>
              <a:gd name="connsiteY6" fmla="*/ 2863508 h 2863515"/>
              <a:gd name="connsiteX7" fmla="*/ 1431758 w 2863515"/>
              <a:gd name="connsiteY7" fmla="*/ 2572511 h 2863515"/>
              <a:gd name="connsiteX8" fmla="*/ 546885 w 2863515"/>
              <a:gd name="connsiteY8" fmla="*/ 2863508 h 2863515"/>
              <a:gd name="connsiteX9" fmla="*/ 536653 w 2863515"/>
              <a:gd name="connsiteY9" fmla="*/ 1888712 h 2863515"/>
              <a:gd name="connsiteX10" fmla="*/ 3 w 2863515"/>
              <a:gd name="connsiteY10" fmla="*/ 1093763 h 2863515"/>
              <a:gd name="connsiteX0-1" fmla="*/ 0 w 2863509"/>
              <a:gd name="connsiteY0-2" fmla="*/ 1093763 h 2863508"/>
              <a:gd name="connsiteX1-3" fmla="*/ 878550 w 2863509"/>
              <a:gd name="connsiteY1-4" fmla="*/ 782303 h 2863508"/>
              <a:gd name="connsiteX2-5" fmla="*/ 1431755 w 2863509"/>
              <a:gd name="connsiteY2-6" fmla="*/ 0 h 2863508"/>
              <a:gd name="connsiteX3-7" fmla="*/ 1984959 w 2863509"/>
              <a:gd name="connsiteY3-8" fmla="*/ 782303 h 2863508"/>
              <a:gd name="connsiteX4-9" fmla="*/ 2863509 w 2863509"/>
              <a:gd name="connsiteY4-10" fmla="*/ 1093763 h 2863508"/>
              <a:gd name="connsiteX5-11" fmla="*/ 2326859 w 2863509"/>
              <a:gd name="connsiteY5-12" fmla="*/ 1888712 h 2863508"/>
              <a:gd name="connsiteX6-13" fmla="*/ 2316627 w 2863509"/>
              <a:gd name="connsiteY6-14" fmla="*/ 2863508 h 2863508"/>
              <a:gd name="connsiteX7-15" fmla="*/ 1431755 w 2863509"/>
              <a:gd name="connsiteY7-16" fmla="*/ 2572511 h 2863508"/>
              <a:gd name="connsiteX8-17" fmla="*/ 546882 w 2863509"/>
              <a:gd name="connsiteY8-18" fmla="*/ 2863508 h 2863508"/>
              <a:gd name="connsiteX9-19" fmla="*/ 536650 w 2863509"/>
              <a:gd name="connsiteY9-20" fmla="*/ 1888712 h 2863508"/>
              <a:gd name="connsiteX10-21" fmla="*/ 0 w 2863509"/>
              <a:gd name="connsiteY10-22" fmla="*/ 1093763 h 2863508"/>
              <a:gd name="connsiteX0-23" fmla="*/ 0 w 2863509"/>
              <a:gd name="connsiteY0-24" fmla="*/ 1094793 h 2864538"/>
              <a:gd name="connsiteX1-25" fmla="*/ 878550 w 2863509"/>
              <a:gd name="connsiteY1-26" fmla="*/ 783333 h 2864538"/>
              <a:gd name="connsiteX2-27" fmla="*/ 1431755 w 2863509"/>
              <a:gd name="connsiteY2-28" fmla="*/ 1030 h 2864538"/>
              <a:gd name="connsiteX3-29" fmla="*/ 1984959 w 2863509"/>
              <a:gd name="connsiteY3-30" fmla="*/ 783333 h 2864538"/>
              <a:gd name="connsiteX4-31" fmla="*/ 2863509 w 2863509"/>
              <a:gd name="connsiteY4-32" fmla="*/ 1094793 h 2864538"/>
              <a:gd name="connsiteX5-33" fmla="*/ 2326859 w 2863509"/>
              <a:gd name="connsiteY5-34" fmla="*/ 1889742 h 2864538"/>
              <a:gd name="connsiteX6-35" fmla="*/ 2316627 w 2863509"/>
              <a:gd name="connsiteY6-36" fmla="*/ 2864538 h 2864538"/>
              <a:gd name="connsiteX7-37" fmla="*/ 1431755 w 2863509"/>
              <a:gd name="connsiteY7-38" fmla="*/ 2573541 h 2864538"/>
              <a:gd name="connsiteX8-39" fmla="*/ 546882 w 2863509"/>
              <a:gd name="connsiteY8-40" fmla="*/ 2864538 h 2864538"/>
              <a:gd name="connsiteX9-41" fmla="*/ 536650 w 2863509"/>
              <a:gd name="connsiteY9-42" fmla="*/ 1889742 h 2864538"/>
              <a:gd name="connsiteX10-43" fmla="*/ 0 w 2863509"/>
              <a:gd name="connsiteY10-44" fmla="*/ 1094793 h 2864538"/>
              <a:gd name="connsiteX0-45" fmla="*/ 0 w 2883102"/>
              <a:gd name="connsiteY0-46" fmla="*/ 1094793 h 2864538"/>
              <a:gd name="connsiteX1-47" fmla="*/ 878550 w 2883102"/>
              <a:gd name="connsiteY1-48" fmla="*/ 783333 h 2864538"/>
              <a:gd name="connsiteX2-49" fmla="*/ 1431755 w 2883102"/>
              <a:gd name="connsiteY2-50" fmla="*/ 1030 h 2864538"/>
              <a:gd name="connsiteX3-51" fmla="*/ 1984959 w 2883102"/>
              <a:gd name="connsiteY3-52" fmla="*/ 783333 h 2864538"/>
              <a:gd name="connsiteX4-53" fmla="*/ 2863509 w 2883102"/>
              <a:gd name="connsiteY4-54" fmla="*/ 1094793 h 2864538"/>
              <a:gd name="connsiteX5-55" fmla="*/ 2326859 w 2883102"/>
              <a:gd name="connsiteY5-56" fmla="*/ 1889742 h 2864538"/>
              <a:gd name="connsiteX6-57" fmla="*/ 2316627 w 2883102"/>
              <a:gd name="connsiteY6-58" fmla="*/ 2864538 h 2864538"/>
              <a:gd name="connsiteX7-59" fmla="*/ 1431755 w 2883102"/>
              <a:gd name="connsiteY7-60" fmla="*/ 2573541 h 2864538"/>
              <a:gd name="connsiteX8-61" fmla="*/ 546882 w 2883102"/>
              <a:gd name="connsiteY8-62" fmla="*/ 2864538 h 2864538"/>
              <a:gd name="connsiteX9-63" fmla="*/ 536650 w 2883102"/>
              <a:gd name="connsiteY9-64" fmla="*/ 1889742 h 2864538"/>
              <a:gd name="connsiteX10-65" fmla="*/ 0 w 2883102"/>
              <a:gd name="connsiteY10-66" fmla="*/ 1094793 h 2864538"/>
              <a:gd name="connsiteX0-67" fmla="*/ 0 w 2883102"/>
              <a:gd name="connsiteY0-68" fmla="*/ 1094793 h 2864538"/>
              <a:gd name="connsiteX1-69" fmla="*/ 878550 w 2883102"/>
              <a:gd name="connsiteY1-70" fmla="*/ 783333 h 2864538"/>
              <a:gd name="connsiteX2-71" fmla="*/ 1431755 w 2883102"/>
              <a:gd name="connsiteY2-72" fmla="*/ 1030 h 2864538"/>
              <a:gd name="connsiteX3-73" fmla="*/ 1984959 w 2883102"/>
              <a:gd name="connsiteY3-74" fmla="*/ 783333 h 2864538"/>
              <a:gd name="connsiteX4-75" fmla="*/ 2863509 w 2883102"/>
              <a:gd name="connsiteY4-76" fmla="*/ 1094793 h 2864538"/>
              <a:gd name="connsiteX5-77" fmla="*/ 2326859 w 2883102"/>
              <a:gd name="connsiteY5-78" fmla="*/ 1889742 h 2864538"/>
              <a:gd name="connsiteX6-79" fmla="*/ 2316627 w 2883102"/>
              <a:gd name="connsiteY6-80" fmla="*/ 2864538 h 2864538"/>
              <a:gd name="connsiteX7-81" fmla="*/ 1431755 w 2883102"/>
              <a:gd name="connsiteY7-82" fmla="*/ 2573541 h 2864538"/>
              <a:gd name="connsiteX8-83" fmla="*/ 546882 w 2883102"/>
              <a:gd name="connsiteY8-84" fmla="*/ 2864538 h 2864538"/>
              <a:gd name="connsiteX9-85" fmla="*/ 536650 w 2883102"/>
              <a:gd name="connsiteY9-86" fmla="*/ 1889742 h 2864538"/>
              <a:gd name="connsiteX10-87" fmla="*/ 0 w 2883102"/>
              <a:gd name="connsiteY10-88" fmla="*/ 1094793 h 2864538"/>
              <a:gd name="connsiteX0-89" fmla="*/ 0 w 2871910"/>
              <a:gd name="connsiteY0-90" fmla="*/ 1094793 h 2864538"/>
              <a:gd name="connsiteX1-91" fmla="*/ 878550 w 2871910"/>
              <a:gd name="connsiteY1-92" fmla="*/ 783333 h 2864538"/>
              <a:gd name="connsiteX2-93" fmla="*/ 1431755 w 2871910"/>
              <a:gd name="connsiteY2-94" fmla="*/ 1030 h 2864538"/>
              <a:gd name="connsiteX3-95" fmla="*/ 1984959 w 2871910"/>
              <a:gd name="connsiteY3-96" fmla="*/ 783333 h 2864538"/>
              <a:gd name="connsiteX4-97" fmla="*/ 2863509 w 2871910"/>
              <a:gd name="connsiteY4-98" fmla="*/ 1094793 h 2864538"/>
              <a:gd name="connsiteX5-99" fmla="*/ 2326859 w 2871910"/>
              <a:gd name="connsiteY5-100" fmla="*/ 1889742 h 2864538"/>
              <a:gd name="connsiteX6-101" fmla="*/ 2316627 w 2871910"/>
              <a:gd name="connsiteY6-102" fmla="*/ 2864538 h 2864538"/>
              <a:gd name="connsiteX7-103" fmla="*/ 1431755 w 2871910"/>
              <a:gd name="connsiteY7-104" fmla="*/ 2573541 h 2864538"/>
              <a:gd name="connsiteX8-105" fmla="*/ 546882 w 2871910"/>
              <a:gd name="connsiteY8-106" fmla="*/ 2864538 h 2864538"/>
              <a:gd name="connsiteX9-107" fmla="*/ 536650 w 2871910"/>
              <a:gd name="connsiteY9-108" fmla="*/ 1889742 h 2864538"/>
              <a:gd name="connsiteX10-109" fmla="*/ 0 w 2871910"/>
              <a:gd name="connsiteY10-110" fmla="*/ 1094793 h 2864538"/>
              <a:gd name="connsiteX0-111" fmla="*/ 0 w 2871910"/>
              <a:gd name="connsiteY0-112" fmla="*/ 1094793 h 2864538"/>
              <a:gd name="connsiteX1-113" fmla="*/ 878550 w 2871910"/>
              <a:gd name="connsiteY1-114" fmla="*/ 783333 h 2864538"/>
              <a:gd name="connsiteX2-115" fmla="*/ 1431755 w 2871910"/>
              <a:gd name="connsiteY2-116" fmla="*/ 1030 h 2864538"/>
              <a:gd name="connsiteX3-117" fmla="*/ 1984959 w 2871910"/>
              <a:gd name="connsiteY3-118" fmla="*/ 783333 h 2864538"/>
              <a:gd name="connsiteX4-119" fmla="*/ 2863509 w 2871910"/>
              <a:gd name="connsiteY4-120" fmla="*/ 1094793 h 2864538"/>
              <a:gd name="connsiteX5-121" fmla="*/ 2326859 w 2871910"/>
              <a:gd name="connsiteY5-122" fmla="*/ 1889742 h 2864538"/>
              <a:gd name="connsiteX6-123" fmla="*/ 2316627 w 2871910"/>
              <a:gd name="connsiteY6-124" fmla="*/ 2864538 h 2864538"/>
              <a:gd name="connsiteX7-125" fmla="*/ 1431755 w 2871910"/>
              <a:gd name="connsiteY7-126" fmla="*/ 2573541 h 2864538"/>
              <a:gd name="connsiteX8-127" fmla="*/ 546882 w 2871910"/>
              <a:gd name="connsiteY8-128" fmla="*/ 2864538 h 2864538"/>
              <a:gd name="connsiteX9-129" fmla="*/ 536650 w 2871910"/>
              <a:gd name="connsiteY9-130" fmla="*/ 1889742 h 2864538"/>
              <a:gd name="connsiteX10-131" fmla="*/ 0 w 2871910"/>
              <a:gd name="connsiteY10-132" fmla="*/ 1094793 h 2864538"/>
              <a:gd name="connsiteX0-133" fmla="*/ 0 w 2871910"/>
              <a:gd name="connsiteY0-134" fmla="*/ 1094793 h 2917260"/>
              <a:gd name="connsiteX1-135" fmla="*/ 878550 w 2871910"/>
              <a:gd name="connsiteY1-136" fmla="*/ 783333 h 2917260"/>
              <a:gd name="connsiteX2-137" fmla="*/ 1431755 w 2871910"/>
              <a:gd name="connsiteY2-138" fmla="*/ 1030 h 2917260"/>
              <a:gd name="connsiteX3-139" fmla="*/ 1984959 w 2871910"/>
              <a:gd name="connsiteY3-140" fmla="*/ 783333 h 2917260"/>
              <a:gd name="connsiteX4-141" fmla="*/ 2863509 w 2871910"/>
              <a:gd name="connsiteY4-142" fmla="*/ 1094793 h 2917260"/>
              <a:gd name="connsiteX5-143" fmla="*/ 2326859 w 2871910"/>
              <a:gd name="connsiteY5-144" fmla="*/ 1889742 h 2917260"/>
              <a:gd name="connsiteX6-145" fmla="*/ 2316627 w 2871910"/>
              <a:gd name="connsiteY6-146" fmla="*/ 2864538 h 2917260"/>
              <a:gd name="connsiteX7-147" fmla="*/ 1431755 w 2871910"/>
              <a:gd name="connsiteY7-148" fmla="*/ 2573541 h 2917260"/>
              <a:gd name="connsiteX8-149" fmla="*/ 546882 w 2871910"/>
              <a:gd name="connsiteY8-150" fmla="*/ 2864538 h 2917260"/>
              <a:gd name="connsiteX9-151" fmla="*/ 536650 w 2871910"/>
              <a:gd name="connsiteY9-152" fmla="*/ 1889742 h 2917260"/>
              <a:gd name="connsiteX10-153" fmla="*/ 0 w 2871910"/>
              <a:gd name="connsiteY10-154" fmla="*/ 1094793 h 2917260"/>
              <a:gd name="connsiteX0-155" fmla="*/ 0 w 2871910"/>
              <a:gd name="connsiteY0-156" fmla="*/ 1094793 h 2903905"/>
              <a:gd name="connsiteX1-157" fmla="*/ 878550 w 2871910"/>
              <a:gd name="connsiteY1-158" fmla="*/ 783333 h 2903905"/>
              <a:gd name="connsiteX2-159" fmla="*/ 1431755 w 2871910"/>
              <a:gd name="connsiteY2-160" fmla="*/ 1030 h 2903905"/>
              <a:gd name="connsiteX3-161" fmla="*/ 1984959 w 2871910"/>
              <a:gd name="connsiteY3-162" fmla="*/ 783333 h 2903905"/>
              <a:gd name="connsiteX4-163" fmla="*/ 2863509 w 2871910"/>
              <a:gd name="connsiteY4-164" fmla="*/ 1094793 h 2903905"/>
              <a:gd name="connsiteX5-165" fmla="*/ 2326859 w 2871910"/>
              <a:gd name="connsiteY5-166" fmla="*/ 1889742 h 2903905"/>
              <a:gd name="connsiteX6-167" fmla="*/ 2316627 w 2871910"/>
              <a:gd name="connsiteY6-168" fmla="*/ 2864538 h 2903905"/>
              <a:gd name="connsiteX7-169" fmla="*/ 1431755 w 2871910"/>
              <a:gd name="connsiteY7-170" fmla="*/ 2573541 h 2903905"/>
              <a:gd name="connsiteX8-171" fmla="*/ 546882 w 2871910"/>
              <a:gd name="connsiteY8-172" fmla="*/ 2864538 h 2903905"/>
              <a:gd name="connsiteX9-173" fmla="*/ 536650 w 2871910"/>
              <a:gd name="connsiteY9-174" fmla="*/ 1889742 h 2903905"/>
              <a:gd name="connsiteX10-175" fmla="*/ 0 w 2871910"/>
              <a:gd name="connsiteY10-176" fmla="*/ 1094793 h 2903905"/>
              <a:gd name="connsiteX0-177" fmla="*/ 0 w 2871910"/>
              <a:gd name="connsiteY0-178" fmla="*/ 1094793 h 2903905"/>
              <a:gd name="connsiteX1-179" fmla="*/ 878550 w 2871910"/>
              <a:gd name="connsiteY1-180" fmla="*/ 783333 h 2903905"/>
              <a:gd name="connsiteX2-181" fmla="*/ 1431755 w 2871910"/>
              <a:gd name="connsiteY2-182" fmla="*/ 1030 h 2903905"/>
              <a:gd name="connsiteX3-183" fmla="*/ 1984959 w 2871910"/>
              <a:gd name="connsiteY3-184" fmla="*/ 783333 h 2903905"/>
              <a:gd name="connsiteX4-185" fmla="*/ 2863509 w 2871910"/>
              <a:gd name="connsiteY4-186" fmla="*/ 1094793 h 2903905"/>
              <a:gd name="connsiteX5-187" fmla="*/ 2326859 w 2871910"/>
              <a:gd name="connsiteY5-188" fmla="*/ 1889742 h 2903905"/>
              <a:gd name="connsiteX6-189" fmla="*/ 2316627 w 2871910"/>
              <a:gd name="connsiteY6-190" fmla="*/ 2864538 h 2903905"/>
              <a:gd name="connsiteX7-191" fmla="*/ 1431755 w 2871910"/>
              <a:gd name="connsiteY7-192" fmla="*/ 2573541 h 2903905"/>
              <a:gd name="connsiteX8-193" fmla="*/ 546882 w 2871910"/>
              <a:gd name="connsiteY8-194" fmla="*/ 2864538 h 2903905"/>
              <a:gd name="connsiteX9-195" fmla="*/ 536650 w 2871910"/>
              <a:gd name="connsiteY9-196" fmla="*/ 1889742 h 2903905"/>
              <a:gd name="connsiteX10-197" fmla="*/ 0 w 2871910"/>
              <a:gd name="connsiteY10-198" fmla="*/ 1094793 h 2903905"/>
              <a:gd name="connsiteX0-199" fmla="*/ 0 w 2871910"/>
              <a:gd name="connsiteY0-200" fmla="*/ 1094793 h 2903905"/>
              <a:gd name="connsiteX1-201" fmla="*/ 878550 w 2871910"/>
              <a:gd name="connsiteY1-202" fmla="*/ 783333 h 2903905"/>
              <a:gd name="connsiteX2-203" fmla="*/ 1431755 w 2871910"/>
              <a:gd name="connsiteY2-204" fmla="*/ 1030 h 2903905"/>
              <a:gd name="connsiteX3-205" fmla="*/ 1984959 w 2871910"/>
              <a:gd name="connsiteY3-206" fmla="*/ 783333 h 2903905"/>
              <a:gd name="connsiteX4-207" fmla="*/ 2863509 w 2871910"/>
              <a:gd name="connsiteY4-208" fmla="*/ 1094793 h 2903905"/>
              <a:gd name="connsiteX5-209" fmla="*/ 2326859 w 2871910"/>
              <a:gd name="connsiteY5-210" fmla="*/ 1889742 h 2903905"/>
              <a:gd name="connsiteX6-211" fmla="*/ 2316627 w 2871910"/>
              <a:gd name="connsiteY6-212" fmla="*/ 2864538 h 2903905"/>
              <a:gd name="connsiteX7-213" fmla="*/ 1431755 w 2871910"/>
              <a:gd name="connsiteY7-214" fmla="*/ 2573541 h 2903905"/>
              <a:gd name="connsiteX8-215" fmla="*/ 546882 w 2871910"/>
              <a:gd name="connsiteY8-216" fmla="*/ 2864538 h 2903905"/>
              <a:gd name="connsiteX9-217" fmla="*/ 536650 w 2871910"/>
              <a:gd name="connsiteY9-218" fmla="*/ 1889742 h 2903905"/>
              <a:gd name="connsiteX10-219" fmla="*/ 0 w 2871910"/>
              <a:gd name="connsiteY10-220" fmla="*/ 1094793 h 2903905"/>
              <a:gd name="connsiteX0-221" fmla="*/ 22822 w 2894732"/>
              <a:gd name="connsiteY0-222" fmla="*/ 1094793 h 2903905"/>
              <a:gd name="connsiteX1-223" fmla="*/ 901372 w 2894732"/>
              <a:gd name="connsiteY1-224" fmla="*/ 783333 h 2903905"/>
              <a:gd name="connsiteX2-225" fmla="*/ 1454577 w 2894732"/>
              <a:gd name="connsiteY2-226" fmla="*/ 1030 h 2903905"/>
              <a:gd name="connsiteX3-227" fmla="*/ 2007781 w 2894732"/>
              <a:gd name="connsiteY3-228" fmla="*/ 783333 h 2903905"/>
              <a:gd name="connsiteX4-229" fmla="*/ 2886331 w 2894732"/>
              <a:gd name="connsiteY4-230" fmla="*/ 1094793 h 2903905"/>
              <a:gd name="connsiteX5-231" fmla="*/ 2349681 w 2894732"/>
              <a:gd name="connsiteY5-232" fmla="*/ 1889742 h 2903905"/>
              <a:gd name="connsiteX6-233" fmla="*/ 2339449 w 2894732"/>
              <a:gd name="connsiteY6-234" fmla="*/ 2864538 h 2903905"/>
              <a:gd name="connsiteX7-235" fmla="*/ 1454577 w 2894732"/>
              <a:gd name="connsiteY7-236" fmla="*/ 2573541 h 2903905"/>
              <a:gd name="connsiteX8-237" fmla="*/ 569704 w 2894732"/>
              <a:gd name="connsiteY8-238" fmla="*/ 2864538 h 2903905"/>
              <a:gd name="connsiteX9-239" fmla="*/ 559472 w 2894732"/>
              <a:gd name="connsiteY9-240" fmla="*/ 1889742 h 2903905"/>
              <a:gd name="connsiteX10-241" fmla="*/ 22822 w 2894732"/>
              <a:gd name="connsiteY10-242" fmla="*/ 1094793 h 2903905"/>
              <a:gd name="connsiteX0-243" fmla="*/ 22822 w 2894732"/>
              <a:gd name="connsiteY0-244" fmla="*/ 1094793 h 2903905"/>
              <a:gd name="connsiteX1-245" fmla="*/ 901372 w 2894732"/>
              <a:gd name="connsiteY1-246" fmla="*/ 783333 h 2903905"/>
              <a:gd name="connsiteX2-247" fmla="*/ 1454577 w 2894732"/>
              <a:gd name="connsiteY2-248" fmla="*/ 1030 h 2903905"/>
              <a:gd name="connsiteX3-249" fmla="*/ 2007781 w 2894732"/>
              <a:gd name="connsiteY3-250" fmla="*/ 783333 h 2903905"/>
              <a:gd name="connsiteX4-251" fmla="*/ 2886331 w 2894732"/>
              <a:gd name="connsiteY4-252" fmla="*/ 1094793 h 2903905"/>
              <a:gd name="connsiteX5-253" fmla="*/ 2349681 w 2894732"/>
              <a:gd name="connsiteY5-254" fmla="*/ 1889742 h 2903905"/>
              <a:gd name="connsiteX6-255" fmla="*/ 2339449 w 2894732"/>
              <a:gd name="connsiteY6-256" fmla="*/ 2864538 h 2903905"/>
              <a:gd name="connsiteX7-257" fmla="*/ 1454577 w 2894732"/>
              <a:gd name="connsiteY7-258" fmla="*/ 2573541 h 2903905"/>
              <a:gd name="connsiteX8-259" fmla="*/ 569704 w 2894732"/>
              <a:gd name="connsiteY8-260" fmla="*/ 2864538 h 2903905"/>
              <a:gd name="connsiteX9-261" fmla="*/ 559472 w 2894732"/>
              <a:gd name="connsiteY9-262" fmla="*/ 1889742 h 2903905"/>
              <a:gd name="connsiteX10-263" fmla="*/ 22822 w 2894732"/>
              <a:gd name="connsiteY10-264" fmla="*/ 1094793 h 2903905"/>
              <a:gd name="connsiteX0-265" fmla="*/ 22822 w 2894732"/>
              <a:gd name="connsiteY0-266" fmla="*/ 1094793 h 2917260"/>
              <a:gd name="connsiteX1-267" fmla="*/ 901372 w 2894732"/>
              <a:gd name="connsiteY1-268" fmla="*/ 783333 h 2917260"/>
              <a:gd name="connsiteX2-269" fmla="*/ 1454577 w 2894732"/>
              <a:gd name="connsiteY2-270" fmla="*/ 1030 h 2917260"/>
              <a:gd name="connsiteX3-271" fmla="*/ 2007781 w 2894732"/>
              <a:gd name="connsiteY3-272" fmla="*/ 783333 h 2917260"/>
              <a:gd name="connsiteX4-273" fmla="*/ 2886331 w 2894732"/>
              <a:gd name="connsiteY4-274" fmla="*/ 1094793 h 2917260"/>
              <a:gd name="connsiteX5-275" fmla="*/ 2349681 w 2894732"/>
              <a:gd name="connsiteY5-276" fmla="*/ 1889742 h 2917260"/>
              <a:gd name="connsiteX6-277" fmla="*/ 2339449 w 2894732"/>
              <a:gd name="connsiteY6-278" fmla="*/ 2864538 h 2917260"/>
              <a:gd name="connsiteX7-279" fmla="*/ 1454577 w 2894732"/>
              <a:gd name="connsiteY7-280" fmla="*/ 2573541 h 2917260"/>
              <a:gd name="connsiteX8-281" fmla="*/ 569704 w 2894732"/>
              <a:gd name="connsiteY8-282" fmla="*/ 2864538 h 2917260"/>
              <a:gd name="connsiteX9-283" fmla="*/ 559472 w 2894732"/>
              <a:gd name="connsiteY9-284" fmla="*/ 1889742 h 2917260"/>
              <a:gd name="connsiteX10-285" fmla="*/ 22822 w 2894732"/>
              <a:gd name="connsiteY10-286" fmla="*/ 1094793 h 2917260"/>
              <a:gd name="connsiteX0-287" fmla="*/ 22822 w 2894732"/>
              <a:gd name="connsiteY0-288" fmla="*/ 1094793 h 2917260"/>
              <a:gd name="connsiteX1-289" fmla="*/ 901372 w 2894732"/>
              <a:gd name="connsiteY1-290" fmla="*/ 783333 h 2917260"/>
              <a:gd name="connsiteX2-291" fmla="*/ 1454577 w 2894732"/>
              <a:gd name="connsiteY2-292" fmla="*/ 1030 h 2917260"/>
              <a:gd name="connsiteX3-293" fmla="*/ 2007781 w 2894732"/>
              <a:gd name="connsiteY3-294" fmla="*/ 783333 h 2917260"/>
              <a:gd name="connsiteX4-295" fmla="*/ 2886331 w 2894732"/>
              <a:gd name="connsiteY4-296" fmla="*/ 1094793 h 2917260"/>
              <a:gd name="connsiteX5-297" fmla="*/ 2349681 w 2894732"/>
              <a:gd name="connsiteY5-298" fmla="*/ 1889742 h 2917260"/>
              <a:gd name="connsiteX6-299" fmla="*/ 2339449 w 2894732"/>
              <a:gd name="connsiteY6-300" fmla="*/ 2864538 h 2917260"/>
              <a:gd name="connsiteX7-301" fmla="*/ 1454577 w 2894732"/>
              <a:gd name="connsiteY7-302" fmla="*/ 2573541 h 2917260"/>
              <a:gd name="connsiteX8-303" fmla="*/ 569704 w 2894732"/>
              <a:gd name="connsiteY8-304" fmla="*/ 2864538 h 2917260"/>
              <a:gd name="connsiteX9-305" fmla="*/ 559472 w 2894732"/>
              <a:gd name="connsiteY9-306" fmla="*/ 1889742 h 2917260"/>
              <a:gd name="connsiteX10-307" fmla="*/ 22822 w 2894732"/>
              <a:gd name="connsiteY10-308" fmla="*/ 1094793 h 29172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894732" h="2917260">
                <a:moveTo>
                  <a:pt x="22822" y="1094793"/>
                </a:moveTo>
                <a:cubicBezTo>
                  <a:pt x="63009" y="906752"/>
                  <a:pt x="608522" y="887153"/>
                  <a:pt x="901372" y="783333"/>
                </a:cubicBezTo>
                <a:cubicBezTo>
                  <a:pt x="1085774" y="522565"/>
                  <a:pt x="1137828" y="-26960"/>
                  <a:pt x="1454577" y="1030"/>
                </a:cubicBezTo>
                <a:cubicBezTo>
                  <a:pt x="1807420" y="21166"/>
                  <a:pt x="1823380" y="522565"/>
                  <a:pt x="2007781" y="783333"/>
                </a:cubicBezTo>
                <a:cubicBezTo>
                  <a:pt x="2300631" y="887153"/>
                  <a:pt x="2773955" y="810500"/>
                  <a:pt x="2886331" y="1094793"/>
                </a:cubicBezTo>
                <a:cubicBezTo>
                  <a:pt x="2960111" y="1540250"/>
                  <a:pt x="2528564" y="1624759"/>
                  <a:pt x="2349681" y="1889742"/>
                </a:cubicBezTo>
                <a:cubicBezTo>
                  <a:pt x="2346270" y="2214674"/>
                  <a:pt x="2595523" y="2720080"/>
                  <a:pt x="2339449" y="2864538"/>
                </a:cubicBezTo>
                <a:cubicBezTo>
                  <a:pt x="2092618" y="3020203"/>
                  <a:pt x="1749534" y="2670540"/>
                  <a:pt x="1454577" y="2573541"/>
                </a:cubicBezTo>
                <a:cubicBezTo>
                  <a:pt x="1159619" y="2670540"/>
                  <a:pt x="804504" y="3056297"/>
                  <a:pt x="569704" y="2864538"/>
                </a:cubicBezTo>
                <a:cubicBezTo>
                  <a:pt x="433945" y="2768206"/>
                  <a:pt x="562883" y="2214674"/>
                  <a:pt x="559472" y="1889742"/>
                </a:cubicBezTo>
                <a:cubicBezTo>
                  <a:pt x="380589" y="1624759"/>
                  <a:pt x="-111116" y="1383839"/>
                  <a:pt x="22822" y="1094793"/>
                </a:cubicBezTo>
                <a:close/>
              </a:path>
            </a:pathLst>
          </a:custGeom>
          <a:solidFill>
            <a:srgbClr val="4070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71"/>
          <p:cNvSpPr txBox="1">
            <a:spLocks noChangeArrowheads="1"/>
          </p:cNvSpPr>
          <p:nvPr/>
        </p:nvSpPr>
        <p:spPr bwMode="auto">
          <a:xfrm>
            <a:off x="1998594" y="2697027"/>
            <a:ext cx="2051844" cy="474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pPr>
              <a:lnSpc>
                <a:spcPts val="3740"/>
              </a:lnSpc>
              <a:spcAft>
                <a:spcPts val="3200"/>
              </a:spcAft>
            </a:pPr>
            <a:r>
              <a:rPr lang="zh-CN" altLang="en-US" sz="4000" b="1" smtClean="0">
                <a:solidFill>
                  <a:schemeClr val="bg1"/>
                </a:solidFill>
                <a:latin typeface="汉仪雅酷黑 55W" panose="020B0504020202020204" pitchFamily="34" charset="-122"/>
                <a:ea typeface="汉仪雅酷黑 55W" panose="020B0504020202020204" pitchFamily="34" charset="-122"/>
              </a:rPr>
              <a:t>项目介绍</a:t>
            </a:r>
            <a:endParaRPr lang="en-US" altLang="zh-CN" sz="4000" b="1">
              <a:solidFill>
                <a:schemeClr val="bg1"/>
              </a:solidFill>
              <a:latin typeface="汉仪雅酷黑 55W" panose="020B0504020202020204" pitchFamily="34" charset="-122"/>
              <a:ea typeface="汉仪雅酷黑 55W" panose="020B0504020202020204" pitchFamily="34" charset="-122"/>
            </a:endParaRPr>
          </a:p>
        </p:txBody>
      </p:sp>
      <p:sp>
        <p:nvSpPr>
          <p:cNvPr id="3" name="TextBox 72"/>
          <p:cNvSpPr txBox="1">
            <a:spLocks noChangeArrowheads="1"/>
          </p:cNvSpPr>
          <p:nvPr/>
        </p:nvSpPr>
        <p:spPr bwMode="auto">
          <a:xfrm>
            <a:off x="1967595" y="3319937"/>
            <a:ext cx="237329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pPr>
              <a:spcAft>
                <a:spcPts val="3200"/>
              </a:spcAft>
            </a:pPr>
            <a:r>
              <a:rPr lang="en-US" altLang="zh-CN" sz="1200">
                <a:solidFill>
                  <a:srgbClr val="70CCEC"/>
                </a:solidFill>
                <a:latin typeface="汉仪典雅体简" panose="00020600040101010101" pitchFamily="18" charset="-122"/>
                <a:ea typeface="汉仪典雅体简" panose="00020600040101010101" pitchFamily="18" charset="-122"/>
                <a:cs typeface="Lato Light" charset="0"/>
              </a:rPr>
              <a:t>Buying and selling a product or premium services that includes advertising selling great items</a:t>
            </a:r>
            <a:endParaRPr lang="en-US" altLang="zh-CN" sz="1200">
              <a:solidFill>
                <a:srgbClr val="70CCEC"/>
              </a:solidFill>
              <a:latin typeface="汉仪典雅体简" panose="00020600040101010101" pitchFamily="18" charset="-122"/>
              <a:ea typeface="汉仪典雅体简" panose="00020600040101010101" pitchFamily="18" charset="-122"/>
              <a:cs typeface="Lato Light" charset="0"/>
            </a:endParaRPr>
          </a:p>
        </p:txBody>
      </p:sp>
      <p:sp>
        <p:nvSpPr>
          <p:cNvPr id="4" name="TextBox 22"/>
          <p:cNvSpPr txBox="1">
            <a:spLocks noChangeArrowheads="1"/>
          </p:cNvSpPr>
          <p:nvPr/>
        </p:nvSpPr>
        <p:spPr bwMode="auto">
          <a:xfrm>
            <a:off x="6542346" y="2662167"/>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zh-CN"/>
            </a:defPPr>
            <a:lvl1pPr>
              <a:lnSpc>
                <a:spcPts val="3740"/>
              </a:lnSpc>
              <a:spcAft>
                <a:spcPts val="3200"/>
              </a:spcAft>
              <a:defRPr sz="1600" b="1">
                <a:latin typeface="微软雅黑" panose="020B0503020204020204" pitchFamily="34" charset="-122"/>
                <a:ea typeface="微软雅黑" panose="020B0503020204020204" pitchFamily="34" charset="-122"/>
              </a:defRPr>
            </a:lvl1pPr>
            <a:lvl2pPr marL="742950" indent="-285750">
              <a:defRPr sz="3600">
                <a:latin typeface="Lato Light" charset="0"/>
                <a:ea typeface="MS PGothic" panose="020B0600070205080204" pitchFamily="34" charset="-128"/>
              </a:defRPr>
            </a:lvl2pPr>
            <a:lvl3pPr marL="1143000" indent="-228600">
              <a:defRPr sz="3600">
                <a:latin typeface="Lato Light" charset="0"/>
                <a:ea typeface="MS PGothic" panose="020B0600070205080204" pitchFamily="34" charset="-128"/>
              </a:defRPr>
            </a:lvl3pPr>
            <a:lvl4pPr marL="1600200" indent="-228600">
              <a:defRPr sz="3600">
                <a:latin typeface="Lato Light" charset="0"/>
                <a:ea typeface="MS PGothic" panose="020B0600070205080204" pitchFamily="34" charset="-128"/>
              </a:defRPr>
            </a:lvl4pPr>
            <a:lvl5pPr marL="2057400" indent="-228600">
              <a:defRPr sz="3600">
                <a:latin typeface="Lato Light" charset="0"/>
                <a:ea typeface="MS PGothic" panose="020B0600070205080204" pitchFamily="34" charset="-128"/>
              </a:defRPr>
            </a:lvl5pPr>
            <a:lvl6pPr marL="2514600" indent="-228600" defTabSz="1827530" fontAlgn="base">
              <a:spcBef>
                <a:spcPct val="0"/>
              </a:spcBef>
              <a:spcAft>
                <a:spcPct val="0"/>
              </a:spcAft>
              <a:defRPr sz="3600">
                <a:latin typeface="Lato Light" charset="0"/>
                <a:ea typeface="MS PGothic" panose="020B0600070205080204" pitchFamily="34" charset="-128"/>
              </a:defRPr>
            </a:lvl6pPr>
            <a:lvl7pPr marL="2971800" indent="-228600" defTabSz="1827530" fontAlgn="base">
              <a:spcBef>
                <a:spcPct val="0"/>
              </a:spcBef>
              <a:spcAft>
                <a:spcPct val="0"/>
              </a:spcAft>
              <a:defRPr sz="3600">
                <a:latin typeface="Lato Light" charset="0"/>
                <a:ea typeface="MS PGothic" panose="020B0600070205080204" pitchFamily="34" charset="-128"/>
              </a:defRPr>
            </a:lvl7pPr>
            <a:lvl8pPr marL="3429000" indent="-228600" defTabSz="1827530" fontAlgn="base">
              <a:spcBef>
                <a:spcPct val="0"/>
              </a:spcBef>
              <a:spcAft>
                <a:spcPct val="0"/>
              </a:spcAft>
              <a:defRPr sz="3600">
                <a:latin typeface="Lato Light" charset="0"/>
                <a:ea typeface="MS PGothic" panose="020B0600070205080204" pitchFamily="34" charset="-128"/>
              </a:defRPr>
            </a:lvl8pPr>
            <a:lvl9pPr marL="3886200" indent="-228600" defTabSz="1827530" fontAlgn="base">
              <a:spcBef>
                <a:spcPct val="0"/>
              </a:spcBef>
              <a:spcAft>
                <a:spcPct val="0"/>
              </a:spcAft>
              <a:defRPr sz="3600">
                <a:latin typeface="Lato Light" charset="0"/>
                <a:ea typeface="MS PGothic" panose="020B0600070205080204" pitchFamily="34" charset="-128"/>
              </a:defRPr>
            </a:lvl9pPr>
          </a:lstStyle>
          <a:p>
            <a:pPr>
              <a:lnSpc>
                <a:spcPct val="100000"/>
              </a:lnSpc>
            </a:pPr>
            <a:r>
              <a:rPr lang="zh-CN" altLang="en-US" b="0" smtClean="0">
                <a:solidFill>
                  <a:srgbClr val="032151"/>
                </a:solidFill>
                <a:latin typeface="汉仪旗黑Y3-85W" panose="00020600040101010101" pitchFamily="18" charset="-122"/>
                <a:ea typeface="汉仪旗黑Y3-85W" panose="00020600040101010101" pitchFamily="18" charset="-122"/>
              </a:rPr>
              <a:t>输入</a:t>
            </a:r>
            <a:r>
              <a:rPr lang="zh-CN" altLang="en-US" b="0">
                <a:solidFill>
                  <a:srgbClr val="032151"/>
                </a:solidFill>
                <a:latin typeface="汉仪旗黑Y3-85W" panose="00020600040101010101" pitchFamily="18" charset="-122"/>
                <a:ea typeface="汉仪旗黑Y3-85W" panose="00020600040101010101" pitchFamily="18" charset="-122"/>
              </a:rPr>
              <a:t>标题文字</a:t>
            </a:r>
            <a:endParaRPr lang="en-US" altLang="zh-CN" b="0">
              <a:solidFill>
                <a:srgbClr val="032151"/>
              </a:solidFill>
              <a:latin typeface="汉仪旗黑Y3-85W" panose="00020600040101010101" pitchFamily="18" charset="-122"/>
              <a:ea typeface="汉仪旗黑Y3-85W" panose="00020600040101010101" pitchFamily="18" charset="-122"/>
            </a:endParaRPr>
          </a:p>
        </p:txBody>
      </p:sp>
      <p:sp>
        <p:nvSpPr>
          <p:cNvPr id="5" name="TextBox 23"/>
          <p:cNvSpPr txBox="1">
            <a:spLocks noChangeArrowheads="1"/>
          </p:cNvSpPr>
          <p:nvPr/>
        </p:nvSpPr>
        <p:spPr bwMode="auto">
          <a:xfrm>
            <a:off x="6584549" y="3012164"/>
            <a:ext cx="36310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pPr>
              <a:spcAft>
                <a:spcPts val="3200"/>
              </a:spcAft>
            </a:pPr>
            <a:r>
              <a:rPr lang="en-US" altLang="zh-CN" sz="1200">
                <a:solidFill>
                  <a:schemeClr val="bg2">
                    <a:lumMod val="25000"/>
                  </a:schemeClr>
                </a:solidFill>
                <a:latin typeface="汉仪典雅体简" panose="00020600040101010101" pitchFamily="18" charset="-122"/>
                <a:ea typeface="汉仪典雅体简" panose="00020600040101010101" pitchFamily="18" charset="-122"/>
                <a:cs typeface="Lato Light" charset="0"/>
              </a:rPr>
              <a:t>Buying and selling a product or premium services that includes advertising selling great items</a:t>
            </a:r>
            <a:endParaRPr lang="en-US" altLang="zh-CN" sz="1200">
              <a:solidFill>
                <a:schemeClr val="bg2">
                  <a:lumMod val="25000"/>
                </a:schemeClr>
              </a:solidFill>
              <a:latin typeface="汉仪典雅体简" panose="00020600040101010101" pitchFamily="18" charset="-122"/>
              <a:ea typeface="汉仪典雅体简" panose="00020600040101010101" pitchFamily="18" charset="-122"/>
              <a:cs typeface="Lato Light" charset="0"/>
            </a:endParaRPr>
          </a:p>
        </p:txBody>
      </p:sp>
      <p:sp>
        <p:nvSpPr>
          <p:cNvPr id="6" name="TextBox 28"/>
          <p:cNvSpPr txBox="1">
            <a:spLocks noChangeArrowheads="1"/>
          </p:cNvSpPr>
          <p:nvPr/>
        </p:nvSpPr>
        <p:spPr bwMode="auto">
          <a:xfrm>
            <a:off x="6542346" y="3722130"/>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zh-CN"/>
            </a:defPPr>
            <a:lvl1pPr>
              <a:lnSpc>
                <a:spcPts val="3740"/>
              </a:lnSpc>
              <a:spcAft>
                <a:spcPts val="3200"/>
              </a:spcAft>
              <a:defRPr sz="1600" b="1">
                <a:latin typeface="微软雅黑" panose="020B0503020204020204" pitchFamily="34" charset="-122"/>
                <a:ea typeface="微软雅黑" panose="020B0503020204020204" pitchFamily="34" charset="-122"/>
              </a:defRPr>
            </a:lvl1pPr>
            <a:lvl2pPr marL="742950" indent="-285750">
              <a:defRPr sz="3600">
                <a:latin typeface="Lato Light" charset="0"/>
                <a:ea typeface="MS PGothic" panose="020B0600070205080204" pitchFamily="34" charset="-128"/>
              </a:defRPr>
            </a:lvl2pPr>
            <a:lvl3pPr marL="1143000" indent="-228600">
              <a:defRPr sz="3600">
                <a:latin typeface="Lato Light" charset="0"/>
                <a:ea typeface="MS PGothic" panose="020B0600070205080204" pitchFamily="34" charset="-128"/>
              </a:defRPr>
            </a:lvl3pPr>
            <a:lvl4pPr marL="1600200" indent="-228600">
              <a:defRPr sz="3600">
                <a:latin typeface="Lato Light" charset="0"/>
                <a:ea typeface="MS PGothic" panose="020B0600070205080204" pitchFamily="34" charset="-128"/>
              </a:defRPr>
            </a:lvl4pPr>
            <a:lvl5pPr marL="2057400" indent="-228600">
              <a:defRPr sz="3600">
                <a:latin typeface="Lato Light" charset="0"/>
                <a:ea typeface="MS PGothic" panose="020B0600070205080204" pitchFamily="34" charset="-128"/>
              </a:defRPr>
            </a:lvl5pPr>
            <a:lvl6pPr marL="2514600" indent="-228600" defTabSz="1827530" fontAlgn="base">
              <a:spcBef>
                <a:spcPct val="0"/>
              </a:spcBef>
              <a:spcAft>
                <a:spcPct val="0"/>
              </a:spcAft>
              <a:defRPr sz="3600">
                <a:latin typeface="Lato Light" charset="0"/>
                <a:ea typeface="MS PGothic" panose="020B0600070205080204" pitchFamily="34" charset="-128"/>
              </a:defRPr>
            </a:lvl6pPr>
            <a:lvl7pPr marL="2971800" indent="-228600" defTabSz="1827530" fontAlgn="base">
              <a:spcBef>
                <a:spcPct val="0"/>
              </a:spcBef>
              <a:spcAft>
                <a:spcPct val="0"/>
              </a:spcAft>
              <a:defRPr sz="3600">
                <a:latin typeface="Lato Light" charset="0"/>
                <a:ea typeface="MS PGothic" panose="020B0600070205080204" pitchFamily="34" charset="-128"/>
              </a:defRPr>
            </a:lvl7pPr>
            <a:lvl8pPr marL="3429000" indent="-228600" defTabSz="1827530" fontAlgn="base">
              <a:spcBef>
                <a:spcPct val="0"/>
              </a:spcBef>
              <a:spcAft>
                <a:spcPct val="0"/>
              </a:spcAft>
              <a:defRPr sz="3600">
                <a:latin typeface="Lato Light" charset="0"/>
                <a:ea typeface="MS PGothic" panose="020B0600070205080204" pitchFamily="34" charset="-128"/>
              </a:defRPr>
            </a:lvl8pPr>
            <a:lvl9pPr marL="3886200" indent="-228600" defTabSz="1827530" fontAlgn="base">
              <a:spcBef>
                <a:spcPct val="0"/>
              </a:spcBef>
              <a:spcAft>
                <a:spcPct val="0"/>
              </a:spcAft>
              <a:defRPr sz="3600">
                <a:latin typeface="Lato Light" charset="0"/>
                <a:ea typeface="MS PGothic" panose="020B0600070205080204" pitchFamily="34" charset="-128"/>
              </a:defRPr>
            </a:lvl9pPr>
          </a:lstStyle>
          <a:p>
            <a:pPr>
              <a:lnSpc>
                <a:spcPct val="100000"/>
              </a:lnSpc>
            </a:pPr>
            <a:r>
              <a:rPr lang="zh-CN" altLang="en-US" b="0">
                <a:solidFill>
                  <a:srgbClr val="032151"/>
                </a:solidFill>
                <a:latin typeface="汉仪旗黑Y3-85W" panose="00020600040101010101" pitchFamily="18" charset="-122"/>
                <a:ea typeface="汉仪旗黑Y3-85W" panose="00020600040101010101" pitchFamily="18" charset="-122"/>
              </a:rPr>
              <a:t>输入标题文字</a:t>
            </a:r>
            <a:endParaRPr lang="en-US" altLang="zh-CN" b="0">
              <a:solidFill>
                <a:srgbClr val="032151"/>
              </a:solidFill>
              <a:latin typeface="汉仪旗黑Y3-85W" panose="00020600040101010101" pitchFamily="18" charset="-122"/>
              <a:ea typeface="汉仪旗黑Y3-85W" panose="00020600040101010101" pitchFamily="18" charset="-122"/>
            </a:endParaRPr>
          </a:p>
        </p:txBody>
      </p:sp>
      <p:sp>
        <p:nvSpPr>
          <p:cNvPr id="7" name="TextBox 29"/>
          <p:cNvSpPr txBox="1">
            <a:spLocks noChangeArrowheads="1"/>
          </p:cNvSpPr>
          <p:nvPr/>
        </p:nvSpPr>
        <p:spPr bwMode="auto">
          <a:xfrm>
            <a:off x="6542346" y="4074135"/>
            <a:ext cx="38391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pPr>
              <a:spcAft>
                <a:spcPts val="3200"/>
              </a:spcAft>
            </a:pPr>
            <a:r>
              <a:rPr lang="en-US" altLang="zh-CN" sz="1200">
                <a:solidFill>
                  <a:schemeClr val="bg2">
                    <a:lumMod val="25000"/>
                  </a:schemeClr>
                </a:solidFill>
                <a:latin typeface="汉仪典雅体简" panose="00020600040101010101" pitchFamily="18" charset="-122"/>
                <a:ea typeface="汉仪典雅体简" panose="00020600040101010101" pitchFamily="18" charset="-122"/>
                <a:cs typeface="Lato Light" charset="0"/>
              </a:rPr>
              <a:t>Buying and selling a product or premium services that includes advertising selling great items</a:t>
            </a:r>
            <a:endParaRPr lang="en-US" altLang="zh-CN" sz="1200">
              <a:solidFill>
                <a:schemeClr val="bg2">
                  <a:lumMod val="25000"/>
                </a:schemeClr>
              </a:solidFill>
              <a:latin typeface="汉仪典雅体简" panose="00020600040101010101" pitchFamily="18" charset="-122"/>
              <a:ea typeface="汉仪典雅体简" panose="00020600040101010101" pitchFamily="18" charset="-122"/>
              <a:cs typeface="Lato Light" charset="0"/>
            </a:endParaRPr>
          </a:p>
        </p:txBody>
      </p:sp>
      <p:sp>
        <p:nvSpPr>
          <p:cNvPr id="8" name="TextBox 36"/>
          <p:cNvSpPr txBox="1">
            <a:spLocks noChangeArrowheads="1"/>
          </p:cNvSpPr>
          <p:nvPr/>
        </p:nvSpPr>
        <p:spPr bwMode="auto">
          <a:xfrm>
            <a:off x="6542347" y="4908543"/>
            <a:ext cx="12311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defPPr>
              <a:defRPr lang="zh-CN"/>
            </a:defPPr>
            <a:lvl1pPr>
              <a:lnSpc>
                <a:spcPts val="3740"/>
              </a:lnSpc>
              <a:spcAft>
                <a:spcPts val="3200"/>
              </a:spcAft>
              <a:defRPr sz="1600" b="1">
                <a:latin typeface="微软雅黑" panose="020B0503020204020204" pitchFamily="34" charset="-122"/>
                <a:ea typeface="微软雅黑" panose="020B0503020204020204" pitchFamily="34" charset="-122"/>
              </a:defRPr>
            </a:lvl1pPr>
            <a:lvl2pPr marL="742950" indent="-285750">
              <a:defRPr sz="3600">
                <a:latin typeface="Lato Light" charset="0"/>
                <a:ea typeface="MS PGothic" panose="020B0600070205080204" pitchFamily="34" charset="-128"/>
              </a:defRPr>
            </a:lvl2pPr>
            <a:lvl3pPr marL="1143000" indent="-228600">
              <a:defRPr sz="3600">
                <a:latin typeface="Lato Light" charset="0"/>
                <a:ea typeface="MS PGothic" panose="020B0600070205080204" pitchFamily="34" charset="-128"/>
              </a:defRPr>
            </a:lvl3pPr>
            <a:lvl4pPr marL="1600200" indent="-228600">
              <a:defRPr sz="3600">
                <a:latin typeface="Lato Light" charset="0"/>
                <a:ea typeface="MS PGothic" panose="020B0600070205080204" pitchFamily="34" charset="-128"/>
              </a:defRPr>
            </a:lvl4pPr>
            <a:lvl5pPr marL="2057400" indent="-228600">
              <a:defRPr sz="3600">
                <a:latin typeface="Lato Light" charset="0"/>
                <a:ea typeface="MS PGothic" panose="020B0600070205080204" pitchFamily="34" charset="-128"/>
              </a:defRPr>
            </a:lvl5pPr>
            <a:lvl6pPr marL="2514600" indent="-228600" defTabSz="1827530" fontAlgn="base">
              <a:spcBef>
                <a:spcPct val="0"/>
              </a:spcBef>
              <a:spcAft>
                <a:spcPct val="0"/>
              </a:spcAft>
              <a:defRPr sz="3600">
                <a:latin typeface="Lato Light" charset="0"/>
                <a:ea typeface="MS PGothic" panose="020B0600070205080204" pitchFamily="34" charset="-128"/>
              </a:defRPr>
            </a:lvl6pPr>
            <a:lvl7pPr marL="2971800" indent="-228600" defTabSz="1827530" fontAlgn="base">
              <a:spcBef>
                <a:spcPct val="0"/>
              </a:spcBef>
              <a:spcAft>
                <a:spcPct val="0"/>
              </a:spcAft>
              <a:defRPr sz="3600">
                <a:latin typeface="Lato Light" charset="0"/>
                <a:ea typeface="MS PGothic" panose="020B0600070205080204" pitchFamily="34" charset="-128"/>
              </a:defRPr>
            </a:lvl7pPr>
            <a:lvl8pPr marL="3429000" indent="-228600" defTabSz="1827530" fontAlgn="base">
              <a:spcBef>
                <a:spcPct val="0"/>
              </a:spcBef>
              <a:spcAft>
                <a:spcPct val="0"/>
              </a:spcAft>
              <a:defRPr sz="3600">
                <a:latin typeface="Lato Light" charset="0"/>
                <a:ea typeface="MS PGothic" panose="020B0600070205080204" pitchFamily="34" charset="-128"/>
              </a:defRPr>
            </a:lvl8pPr>
            <a:lvl9pPr marL="3886200" indent="-228600" defTabSz="1827530" fontAlgn="base">
              <a:spcBef>
                <a:spcPct val="0"/>
              </a:spcBef>
              <a:spcAft>
                <a:spcPct val="0"/>
              </a:spcAft>
              <a:defRPr sz="3600">
                <a:latin typeface="Lato Light" charset="0"/>
                <a:ea typeface="MS PGothic" panose="020B0600070205080204" pitchFamily="34" charset="-128"/>
              </a:defRPr>
            </a:lvl9pPr>
          </a:lstStyle>
          <a:p>
            <a:pPr>
              <a:lnSpc>
                <a:spcPct val="100000"/>
              </a:lnSpc>
            </a:pPr>
            <a:r>
              <a:rPr lang="zh-CN" altLang="en-US" b="0">
                <a:solidFill>
                  <a:srgbClr val="032151"/>
                </a:solidFill>
                <a:latin typeface="汉仪旗黑Y3-85W" panose="00020600040101010101" pitchFamily="18" charset="-122"/>
                <a:ea typeface="汉仪旗黑Y3-85W" panose="00020600040101010101" pitchFamily="18" charset="-122"/>
              </a:rPr>
              <a:t>输入标题文字</a:t>
            </a:r>
            <a:endParaRPr lang="en-US" altLang="zh-CN" b="0">
              <a:solidFill>
                <a:srgbClr val="032151"/>
              </a:solidFill>
              <a:latin typeface="汉仪旗黑Y3-85W" panose="00020600040101010101" pitchFamily="18" charset="-122"/>
              <a:ea typeface="汉仪旗黑Y3-85W" panose="00020600040101010101" pitchFamily="18" charset="-122"/>
            </a:endParaRPr>
          </a:p>
        </p:txBody>
      </p:sp>
      <p:sp>
        <p:nvSpPr>
          <p:cNvPr id="9" name="TextBox 39"/>
          <p:cNvSpPr txBox="1">
            <a:spLocks noChangeArrowheads="1"/>
          </p:cNvSpPr>
          <p:nvPr/>
        </p:nvSpPr>
        <p:spPr bwMode="auto">
          <a:xfrm>
            <a:off x="6542347" y="5220778"/>
            <a:ext cx="38391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pPr>
              <a:spcAft>
                <a:spcPts val="3200"/>
              </a:spcAft>
            </a:pPr>
            <a:r>
              <a:rPr lang="en-US" altLang="zh-CN" sz="1200">
                <a:solidFill>
                  <a:schemeClr val="bg2">
                    <a:lumMod val="25000"/>
                  </a:schemeClr>
                </a:solidFill>
                <a:latin typeface="汉仪典雅体简" panose="00020600040101010101" pitchFamily="18" charset="-122"/>
                <a:ea typeface="汉仪典雅体简" panose="00020600040101010101" pitchFamily="18" charset="-122"/>
                <a:cs typeface="Lato Light" charset="0"/>
              </a:rPr>
              <a:t>Buying and selling a product or premium services that includes advertising selling great items</a:t>
            </a:r>
            <a:endParaRPr lang="en-US" altLang="zh-CN" sz="1200">
              <a:solidFill>
                <a:schemeClr val="bg2">
                  <a:lumMod val="25000"/>
                </a:schemeClr>
              </a:solidFill>
              <a:latin typeface="汉仪典雅体简" panose="00020600040101010101" pitchFamily="18" charset="-122"/>
              <a:ea typeface="汉仪典雅体简" panose="00020600040101010101" pitchFamily="18" charset="-122"/>
              <a:cs typeface="Lato Light" charset="0"/>
            </a:endParaRPr>
          </a:p>
        </p:txBody>
      </p:sp>
      <p:sp>
        <p:nvSpPr>
          <p:cNvPr id="38" name="TextBox 20"/>
          <p:cNvSpPr txBox="1">
            <a:spLocks noChangeArrowheads="1"/>
          </p:cNvSpPr>
          <p:nvPr/>
        </p:nvSpPr>
        <p:spPr bwMode="auto">
          <a:xfrm>
            <a:off x="6058287" y="1692427"/>
            <a:ext cx="46091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pPr algn="just"/>
            <a:r>
              <a:rPr lang="en-US" altLang="zh-CN" sz="1200">
                <a:solidFill>
                  <a:schemeClr val="bg2">
                    <a:lumMod val="25000"/>
                  </a:schemeClr>
                </a:solidFill>
                <a:latin typeface="汉仪典雅体简" panose="00020600040101010101" pitchFamily="18" charset="-122"/>
                <a:ea typeface="汉仪典雅体简" panose="00020600040101010101" pitchFamily="18" charset="-122"/>
              </a:rPr>
              <a:t>The activities of a company associated with buying and selling a product or service it includes advertising, selling and delivering products to people who work in marketing departments</a:t>
            </a:r>
            <a:endParaRPr lang="en-US" altLang="zh-CN" sz="1200">
              <a:solidFill>
                <a:schemeClr val="bg2">
                  <a:lumMod val="25000"/>
                </a:schemeClr>
              </a:solidFill>
              <a:latin typeface="汉仪典雅体简" panose="00020600040101010101" pitchFamily="18" charset="-122"/>
              <a:ea typeface="汉仪典雅体简" panose="00020600040101010101" pitchFamily="18" charset="-122"/>
            </a:endParaRPr>
          </a:p>
        </p:txBody>
      </p:sp>
      <p:sp>
        <p:nvSpPr>
          <p:cNvPr id="39" name="Rectangle 1"/>
          <p:cNvSpPr/>
          <p:nvPr/>
        </p:nvSpPr>
        <p:spPr bwMode="auto">
          <a:xfrm>
            <a:off x="6058287" y="1182210"/>
            <a:ext cx="215443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sz="3600">
                <a:solidFill>
                  <a:schemeClr val="tx1"/>
                </a:solidFill>
                <a:latin typeface="Lato Light" charset="0"/>
                <a:ea typeface="MS PGothic" panose="020B0600070205080204" pitchFamily="34" charset="-128"/>
              </a:defRPr>
            </a:lvl1pPr>
            <a:lvl2pPr marL="742950" indent="-285750">
              <a:defRPr sz="3600">
                <a:solidFill>
                  <a:schemeClr val="tx1"/>
                </a:solidFill>
                <a:latin typeface="Lato Light" charset="0"/>
                <a:ea typeface="MS PGothic" panose="020B0600070205080204" pitchFamily="34" charset="-128"/>
              </a:defRPr>
            </a:lvl2pPr>
            <a:lvl3pPr marL="1143000" indent="-228600">
              <a:defRPr sz="3600">
                <a:solidFill>
                  <a:schemeClr val="tx1"/>
                </a:solidFill>
                <a:latin typeface="Lato Light" charset="0"/>
                <a:ea typeface="MS PGothic" panose="020B0600070205080204" pitchFamily="34" charset="-128"/>
              </a:defRPr>
            </a:lvl3pPr>
            <a:lvl4pPr marL="1600200" indent="-228600">
              <a:defRPr sz="3600">
                <a:solidFill>
                  <a:schemeClr val="tx1"/>
                </a:solidFill>
                <a:latin typeface="Lato Light" charset="0"/>
                <a:ea typeface="MS PGothic" panose="020B0600070205080204" pitchFamily="34" charset="-128"/>
              </a:defRPr>
            </a:lvl4pPr>
            <a:lvl5pPr marL="2057400" indent="-228600">
              <a:defRPr sz="3600">
                <a:solidFill>
                  <a:schemeClr val="tx1"/>
                </a:solidFill>
                <a:latin typeface="Lato Light" charset="0"/>
                <a:ea typeface="MS PGothic" panose="020B0600070205080204" pitchFamily="34" charset="-128"/>
              </a:defRPr>
            </a:lvl5pPr>
            <a:lvl6pPr marL="25146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fontAlgn="base">
              <a:spcBef>
                <a:spcPct val="0"/>
              </a:spcBef>
              <a:spcAft>
                <a:spcPct val="0"/>
              </a:spcAft>
              <a:defRPr sz="3600">
                <a:solidFill>
                  <a:schemeClr val="tx1"/>
                </a:solidFill>
                <a:latin typeface="Lato Light" charset="0"/>
                <a:ea typeface="MS PGothic" panose="020B0600070205080204" pitchFamily="34" charset="-128"/>
              </a:defRPr>
            </a:lvl9pPr>
          </a:lstStyle>
          <a:p>
            <a:r>
              <a:rPr lang="zh-CN" altLang="en-US" sz="2800">
                <a:solidFill>
                  <a:srgbClr val="032151"/>
                </a:solidFill>
                <a:latin typeface="汉仪雅酷黑 55W" panose="020B0504020202020204" pitchFamily="34" charset="-122"/>
                <a:ea typeface="汉仪雅酷黑 55W" panose="020B0504020202020204" pitchFamily="34" charset="-122"/>
                <a:sym typeface="Bebas Neue" charset="0"/>
              </a:rPr>
              <a:t>输入</a:t>
            </a:r>
            <a:r>
              <a:rPr lang="zh-CN" altLang="en-US" sz="2800" smtClean="0">
                <a:solidFill>
                  <a:srgbClr val="032151"/>
                </a:solidFill>
                <a:latin typeface="汉仪雅酷黑 55W" panose="020B0504020202020204" pitchFamily="34" charset="-122"/>
                <a:ea typeface="汉仪雅酷黑 55W" panose="020B0504020202020204" pitchFamily="34" charset="-122"/>
                <a:sym typeface="Bebas Neue" charset="0"/>
              </a:rPr>
              <a:t>标题文字</a:t>
            </a:r>
            <a:endParaRPr lang="en-US" altLang="zh-CN" sz="2800">
              <a:solidFill>
                <a:srgbClr val="032151"/>
              </a:solidFill>
              <a:latin typeface="汉仪雅酷黑 55W" panose="020B0504020202020204" pitchFamily="34" charset="-122"/>
              <a:ea typeface="汉仪雅酷黑 55W" panose="020B0504020202020204" pitchFamily="34" charset="-122"/>
              <a:sym typeface="Bebas Neue" charset="0"/>
            </a:endParaRPr>
          </a:p>
        </p:txBody>
      </p:sp>
      <p:sp>
        <p:nvSpPr>
          <p:cNvPr id="41" name="文本框 40"/>
          <p:cNvSpPr txBox="1"/>
          <p:nvPr/>
        </p:nvSpPr>
        <p:spPr>
          <a:xfrm>
            <a:off x="6058287" y="831462"/>
            <a:ext cx="1989647" cy="369332"/>
          </a:xfrm>
          <a:prstGeom prst="rect">
            <a:avLst/>
          </a:prstGeom>
          <a:noFill/>
        </p:spPr>
        <p:txBody>
          <a:bodyPr wrap="none" rtlCol="0">
            <a:spAutoFit/>
          </a:bodyPr>
          <a:lstStyle/>
          <a:p>
            <a:r>
              <a:rPr lang="en-US" altLang="zh-CN" smtClean="0">
                <a:solidFill>
                  <a:schemeClr val="bg2">
                    <a:lumMod val="25000"/>
                  </a:schemeClr>
                </a:solidFill>
                <a:latin typeface="汉仪典雅体简" panose="00020600040101010101" pitchFamily="18" charset="-122"/>
                <a:ea typeface="汉仪典雅体简" panose="00020600040101010101" pitchFamily="18" charset="-122"/>
              </a:rPr>
              <a:t>Input the title words</a:t>
            </a:r>
            <a:endParaRPr lang="zh-CN" altLang="en-US">
              <a:solidFill>
                <a:schemeClr val="bg2">
                  <a:lumMod val="25000"/>
                </a:schemeClr>
              </a:solidFill>
              <a:latin typeface="汉仪典雅体简" panose="00020600040101010101" pitchFamily="18" charset="-122"/>
              <a:ea typeface="汉仪典雅体简" panose="00020600040101010101" pitchFamily="18" charset="-122"/>
            </a:endParaRPr>
          </a:p>
        </p:txBody>
      </p:sp>
      <p:grpSp>
        <p:nvGrpSpPr>
          <p:cNvPr id="58" name="组合 57"/>
          <p:cNvGrpSpPr/>
          <p:nvPr/>
        </p:nvGrpSpPr>
        <p:grpSpPr>
          <a:xfrm rot="2650448">
            <a:off x="5276823" y="1151828"/>
            <a:ext cx="685799" cy="687388"/>
            <a:chOff x="8146181" y="4042500"/>
            <a:chExt cx="685799" cy="687388"/>
          </a:xfrm>
          <a:solidFill>
            <a:srgbClr val="1CB2B6"/>
          </a:solidFill>
        </p:grpSpPr>
        <p:sp>
          <p:nvSpPr>
            <p:cNvPr id="61" name="Freeform 5"/>
            <p:cNvSpPr>
              <a:spLocks noEditPoints="1"/>
            </p:cNvSpPr>
            <p:nvPr/>
          </p:nvSpPr>
          <p:spPr bwMode="auto">
            <a:xfrm flipH="1">
              <a:off x="8146181" y="4042500"/>
              <a:ext cx="682624" cy="682625"/>
            </a:xfrm>
            <a:custGeom>
              <a:avLst/>
              <a:gdLst>
                <a:gd name="T0" fmla="*/ 89 w 179"/>
                <a:gd name="T1" fmla="*/ 125 h 179"/>
                <a:gd name="T2" fmla="*/ 91 w 179"/>
                <a:gd name="T3" fmla="*/ 127 h 179"/>
                <a:gd name="T4" fmla="*/ 140 w 179"/>
                <a:gd name="T5" fmla="*/ 78 h 179"/>
                <a:gd name="T6" fmla="*/ 176 w 179"/>
                <a:gd name="T7" fmla="*/ 5 h 179"/>
                <a:gd name="T8" fmla="*/ 176 w 179"/>
                <a:gd name="T9" fmla="*/ 3 h 179"/>
                <a:gd name="T10" fmla="*/ 174 w 179"/>
                <a:gd name="T11" fmla="*/ 3 h 179"/>
                <a:gd name="T12" fmla="*/ 101 w 179"/>
                <a:gd name="T13" fmla="*/ 39 h 179"/>
                <a:gd name="T14" fmla="*/ 52 w 179"/>
                <a:gd name="T15" fmla="*/ 88 h 179"/>
                <a:gd name="T16" fmla="*/ 54 w 179"/>
                <a:gd name="T17" fmla="*/ 90 h 179"/>
                <a:gd name="T18" fmla="*/ 30 w 179"/>
                <a:gd name="T19" fmla="*/ 90 h 179"/>
                <a:gd name="T20" fmla="*/ 0 w 179"/>
                <a:gd name="T21" fmla="*/ 120 h 179"/>
                <a:gd name="T22" fmla="*/ 33 w 179"/>
                <a:gd name="T23" fmla="*/ 120 h 179"/>
                <a:gd name="T24" fmla="*/ 59 w 179"/>
                <a:gd name="T25" fmla="*/ 146 h 179"/>
                <a:gd name="T26" fmla="*/ 59 w 179"/>
                <a:gd name="T27" fmla="*/ 179 h 179"/>
                <a:gd name="T28" fmla="*/ 89 w 179"/>
                <a:gd name="T29" fmla="*/ 149 h 179"/>
                <a:gd name="T30" fmla="*/ 89 w 179"/>
                <a:gd name="T31" fmla="*/ 125 h 179"/>
                <a:gd name="T32" fmla="*/ 170 w 179"/>
                <a:gd name="T33" fmla="*/ 7 h 179"/>
                <a:gd name="T34" fmla="*/ 172 w 179"/>
                <a:gd name="T35" fmla="*/ 7 h 179"/>
                <a:gd name="T36" fmla="*/ 156 w 179"/>
                <a:gd name="T37" fmla="*/ 50 h 179"/>
                <a:gd name="T38" fmla="*/ 129 w 179"/>
                <a:gd name="T39" fmla="*/ 23 h 179"/>
                <a:gd name="T40" fmla="*/ 170 w 179"/>
                <a:gd name="T41" fmla="*/ 7 h 179"/>
                <a:gd name="T42" fmla="*/ 105 w 179"/>
                <a:gd name="T43" fmla="*/ 43 h 179"/>
                <a:gd name="T44" fmla="*/ 125 w 179"/>
                <a:gd name="T45" fmla="*/ 26 h 179"/>
                <a:gd name="T46" fmla="*/ 153 w 179"/>
                <a:gd name="T47" fmla="*/ 54 h 179"/>
                <a:gd name="T48" fmla="*/ 136 w 179"/>
                <a:gd name="T49" fmla="*/ 74 h 179"/>
                <a:gd name="T50" fmla="*/ 106 w 179"/>
                <a:gd name="T51" fmla="*/ 105 h 179"/>
                <a:gd name="T52" fmla="*/ 74 w 179"/>
                <a:gd name="T53" fmla="*/ 73 h 179"/>
                <a:gd name="T54" fmla="*/ 105 w 179"/>
                <a:gd name="T55" fmla="*/ 43 h 179"/>
                <a:gd name="T56" fmla="*/ 71 w 179"/>
                <a:gd name="T57" fmla="*/ 77 h 179"/>
                <a:gd name="T58" fmla="*/ 102 w 179"/>
                <a:gd name="T59" fmla="*/ 108 h 179"/>
                <a:gd name="T60" fmla="*/ 91 w 179"/>
                <a:gd name="T61" fmla="*/ 120 h 179"/>
                <a:gd name="T62" fmla="*/ 59 w 179"/>
                <a:gd name="T63" fmla="*/ 88 h 179"/>
                <a:gd name="T64" fmla="*/ 71 w 179"/>
                <a:gd name="T65" fmla="*/ 77 h 179"/>
                <a:gd name="T66" fmla="*/ 33 w 179"/>
                <a:gd name="T67" fmla="*/ 115 h 179"/>
                <a:gd name="T68" fmla="*/ 12 w 179"/>
                <a:gd name="T69" fmla="*/ 115 h 179"/>
                <a:gd name="T70" fmla="*/ 32 w 179"/>
                <a:gd name="T71" fmla="*/ 95 h 179"/>
                <a:gd name="T72" fmla="*/ 54 w 179"/>
                <a:gd name="T73" fmla="*/ 95 h 179"/>
                <a:gd name="T74" fmla="*/ 33 w 179"/>
                <a:gd name="T75" fmla="*/ 115 h 179"/>
                <a:gd name="T76" fmla="*/ 38 w 179"/>
                <a:gd name="T77" fmla="*/ 117 h 179"/>
                <a:gd name="T78" fmla="*/ 60 w 179"/>
                <a:gd name="T79" fmla="*/ 96 h 179"/>
                <a:gd name="T80" fmla="*/ 70 w 179"/>
                <a:gd name="T81" fmla="*/ 106 h 179"/>
                <a:gd name="T82" fmla="*/ 48 w 179"/>
                <a:gd name="T83" fmla="*/ 128 h 179"/>
                <a:gd name="T84" fmla="*/ 38 w 179"/>
                <a:gd name="T85" fmla="*/ 117 h 179"/>
                <a:gd name="T86" fmla="*/ 51 w 179"/>
                <a:gd name="T87" fmla="*/ 131 h 179"/>
                <a:gd name="T88" fmla="*/ 73 w 179"/>
                <a:gd name="T89" fmla="*/ 109 h 179"/>
                <a:gd name="T90" fmla="*/ 83 w 179"/>
                <a:gd name="T91" fmla="*/ 119 h 179"/>
                <a:gd name="T92" fmla="*/ 62 w 179"/>
                <a:gd name="T93" fmla="*/ 141 h 179"/>
                <a:gd name="T94" fmla="*/ 51 w 179"/>
                <a:gd name="T95" fmla="*/ 131 h 179"/>
                <a:gd name="T96" fmla="*/ 84 w 179"/>
                <a:gd name="T97" fmla="*/ 147 h 179"/>
                <a:gd name="T98" fmla="*/ 64 w 179"/>
                <a:gd name="T99" fmla="*/ 167 h 179"/>
                <a:gd name="T100" fmla="*/ 64 w 179"/>
                <a:gd name="T101" fmla="*/ 146 h 179"/>
                <a:gd name="T102" fmla="*/ 84 w 179"/>
                <a:gd name="T103" fmla="*/ 125 h 179"/>
                <a:gd name="T104" fmla="*/ 84 w 179"/>
                <a:gd name="T105" fmla="*/ 14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9" h="179">
                  <a:moveTo>
                    <a:pt x="89" y="125"/>
                  </a:moveTo>
                  <a:cubicBezTo>
                    <a:pt x="91" y="127"/>
                    <a:pt x="91" y="127"/>
                    <a:pt x="91" y="127"/>
                  </a:cubicBezTo>
                  <a:cubicBezTo>
                    <a:pt x="140" y="78"/>
                    <a:pt x="140" y="78"/>
                    <a:pt x="140" y="78"/>
                  </a:cubicBezTo>
                  <a:cubicBezTo>
                    <a:pt x="149" y="68"/>
                    <a:pt x="179" y="36"/>
                    <a:pt x="176" y="5"/>
                  </a:cubicBezTo>
                  <a:cubicBezTo>
                    <a:pt x="176" y="3"/>
                    <a:pt x="176" y="3"/>
                    <a:pt x="176" y="3"/>
                  </a:cubicBezTo>
                  <a:cubicBezTo>
                    <a:pt x="174" y="3"/>
                    <a:pt x="174" y="3"/>
                    <a:pt x="174" y="3"/>
                  </a:cubicBezTo>
                  <a:cubicBezTo>
                    <a:pt x="143" y="0"/>
                    <a:pt x="111" y="30"/>
                    <a:pt x="101" y="39"/>
                  </a:cubicBezTo>
                  <a:cubicBezTo>
                    <a:pt x="52" y="88"/>
                    <a:pt x="52" y="88"/>
                    <a:pt x="52" y="88"/>
                  </a:cubicBezTo>
                  <a:cubicBezTo>
                    <a:pt x="54" y="90"/>
                    <a:pt x="54" y="90"/>
                    <a:pt x="54" y="90"/>
                  </a:cubicBezTo>
                  <a:cubicBezTo>
                    <a:pt x="30" y="90"/>
                    <a:pt x="30" y="90"/>
                    <a:pt x="30" y="90"/>
                  </a:cubicBezTo>
                  <a:cubicBezTo>
                    <a:pt x="0" y="120"/>
                    <a:pt x="0" y="120"/>
                    <a:pt x="0" y="120"/>
                  </a:cubicBezTo>
                  <a:cubicBezTo>
                    <a:pt x="33" y="120"/>
                    <a:pt x="33" y="120"/>
                    <a:pt x="33" y="120"/>
                  </a:cubicBezTo>
                  <a:cubicBezTo>
                    <a:pt x="59" y="146"/>
                    <a:pt x="59" y="146"/>
                    <a:pt x="59" y="146"/>
                  </a:cubicBezTo>
                  <a:cubicBezTo>
                    <a:pt x="59" y="179"/>
                    <a:pt x="59" y="179"/>
                    <a:pt x="59" y="179"/>
                  </a:cubicBezTo>
                  <a:cubicBezTo>
                    <a:pt x="89" y="149"/>
                    <a:pt x="89" y="149"/>
                    <a:pt x="89" y="149"/>
                  </a:cubicBezTo>
                  <a:lnTo>
                    <a:pt x="89" y="125"/>
                  </a:lnTo>
                  <a:close/>
                  <a:moveTo>
                    <a:pt x="170" y="7"/>
                  </a:moveTo>
                  <a:cubicBezTo>
                    <a:pt x="171" y="7"/>
                    <a:pt x="171" y="7"/>
                    <a:pt x="172" y="7"/>
                  </a:cubicBezTo>
                  <a:cubicBezTo>
                    <a:pt x="172" y="22"/>
                    <a:pt x="165" y="38"/>
                    <a:pt x="156" y="50"/>
                  </a:cubicBezTo>
                  <a:cubicBezTo>
                    <a:pt x="129" y="23"/>
                    <a:pt x="129" y="23"/>
                    <a:pt x="129" y="23"/>
                  </a:cubicBezTo>
                  <a:cubicBezTo>
                    <a:pt x="141" y="15"/>
                    <a:pt x="156" y="7"/>
                    <a:pt x="170" y="7"/>
                  </a:cubicBezTo>
                  <a:close/>
                  <a:moveTo>
                    <a:pt x="105" y="43"/>
                  </a:moveTo>
                  <a:cubicBezTo>
                    <a:pt x="108" y="39"/>
                    <a:pt x="116" y="32"/>
                    <a:pt x="125" y="26"/>
                  </a:cubicBezTo>
                  <a:cubicBezTo>
                    <a:pt x="153" y="54"/>
                    <a:pt x="153" y="54"/>
                    <a:pt x="153" y="54"/>
                  </a:cubicBezTo>
                  <a:cubicBezTo>
                    <a:pt x="147" y="63"/>
                    <a:pt x="140" y="71"/>
                    <a:pt x="136" y="74"/>
                  </a:cubicBezTo>
                  <a:cubicBezTo>
                    <a:pt x="106" y="105"/>
                    <a:pt x="106" y="105"/>
                    <a:pt x="106" y="105"/>
                  </a:cubicBezTo>
                  <a:cubicBezTo>
                    <a:pt x="74" y="73"/>
                    <a:pt x="74" y="73"/>
                    <a:pt x="74" y="73"/>
                  </a:cubicBezTo>
                  <a:lnTo>
                    <a:pt x="105" y="43"/>
                  </a:lnTo>
                  <a:close/>
                  <a:moveTo>
                    <a:pt x="71" y="77"/>
                  </a:moveTo>
                  <a:cubicBezTo>
                    <a:pt x="102" y="108"/>
                    <a:pt x="102" y="108"/>
                    <a:pt x="102" y="108"/>
                  </a:cubicBezTo>
                  <a:cubicBezTo>
                    <a:pt x="91" y="120"/>
                    <a:pt x="91" y="120"/>
                    <a:pt x="91" y="120"/>
                  </a:cubicBezTo>
                  <a:cubicBezTo>
                    <a:pt x="59" y="88"/>
                    <a:pt x="59" y="88"/>
                    <a:pt x="59" y="88"/>
                  </a:cubicBezTo>
                  <a:lnTo>
                    <a:pt x="71" y="77"/>
                  </a:lnTo>
                  <a:close/>
                  <a:moveTo>
                    <a:pt x="33" y="115"/>
                  </a:moveTo>
                  <a:cubicBezTo>
                    <a:pt x="12" y="115"/>
                    <a:pt x="12" y="115"/>
                    <a:pt x="12" y="115"/>
                  </a:cubicBezTo>
                  <a:cubicBezTo>
                    <a:pt x="32" y="95"/>
                    <a:pt x="32" y="95"/>
                    <a:pt x="32" y="95"/>
                  </a:cubicBezTo>
                  <a:cubicBezTo>
                    <a:pt x="54" y="95"/>
                    <a:pt x="54" y="95"/>
                    <a:pt x="54" y="95"/>
                  </a:cubicBezTo>
                  <a:lnTo>
                    <a:pt x="33" y="115"/>
                  </a:lnTo>
                  <a:close/>
                  <a:moveTo>
                    <a:pt x="38" y="117"/>
                  </a:moveTo>
                  <a:cubicBezTo>
                    <a:pt x="60" y="96"/>
                    <a:pt x="60" y="96"/>
                    <a:pt x="60" y="96"/>
                  </a:cubicBezTo>
                  <a:cubicBezTo>
                    <a:pt x="70" y="106"/>
                    <a:pt x="70" y="106"/>
                    <a:pt x="70" y="106"/>
                  </a:cubicBezTo>
                  <a:cubicBezTo>
                    <a:pt x="48" y="128"/>
                    <a:pt x="48" y="128"/>
                    <a:pt x="48" y="128"/>
                  </a:cubicBezTo>
                  <a:lnTo>
                    <a:pt x="38" y="117"/>
                  </a:lnTo>
                  <a:close/>
                  <a:moveTo>
                    <a:pt x="51" y="131"/>
                  </a:moveTo>
                  <a:cubicBezTo>
                    <a:pt x="73" y="109"/>
                    <a:pt x="73" y="109"/>
                    <a:pt x="73" y="109"/>
                  </a:cubicBezTo>
                  <a:cubicBezTo>
                    <a:pt x="83" y="119"/>
                    <a:pt x="83" y="119"/>
                    <a:pt x="83" y="119"/>
                  </a:cubicBezTo>
                  <a:cubicBezTo>
                    <a:pt x="62" y="141"/>
                    <a:pt x="62" y="141"/>
                    <a:pt x="62" y="141"/>
                  </a:cubicBezTo>
                  <a:lnTo>
                    <a:pt x="51" y="131"/>
                  </a:lnTo>
                  <a:close/>
                  <a:moveTo>
                    <a:pt x="84" y="147"/>
                  </a:moveTo>
                  <a:cubicBezTo>
                    <a:pt x="64" y="167"/>
                    <a:pt x="64" y="167"/>
                    <a:pt x="64" y="167"/>
                  </a:cubicBezTo>
                  <a:cubicBezTo>
                    <a:pt x="64" y="146"/>
                    <a:pt x="64" y="146"/>
                    <a:pt x="64" y="146"/>
                  </a:cubicBezTo>
                  <a:cubicBezTo>
                    <a:pt x="84" y="125"/>
                    <a:pt x="84" y="125"/>
                    <a:pt x="84" y="125"/>
                  </a:cubicBezTo>
                  <a:lnTo>
                    <a:pt x="84" y="147"/>
                  </a:lnTo>
                  <a:close/>
                </a:path>
              </a:pathLst>
            </a:custGeom>
            <a:grpFill/>
            <a:ln>
              <a:noFill/>
            </a:ln>
          </p:spPr>
          <p:txBody>
            <a:bodyPr vert="horz" wrap="square" lIns="91440" tIns="45720" rIns="91440" bIns="45720" numCol="1" anchor="t" anchorCtr="0" compatLnSpc="1"/>
            <a:lstStyle/>
            <a:p>
              <a:endParaRPr lang="zh-CN" altLang="en-US">
                <a:solidFill>
                  <a:srgbClr val="13ADA6"/>
                </a:solidFill>
              </a:endParaRPr>
            </a:p>
          </p:txBody>
        </p:sp>
        <p:sp>
          <p:nvSpPr>
            <p:cNvPr id="62" name="Freeform 6"/>
            <p:cNvSpPr>
              <a:spLocks noEditPoints="1"/>
            </p:cNvSpPr>
            <p:nvPr/>
          </p:nvSpPr>
          <p:spPr bwMode="auto">
            <a:xfrm flipH="1">
              <a:off x="8633543" y="4534625"/>
              <a:ext cx="198437" cy="195263"/>
            </a:xfrm>
            <a:custGeom>
              <a:avLst/>
              <a:gdLst>
                <a:gd name="T0" fmla="*/ 51 w 52"/>
                <a:gd name="T1" fmla="*/ 20 h 51"/>
                <a:gd name="T2" fmla="*/ 46 w 52"/>
                <a:gd name="T3" fmla="*/ 5 h 51"/>
                <a:gd name="T4" fmla="*/ 32 w 52"/>
                <a:gd name="T5" fmla="*/ 0 h 51"/>
                <a:gd name="T6" fmla="*/ 14 w 52"/>
                <a:gd name="T7" fmla="*/ 9 h 51"/>
                <a:gd name="T8" fmla="*/ 1 w 52"/>
                <a:gd name="T9" fmla="*/ 48 h 51"/>
                <a:gd name="T10" fmla="*/ 0 w 52"/>
                <a:gd name="T11" fmla="*/ 51 h 51"/>
                <a:gd name="T12" fmla="*/ 3 w 52"/>
                <a:gd name="T13" fmla="*/ 50 h 51"/>
                <a:gd name="T14" fmla="*/ 42 w 52"/>
                <a:gd name="T15" fmla="*/ 37 h 51"/>
                <a:gd name="T16" fmla="*/ 51 w 52"/>
                <a:gd name="T17" fmla="*/ 20 h 51"/>
                <a:gd name="T18" fmla="*/ 39 w 52"/>
                <a:gd name="T19" fmla="*/ 33 h 51"/>
                <a:gd name="T20" fmla="*/ 6 w 52"/>
                <a:gd name="T21" fmla="*/ 45 h 51"/>
                <a:gd name="T22" fmla="*/ 18 w 52"/>
                <a:gd name="T23" fmla="*/ 12 h 51"/>
                <a:gd name="T24" fmla="*/ 32 w 52"/>
                <a:gd name="T25" fmla="*/ 4 h 51"/>
                <a:gd name="T26" fmla="*/ 42 w 52"/>
                <a:gd name="T27" fmla="*/ 9 h 51"/>
                <a:gd name="T28" fmla="*/ 47 w 52"/>
                <a:gd name="T29" fmla="*/ 20 h 51"/>
                <a:gd name="T30" fmla="*/ 39 w 52"/>
                <a:gd name="T31" fmla="*/ 3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51">
                  <a:moveTo>
                    <a:pt x="51" y="20"/>
                  </a:moveTo>
                  <a:cubicBezTo>
                    <a:pt x="52" y="14"/>
                    <a:pt x="50" y="9"/>
                    <a:pt x="46" y="5"/>
                  </a:cubicBezTo>
                  <a:cubicBezTo>
                    <a:pt x="42" y="2"/>
                    <a:pt x="37" y="0"/>
                    <a:pt x="32" y="0"/>
                  </a:cubicBezTo>
                  <a:cubicBezTo>
                    <a:pt x="25" y="0"/>
                    <a:pt x="19" y="3"/>
                    <a:pt x="14" y="9"/>
                  </a:cubicBezTo>
                  <a:cubicBezTo>
                    <a:pt x="4" y="22"/>
                    <a:pt x="1" y="47"/>
                    <a:pt x="1" y="48"/>
                  </a:cubicBezTo>
                  <a:cubicBezTo>
                    <a:pt x="0" y="51"/>
                    <a:pt x="0" y="51"/>
                    <a:pt x="0" y="51"/>
                  </a:cubicBezTo>
                  <a:cubicBezTo>
                    <a:pt x="3" y="50"/>
                    <a:pt x="3" y="50"/>
                    <a:pt x="3" y="50"/>
                  </a:cubicBezTo>
                  <a:cubicBezTo>
                    <a:pt x="4" y="50"/>
                    <a:pt x="29" y="47"/>
                    <a:pt x="42" y="37"/>
                  </a:cubicBezTo>
                  <a:cubicBezTo>
                    <a:pt x="48" y="32"/>
                    <a:pt x="51" y="26"/>
                    <a:pt x="51" y="20"/>
                  </a:cubicBezTo>
                  <a:close/>
                  <a:moveTo>
                    <a:pt x="39" y="33"/>
                  </a:moveTo>
                  <a:cubicBezTo>
                    <a:pt x="29" y="41"/>
                    <a:pt x="13" y="44"/>
                    <a:pt x="6" y="45"/>
                  </a:cubicBezTo>
                  <a:cubicBezTo>
                    <a:pt x="7" y="38"/>
                    <a:pt x="10" y="22"/>
                    <a:pt x="18" y="12"/>
                  </a:cubicBezTo>
                  <a:cubicBezTo>
                    <a:pt x="22" y="7"/>
                    <a:pt x="27" y="4"/>
                    <a:pt x="32" y="4"/>
                  </a:cubicBezTo>
                  <a:cubicBezTo>
                    <a:pt x="36" y="4"/>
                    <a:pt x="40" y="6"/>
                    <a:pt x="42" y="9"/>
                  </a:cubicBezTo>
                  <a:cubicBezTo>
                    <a:pt x="45" y="12"/>
                    <a:pt x="47" y="15"/>
                    <a:pt x="47" y="20"/>
                  </a:cubicBezTo>
                  <a:cubicBezTo>
                    <a:pt x="46" y="23"/>
                    <a:pt x="45" y="28"/>
                    <a:pt x="39" y="33"/>
                  </a:cubicBezTo>
                  <a:close/>
                </a:path>
              </a:pathLst>
            </a:custGeom>
            <a:grpFill/>
            <a:ln>
              <a:noFill/>
            </a:ln>
          </p:spPr>
          <p:txBody>
            <a:bodyPr vert="horz" wrap="square" lIns="91440" tIns="45720" rIns="91440" bIns="45720" numCol="1" anchor="t" anchorCtr="0" compatLnSpc="1"/>
            <a:lstStyle/>
            <a:p>
              <a:endParaRPr lang="zh-CN" altLang="en-US">
                <a:solidFill>
                  <a:srgbClr val="13ADA6"/>
                </a:solidFill>
              </a:endParaRPr>
            </a:p>
          </p:txBody>
        </p:sp>
        <p:sp>
          <p:nvSpPr>
            <p:cNvPr id="63" name="Freeform 7"/>
            <p:cNvSpPr>
              <a:spLocks noEditPoints="1"/>
            </p:cNvSpPr>
            <p:nvPr/>
          </p:nvSpPr>
          <p:spPr bwMode="auto">
            <a:xfrm flipH="1">
              <a:off x="8317631" y="4213950"/>
              <a:ext cx="138112" cy="130175"/>
            </a:xfrm>
            <a:custGeom>
              <a:avLst/>
              <a:gdLst>
                <a:gd name="T0" fmla="*/ 30 w 36"/>
                <a:gd name="T1" fmla="*/ 29 h 34"/>
                <a:gd name="T2" fmla="*/ 30 w 36"/>
                <a:gd name="T3" fmla="*/ 5 h 34"/>
                <a:gd name="T4" fmla="*/ 18 w 36"/>
                <a:gd name="T5" fmla="*/ 0 h 34"/>
                <a:gd name="T6" fmla="*/ 6 w 36"/>
                <a:gd name="T7" fmla="*/ 5 h 34"/>
                <a:gd name="T8" fmla="*/ 6 w 36"/>
                <a:gd name="T9" fmla="*/ 29 h 34"/>
                <a:gd name="T10" fmla="*/ 18 w 36"/>
                <a:gd name="T11" fmla="*/ 34 h 34"/>
                <a:gd name="T12" fmla="*/ 30 w 36"/>
                <a:gd name="T13" fmla="*/ 29 h 34"/>
                <a:gd name="T14" fmla="*/ 9 w 36"/>
                <a:gd name="T15" fmla="*/ 9 h 34"/>
                <a:gd name="T16" fmla="*/ 18 w 36"/>
                <a:gd name="T17" fmla="*/ 5 h 34"/>
                <a:gd name="T18" fmla="*/ 26 w 36"/>
                <a:gd name="T19" fmla="*/ 9 h 34"/>
                <a:gd name="T20" fmla="*/ 26 w 36"/>
                <a:gd name="T21" fmla="*/ 26 h 34"/>
                <a:gd name="T22" fmla="*/ 9 w 36"/>
                <a:gd name="T23" fmla="*/ 26 h 34"/>
                <a:gd name="T24" fmla="*/ 9 w 36"/>
                <a:gd name="T25"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4">
                  <a:moveTo>
                    <a:pt x="30" y="29"/>
                  </a:moveTo>
                  <a:cubicBezTo>
                    <a:pt x="36" y="23"/>
                    <a:pt x="36" y="12"/>
                    <a:pt x="30" y="5"/>
                  </a:cubicBezTo>
                  <a:cubicBezTo>
                    <a:pt x="27" y="2"/>
                    <a:pt x="22" y="0"/>
                    <a:pt x="18" y="0"/>
                  </a:cubicBezTo>
                  <a:cubicBezTo>
                    <a:pt x="13" y="0"/>
                    <a:pt x="9" y="2"/>
                    <a:pt x="6" y="5"/>
                  </a:cubicBezTo>
                  <a:cubicBezTo>
                    <a:pt x="0" y="12"/>
                    <a:pt x="0" y="23"/>
                    <a:pt x="6" y="29"/>
                  </a:cubicBezTo>
                  <a:cubicBezTo>
                    <a:pt x="9" y="32"/>
                    <a:pt x="13" y="34"/>
                    <a:pt x="18" y="34"/>
                  </a:cubicBezTo>
                  <a:cubicBezTo>
                    <a:pt x="22" y="34"/>
                    <a:pt x="27" y="32"/>
                    <a:pt x="30" y="29"/>
                  </a:cubicBezTo>
                  <a:close/>
                  <a:moveTo>
                    <a:pt x="9" y="9"/>
                  </a:moveTo>
                  <a:cubicBezTo>
                    <a:pt x="12" y="6"/>
                    <a:pt x="15" y="5"/>
                    <a:pt x="18" y="5"/>
                  </a:cubicBezTo>
                  <a:cubicBezTo>
                    <a:pt x="21" y="5"/>
                    <a:pt x="24" y="6"/>
                    <a:pt x="26" y="9"/>
                  </a:cubicBezTo>
                  <a:cubicBezTo>
                    <a:pt x="31" y="13"/>
                    <a:pt x="31" y="21"/>
                    <a:pt x="26" y="26"/>
                  </a:cubicBezTo>
                  <a:cubicBezTo>
                    <a:pt x="22" y="30"/>
                    <a:pt x="14" y="30"/>
                    <a:pt x="9" y="26"/>
                  </a:cubicBezTo>
                  <a:cubicBezTo>
                    <a:pt x="5" y="21"/>
                    <a:pt x="5" y="13"/>
                    <a:pt x="9" y="9"/>
                  </a:cubicBezTo>
                  <a:close/>
                </a:path>
              </a:pathLst>
            </a:custGeom>
            <a:grpFill/>
            <a:ln>
              <a:noFill/>
            </a:ln>
          </p:spPr>
          <p:txBody>
            <a:bodyPr vert="horz" wrap="square" lIns="91440" tIns="45720" rIns="91440" bIns="45720" numCol="1" anchor="t" anchorCtr="0" compatLnSpc="1"/>
            <a:lstStyle/>
            <a:p>
              <a:endParaRPr lang="zh-CN" altLang="en-US">
                <a:solidFill>
                  <a:srgbClr val="13ADA6"/>
                </a:solidFill>
              </a:endParaRPr>
            </a:p>
          </p:txBody>
        </p:sp>
      </p:grpSp>
      <p:cxnSp>
        <p:nvCxnSpPr>
          <p:cNvPr id="43" name="直接连接符 42"/>
          <p:cNvCxnSpPr/>
          <p:nvPr/>
        </p:nvCxnSpPr>
        <p:spPr>
          <a:xfrm>
            <a:off x="5618748" y="2057400"/>
            <a:ext cx="0" cy="3693695"/>
          </a:xfrm>
          <a:prstGeom prst="line">
            <a:avLst/>
          </a:prstGeom>
          <a:ln>
            <a:solidFill>
              <a:srgbClr val="1CB2B6"/>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5939589" y="2867526"/>
            <a:ext cx="328864" cy="328864"/>
            <a:chOff x="5939589" y="2867526"/>
            <a:chExt cx="328864" cy="328864"/>
          </a:xfrm>
        </p:grpSpPr>
        <p:sp>
          <p:nvSpPr>
            <p:cNvPr id="64" name="椭圆 63"/>
            <p:cNvSpPr/>
            <p:nvPr/>
          </p:nvSpPr>
          <p:spPr>
            <a:xfrm>
              <a:off x="6013785" y="2941722"/>
              <a:ext cx="180473" cy="180473"/>
            </a:xfrm>
            <a:prstGeom prst="ellipse">
              <a:avLst/>
            </a:prstGeom>
            <a:solidFill>
              <a:srgbClr val="1CB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39589" y="2867526"/>
              <a:ext cx="328864" cy="328864"/>
            </a:xfrm>
            <a:prstGeom prst="ellipse">
              <a:avLst/>
            </a:prstGeom>
            <a:noFill/>
            <a:ln>
              <a:solidFill>
                <a:srgbClr val="1CB2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5971673" y="3850105"/>
            <a:ext cx="328864" cy="328864"/>
            <a:chOff x="5939589" y="2867526"/>
            <a:chExt cx="328864" cy="328864"/>
          </a:xfrm>
        </p:grpSpPr>
        <p:sp>
          <p:nvSpPr>
            <p:cNvPr id="76" name="椭圆 75"/>
            <p:cNvSpPr/>
            <p:nvPr/>
          </p:nvSpPr>
          <p:spPr>
            <a:xfrm>
              <a:off x="6013785" y="2941722"/>
              <a:ext cx="180473" cy="180473"/>
            </a:xfrm>
            <a:prstGeom prst="ellipse">
              <a:avLst/>
            </a:prstGeom>
            <a:solidFill>
              <a:srgbClr val="1CB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939589" y="2867526"/>
              <a:ext cx="328864" cy="328864"/>
            </a:xfrm>
            <a:prstGeom prst="ellipse">
              <a:avLst/>
            </a:prstGeom>
            <a:noFill/>
            <a:ln>
              <a:solidFill>
                <a:srgbClr val="1CB2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5979694" y="4832684"/>
            <a:ext cx="328864" cy="328864"/>
            <a:chOff x="5939589" y="2867526"/>
            <a:chExt cx="328864" cy="328864"/>
          </a:xfrm>
        </p:grpSpPr>
        <p:sp>
          <p:nvSpPr>
            <p:cNvPr id="79" name="椭圆 78"/>
            <p:cNvSpPr/>
            <p:nvPr/>
          </p:nvSpPr>
          <p:spPr>
            <a:xfrm>
              <a:off x="6013785" y="2941722"/>
              <a:ext cx="180473" cy="180473"/>
            </a:xfrm>
            <a:prstGeom prst="ellipse">
              <a:avLst/>
            </a:prstGeom>
            <a:solidFill>
              <a:srgbClr val="1CB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5939589" y="2867526"/>
              <a:ext cx="328864" cy="328864"/>
            </a:xfrm>
            <a:prstGeom prst="ellipse">
              <a:avLst/>
            </a:prstGeom>
            <a:noFill/>
            <a:ln>
              <a:solidFill>
                <a:srgbClr val="1CB2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任意多边形 41"/>
          <p:cNvSpPr/>
          <p:nvPr/>
        </p:nvSpPr>
        <p:spPr>
          <a:xfrm>
            <a:off x="830178" y="1654263"/>
            <a:ext cx="4150895" cy="3194369"/>
          </a:xfrm>
          <a:custGeom>
            <a:avLst/>
            <a:gdLst>
              <a:gd name="connsiteX0" fmla="*/ 819956 w 6134948"/>
              <a:gd name="connsiteY0" fmla="*/ 1062773 h 4767767"/>
              <a:gd name="connsiteX1" fmla="*/ 1363653 w 6134948"/>
              <a:gd name="connsiteY1" fmla="*/ 469649 h 4767767"/>
              <a:gd name="connsiteX2" fmla="*/ 2722896 w 6134948"/>
              <a:gd name="connsiteY2" fmla="*/ 716784 h 4767767"/>
              <a:gd name="connsiteX3" fmla="*/ 3649653 w 6134948"/>
              <a:gd name="connsiteY3" fmla="*/ 92 h 4767767"/>
              <a:gd name="connsiteX4" fmla="*/ 4551696 w 6134948"/>
              <a:gd name="connsiteY4" fmla="*/ 667357 h 4767767"/>
              <a:gd name="connsiteX5" fmla="*/ 5824442 w 6134948"/>
              <a:gd name="connsiteY5" fmla="*/ 803281 h 4767767"/>
              <a:gd name="connsiteX6" fmla="*/ 5540237 w 6134948"/>
              <a:gd name="connsiteY6" fmla="*/ 1989530 h 4767767"/>
              <a:gd name="connsiteX7" fmla="*/ 5367242 w 6134948"/>
              <a:gd name="connsiteY7" fmla="*/ 2384946 h 4767767"/>
              <a:gd name="connsiteX8" fmla="*/ 6071577 w 6134948"/>
              <a:gd name="connsiteY8" fmla="*/ 3274633 h 4767767"/>
              <a:gd name="connsiteX9" fmla="*/ 5972723 w 6134948"/>
              <a:gd name="connsiteY9" fmla="*/ 4139606 h 4767767"/>
              <a:gd name="connsiteX10" fmla="*/ 4934756 w 6134948"/>
              <a:gd name="connsiteY10" fmla="*/ 4362027 h 4767767"/>
              <a:gd name="connsiteX11" fmla="*/ 4353988 w 6134948"/>
              <a:gd name="connsiteY11" fmla="*/ 3978968 h 4767767"/>
              <a:gd name="connsiteX12" fmla="*/ 3859718 w 6134948"/>
              <a:gd name="connsiteY12" fmla="*/ 4584449 h 4767767"/>
              <a:gd name="connsiteX13" fmla="*/ 3068885 w 6134948"/>
              <a:gd name="connsiteY13" fmla="*/ 4745087 h 4767767"/>
              <a:gd name="connsiteX14" fmla="*/ 2142129 w 6134948"/>
              <a:gd name="connsiteY14" fmla="*/ 4164319 h 4767767"/>
              <a:gd name="connsiteX15" fmla="*/ 1240085 w 6134948"/>
              <a:gd name="connsiteY15" fmla="*/ 4176676 h 4767767"/>
              <a:gd name="connsiteX16" fmla="*/ 609891 w 6134948"/>
              <a:gd name="connsiteY16" fmla="*/ 4003681 h 4767767"/>
              <a:gd name="connsiteX17" fmla="*/ 535750 w 6134948"/>
              <a:gd name="connsiteY17" fmla="*/ 2978071 h 4767767"/>
              <a:gd name="connsiteX18" fmla="*/ 387469 w 6134948"/>
              <a:gd name="connsiteY18" fmla="*/ 2619725 h 4767767"/>
              <a:gd name="connsiteX19" fmla="*/ 4410 w 6134948"/>
              <a:gd name="connsiteY19" fmla="*/ 2211952 h 4767767"/>
              <a:gd name="connsiteX20" fmla="*/ 214475 w 6134948"/>
              <a:gd name="connsiteY20" fmla="*/ 1519973 h 4767767"/>
              <a:gd name="connsiteX21" fmla="*/ 733458 w 6134948"/>
              <a:gd name="connsiteY21" fmla="*/ 1309908 h 4767767"/>
              <a:gd name="connsiteX22" fmla="*/ 819956 w 6134948"/>
              <a:gd name="connsiteY22" fmla="*/ 1062773 h 4767767"/>
              <a:gd name="connsiteX0-1" fmla="*/ 906453 w 6134948"/>
              <a:gd name="connsiteY0-2" fmla="*/ 803281 h 4767767"/>
              <a:gd name="connsiteX1-3" fmla="*/ 1363653 w 6134948"/>
              <a:gd name="connsiteY1-4" fmla="*/ 469649 h 4767767"/>
              <a:gd name="connsiteX2-5" fmla="*/ 2722896 w 6134948"/>
              <a:gd name="connsiteY2-6" fmla="*/ 716784 h 4767767"/>
              <a:gd name="connsiteX3-7" fmla="*/ 3649653 w 6134948"/>
              <a:gd name="connsiteY3-8" fmla="*/ 92 h 4767767"/>
              <a:gd name="connsiteX4-9" fmla="*/ 4551696 w 6134948"/>
              <a:gd name="connsiteY4-10" fmla="*/ 667357 h 4767767"/>
              <a:gd name="connsiteX5-11" fmla="*/ 5824442 w 6134948"/>
              <a:gd name="connsiteY5-12" fmla="*/ 803281 h 4767767"/>
              <a:gd name="connsiteX6-13" fmla="*/ 5540237 w 6134948"/>
              <a:gd name="connsiteY6-14" fmla="*/ 1989530 h 4767767"/>
              <a:gd name="connsiteX7-15" fmla="*/ 5367242 w 6134948"/>
              <a:gd name="connsiteY7-16" fmla="*/ 2384946 h 4767767"/>
              <a:gd name="connsiteX8-17" fmla="*/ 6071577 w 6134948"/>
              <a:gd name="connsiteY8-18" fmla="*/ 3274633 h 4767767"/>
              <a:gd name="connsiteX9-19" fmla="*/ 5972723 w 6134948"/>
              <a:gd name="connsiteY9-20" fmla="*/ 4139606 h 4767767"/>
              <a:gd name="connsiteX10-21" fmla="*/ 4934756 w 6134948"/>
              <a:gd name="connsiteY10-22" fmla="*/ 4362027 h 4767767"/>
              <a:gd name="connsiteX11-23" fmla="*/ 4353988 w 6134948"/>
              <a:gd name="connsiteY11-24" fmla="*/ 3978968 h 4767767"/>
              <a:gd name="connsiteX12-25" fmla="*/ 3859718 w 6134948"/>
              <a:gd name="connsiteY12-26" fmla="*/ 4584449 h 4767767"/>
              <a:gd name="connsiteX13-27" fmla="*/ 3068885 w 6134948"/>
              <a:gd name="connsiteY13-28" fmla="*/ 4745087 h 4767767"/>
              <a:gd name="connsiteX14-29" fmla="*/ 2142129 w 6134948"/>
              <a:gd name="connsiteY14-30" fmla="*/ 4164319 h 4767767"/>
              <a:gd name="connsiteX15-31" fmla="*/ 1240085 w 6134948"/>
              <a:gd name="connsiteY15-32" fmla="*/ 4176676 h 4767767"/>
              <a:gd name="connsiteX16-33" fmla="*/ 609891 w 6134948"/>
              <a:gd name="connsiteY16-34" fmla="*/ 4003681 h 4767767"/>
              <a:gd name="connsiteX17-35" fmla="*/ 535750 w 6134948"/>
              <a:gd name="connsiteY17-36" fmla="*/ 2978071 h 4767767"/>
              <a:gd name="connsiteX18-37" fmla="*/ 387469 w 6134948"/>
              <a:gd name="connsiteY18-38" fmla="*/ 2619725 h 4767767"/>
              <a:gd name="connsiteX19-39" fmla="*/ 4410 w 6134948"/>
              <a:gd name="connsiteY19-40" fmla="*/ 2211952 h 4767767"/>
              <a:gd name="connsiteX20-41" fmla="*/ 214475 w 6134948"/>
              <a:gd name="connsiteY20-42" fmla="*/ 1519973 h 4767767"/>
              <a:gd name="connsiteX21-43" fmla="*/ 733458 w 6134948"/>
              <a:gd name="connsiteY21-44" fmla="*/ 1309908 h 4767767"/>
              <a:gd name="connsiteX22-45" fmla="*/ 906453 w 6134948"/>
              <a:gd name="connsiteY22-46" fmla="*/ 803281 h 4767767"/>
              <a:gd name="connsiteX0-47" fmla="*/ 906453 w 6134948"/>
              <a:gd name="connsiteY0-48" fmla="*/ 803281 h 4767767"/>
              <a:gd name="connsiteX1-49" fmla="*/ 1363653 w 6134948"/>
              <a:gd name="connsiteY1-50" fmla="*/ 469649 h 4767767"/>
              <a:gd name="connsiteX2-51" fmla="*/ 2722896 w 6134948"/>
              <a:gd name="connsiteY2-52" fmla="*/ 716784 h 4767767"/>
              <a:gd name="connsiteX3-53" fmla="*/ 3649653 w 6134948"/>
              <a:gd name="connsiteY3-54" fmla="*/ 92 h 4767767"/>
              <a:gd name="connsiteX4-55" fmla="*/ 4551696 w 6134948"/>
              <a:gd name="connsiteY4-56" fmla="*/ 667357 h 4767767"/>
              <a:gd name="connsiteX5-57" fmla="*/ 5824442 w 6134948"/>
              <a:gd name="connsiteY5-58" fmla="*/ 803281 h 4767767"/>
              <a:gd name="connsiteX6-59" fmla="*/ 5540237 w 6134948"/>
              <a:gd name="connsiteY6-60" fmla="*/ 1989530 h 4767767"/>
              <a:gd name="connsiteX7-61" fmla="*/ 5367242 w 6134948"/>
              <a:gd name="connsiteY7-62" fmla="*/ 2384946 h 4767767"/>
              <a:gd name="connsiteX8-63" fmla="*/ 6071577 w 6134948"/>
              <a:gd name="connsiteY8-64" fmla="*/ 3274633 h 4767767"/>
              <a:gd name="connsiteX9-65" fmla="*/ 5972723 w 6134948"/>
              <a:gd name="connsiteY9-66" fmla="*/ 4139606 h 4767767"/>
              <a:gd name="connsiteX10-67" fmla="*/ 4934756 w 6134948"/>
              <a:gd name="connsiteY10-68" fmla="*/ 4362027 h 4767767"/>
              <a:gd name="connsiteX11-69" fmla="*/ 4353988 w 6134948"/>
              <a:gd name="connsiteY11-70" fmla="*/ 3978968 h 4767767"/>
              <a:gd name="connsiteX12-71" fmla="*/ 3859718 w 6134948"/>
              <a:gd name="connsiteY12-72" fmla="*/ 4584449 h 4767767"/>
              <a:gd name="connsiteX13-73" fmla="*/ 3068885 w 6134948"/>
              <a:gd name="connsiteY13-74" fmla="*/ 4745087 h 4767767"/>
              <a:gd name="connsiteX14-75" fmla="*/ 2142129 w 6134948"/>
              <a:gd name="connsiteY14-76" fmla="*/ 4164319 h 4767767"/>
              <a:gd name="connsiteX15-77" fmla="*/ 1240085 w 6134948"/>
              <a:gd name="connsiteY15-78" fmla="*/ 4176676 h 4767767"/>
              <a:gd name="connsiteX16-79" fmla="*/ 609891 w 6134948"/>
              <a:gd name="connsiteY16-80" fmla="*/ 4003681 h 4767767"/>
              <a:gd name="connsiteX17-81" fmla="*/ 535750 w 6134948"/>
              <a:gd name="connsiteY17-82" fmla="*/ 2978071 h 4767767"/>
              <a:gd name="connsiteX18-83" fmla="*/ 387469 w 6134948"/>
              <a:gd name="connsiteY18-84" fmla="*/ 2619725 h 4767767"/>
              <a:gd name="connsiteX19-85" fmla="*/ 4410 w 6134948"/>
              <a:gd name="connsiteY19-86" fmla="*/ 2211952 h 4767767"/>
              <a:gd name="connsiteX20-87" fmla="*/ 214475 w 6134948"/>
              <a:gd name="connsiteY20-88" fmla="*/ 1519973 h 4767767"/>
              <a:gd name="connsiteX21-89" fmla="*/ 671675 w 6134948"/>
              <a:gd name="connsiteY21-90" fmla="*/ 1309908 h 4767767"/>
              <a:gd name="connsiteX22-91" fmla="*/ 906453 w 6134948"/>
              <a:gd name="connsiteY22-92" fmla="*/ 803281 h 4767767"/>
              <a:gd name="connsiteX0-93" fmla="*/ 906453 w 6134948"/>
              <a:gd name="connsiteY0-94" fmla="*/ 803189 h 4767675"/>
              <a:gd name="connsiteX1-95" fmla="*/ 1363653 w 6134948"/>
              <a:gd name="connsiteY1-96" fmla="*/ 469557 h 4767675"/>
              <a:gd name="connsiteX2-97" fmla="*/ 2673469 w 6134948"/>
              <a:gd name="connsiteY2-98" fmla="*/ 667265 h 4767675"/>
              <a:gd name="connsiteX3-99" fmla="*/ 3649653 w 6134948"/>
              <a:gd name="connsiteY3-100" fmla="*/ 0 h 4767675"/>
              <a:gd name="connsiteX4-101" fmla="*/ 4551696 w 6134948"/>
              <a:gd name="connsiteY4-102" fmla="*/ 667265 h 4767675"/>
              <a:gd name="connsiteX5-103" fmla="*/ 5824442 w 6134948"/>
              <a:gd name="connsiteY5-104" fmla="*/ 803189 h 4767675"/>
              <a:gd name="connsiteX6-105" fmla="*/ 5540237 w 6134948"/>
              <a:gd name="connsiteY6-106" fmla="*/ 1989438 h 4767675"/>
              <a:gd name="connsiteX7-107" fmla="*/ 5367242 w 6134948"/>
              <a:gd name="connsiteY7-108" fmla="*/ 2384854 h 4767675"/>
              <a:gd name="connsiteX8-109" fmla="*/ 6071577 w 6134948"/>
              <a:gd name="connsiteY8-110" fmla="*/ 3274541 h 4767675"/>
              <a:gd name="connsiteX9-111" fmla="*/ 5972723 w 6134948"/>
              <a:gd name="connsiteY9-112" fmla="*/ 4139514 h 4767675"/>
              <a:gd name="connsiteX10-113" fmla="*/ 4934756 w 6134948"/>
              <a:gd name="connsiteY10-114" fmla="*/ 4361935 h 4767675"/>
              <a:gd name="connsiteX11-115" fmla="*/ 4353988 w 6134948"/>
              <a:gd name="connsiteY11-116" fmla="*/ 3978876 h 4767675"/>
              <a:gd name="connsiteX12-117" fmla="*/ 3859718 w 6134948"/>
              <a:gd name="connsiteY12-118" fmla="*/ 4584357 h 4767675"/>
              <a:gd name="connsiteX13-119" fmla="*/ 3068885 w 6134948"/>
              <a:gd name="connsiteY13-120" fmla="*/ 4744995 h 4767675"/>
              <a:gd name="connsiteX14-121" fmla="*/ 2142129 w 6134948"/>
              <a:gd name="connsiteY14-122" fmla="*/ 4164227 h 4767675"/>
              <a:gd name="connsiteX15-123" fmla="*/ 1240085 w 6134948"/>
              <a:gd name="connsiteY15-124" fmla="*/ 4176584 h 4767675"/>
              <a:gd name="connsiteX16-125" fmla="*/ 609891 w 6134948"/>
              <a:gd name="connsiteY16-126" fmla="*/ 4003589 h 4767675"/>
              <a:gd name="connsiteX17-127" fmla="*/ 535750 w 6134948"/>
              <a:gd name="connsiteY17-128" fmla="*/ 2977979 h 4767675"/>
              <a:gd name="connsiteX18-129" fmla="*/ 387469 w 6134948"/>
              <a:gd name="connsiteY18-130" fmla="*/ 2619633 h 4767675"/>
              <a:gd name="connsiteX19-131" fmla="*/ 4410 w 6134948"/>
              <a:gd name="connsiteY19-132" fmla="*/ 2211860 h 4767675"/>
              <a:gd name="connsiteX20-133" fmla="*/ 214475 w 6134948"/>
              <a:gd name="connsiteY20-134" fmla="*/ 1519881 h 4767675"/>
              <a:gd name="connsiteX21-135" fmla="*/ 671675 w 6134948"/>
              <a:gd name="connsiteY21-136" fmla="*/ 1309816 h 4767675"/>
              <a:gd name="connsiteX22-137" fmla="*/ 906453 w 6134948"/>
              <a:gd name="connsiteY22-138" fmla="*/ 803189 h 4767675"/>
              <a:gd name="connsiteX0-139" fmla="*/ 906453 w 6134948"/>
              <a:gd name="connsiteY0-140" fmla="*/ 806155 h 4770641"/>
              <a:gd name="connsiteX1-141" fmla="*/ 1363653 w 6134948"/>
              <a:gd name="connsiteY1-142" fmla="*/ 472523 h 4770641"/>
              <a:gd name="connsiteX2-143" fmla="*/ 2673469 w 6134948"/>
              <a:gd name="connsiteY2-144" fmla="*/ 670231 h 4770641"/>
              <a:gd name="connsiteX3-145" fmla="*/ 3649653 w 6134948"/>
              <a:gd name="connsiteY3-146" fmla="*/ 2966 h 4770641"/>
              <a:gd name="connsiteX4-147" fmla="*/ 4551696 w 6134948"/>
              <a:gd name="connsiteY4-148" fmla="*/ 670231 h 4770641"/>
              <a:gd name="connsiteX5-149" fmla="*/ 5824442 w 6134948"/>
              <a:gd name="connsiteY5-150" fmla="*/ 806155 h 4770641"/>
              <a:gd name="connsiteX6-151" fmla="*/ 5540237 w 6134948"/>
              <a:gd name="connsiteY6-152" fmla="*/ 1992404 h 4770641"/>
              <a:gd name="connsiteX7-153" fmla="*/ 5367242 w 6134948"/>
              <a:gd name="connsiteY7-154" fmla="*/ 2387820 h 4770641"/>
              <a:gd name="connsiteX8-155" fmla="*/ 6071577 w 6134948"/>
              <a:gd name="connsiteY8-156" fmla="*/ 3277507 h 4770641"/>
              <a:gd name="connsiteX9-157" fmla="*/ 5972723 w 6134948"/>
              <a:gd name="connsiteY9-158" fmla="*/ 4142480 h 4770641"/>
              <a:gd name="connsiteX10-159" fmla="*/ 4934756 w 6134948"/>
              <a:gd name="connsiteY10-160" fmla="*/ 4364901 h 4770641"/>
              <a:gd name="connsiteX11-161" fmla="*/ 4353988 w 6134948"/>
              <a:gd name="connsiteY11-162" fmla="*/ 3981842 h 4770641"/>
              <a:gd name="connsiteX12-163" fmla="*/ 3859718 w 6134948"/>
              <a:gd name="connsiteY12-164" fmla="*/ 4587323 h 4770641"/>
              <a:gd name="connsiteX13-165" fmla="*/ 3068885 w 6134948"/>
              <a:gd name="connsiteY13-166" fmla="*/ 4747961 h 4770641"/>
              <a:gd name="connsiteX14-167" fmla="*/ 2142129 w 6134948"/>
              <a:gd name="connsiteY14-168" fmla="*/ 4167193 h 4770641"/>
              <a:gd name="connsiteX15-169" fmla="*/ 1240085 w 6134948"/>
              <a:gd name="connsiteY15-170" fmla="*/ 4179550 h 4770641"/>
              <a:gd name="connsiteX16-171" fmla="*/ 609891 w 6134948"/>
              <a:gd name="connsiteY16-172" fmla="*/ 4006555 h 4770641"/>
              <a:gd name="connsiteX17-173" fmla="*/ 535750 w 6134948"/>
              <a:gd name="connsiteY17-174" fmla="*/ 2980945 h 4770641"/>
              <a:gd name="connsiteX18-175" fmla="*/ 387469 w 6134948"/>
              <a:gd name="connsiteY18-176" fmla="*/ 2622599 h 4770641"/>
              <a:gd name="connsiteX19-177" fmla="*/ 4410 w 6134948"/>
              <a:gd name="connsiteY19-178" fmla="*/ 2214826 h 4770641"/>
              <a:gd name="connsiteX20-179" fmla="*/ 214475 w 6134948"/>
              <a:gd name="connsiteY20-180" fmla="*/ 1522847 h 4770641"/>
              <a:gd name="connsiteX21-181" fmla="*/ 671675 w 6134948"/>
              <a:gd name="connsiteY21-182" fmla="*/ 1312782 h 4770641"/>
              <a:gd name="connsiteX22-183" fmla="*/ 906453 w 6134948"/>
              <a:gd name="connsiteY22-184" fmla="*/ 806155 h 4770641"/>
              <a:gd name="connsiteX0-185" fmla="*/ 906453 w 6134948"/>
              <a:gd name="connsiteY0-186" fmla="*/ 803377 h 4767863"/>
              <a:gd name="connsiteX1-187" fmla="*/ 1363653 w 6134948"/>
              <a:gd name="connsiteY1-188" fmla="*/ 469745 h 4767863"/>
              <a:gd name="connsiteX2-189" fmla="*/ 2673469 w 6134948"/>
              <a:gd name="connsiteY2-190" fmla="*/ 667453 h 4767863"/>
              <a:gd name="connsiteX3-191" fmla="*/ 3649653 w 6134948"/>
              <a:gd name="connsiteY3-192" fmla="*/ 188 h 4767863"/>
              <a:gd name="connsiteX4-193" fmla="*/ 4564053 w 6134948"/>
              <a:gd name="connsiteY4-194" fmla="*/ 741593 h 4767863"/>
              <a:gd name="connsiteX5-195" fmla="*/ 5824442 w 6134948"/>
              <a:gd name="connsiteY5-196" fmla="*/ 803377 h 4767863"/>
              <a:gd name="connsiteX6-197" fmla="*/ 5540237 w 6134948"/>
              <a:gd name="connsiteY6-198" fmla="*/ 1989626 h 4767863"/>
              <a:gd name="connsiteX7-199" fmla="*/ 5367242 w 6134948"/>
              <a:gd name="connsiteY7-200" fmla="*/ 2385042 h 4767863"/>
              <a:gd name="connsiteX8-201" fmla="*/ 6071577 w 6134948"/>
              <a:gd name="connsiteY8-202" fmla="*/ 3274729 h 4767863"/>
              <a:gd name="connsiteX9-203" fmla="*/ 5972723 w 6134948"/>
              <a:gd name="connsiteY9-204" fmla="*/ 4139702 h 4767863"/>
              <a:gd name="connsiteX10-205" fmla="*/ 4934756 w 6134948"/>
              <a:gd name="connsiteY10-206" fmla="*/ 4362123 h 4767863"/>
              <a:gd name="connsiteX11-207" fmla="*/ 4353988 w 6134948"/>
              <a:gd name="connsiteY11-208" fmla="*/ 3979064 h 4767863"/>
              <a:gd name="connsiteX12-209" fmla="*/ 3859718 w 6134948"/>
              <a:gd name="connsiteY12-210" fmla="*/ 4584545 h 4767863"/>
              <a:gd name="connsiteX13-211" fmla="*/ 3068885 w 6134948"/>
              <a:gd name="connsiteY13-212" fmla="*/ 4745183 h 4767863"/>
              <a:gd name="connsiteX14-213" fmla="*/ 2142129 w 6134948"/>
              <a:gd name="connsiteY14-214" fmla="*/ 4164415 h 4767863"/>
              <a:gd name="connsiteX15-215" fmla="*/ 1240085 w 6134948"/>
              <a:gd name="connsiteY15-216" fmla="*/ 4176772 h 4767863"/>
              <a:gd name="connsiteX16-217" fmla="*/ 609891 w 6134948"/>
              <a:gd name="connsiteY16-218" fmla="*/ 4003777 h 4767863"/>
              <a:gd name="connsiteX17-219" fmla="*/ 535750 w 6134948"/>
              <a:gd name="connsiteY17-220" fmla="*/ 2978167 h 4767863"/>
              <a:gd name="connsiteX18-221" fmla="*/ 387469 w 6134948"/>
              <a:gd name="connsiteY18-222" fmla="*/ 2619821 h 4767863"/>
              <a:gd name="connsiteX19-223" fmla="*/ 4410 w 6134948"/>
              <a:gd name="connsiteY19-224" fmla="*/ 2212048 h 4767863"/>
              <a:gd name="connsiteX20-225" fmla="*/ 214475 w 6134948"/>
              <a:gd name="connsiteY20-226" fmla="*/ 1520069 h 4767863"/>
              <a:gd name="connsiteX21-227" fmla="*/ 671675 w 6134948"/>
              <a:gd name="connsiteY21-228" fmla="*/ 1310004 h 4767863"/>
              <a:gd name="connsiteX22-229" fmla="*/ 906453 w 6134948"/>
              <a:gd name="connsiteY22-230" fmla="*/ 803377 h 4767863"/>
              <a:gd name="connsiteX0-231" fmla="*/ 906453 w 6134948"/>
              <a:gd name="connsiteY0-232" fmla="*/ 803894 h 4768380"/>
              <a:gd name="connsiteX1-233" fmla="*/ 1363653 w 6134948"/>
              <a:gd name="connsiteY1-234" fmla="*/ 470262 h 4768380"/>
              <a:gd name="connsiteX2-235" fmla="*/ 2673469 w 6134948"/>
              <a:gd name="connsiteY2-236" fmla="*/ 667970 h 4768380"/>
              <a:gd name="connsiteX3-237" fmla="*/ 3649653 w 6134948"/>
              <a:gd name="connsiteY3-238" fmla="*/ 705 h 4768380"/>
              <a:gd name="connsiteX4-239" fmla="*/ 4564053 w 6134948"/>
              <a:gd name="connsiteY4-240" fmla="*/ 742110 h 4768380"/>
              <a:gd name="connsiteX5-241" fmla="*/ 5824442 w 6134948"/>
              <a:gd name="connsiteY5-242" fmla="*/ 803894 h 4768380"/>
              <a:gd name="connsiteX6-243" fmla="*/ 5540237 w 6134948"/>
              <a:gd name="connsiteY6-244" fmla="*/ 1990143 h 4768380"/>
              <a:gd name="connsiteX7-245" fmla="*/ 5367242 w 6134948"/>
              <a:gd name="connsiteY7-246" fmla="*/ 2385559 h 4768380"/>
              <a:gd name="connsiteX8-247" fmla="*/ 6071577 w 6134948"/>
              <a:gd name="connsiteY8-248" fmla="*/ 3275246 h 4768380"/>
              <a:gd name="connsiteX9-249" fmla="*/ 5972723 w 6134948"/>
              <a:gd name="connsiteY9-250" fmla="*/ 4140219 h 4768380"/>
              <a:gd name="connsiteX10-251" fmla="*/ 4934756 w 6134948"/>
              <a:gd name="connsiteY10-252" fmla="*/ 4362640 h 4768380"/>
              <a:gd name="connsiteX11-253" fmla="*/ 4353988 w 6134948"/>
              <a:gd name="connsiteY11-254" fmla="*/ 3979581 h 4768380"/>
              <a:gd name="connsiteX12-255" fmla="*/ 3859718 w 6134948"/>
              <a:gd name="connsiteY12-256" fmla="*/ 4585062 h 4768380"/>
              <a:gd name="connsiteX13-257" fmla="*/ 3068885 w 6134948"/>
              <a:gd name="connsiteY13-258" fmla="*/ 4745700 h 4768380"/>
              <a:gd name="connsiteX14-259" fmla="*/ 2142129 w 6134948"/>
              <a:gd name="connsiteY14-260" fmla="*/ 4164932 h 4768380"/>
              <a:gd name="connsiteX15-261" fmla="*/ 1240085 w 6134948"/>
              <a:gd name="connsiteY15-262" fmla="*/ 4177289 h 4768380"/>
              <a:gd name="connsiteX16-263" fmla="*/ 609891 w 6134948"/>
              <a:gd name="connsiteY16-264" fmla="*/ 4004294 h 4768380"/>
              <a:gd name="connsiteX17-265" fmla="*/ 535750 w 6134948"/>
              <a:gd name="connsiteY17-266" fmla="*/ 2978684 h 4768380"/>
              <a:gd name="connsiteX18-267" fmla="*/ 387469 w 6134948"/>
              <a:gd name="connsiteY18-268" fmla="*/ 2620338 h 4768380"/>
              <a:gd name="connsiteX19-269" fmla="*/ 4410 w 6134948"/>
              <a:gd name="connsiteY19-270" fmla="*/ 2212565 h 4768380"/>
              <a:gd name="connsiteX20-271" fmla="*/ 214475 w 6134948"/>
              <a:gd name="connsiteY20-272" fmla="*/ 1520586 h 4768380"/>
              <a:gd name="connsiteX21-273" fmla="*/ 671675 w 6134948"/>
              <a:gd name="connsiteY21-274" fmla="*/ 1310521 h 4768380"/>
              <a:gd name="connsiteX22-275" fmla="*/ 906453 w 6134948"/>
              <a:gd name="connsiteY22-276" fmla="*/ 803894 h 4768380"/>
              <a:gd name="connsiteX0-277" fmla="*/ 906453 w 6134948"/>
              <a:gd name="connsiteY0-278" fmla="*/ 803894 h 4768380"/>
              <a:gd name="connsiteX1-279" fmla="*/ 1363653 w 6134948"/>
              <a:gd name="connsiteY1-280" fmla="*/ 470262 h 4768380"/>
              <a:gd name="connsiteX2-281" fmla="*/ 2673469 w 6134948"/>
              <a:gd name="connsiteY2-282" fmla="*/ 667970 h 4768380"/>
              <a:gd name="connsiteX3-283" fmla="*/ 3649653 w 6134948"/>
              <a:gd name="connsiteY3-284" fmla="*/ 705 h 4768380"/>
              <a:gd name="connsiteX4-285" fmla="*/ 4564053 w 6134948"/>
              <a:gd name="connsiteY4-286" fmla="*/ 742110 h 4768380"/>
              <a:gd name="connsiteX5-287" fmla="*/ 5824442 w 6134948"/>
              <a:gd name="connsiteY5-288" fmla="*/ 803894 h 4768380"/>
              <a:gd name="connsiteX6-289" fmla="*/ 5540237 w 6134948"/>
              <a:gd name="connsiteY6-290" fmla="*/ 1990143 h 4768380"/>
              <a:gd name="connsiteX7-291" fmla="*/ 5367242 w 6134948"/>
              <a:gd name="connsiteY7-292" fmla="*/ 2385559 h 4768380"/>
              <a:gd name="connsiteX8-293" fmla="*/ 6071577 w 6134948"/>
              <a:gd name="connsiteY8-294" fmla="*/ 3275246 h 4768380"/>
              <a:gd name="connsiteX9-295" fmla="*/ 5972723 w 6134948"/>
              <a:gd name="connsiteY9-296" fmla="*/ 4140219 h 4768380"/>
              <a:gd name="connsiteX10-297" fmla="*/ 4934756 w 6134948"/>
              <a:gd name="connsiteY10-298" fmla="*/ 4362640 h 4768380"/>
              <a:gd name="connsiteX11-299" fmla="*/ 4353988 w 6134948"/>
              <a:gd name="connsiteY11-300" fmla="*/ 3979581 h 4768380"/>
              <a:gd name="connsiteX12-301" fmla="*/ 3859718 w 6134948"/>
              <a:gd name="connsiteY12-302" fmla="*/ 4585062 h 4768380"/>
              <a:gd name="connsiteX13-303" fmla="*/ 3068885 w 6134948"/>
              <a:gd name="connsiteY13-304" fmla="*/ 4745700 h 4768380"/>
              <a:gd name="connsiteX14-305" fmla="*/ 2142129 w 6134948"/>
              <a:gd name="connsiteY14-306" fmla="*/ 4164932 h 4768380"/>
              <a:gd name="connsiteX15-307" fmla="*/ 1240085 w 6134948"/>
              <a:gd name="connsiteY15-308" fmla="*/ 4177289 h 4768380"/>
              <a:gd name="connsiteX16-309" fmla="*/ 609891 w 6134948"/>
              <a:gd name="connsiteY16-310" fmla="*/ 4004294 h 4768380"/>
              <a:gd name="connsiteX17-311" fmla="*/ 535750 w 6134948"/>
              <a:gd name="connsiteY17-312" fmla="*/ 2978684 h 4768380"/>
              <a:gd name="connsiteX18-313" fmla="*/ 387469 w 6134948"/>
              <a:gd name="connsiteY18-314" fmla="*/ 2620338 h 4768380"/>
              <a:gd name="connsiteX19-315" fmla="*/ 4410 w 6134948"/>
              <a:gd name="connsiteY19-316" fmla="*/ 2212565 h 4768380"/>
              <a:gd name="connsiteX20-317" fmla="*/ 214475 w 6134948"/>
              <a:gd name="connsiteY20-318" fmla="*/ 1520586 h 4768380"/>
              <a:gd name="connsiteX21-319" fmla="*/ 671675 w 6134948"/>
              <a:gd name="connsiteY21-320" fmla="*/ 1310521 h 4768380"/>
              <a:gd name="connsiteX22-321" fmla="*/ 906453 w 6134948"/>
              <a:gd name="connsiteY22-322" fmla="*/ 803894 h 4768380"/>
              <a:gd name="connsiteX0-323" fmla="*/ 906453 w 6134948"/>
              <a:gd name="connsiteY0-324" fmla="*/ 803921 h 4768407"/>
              <a:gd name="connsiteX1-325" fmla="*/ 1363653 w 6134948"/>
              <a:gd name="connsiteY1-326" fmla="*/ 470289 h 4768407"/>
              <a:gd name="connsiteX2-327" fmla="*/ 2673469 w 6134948"/>
              <a:gd name="connsiteY2-328" fmla="*/ 667997 h 4768407"/>
              <a:gd name="connsiteX3-329" fmla="*/ 3649653 w 6134948"/>
              <a:gd name="connsiteY3-330" fmla="*/ 732 h 4768407"/>
              <a:gd name="connsiteX4-331" fmla="*/ 4564053 w 6134948"/>
              <a:gd name="connsiteY4-332" fmla="*/ 742137 h 4768407"/>
              <a:gd name="connsiteX5-333" fmla="*/ 5799729 w 6134948"/>
              <a:gd name="connsiteY5-334" fmla="*/ 952202 h 4768407"/>
              <a:gd name="connsiteX6-335" fmla="*/ 5540237 w 6134948"/>
              <a:gd name="connsiteY6-336" fmla="*/ 1990170 h 4768407"/>
              <a:gd name="connsiteX7-337" fmla="*/ 5367242 w 6134948"/>
              <a:gd name="connsiteY7-338" fmla="*/ 2385586 h 4768407"/>
              <a:gd name="connsiteX8-339" fmla="*/ 6071577 w 6134948"/>
              <a:gd name="connsiteY8-340" fmla="*/ 3275273 h 4768407"/>
              <a:gd name="connsiteX9-341" fmla="*/ 5972723 w 6134948"/>
              <a:gd name="connsiteY9-342" fmla="*/ 4140246 h 4768407"/>
              <a:gd name="connsiteX10-343" fmla="*/ 4934756 w 6134948"/>
              <a:gd name="connsiteY10-344" fmla="*/ 4362667 h 4768407"/>
              <a:gd name="connsiteX11-345" fmla="*/ 4353988 w 6134948"/>
              <a:gd name="connsiteY11-346" fmla="*/ 3979608 h 4768407"/>
              <a:gd name="connsiteX12-347" fmla="*/ 3859718 w 6134948"/>
              <a:gd name="connsiteY12-348" fmla="*/ 4585089 h 4768407"/>
              <a:gd name="connsiteX13-349" fmla="*/ 3068885 w 6134948"/>
              <a:gd name="connsiteY13-350" fmla="*/ 4745727 h 4768407"/>
              <a:gd name="connsiteX14-351" fmla="*/ 2142129 w 6134948"/>
              <a:gd name="connsiteY14-352" fmla="*/ 4164959 h 4768407"/>
              <a:gd name="connsiteX15-353" fmla="*/ 1240085 w 6134948"/>
              <a:gd name="connsiteY15-354" fmla="*/ 4177316 h 4768407"/>
              <a:gd name="connsiteX16-355" fmla="*/ 609891 w 6134948"/>
              <a:gd name="connsiteY16-356" fmla="*/ 4004321 h 4768407"/>
              <a:gd name="connsiteX17-357" fmla="*/ 535750 w 6134948"/>
              <a:gd name="connsiteY17-358" fmla="*/ 2978711 h 4768407"/>
              <a:gd name="connsiteX18-359" fmla="*/ 387469 w 6134948"/>
              <a:gd name="connsiteY18-360" fmla="*/ 2620365 h 4768407"/>
              <a:gd name="connsiteX19-361" fmla="*/ 4410 w 6134948"/>
              <a:gd name="connsiteY19-362" fmla="*/ 2212592 h 4768407"/>
              <a:gd name="connsiteX20-363" fmla="*/ 214475 w 6134948"/>
              <a:gd name="connsiteY20-364" fmla="*/ 1520613 h 4768407"/>
              <a:gd name="connsiteX21-365" fmla="*/ 671675 w 6134948"/>
              <a:gd name="connsiteY21-366" fmla="*/ 1310548 h 4768407"/>
              <a:gd name="connsiteX22-367" fmla="*/ 906453 w 6134948"/>
              <a:gd name="connsiteY22-368" fmla="*/ 803921 h 4768407"/>
              <a:gd name="connsiteX0-369" fmla="*/ 906453 w 6134948"/>
              <a:gd name="connsiteY0-370" fmla="*/ 803921 h 4768407"/>
              <a:gd name="connsiteX1-371" fmla="*/ 1363653 w 6134948"/>
              <a:gd name="connsiteY1-372" fmla="*/ 470289 h 4768407"/>
              <a:gd name="connsiteX2-373" fmla="*/ 2673469 w 6134948"/>
              <a:gd name="connsiteY2-374" fmla="*/ 667997 h 4768407"/>
              <a:gd name="connsiteX3-375" fmla="*/ 3649653 w 6134948"/>
              <a:gd name="connsiteY3-376" fmla="*/ 732 h 4768407"/>
              <a:gd name="connsiteX4-377" fmla="*/ 4564053 w 6134948"/>
              <a:gd name="connsiteY4-378" fmla="*/ 742137 h 4768407"/>
              <a:gd name="connsiteX5-379" fmla="*/ 5799729 w 6134948"/>
              <a:gd name="connsiteY5-380" fmla="*/ 952202 h 4768407"/>
              <a:gd name="connsiteX6-381" fmla="*/ 5540237 w 6134948"/>
              <a:gd name="connsiteY6-382" fmla="*/ 1990170 h 4768407"/>
              <a:gd name="connsiteX7-383" fmla="*/ 5367242 w 6134948"/>
              <a:gd name="connsiteY7-384" fmla="*/ 2385586 h 4768407"/>
              <a:gd name="connsiteX8-385" fmla="*/ 6071577 w 6134948"/>
              <a:gd name="connsiteY8-386" fmla="*/ 3275273 h 4768407"/>
              <a:gd name="connsiteX9-387" fmla="*/ 5972723 w 6134948"/>
              <a:gd name="connsiteY9-388" fmla="*/ 4140246 h 4768407"/>
              <a:gd name="connsiteX10-389" fmla="*/ 4934756 w 6134948"/>
              <a:gd name="connsiteY10-390" fmla="*/ 4362667 h 4768407"/>
              <a:gd name="connsiteX11-391" fmla="*/ 4353988 w 6134948"/>
              <a:gd name="connsiteY11-392" fmla="*/ 3979608 h 4768407"/>
              <a:gd name="connsiteX12-393" fmla="*/ 3859718 w 6134948"/>
              <a:gd name="connsiteY12-394" fmla="*/ 4585089 h 4768407"/>
              <a:gd name="connsiteX13-395" fmla="*/ 3068885 w 6134948"/>
              <a:gd name="connsiteY13-396" fmla="*/ 4745727 h 4768407"/>
              <a:gd name="connsiteX14-397" fmla="*/ 2142129 w 6134948"/>
              <a:gd name="connsiteY14-398" fmla="*/ 4164959 h 4768407"/>
              <a:gd name="connsiteX15-399" fmla="*/ 1240085 w 6134948"/>
              <a:gd name="connsiteY15-400" fmla="*/ 4177316 h 4768407"/>
              <a:gd name="connsiteX16-401" fmla="*/ 609891 w 6134948"/>
              <a:gd name="connsiteY16-402" fmla="*/ 4004321 h 4768407"/>
              <a:gd name="connsiteX17-403" fmla="*/ 535750 w 6134948"/>
              <a:gd name="connsiteY17-404" fmla="*/ 2978711 h 4768407"/>
              <a:gd name="connsiteX18-405" fmla="*/ 387469 w 6134948"/>
              <a:gd name="connsiteY18-406" fmla="*/ 2620365 h 4768407"/>
              <a:gd name="connsiteX19-407" fmla="*/ 4410 w 6134948"/>
              <a:gd name="connsiteY19-408" fmla="*/ 2212592 h 4768407"/>
              <a:gd name="connsiteX20-409" fmla="*/ 214475 w 6134948"/>
              <a:gd name="connsiteY20-410" fmla="*/ 1520613 h 4768407"/>
              <a:gd name="connsiteX21-411" fmla="*/ 671675 w 6134948"/>
              <a:gd name="connsiteY21-412" fmla="*/ 1310548 h 4768407"/>
              <a:gd name="connsiteX22-413" fmla="*/ 906453 w 6134948"/>
              <a:gd name="connsiteY22-414" fmla="*/ 803921 h 4768407"/>
              <a:gd name="connsiteX0-415" fmla="*/ 906453 w 6134948"/>
              <a:gd name="connsiteY0-416" fmla="*/ 803921 h 4768407"/>
              <a:gd name="connsiteX1-417" fmla="*/ 1363653 w 6134948"/>
              <a:gd name="connsiteY1-418" fmla="*/ 470289 h 4768407"/>
              <a:gd name="connsiteX2-419" fmla="*/ 2673469 w 6134948"/>
              <a:gd name="connsiteY2-420" fmla="*/ 667997 h 4768407"/>
              <a:gd name="connsiteX3-421" fmla="*/ 3649653 w 6134948"/>
              <a:gd name="connsiteY3-422" fmla="*/ 732 h 4768407"/>
              <a:gd name="connsiteX4-423" fmla="*/ 4564053 w 6134948"/>
              <a:gd name="connsiteY4-424" fmla="*/ 742137 h 4768407"/>
              <a:gd name="connsiteX5-425" fmla="*/ 5799729 w 6134948"/>
              <a:gd name="connsiteY5-426" fmla="*/ 952202 h 4768407"/>
              <a:gd name="connsiteX6-427" fmla="*/ 5367242 w 6134948"/>
              <a:gd name="connsiteY6-428" fmla="*/ 2385586 h 4768407"/>
              <a:gd name="connsiteX7-429" fmla="*/ 6071577 w 6134948"/>
              <a:gd name="connsiteY7-430" fmla="*/ 3275273 h 4768407"/>
              <a:gd name="connsiteX8-431" fmla="*/ 5972723 w 6134948"/>
              <a:gd name="connsiteY8-432" fmla="*/ 4140246 h 4768407"/>
              <a:gd name="connsiteX9-433" fmla="*/ 4934756 w 6134948"/>
              <a:gd name="connsiteY9-434" fmla="*/ 4362667 h 4768407"/>
              <a:gd name="connsiteX10-435" fmla="*/ 4353988 w 6134948"/>
              <a:gd name="connsiteY10-436" fmla="*/ 3979608 h 4768407"/>
              <a:gd name="connsiteX11-437" fmla="*/ 3859718 w 6134948"/>
              <a:gd name="connsiteY11-438" fmla="*/ 4585089 h 4768407"/>
              <a:gd name="connsiteX12-439" fmla="*/ 3068885 w 6134948"/>
              <a:gd name="connsiteY12-440" fmla="*/ 4745727 h 4768407"/>
              <a:gd name="connsiteX13-441" fmla="*/ 2142129 w 6134948"/>
              <a:gd name="connsiteY13-442" fmla="*/ 4164959 h 4768407"/>
              <a:gd name="connsiteX14-443" fmla="*/ 1240085 w 6134948"/>
              <a:gd name="connsiteY14-444" fmla="*/ 4177316 h 4768407"/>
              <a:gd name="connsiteX15-445" fmla="*/ 609891 w 6134948"/>
              <a:gd name="connsiteY15-446" fmla="*/ 4004321 h 4768407"/>
              <a:gd name="connsiteX16-447" fmla="*/ 535750 w 6134948"/>
              <a:gd name="connsiteY16-448" fmla="*/ 2978711 h 4768407"/>
              <a:gd name="connsiteX17-449" fmla="*/ 387469 w 6134948"/>
              <a:gd name="connsiteY17-450" fmla="*/ 2620365 h 4768407"/>
              <a:gd name="connsiteX18-451" fmla="*/ 4410 w 6134948"/>
              <a:gd name="connsiteY18-452" fmla="*/ 2212592 h 4768407"/>
              <a:gd name="connsiteX19-453" fmla="*/ 214475 w 6134948"/>
              <a:gd name="connsiteY19-454" fmla="*/ 1520613 h 4768407"/>
              <a:gd name="connsiteX20-455" fmla="*/ 671675 w 6134948"/>
              <a:gd name="connsiteY20-456" fmla="*/ 1310548 h 4768407"/>
              <a:gd name="connsiteX21-457" fmla="*/ 906453 w 6134948"/>
              <a:gd name="connsiteY21-458" fmla="*/ 803921 h 4768407"/>
              <a:gd name="connsiteX0-459" fmla="*/ 906453 w 6134948"/>
              <a:gd name="connsiteY0-460" fmla="*/ 803921 h 4768407"/>
              <a:gd name="connsiteX1-461" fmla="*/ 1363653 w 6134948"/>
              <a:gd name="connsiteY1-462" fmla="*/ 470289 h 4768407"/>
              <a:gd name="connsiteX2-463" fmla="*/ 2673469 w 6134948"/>
              <a:gd name="connsiteY2-464" fmla="*/ 667997 h 4768407"/>
              <a:gd name="connsiteX3-465" fmla="*/ 3649653 w 6134948"/>
              <a:gd name="connsiteY3-466" fmla="*/ 732 h 4768407"/>
              <a:gd name="connsiteX4-467" fmla="*/ 4564053 w 6134948"/>
              <a:gd name="connsiteY4-468" fmla="*/ 742137 h 4768407"/>
              <a:gd name="connsiteX5-469" fmla="*/ 5799729 w 6134948"/>
              <a:gd name="connsiteY5-470" fmla="*/ 952202 h 4768407"/>
              <a:gd name="connsiteX6-471" fmla="*/ 5367242 w 6134948"/>
              <a:gd name="connsiteY6-472" fmla="*/ 2385586 h 4768407"/>
              <a:gd name="connsiteX7-473" fmla="*/ 6071577 w 6134948"/>
              <a:gd name="connsiteY7-474" fmla="*/ 3275273 h 4768407"/>
              <a:gd name="connsiteX8-475" fmla="*/ 5972723 w 6134948"/>
              <a:gd name="connsiteY8-476" fmla="*/ 4140246 h 4768407"/>
              <a:gd name="connsiteX9-477" fmla="*/ 4934756 w 6134948"/>
              <a:gd name="connsiteY9-478" fmla="*/ 4362667 h 4768407"/>
              <a:gd name="connsiteX10-479" fmla="*/ 4353988 w 6134948"/>
              <a:gd name="connsiteY10-480" fmla="*/ 3979608 h 4768407"/>
              <a:gd name="connsiteX11-481" fmla="*/ 3859718 w 6134948"/>
              <a:gd name="connsiteY11-482" fmla="*/ 4585089 h 4768407"/>
              <a:gd name="connsiteX12-483" fmla="*/ 3068885 w 6134948"/>
              <a:gd name="connsiteY12-484" fmla="*/ 4745727 h 4768407"/>
              <a:gd name="connsiteX13-485" fmla="*/ 2142129 w 6134948"/>
              <a:gd name="connsiteY13-486" fmla="*/ 4164959 h 4768407"/>
              <a:gd name="connsiteX14-487" fmla="*/ 1240085 w 6134948"/>
              <a:gd name="connsiteY14-488" fmla="*/ 4177316 h 4768407"/>
              <a:gd name="connsiteX15-489" fmla="*/ 609891 w 6134948"/>
              <a:gd name="connsiteY15-490" fmla="*/ 4004321 h 4768407"/>
              <a:gd name="connsiteX16-491" fmla="*/ 535750 w 6134948"/>
              <a:gd name="connsiteY16-492" fmla="*/ 2978711 h 4768407"/>
              <a:gd name="connsiteX17-493" fmla="*/ 387469 w 6134948"/>
              <a:gd name="connsiteY17-494" fmla="*/ 2620365 h 4768407"/>
              <a:gd name="connsiteX18-495" fmla="*/ 4410 w 6134948"/>
              <a:gd name="connsiteY18-496" fmla="*/ 2212592 h 4768407"/>
              <a:gd name="connsiteX19-497" fmla="*/ 214475 w 6134948"/>
              <a:gd name="connsiteY19-498" fmla="*/ 1520613 h 4768407"/>
              <a:gd name="connsiteX20-499" fmla="*/ 671675 w 6134948"/>
              <a:gd name="connsiteY20-500" fmla="*/ 1310548 h 4768407"/>
              <a:gd name="connsiteX21-501" fmla="*/ 906453 w 6134948"/>
              <a:gd name="connsiteY21-502" fmla="*/ 803921 h 4768407"/>
              <a:gd name="connsiteX0-503" fmla="*/ 671675 w 6134948"/>
              <a:gd name="connsiteY0-504" fmla="*/ 1310548 h 4768407"/>
              <a:gd name="connsiteX1-505" fmla="*/ 1363653 w 6134948"/>
              <a:gd name="connsiteY1-506" fmla="*/ 470289 h 4768407"/>
              <a:gd name="connsiteX2-507" fmla="*/ 2673469 w 6134948"/>
              <a:gd name="connsiteY2-508" fmla="*/ 667997 h 4768407"/>
              <a:gd name="connsiteX3-509" fmla="*/ 3649653 w 6134948"/>
              <a:gd name="connsiteY3-510" fmla="*/ 732 h 4768407"/>
              <a:gd name="connsiteX4-511" fmla="*/ 4564053 w 6134948"/>
              <a:gd name="connsiteY4-512" fmla="*/ 742137 h 4768407"/>
              <a:gd name="connsiteX5-513" fmla="*/ 5799729 w 6134948"/>
              <a:gd name="connsiteY5-514" fmla="*/ 952202 h 4768407"/>
              <a:gd name="connsiteX6-515" fmla="*/ 5367242 w 6134948"/>
              <a:gd name="connsiteY6-516" fmla="*/ 2385586 h 4768407"/>
              <a:gd name="connsiteX7-517" fmla="*/ 6071577 w 6134948"/>
              <a:gd name="connsiteY7-518" fmla="*/ 3275273 h 4768407"/>
              <a:gd name="connsiteX8-519" fmla="*/ 5972723 w 6134948"/>
              <a:gd name="connsiteY8-520" fmla="*/ 4140246 h 4768407"/>
              <a:gd name="connsiteX9-521" fmla="*/ 4934756 w 6134948"/>
              <a:gd name="connsiteY9-522" fmla="*/ 4362667 h 4768407"/>
              <a:gd name="connsiteX10-523" fmla="*/ 4353988 w 6134948"/>
              <a:gd name="connsiteY10-524" fmla="*/ 3979608 h 4768407"/>
              <a:gd name="connsiteX11-525" fmla="*/ 3859718 w 6134948"/>
              <a:gd name="connsiteY11-526" fmla="*/ 4585089 h 4768407"/>
              <a:gd name="connsiteX12-527" fmla="*/ 3068885 w 6134948"/>
              <a:gd name="connsiteY12-528" fmla="*/ 4745727 h 4768407"/>
              <a:gd name="connsiteX13-529" fmla="*/ 2142129 w 6134948"/>
              <a:gd name="connsiteY13-530" fmla="*/ 4164959 h 4768407"/>
              <a:gd name="connsiteX14-531" fmla="*/ 1240085 w 6134948"/>
              <a:gd name="connsiteY14-532" fmla="*/ 4177316 h 4768407"/>
              <a:gd name="connsiteX15-533" fmla="*/ 609891 w 6134948"/>
              <a:gd name="connsiteY15-534" fmla="*/ 4004321 h 4768407"/>
              <a:gd name="connsiteX16-535" fmla="*/ 535750 w 6134948"/>
              <a:gd name="connsiteY16-536" fmla="*/ 2978711 h 4768407"/>
              <a:gd name="connsiteX17-537" fmla="*/ 387469 w 6134948"/>
              <a:gd name="connsiteY17-538" fmla="*/ 2620365 h 4768407"/>
              <a:gd name="connsiteX18-539" fmla="*/ 4410 w 6134948"/>
              <a:gd name="connsiteY18-540" fmla="*/ 2212592 h 4768407"/>
              <a:gd name="connsiteX19-541" fmla="*/ 214475 w 6134948"/>
              <a:gd name="connsiteY19-542" fmla="*/ 1520613 h 4768407"/>
              <a:gd name="connsiteX20-543" fmla="*/ 671675 w 6134948"/>
              <a:gd name="connsiteY20-544" fmla="*/ 1310548 h 4768407"/>
              <a:gd name="connsiteX0-545" fmla="*/ 671675 w 6134948"/>
              <a:gd name="connsiteY0-546" fmla="*/ 1310548 h 4768407"/>
              <a:gd name="connsiteX1-547" fmla="*/ 1363653 w 6134948"/>
              <a:gd name="connsiteY1-548" fmla="*/ 470289 h 4768407"/>
              <a:gd name="connsiteX2-549" fmla="*/ 2673469 w 6134948"/>
              <a:gd name="connsiteY2-550" fmla="*/ 667997 h 4768407"/>
              <a:gd name="connsiteX3-551" fmla="*/ 3649653 w 6134948"/>
              <a:gd name="connsiteY3-552" fmla="*/ 732 h 4768407"/>
              <a:gd name="connsiteX4-553" fmla="*/ 4564053 w 6134948"/>
              <a:gd name="connsiteY4-554" fmla="*/ 742137 h 4768407"/>
              <a:gd name="connsiteX5-555" fmla="*/ 5799729 w 6134948"/>
              <a:gd name="connsiteY5-556" fmla="*/ 952202 h 4768407"/>
              <a:gd name="connsiteX6-557" fmla="*/ 5367242 w 6134948"/>
              <a:gd name="connsiteY6-558" fmla="*/ 2385586 h 4768407"/>
              <a:gd name="connsiteX7-559" fmla="*/ 6071577 w 6134948"/>
              <a:gd name="connsiteY7-560" fmla="*/ 3275273 h 4768407"/>
              <a:gd name="connsiteX8-561" fmla="*/ 5972723 w 6134948"/>
              <a:gd name="connsiteY8-562" fmla="*/ 4140246 h 4768407"/>
              <a:gd name="connsiteX9-563" fmla="*/ 4934756 w 6134948"/>
              <a:gd name="connsiteY9-564" fmla="*/ 4362667 h 4768407"/>
              <a:gd name="connsiteX10-565" fmla="*/ 4353988 w 6134948"/>
              <a:gd name="connsiteY10-566" fmla="*/ 3979608 h 4768407"/>
              <a:gd name="connsiteX11-567" fmla="*/ 3859718 w 6134948"/>
              <a:gd name="connsiteY11-568" fmla="*/ 4585089 h 4768407"/>
              <a:gd name="connsiteX12-569" fmla="*/ 3068885 w 6134948"/>
              <a:gd name="connsiteY12-570" fmla="*/ 4745727 h 4768407"/>
              <a:gd name="connsiteX13-571" fmla="*/ 2142129 w 6134948"/>
              <a:gd name="connsiteY13-572" fmla="*/ 4164959 h 4768407"/>
              <a:gd name="connsiteX14-573" fmla="*/ 1240085 w 6134948"/>
              <a:gd name="connsiteY14-574" fmla="*/ 4177316 h 4768407"/>
              <a:gd name="connsiteX15-575" fmla="*/ 609891 w 6134948"/>
              <a:gd name="connsiteY15-576" fmla="*/ 4004321 h 4768407"/>
              <a:gd name="connsiteX16-577" fmla="*/ 535750 w 6134948"/>
              <a:gd name="connsiteY16-578" fmla="*/ 2978711 h 4768407"/>
              <a:gd name="connsiteX17-579" fmla="*/ 387469 w 6134948"/>
              <a:gd name="connsiteY17-580" fmla="*/ 2620365 h 4768407"/>
              <a:gd name="connsiteX18-581" fmla="*/ 4410 w 6134948"/>
              <a:gd name="connsiteY18-582" fmla="*/ 2212592 h 4768407"/>
              <a:gd name="connsiteX19-583" fmla="*/ 214475 w 6134948"/>
              <a:gd name="connsiteY19-584" fmla="*/ 1520613 h 4768407"/>
              <a:gd name="connsiteX20-585" fmla="*/ 671675 w 6134948"/>
              <a:gd name="connsiteY20-586" fmla="*/ 1310548 h 4768407"/>
              <a:gd name="connsiteX0-587" fmla="*/ 667265 w 6130538"/>
              <a:gd name="connsiteY0-588" fmla="*/ 1310548 h 4768407"/>
              <a:gd name="connsiteX1-589" fmla="*/ 1359243 w 6130538"/>
              <a:gd name="connsiteY1-590" fmla="*/ 470289 h 4768407"/>
              <a:gd name="connsiteX2-591" fmla="*/ 2669059 w 6130538"/>
              <a:gd name="connsiteY2-592" fmla="*/ 667997 h 4768407"/>
              <a:gd name="connsiteX3-593" fmla="*/ 3645243 w 6130538"/>
              <a:gd name="connsiteY3-594" fmla="*/ 732 h 4768407"/>
              <a:gd name="connsiteX4-595" fmla="*/ 4559643 w 6130538"/>
              <a:gd name="connsiteY4-596" fmla="*/ 742137 h 4768407"/>
              <a:gd name="connsiteX5-597" fmla="*/ 5795319 w 6130538"/>
              <a:gd name="connsiteY5-598" fmla="*/ 952202 h 4768407"/>
              <a:gd name="connsiteX6-599" fmla="*/ 5362832 w 6130538"/>
              <a:gd name="connsiteY6-600" fmla="*/ 2385586 h 4768407"/>
              <a:gd name="connsiteX7-601" fmla="*/ 6067167 w 6130538"/>
              <a:gd name="connsiteY7-602" fmla="*/ 3275273 h 4768407"/>
              <a:gd name="connsiteX8-603" fmla="*/ 5968313 w 6130538"/>
              <a:gd name="connsiteY8-604" fmla="*/ 4140246 h 4768407"/>
              <a:gd name="connsiteX9-605" fmla="*/ 4930346 w 6130538"/>
              <a:gd name="connsiteY9-606" fmla="*/ 4362667 h 4768407"/>
              <a:gd name="connsiteX10-607" fmla="*/ 4349578 w 6130538"/>
              <a:gd name="connsiteY10-608" fmla="*/ 3979608 h 4768407"/>
              <a:gd name="connsiteX11-609" fmla="*/ 3855308 w 6130538"/>
              <a:gd name="connsiteY11-610" fmla="*/ 4585089 h 4768407"/>
              <a:gd name="connsiteX12-611" fmla="*/ 3064475 w 6130538"/>
              <a:gd name="connsiteY12-612" fmla="*/ 4745727 h 4768407"/>
              <a:gd name="connsiteX13-613" fmla="*/ 2137719 w 6130538"/>
              <a:gd name="connsiteY13-614" fmla="*/ 4164959 h 4768407"/>
              <a:gd name="connsiteX14-615" fmla="*/ 1235675 w 6130538"/>
              <a:gd name="connsiteY14-616" fmla="*/ 4177316 h 4768407"/>
              <a:gd name="connsiteX15-617" fmla="*/ 605481 w 6130538"/>
              <a:gd name="connsiteY15-618" fmla="*/ 4004321 h 4768407"/>
              <a:gd name="connsiteX16-619" fmla="*/ 531340 w 6130538"/>
              <a:gd name="connsiteY16-620" fmla="*/ 2978711 h 4768407"/>
              <a:gd name="connsiteX17-621" fmla="*/ 383059 w 6130538"/>
              <a:gd name="connsiteY17-622" fmla="*/ 2620365 h 4768407"/>
              <a:gd name="connsiteX18-623" fmla="*/ 0 w 6130538"/>
              <a:gd name="connsiteY18-624" fmla="*/ 2212592 h 4768407"/>
              <a:gd name="connsiteX19-625" fmla="*/ 667265 w 6130538"/>
              <a:gd name="connsiteY19-626" fmla="*/ 1310548 h 4768407"/>
              <a:gd name="connsiteX0-627" fmla="*/ 667265 w 6130538"/>
              <a:gd name="connsiteY0-628" fmla="*/ 1310548 h 4768407"/>
              <a:gd name="connsiteX1-629" fmla="*/ 1359243 w 6130538"/>
              <a:gd name="connsiteY1-630" fmla="*/ 470289 h 4768407"/>
              <a:gd name="connsiteX2-631" fmla="*/ 2669059 w 6130538"/>
              <a:gd name="connsiteY2-632" fmla="*/ 667997 h 4768407"/>
              <a:gd name="connsiteX3-633" fmla="*/ 3645243 w 6130538"/>
              <a:gd name="connsiteY3-634" fmla="*/ 732 h 4768407"/>
              <a:gd name="connsiteX4-635" fmla="*/ 4559643 w 6130538"/>
              <a:gd name="connsiteY4-636" fmla="*/ 742137 h 4768407"/>
              <a:gd name="connsiteX5-637" fmla="*/ 5795319 w 6130538"/>
              <a:gd name="connsiteY5-638" fmla="*/ 952202 h 4768407"/>
              <a:gd name="connsiteX6-639" fmla="*/ 5362832 w 6130538"/>
              <a:gd name="connsiteY6-640" fmla="*/ 2385586 h 4768407"/>
              <a:gd name="connsiteX7-641" fmla="*/ 6067167 w 6130538"/>
              <a:gd name="connsiteY7-642" fmla="*/ 3275273 h 4768407"/>
              <a:gd name="connsiteX8-643" fmla="*/ 5968313 w 6130538"/>
              <a:gd name="connsiteY8-644" fmla="*/ 4140246 h 4768407"/>
              <a:gd name="connsiteX9-645" fmla="*/ 4930346 w 6130538"/>
              <a:gd name="connsiteY9-646" fmla="*/ 4362667 h 4768407"/>
              <a:gd name="connsiteX10-647" fmla="*/ 4349578 w 6130538"/>
              <a:gd name="connsiteY10-648" fmla="*/ 3979608 h 4768407"/>
              <a:gd name="connsiteX11-649" fmla="*/ 3855308 w 6130538"/>
              <a:gd name="connsiteY11-650" fmla="*/ 4585089 h 4768407"/>
              <a:gd name="connsiteX12-651" fmla="*/ 3064475 w 6130538"/>
              <a:gd name="connsiteY12-652" fmla="*/ 4745727 h 4768407"/>
              <a:gd name="connsiteX13-653" fmla="*/ 2137719 w 6130538"/>
              <a:gd name="connsiteY13-654" fmla="*/ 4164959 h 4768407"/>
              <a:gd name="connsiteX14-655" fmla="*/ 1235675 w 6130538"/>
              <a:gd name="connsiteY14-656" fmla="*/ 4177316 h 4768407"/>
              <a:gd name="connsiteX15-657" fmla="*/ 605481 w 6130538"/>
              <a:gd name="connsiteY15-658" fmla="*/ 4004321 h 4768407"/>
              <a:gd name="connsiteX16-659" fmla="*/ 531340 w 6130538"/>
              <a:gd name="connsiteY16-660" fmla="*/ 2978711 h 4768407"/>
              <a:gd name="connsiteX17-661" fmla="*/ 383059 w 6130538"/>
              <a:gd name="connsiteY17-662" fmla="*/ 2620365 h 4768407"/>
              <a:gd name="connsiteX18-663" fmla="*/ 0 w 6130538"/>
              <a:gd name="connsiteY18-664" fmla="*/ 1928387 h 4768407"/>
              <a:gd name="connsiteX19-665" fmla="*/ 667265 w 6130538"/>
              <a:gd name="connsiteY19-666" fmla="*/ 1310548 h 4768407"/>
              <a:gd name="connsiteX0-667" fmla="*/ 668419 w 6131692"/>
              <a:gd name="connsiteY0-668" fmla="*/ 1310548 h 4768407"/>
              <a:gd name="connsiteX1-669" fmla="*/ 1360397 w 6131692"/>
              <a:gd name="connsiteY1-670" fmla="*/ 470289 h 4768407"/>
              <a:gd name="connsiteX2-671" fmla="*/ 2670213 w 6131692"/>
              <a:gd name="connsiteY2-672" fmla="*/ 667997 h 4768407"/>
              <a:gd name="connsiteX3-673" fmla="*/ 3646397 w 6131692"/>
              <a:gd name="connsiteY3-674" fmla="*/ 732 h 4768407"/>
              <a:gd name="connsiteX4-675" fmla="*/ 4560797 w 6131692"/>
              <a:gd name="connsiteY4-676" fmla="*/ 742137 h 4768407"/>
              <a:gd name="connsiteX5-677" fmla="*/ 5796473 w 6131692"/>
              <a:gd name="connsiteY5-678" fmla="*/ 952202 h 4768407"/>
              <a:gd name="connsiteX6-679" fmla="*/ 5363986 w 6131692"/>
              <a:gd name="connsiteY6-680" fmla="*/ 2385586 h 4768407"/>
              <a:gd name="connsiteX7-681" fmla="*/ 6068321 w 6131692"/>
              <a:gd name="connsiteY7-682" fmla="*/ 3275273 h 4768407"/>
              <a:gd name="connsiteX8-683" fmla="*/ 5969467 w 6131692"/>
              <a:gd name="connsiteY8-684" fmla="*/ 4140246 h 4768407"/>
              <a:gd name="connsiteX9-685" fmla="*/ 4931500 w 6131692"/>
              <a:gd name="connsiteY9-686" fmla="*/ 4362667 h 4768407"/>
              <a:gd name="connsiteX10-687" fmla="*/ 4350732 w 6131692"/>
              <a:gd name="connsiteY10-688" fmla="*/ 3979608 h 4768407"/>
              <a:gd name="connsiteX11-689" fmla="*/ 3856462 w 6131692"/>
              <a:gd name="connsiteY11-690" fmla="*/ 4585089 h 4768407"/>
              <a:gd name="connsiteX12-691" fmla="*/ 3065629 w 6131692"/>
              <a:gd name="connsiteY12-692" fmla="*/ 4745727 h 4768407"/>
              <a:gd name="connsiteX13-693" fmla="*/ 2138873 w 6131692"/>
              <a:gd name="connsiteY13-694" fmla="*/ 4164959 h 4768407"/>
              <a:gd name="connsiteX14-695" fmla="*/ 1236829 w 6131692"/>
              <a:gd name="connsiteY14-696" fmla="*/ 4177316 h 4768407"/>
              <a:gd name="connsiteX15-697" fmla="*/ 606635 w 6131692"/>
              <a:gd name="connsiteY15-698" fmla="*/ 4004321 h 4768407"/>
              <a:gd name="connsiteX16-699" fmla="*/ 532494 w 6131692"/>
              <a:gd name="connsiteY16-700" fmla="*/ 2978711 h 4768407"/>
              <a:gd name="connsiteX17-701" fmla="*/ 384213 w 6131692"/>
              <a:gd name="connsiteY17-702" fmla="*/ 2620365 h 4768407"/>
              <a:gd name="connsiteX18-703" fmla="*/ 1154 w 6131692"/>
              <a:gd name="connsiteY18-704" fmla="*/ 1928387 h 4768407"/>
              <a:gd name="connsiteX19-705" fmla="*/ 668419 w 6131692"/>
              <a:gd name="connsiteY19-706" fmla="*/ 1310548 h 4768407"/>
              <a:gd name="connsiteX0-707" fmla="*/ 679449 w 6142722"/>
              <a:gd name="connsiteY0-708" fmla="*/ 1310548 h 4768407"/>
              <a:gd name="connsiteX1-709" fmla="*/ 1371427 w 6142722"/>
              <a:gd name="connsiteY1-710" fmla="*/ 470289 h 4768407"/>
              <a:gd name="connsiteX2-711" fmla="*/ 2681243 w 6142722"/>
              <a:gd name="connsiteY2-712" fmla="*/ 667997 h 4768407"/>
              <a:gd name="connsiteX3-713" fmla="*/ 3657427 w 6142722"/>
              <a:gd name="connsiteY3-714" fmla="*/ 732 h 4768407"/>
              <a:gd name="connsiteX4-715" fmla="*/ 4571827 w 6142722"/>
              <a:gd name="connsiteY4-716" fmla="*/ 742137 h 4768407"/>
              <a:gd name="connsiteX5-717" fmla="*/ 5807503 w 6142722"/>
              <a:gd name="connsiteY5-718" fmla="*/ 952202 h 4768407"/>
              <a:gd name="connsiteX6-719" fmla="*/ 5375016 w 6142722"/>
              <a:gd name="connsiteY6-720" fmla="*/ 2385586 h 4768407"/>
              <a:gd name="connsiteX7-721" fmla="*/ 6079351 w 6142722"/>
              <a:gd name="connsiteY7-722" fmla="*/ 3275273 h 4768407"/>
              <a:gd name="connsiteX8-723" fmla="*/ 5980497 w 6142722"/>
              <a:gd name="connsiteY8-724" fmla="*/ 4140246 h 4768407"/>
              <a:gd name="connsiteX9-725" fmla="*/ 4942530 w 6142722"/>
              <a:gd name="connsiteY9-726" fmla="*/ 4362667 h 4768407"/>
              <a:gd name="connsiteX10-727" fmla="*/ 4361762 w 6142722"/>
              <a:gd name="connsiteY10-728" fmla="*/ 3979608 h 4768407"/>
              <a:gd name="connsiteX11-729" fmla="*/ 3867492 w 6142722"/>
              <a:gd name="connsiteY11-730" fmla="*/ 4585089 h 4768407"/>
              <a:gd name="connsiteX12-731" fmla="*/ 3076659 w 6142722"/>
              <a:gd name="connsiteY12-732" fmla="*/ 4745727 h 4768407"/>
              <a:gd name="connsiteX13-733" fmla="*/ 2149903 w 6142722"/>
              <a:gd name="connsiteY13-734" fmla="*/ 4164959 h 4768407"/>
              <a:gd name="connsiteX14-735" fmla="*/ 1247859 w 6142722"/>
              <a:gd name="connsiteY14-736" fmla="*/ 4177316 h 4768407"/>
              <a:gd name="connsiteX15-737" fmla="*/ 617665 w 6142722"/>
              <a:gd name="connsiteY15-738" fmla="*/ 4004321 h 4768407"/>
              <a:gd name="connsiteX16-739" fmla="*/ 543524 w 6142722"/>
              <a:gd name="connsiteY16-740" fmla="*/ 2978711 h 4768407"/>
              <a:gd name="connsiteX17-741" fmla="*/ 395243 w 6142722"/>
              <a:gd name="connsiteY17-742" fmla="*/ 2620365 h 4768407"/>
              <a:gd name="connsiteX18-743" fmla="*/ 12184 w 6142722"/>
              <a:gd name="connsiteY18-744" fmla="*/ 1928387 h 4768407"/>
              <a:gd name="connsiteX19-745" fmla="*/ 679449 w 6142722"/>
              <a:gd name="connsiteY19-746" fmla="*/ 1310548 h 4768407"/>
              <a:gd name="connsiteX0-747" fmla="*/ 679786 w 6143059"/>
              <a:gd name="connsiteY0-748" fmla="*/ 1310548 h 4768407"/>
              <a:gd name="connsiteX1-749" fmla="*/ 1371764 w 6143059"/>
              <a:gd name="connsiteY1-750" fmla="*/ 470289 h 4768407"/>
              <a:gd name="connsiteX2-751" fmla="*/ 2681580 w 6143059"/>
              <a:gd name="connsiteY2-752" fmla="*/ 667997 h 4768407"/>
              <a:gd name="connsiteX3-753" fmla="*/ 3657764 w 6143059"/>
              <a:gd name="connsiteY3-754" fmla="*/ 732 h 4768407"/>
              <a:gd name="connsiteX4-755" fmla="*/ 4572164 w 6143059"/>
              <a:gd name="connsiteY4-756" fmla="*/ 742137 h 4768407"/>
              <a:gd name="connsiteX5-757" fmla="*/ 5807840 w 6143059"/>
              <a:gd name="connsiteY5-758" fmla="*/ 952202 h 4768407"/>
              <a:gd name="connsiteX6-759" fmla="*/ 5375353 w 6143059"/>
              <a:gd name="connsiteY6-760" fmla="*/ 2385586 h 4768407"/>
              <a:gd name="connsiteX7-761" fmla="*/ 6079688 w 6143059"/>
              <a:gd name="connsiteY7-762" fmla="*/ 3275273 h 4768407"/>
              <a:gd name="connsiteX8-763" fmla="*/ 5980834 w 6143059"/>
              <a:gd name="connsiteY8-764" fmla="*/ 4140246 h 4768407"/>
              <a:gd name="connsiteX9-765" fmla="*/ 4942867 w 6143059"/>
              <a:gd name="connsiteY9-766" fmla="*/ 4362667 h 4768407"/>
              <a:gd name="connsiteX10-767" fmla="*/ 4362099 w 6143059"/>
              <a:gd name="connsiteY10-768" fmla="*/ 3979608 h 4768407"/>
              <a:gd name="connsiteX11-769" fmla="*/ 3867829 w 6143059"/>
              <a:gd name="connsiteY11-770" fmla="*/ 4585089 h 4768407"/>
              <a:gd name="connsiteX12-771" fmla="*/ 3076996 w 6143059"/>
              <a:gd name="connsiteY12-772" fmla="*/ 4745727 h 4768407"/>
              <a:gd name="connsiteX13-773" fmla="*/ 2150240 w 6143059"/>
              <a:gd name="connsiteY13-774" fmla="*/ 4164959 h 4768407"/>
              <a:gd name="connsiteX14-775" fmla="*/ 1248196 w 6143059"/>
              <a:gd name="connsiteY14-776" fmla="*/ 4177316 h 4768407"/>
              <a:gd name="connsiteX15-777" fmla="*/ 618002 w 6143059"/>
              <a:gd name="connsiteY15-778" fmla="*/ 4004321 h 4768407"/>
              <a:gd name="connsiteX16-779" fmla="*/ 395580 w 6143059"/>
              <a:gd name="connsiteY16-780" fmla="*/ 2620365 h 4768407"/>
              <a:gd name="connsiteX17-781" fmla="*/ 12521 w 6143059"/>
              <a:gd name="connsiteY17-782" fmla="*/ 1928387 h 4768407"/>
              <a:gd name="connsiteX18-783" fmla="*/ 679786 w 6143059"/>
              <a:gd name="connsiteY18-784" fmla="*/ 1310548 h 4768407"/>
              <a:gd name="connsiteX0-785" fmla="*/ 668674 w 6131947"/>
              <a:gd name="connsiteY0-786" fmla="*/ 1310548 h 4768407"/>
              <a:gd name="connsiteX1-787" fmla="*/ 1360652 w 6131947"/>
              <a:gd name="connsiteY1-788" fmla="*/ 470289 h 4768407"/>
              <a:gd name="connsiteX2-789" fmla="*/ 2670468 w 6131947"/>
              <a:gd name="connsiteY2-790" fmla="*/ 667997 h 4768407"/>
              <a:gd name="connsiteX3-791" fmla="*/ 3646652 w 6131947"/>
              <a:gd name="connsiteY3-792" fmla="*/ 732 h 4768407"/>
              <a:gd name="connsiteX4-793" fmla="*/ 4561052 w 6131947"/>
              <a:gd name="connsiteY4-794" fmla="*/ 742137 h 4768407"/>
              <a:gd name="connsiteX5-795" fmla="*/ 5796728 w 6131947"/>
              <a:gd name="connsiteY5-796" fmla="*/ 952202 h 4768407"/>
              <a:gd name="connsiteX6-797" fmla="*/ 5364241 w 6131947"/>
              <a:gd name="connsiteY6-798" fmla="*/ 2385586 h 4768407"/>
              <a:gd name="connsiteX7-799" fmla="*/ 6068576 w 6131947"/>
              <a:gd name="connsiteY7-800" fmla="*/ 3275273 h 4768407"/>
              <a:gd name="connsiteX8-801" fmla="*/ 5969722 w 6131947"/>
              <a:gd name="connsiteY8-802" fmla="*/ 4140246 h 4768407"/>
              <a:gd name="connsiteX9-803" fmla="*/ 4931755 w 6131947"/>
              <a:gd name="connsiteY9-804" fmla="*/ 4362667 h 4768407"/>
              <a:gd name="connsiteX10-805" fmla="*/ 4350987 w 6131947"/>
              <a:gd name="connsiteY10-806" fmla="*/ 3979608 h 4768407"/>
              <a:gd name="connsiteX11-807" fmla="*/ 3856717 w 6131947"/>
              <a:gd name="connsiteY11-808" fmla="*/ 4585089 h 4768407"/>
              <a:gd name="connsiteX12-809" fmla="*/ 3065884 w 6131947"/>
              <a:gd name="connsiteY12-810" fmla="*/ 4745727 h 4768407"/>
              <a:gd name="connsiteX13-811" fmla="*/ 2139128 w 6131947"/>
              <a:gd name="connsiteY13-812" fmla="*/ 4164959 h 4768407"/>
              <a:gd name="connsiteX14-813" fmla="*/ 1237084 w 6131947"/>
              <a:gd name="connsiteY14-814" fmla="*/ 4177316 h 4768407"/>
              <a:gd name="connsiteX15-815" fmla="*/ 606890 w 6131947"/>
              <a:gd name="connsiteY15-816" fmla="*/ 4004321 h 4768407"/>
              <a:gd name="connsiteX16-817" fmla="*/ 495679 w 6131947"/>
              <a:gd name="connsiteY16-818" fmla="*/ 2781003 h 4768407"/>
              <a:gd name="connsiteX17-819" fmla="*/ 1409 w 6131947"/>
              <a:gd name="connsiteY17-820" fmla="*/ 1928387 h 4768407"/>
              <a:gd name="connsiteX18-821" fmla="*/ 668674 w 6131947"/>
              <a:gd name="connsiteY18-822" fmla="*/ 1310548 h 4768407"/>
              <a:gd name="connsiteX0-823" fmla="*/ 671701 w 6134974"/>
              <a:gd name="connsiteY0-824" fmla="*/ 1310548 h 4768407"/>
              <a:gd name="connsiteX1-825" fmla="*/ 1363679 w 6134974"/>
              <a:gd name="connsiteY1-826" fmla="*/ 470289 h 4768407"/>
              <a:gd name="connsiteX2-827" fmla="*/ 2673495 w 6134974"/>
              <a:gd name="connsiteY2-828" fmla="*/ 667997 h 4768407"/>
              <a:gd name="connsiteX3-829" fmla="*/ 3649679 w 6134974"/>
              <a:gd name="connsiteY3-830" fmla="*/ 732 h 4768407"/>
              <a:gd name="connsiteX4-831" fmla="*/ 4564079 w 6134974"/>
              <a:gd name="connsiteY4-832" fmla="*/ 742137 h 4768407"/>
              <a:gd name="connsiteX5-833" fmla="*/ 5799755 w 6134974"/>
              <a:gd name="connsiteY5-834" fmla="*/ 952202 h 4768407"/>
              <a:gd name="connsiteX6-835" fmla="*/ 5367268 w 6134974"/>
              <a:gd name="connsiteY6-836" fmla="*/ 2385586 h 4768407"/>
              <a:gd name="connsiteX7-837" fmla="*/ 6071603 w 6134974"/>
              <a:gd name="connsiteY7-838" fmla="*/ 3275273 h 4768407"/>
              <a:gd name="connsiteX8-839" fmla="*/ 5972749 w 6134974"/>
              <a:gd name="connsiteY8-840" fmla="*/ 4140246 h 4768407"/>
              <a:gd name="connsiteX9-841" fmla="*/ 4934782 w 6134974"/>
              <a:gd name="connsiteY9-842" fmla="*/ 4362667 h 4768407"/>
              <a:gd name="connsiteX10-843" fmla="*/ 4354014 w 6134974"/>
              <a:gd name="connsiteY10-844" fmla="*/ 3979608 h 4768407"/>
              <a:gd name="connsiteX11-845" fmla="*/ 3859744 w 6134974"/>
              <a:gd name="connsiteY11-846" fmla="*/ 4585089 h 4768407"/>
              <a:gd name="connsiteX12-847" fmla="*/ 3068911 w 6134974"/>
              <a:gd name="connsiteY12-848" fmla="*/ 4745727 h 4768407"/>
              <a:gd name="connsiteX13-849" fmla="*/ 2142155 w 6134974"/>
              <a:gd name="connsiteY13-850" fmla="*/ 4164959 h 4768407"/>
              <a:gd name="connsiteX14-851" fmla="*/ 1240111 w 6134974"/>
              <a:gd name="connsiteY14-852" fmla="*/ 4177316 h 4768407"/>
              <a:gd name="connsiteX15-853" fmla="*/ 609917 w 6134974"/>
              <a:gd name="connsiteY15-854" fmla="*/ 4004321 h 4768407"/>
              <a:gd name="connsiteX16-855" fmla="*/ 498706 w 6134974"/>
              <a:gd name="connsiteY16-856" fmla="*/ 2781003 h 4768407"/>
              <a:gd name="connsiteX17-857" fmla="*/ 4436 w 6134974"/>
              <a:gd name="connsiteY17-858" fmla="*/ 1928387 h 4768407"/>
              <a:gd name="connsiteX18-859" fmla="*/ 671701 w 6134974"/>
              <a:gd name="connsiteY18-860" fmla="*/ 1310548 h 4768407"/>
              <a:gd name="connsiteX0-861" fmla="*/ 673154 w 6136427"/>
              <a:gd name="connsiteY0-862" fmla="*/ 1310548 h 4768407"/>
              <a:gd name="connsiteX1-863" fmla="*/ 1365132 w 6136427"/>
              <a:gd name="connsiteY1-864" fmla="*/ 470289 h 4768407"/>
              <a:gd name="connsiteX2-865" fmla="*/ 2674948 w 6136427"/>
              <a:gd name="connsiteY2-866" fmla="*/ 667997 h 4768407"/>
              <a:gd name="connsiteX3-867" fmla="*/ 3651132 w 6136427"/>
              <a:gd name="connsiteY3-868" fmla="*/ 732 h 4768407"/>
              <a:gd name="connsiteX4-869" fmla="*/ 4565532 w 6136427"/>
              <a:gd name="connsiteY4-870" fmla="*/ 742137 h 4768407"/>
              <a:gd name="connsiteX5-871" fmla="*/ 5801208 w 6136427"/>
              <a:gd name="connsiteY5-872" fmla="*/ 952202 h 4768407"/>
              <a:gd name="connsiteX6-873" fmla="*/ 5368721 w 6136427"/>
              <a:gd name="connsiteY6-874" fmla="*/ 2385586 h 4768407"/>
              <a:gd name="connsiteX7-875" fmla="*/ 6073056 w 6136427"/>
              <a:gd name="connsiteY7-876" fmla="*/ 3275273 h 4768407"/>
              <a:gd name="connsiteX8-877" fmla="*/ 5974202 w 6136427"/>
              <a:gd name="connsiteY8-878" fmla="*/ 4140246 h 4768407"/>
              <a:gd name="connsiteX9-879" fmla="*/ 4936235 w 6136427"/>
              <a:gd name="connsiteY9-880" fmla="*/ 4362667 h 4768407"/>
              <a:gd name="connsiteX10-881" fmla="*/ 4355467 w 6136427"/>
              <a:gd name="connsiteY10-882" fmla="*/ 3979608 h 4768407"/>
              <a:gd name="connsiteX11-883" fmla="*/ 3861197 w 6136427"/>
              <a:gd name="connsiteY11-884" fmla="*/ 4585089 h 4768407"/>
              <a:gd name="connsiteX12-885" fmla="*/ 3070364 w 6136427"/>
              <a:gd name="connsiteY12-886" fmla="*/ 4745727 h 4768407"/>
              <a:gd name="connsiteX13-887" fmla="*/ 2143608 w 6136427"/>
              <a:gd name="connsiteY13-888" fmla="*/ 4164959 h 4768407"/>
              <a:gd name="connsiteX14-889" fmla="*/ 1241564 w 6136427"/>
              <a:gd name="connsiteY14-890" fmla="*/ 4177316 h 4768407"/>
              <a:gd name="connsiteX15-891" fmla="*/ 611370 w 6136427"/>
              <a:gd name="connsiteY15-892" fmla="*/ 4004321 h 4768407"/>
              <a:gd name="connsiteX16-893" fmla="*/ 500159 w 6136427"/>
              <a:gd name="connsiteY16-894" fmla="*/ 2781003 h 4768407"/>
              <a:gd name="connsiteX17-895" fmla="*/ 5889 w 6136427"/>
              <a:gd name="connsiteY17-896" fmla="*/ 1928387 h 4768407"/>
              <a:gd name="connsiteX18-897" fmla="*/ 673154 w 6136427"/>
              <a:gd name="connsiteY18-898" fmla="*/ 1310548 h 4768407"/>
              <a:gd name="connsiteX0-899" fmla="*/ 667390 w 6130663"/>
              <a:gd name="connsiteY0-900" fmla="*/ 1310548 h 4768407"/>
              <a:gd name="connsiteX1-901" fmla="*/ 1359368 w 6130663"/>
              <a:gd name="connsiteY1-902" fmla="*/ 470289 h 4768407"/>
              <a:gd name="connsiteX2-903" fmla="*/ 2669184 w 6130663"/>
              <a:gd name="connsiteY2-904" fmla="*/ 667997 h 4768407"/>
              <a:gd name="connsiteX3-905" fmla="*/ 3645368 w 6130663"/>
              <a:gd name="connsiteY3-906" fmla="*/ 732 h 4768407"/>
              <a:gd name="connsiteX4-907" fmla="*/ 4559768 w 6130663"/>
              <a:gd name="connsiteY4-908" fmla="*/ 742137 h 4768407"/>
              <a:gd name="connsiteX5-909" fmla="*/ 5795444 w 6130663"/>
              <a:gd name="connsiteY5-910" fmla="*/ 952202 h 4768407"/>
              <a:gd name="connsiteX6-911" fmla="*/ 5362957 w 6130663"/>
              <a:gd name="connsiteY6-912" fmla="*/ 2385586 h 4768407"/>
              <a:gd name="connsiteX7-913" fmla="*/ 6067292 w 6130663"/>
              <a:gd name="connsiteY7-914" fmla="*/ 3275273 h 4768407"/>
              <a:gd name="connsiteX8-915" fmla="*/ 5968438 w 6130663"/>
              <a:gd name="connsiteY8-916" fmla="*/ 4140246 h 4768407"/>
              <a:gd name="connsiteX9-917" fmla="*/ 4930471 w 6130663"/>
              <a:gd name="connsiteY9-918" fmla="*/ 4362667 h 4768407"/>
              <a:gd name="connsiteX10-919" fmla="*/ 4349703 w 6130663"/>
              <a:gd name="connsiteY10-920" fmla="*/ 3979608 h 4768407"/>
              <a:gd name="connsiteX11-921" fmla="*/ 3855433 w 6130663"/>
              <a:gd name="connsiteY11-922" fmla="*/ 4585089 h 4768407"/>
              <a:gd name="connsiteX12-923" fmla="*/ 3064600 w 6130663"/>
              <a:gd name="connsiteY12-924" fmla="*/ 4745727 h 4768407"/>
              <a:gd name="connsiteX13-925" fmla="*/ 2137844 w 6130663"/>
              <a:gd name="connsiteY13-926" fmla="*/ 4164959 h 4768407"/>
              <a:gd name="connsiteX14-927" fmla="*/ 1235800 w 6130663"/>
              <a:gd name="connsiteY14-928" fmla="*/ 4177316 h 4768407"/>
              <a:gd name="connsiteX15-929" fmla="*/ 605606 w 6130663"/>
              <a:gd name="connsiteY15-930" fmla="*/ 4004321 h 4768407"/>
              <a:gd name="connsiteX16-931" fmla="*/ 617963 w 6130663"/>
              <a:gd name="connsiteY16-932" fmla="*/ 3003424 h 4768407"/>
              <a:gd name="connsiteX17-933" fmla="*/ 125 w 6130663"/>
              <a:gd name="connsiteY17-934" fmla="*/ 1928387 h 4768407"/>
              <a:gd name="connsiteX18-935" fmla="*/ 667390 w 6130663"/>
              <a:gd name="connsiteY18-936" fmla="*/ 1310548 h 4768407"/>
              <a:gd name="connsiteX0-937" fmla="*/ 679314 w 6142587"/>
              <a:gd name="connsiteY0-938" fmla="*/ 1310548 h 4768407"/>
              <a:gd name="connsiteX1-939" fmla="*/ 1371292 w 6142587"/>
              <a:gd name="connsiteY1-940" fmla="*/ 470289 h 4768407"/>
              <a:gd name="connsiteX2-941" fmla="*/ 2681108 w 6142587"/>
              <a:gd name="connsiteY2-942" fmla="*/ 667997 h 4768407"/>
              <a:gd name="connsiteX3-943" fmla="*/ 3657292 w 6142587"/>
              <a:gd name="connsiteY3-944" fmla="*/ 732 h 4768407"/>
              <a:gd name="connsiteX4-945" fmla="*/ 4571692 w 6142587"/>
              <a:gd name="connsiteY4-946" fmla="*/ 742137 h 4768407"/>
              <a:gd name="connsiteX5-947" fmla="*/ 5807368 w 6142587"/>
              <a:gd name="connsiteY5-948" fmla="*/ 952202 h 4768407"/>
              <a:gd name="connsiteX6-949" fmla="*/ 5374881 w 6142587"/>
              <a:gd name="connsiteY6-950" fmla="*/ 2385586 h 4768407"/>
              <a:gd name="connsiteX7-951" fmla="*/ 6079216 w 6142587"/>
              <a:gd name="connsiteY7-952" fmla="*/ 3275273 h 4768407"/>
              <a:gd name="connsiteX8-953" fmla="*/ 5980362 w 6142587"/>
              <a:gd name="connsiteY8-954" fmla="*/ 4140246 h 4768407"/>
              <a:gd name="connsiteX9-955" fmla="*/ 4942395 w 6142587"/>
              <a:gd name="connsiteY9-956" fmla="*/ 4362667 h 4768407"/>
              <a:gd name="connsiteX10-957" fmla="*/ 4361627 w 6142587"/>
              <a:gd name="connsiteY10-958" fmla="*/ 3979608 h 4768407"/>
              <a:gd name="connsiteX11-959" fmla="*/ 3867357 w 6142587"/>
              <a:gd name="connsiteY11-960" fmla="*/ 4585089 h 4768407"/>
              <a:gd name="connsiteX12-961" fmla="*/ 3076524 w 6142587"/>
              <a:gd name="connsiteY12-962" fmla="*/ 4745727 h 4768407"/>
              <a:gd name="connsiteX13-963" fmla="*/ 2149768 w 6142587"/>
              <a:gd name="connsiteY13-964" fmla="*/ 4164959 h 4768407"/>
              <a:gd name="connsiteX14-965" fmla="*/ 1247724 w 6142587"/>
              <a:gd name="connsiteY14-966" fmla="*/ 4177316 h 4768407"/>
              <a:gd name="connsiteX15-967" fmla="*/ 617530 w 6142587"/>
              <a:gd name="connsiteY15-968" fmla="*/ 4004321 h 4768407"/>
              <a:gd name="connsiteX16-969" fmla="*/ 629887 w 6142587"/>
              <a:gd name="connsiteY16-970" fmla="*/ 3003424 h 4768407"/>
              <a:gd name="connsiteX17-971" fmla="*/ 12049 w 6142587"/>
              <a:gd name="connsiteY17-972" fmla="*/ 1928387 h 4768407"/>
              <a:gd name="connsiteX18-973" fmla="*/ 679314 w 6142587"/>
              <a:gd name="connsiteY18-974" fmla="*/ 1310548 h 4768407"/>
              <a:gd name="connsiteX0-975" fmla="*/ 677110 w 6140383"/>
              <a:gd name="connsiteY0-976" fmla="*/ 1310548 h 4768407"/>
              <a:gd name="connsiteX1-977" fmla="*/ 1369088 w 6140383"/>
              <a:gd name="connsiteY1-978" fmla="*/ 470289 h 4768407"/>
              <a:gd name="connsiteX2-979" fmla="*/ 2678904 w 6140383"/>
              <a:gd name="connsiteY2-980" fmla="*/ 667997 h 4768407"/>
              <a:gd name="connsiteX3-981" fmla="*/ 3655088 w 6140383"/>
              <a:gd name="connsiteY3-982" fmla="*/ 732 h 4768407"/>
              <a:gd name="connsiteX4-983" fmla="*/ 4569488 w 6140383"/>
              <a:gd name="connsiteY4-984" fmla="*/ 742137 h 4768407"/>
              <a:gd name="connsiteX5-985" fmla="*/ 5805164 w 6140383"/>
              <a:gd name="connsiteY5-986" fmla="*/ 952202 h 4768407"/>
              <a:gd name="connsiteX6-987" fmla="*/ 5372677 w 6140383"/>
              <a:gd name="connsiteY6-988" fmla="*/ 2385586 h 4768407"/>
              <a:gd name="connsiteX7-989" fmla="*/ 6077012 w 6140383"/>
              <a:gd name="connsiteY7-990" fmla="*/ 3275273 h 4768407"/>
              <a:gd name="connsiteX8-991" fmla="*/ 5978158 w 6140383"/>
              <a:gd name="connsiteY8-992" fmla="*/ 4140246 h 4768407"/>
              <a:gd name="connsiteX9-993" fmla="*/ 4940191 w 6140383"/>
              <a:gd name="connsiteY9-994" fmla="*/ 4362667 h 4768407"/>
              <a:gd name="connsiteX10-995" fmla="*/ 4359423 w 6140383"/>
              <a:gd name="connsiteY10-996" fmla="*/ 3979608 h 4768407"/>
              <a:gd name="connsiteX11-997" fmla="*/ 3865153 w 6140383"/>
              <a:gd name="connsiteY11-998" fmla="*/ 4585089 h 4768407"/>
              <a:gd name="connsiteX12-999" fmla="*/ 3074320 w 6140383"/>
              <a:gd name="connsiteY12-1000" fmla="*/ 4745727 h 4768407"/>
              <a:gd name="connsiteX13-1001" fmla="*/ 2147564 w 6140383"/>
              <a:gd name="connsiteY13-1002" fmla="*/ 4164959 h 4768407"/>
              <a:gd name="connsiteX14-1003" fmla="*/ 1245520 w 6140383"/>
              <a:gd name="connsiteY14-1004" fmla="*/ 4177316 h 4768407"/>
              <a:gd name="connsiteX15-1005" fmla="*/ 578256 w 6140383"/>
              <a:gd name="connsiteY15-1006" fmla="*/ 3856040 h 4768407"/>
              <a:gd name="connsiteX16-1007" fmla="*/ 627683 w 6140383"/>
              <a:gd name="connsiteY16-1008" fmla="*/ 3003424 h 4768407"/>
              <a:gd name="connsiteX17-1009" fmla="*/ 9845 w 6140383"/>
              <a:gd name="connsiteY17-1010" fmla="*/ 1928387 h 4768407"/>
              <a:gd name="connsiteX18-1011" fmla="*/ 677110 w 6140383"/>
              <a:gd name="connsiteY18-1012" fmla="*/ 1310548 h 4768407"/>
              <a:gd name="connsiteX0-1013" fmla="*/ 677110 w 6140383"/>
              <a:gd name="connsiteY0-1014" fmla="*/ 1310548 h 4768407"/>
              <a:gd name="connsiteX1-1015" fmla="*/ 1369088 w 6140383"/>
              <a:gd name="connsiteY1-1016" fmla="*/ 470289 h 4768407"/>
              <a:gd name="connsiteX2-1017" fmla="*/ 2678904 w 6140383"/>
              <a:gd name="connsiteY2-1018" fmla="*/ 667997 h 4768407"/>
              <a:gd name="connsiteX3-1019" fmla="*/ 3655088 w 6140383"/>
              <a:gd name="connsiteY3-1020" fmla="*/ 732 h 4768407"/>
              <a:gd name="connsiteX4-1021" fmla="*/ 4569488 w 6140383"/>
              <a:gd name="connsiteY4-1022" fmla="*/ 742137 h 4768407"/>
              <a:gd name="connsiteX5-1023" fmla="*/ 5805164 w 6140383"/>
              <a:gd name="connsiteY5-1024" fmla="*/ 952202 h 4768407"/>
              <a:gd name="connsiteX6-1025" fmla="*/ 5372677 w 6140383"/>
              <a:gd name="connsiteY6-1026" fmla="*/ 2385586 h 4768407"/>
              <a:gd name="connsiteX7-1027" fmla="*/ 6077012 w 6140383"/>
              <a:gd name="connsiteY7-1028" fmla="*/ 3275273 h 4768407"/>
              <a:gd name="connsiteX8-1029" fmla="*/ 5978158 w 6140383"/>
              <a:gd name="connsiteY8-1030" fmla="*/ 4140246 h 4768407"/>
              <a:gd name="connsiteX9-1031" fmla="*/ 4940191 w 6140383"/>
              <a:gd name="connsiteY9-1032" fmla="*/ 4362667 h 4768407"/>
              <a:gd name="connsiteX10-1033" fmla="*/ 4359423 w 6140383"/>
              <a:gd name="connsiteY10-1034" fmla="*/ 3979608 h 4768407"/>
              <a:gd name="connsiteX11-1035" fmla="*/ 3865153 w 6140383"/>
              <a:gd name="connsiteY11-1036" fmla="*/ 4585089 h 4768407"/>
              <a:gd name="connsiteX12-1037" fmla="*/ 3074320 w 6140383"/>
              <a:gd name="connsiteY12-1038" fmla="*/ 4745727 h 4768407"/>
              <a:gd name="connsiteX13-1039" fmla="*/ 2147564 w 6140383"/>
              <a:gd name="connsiteY13-1040" fmla="*/ 4164959 h 4768407"/>
              <a:gd name="connsiteX14-1041" fmla="*/ 578256 w 6140383"/>
              <a:gd name="connsiteY14-1042" fmla="*/ 3856040 h 4768407"/>
              <a:gd name="connsiteX15-1043" fmla="*/ 627683 w 6140383"/>
              <a:gd name="connsiteY15-1044" fmla="*/ 3003424 h 4768407"/>
              <a:gd name="connsiteX16-1045" fmla="*/ 9845 w 6140383"/>
              <a:gd name="connsiteY16-1046" fmla="*/ 1928387 h 4768407"/>
              <a:gd name="connsiteX17-1047" fmla="*/ 677110 w 6140383"/>
              <a:gd name="connsiteY17-1048" fmla="*/ 1310548 h 4768407"/>
              <a:gd name="connsiteX0-1049" fmla="*/ 677110 w 6140383"/>
              <a:gd name="connsiteY0-1050" fmla="*/ 1310548 h 4768407"/>
              <a:gd name="connsiteX1-1051" fmla="*/ 1369088 w 6140383"/>
              <a:gd name="connsiteY1-1052" fmla="*/ 470289 h 4768407"/>
              <a:gd name="connsiteX2-1053" fmla="*/ 2678904 w 6140383"/>
              <a:gd name="connsiteY2-1054" fmla="*/ 667997 h 4768407"/>
              <a:gd name="connsiteX3-1055" fmla="*/ 3655088 w 6140383"/>
              <a:gd name="connsiteY3-1056" fmla="*/ 732 h 4768407"/>
              <a:gd name="connsiteX4-1057" fmla="*/ 4569488 w 6140383"/>
              <a:gd name="connsiteY4-1058" fmla="*/ 742137 h 4768407"/>
              <a:gd name="connsiteX5-1059" fmla="*/ 5805164 w 6140383"/>
              <a:gd name="connsiteY5-1060" fmla="*/ 952202 h 4768407"/>
              <a:gd name="connsiteX6-1061" fmla="*/ 5372677 w 6140383"/>
              <a:gd name="connsiteY6-1062" fmla="*/ 2385586 h 4768407"/>
              <a:gd name="connsiteX7-1063" fmla="*/ 6077012 w 6140383"/>
              <a:gd name="connsiteY7-1064" fmla="*/ 3275273 h 4768407"/>
              <a:gd name="connsiteX8-1065" fmla="*/ 5978158 w 6140383"/>
              <a:gd name="connsiteY8-1066" fmla="*/ 4140246 h 4768407"/>
              <a:gd name="connsiteX9-1067" fmla="*/ 4940191 w 6140383"/>
              <a:gd name="connsiteY9-1068" fmla="*/ 4362667 h 4768407"/>
              <a:gd name="connsiteX10-1069" fmla="*/ 4359423 w 6140383"/>
              <a:gd name="connsiteY10-1070" fmla="*/ 3979608 h 4768407"/>
              <a:gd name="connsiteX11-1071" fmla="*/ 3865153 w 6140383"/>
              <a:gd name="connsiteY11-1072" fmla="*/ 4585089 h 4768407"/>
              <a:gd name="connsiteX12-1073" fmla="*/ 3074320 w 6140383"/>
              <a:gd name="connsiteY12-1074" fmla="*/ 4745727 h 4768407"/>
              <a:gd name="connsiteX13-1075" fmla="*/ 2147564 w 6140383"/>
              <a:gd name="connsiteY13-1076" fmla="*/ 4164959 h 4768407"/>
              <a:gd name="connsiteX14-1077" fmla="*/ 578256 w 6140383"/>
              <a:gd name="connsiteY14-1078" fmla="*/ 3856040 h 4768407"/>
              <a:gd name="connsiteX15-1079" fmla="*/ 627683 w 6140383"/>
              <a:gd name="connsiteY15-1080" fmla="*/ 3003424 h 4768407"/>
              <a:gd name="connsiteX16-1081" fmla="*/ 9845 w 6140383"/>
              <a:gd name="connsiteY16-1082" fmla="*/ 1928387 h 4768407"/>
              <a:gd name="connsiteX17-1083" fmla="*/ 677110 w 6140383"/>
              <a:gd name="connsiteY17-1084" fmla="*/ 1310548 h 4768407"/>
              <a:gd name="connsiteX0-1085" fmla="*/ 677285 w 6140558"/>
              <a:gd name="connsiteY0-1086" fmla="*/ 1310548 h 4768407"/>
              <a:gd name="connsiteX1-1087" fmla="*/ 1369263 w 6140558"/>
              <a:gd name="connsiteY1-1088" fmla="*/ 470289 h 4768407"/>
              <a:gd name="connsiteX2-1089" fmla="*/ 2679079 w 6140558"/>
              <a:gd name="connsiteY2-1090" fmla="*/ 667997 h 4768407"/>
              <a:gd name="connsiteX3-1091" fmla="*/ 3655263 w 6140558"/>
              <a:gd name="connsiteY3-1092" fmla="*/ 732 h 4768407"/>
              <a:gd name="connsiteX4-1093" fmla="*/ 4569663 w 6140558"/>
              <a:gd name="connsiteY4-1094" fmla="*/ 742137 h 4768407"/>
              <a:gd name="connsiteX5-1095" fmla="*/ 5805339 w 6140558"/>
              <a:gd name="connsiteY5-1096" fmla="*/ 952202 h 4768407"/>
              <a:gd name="connsiteX6-1097" fmla="*/ 5372852 w 6140558"/>
              <a:gd name="connsiteY6-1098" fmla="*/ 2385586 h 4768407"/>
              <a:gd name="connsiteX7-1099" fmla="*/ 6077187 w 6140558"/>
              <a:gd name="connsiteY7-1100" fmla="*/ 3275273 h 4768407"/>
              <a:gd name="connsiteX8-1101" fmla="*/ 5978333 w 6140558"/>
              <a:gd name="connsiteY8-1102" fmla="*/ 4140246 h 4768407"/>
              <a:gd name="connsiteX9-1103" fmla="*/ 4940366 w 6140558"/>
              <a:gd name="connsiteY9-1104" fmla="*/ 4362667 h 4768407"/>
              <a:gd name="connsiteX10-1105" fmla="*/ 4359598 w 6140558"/>
              <a:gd name="connsiteY10-1106" fmla="*/ 3979608 h 4768407"/>
              <a:gd name="connsiteX11-1107" fmla="*/ 3865328 w 6140558"/>
              <a:gd name="connsiteY11-1108" fmla="*/ 4585089 h 4768407"/>
              <a:gd name="connsiteX12-1109" fmla="*/ 3074495 w 6140558"/>
              <a:gd name="connsiteY12-1110" fmla="*/ 4745727 h 4768407"/>
              <a:gd name="connsiteX13-1111" fmla="*/ 2147739 w 6140558"/>
              <a:gd name="connsiteY13-1112" fmla="*/ 4164959 h 4768407"/>
              <a:gd name="connsiteX14-1113" fmla="*/ 652572 w 6140558"/>
              <a:gd name="connsiteY14-1114" fmla="*/ 3991964 h 4768407"/>
              <a:gd name="connsiteX15-1115" fmla="*/ 627858 w 6140558"/>
              <a:gd name="connsiteY15-1116" fmla="*/ 3003424 h 4768407"/>
              <a:gd name="connsiteX16-1117" fmla="*/ 10020 w 6140558"/>
              <a:gd name="connsiteY16-1118" fmla="*/ 1928387 h 4768407"/>
              <a:gd name="connsiteX17-1119" fmla="*/ 677285 w 6140558"/>
              <a:gd name="connsiteY17-1120" fmla="*/ 1310548 h 4768407"/>
              <a:gd name="connsiteX0-1121" fmla="*/ 677285 w 6140558"/>
              <a:gd name="connsiteY0-1122" fmla="*/ 1310548 h 4775486"/>
              <a:gd name="connsiteX1-1123" fmla="*/ 1369263 w 6140558"/>
              <a:gd name="connsiteY1-1124" fmla="*/ 470289 h 4775486"/>
              <a:gd name="connsiteX2-1125" fmla="*/ 2679079 w 6140558"/>
              <a:gd name="connsiteY2-1126" fmla="*/ 667997 h 4775486"/>
              <a:gd name="connsiteX3-1127" fmla="*/ 3655263 w 6140558"/>
              <a:gd name="connsiteY3-1128" fmla="*/ 732 h 4775486"/>
              <a:gd name="connsiteX4-1129" fmla="*/ 4569663 w 6140558"/>
              <a:gd name="connsiteY4-1130" fmla="*/ 742137 h 4775486"/>
              <a:gd name="connsiteX5-1131" fmla="*/ 5805339 w 6140558"/>
              <a:gd name="connsiteY5-1132" fmla="*/ 952202 h 4775486"/>
              <a:gd name="connsiteX6-1133" fmla="*/ 5372852 w 6140558"/>
              <a:gd name="connsiteY6-1134" fmla="*/ 2385586 h 4775486"/>
              <a:gd name="connsiteX7-1135" fmla="*/ 6077187 w 6140558"/>
              <a:gd name="connsiteY7-1136" fmla="*/ 3275273 h 4775486"/>
              <a:gd name="connsiteX8-1137" fmla="*/ 5978333 w 6140558"/>
              <a:gd name="connsiteY8-1138" fmla="*/ 4140246 h 4775486"/>
              <a:gd name="connsiteX9-1139" fmla="*/ 4940366 w 6140558"/>
              <a:gd name="connsiteY9-1140" fmla="*/ 4362667 h 4775486"/>
              <a:gd name="connsiteX10-1141" fmla="*/ 4359598 w 6140558"/>
              <a:gd name="connsiteY10-1142" fmla="*/ 3979608 h 4775486"/>
              <a:gd name="connsiteX11-1143" fmla="*/ 3865328 w 6140558"/>
              <a:gd name="connsiteY11-1144" fmla="*/ 4585089 h 4775486"/>
              <a:gd name="connsiteX12-1145" fmla="*/ 3074495 w 6140558"/>
              <a:gd name="connsiteY12-1146" fmla="*/ 4745727 h 4775486"/>
              <a:gd name="connsiteX13-1147" fmla="*/ 2147739 w 6140558"/>
              <a:gd name="connsiteY13-1148" fmla="*/ 4164959 h 4775486"/>
              <a:gd name="connsiteX14-1149" fmla="*/ 652572 w 6140558"/>
              <a:gd name="connsiteY14-1150" fmla="*/ 3991964 h 4775486"/>
              <a:gd name="connsiteX15-1151" fmla="*/ 627858 w 6140558"/>
              <a:gd name="connsiteY15-1152" fmla="*/ 3003424 h 4775486"/>
              <a:gd name="connsiteX16-1153" fmla="*/ 10020 w 6140558"/>
              <a:gd name="connsiteY16-1154" fmla="*/ 1928387 h 4775486"/>
              <a:gd name="connsiteX17-1155" fmla="*/ 677285 w 6140558"/>
              <a:gd name="connsiteY17-1156" fmla="*/ 1310548 h 4775486"/>
              <a:gd name="connsiteX0-1157" fmla="*/ 677285 w 6172989"/>
              <a:gd name="connsiteY0-1158" fmla="*/ 1310548 h 4775486"/>
              <a:gd name="connsiteX1-1159" fmla="*/ 1369263 w 6172989"/>
              <a:gd name="connsiteY1-1160" fmla="*/ 470289 h 4775486"/>
              <a:gd name="connsiteX2-1161" fmla="*/ 2679079 w 6172989"/>
              <a:gd name="connsiteY2-1162" fmla="*/ 667997 h 4775486"/>
              <a:gd name="connsiteX3-1163" fmla="*/ 3655263 w 6172989"/>
              <a:gd name="connsiteY3-1164" fmla="*/ 732 h 4775486"/>
              <a:gd name="connsiteX4-1165" fmla="*/ 4569663 w 6172989"/>
              <a:gd name="connsiteY4-1166" fmla="*/ 742137 h 4775486"/>
              <a:gd name="connsiteX5-1167" fmla="*/ 5805339 w 6172989"/>
              <a:gd name="connsiteY5-1168" fmla="*/ 952202 h 4775486"/>
              <a:gd name="connsiteX6-1169" fmla="*/ 5372852 w 6172989"/>
              <a:gd name="connsiteY6-1170" fmla="*/ 2385586 h 4775486"/>
              <a:gd name="connsiteX7-1171" fmla="*/ 6077187 w 6172989"/>
              <a:gd name="connsiteY7-1172" fmla="*/ 3275273 h 4775486"/>
              <a:gd name="connsiteX8-1173" fmla="*/ 5978333 w 6172989"/>
              <a:gd name="connsiteY8-1174" fmla="*/ 4140246 h 4775486"/>
              <a:gd name="connsiteX9-1175" fmla="*/ 4359598 w 6172989"/>
              <a:gd name="connsiteY9-1176" fmla="*/ 3979608 h 4775486"/>
              <a:gd name="connsiteX10-1177" fmla="*/ 3865328 w 6172989"/>
              <a:gd name="connsiteY10-1178" fmla="*/ 4585089 h 4775486"/>
              <a:gd name="connsiteX11-1179" fmla="*/ 3074495 w 6172989"/>
              <a:gd name="connsiteY11-1180" fmla="*/ 4745727 h 4775486"/>
              <a:gd name="connsiteX12-1181" fmla="*/ 2147739 w 6172989"/>
              <a:gd name="connsiteY12-1182" fmla="*/ 4164959 h 4775486"/>
              <a:gd name="connsiteX13-1183" fmla="*/ 652572 w 6172989"/>
              <a:gd name="connsiteY13-1184" fmla="*/ 3991964 h 4775486"/>
              <a:gd name="connsiteX14-1185" fmla="*/ 627858 w 6172989"/>
              <a:gd name="connsiteY14-1186" fmla="*/ 3003424 h 4775486"/>
              <a:gd name="connsiteX15-1187" fmla="*/ 10020 w 6172989"/>
              <a:gd name="connsiteY15-1188" fmla="*/ 1928387 h 4775486"/>
              <a:gd name="connsiteX16-1189" fmla="*/ 677285 w 6172989"/>
              <a:gd name="connsiteY16-1190" fmla="*/ 1310548 h 4775486"/>
              <a:gd name="connsiteX0-1191" fmla="*/ 677285 w 6118891"/>
              <a:gd name="connsiteY0-1192" fmla="*/ 1310548 h 4775486"/>
              <a:gd name="connsiteX1-1193" fmla="*/ 1369263 w 6118891"/>
              <a:gd name="connsiteY1-1194" fmla="*/ 470289 h 4775486"/>
              <a:gd name="connsiteX2-1195" fmla="*/ 2679079 w 6118891"/>
              <a:gd name="connsiteY2-1196" fmla="*/ 667997 h 4775486"/>
              <a:gd name="connsiteX3-1197" fmla="*/ 3655263 w 6118891"/>
              <a:gd name="connsiteY3-1198" fmla="*/ 732 h 4775486"/>
              <a:gd name="connsiteX4-1199" fmla="*/ 4569663 w 6118891"/>
              <a:gd name="connsiteY4-1200" fmla="*/ 742137 h 4775486"/>
              <a:gd name="connsiteX5-1201" fmla="*/ 5805339 w 6118891"/>
              <a:gd name="connsiteY5-1202" fmla="*/ 952202 h 4775486"/>
              <a:gd name="connsiteX6-1203" fmla="*/ 5372852 w 6118891"/>
              <a:gd name="connsiteY6-1204" fmla="*/ 2385586 h 4775486"/>
              <a:gd name="connsiteX7-1205" fmla="*/ 6077187 w 6118891"/>
              <a:gd name="connsiteY7-1206" fmla="*/ 3275273 h 4775486"/>
              <a:gd name="connsiteX8-1207" fmla="*/ 5854766 w 6118891"/>
              <a:gd name="connsiteY8-1208" fmla="*/ 4325597 h 4775486"/>
              <a:gd name="connsiteX9-1209" fmla="*/ 4359598 w 6118891"/>
              <a:gd name="connsiteY9-1210" fmla="*/ 3979608 h 4775486"/>
              <a:gd name="connsiteX10-1211" fmla="*/ 3865328 w 6118891"/>
              <a:gd name="connsiteY10-1212" fmla="*/ 4585089 h 4775486"/>
              <a:gd name="connsiteX11-1213" fmla="*/ 3074495 w 6118891"/>
              <a:gd name="connsiteY11-1214" fmla="*/ 4745727 h 4775486"/>
              <a:gd name="connsiteX12-1215" fmla="*/ 2147739 w 6118891"/>
              <a:gd name="connsiteY12-1216" fmla="*/ 4164959 h 4775486"/>
              <a:gd name="connsiteX13-1217" fmla="*/ 652572 w 6118891"/>
              <a:gd name="connsiteY13-1218" fmla="*/ 3991964 h 4775486"/>
              <a:gd name="connsiteX14-1219" fmla="*/ 627858 w 6118891"/>
              <a:gd name="connsiteY14-1220" fmla="*/ 3003424 h 4775486"/>
              <a:gd name="connsiteX15-1221" fmla="*/ 10020 w 6118891"/>
              <a:gd name="connsiteY15-1222" fmla="*/ 1928387 h 4775486"/>
              <a:gd name="connsiteX16-1223" fmla="*/ 677285 w 6118891"/>
              <a:gd name="connsiteY16-1224" fmla="*/ 1310548 h 4775486"/>
              <a:gd name="connsiteX0-1225" fmla="*/ 677285 w 6234641"/>
              <a:gd name="connsiteY0-1226" fmla="*/ 1310548 h 4775486"/>
              <a:gd name="connsiteX1-1227" fmla="*/ 1369263 w 6234641"/>
              <a:gd name="connsiteY1-1228" fmla="*/ 470289 h 4775486"/>
              <a:gd name="connsiteX2-1229" fmla="*/ 2679079 w 6234641"/>
              <a:gd name="connsiteY2-1230" fmla="*/ 667997 h 4775486"/>
              <a:gd name="connsiteX3-1231" fmla="*/ 3655263 w 6234641"/>
              <a:gd name="connsiteY3-1232" fmla="*/ 732 h 4775486"/>
              <a:gd name="connsiteX4-1233" fmla="*/ 4569663 w 6234641"/>
              <a:gd name="connsiteY4-1234" fmla="*/ 742137 h 4775486"/>
              <a:gd name="connsiteX5-1235" fmla="*/ 5805339 w 6234641"/>
              <a:gd name="connsiteY5-1236" fmla="*/ 952202 h 4775486"/>
              <a:gd name="connsiteX6-1237" fmla="*/ 5372852 w 6234641"/>
              <a:gd name="connsiteY6-1238" fmla="*/ 2385586 h 4775486"/>
              <a:gd name="connsiteX7-1239" fmla="*/ 6077187 w 6234641"/>
              <a:gd name="connsiteY7-1240" fmla="*/ 3275273 h 4775486"/>
              <a:gd name="connsiteX8-1241" fmla="*/ 5854766 w 6234641"/>
              <a:gd name="connsiteY8-1242" fmla="*/ 4325597 h 4775486"/>
              <a:gd name="connsiteX9-1243" fmla="*/ 4359598 w 6234641"/>
              <a:gd name="connsiteY9-1244" fmla="*/ 3979608 h 4775486"/>
              <a:gd name="connsiteX10-1245" fmla="*/ 3865328 w 6234641"/>
              <a:gd name="connsiteY10-1246" fmla="*/ 4585089 h 4775486"/>
              <a:gd name="connsiteX11-1247" fmla="*/ 3074495 w 6234641"/>
              <a:gd name="connsiteY11-1248" fmla="*/ 4745727 h 4775486"/>
              <a:gd name="connsiteX12-1249" fmla="*/ 2147739 w 6234641"/>
              <a:gd name="connsiteY12-1250" fmla="*/ 4164959 h 4775486"/>
              <a:gd name="connsiteX13-1251" fmla="*/ 652572 w 6234641"/>
              <a:gd name="connsiteY13-1252" fmla="*/ 3991964 h 4775486"/>
              <a:gd name="connsiteX14-1253" fmla="*/ 627858 w 6234641"/>
              <a:gd name="connsiteY14-1254" fmla="*/ 3003424 h 4775486"/>
              <a:gd name="connsiteX15-1255" fmla="*/ 10020 w 6234641"/>
              <a:gd name="connsiteY15-1256" fmla="*/ 1928387 h 4775486"/>
              <a:gd name="connsiteX16-1257" fmla="*/ 677285 w 6234641"/>
              <a:gd name="connsiteY16-1258" fmla="*/ 1310548 h 4775486"/>
              <a:gd name="connsiteX0-1259" fmla="*/ 677285 w 6156481"/>
              <a:gd name="connsiteY0-1260" fmla="*/ 1310548 h 4775486"/>
              <a:gd name="connsiteX1-1261" fmla="*/ 1369263 w 6156481"/>
              <a:gd name="connsiteY1-1262" fmla="*/ 470289 h 4775486"/>
              <a:gd name="connsiteX2-1263" fmla="*/ 2679079 w 6156481"/>
              <a:gd name="connsiteY2-1264" fmla="*/ 667997 h 4775486"/>
              <a:gd name="connsiteX3-1265" fmla="*/ 3655263 w 6156481"/>
              <a:gd name="connsiteY3-1266" fmla="*/ 732 h 4775486"/>
              <a:gd name="connsiteX4-1267" fmla="*/ 4569663 w 6156481"/>
              <a:gd name="connsiteY4-1268" fmla="*/ 742137 h 4775486"/>
              <a:gd name="connsiteX5-1269" fmla="*/ 5805339 w 6156481"/>
              <a:gd name="connsiteY5-1270" fmla="*/ 952202 h 4775486"/>
              <a:gd name="connsiteX6-1271" fmla="*/ 5372852 w 6156481"/>
              <a:gd name="connsiteY6-1272" fmla="*/ 2385586 h 4775486"/>
              <a:gd name="connsiteX7-1273" fmla="*/ 6077187 w 6156481"/>
              <a:gd name="connsiteY7-1274" fmla="*/ 3275273 h 4775486"/>
              <a:gd name="connsiteX8-1275" fmla="*/ 5854766 w 6156481"/>
              <a:gd name="connsiteY8-1276" fmla="*/ 4325597 h 4775486"/>
              <a:gd name="connsiteX9-1277" fmla="*/ 4359598 w 6156481"/>
              <a:gd name="connsiteY9-1278" fmla="*/ 3979608 h 4775486"/>
              <a:gd name="connsiteX10-1279" fmla="*/ 3865328 w 6156481"/>
              <a:gd name="connsiteY10-1280" fmla="*/ 4585089 h 4775486"/>
              <a:gd name="connsiteX11-1281" fmla="*/ 3074495 w 6156481"/>
              <a:gd name="connsiteY11-1282" fmla="*/ 4745727 h 4775486"/>
              <a:gd name="connsiteX12-1283" fmla="*/ 2147739 w 6156481"/>
              <a:gd name="connsiteY12-1284" fmla="*/ 4164959 h 4775486"/>
              <a:gd name="connsiteX13-1285" fmla="*/ 652572 w 6156481"/>
              <a:gd name="connsiteY13-1286" fmla="*/ 3991964 h 4775486"/>
              <a:gd name="connsiteX14-1287" fmla="*/ 627858 w 6156481"/>
              <a:gd name="connsiteY14-1288" fmla="*/ 3003424 h 4775486"/>
              <a:gd name="connsiteX15-1289" fmla="*/ 10020 w 6156481"/>
              <a:gd name="connsiteY15-1290" fmla="*/ 1928387 h 4775486"/>
              <a:gd name="connsiteX16-1291" fmla="*/ 677285 w 6156481"/>
              <a:gd name="connsiteY16-1292" fmla="*/ 1310548 h 4775486"/>
              <a:gd name="connsiteX0-1293" fmla="*/ 677285 w 5901620"/>
              <a:gd name="connsiteY0-1294" fmla="*/ 1310548 h 4775486"/>
              <a:gd name="connsiteX1-1295" fmla="*/ 1369263 w 5901620"/>
              <a:gd name="connsiteY1-1296" fmla="*/ 470289 h 4775486"/>
              <a:gd name="connsiteX2-1297" fmla="*/ 2679079 w 5901620"/>
              <a:gd name="connsiteY2-1298" fmla="*/ 667997 h 4775486"/>
              <a:gd name="connsiteX3-1299" fmla="*/ 3655263 w 5901620"/>
              <a:gd name="connsiteY3-1300" fmla="*/ 732 h 4775486"/>
              <a:gd name="connsiteX4-1301" fmla="*/ 4569663 w 5901620"/>
              <a:gd name="connsiteY4-1302" fmla="*/ 742137 h 4775486"/>
              <a:gd name="connsiteX5-1303" fmla="*/ 5805339 w 5901620"/>
              <a:gd name="connsiteY5-1304" fmla="*/ 952202 h 4775486"/>
              <a:gd name="connsiteX6-1305" fmla="*/ 5372852 w 5901620"/>
              <a:gd name="connsiteY6-1306" fmla="*/ 2385586 h 4775486"/>
              <a:gd name="connsiteX7-1307" fmla="*/ 5854766 w 5901620"/>
              <a:gd name="connsiteY7-1308" fmla="*/ 4325597 h 4775486"/>
              <a:gd name="connsiteX8-1309" fmla="*/ 4359598 w 5901620"/>
              <a:gd name="connsiteY8-1310" fmla="*/ 3979608 h 4775486"/>
              <a:gd name="connsiteX9-1311" fmla="*/ 3865328 w 5901620"/>
              <a:gd name="connsiteY9-1312" fmla="*/ 4585089 h 4775486"/>
              <a:gd name="connsiteX10-1313" fmla="*/ 3074495 w 5901620"/>
              <a:gd name="connsiteY10-1314" fmla="*/ 4745727 h 4775486"/>
              <a:gd name="connsiteX11-1315" fmla="*/ 2147739 w 5901620"/>
              <a:gd name="connsiteY11-1316" fmla="*/ 4164959 h 4775486"/>
              <a:gd name="connsiteX12-1317" fmla="*/ 652572 w 5901620"/>
              <a:gd name="connsiteY12-1318" fmla="*/ 3991964 h 4775486"/>
              <a:gd name="connsiteX13-1319" fmla="*/ 627858 w 5901620"/>
              <a:gd name="connsiteY13-1320" fmla="*/ 3003424 h 4775486"/>
              <a:gd name="connsiteX14-1321" fmla="*/ 10020 w 5901620"/>
              <a:gd name="connsiteY14-1322" fmla="*/ 1928387 h 4775486"/>
              <a:gd name="connsiteX15-1323" fmla="*/ 677285 w 5901620"/>
              <a:gd name="connsiteY15-1324" fmla="*/ 1310548 h 4775486"/>
              <a:gd name="connsiteX0-1325" fmla="*/ 677285 w 6042423"/>
              <a:gd name="connsiteY0-1326" fmla="*/ 1310548 h 4775486"/>
              <a:gd name="connsiteX1-1327" fmla="*/ 1369263 w 6042423"/>
              <a:gd name="connsiteY1-1328" fmla="*/ 470289 h 4775486"/>
              <a:gd name="connsiteX2-1329" fmla="*/ 2679079 w 6042423"/>
              <a:gd name="connsiteY2-1330" fmla="*/ 667997 h 4775486"/>
              <a:gd name="connsiteX3-1331" fmla="*/ 3655263 w 6042423"/>
              <a:gd name="connsiteY3-1332" fmla="*/ 732 h 4775486"/>
              <a:gd name="connsiteX4-1333" fmla="*/ 4569663 w 6042423"/>
              <a:gd name="connsiteY4-1334" fmla="*/ 742137 h 4775486"/>
              <a:gd name="connsiteX5-1335" fmla="*/ 5805339 w 6042423"/>
              <a:gd name="connsiteY5-1336" fmla="*/ 952202 h 4775486"/>
              <a:gd name="connsiteX6-1337" fmla="*/ 5372852 w 6042423"/>
              <a:gd name="connsiteY6-1338" fmla="*/ 2385586 h 4775486"/>
              <a:gd name="connsiteX7-1339" fmla="*/ 5854766 w 6042423"/>
              <a:gd name="connsiteY7-1340" fmla="*/ 4325597 h 4775486"/>
              <a:gd name="connsiteX8-1341" fmla="*/ 4359598 w 6042423"/>
              <a:gd name="connsiteY8-1342" fmla="*/ 3979608 h 4775486"/>
              <a:gd name="connsiteX9-1343" fmla="*/ 3865328 w 6042423"/>
              <a:gd name="connsiteY9-1344" fmla="*/ 4585089 h 4775486"/>
              <a:gd name="connsiteX10-1345" fmla="*/ 3074495 w 6042423"/>
              <a:gd name="connsiteY10-1346" fmla="*/ 4745727 h 4775486"/>
              <a:gd name="connsiteX11-1347" fmla="*/ 2147739 w 6042423"/>
              <a:gd name="connsiteY11-1348" fmla="*/ 4164959 h 4775486"/>
              <a:gd name="connsiteX12-1349" fmla="*/ 652572 w 6042423"/>
              <a:gd name="connsiteY12-1350" fmla="*/ 3991964 h 4775486"/>
              <a:gd name="connsiteX13-1351" fmla="*/ 627858 w 6042423"/>
              <a:gd name="connsiteY13-1352" fmla="*/ 3003424 h 4775486"/>
              <a:gd name="connsiteX14-1353" fmla="*/ 10020 w 6042423"/>
              <a:gd name="connsiteY14-1354" fmla="*/ 1928387 h 4775486"/>
              <a:gd name="connsiteX15-1355" fmla="*/ 677285 w 6042423"/>
              <a:gd name="connsiteY15-1356" fmla="*/ 1310548 h 4775486"/>
              <a:gd name="connsiteX0-1357" fmla="*/ 677285 w 6109096"/>
              <a:gd name="connsiteY0-1358" fmla="*/ 1310548 h 4775486"/>
              <a:gd name="connsiteX1-1359" fmla="*/ 1369263 w 6109096"/>
              <a:gd name="connsiteY1-1360" fmla="*/ 470289 h 4775486"/>
              <a:gd name="connsiteX2-1361" fmla="*/ 2679079 w 6109096"/>
              <a:gd name="connsiteY2-1362" fmla="*/ 667997 h 4775486"/>
              <a:gd name="connsiteX3-1363" fmla="*/ 3655263 w 6109096"/>
              <a:gd name="connsiteY3-1364" fmla="*/ 732 h 4775486"/>
              <a:gd name="connsiteX4-1365" fmla="*/ 4569663 w 6109096"/>
              <a:gd name="connsiteY4-1366" fmla="*/ 742137 h 4775486"/>
              <a:gd name="connsiteX5-1367" fmla="*/ 5805339 w 6109096"/>
              <a:gd name="connsiteY5-1368" fmla="*/ 952202 h 4775486"/>
              <a:gd name="connsiteX6-1369" fmla="*/ 5372852 w 6109096"/>
              <a:gd name="connsiteY6-1370" fmla="*/ 2385586 h 4775486"/>
              <a:gd name="connsiteX7-1371" fmla="*/ 5928906 w 6109096"/>
              <a:gd name="connsiteY7-1372" fmla="*/ 4177316 h 4775486"/>
              <a:gd name="connsiteX8-1373" fmla="*/ 4359598 w 6109096"/>
              <a:gd name="connsiteY8-1374" fmla="*/ 3979608 h 4775486"/>
              <a:gd name="connsiteX9-1375" fmla="*/ 3865328 w 6109096"/>
              <a:gd name="connsiteY9-1376" fmla="*/ 4585089 h 4775486"/>
              <a:gd name="connsiteX10-1377" fmla="*/ 3074495 w 6109096"/>
              <a:gd name="connsiteY10-1378" fmla="*/ 4745727 h 4775486"/>
              <a:gd name="connsiteX11-1379" fmla="*/ 2147739 w 6109096"/>
              <a:gd name="connsiteY11-1380" fmla="*/ 4164959 h 4775486"/>
              <a:gd name="connsiteX12-1381" fmla="*/ 652572 w 6109096"/>
              <a:gd name="connsiteY12-1382" fmla="*/ 3991964 h 4775486"/>
              <a:gd name="connsiteX13-1383" fmla="*/ 627858 w 6109096"/>
              <a:gd name="connsiteY13-1384" fmla="*/ 3003424 h 4775486"/>
              <a:gd name="connsiteX14-1385" fmla="*/ 10020 w 6109096"/>
              <a:gd name="connsiteY14-1386" fmla="*/ 1928387 h 4775486"/>
              <a:gd name="connsiteX15-1387" fmla="*/ 677285 w 6109096"/>
              <a:gd name="connsiteY15-1388" fmla="*/ 1310548 h 4775486"/>
              <a:gd name="connsiteX0-1389" fmla="*/ 677285 w 6143509"/>
              <a:gd name="connsiteY0-1390" fmla="*/ 1310548 h 4775486"/>
              <a:gd name="connsiteX1-1391" fmla="*/ 1369263 w 6143509"/>
              <a:gd name="connsiteY1-1392" fmla="*/ 470289 h 4775486"/>
              <a:gd name="connsiteX2-1393" fmla="*/ 2679079 w 6143509"/>
              <a:gd name="connsiteY2-1394" fmla="*/ 667997 h 4775486"/>
              <a:gd name="connsiteX3-1395" fmla="*/ 3655263 w 6143509"/>
              <a:gd name="connsiteY3-1396" fmla="*/ 732 h 4775486"/>
              <a:gd name="connsiteX4-1397" fmla="*/ 4569663 w 6143509"/>
              <a:gd name="connsiteY4-1398" fmla="*/ 742137 h 4775486"/>
              <a:gd name="connsiteX5-1399" fmla="*/ 5805339 w 6143509"/>
              <a:gd name="connsiteY5-1400" fmla="*/ 952202 h 4775486"/>
              <a:gd name="connsiteX6-1401" fmla="*/ 5372852 w 6143509"/>
              <a:gd name="connsiteY6-1402" fmla="*/ 2385586 h 4775486"/>
              <a:gd name="connsiteX7-1403" fmla="*/ 5928906 w 6143509"/>
              <a:gd name="connsiteY7-1404" fmla="*/ 4177316 h 4775486"/>
              <a:gd name="connsiteX8-1405" fmla="*/ 4359598 w 6143509"/>
              <a:gd name="connsiteY8-1406" fmla="*/ 3979608 h 4775486"/>
              <a:gd name="connsiteX9-1407" fmla="*/ 3865328 w 6143509"/>
              <a:gd name="connsiteY9-1408" fmla="*/ 4585089 h 4775486"/>
              <a:gd name="connsiteX10-1409" fmla="*/ 3074495 w 6143509"/>
              <a:gd name="connsiteY10-1410" fmla="*/ 4745727 h 4775486"/>
              <a:gd name="connsiteX11-1411" fmla="*/ 2147739 w 6143509"/>
              <a:gd name="connsiteY11-1412" fmla="*/ 4164959 h 4775486"/>
              <a:gd name="connsiteX12-1413" fmla="*/ 652572 w 6143509"/>
              <a:gd name="connsiteY12-1414" fmla="*/ 3991964 h 4775486"/>
              <a:gd name="connsiteX13-1415" fmla="*/ 627858 w 6143509"/>
              <a:gd name="connsiteY13-1416" fmla="*/ 3003424 h 4775486"/>
              <a:gd name="connsiteX14-1417" fmla="*/ 10020 w 6143509"/>
              <a:gd name="connsiteY14-1418" fmla="*/ 1928387 h 4775486"/>
              <a:gd name="connsiteX15-1419" fmla="*/ 677285 w 6143509"/>
              <a:gd name="connsiteY15-1420" fmla="*/ 1310548 h 4775486"/>
              <a:gd name="connsiteX0-1421" fmla="*/ 677285 w 6089789"/>
              <a:gd name="connsiteY0-1422" fmla="*/ 1310548 h 4775486"/>
              <a:gd name="connsiteX1-1423" fmla="*/ 1369263 w 6089789"/>
              <a:gd name="connsiteY1-1424" fmla="*/ 470289 h 4775486"/>
              <a:gd name="connsiteX2-1425" fmla="*/ 2679079 w 6089789"/>
              <a:gd name="connsiteY2-1426" fmla="*/ 667997 h 4775486"/>
              <a:gd name="connsiteX3-1427" fmla="*/ 3655263 w 6089789"/>
              <a:gd name="connsiteY3-1428" fmla="*/ 732 h 4775486"/>
              <a:gd name="connsiteX4-1429" fmla="*/ 4569663 w 6089789"/>
              <a:gd name="connsiteY4-1430" fmla="*/ 742137 h 4775486"/>
              <a:gd name="connsiteX5-1431" fmla="*/ 5805339 w 6089789"/>
              <a:gd name="connsiteY5-1432" fmla="*/ 952202 h 4775486"/>
              <a:gd name="connsiteX6-1433" fmla="*/ 5372852 w 6089789"/>
              <a:gd name="connsiteY6-1434" fmla="*/ 2385586 h 4775486"/>
              <a:gd name="connsiteX7-1435" fmla="*/ 5928906 w 6089789"/>
              <a:gd name="connsiteY7-1436" fmla="*/ 4177316 h 4775486"/>
              <a:gd name="connsiteX8-1437" fmla="*/ 4359598 w 6089789"/>
              <a:gd name="connsiteY8-1438" fmla="*/ 3979608 h 4775486"/>
              <a:gd name="connsiteX9-1439" fmla="*/ 3865328 w 6089789"/>
              <a:gd name="connsiteY9-1440" fmla="*/ 4585089 h 4775486"/>
              <a:gd name="connsiteX10-1441" fmla="*/ 3074495 w 6089789"/>
              <a:gd name="connsiteY10-1442" fmla="*/ 4745727 h 4775486"/>
              <a:gd name="connsiteX11-1443" fmla="*/ 2147739 w 6089789"/>
              <a:gd name="connsiteY11-1444" fmla="*/ 4164959 h 4775486"/>
              <a:gd name="connsiteX12-1445" fmla="*/ 652572 w 6089789"/>
              <a:gd name="connsiteY12-1446" fmla="*/ 3991964 h 4775486"/>
              <a:gd name="connsiteX13-1447" fmla="*/ 627858 w 6089789"/>
              <a:gd name="connsiteY13-1448" fmla="*/ 3003424 h 4775486"/>
              <a:gd name="connsiteX14-1449" fmla="*/ 10020 w 6089789"/>
              <a:gd name="connsiteY14-1450" fmla="*/ 1928387 h 4775486"/>
              <a:gd name="connsiteX15-1451" fmla="*/ 677285 w 6089789"/>
              <a:gd name="connsiteY15-1452" fmla="*/ 1310548 h 4775486"/>
              <a:gd name="connsiteX0-1453" fmla="*/ 677285 w 6089789"/>
              <a:gd name="connsiteY0-1454" fmla="*/ 1310548 h 4775486"/>
              <a:gd name="connsiteX1-1455" fmla="*/ 1369263 w 6089789"/>
              <a:gd name="connsiteY1-1456" fmla="*/ 470289 h 4775486"/>
              <a:gd name="connsiteX2-1457" fmla="*/ 2679079 w 6089789"/>
              <a:gd name="connsiteY2-1458" fmla="*/ 667997 h 4775486"/>
              <a:gd name="connsiteX3-1459" fmla="*/ 3655263 w 6089789"/>
              <a:gd name="connsiteY3-1460" fmla="*/ 732 h 4775486"/>
              <a:gd name="connsiteX4-1461" fmla="*/ 4569663 w 6089789"/>
              <a:gd name="connsiteY4-1462" fmla="*/ 742137 h 4775486"/>
              <a:gd name="connsiteX5-1463" fmla="*/ 5805339 w 6089789"/>
              <a:gd name="connsiteY5-1464" fmla="*/ 952202 h 4775486"/>
              <a:gd name="connsiteX6-1465" fmla="*/ 5372852 w 6089789"/>
              <a:gd name="connsiteY6-1466" fmla="*/ 2385586 h 4775486"/>
              <a:gd name="connsiteX7-1467" fmla="*/ 5928906 w 6089789"/>
              <a:gd name="connsiteY7-1468" fmla="*/ 4177316 h 4775486"/>
              <a:gd name="connsiteX8-1469" fmla="*/ 4359598 w 6089789"/>
              <a:gd name="connsiteY8-1470" fmla="*/ 3979608 h 4775486"/>
              <a:gd name="connsiteX9-1471" fmla="*/ 3865328 w 6089789"/>
              <a:gd name="connsiteY9-1472" fmla="*/ 4585089 h 4775486"/>
              <a:gd name="connsiteX10-1473" fmla="*/ 3074495 w 6089789"/>
              <a:gd name="connsiteY10-1474" fmla="*/ 4745727 h 4775486"/>
              <a:gd name="connsiteX11-1475" fmla="*/ 2147739 w 6089789"/>
              <a:gd name="connsiteY11-1476" fmla="*/ 4164959 h 4775486"/>
              <a:gd name="connsiteX12-1477" fmla="*/ 652572 w 6089789"/>
              <a:gd name="connsiteY12-1478" fmla="*/ 3991964 h 4775486"/>
              <a:gd name="connsiteX13-1479" fmla="*/ 627858 w 6089789"/>
              <a:gd name="connsiteY13-1480" fmla="*/ 3003424 h 4775486"/>
              <a:gd name="connsiteX14-1481" fmla="*/ 10020 w 6089789"/>
              <a:gd name="connsiteY14-1482" fmla="*/ 1928387 h 4775486"/>
              <a:gd name="connsiteX15-1483" fmla="*/ 677285 w 6089789"/>
              <a:gd name="connsiteY15-1484" fmla="*/ 1310548 h 4775486"/>
              <a:gd name="connsiteX0-1485" fmla="*/ 677285 w 6066111"/>
              <a:gd name="connsiteY0-1486" fmla="*/ 1310548 h 4775486"/>
              <a:gd name="connsiteX1-1487" fmla="*/ 1369263 w 6066111"/>
              <a:gd name="connsiteY1-1488" fmla="*/ 470289 h 4775486"/>
              <a:gd name="connsiteX2-1489" fmla="*/ 2679079 w 6066111"/>
              <a:gd name="connsiteY2-1490" fmla="*/ 667997 h 4775486"/>
              <a:gd name="connsiteX3-1491" fmla="*/ 3655263 w 6066111"/>
              <a:gd name="connsiteY3-1492" fmla="*/ 732 h 4775486"/>
              <a:gd name="connsiteX4-1493" fmla="*/ 4569663 w 6066111"/>
              <a:gd name="connsiteY4-1494" fmla="*/ 742137 h 4775486"/>
              <a:gd name="connsiteX5-1495" fmla="*/ 5805339 w 6066111"/>
              <a:gd name="connsiteY5-1496" fmla="*/ 952202 h 4775486"/>
              <a:gd name="connsiteX6-1497" fmla="*/ 5372852 w 6066111"/>
              <a:gd name="connsiteY6-1498" fmla="*/ 2385586 h 4775486"/>
              <a:gd name="connsiteX7-1499" fmla="*/ 5928906 w 6066111"/>
              <a:gd name="connsiteY7-1500" fmla="*/ 4177316 h 4775486"/>
              <a:gd name="connsiteX8-1501" fmla="*/ 4359598 w 6066111"/>
              <a:gd name="connsiteY8-1502" fmla="*/ 3979608 h 4775486"/>
              <a:gd name="connsiteX9-1503" fmla="*/ 3865328 w 6066111"/>
              <a:gd name="connsiteY9-1504" fmla="*/ 4585089 h 4775486"/>
              <a:gd name="connsiteX10-1505" fmla="*/ 3074495 w 6066111"/>
              <a:gd name="connsiteY10-1506" fmla="*/ 4745727 h 4775486"/>
              <a:gd name="connsiteX11-1507" fmla="*/ 2147739 w 6066111"/>
              <a:gd name="connsiteY11-1508" fmla="*/ 4164959 h 4775486"/>
              <a:gd name="connsiteX12-1509" fmla="*/ 652572 w 6066111"/>
              <a:gd name="connsiteY12-1510" fmla="*/ 3991964 h 4775486"/>
              <a:gd name="connsiteX13-1511" fmla="*/ 627858 w 6066111"/>
              <a:gd name="connsiteY13-1512" fmla="*/ 3003424 h 4775486"/>
              <a:gd name="connsiteX14-1513" fmla="*/ 10020 w 6066111"/>
              <a:gd name="connsiteY14-1514" fmla="*/ 1928387 h 4775486"/>
              <a:gd name="connsiteX15-1515" fmla="*/ 677285 w 6066111"/>
              <a:gd name="connsiteY15-1516" fmla="*/ 1310548 h 4775486"/>
              <a:gd name="connsiteX0-1517" fmla="*/ 677285 w 6168625"/>
              <a:gd name="connsiteY0-1518" fmla="*/ 1310548 h 4775486"/>
              <a:gd name="connsiteX1-1519" fmla="*/ 1369263 w 6168625"/>
              <a:gd name="connsiteY1-1520" fmla="*/ 470289 h 4775486"/>
              <a:gd name="connsiteX2-1521" fmla="*/ 2679079 w 6168625"/>
              <a:gd name="connsiteY2-1522" fmla="*/ 667997 h 4775486"/>
              <a:gd name="connsiteX3-1523" fmla="*/ 3655263 w 6168625"/>
              <a:gd name="connsiteY3-1524" fmla="*/ 732 h 4775486"/>
              <a:gd name="connsiteX4-1525" fmla="*/ 4569663 w 6168625"/>
              <a:gd name="connsiteY4-1526" fmla="*/ 742137 h 4775486"/>
              <a:gd name="connsiteX5-1527" fmla="*/ 5805339 w 6168625"/>
              <a:gd name="connsiteY5-1528" fmla="*/ 952202 h 4775486"/>
              <a:gd name="connsiteX6-1529" fmla="*/ 5372852 w 6168625"/>
              <a:gd name="connsiteY6-1530" fmla="*/ 2385586 h 4775486"/>
              <a:gd name="connsiteX7-1531" fmla="*/ 6040117 w 6168625"/>
              <a:gd name="connsiteY7-1532" fmla="*/ 4066105 h 4775486"/>
              <a:gd name="connsiteX8-1533" fmla="*/ 4359598 w 6168625"/>
              <a:gd name="connsiteY8-1534" fmla="*/ 3979608 h 4775486"/>
              <a:gd name="connsiteX9-1535" fmla="*/ 3865328 w 6168625"/>
              <a:gd name="connsiteY9-1536" fmla="*/ 4585089 h 4775486"/>
              <a:gd name="connsiteX10-1537" fmla="*/ 3074495 w 6168625"/>
              <a:gd name="connsiteY10-1538" fmla="*/ 4745727 h 4775486"/>
              <a:gd name="connsiteX11-1539" fmla="*/ 2147739 w 6168625"/>
              <a:gd name="connsiteY11-1540" fmla="*/ 4164959 h 4775486"/>
              <a:gd name="connsiteX12-1541" fmla="*/ 652572 w 6168625"/>
              <a:gd name="connsiteY12-1542" fmla="*/ 3991964 h 4775486"/>
              <a:gd name="connsiteX13-1543" fmla="*/ 627858 w 6168625"/>
              <a:gd name="connsiteY13-1544" fmla="*/ 3003424 h 4775486"/>
              <a:gd name="connsiteX14-1545" fmla="*/ 10020 w 6168625"/>
              <a:gd name="connsiteY14-1546" fmla="*/ 1928387 h 4775486"/>
              <a:gd name="connsiteX15-1547" fmla="*/ 677285 w 6168625"/>
              <a:gd name="connsiteY15-1548" fmla="*/ 1310548 h 4775486"/>
              <a:gd name="connsiteX0-1549" fmla="*/ 677285 w 6205464"/>
              <a:gd name="connsiteY0-1550" fmla="*/ 1310548 h 4775486"/>
              <a:gd name="connsiteX1-1551" fmla="*/ 1369263 w 6205464"/>
              <a:gd name="connsiteY1-1552" fmla="*/ 470289 h 4775486"/>
              <a:gd name="connsiteX2-1553" fmla="*/ 2679079 w 6205464"/>
              <a:gd name="connsiteY2-1554" fmla="*/ 667997 h 4775486"/>
              <a:gd name="connsiteX3-1555" fmla="*/ 3655263 w 6205464"/>
              <a:gd name="connsiteY3-1556" fmla="*/ 732 h 4775486"/>
              <a:gd name="connsiteX4-1557" fmla="*/ 4569663 w 6205464"/>
              <a:gd name="connsiteY4-1558" fmla="*/ 742137 h 4775486"/>
              <a:gd name="connsiteX5-1559" fmla="*/ 5805339 w 6205464"/>
              <a:gd name="connsiteY5-1560" fmla="*/ 952202 h 4775486"/>
              <a:gd name="connsiteX6-1561" fmla="*/ 5372852 w 6205464"/>
              <a:gd name="connsiteY6-1562" fmla="*/ 2385586 h 4775486"/>
              <a:gd name="connsiteX7-1563" fmla="*/ 6040117 w 6205464"/>
              <a:gd name="connsiteY7-1564" fmla="*/ 4066105 h 4775486"/>
              <a:gd name="connsiteX8-1565" fmla="*/ 4359598 w 6205464"/>
              <a:gd name="connsiteY8-1566" fmla="*/ 3979608 h 4775486"/>
              <a:gd name="connsiteX9-1567" fmla="*/ 3865328 w 6205464"/>
              <a:gd name="connsiteY9-1568" fmla="*/ 4585089 h 4775486"/>
              <a:gd name="connsiteX10-1569" fmla="*/ 3074495 w 6205464"/>
              <a:gd name="connsiteY10-1570" fmla="*/ 4745727 h 4775486"/>
              <a:gd name="connsiteX11-1571" fmla="*/ 2147739 w 6205464"/>
              <a:gd name="connsiteY11-1572" fmla="*/ 4164959 h 4775486"/>
              <a:gd name="connsiteX12-1573" fmla="*/ 652572 w 6205464"/>
              <a:gd name="connsiteY12-1574" fmla="*/ 3991964 h 4775486"/>
              <a:gd name="connsiteX13-1575" fmla="*/ 627858 w 6205464"/>
              <a:gd name="connsiteY13-1576" fmla="*/ 3003424 h 4775486"/>
              <a:gd name="connsiteX14-1577" fmla="*/ 10020 w 6205464"/>
              <a:gd name="connsiteY14-1578" fmla="*/ 1928387 h 4775486"/>
              <a:gd name="connsiteX15-1579" fmla="*/ 677285 w 6205464"/>
              <a:gd name="connsiteY15-1580" fmla="*/ 1310548 h 47754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205464" h="4775486">
                <a:moveTo>
                  <a:pt x="677285" y="1310548"/>
                </a:moveTo>
                <a:cubicBezTo>
                  <a:pt x="903825" y="1067532"/>
                  <a:pt x="800853" y="577381"/>
                  <a:pt x="1369263" y="470289"/>
                </a:cubicBezTo>
                <a:cubicBezTo>
                  <a:pt x="1937673" y="363197"/>
                  <a:pt x="2298079" y="746256"/>
                  <a:pt x="2679079" y="667997"/>
                </a:cubicBezTo>
                <a:cubicBezTo>
                  <a:pt x="3060079" y="589738"/>
                  <a:pt x="2920036" y="25445"/>
                  <a:pt x="3655263" y="732"/>
                </a:cubicBezTo>
                <a:cubicBezTo>
                  <a:pt x="4390490" y="-23981"/>
                  <a:pt x="4211317" y="583559"/>
                  <a:pt x="4569663" y="742137"/>
                </a:cubicBezTo>
                <a:cubicBezTo>
                  <a:pt x="4928009" y="900715"/>
                  <a:pt x="5436696" y="319948"/>
                  <a:pt x="5805339" y="952202"/>
                </a:cubicBezTo>
                <a:cubicBezTo>
                  <a:pt x="6173982" y="1584456"/>
                  <a:pt x="5333722" y="1866602"/>
                  <a:pt x="5372852" y="2385586"/>
                </a:cubicBezTo>
                <a:cubicBezTo>
                  <a:pt x="5411982" y="2904570"/>
                  <a:pt x="6641481" y="3120813"/>
                  <a:pt x="6040117" y="4066105"/>
                </a:cubicBezTo>
                <a:cubicBezTo>
                  <a:pt x="5438753" y="5011397"/>
                  <a:pt x="4722063" y="3893111"/>
                  <a:pt x="4359598" y="3979608"/>
                </a:cubicBezTo>
                <a:cubicBezTo>
                  <a:pt x="3997133" y="4066105"/>
                  <a:pt x="4091868" y="4407976"/>
                  <a:pt x="3865328" y="4585089"/>
                </a:cubicBezTo>
                <a:cubicBezTo>
                  <a:pt x="3638788" y="4762202"/>
                  <a:pt x="3360760" y="4815749"/>
                  <a:pt x="3074495" y="4745727"/>
                </a:cubicBezTo>
                <a:cubicBezTo>
                  <a:pt x="2788230" y="4675705"/>
                  <a:pt x="2551393" y="4290586"/>
                  <a:pt x="2147739" y="4164959"/>
                </a:cubicBezTo>
                <a:cubicBezTo>
                  <a:pt x="1744085" y="4039332"/>
                  <a:pt x="967669" y="4482116"/>
                  <a:pt x="652572" y="3991964"/>
                </a:cubicBezTo>
                <a:cubicBezTo>
                  <a:pt x="337475" y="3501812"/>
                  <a:pt x="734950" y="3347354"/>
                  <a:pt x="627858" y="3003424"/>
                </a:cubicBezTo>
                <a:cubicBezTo>
                  <a:pt x="520766" y="2659495"/>
                  <a:pt x="-84716" y="2482382"/>
                  <a:pt x="10020" y="1928387"/>
                </a:cubicBezTo>
                <a:cubicBezTo>
                  <a:pt x="104756" y="1374392"/>
                  <a:pt x="450745" y="1553564"/>
                  <a:pt x="677285" y="1310548"/>
                </a:cubicBezTo>
                <a:close/>
              </a:path>
            </a:pathLst>
          </a:custGeom>
          <a:noFill/>
          <a:ln>
            <a:solidFill>
              <a:srgbClr val="70CCEC"/>
            </a:solidFill>
          </a:ln>
          <a:effectLst>
            <a:innerShdw blurRad="139700" dist="139700" dir="16200000">
              <a:srgbClr val="061B46">
                <a:alpha val="5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50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20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2" fill="hold" grpId="0" nodeType="withEffect">
                                  <p:stCondLst>
                                    <p:cond delay="3000"/>
                                  </p:stCondLst>
                                  <p:iterate type="lt">
                                    <p:tmPct val="10000"/>
                                  </p:iterate>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1+#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22" presetClass="entr" presetSubtype="8" fill="hold" grpId="0" nodeType="withEffect">
                                  <p:stCondLst>
                                    <p:cond delay="3500"/>
                                  </p:stCondLst>
                                  <p:childTnLst>
                                    <p:set>
                                      <p:cBhvr>
                                        <p:cTn id="17" dur="1" fill="hold">
                                          <p:stCondLst>
                                            <p:cond delay="0"/>
                                          </p:stCondLst>
                                        </p:cTn>
                                        <p:tgtEl>
                                          <p:spTgt spid="39"/>
                                        </p:tgtEl>
                                        <p:attrNameLst>
                                          <p:attrName>style.visibility</p:attrName>
                                        </p:attrNameLst>
                                      </p:cBhvr>
                                      <p:to>
                                        <p:strVal val="visible"/>
                                      </p:to>
                                    </p:set>
                                    <p:animEffect transition="in" filter="wipe(left)">
                                      <p:cBhvr>
                                        <p:cTn id="18" dur="750"/>
                                        <p:tgtEl>
                                          <p:spTgt spid="39"/>
                                        </p:tgtEl>
                                      </p:cBhvr>
                                    </p:animEffect>
                                  </p:childTnLst>
                                </p:cTn>
                              </p:par>
                              <p:par>
                                <p:cTn id="19" presetID="22" presetClass="entr" presetSubtype="1" fill="hold" grpId="0" nodeType="withEffect">
                                  <p:stCondLst>
                                    <p:cond delay="425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1000"/>
                                        <p:tgtEl>
                                          <p:spTgt spid="38"/>
                                        </p:tgtEl>
                                      </p:cBhvr>
                                    </p:animEffect>
                                  </p:childTnLst>
                                </p:cTn>
                              </p:par>
                              <p:par>
                                <p:cTn id="22" presetID="42" presetClass="entr" presetSubtype="0" fill="hold" grpId="0" nodeType="withEffect">
                                  <p:stCondLst>
                                    <p:cond delay="60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par>
                                <p:cTn id="27" presetID="22" presetClass="entr" presetSubtype="1" fill="hold" grpId="0" nodeType="withEffect">
                                  <p:stCondLst>
                                    <p:cond delay="675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750"/>
                                        <p:tgtEl>
                                          <p:spTgt spid="5"/>
                                        </p:tgtEl>
                                      </p:cBhvr>
                                    </p:animEffect>
                                  </p:childTnLst>
                                </p:cTn>
                              </p:par>
                              <p:par>
                                <p:cTn id="30" presetID="42" presetClass="entr" presetSubtype="0" fill="hold" grpId="0" nodeType="withEffect">
                                  <p:stCondLst>
                                    <p:cond delay="60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22" presetClass="entr" presetSubtype="1" fill="hold" grpId="0" nodeType="withEffect">
                                  <p:stCondLst>
                                    <p:cond delay="675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750"/>
                                        <p:tgtEl>
                                          <p:spTgt spid="7"/>
                                        </p:tgtEl>
                                      </p:cBhvr>
                                    </p:animEffect>
                                  </p:childTnLst>
                                </p:cTn>
                              </p:par>
                              <p:par>
                                <p:cTn id="38" presetID="42" presetClass="entr" presetSubtype="0" fill="hold" grpId="0" nodeType="withEffect">
                                  <p:stCondLst>
                                    <p:cond delay="60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22" presetClass="entr" presetSubtype="1" fill="hold" grpId="0" nodeType="withEffect">
                                  <p:stCondLst>
                                    <p:cond delay="675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38" grpId="0"/>
      <p:bldP spid="39" grpId="0"/>
      <p:bldP spid="4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6047</Words>
  <Application>WPS 演示</Application>
  <PresentationFormat>宽屏</PresentationFormat>
  <Paragraphs>330</Paragraphs>
  <Slides>22</Slides>
  <Notes>1</Notes>
  <HiddenSlides>1</HiddenSlides>
  <MMClips>0</MMClips>
  <ScaleCrop>false</ScaleCrop>
  <HeadingPairs>
    <vt:vector size="6" baseType="variant">
      <vt:variant>
        <vt:lpstr>已用的字体</vt:lpstr>
      </vt:variant>
      <vt:variant>
        <vt:i4>34</vt:i4>
      </vt:variant>
      <vt:variant>
        <vt:lpstr>主题</vt:lpstr>
      </vt:variant>
      <vt:variant>
        <vt:i4>1</vt:i4>
      </vt:variant>
      <vt:variant>
        <vt:lpstr>幻灯片标题</vt:lpstr>
      </vt:variant>
      <vt:variant>
        <vt:i4>22</vt:i4>
      </vt:variant>
    </vt:vector>
  </HeadingPairs>
  <TitlesOfParts>
    <vt:vector size="57" baseType="lpstr">
      <vt:lpstr>Arial</vt:lpstr>
      <vt:lpstr>宋体</vt:lpstr>
      <vt:lpstr>Wingdings</vt:lpstr>
      <vt:lpstr>汉仪雅酷黑 55W</vt:lpstr>
      <vt:lpstr>汉仪典雅体简</vt:lpstr>
      <vt:lpstr>汉仪旗黑Y3-85W</vt:lpstr>
      <vt:lpstr>Times New Roman</vt:lpstr>
      <vt:lpstr>Impact</vt:lpstr>
      <vt:lpstr>Montserrat Light</vt:lpstr>
      <vt:lpstr>★日文毛笔</vt:lpstr>
      <vt:lpstr>Arial</vt:lpstr>
      <vt:lpstr>Lato Black</vt:lpstr>
      <vt:lpstr>Bebas Neue</vt:lpstr>
      <vt:lpstr>Lato Light</vt:lpstr>
      <vt:lpstr>MS PGothic</vt:lpstr>
      <vt:lpstr>张海山锐谐体</vt:lpstr>
      <vt:lpstr>微软雅黑</vt:lpstr>
      <vt:lpstr>Calibri</vt:lpstr>
      <vt:lpstr>Arial Unicode MS</vt:lpstr>
      <vt:lpstr>Calibri Light</vt:lpstr>
      <vt:lpstr>方正兰亭黑_GBK</vt:lpstr>
      <vt:lpstr>黑体</vt:lpstr>
      <vt:lpstr>Open Sans</vt:lpstr>
      <vt:lpstr>Calibri</vt:lpstr>
      <vt:lpstr>Simple-Line-Icons</vt:lpstr>
      <vt:lpstr>汉仪书魂体简</vt:lpstr>
      <vt:lpstr>Microsoft YaHei Bold</vt:lpstr>
      <vt:lpstr>汉仪书魂体简</vt:lpstr>
      <vt:lpstr>汉仪中黑简</vt:lpstr>
      <vt:lpstr>Microsoft YaHei Bold</vt:lpstr>
      <vt:lpstr>汉仪中黑简</vt:lpstr>
      <vt:lpstr>思源黑体 CN Bold</vt:lpstr>
      <vt:lpstr>汉仪大黑简</vt:lpstr>
      <vt:lpstr>汉仪大黑简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铭</cp:lastModifiedBy>
  <cp:revision>99</cp:revision>
  <dcterms:created xsi:type="dcterms:W3CDTF">2021-11-29T12:28:00Z</dcterms:created>
  <dcterms:modified xsi:type="dcterms:W3CDTF">2022-01-04T01:57:31Z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v1.0_mb_oJexPmR1R0sDvlRRQSkxgA==</vt:lpwstr>
  </property>
  <property fmtid="{D5CDD505-2E9C-101B-9397-08002B2CF9AE}" pid="4" name="ICV">
    <vt:lpwstr>720FAF24860B4829B12D27A0DC870440</vt:lpwstr>
  </property>
</Properties>
</file>