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30"/>
  </p:notesMasterIdLst>
  <p:handoutMasterIdLst>
    <p:handoutMasterId r:id="rId31"/>
  </p:handoutMasterIdLst>
  <p:sldIdLst>
    <p:sldId id="258" r:id="rId4"/>
    <p:sldId id="259" r:id="rId5"/>
    <p:sldId id="260" r:id="rId6"/>
    <p:sldId id="316" r:id="rId7"/>
    <p:sldId id="313" r:id="rId8"/>
    <p:sldId id="326" r:id="rId9"/>
    <p:sldId id="308" r:id="rId10"/>
    <p:sldId id="336" r:id="rId11"/>
    <p:sldId id="335" r:id="rId12"/>
    <p:sldId id="333" r:id="rId13"/>
    <p:sldId id="334" r:id="rId14"/>
    <p:sldId id="309" r:id="rId15"/>
    <p:sldId id="342" r:id="rId16"/>
    <p:sldId id="341" r:id="rId17"/>
    <p:sldId id="338" r:id="rId18"/>
    <p:sldId id="337" r:id="rId19"/>
    <p:sldId id="323" r:id="rId20"/>
    <p:sldId id="339" r:id="rId21"/>
    <p:sldId id="345" r:id="rId22"/>
    <p:sldId id="340" r:id="rId23"/>
    <p:sldId id="346" r:id="rId24"/>
    <p:sldId id="347" r:id="rId25"/>
    <p:sldId id="348" r:id="rId26"/>
    <p:sldId id="324" r:id="rId27"/>
    <p:sldId id="349" r:id="rId28"/>
    <p:sldId id="350" r:id="rId29"/>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795" userDrawn="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D0025"/>
    <a:srgbClr val="BE2131"/>
    <a:srgbClr val="E7251F"/>
    <a:srgbClr val="E9463F"/>
    <a:srgbClr val="E60012"/>
    <a:srgbClr val="DB251D"/>
    <a:srgbClr val="E50011"/>
    <a:srgbClr val="C7000B"/>
    <a:srgbClr val="EC0011"/>
    <a:srgbClr val="3A3B3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9" autoAdjust="0"/>
    <p:restoredTop sz="94660"/>
  </p:normalViewPr>
  <p:slideViewPr>
    <p:cSldViewPr snapToGrid="0" showGuides="1">
      <p:cViewPr>
        <p:scale>
          <a:sx n="33" d="100"/>
          <a:sy n="33" d="100"/>
        </p:scale>
        <p:origin x="-1008" y="-2118"/>
      </p:cViewPr>
      <p:guideLst>
        <p:guide orient="horz" pos="2160"/>
        <p:guide pos="3795"/>
      </p:guideLst>
    </p:cSldViewPr>
  </p:slideViewPr>
  <p:notesTextViewPr>
    <p:cViewPr>
      <p:scale>
        <a:sx n="1" d="1"/>
        <a:sy n="1" d="1"/>
      </p:scale>
      <p:origin x="0" y="0"/>
    </p:cViewPr>
  </p:notesTextViewPr>
  <p:sorterViewPr>
    <p:cViewPr>
      <p:scale>
        <a:sx n="139" d="100"/>
        <a:sy n="139" d="100"/>
      </p:scale>
      <p:origin x="0" y="0"/>
    </p:cViewPr>
  </p:sorterViewPr>
  <p:notesViewPr>
    <p:cSldViewPr snapToGrid="0" showGuides="1">
      <p:cViewPr varScale="1">
        <p:scale>
          <a:sx n="96" d="100"/>
          <a:sy n="96" d="100"/>
        </p:scale>
        <p:origin x="-762"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gs" Target="tags/tag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 xmlns:a16="http://schemas.microsoft.com/office/drawing/2014/main" id="{65CD2479-FE29-40AC-B597-1DFE79027D2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 xmlns:a16="http://schemas.microsoft.com/office/drawing/2014/main" id="{2A7CBB3C-4472-45C6-B467-9C39A221CE3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C48440B-0CDB-4B10-999B-AFA3EA8B27DD}" type="datetimeFigureOut">
              <a:rPr lang="zh-CN" altLang="en-US" smtClean="0"/>
              <a:t>2020/7/22</a:t>
            </a:fld>
            <a:endParaRPr lang="zh-CN" altLang="en-US"/>
          </a:p>
        </p:txBody>
      </p:sp>
      <p:sp>
        <p:nvSpPr>
          <p:cNvPr id="4" name="页脚占位符 3">
            <a:extLst>
              <a:ext uri="{FF2B5EF4-FFF2-40B4-BE49-F238E27FC236}">
                <a16:creationId xmlns="" xmlns:a16="http://schemas.microsoft.com/office/drawing/2014/main" id="{774C7035-CD98-4D53-A1D8-51B9BF92150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 xmlns:a16="http://schemas.microsoft.com/office/drawing/2014/main" id="{B2EF23C5-9C7B-4F7E-A7A6-1BD187D3E95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A82E363-BE3C-47C1-AC16-03B1C9029DA8}" type="slidenum">
              <a:rPr lang="zh-CN" altLang="en-US" smtClean="0"/>
              <a:t>‹#›</a:t>
            </a:fld>
            <a:endParaRPr lang="zh-CN" altLang="en-US"/>
          </a:p>
        </p:txBody>
      </p:sp>
    </p:spTree>
    <p:extLst>
      <p:ext uri="{BB962C8B-B14F-4D97-AF65-F5344CB8AC3E}">
        <p14:creationId xmlns:p14="http://schemas.microsoft.com/office/powerpoint/2010/main" val="11442028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8B1FD9-DCA8-4CDA-B338-3F9F964D96AB}" type="datetimeFigureOut">
              <a:rPr lang="zh-CN" altLang="en-US" smtClean="0"/>
              <a:t>2020/7/22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583EBA-D1EB-4246-A148-CF97D228FA5D}" type="slidenum">
              <a:rPr lang="zh-CN" altLang="en-US" smtClean="0"/>
              <a:t>‹#›</a:t>
            </a:fld>
            <a:endParaRPr lang="zh-CN" altLang="en-US"/>
          </a:p>
        </p:txBody>
      </p:sp>
    </p:spTree>
    <p:extLst>
      <p:ext uri="{BB962C8B-B14F-4D97-AF65-F5344CB8AC3E}">
        <p14:creationId xmlns:p14="http://schemas.microsoft.com/office/powerpoint/2010/main" val="14233780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583EBA-D1EB-4246-A148-CF97D228FA5D}" type="slidenum">
              <a:rPr lang="zh-CN" altLang="en-US" smtClean="0"/>
              <a:t>1</a:t>
            </a:fld>
            <a:endParaRPr lang="zh-CN" altLang="en-US"/>
          </a:p>
        </p:txBody>
      </p:sp>
    </p:spTree>
    <p:extLst>
      <p:ext uri="{BB962C8B-B14F-4D97-AF65-F5344CB8AC3E}">
        <p14:creationId xmlns:p14="http://schemas.microsoft.com/office/powerpoint/2010/main" val="4032004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583EBA-D1EB-4246-A148-CF97D228FA5D}" type="slidenum">
              <a:rPr lang="zh-CN" altLang="en-US" smtClean="0"/>
              <a:t>10</a:t>
            </a:fld>
            <a:endParaRPr lang="zh-CN" altLang="en-US"/>
          </a:p>
        </p:txBody>
      </p:sp>
    </p:spTree>
    <p:extLst>
      <p:ext uri="{BB962C8B-B14F-4D97-AF65-F5344CB8AC3E}">
        <p14:creationId xmlns:p14="http://schemas.microsoft.com/office/powerpoint/2010/main" val="15879778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583EBA-D1EB-4246-A148-CF97D228FA5D}" type="slidenum">
              <a:rPr lang="zh-CN" altLang="en-US" smtClean="0"/>
              <a:t>11</a:t>
            </a:fld>
            <a:endParaRPr lang="zh-CN" altLang="en-US"/>
          </a:p>
        </p:txBody>
      </p:sp>
    </p:spTree>
    <p:extLst>
      <p:ext uri="{BB962C8B-B14F-4D97-AF65-F5344CB8AC3E}">
        <p14:creationId xmlns:p14="http://schemas.microsoft.com/office/powerpoint/2010/main" val="30175012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583EBA-D1EB-4246-A148-CF97D228FA5D}" type="slidenum">
              <a:rPr lang="zh-CN" altLang="en-US" smtClean="0"/>
              <a:t>12</a:t>
            </a:fld>
            <a:endParaRPr lang="zh-CN" altLang="en-US"/>
          </a:p>
        </p:txBody>
      </p:sp>
    </p:spTree>
    <p:extLst>
      <p:ext uri="{BB962C8B-B14F-4D97-AF65-F5344CB8AC3E}">
        <p14:creationId xmlns:p14="http://schemas.microsoft.com/office/powerpoint/2010/main" val="37744300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583EBA-D1EB-4246-A148-CF97D228FA5D}" type="slidenum">
              <a:rPr lang="zh-CN" altLang="en-US" smtClean="0"/>
              <a:t>13</a:t>
            </a:fld>
            <a:endParaRPr lang="zh-CN" altLang="en-US"/>
          </a:p>
        </p:txBody>
      </p:sp>
    </p:spTree>
    <p:extLst>
      <p:ext uri="{BB962C8B-B14F-4D97-AF65-F5344CB8AC3E}">
        <p14:creationId xmlns:p14="http://schemas.microsoft.com/office/powerpoint/2010/main" val="12457914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583EBA-D1EB-4246-A148-CF97D228FA5D}" type="slidenum">
              <a:rPr lang="zh-CN" altLang="en-US" smtClean="0"/>
              <a:t>14</a:t>
            </a:fld>
            <a:endParaRPr lang="zh-CN" altLang="en-US"/>
          </a:p>
        </p:txBody>
      </p:sp>
    </p:spTree>
    <p:extLst>
      <p:ext uri="{BB962C8B-B14F-4D97-AF65-F5344CB8AC3E}">
        <p14:creationId xmlns:p14="http://schemas.microsoft.com/office/powerpoint/2010/main" val="8230627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583EBA-D1EB-4246-A148-CF97D228FA5D}" type="slidenum">
              <a:rPr lang="zh-CN" altLang="en-US" smtClean="0"/>
              <a:t>15</a:t>
            </a:fld>
            <a:endParaRPr lang="zh-CN" altLang="en-US"/>
          </a:p>
        </p:txBody>
      </p:sp>
    </p:spTree>
    <p:extLst>
      <p:ext uri="{BB962C8B-B14F-4D97-AF65-F5344CB8AC3E}">
        <p14:creationId xmlns:p14="http://schemas.microsoft.com/office/powerpoint/2010/main" val="42131593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583EBA-D1EB-4246-A148-CF97D228FA5D}" type="slidenum">
              <a:rPr lang="zh-CN" altLang="en-US" smtClean="0"/>
              <a:t>16</a:t>
            </a:fld>
            <a:endParaRPr lang="zh-CN" altLang="en-US"/>
          </a:p>
        </p:txBody>
      </p:sp>
    </p:spTree>
    <p:extLst>
      <p:ext uri="{BB962C8B-B14F-4D97-AF65-F5344CB8AC3E}">
        <p14:creationId xmlns:p14="http://schemas.microsoft.com/office/powerpoint/2010/main" val="5170750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583EBA-D1EB-4246-A148-CF97D228FA5D}" type="slidenum">
              <a:rPr lang="zh-CN" altLang="en-US" smtClean="0"/>
              <a:t>17</a:t>
            </a:fld>
            <a:endParaRPr lang="zh-CN" altLang="en-US"/>
          </a:p>
        </p:txBody>
      </p:sp>
    </p:spTree>
    <p:extLst>
      <p:ext uri="{BB962C8B-B14F-4D97-AF65-F5344CB8AC3E}">
        <p14:creationId xmlns:p14="http://schemas.microsoft.com/office/powerpoint/2010/main" val="9342033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583EBA-D1EB-4246-A148-CF97D228FA5D}" type="slidenum">
              <a:rPr lang="zh-CN" altLang="en-US" smtClean="0"/>
              <a:t>18</a:t>
            </a:fld>
            <a:endParaRPr lang="zh-CN" altLang="en-US"/>
          </a:p>
        </p:txBody>
      </p:sp>
    </p:spTree>
    <p:extLst>
      <p:ext uri="{BB962C8B-B14F-4D97-AF65-F5344CB8AC3E}">
        <p14:creationId xmlns:p14="http://schemas.microsoft.com/office/powerpoint/2010/main" val="31200353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583EBA-D1EB-4246-A148-CF97D228FA5D}" type="slidenum">
              <a:rPr lang="zh-CN" altLang="en-US" smtClean="0"/>
              <a:t>19</a:t>
            </a:fld>
            <a:endParaRPr lang="zh-CN" altLang="en-US"/>
          </a:p>
        </p:txBody>
      </p:sp>
    </p:spTree>
    <p:extLst>
      <p:ext uri="{BB962C8B-B14F-4D97-AF65-F5344CB8AC3E}">
        <p14:creationId xmlns:p14="http://schemas.microsoft.com/office/powerpoint/2010/main" val="17107988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583EBA-D1EB-4246-A148-CF97D228FA5D}" type="slidenum">
              <a:rPr lang="zh-CN" altLang="en-US" smtClean="0"/>
              <a:t>2</a:t>
            </a:fld>
            <a:endParaRPr lang="zh-CN" altLang="en-US"/>
          </a:p>
        </p:txBody>
      </p:sp>
    </p:spTree>
    <p:extLst>
      <p:ext uri="{BB962C8B-B14F-4D97-AF65-F5344CB8AC3E}">
        <p14:creationId xmlns:p14="http://schemas.microsoft.com/office/powerpoint/2010/main" val="23900574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583EBA-D1EB-4246-A148-CF97D228FA5D}" type="slidenum">
              <a:rPr lang="zh-CN" altLang="en-US" smtClean="0"/>
              <a:t>20</a:t>
            </a:fld>
            <a:endParaRPr lang="zh-CN" altLang="en-US"/>
          </a:p>
        </p:txBody>
      </p:sp>
    </p:spTree>
    <p:extLst>
      <p:ext uri="{BB962C8B-B14F-4D97-AF65-F5344CB8AC3E}">
        <p14:creationId xmlns:p14="http://schemas.microsoft.com/office/powerpoint/2010/main" val="32936859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583EBA-D1EB-4246-A148-CF97D228FA5D}" type="slidenum">
              <a:rPr lang="zh-CN" altLang="en-US" smtClean="0"/>
              <a:t>21</a:t>
            </a:fld>
            <a:endParaRPr lang="zh-CN" altLang="en-US"/>
          </a:p>
        </p:txBody>
      </p:sp>
    </p:spTree>
    <p:extLst>
      <p:ext uri="{BB962C8B-B14F-4D97-AF65-F5344CB8AC3E}">
        <p14:creationId xmlns:p14="http://schemas.microsoft.com/office/powerpoint/2010/main" val="4917135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583EBA-D1EB-4246-A148-CF97D228FA5D}" type="slidenum">
              <a:rPr lang="zh-CN" altLang="en-US" smtClean="0"/>
              <a:t>22</a:t>
            </a:fld>
            <a:endParaRPr lang="zh-CN" altLang="en-US"/>
          </a:p>
        </p:txBody>
      </p:sp>
    </p:spTree>
    <p:extLst>
      <p:ext uri="{BB962C8B-B14F-4D97-AF65-F5344CB8AC3E}">
        <p14:creationId xmlns:p14="http://schemas.microsoft.com/office/powerpoint/2010/main" val="16440560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583EBA-D1EB-4246-A148-CF97D228FA5D}" type="slidenum">
              <a:rPr lang="zh-CN" altLang="en-US" smtClean="0"/>
              <a:t>23</a:t>
            </a:fld>
            <a:endParaRPr lang="zh-CN" altLang="en-US"/>
          </a:p>
        </p:txBody>
      </p:sp>
    </p:spTree>
    <p:extLst>
      <p:ext uri="{BB962C8B-B14F-4D97-AF65-F5344CB8AC3E}">
        <p14:creationId xmlns:p14="http://schemas.microsoft.com/office/powerpoint/2010/main" val="20311541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583EBA-D1EB-4246-A148-CF97D228FA5D}" type="slidenum">
              <a:rPr lang="zh-CN" altLang="en-US" smtClean="0"/>
              <a:t>24</a:t>
            </a:fld>
            <a:endParaRPr lang="zh-CN" altLang="en-US"/>
          </a:p>
        </p:txBody>
      </p:sp>
    </p:spTree>
    <p:extLst>
      <p:ext uri="{BB962C8B-B14F-4D97-AF65-F5344CB8AC3E}">
        <p14:creationId xmlns:p14="http://schemas.microsoft.com/office/powerpoint/2010/main" val="24028433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583EBA-D1EB-4246-A148-CF97D228FA5D}" type="slidenum">
              <a:rPr lang="zh-CN" altLang="en-US" smtClean="0"/>
              <a:t>3</a:t>
            </a:fld>
            <a:endParaRPr lang="zh-CN" altLang="en-US"/>
          </a:p>
        </p:txBody>
      </p:sp>
    </p:spTree>
    <p:extLst>
      <p:ext uri="{BB962C8B-B14F-4D97-AF65-F5344CB8AC3E}">
        <p14:creationId xmlns:p14="http://schemas.microsoft.com/office/powerpoint/2010/main" val="39107566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583EBA-D1EB-4246-A148-CF97D228FA5D}" type="slidenum">
              <a:rPr lang="zh-CN" altLang="en-US" smtClean="0"/>
              <a:t>4</a:t>
            </a:fld>
            <a:endParaRPr lang="zh-CN" altLang="en-US"/>
          </a:p>
        </p:txBody>
      </p:sp>
    </p:spTree>
    <p:extLst>
      <p:ext uri="{BB962C8B-B14F-4D97-AF65-F5344CB8AC3E}">
        <p14:creationId xmlns:p14="http://schemas.microsoft.com/office/powerpoint/2010/main" val="26009827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583EBA-D1EB-4246-A148-CF97D228FA5D}" type="slidenum">
              <a:rPr lang="zh-CN" altLang="en-US" smtClean="0"/>
              <a:t>5</a:t>
            </a:fld>
            <a:endParaRPr lang="zh-CN" altLang="en-US"/>
          </a:p>
        </p:txBody>
      </p:sp>
    </p:spTree>
    <p:extLst>
      <p:ext uri="{BB962C8B-B14F-4D97-AF65-F5344CB8AC3E}">
        <p14:creationId xmlns:p14="http://schemas.microsoft.com/office/powerpoint/2010/main" val="1390732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583EBA-D1EB-4246-A148-CF97D228FA5D}" type="slidenum">
              <a:rPr lang="zh-CN" altLang="en-US" smtClean="0"/>
              <a:t>6</a:t>
            </a:fld>
            <a:endParaRPr lang="zh-CN" altLang="en-US"/>
          </a:p>
        </p:txBody>
      </p:sp>
    </p:spTree>
    <p:extLst>
      <p:ext uri="{BB962C8B-B14F-4D97-AF65-F5344CB8AC3E}">
        <p14:creationId xmlns:p14="http://schemas.microsoft.com/office/powerpoint/2010/main" val="14090344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583EBA-D1EB-4246-A148-CF97D228FA5D}" type="slidenum">
              <a:rPr lang="zh-CN" altLang="en-US" smtClean="0"/>
              <a:t>7</a:t>
            </a:fld>
            <a:endParaRPr lang="zh-CN" altLang="en-US"/>
          </a:p>
        </p:txBody>
      </p:sp>
    </p:spTree>
    <p:extLst>
      <p:ext uri="{BB962C8B-B14F-4D97-AF65-F5344CB8AC3E}">
        <p14:creationId xmlns:p14="http://schemas.microsoft.com/office/powerpoint/2010/main" val="61212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583EBA-D1EB-4246-A148-CF97D228FA5D}" type="slidenum">
              <a:rPr lang="zh-CN" altLang="en-US" smtClean="0"/>
              <a:t>8</a:t>
            </a:fld>
            <a:endParaRPr lang="zh-CN" altLang="en-US"/>
          </a:p>
        </p:txBody>
      </p:sp>
    </p:spTree>
    <p:extLst>
      <p:ext uri="{BB962C8B-B14F-4D97-AF65-F5344CB8AC3E}">
        <p14:creationId xmlns:p14="http://schemas.microsoft.com/office/powerpoint/2010/main" val="24285879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583EBA-D1EB-4246-A148-CF97D228FA5D}" type="slidenum">
              <a:rPr lang="zh-CN" altLang="en-US" smtClean="0"/>
              <a:t>9</a:t>
            </a:fld>
            <a:endParaRPr lang="zh-CN" altLang="en-US"/>
          </a:p>
        </p:txBody>
      </p:sp>
    </p:spTree>
    <p:extLst>
      <p:ext uri="{BB962C8B-B14F-4D97-AF65-F5344CB8AC3E}">
        <p14:creationId xmlns:p14="http://schemas.microsoft.com/office/powerpoint/2010/main" val="22552931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p14="http://schemas.microsoft.com/office/powerpoint/2010/main" xmlns:a14="http://schemas.microsoft.com/office/drawing/2010/main" xmlns="" id="{250FE345-1DC2-4E9E-901C-05016E6AB69A}"/>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8" name="图片 7">
            <a:extLst>
              <a:ext uri="{FF2B5EF4-FFF2-40B4-BE49-F238E27FC236}">
                <a16:creationId xmlns:a16="http://schemas.microsoft.com/office/drawing/2014/main" xmlns:p14="http://schemas.microsoft.com/office/powerpoint/2010/main" xmlns:a14="http://schemas.microsoft.com/office/drawing/2010/main" xmlns="" id="{665718C4-E321-4310-ADD3-58CD0DFD967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089" y="118531"/>
            <a:ext cx="12187819" cy="6858000"/>
          </a:xfrm>
          <a:prstGeom prst="rect">
            <a:avLst/>
          </a:prstGeom>
        </p:spPr>
      </p:pic>
    </p:spTree>
    <p:extLst>
      <p:ext uri="{BB962C8B-B14F-4D97-AF65-F5344CB8AC3E}">
        <p14:creationId xmlns:p14="http://schemas.microsoft.com/office/powerpoint/2010/main" val="327617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4="http://schemas.microsoft.com/office/powerpoint/2010/main" xmlns="" id="{21F181B7-5581-400F-AC4E-9C9952D3B992}"/>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p14="http://schemas.microsoft.com/office/powerpoint/2010/main" xmlns="" id="{0CB7FE94-2D3C-4046-B8A9-E300F6F553B6}"/>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p14="http://schemas.microsoft.com/office/powerpoint/2010/main" xmlns="" id="{B4A40BB4-92AB-4B94-AB5C-4A75A29D70ED}"/>
              </a:ext>
            </a:extLst>
          </p:cNvPr>
          <p:cNvSpPr>
            <a:spLocks noGrp="1"/>
          </p:cNvSpPr>
          <p:nvPr>
            <p:ph type="dt" sz="half" idx="10"/>
          </p:nvPr>
        </p:nvSpPr>
        <p:spPr/>
        <p:txBody>
          <a:bodyPr/>
          <a:lstStyle/>
          <a:p>
            <a:fld id="{C20A95A0-4BE6-478C-A86C-B18C74B4A9B0}" type="datetimeFigureOut">
              <a:rPr lang="zh-CN" altLang="en-US" smtClean="0"/>
              <a:t>2020/7/22</a:t>
            </a:fld>
            <a:endParaRPr lang="zh-CN" altLang="en-US"/>
          </a:p>
        </p:txBody>
      </p:sp>
      <p:sp>
        <p:nvSpPr>
          <p:cNvPr id="5" name="页脚占位符 4">
            <a:extLst>
              <a:ext uri="{FF2B5EF4-FFF2-40B4-BE49-F238E27FC236}">
                <a16:creationId xmlns:a16="http://schemas.microsoft.com/office/drawing/2014/main" xmlns:p14="http://schemas.microsoft.com/office/powerpoint/2010/main" xmlns="" id="{3A321E04-9009-4651-A40D-95F422FF691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p14="http://schemas.microsoft.com/office/powerpoint/2010/main" xmlns="" id="{890B5146-C9E4-49F2-A9E1-E424F0A39586}"/>
              </a:ext>
            </a:extLst>
          </p:cNvPr>
          <p:cNvSpPr>
            <a:spLocks noGrp="1"/>
          </p:cNvSpPr>
          <p:nvPr>
            <p:ph type="sldNum" sz="quarter" idx="12"/>
          </p:nvPr>
        </p:nvSpPr>
        <p:spPr/>
        <p:txBody>
          <a:bodyPr/>
          <a:lstStyle/>
          <a:p>
            <a:fld id="{79F78120-75B4-451C-BEB3-F7B89801FF60}" type="slidenum">
              <a:rPr lang="zh-CN" altLang="en-US" smtClean="0"/>
              <a:t>‹#›</a:t>
            </a:fld>
            <a:endParaRPr lang="zh-CN" altLang="en-US"/>
          </a:p>
        </p:txBody>
      </p:sp>
    </p:spTree>
    <p:extLst>
      <p:ext uri="{BB962C8B-B14F-4D97-AF65-F5344CB8AC3E}">
        <p14:creationId xmlns:p14="http://schemas.microsoft.com/office/powerpoint/2010/main" val="21013029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p14="http://schemas.microsoft.com/office/powerpoint/2010/main" xmlns="" id="{DA7B78C9-228A-4C9B-BA99-C77B1BB6A5DF}"/>
              </a:ext>
            </a:extLst>
          </p:cNvPr>
          <p:cNvSpPr>
            <a:spLocks noGrp="1"/>
          </p:cNvSpPr>
          <p:nvPr>
            <p:ph type="title" orient="vert"/>
          </p:nvPr>
        </p:nvSpPr>
        <p:spPr>
          <a:xfrm>
            <a:off x="8724902"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p14="http://schemas.microsoft.com/office/powerpoint/2010/main" xmlns="" id="{4350F4E1-B985-4712-9D15-CA00205BC047}"/>
              </a:ext>
            </a:extLst>
          </p:cNvPr>
          <p:cNvSpPr>
            <a:spLocks noGrp="1"/>
          </p:cNvSpPr>
          <p:nvPr>
            <p:ph type="body" orient="vert" idx="1"/>
          </p:nvPr>
        </p:nvSpPr>
        <p:spPr>
          <a:xfrm>
            <a:off x="838202"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p14="http://schemas.microsoft.com/office/powerpoint/2010/main" xmlns="" id="{6D8FC574-FFAD-4AE9-AA9E-DD90AD4B34A0}"/>
              </a:ext>
            </a:extLst>
          </p:cNvPr>
          <p:cNvSpPr>
            <a:spLocks noGrp="1"/>
          </p:cNvSpPr>
          <p:nvPr>
            <p:ph type="dt" sz="half" idx="10"/>
          </p:nvPr>
        </p:nvSpPr>
        <p:spPr/>
        <p:txBody>
          <a:bodyPr/>
          <a:lstStyle/>
          <a:p>
            <a:fld id="{C20A95A0-4BE6-478C-A86C-B18C74B4A9B0}" type="datetimeFigureOut">
              <a:rPr lang="zh-CN" altLang="en-US" smtClean="0"/>
              <a:t>2020/7/22</a:t>
            </a:fld>
            <a:endParaRPr lang="zh-CN" altLang="en-US"/>
          </a:p>
        </p:txBody>
      </p:sp>
      <p:sp>
        <p:nvSpPr>
          <p:cNvPr id="5" name="页脚占位符 4">
            <a:extLst>
              <a:ext uri="{FF2B5EF4-FFF2-40B4-BE49-F238E27FC236}">
                <a16:creationId xmlns:a16="http://schemas.microsoft.com/office/drawing/2014/main" xmlns:p14="http://schemas.microsoft.com/office/powerpoint/2010/main" xmlns="" id="{8EE543D6-03E9-43A6-BA2D-D0F0B707A1F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p14="http://schemas.microsoft.com/office/powerpoint/2010/main" xmlns="" id="{0B9A2672-337A-4DA3-9E86-70975BE7B7B3}"/>
              </a:ext>
            </a:extLst>
          </p:cNvPr>
          <p:cNvSpPr>
            <a:spLocks noGrp="1"/>
          </p:cNvSpPr>
          <p:nvPr>
            <p:ph type="sldNum" sz="quarter" idx="12"/>
          </p:nvPr>
        </p:nvSpPr>
        <p:spPr/>
        <p:txBody>
          <a:bodyPr/>
          <a:lstStyle/>
          <a:p>
            <a:fld id="{79F78120-75B4-451C-BEB3-F7B89801FF60}" type="slidenum">
              <a:rPr lang="zh-CN" altLang="en-US" smtClean="0"/>
              <a:t>‹#›</a:t>
            </a:fld>
            <a:endParaRPr lang="zh-CN" altLang="en-US"/>
          </a:p>
        </p:txBody>
      </p:sp>
    </p:spTree>
    <p:extLst>
      <p:ext uri="{BB962C8B-B14F-4D97-AF65-F5344CB8AC3E}">
        <p14:creationId xmlns:p14="http://schemas.microsoft.com/office/powerpoint/2010/main" val="20671618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30"/>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2020/7/22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851377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2020/7/22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231613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5"/>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2020/7/22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676615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2020/7/22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22350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7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2020/7/22</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51041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2020/7/22</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351614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2020/7/22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675238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2020/7/22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30860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4="http://schemas.microsoft.com/office/powerpoint/2010/main" xmlns="" id="{51899078-9819-47E1-B3D1-6480AB50439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p14="http://schemas.microsoft.com/office/powerpoint/2010/main" xmlns="" id="{5EF7A26F-831E-419C-8E59-27AF0D4ABE0A}"/>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p14="http://schemas.microsoft.com/office/powerpoint/2010/main" xmlns="" id="{8C80FFF7-7FB2-471A-ABB8-4C7BF7F34DD7}"/>
              </a:ext>
            </a:extLst>
          </p:cNvPr>
          <p:cNvSpPr>
            <a:spLocks noGrp="1"/>
          </p:cNvSpPr>
          <p:nvPr>
            <p:ph type="dt" sz="half" idx="10"/>
          </p:nvPr>
        </p:nvSpPr>
        <p:spPr/>
        <p:txBody>
          <a:bodyPr/>
          <a:lstStyle/>
          <a:p>
            <a:fld id="{C20A95A0-4BE6-478C-A86C-B18C74B4A9B0}" type="datetimeFigureOut">
              <a:rPr lang="zh-CN" altLang="en-US" smtClean="0"/>
              <a:t>2020/7/22</a:t>
            </a:fld>
            <a:endParaRPr lang="zh-CN" altLang="en-US"/>
          </a:p>
        </p:txBody>
      </p:sp>
      <p:sp>
        <p:nvSpPr>
          <p:cNvPr id="5" name="页脚占位符 4">
            <a:extLst>
              <a:ext uri="{FF2B5EF4-FFF2-40B4-BE49-F238E27FC236}">
                <a16:creationId xmlns:a16="http://schemas.microsoft.com/office/drawing/2014/main" xmlns:p14="http://schemas.microsoft.com/office/powerpoint/2010/main" xmlns="" id="{A4C21272-93AD-4709-A428-6406745FF0D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p14="http://schemas.microsoft.com/office/powerpoint/2010/main" xmlns="" id="{DB57BD6F-29D0-4CD7-A06E-71CA0AAC4F14}"/>
              </a:ext>
            </a:extLst>
          </p:cNvPr>
          <p:cNvSpPr>
            <a:spLocks noGrp="1"/>
          </p:cNvSpPr>
          <p:nvPr>
            <p:ph type="sldNum" sz="quarter" idx="12"/>
          </p:nvPr>
        </p:nvSpPr>
        <p:spPr/>
        <p:txBody>
          <a:bodyPr/>
          <a:lstStyle/>
          <a:p>
            <a:fld id="{79F78120-75B4-451C-BEB3-F7B89801FF60}" type="slidenum">
              <a:rPr lang="zh-CN" altLang="en-US" smtClean="0"/>
              <a:t>‹#›</a:t>
            </a:fld>
            <a:endParaRPr lang="zh-CN" altLang="en-US"/>
          </a:p>
        </p:txBody>
      </p:sp>
    </p:spTree>
    <p:extLst>
      <p:ext uri="{BB962C8B-B14F-4D97-AF65-F5344CB8AC3E}">
        <p14:creationId xmlns:p14="http://schemas.microsoft.com/office/powerpoint/2010/main" val="286821442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2020/7/22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002450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2020/7/22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902656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3"/>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43"/>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2020/7/22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7428690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2020/7/22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347820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2020/7/22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5322380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2020/7/22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1236165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2020/7/22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2177564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2020/7/22</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862346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2020/7/22</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090749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2020/7/22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111406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4="http://schemas.microsoft.com/office/powerpoint/2010/main" xmlns="" id="{0B05A456-8BB7-472D-ADFE-1500ED8A9473}"/>
              </a:ext>
            </a:extLst>
          </p:cNvPr>
          <p:cNvSpPr>
            <a:spLocks noGrp="1"/>
          </p:cNvSpPr>
          <p:nvPr>
            <p:ph type="title"/>
          </p:nvPr>
        </p:nvSpPr>
        <p:spPr>
          <a:xfrm>
            <a:off x="831851" y="1709742"/>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p14="http://schemas.microsoft.com/office/powerpoint/2010/main" xmlns="" id="{3F40733B-12B1-4DEB-9E3C-B70E05FC981C}"/>
              </a:ext>
            </a:extLst>
          </p:cNvPr>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p14="http://schemas.microsoft.com/office/powerpoint/2010/main" xmlns="" id="{1BDE778D-9DA9-4970-9A0E-19173705C33A}"/>
              </a:ext>
            </a:extLst>
          </p:cNvPr>
          <p:cNvSpPr>
            <a:spLocks noGrp="1"/>
          </p:cNvSpPr>
          <p:nvPr>
            <p:ph type="dt" sz="half" idx="10"/>
          </p:nvPr>
        </p:nvSpPr>
        <p:spPr/>
        <p:txBody>
          <a:bodyPr/>
          <a:lstStyle/>
          <a:p>
            <a:fld id="{C20A95A0-4BE6-478C-A86C-B18C74B4A9B0}" type="datetimeFigureOut">
              <a:rPr lang="zh-CN" altLang="en-US" smtClean="0"/>
              <a:t>2020/7/22</a:t>
            </a:fld>
            <a:endParaRPr lang="zh-CN" altLang="en-US"/>
          </a:p>
        </p:txBody>
      </p:sp>
      <p:sp>
        <p:nvSpPr>
          <p:cNvPr id="5" name="页脚占位符 4">
            <a:extLst>
              <a:ext uri="{FF2B5EF4-FFF2-40B4-BE49-F238E27FC236}">
                <a16:creationId xmlns:a16="http://schemas.microsoft.com/office/drawing/2014/main" xmlns:p14="http://schemas.microsoft.com/office/powerpoint/2010/main" xmlns="" id="{E6883553-BAC7-44D8-9DBB-2D553806CC0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p14="http://schemas.microsoft.com/office/powerpoint/2010/main" xmlns="" id="{3AC6ECC7-2A0B-409B-B30D-B5ADD575E05C}"/>
              </a:ext>
            </a:extLst>
          </p:cNvPr>
          <p:cNvSpPr>
            <a:spLocks noGrp="1"/>
          </p:cNvSpPr>
          <p:nvPr>
            <p:ph type="sldNum" sz="quarter" idx="12"/>
          </p:nvPr>
        </p:nvSpPr>
        <p:spPr/>
        <p:txBody>
          <a:bodyPr/>
          <a:lstStyle/>
          <a:p>
            <a:fld id="{79F78120-75B4-451C-BEB3-F7B89801FF60}" type="slidenum">
              <a:rPr lang="zh-CN" altLang="en-US" smtClean="0"/>
              <a:t>‹#›</a:t>
            </a:fld>
            <a:endParaRPr lang="zh-CN" altLang="en-US"/>
          </a:p>
        </p:txBody>
      </p:sp>
    </p:spTree>
    <p:extLst>
      <p:ext uri="{BB962C8B-B14F-4D97-AF65-F5344CB8AC3E}">
        <p14:creationId xmlns:p14="http://schemas.microsoft.com/office/powerpoint/2010/main" val="212757786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2020/7/22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3482423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2020/7/22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8215309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2020/7/22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5020035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2020/7/22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796572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4="http://schemas.microsoft.com/office/powerpoint/2010/main" xmlns="" id="{4F6BAFD1-E340-4FE7-B572-6CAF897D08E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p14="http://schemas.microsoft.com/office/powerpoint/2010/main" xmlns="" id="{A9788B9C-030C-4ADB-B079-44A46D959FEB}"/>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p14="http://schemas.microsoft.com/office/powerpoint/2010/main" xmlns="" id="{9170BA78-FE1A-48C7-AC6E-4471F694280B}"/>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p14="http://schemas.microsoft.com/office/powerpoint/2010/main" xmlns="" id="{77A874CE-FA33-4B71-8783-7D9FC926B17A}"/>
              </a:ext>
            </a:extLst>
          </p:cNvPr>
          <p:cNvSpPr>
            <a:spLocks noGrp="1"/>
          </p:cNvSpPr>
          <p:nvPr>
            <p:ph type="dt" sz="half" idx="10"/>
          </p:nvPr>
        </p:nvSpPr>
        <p:spPr/>
        <p:txBody>
          <a:bodyPr/>
          <a:lstStyle/>
          <a:p>
            <a:fld id="{C20A95A0-4BE6-478C-A86C-B18C74B4A9B0}" type="datetimeFigureOut">
              <a:rPr lang="zh-CN" altLang="en-US" smtClean="0"/>
              <a:t>2020/7/22</a:t>
            </a:fld>
            <a:endParaRPr lang="zh-CN" altLang="en-US"/>
          </a:p>
        </p:txBody>
      </p:sp>
      <p:sp>
        <p:nvSpPr>
          <p:cNvPr id="6" name="页脚占位符 5">
            <a:extLst>
              <a:ext uri="{FF2B5EF4-FFF2-40B4-BE49-F238E27FC236}">
                <a16:creationId xmlns:a16="http://schemas.microsoft.com/office/drawing/2014/main" xmlns:p14="http://schemas.microsoft.com/office/powerpoint/2010/main" xmlns="" id="{D072AF8B-796E-4E3E-8B37-4AEB3541E8C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p14="http://schemas.microsoft.com/office/powerpoint/2010/main" xmlns="" id="{E2616639-A295-40A5-A3A5-CE194C233DD1}"/>
              </a:ext>
            </a:extLst>
          </p:cNvPr>
          <p:cNvSpPr>
            <a:spLocks noGrp="1"/>
          </p:cNvSpPr>
          <p:nvPr>
            <p:ph type="sldNum" sz="quarter" idx="12"/>
          </p:nvPr>
        </p:nvSpPr>
        <p:spPr/>
        <p:txBody>
          <a:bodyPr/>
          <a:lstStyle/>
          <a:p>
            <a:fld id="{79F78120-75B4-451C-BEB3-F7B89801FF60}" type="slidenum">
              <a:rPr lang="zh-CN" altLang="en-US" smtClean="0"/>
              <a:t>‹#›</a:t>
            </a:fld>
            <a:endParaRPr lang="zh-CN" altLang="en-US"/>
          </a:p>
        </p:txBody>
      </p:sp>
    </p:spTree>
    <p:extLst>
      <p:ext uri="{BB962C8B-B14F-4D97-AF65-F5344CB8AC3E}">
        <p14:creationId xmlns:p14="http://schemas.microsoft.com/office/powerpoint/2010/main" val="4922774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4="http://schemas.microsoft.com/office/powerpoint/2010/main" xmlns="" id="{6E13D5A6-19B8-4ED0-B5F9-E8F3747FA850}"/>
              </a:ext>
            </a:extLst>
          </p:cNvPr>
          <p:cNvSpPr>
            <a:spLocks noGrp="1"/>
          </p:cNvSpPr>
          <p:nvPr>
            <p:ph type="title"/>
          </p:nvPr>
        </p:nvSpPr>
        <p:spPr>
          <a:xfrm>
            <a:off x="839788" y="365129"/>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p14="http://schemas.microsoft.com/office/powerpoint/2010/main" xmlns="" id="{6E714E46-159D-456C-AE06-0D2393E424FA}"/>
              </a:ext>
            </a:extLst>
          </p:cNvPr>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p14="http://schemas.microsoft.com/office/powerpoint/2010/main" xmlns="" id="{2BF08700-E2D5-42F1-A0C5-FA90BC25C398}"/>
              </a:ext>
            </a:extLst>
          </p:cNvPr>
          <p:cNvSpPr>
            <a:spLocks noGrp="1"/>
          </p:cNvSpPr>
          <p:nvPr>
            <p:ph sz="half" idx="2"/>
          </p:nvPr>
        </p:nvSpPr>
        <p:spPr>
          <a:xfrm>
            <a:off x="839789"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p14="http://schemas.microsoft.com/office/powerpoint/2010/main" xmlns="" id="{75071DD6-10EE-43B6-B2E2-DCBD708ED5CD}"/>
              </a:ext>
            </a:extLst>
          </p:cNvPr>
          <p:cNvSpPr>
            <a:spLocks noGrp="1"/>
          </p:cNvSpPr>
          <p:nvPr>
            <p:ph type="body" sz="quarter" idx="3"/>
          </p:nvPr>
        </p:nvSpPr>
        <p:spPr>
          <a:xfrm>
            <a:off x="6172202"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p14="http://schemas.microsoft.com/office/powerpoint/2010/main" xmlns="" id="{8557C0A7-DF96-4FB6-9F12-7306AE4CEDC9}"/>
              </a:ext>
            </a:extLst>
          </p:cNvPr>
          <p:cNvSpPr>
            <a:spLocks noGrp="1"/>
          </p:cNvSpPr>
          <p:nvPr>
            <p:ph sz="quarter" idx="4"/>
          </p:nvPr>
        </p:nvSpPr>
        <p:spPr>
          <a:xfrm>
            <a:off x="6172202"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p14="http://schemas.microsoft.com/office/powerpoint/2010/main" xmlns="" id="{DBD8858E-B800-4A4F-9D15-F3E2A50A21B3}"/>
              </a:ext>
            </a:extLst>
          </p:cNvPr>
          <p:cNvSpPr>
            <a:spLocks noGrp="1"/>
          </p:cNvSpPr>
          <p:nvPr>
            <p:ph type="dt" sz="half" idx="10"/>
          </p:nvPr>
        </p:nvSpPr>
        <p:spPr/>
        <p:txBody>
          <a:bodyPr/>
          <a:lstStyle/>
          <a:p>
            <a:fld id="{C20A95A0-4BE6-478C-A86C-B18C74B4A9B0}" type="datetimeFigureOut">
              <a:rPr lang="zh-CN" altLang="en-US" smtClean="0"/>
              <a:t>2020/7/22</a:t>
            </a:fld>
            <a:endParaRPr lang="zh-CN" altLang="en-US"/>
          </a:p>
        </p:txBody>
      </p:sp>
      <p:sp>
        <p:nvSpPr>
          <p:cNvPr id="8" name="页脚占位符 7">
            <a:extLst>
              <a:ext uri="{FF2B5EF4-FFF2-40B4-BE49-F238E27FC236}">
                <a16:creationId xmlns:a16="http://schemas.microsoft.com/office/drawing/2014/main" xmlns:p14="http://schemas.microsoft.com/office/powerpoint/2010/main" xmlns="" id="{55CDA52C-91F8-4AED-9684-3992D7CBC8C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p14="http://schemas.microsoft.com/office/powerpoint/2010/main" xmlns="" id="{41C17B75-E4B2-4ADD-8499-94796EE76A4F}"/>
              </a:ext>
            </a:extLst>
          </p:cNvPr>
          <p:cNvSpPr>
            <a:spLocks noGrp="1"/>
          </p:cNvSpPr>
          <p:nvPr>
            <p:ph type="sldNum" sz="quarter" idx="12"/>
          </p:nvPr>
        </p:nvSpPr>
        <p:spPr/>
        <p:txBody>
          <a:bodyPr/>
          <a:lstStyle/>
          <a:p>
            <a:fld id="{79F78120-75B4-451C-BEB3-F7B89801FF60}" type="slidenum">
              <a:rPr lang="zh-CN" altLang="en-US" smtClean="0"/>
              <a:t>‹#›</a:t>
            </a:fld>
            <a:endParaRPr lang="zh-CN" altLang="en-US"/>
          </a:p>
        </p:txBody>
      </p:sp>
      <p:sp>
        <p:nvSpPr>
          <p:cNvPr id="13" name="矩形 12"/>
          <p:cNvSpPr/>
          <p:nvPr userDrawn="1"/>
        </p:nvSpPr>
        <p:spPr>
          <a:xfrm>
            <a:off x="9100364" y="6430011"/>
            <a:ext cx="775136" cy="230832"/>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精美</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课件：</a:t>
            </a:r>
            <a:r>
              <a:rPr lang="en-US" altLang="zh-CN" sz="100" dirty="0">
                <a:solidFill>
                  <a:prstClr val="white"/>
                </a:solidFill>
                <a:latin typeface="Calibri"/>
                <a:ea typeface="宋体"/>
              </a:rPr>
              <a:t>www.1ppt.com/kejian/             </a:t>
            </a:r>
            <a:r>
              <a:rPr lang="zh-CN" altLang="en-US" sz="100" dirty="0">
                <a:solidFill>
                  <a:prstClr val="white"/>
                </a:solidFill>
                <a:latin typeface="Calibri"/>
                <a:ea typeface="宋体"/>
              </a:rPr>
              <a:t>字体下载：</a:t>
            </a:r>
            <a:r>
              <a:rPr lang="en-US" altLang="zh-CN" sz="100" dirty="0">
                <a:solidFill>
                  <a:prstClr val="white"/>
                </a:solidFill>
                <a:latin typeface="Calibri"/>
                <a:ea typeface="宋体"/>
              </a:rPr>
              <a:t>www.1ppt.com/ziti/</a:t>
            </a:r>
          </a:p>
          <a:p>
            <a:r>
              <a:rPr lang="zh-CN" altLang="en-US" sz="100" dirty="0">
                <a:solidFill>
                  <a:prstClr val="white"/>
                </a:solidFill>
                <a:latin typeface="Calibri"/>
                <a:ea typeface="宋体"/>
              </a:rPr>
              <a:t>工作总结</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www.1ppt.com/xiazai/zongjie/ </a:t>
            </a:r>
            <a:r>
              <a:rPr lang="zh-CN" altLang="en-US" sz="100" dirty="0">
                <a:solidFill>
                  <a:prstClr val="white"/>
                </a:solidFill>
                <a:latin typeface="Calibri"/>
                <a:ea typeface="宋体"/>
              </a:rPr>
              <a:t>工作计划：</a:t>
            </a:r>
            <a:r>
              <a:rPr lang="en-US" altLang="zh-CN" sz="100" dirty="0">
                <a:solidFill>
                  <a:prstClr val="white"/>
                </a:solidFill>
                <a:latin typeface="Calibri"/>
                <a:ea typeface="宋体"/>
              </a:rPr>
              <a:t>www.1ppt.com/xiazai/jihua/</a:t>
            </a:r>
          </a:p>
          <a:p>
            <a:r>
              <a:rPr lang="zh-CN" altLang="en-US" sz="100" dirty="0">
                <a:solidFill>
                  <a:prstClr val="white"/>
                </a:solidFill>
                <a:latin typeface="Calibri"/>
                <a:ea typeface="宋体"/>
              </a:rPr>
              <a:t>商务</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www.1ppt.com/moban/shangwu/  </a:t>
            </a:r>
            <a:r>
              <a:rPr lang="zh-CN" altLang="en-US" sz="100" dirty="0">
                <a:solidFill>
                  <a:prstClr val="white"/>
                </a:solidFill>
                <a:latin typeface="Calibri"/>
                <a:ea typeface="宋体"/>
              </a:rPr>
              <a:t>个人简历</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www.1ppt.com/xiazai/jianli/  </a:t>
            </a:r>
          </a:p>
          <a:p>
            <a:r>
              <a:rPr lang="zh-CN" altLang="en-US" sz="100" dirty="0">
                <a:solidFill>
                  <a:prstClr val="white"/>
                </a:solidFill>
                <a:latin typeface="Calibri"/>
                <a:ea typeface="宋体"/>
              </a:rPr>
              <a:t>毕业答辩</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www.1ppt.com/xiazai/dabian/  </a:t>
            </a:r>
            <a:r>
              <a:rPr lang="zh-CN" altLang="en-US" sz="100" dirty="0">
                <a:solidFill>
                  <a:prstClr val="white"/>
                </a:solidFill>
                <a:latin typeface="Calibri"/>
                <a:ea typeface="宋体"/>
              </a:rPr>
              <a:t>工作汇报</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www.1ppt.com/xiazai/huibao/    </a:t>
            </a:r>
          </a:p>
          <a:p>
            <a:r>
              <a:rPr lang="en-US" altLang="zh-CN" sz="100" dirty="0">
                <a:solidFill>
                  <a:prstClr val="white"/>
                </a:solidFill>
                <a:latin typeface="Calibri"/>
                <a:ea typeface="宋体"/>
              </a:rPr>
              <a:t> </a:t>
            </a:r>
          </a:p>
        </p:txBody>
      </p:sp>
    </p:spTree>
    <p:extLst>
      <p:ext uri="{BB962C8B-B14F-4D97-AF65-F5344CB8AC3E}">
        <p14:creationId xmlns:p14="http://schemas.microsoft.com/office/powerpoint/2010/main" val="20845659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4="http://schemas.microsoft.com/office/powerpoint/2010/main" xmlns="" id="{4559DDF9-E597-4B2F-AA98-8EE63E3E0414}"/>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p14="http://schemas.microsoft.com/office/powerpoint/2010/main" xmlns="" id="{9D8EB5C0-25A9-47A1-ACDC-CA4E45CF66B0}"/>
              </a:ext>
            </a:extLst>
          </p:cNvPr>
          <p:cNvSpPr>
            <a:spLocks noGrp="1"/>
          </p:cNvSpPr>
          <p:nvPr>
            <p:ph type="dt" sz="half" idx="10"/>
          </p:nvPr>
        </p:nvSpPr>
        <p:spPr/>
        <p:txBody>
          <a:bodyPr/>
          <a:lstStyle/>
          <a:p>
            <a:fld id="{C20A95A0-4BE6-478C-A86C-B18C74B4A9B0}" type="datetimeFigureOut">
              <a:rPr lang="zh-CN" altLang="en-US" smtClean="0"/>
              <a:t>2020/7/22</a:t>
            </a:fld>
            <a:endParaRPr lang="zh-CN" altLang="en-US"/>
          </a:p>
        </p:txBody>
      </p:sp>
      <p:sp>
        <p:nvSpPr>
          <p:cNvPr id="4" name="页脚占位符 3">
            <a:extLst>
              <a:ext uri="{FF2B5EF4-FFF2-40B4-BE49-F238E27FC236}">
                <a16:creationId xmlns:a16="http://schemas.microsoft.com/office/drawing/2014/main" xmlns:p14="http://schemas.microsoft.com/office/powerpoint/2010/main" xmlns="" id="{7A3F6340-09C2-44BE-9E5C-7D78B410DB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p14="http://schemas.microsoft.com/office/powerpoint/2010/main" xmlns="" id="{17CAE093-5B12-4C2B-99C9-3AE1FDFC2206}"/>
              </a:ext>
            </a:extLst>
          </p:cNvPr>
          <p:cNvSpPr>
            <a:spLocks noGrp="1"/>
          </p:cNvSpPr>
          <p:nvPr>
            <p:ph type="sldNum" sz="quarter" idx="12"/>
          </p:nvPr>
        </p:nvSpPr>
        <p:spPr/>
        <p:txBody>
          <a:bodyPr/>
          <a:lstStyle/>
          <a:p>
            <a:fld id="{79F78120-75B4-451C-BEB3-F7B89801FF60}" type="slidenum">
              <a:rPr lang="zh-CN" altLang="en-US" smtClean="0"/>
              <a:t>‹#›</a:t>
            </a:fld>
            <a:endParaRPr lang="zh-CN" altLang="en-US"/>
          </a:p>
        </p:txBody>
      </p:sp>
    </p:spTree>
    <p:extLst>
      <p:ext uri="{BB962C8B-B14F-4D97-AF65-F5344CB8AC3E}">
        <p14:creationId xmlns:p14="http://schemas.microsoft.com/office/powerpoint/2010/main" val="20058129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p14="http://schemas.microsoft.com/office/powerpoint/2010/main" xmlns="" id="{D7D88E6C-0A7E-4755-AC91-4E1C4468B3D0}"/>
              </a:ext>
            </a:extLst>
          </p:cNvPr>
          <p:cNvSpPr>
            <a:spLocks noGrp="1"/>
          </p:cNvSpPr>
          <p:nvPr>
            <p:ph type="dt" sz="half" idx="10"/>
          </p:nvPr>
        </p:nvSpPr>
        <p:spPr/>
        <p:txBody>
          <a:bodyPr/>
          <a:lstStyle/>
          <a:p>
            <a:fld id="{C20A95A0-4BE6-478C-A86C-B18C74B4A9B0}" type="datetimeFigureOut">
              <a:rPr lang="zh-CN" altLang="en-US" smtClean="0"/>
              <a:t>2020/7/22</a:t>
            </a:fld>
            <a:endParaRPr lang="zh-CN" altLang="en-US"/>
          </a:p>
        </p:txBody>
      </p:sp>
      <p:sp>
        <p:nvSpPr>
          <p:cNvPr id="3" name="页脚占位符 2">
            <a:extLst>
              <a:ext uri="{FF2B5EF4-FFF2-40B4-BE49-F238E27FC236}">
                <a16:creationId xmlns:a16="http://schemas.microsoft.com/office/drawing/2014/main" xmlns:p14="http://schemas.microsoft.com/office/powerpoint/2010/main" xmlns="" id="{A1A3E87E-9966-4C35-942A-094B596B0C1A}"/>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p14="http://schemas.microsoft.com/office/powerpoint/2010/main" xmlns="" id="{20C297AB-66CE-45A9-AC76-721C57E5C526}"/>
              </a:ext>
            </a:extLst>
          </p:cNvPr>
          <p:cNvSpPr>
            <a:spLocks noGrp="1"/>
          </p:cNvSpPr>
          <p:nvPr>
            <p:ph type="sldNum" sz="quarter" idx="12"/>
          </p:nvPr>
        </p:nvSpPr>
        <p:spPr/>
        <p:txBody>
          <a:bodyPr/>
          <a:lstStyle/>
          <a:p>
            <a:fld id="{79F78120-75B4-451C-BEB3-F7B89801FF60}" type="slidenum">
              <a:rPr lang="zh-CN" altLang="en-US" smtClean="0"/>
              <a:t>‹#›</a:t>
            </a:fld>
            <a:endParaRPr lang="zh-CN" altLang="en-US"/>
          </a:p>
        </p:txBody>
      </p:sp>
    </p:spTree>
    <p:extLst>
      <p:ext uri="{BB962C8B-B14F-4D97-AF65-F5344CB8AC3E}">
        <p14:creationId xmlns:p14="http://schemas.microsoft.com/office/powerpoint/2010/main" val="39986496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4="http://schemas.microsoft.com/office/powerpoint/2010/main" xmlns="" id="{CEA7861D-2025-4700-8BC0-6E1E3F466C8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p14="http://schemas.microsoft.com/office/powerpoint/2010/main" xmlns="" id="{ADD2CF16-68E2-42E1-AEB7-A562242613BA}"/>
              </a:ext>
            </a:extLst>
          </p:cNvPr>
          <p:cNvSpPr>
            <a:spLocks noGrp="1"/>
          </p:cNvSpPr>
          <p:nvPr>
            <p:ph idx="1"/>
          </p:nvPr>
        </p:nvSpPr>
        <p:spPr>
          <a:xfrm>
            <a:off x="5183188" y="98742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p14="http://schemas.microsoft.com/office/powerpoint/2010/main" xmlns="" id="{E9889930-DD5A-4CA5-9E31-E604194030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p14="http://schemas.microsoft.com/office/powerpoint/2010/main" xmlns="" id="{D60722E6-E1E7-49C6-A71C-AE00229E31DB}"/>
              </a:ext>
            </a:extLst>
          </p:cNvPr>
          <p:cNvSpPr>
            <a:spLocks noGrp="1"/>
          </p:cNvSpPr>
          <p:nvPr>
            <p:ph type="dt" sz="half" idx="10"/>
          </p:nvPr>
        </p:nvSpPr>
        <p:spPr/>
        <p:txBody>
          <a:bodyPr/>
          <a:lstStyle/>
          <a:p>
            <a:fld id="{C20A95A0-4BE6-478C-A86C-B18C74B4A9B0}" type="datetimeFigureOut">
              <a:rPr lang="zh-CN" altLang="en-US" smtClean="0"/>
              <a:t>2020/7/22</a:t>
            </a:fld>
            <a:endParaRPr lang="zh-CN" altLang="en-US"/>
          </a:p>
        </p:txBody>
      </p:sp>
      <p:sp>
        <p:nvSpPr>
          <p:cNvPr id="6" name="页脚占位符 5">
            <a:extLst>
              <a:ext uri="{FF2B5EF4-FFF2-40B4-BE49-F238E27FC236}">
                <a16:creationId xmlns:a16="http://schemas.microsoft.com/office/drawing/2014/main" xmlns:p14="http://schemas.microsoft.com/office/powerpoint/2010/main" xmlns="" id="{219E5361-343C-4DE0-8076-A27C32B050A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p14="http://schemas.microsoft.com/office/powerpoint/2010/main" xmlns="" id="{C910A69E-E39E-44EA-A81F-24E67C557DD2}"/>
              </a:ext>
            </a:extLst>
          </p:cNvPr>
          <p:cNvSpPr>
            <a:spLocks noGrp="1"/>
          </p:cNvSpPr>
          <p:nvPr>
            <p:ph type="sldNum" sz="quarter" idx="12"/>
          </p:nvPr>
        </p:nvSpPr>
        <p:spPr/>
        <p:txBody>
          <a:bodyPr/>
          <a:lstStyle/>
          <a:p>
            <a:fld id="{79F78120-75B4-451C-BEB3-F7B89801FF60}" type="slidenum">
              <a:rPr lang="zh-CN" altLang="en-US" smtClean="0"/>
              <a:t>‹#›</a:t>
            </a:fld>
            <a:endParaRPr lang="zh-CN" altLang="en-US"/>
          </a:p>
        </p:txBody>
      </p:sp>
    </p:spTree>
    <p:extLst>
      <p:ext uri="{BB962C8B-B14F-4D97-AF65-F5344CB8AC3E}">
        <p14:creationId xmlns:p14="http://schemas.microsoft.com/office/powerpoint/2010/main" val="8228197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4="http://schemas.microsoft.com/office/powerpoint/2010/main" xmlns="" id="{C3AFD6C6-C0D0-466E-B932-0F8A702F76B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p14="http://schemas.microsoft.com/office/powerpoint/2010/main" xmlns="" id="{E9FD0A02-8182-42BA-8C03-70B4147525FB}"/>
              </a:ext>
            </a:extLst>
          </p:cNvPr>
          <p:cNvSpPr>
            <a:spLocks noGrp="1"/>
          </p:cNvSpPr>
          <p:nvPr>
            <p:ph type="pic" idx="1"/>
          </p:nvPr>
        </p:nvSpPr>
        <p:spPr>
          <a:xfrm>
            <a:off x="5183188" y="987429"/>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p14="http://schemas.microsoft.com/office/powerpoint/2010/main" xmlns="" id="{09853981-81BF-47A1-9157-5F0E3ADA840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p14="http://schemas.microsoft.com/office/powerpoint/2010/main" xmlns="" id="{3F51F34B-2A35-4547-BD64-AB90EB999DF3}"/>
              </a:ext>
            </a:extLst>
          </p:cNvPr>
          <p:cNvSpPr>
            <a:spLocks noGrp="1"/>
          </p:cNvSpPr>
          <p:nvPr>
            <p:ph type="dt" sz="half" idx="10"/>
          </p:nvPr>
        </p:nvSpPr>
        <p:spPr/>
        <p:txBody>
          <a:bodyPr/>
          <a:lstStyle/>
          <a:p>
            <a:fld id="{C20A95A0-4BE6-478C-A86C-B18C74B4A9B0}" type="datetimeFigureOut">
              <a:rPr lang="zh-CN" altLang="en-US" smtClean="0"/>
              <a:t>2020/7/22</a:t>
            </a:fld>
            <a:endParaRPr lang="zh-CN" altLang="en-US"/>
          </a:p>
        </p:txBody>
      </p:sp>
      <p:sp>
        <p:nvSpPr>
          <p:cNvPr id="6" name="页脚占位符 5">
            <a:extLst>
              <a:ext uri="{FF2B5EF4-FFF2-40B4-BE49-F238E27FC236}">
                <a16:creationId xmlns:a16="http://schemas.microsoft.com/office/drawing/2014/main" xmlns:p14="http://schemas.microsoft.com/office/powerpoint/2010/main" xmlns="" id="{0E06065D-3877-49C8-9425-8E25D5ECA0F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p14="http://schemas.microsoft.com/office/powerpoint/2010/main" xmlns="" id="{ADD9A0E3-A0D9-4F90-82DB-E8FF1AE008A9}"/>
              </a:ext>
            </a:extLst>
          </p:cNvPr>
          <p:cNvSpPr>
            <a:spLocks noGrp="1"/>
          </p:cNvSpPr>
          <p:nvPr>
            <p:ph type="sldNum" sz="quarter" idx="12"/>
          </p:nvPr>
        </p:nvSpPr>
        <p:spPr/>
        <p:txBody>
          <a:bodyPr/>
          <a:lstStyle/>
          <a:p>
            <a:fld id="{79F78120-75B4-451C-BEB3-F7B89801FF60}" type="slidenum">
              <a:rPr lang="zh-CN" altLang="en-US" smtClean="0"/>
              <a:t>‹#›</a:t>
            </a:fld>
            <a:endParaRPr lang="zh-CN" altLang="en-US"/>
          </a:p>
        </p:txBody>
      </p:sp>
    </p:spTree>
    <p:extLst>
      <p:ext uri="{BB962C8B-B14F-4D97-AF65-F5344CB8AC3E}">
        <p14:creationId xmlns:p14="http://schemas.microsoft.com/office/powerpoint/2010/main" val="42129836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p14="http://schemas.microsoft.com/office/powerpoint/2010/main" xmlns="" id="{EE48B810-33A6-46E4-9C99-7B49C0472AC0}"/>
              </a:ext>
            </a:extLst>
          </p:cNvPr>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p14="http://schemas.microsoft.com/office/powerpoint/2010/main" xmlns="" id="{2A7072BD-F322-4022-9053-D60F10B5171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p14="http://schemas.microsoft.com/office/powerpoint/2010/main" xmlns="" id="{E642F581-F79D-4920-83A2-81D02856D56B}"/>
              </a:ext>
            </a:extLst>
          </p:cNvPr>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0A95A0-4BE6-478C-A86C-B18C74B4A9B0}" type="datetimeFigureOut">
              <a:rPr lang="zh-CN" altLang="en-US" smtClean="0"/>
              <a:t>2020/7/22</a:t>
            </a:fld>
            <a:endParaRPr lang="zh-CN" altLang="en-US"/>
          </a:p>
        </p:txBody>
      </p:sp>
      <p:sp>
        <p:nvSpPr>
          <p:cNvPr id="5" name="页脚占位符 4">
            <a:extLst>
              <a:ext uri="{FF2B5EF4-FFF2-40B4-BE49-F238E27FC236}">
                <a16:creationId xmlns:a16="http://schemas.microsoft.com/office/drawing/2014/main" xmlns:p14="http://schemas.microsoft.com/office/powerpoint/2010/main" xmlns="" id="{B7324671-527D-48D9-8E69-B73DD23462BA}"/>
              </a:ext>
            </a:extLst>
          </p:cNvPr>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p14="http://schemas.microsoft.com/office/powerpoint/2010/main" xmlns="" id="{B1F32A04-F477-4239-96C5-DD3AB6D634A6}"/>
              </a:ext>
            </a:extLst>
          </p:cNvPr>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9F78120-75B4-451C-BEB3-F7B89801FF60}" type="slidenum">
              <a:rPr lang="zh-CN" altLang="en-US" smtClean="0"/>
              <a:t>‹#›</a:t>
            </a:fld>
            <a:endParaRPr lang="zh-CN" altLang="en-US"/>
          </a:p>
        </p:txBody>
      </p:sp>
    </p:spTree>
    <p:extLst>
      <p:ext uri="{BB962C8B-B14F-4D97-AF65-F5344CB8AC3E}">
        <p14:creationId xmlns:p14="http://schemas.microsoft.com/office/powerpoint/2010/main" val="9147057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5"/>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5"/>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2020/7/22</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6355"/>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55"/>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9717826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2020/7/22</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8741978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4.png"/><Relationship Id="rId9" Type="http://schemas.microsoft.com/office/2007/relationships/hdphoto" Target="../media/hdphoto2.wdp"/></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7.jpg"/></Relationships>
</file>

<file path=ppt/slides/_rels/slide1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30.png"/><Relationship Id="rId4" Type="http://schemas.microsoft.com/office/2007/relationships/hdphoto" Target="../media/hdphoto7.wdp"/></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32.png"/><Relationship Id="rId4" Type="http://schemas.microsoft.com/office/2007/relationships/hdphoto" Target="../media/hdphoto7.wdp"/></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35.png"/><Relationship Id="rId5" Type="http://schemas.openxmlformats.org/officeDocument/2006/relationships/image" Target="../media/image34.png"/><Relationship Id="rId4" Type="http://schemas.microsoft.com/office/2007/relationships/hdphoto" Target="../media/hdphoto7.wdp"/></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44.png"/></Relationships>
</file>

<file path=ppt/slides/_rels/slide2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47.png"/><Relationship Id="rId4" Type="http://schemas.openxmlformats.org/officeDocument/2006/relationships/image" Target="../media/image46.png"/></Relationships>
</file>

<file path=ppt/slides/_rels/slide2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microsoft.com/office/2007/relationships/hdphoto" Target="../media/hdphoto3.wdp"/><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4.png"/><Relationship Id="rId9" Type="http://schemas.microsoft.com/office/2007/relationships/hdphoto" Target="../media/hdphoto2.wdp"/></Relationships>
</file>

<file path=ppt/slides/_rels/slide25.xml.rels><?xml version="1.0" encoding="UTF-8" standalone="yes"?>
<Relationships xmlns="http://schemas.openxmlformats.org/package/2006/relationships"><Relationship Id="rId3" Type="http://schemas.openxmlformats.org/officeDocument/2006/relationships/hyperlink" Target="https://ibaotu.com/ppt/" TargetMode="External"/><Relationship Id="rId2" Type="http://schemas.openxmlformats.org/officeDocument/2006/relationships/image" Target="../media/image50.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51.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jianli/"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1" Type="http://schemas.openxmlformats.org/officeDocument/2006/relationships/slideLayout" Target="../slideLayouts/slideLayout24.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shouchaobao/"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microsoft.com/office/2007/relationships/hdphoto" Target="../media/hdphoto3.wdp"/></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microsoft.com/office/2007/relationships/hdphoto" Target="../media/hdphoto4.wdp"/><Relationship Id="rId5" Type="http://schemas.openxmlformats.org/officeDocument/2006/relationships/image" Target="../media/image18.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microsoft.com/office/2007/relationships/hdphoto" Target="../media/hdphoto6.wdp"/><Relationship Id="rId5" Type="http://schemas.openxmlformats.org/officeDocument/2006/relationships/image" Target="../media/image21.png"/><Relationship Id="rId4" Type="http://schemas.microsoft.com/office/2007/relationships/hdphoto" Target="../media/hdphoto5.wdp"/></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microsoft.com/office/2007/relationships/hdphoto" Target="../media/hdphoto3.wdp"/><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0AEC8979-BF86-485C-86E7-F47A6171ED2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800000">
            <a:off x="9481" y="1741491"/>
            <a:ext cx="1646187" cy="3375025"/>
          </a:xfrm>
          <a:prstGeom prst="rect">
            <a:avLst/>
          </a:prstGeom>
        </p:spPr>
      </p:pic>
      <p:pic>
        <p:nvPicPr>
          <p:cNvPr id="68" name="图片 67">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C6C17D24-2137-434E-96A2-092538E110B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545813" y="1741491"/>
            <a:ext cx="1646187" cy="3375025"/>
          </a:xfrm>
          <a:prstGeom prst="rect">
            <a:avLst/>
          </a:prstGeom>
        </p:spPr>
      </p:pic>
      <p:pic>
        <p:nvPicPr>
          <p:cNvPr id="74" name="图片 73">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FA0E8E26-AB0E-47F6-835A-6B9DB32F763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45970" y="1226351"/>
            <a:ext cx="2699825" cy="3572934"/>
          </a:xfrm>
          <a:prstGeom prst="rect">
            <a:avLst/>
          </a:prstGeom>
        </p:spPr>
      </p:pic>
      <p:pic>
        <p:nvPicPr>
          <p:cNvPr id="76" name="图片 75">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6AA0A235-62A0-4971-BE6B-EA30B7A7B47C}"/>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a:ext>
            </a:extLst>
          </a:blip>
          <a:srcRect/>
          <a:stretch/>
        </p:blipFill>
        <p:spPr>
          <a:xfrm>
            <a:off x="1077761" y="1608671"/>
            <a:ext cx="6536504" cy="4080933"/>
          </a:xfrm>
          <a:prstGeom prst="rect">
            <a:avLst/>
          </a:prstGeom>
        </p:spPr>
      </p:pic>
      <p:pic>
        <p:nvPicPr>
          <p:cNvPr id="78" name="图片 77">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3D4597BF-7DC1-4FAD-BB49-F233AE253885}"/>
              </a:ext>
            </a:extLst>
          </p:cNvPr>
          <p:cNvPicPr>
            <a:picLocks noChangeAspect="1"/>
          </p:cNvPicPr>
          <p:nvPr/>
        </p:nvPicPr>
        <p:blipFill>
          <a:blip r:embed="rId7">
            <a:grayscl/>
            <a:extLst>
              <a:ext uri="{28A0092B-C50C-407E-A947-70E740481C1C}">
                <a14:useLocalDpi xmlns:a14="http://schemas.microsoft.com/office/drawing/2010/main"/>
              </a:ext>
            </a:extLst>
          </a:blip>
          <a:stretch>
            <a:fillRect/>
          </a:stretch>
        </p:blipFill>
        <p:spPr>
          <a:xfrm>
            <a:off x="9218273" y="784637"/>
            <a:ext cx="2173641" cy="1318059"/>
          </a:xfrm>
          <a:prstGeom prst="rect">
            <a:avLst/>
          </a:prstGeom>
          <a:effectLst/>
        </p:spPr>
      </p:pic>
      <p:pic>
        <p:nvPicPr>
          <p:cNvPr id="79" name="图片 78">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4B1A90B8-E026-4A80-A97F-22D1714179DC}"/>
              </a:ext>
            </a:extLst>
          </p:cNvPr>
          <p:cNvPicPr>
            <a:picLocks noChangeAspect="1"/>
          </p:cNvPicPr>
          <p:nvPr/>
        </p:nvPicPr>
        <p:blipFill>
          <a:blip r:embed="rId7">
            <a:grayscl/>
            <a:extLst>
              <a:ext uri="{28A0092B-C50C-407E-A947-70E740481C1C}">
                <a14:useLocalDpi xmlns:a14="http://schemas.microsoft.com/office/drawing/2010/main"/>
              </a:ext>
            </a:extLst>
          </a:blip>
          <a:stretch>
            <a:fillRect/>
          </a:stretch>
        </p:blipFill>
        <p:spPr>
          <a:xfrm>
            <a:off x="3227971" y="1914811"/>
            <a:ext cx="1790700" cy="1085850"/>
          </a:xfrm>
          <a:prstGeom prst="rect">
            <a:avLst/>
          </a:prstGeom>
          <a:effectLst/>
        </p:spPr>
      </p:pic>
      <p:grpSp>
        <p:nvGrpSpPr>
          <p:cNvPr id="3" name="组合 2">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28C68CB9-BDD9-4E8D-9D58-F938DF848619}"/>
              </a:ext>
            </a:extLst>
          </p:cNvPr>
          <p:cNvGrpSpPr/>
          <p:nvPr/>
        </p:nvGrpSpPr>
        <p:grpSpPr>
          <a:xfrm>
            <a:off x="7563140" y="3941355"/>
            <a:ext cx="2037736" cy="1806335"/>
            <a:chOff x="7544061" y="4278433"/>
            <a:chExt cx="2037736" cy="1806335"/>
          </a:xfrm>
        </p:grpSpPr>
        <p:pic>
          <p:nvPicPr>
            <p:cNvPr id="83" name="图片 82">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239BD3FD-C866-4490-A279-B62A209FF753}"/>
                </a:ext>
              </a:extLst>
            </p:cNvPr>
            <p:cNvPicPr>
              <a:picLocks noChangeAspect="1"/>
            </p:cNvPicPr>
            <p:nvPr/>
          </p:nvPicPr>
          <p:blipFill>
            <a:blip r:embed="rId8" cstate="screen">
              <a:extLst>
                <a:ext uri="{BEBA8EAE-BF5A-486C-A8C5-ECC9F3942E4B}">
                  <a14:imgProps xmlns:a14="http://schemas.microsoft.com/office/drawing/2010/main">
                    <a14:imgLayer r:embed="rId9">
                      <a14:imgEffect>
                        <a14:colorTemperature colorTemp="4700"/>
                      </a14:imgEffect>
                    </a14:imgLayer>
                  </a14:imgProps>
                </a:ext>
                <a:ext uri="{28A0092B-C50C-407E-A947-70E740481C1C}">
                  <a14:useLocalDpi xmlns:a14="http://schemas.microsoft.com/office/drawing/2010/main"/>
                </a:ext>
              </a:extLst>
            </a:blip>
            <a:stretch>
              <a:fillRect/>
            </a:stretch>
          </p:blipFill>
          <p:spPr>
            <a:xfrm>
              <a:off x="7544061" y="4278433"/>
              <a:ext cx="2037736" cy="1806335"/>
            </a:xfrm>
            <a:prstGeom prst="rect">
              <a:avLst/>
            </a:prstGeom>
          </p:spPr>
        </p:pic>
        <p:sp>
          <p:nvSpPr>
            <p:cNvPr id="2" name="文本框 1">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4171D264-8458-4144-87EB-EA79F9CEE1B0}"/>
                </a:ext>
              </a:extLst>
            </p:cNvPr>
            <p:cNvSpPr txBox="1"/>
            <p:nvPr/>
          </p:nvSpPr>
          <p:spPr>
            <a:xfrm>
              <a:off x="8307659" y="4516242"/>
              <a:ext cx="524107" cy="1323439"/>
            </a:xfrm>
            <a:prstGeom prst="rect">
              <a:avLst/>
            </a:prstGeom>
            <a:noFill/>
          </p:spPr>
          <p:txBody>
            <a:bodyPr wrap="square" rtlCol="0">
              <a:spAutoFit/>
            </a:bodyPr>
            <a:lstStyle/>
            <a:p>
              <a:pPr algn="ctr"/>
              <a:r>
                <a:rPr lang="zh-CN" altLang="en-US" sz="2000" dirty="0">
                  <a:solidFill>
                    <a:schemeClr val="bg1"/>
                  </a:solidFill>
                  <a:latin typeface="华康俪金黑W8(P)" panose="020B0800000000000000" pitchFamily="34" charset="-122"/>
                  <a:ea typeface="华康俪金黑W8(P)" panose="020B0800000000000000" pitchFamily="34" charset="-122"/>
                </a:rPr>
                <a:t>中国剪纸</a:t>
              </a:r>
            </a:p>
          </p:txBody>
        </p:sp>
      </p:grpSp>
    </p:spTree>
    <p:extLst>
      <p:ext uri="{BB962C8B-B14F-4D97-AF65-F5344CB8AC3E}">
        <p14:creationId xmlns:p14="http://schemas.microsoft.com/office/powerpoint/2010/main" val="1286777855"/>
      </p:ext>
    </p:extLst>
  </p:cSld>
  <p:clrMapOvr>
    <a:masterClrMapping/>
  </p:clrMapOvr>
  <mc:AlternateContent xmlns:mc="http://schemas.openxmlformats.org/markup-compatibility/2006">
    <mc:Choice xmlns:p15="http://schemas.microsoft.com/office/powerpoint/2012/main" xmlns:p14="http://schemas.microsoft.com/office/powerpoint/2010/main" xmlns:a14="http://schemas.microsoft.com/office/drawing/2010/main" xmlns:a16="http://schemas.microsoft.com/office/drawing/2014/main" xmlns="" Requires="p15">
      <p:transition xmlns:p14="http://schemas.microsoft.com/office/powerpoint/2010/main" spd="slow" p14:dur="2000" advClick="0" advTm="6000">
        <p15:prstTrans prst="drape"/>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left)">
                                      <p:cBhvr>
                                        <p:cTn id="7" dur="500"/>
                                        <p:tgtEl>
                                          <p:spTgt spid="67"/>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8"/>
                                        </p:tgtEl>
                                        <p:attrNameLst>
                                          <p:attrName>style.visibility</p:attrName>
                                        </p:attrNameLst>
                                      </p:cBhvr>
                                      <p:to>
                                        <p:strVal val="visible"/>
                                      </p:to>
                                    </p:set>
                                    <p:animEffect transition="in" filter="wipe(right)">
                                      <p:cBhvr>
                                        <p:cTn id="11" dur="500"/>
                                        <p:tgtEl>
                                          <p:spTgt spid="68"/>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Effect transition="in" filter="randombar(horizontal)">
                                      <p:cBhvr>
                                        <p:cTn id="15" dur="500"/>
                                        <p:tgtEl>
                                          <p:spTgt spid="76"/>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74"/>
                                        </p:tgtEl>
                                        <p:attrNameLst>
                                          <p:attrName>style.visibility</p:attrName>
                                        </p:attrNameLst>
                                      </p:cBhvr>
                                      <p:to>
                                        <p:strVal val="visible"/>
                                      </p:to>
                                    </p:set>
                                    <p:animEffect transition="in" filter="fade">
                                      <p:cBhvr>
                                        <p:cTn id="19" dur="1000"/>
                                        <p:tgtEl>
                                          <p:spTgt spid="74"/>
                                        </p:tgtEl>
                                      </p:cBhvr>
                                    </p:animEffect>
                                    <p:anim calcmode="lin" valueType="num">
                                      <p:cBhvr>
                                        <p:cTn id="20" dur="1000" fill="hold"/>
                                        <p:tgtEl>
                                          <p:spTgt spid="74"/>
                                        </p:tgtEl>
                                        <p:attrNameLst>
                                          <p:attrName>ppt_x</p:attrName>
                                        </p:attrNameLst>
                                      </p:cBhvr>
                                      <p:tavLst>
                                        <p:tav tm="0">
                                          <p:val>
                                            <p:strVal val="#ppt_x"/>
                                          </p:val>
                                        </p:tav>
                                        <p:tav tm="100000">
                                          <p:val>
                                            <p:strVal val="#ppt_x"/>
                                          </p:val>
                                        </p:tav>
                                      </p:tavLst>
                                    </p:anim>
                                    <p:anim calcmode="lin" valueType="num">
                                      <p:cBhvr>
                                        <p:cTn id="21" dur="1000" fill="hold"/>
                                        <p:tgtEl>
                                          <p:spTgt spid="74"/>
                                        </p:tgtEl>
                                        <p:attrNameLst>
                                          <p:attrName>ppt_y</p:attrName>
                                        </p:attrNameLst>
                                      </p:cBhvr>
                                      <p:tavLst>
                                        <p:tav tm="0">
                                          <p:val>
                                            <p:strVal val="#ppt_y+.1"/>
                                          </p:val>
                                        </p:tav>
                                        <p:tav tm="100000">
                                          <p:val>
                                            <p:strVal val="#ppt_y"/>
                                          </p:val>
                                        </p:tav>
                                      </p:tavLst>
                                    </p:anim>
                                  </p:childTnLst>
                                </p:cTn>
                              </p:par>
                              <p:par>
                                <p:cTn id="22" presetID="10" presetClass="entr" presetSubtype="0"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79"/>
                                        </p:tgtEl>
                                        <p:attrNameLst>
                                          <p:attrName>style.visibility</p:attrName>
                                        </p:attrNameLst>
                                      </p:cBhvr>
                                      <p:to>
                                        <p:strVal val="visible"/>
                                      </p:to>
                                    </p:set>
                                    <p:animEffect transition="in" filter="fade">
                                      <p:cBhvr>
                                        <p:cTn id="28" dur="500"/>
                                        <p:tgtEl>
                                          <p:spTgt spid="79"/>
                                        </p:tgtEl>
                                      </p:cBhvr>
                                    </p:animEffect>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78"/>
                                        </p:tgtEl>
                                        <p:attrNameLst>
                                          <p:attrName>style.visibility</p:attrName>
                                        </p:attrNameLst>
                                      </p:cBhvr>
                                      <p:to>
                                        <p:strVal val="visible"/>
                                      </p:to>
                                    </p:set>
                                    <p:animEffect transition="in" filter="fade">
                                      <p:cBhvr>
                                        <p:cTn id="3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8AF73B2-999E-4A46-ABA6-8841CA894628}"/>
              </a:ext>
            </a:extLst>
          </p:cNvPr>
          <p:cNvSpPr/>
          <p:nvPr/>
        </p:nvSpPr>
        <p:spPr>
          <a:xfrm>
            <a:off x="3852808" y="632565"/>
            <a:ext cx="4486387" cy="769441"/>
          </a:xfrm>
          <a:prstGeom prst="rect">
            <a:avLst/>
          </a:prstGeom>
        </p:spPr>
        <p:txBody>
          <a:bodyPr vert="horz" wrap="square">
            <a:spAutoFit/>
          </a:bodyPr>
          <a:lstStyle/>
          <a:p>
            <a:pPr algn="dist"/>
            <a:r>
              <a:rPr lang="zh-CN" altLang="en-US" sz="4400" b="1" dirty="0">
                <a:solidFill>
                  <a:srgbClr val="3A3B3D"/>
                </a:solidFill>
                <a:latin typeface="汉仪瑞意宋W" panose="00020600040101010101" pitchFamily="18" charset="-122"/>
                <a:ea typeface="汉仪瑞意宋W" panose="00020600040101010101" pitchFamily="18" charset="-122"/>
              </a:rPr>
              <a:t>中国剪纸历史 </a:t>
            </a:r>
            <a:endParaRPr lang="zh-CN" altLang="en-US" sz="4400" dirty="0">
              <a:solidFill>
                <a:srgbClr val="3A3B3D"/>
              </a:solidFill>
            </a:endParaRPr>
          </a:p>
        </p:txBody>
      </p:sp>
      <p:pic>
        <p:nvPicPr>
          <p:cNvPr id="5" name="图片 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0470564-0D98-42F1-BBE4-064AC3AB0316}"/>
              </a:ext>
            </a:extLst>
          </p:cNvPr>
          <p:cNvPicPr>
            <a:picLocks noChangeAspect="1"/>
          </p:cNvPicPr>
          <p:nvPr/>
        </p:nvPicPr>
        <p:blipFill>
          <a:blip r:embed="rId3"/>
          <a:stretch>
            <a:fillRect/>
          </a:stretch>
        </p:blipFill>
        <p:spPr>
          <a:xfrm>
            <a:off x="7616736" y="4127555"/>
            <a:ext cx="3907971" cy="2437984"/>
          </a:xfrm>
          <a:prstGeom prst="rect">
            <a:avLst/>
          </a:prstGeom>
        </p:spPr>
      </p:pic>
      <p:pic>
        <p:nvPicPr>
          <p:cNvPr id="7" name="图片 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195698A3-4E13-46E7-925A-715D0178240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616736" y="1480382"/>
            <a:ext cx="3907971" cy="2437984"/>
          </a:xfrm>
          <a:prstGeom prst="rect">
            <a:avLst/>
          </a:prstGeom>
        </p:spPr>
      </p:pic>
      <p:sp>
        <p:nvSpPr>
          <p:cNvPr id="8" name="矩形 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4B340C7-CA53-483E-98CE-5C2EB1E2F09A}"/>
              </a:ext>
            </a:extLst>
          </p:cNvPr>
          <p:cNvSpPr/>
          <p:nvPr/>
        </p:nvSpPr>
        <p:spPr>
          <a:xfrm>
            <a:off x="519056" y="2084204"/>
            <a:ext cx="6667501" cy="3785652"/>
          </a:xfrm>
          <a:prstGeom prst="rect">
            <a:avLst/>
          </a:prstGeom>
        </p:spPr>
        <p:txBody>
          <a:bodyPr wrap="square">
            <a:spAutoFit/>
          </a:bodyPr>
          <a:lstStyle/>
          <a:p>
            <a:pPr>
              <a:lnSpc>
                <a:spcPct val="200000"/>
              </a:lnSpc>
            </a:pPr>
            <a:r>
              <a:rPr lang="en-US" altLang="zh-CN" sz="2000" dirty="0">
                <a:solidFill>
                  <a:schemeClr val="tx1">
                    <a:lumMod val="65000"/>
                    <a:lumOff val="35000"/>
                  </a:schemeClr>
                </a:solidFill>
                <a:latin typeface="汉仪新人文宋W" panose="00020600040101010101" pitchFamily="18" charset="-122"/>
                <a:ea typeface="汉仪新人文宋W" panose="00020600040101010101" pitchFamily="18" charset="-122"/>
              </a:rPr>
              <a:t>      </a:t>
            </a:r>
            <a:r>
              <a:rPr lang="zh-CN" altLang="en-US" sz="2000" dirty="0">
                <a:solidFill>
                  <a:schemeClr val="tx1">
                    <a:lumMod val="65000"/>
                    <a:lumOff val="35000"/>
                  </a:schemeClr>
                </a:solidFill>
                <a:latin typeface="汉仪新人文宋W" panose="00020600040101010101" pitchFamily="18" charset="-122"/>
                <a:ea typeface="汉仪新人文宋W" panose="00020600040101010101" pitchFamily="18" charset="-122"/>
              </a:rPr>
              <a:t>新中国成立后，在“百花齐放，推陈出新”文艺方针的指导下，艺术家们创作了大量表现社会主义新人新事的新剪纸，开拓了剪纸创作的道路，也丰富了中国民间装饰美术的形式和内容。在新剪纸的创作中除了表现各行各业新气象的剪纸外，儿童、体育、杂技、歌舞等也成为剪纸最常见的题材。</a:t>
            </a:r>
            <a:endParaRPr lang="en-US" altLang="zh-CN" sz="2000" dirty="0">
              <a:solidFill>
                <a:schemeClr val="tx1">
                  <a:lumMod val="65000"/>
                  <a:lumOff val="35000"/>
                </a:schemeClr>
              </a:solidFill>
              <a:latin typeface="汉仪新人文宋W" panose="00020600040101010101" pitchFamily="18" charset="-122"/>
              <a:ea typeface="汉仪新人文宋W" panose="00020600040101010101" pitchFamily="18" charset="-122"/>
            </a:endParaRPr>
          </a:p>
        </p:txBody>
      </p:sp>
    </p:spTree>
    <p:extLst>
      <p:ext uri="{BB962C8B-B14F-4D97-AF65-F5344CB8AC3E}">
        <p14:creationId xmlns:p14="http://schemas.microsoft.com/office/powerpoint/2010/main" val="3566889829"/>
      </p:ext>
    </p:extLst>
  </p:cSld>
  <p:clrMapOvr>
    <a:masterClrMapping/>
  </p:clrMapOvr>
  <mc:AlternateContent xmlns:mc="http://schemas.openxmlformats.org/markup-compatibility/2006" xmlns:p14="http://schemas.microsoft.com/office/powerpoint/2010/main">
    <mc:Choice Requires="p14">
      <p:transition spd="slow" p14:dur="1500" advClick="0" advTm="6000">
        <p:random/>
      </p:transition>
    </mc:Choice>
    <mc:Fallback xmlns:a14="http://schemas.microsoft.com/office/drawing/2010/main" xmlns:a16="http://schemas.microsoft.com/office/drawing/2014/main" xmlns="">
      <p:transition spd="slow" advClick="0" advTm="6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randombar(horizontal)">
                                      <p:cBhvr>
                                        <p:cTn id="13" dur="500"/>
                                        <p:tgtEl>
                                          <p:spTgt spid="7"/>
                                        </p:tgtEl>
                                      </p:cBhvr>
                                    </p:animEffect>
                                  </p:childTnLst>
                                </p:cTn>
                              </p:par>
                            </p:childTnLst>
                          </p:cTn>
                        </p:par>
                        <p:par>
                          <p:cTn id="14" fill="hold">
                            <p:stCondLst>
                              <p:cond delay="1500"/>
                            </p:stCondLst>
                            <p:childTnLst>
                              <p:par>
                                <p:cTn id="15" presetID="14" presetClass="entr" presetSubtype="1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007AEC81-E7FA-4856-9E58-F4ACD90C66DD}"/>
              </a:ext>
            </a:extLst>
          </p:cNvPr>
          <p:cNvSpPr/>
          <p:nvPr/>
        </p:nvSpPr>
        <p:spPr>
          <a:xfrm>
            <a:off x="5319134" y="2055608"/>
            <a:ext cx="6663319" cy="3282042"/>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619EA62-5498-4168-B875-48F9B31E8B40}"/>
              </a:ext>
            </a:extLst>
          </p:cNvPr>
          <p:cNvSpPr/>
          <p:nvPr/>
        </p:nvSpPr>
        <p:spPr>
          <a:xfrm>
            <a:off x="5529941" y="2767955"/>
            <a:ext cx="6161315" cy="1938992"/>
          </a:xfrm>
          <a:prstGeom prst="rect">
            <a:avLst/>
          </a:prstGeom>
        </p:spPr>
        <p:txBody>
          <a:bodyPr wrap="square">
            <a:spAutoFit/>
          </a:bodyPr>
          <a:lstStyle/>
          <a:p>
            <a:pPr>
              <a:lnSpc>
                <a:spcPct val="200000"/>
              </a:lnSpc>
            </a:pPr>
            <a:r>
              <a:rPr lang="zh-CN" altLang="en-US" sz="2000" dirty="0">
                <a:solidFill>
                  <a:schemeClr val="bg1"/>
                </a:solidFill>
                <a:latin typeface="汉仪新人文宋W" panose="00020600040101010101" pitchFamily="18" charset="-122"/>
                <a:ea typeface="汉仪新人文宋W" panose="00020600040101010101" pitchFamily="18" charset="-122"/>
              </a:rPr>
              <a:t>     剪纸艺术自诞生以来，在中国历史上就没有中断过。它充实于各种民俗活动中，是中国民间历史文化内涵最为丰富的艺术形态之一</a:t>
            </a:r>
          </a:p>
        </p:txBody>
      </p:sp>
      <p:sp>
        <p:nvSpPr>
          <p:cNvPr id="8" name="矩形 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43EA6D1-2996-4126-B53C-95C4CDB3218B}"/>
              </a:ext>
            </a:extLst>
          </p:cNvPr>
          <p:cNvSpPr/>
          <p:nvPr/>
        </p:nvSpPr>
        <p:spPr>
          <a:xfrm>
            <a:off x="3852808" y="632565"/>
            <a:ext cx="4486387" cy="769441"/>
          </a:xfrm>
          <a:prstGeom prst="rect">
            <a:avLst/>
          </a:prstGeom>
        </p:spPr>
        <p:txBody>
          <a:bodyPr vert="horz" wrap="square">
            <a:spAutoFit/>
          </a:bodyPr>
          <a:lstStyle/>
          <a:p>
            <a:pPr algn="dist"/>
            <a:r>
              <a:rPr lang="zh-CN" altLang="en-US" sz="4400" b="1" dirty="0">
                <a:solidFill>
                  <a:srgbClr val="3A3B3D"/>
                </a:solidFill>
                <a:latin typeface="汉仪瑞意宋W" panose="00020600040101010101" pitchFamily="18" charset="-122"/>
                <a:ea typeface="汉仪瑞意宋W" panose="00020600040101010101" pitchFamily="18" charset="-122"/>
              </a:rPr>
              <a:t>中国剪纸历史 </a:t>
            </a:r>
            <a:endParaRPr lang="zh-CN" altLang="en-US" sz="4400" dirty="0">
              <a:solidFill>
                <a:srgbClr val="3A3B3D"/>
              </a:solidFill>
            </a:endParaRPr>
          </a:p>
        </p:txBody>
      </p:sp>
      <p:pic>
        <p:nvPicPr>
          <p:cNvPr id="3" name="图片 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89F819E-4A68-4183-8D96-AC203D25816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09551" y="2055611"/>
            <a:ext cx="5109583" cy="3282043"/>
          </a:xfrm>
          <a:prstGeom prst="rect">
            <a:avLst/>
          </a:prstGeom>
        </p:spPr>
      </p:pic>
    </p:spTree>
    <p:extLst>
      <p:ext uri="{BB962C8B-B14F-4D97-AF65-F5344CB8AC3E}">
        <p14:creationId xmlns:p14="http://schemas.microsoft.com/office/powerpoint/2010/main" val="4006410592"/>
      </p:ext>
    </p:extLst>
  </p:cSld>
  <p:clrMapOvr>
    <a:masterClrMapping/>
  </p:clrMapOvr>
  <mc:AlternateContent xmlns:mc="http://schemas.openxmlformats.org/markup-compatibility/2006" xmlns:p14="http://schemas.microsoft.com/office/powerpoint/2010/main">
    <mc:Choice Requires="p14">
      <p:transition spd="slow" p14:dur="1500" advClick="0" advTm="6000">
        <p:random/>
      </p:transition>
    </mc:Choice>
    <mc:Fallback xmlns:a14="http://schemas.microsoft.com/office/drawing/2010/main" xmlns:a16="http://schemas.microsoft.com/office/drawing/2014/main" xmlns="">
      <p:transition spd="slow" advClick="0" advTm="6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500"/>
                                        <p:tgtEl>
                                          <p:spTgt spid="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16771987-76A1-4DC4-8145-C2B8630CCA1A}"/>
              </a:ext>
            </a:extLst>
          </p:cNvPr>
          <p:cNvSpPr>
            <a:spLocks noEditPoints="1"/>
          </p:cNvSpPr>
          <p:nvPr/>
        </p:nvSpPr>
        <p:spPr bwMode="auto">
          <a:xfrm>
            <a:off x="2783252" y="4256448"/>
            <a:ext cx="6625499" cy="952089"/>
          </a:xfrm>
          <a:custGeom>
            <a:avLst/>
            <a:gdLst>
              <a:gd name="T0" fmla="*/ 10079 w 11041"/>
              <a:gd name="T1" fmla="*/ 1695 h 1751"/>
              <a:gd name="T2" fmla="*/ 769 w 11041"/>
              <a:gd name="T3" fmla="*/ 1713 h 1751"/>
              <a:gd name="T4" fmla="*/ 6 w 11041"/>
              <a:gd name="T5" fmla="*/ 973 h 1751"/>
              <a:gd name="T6" fmla="*/ 657 w 11041"/>
              <a:gd name="T7" fmla="*/ 166 h 1751"/>
              <a:gd name="T8" fmla="*/ 4373 w 11041"/>
              <a:gd name="T9" fmla="*/ 18 h 1751"/>
              <a:gd name="T10" fmla="*/ 10363 w 11041"/>
              <a:gd name="T11" fmla="*/ 69 h 1751"/>
              <a:gd name="T12" fmla="*/ 11026 w 11041"/>
              <a:gd name="T13" fmla="*/ 913 h 1751"/>
              <a:gd name="T14" fmla="*/ 10137 w 11041"/>
              <a:gd name="T15" fmla="*/ 1632 h 1751"/>
              <a:gd name="T16" fmla="*/ 3042 w 11041"/>
              <a:gd name="T17" fmla="*/ 1673 h 1751"/>
              <a:gd name="T18" fmla="*/ 404 w 11041"/>
              <a:gd name="T19" fmla="*/ 1388 h 1751"/>
              <a:gd name="T20" fmla="*/ 386 w 11041"/>
              <a:gd name="T21" fmla="*/ 537 h 1751"/>
              <a:gd name="T22" fmla="*/ 1582 w 11041"/>
              <a:gd name="T23" fmla="*/ 106 h 1751"/>
              <a:gd name="T24" fmla="*/ 10468 w 11041"/>
              <a:gd name="T25" fmla="*/ 248 h 1751"/>
              <a:gd name="T26" fmla="*/ 10959 w 11041"/>
              <a:gd name="T27" fmla="*/ 960 h 1751"/>
              <a:gd name="T28" fmla="*/ 10717 w 11041"/>
              <a:gd name="T29" fmla="*/ 782 h 1751"/>
              <a:gd name="T30" fmla="*/ 10643 w 11041"/>
              <a:gd name="T31" fmla="*/ 1019 h 1751"/>
              <a:gd name="T32" fmla="*/ 10759 w 11041"/>
              <a:gd name="T33" fmla="*/ 651 h 1751"/>
              <a:gd name="T34" fmla="*/ 10299 w 11041"/>
              <a:gd name="T35" fmla="*/ 1269 h 1751"/>
              <a:gd name="T36" fmla="*/ 10240 w 11041"/>
              <a:gd name="T37" fmla="*/ 668 h 1751"/>
              <a:gd name="T38" fmla="*/ 10038 w 11041"/>
              <a:gd name="T39" fmla="*/ 234 h 1751"/>
              <a:gd name="T40" fmla="*/ 10474 w 11041"/>
              <a:gd name="T41" fmla="*/ 843 h 1751"/>
              <a:gd name="T42" fmla="*/ 10286 w 11041"/>
              <a:gd name="T43" fmla="*/ 1318 h 1751"/>
              <a:gd name="T44" fmla="*/ 10312 w 11041"/>
              <a:gd name="T45" fmla="*/ 400 h 1751"/>
              <a:gd name="T46" fmla="*/ 10397 w 11041"/>
              <a:gd name="T47" fmla="*/ 600 h 1751"/>
              <a:gd name="T48" fmla="*/ 10053 w 11041"/>
              <a:gd name="T49" fmla="*/ 756 h 1751"/>
              <a:gd name="T50" fmla="*/ 10017 w 11041"/>
              <a:gd name="T51" fmla="*/ 958 h 1751"/>
              <a:gd name="T52" fmla="*/ 5568 w 11041"/>
              <a:gd name="T53" fmla="*/ 1588 h 1751"/>
              <a:gd name="T54" fmla="*/ 919 w 11041"/>
              <a:gd name="T55" fmla="*/ 1139 h 1751"/>
              <a:gd name="T56" fmla="*/ 1139 w 11041"/>
              <a:gd name="T57" fmla="*/ 749 h 1751"/>
              <a:gd name="T58" fmla="*/ 1094 w 11041"/>
              <a:gd name="T59" fmla="*/ 303 h 1751"/>
              <a:gd name="T60" fmla="*/ 3379 w 11041"/>
              <a:gd name="T61" fmla="*/ 148 h 1751"/>
              <a:gd name="T62" fmla="*/ 9975 w 11041"/>
              <a:gd name="T63" fmla="*/ 404 h 1751"/>
              <a:gd name="T64" fmla="*/ 2179 w 11041"/>
              <a:gd name="T65" fmla="*/ 1552 h 1751"/>
              <a:gd name="T66" fmla="*/ 956 w 11041"/>
              <a:gd name="T67" fmla="*/ 1163 h 1751"/>
              <a:gd name="T68" fmla="*/ 1162 w 11041"/>
              <a:gd name="T69" fmla="*/ 868 h 1751"/>
              <a:gd name="T70" fmla="*/ 1120 w 11041"/>
              <a:gd name="T71" fmla="*/ 416 h 1751"/>
              <a:gd name="T72" fmla="*/ 9861 w 11041"/>
              <a:gd name="T73" fmla="*/ 186 h 1751"/>
              <a:gd name="T74" fmla="*/ 9865 w 11041"/>
              <a:gd name="T75" fmla="*/ 744 h 1751"/>
              <a:gd name="T76" fmla="*/ 10059 w 11041"/>
              <a:gd name="T77" fmla="*/ 1148 h 1751"/>
              <a:gd name="T78" fmla="*/ 1179 w 11041"/>
              <a:gd name="T79" fmla="*/ 1327 h 1751"/>
              <a:gd name="T80" fmla="*/ 1456 w 11041"/>
              <a:gd name="T81" fmla="*/ 791 h 1751"/>
              <a:gd name="T82" fmla="*/ 1314 w 11041"/>
              <a:gd name="T83" fmla="*/ 284 h 1751"/>
              <a:gd name="T84" fmla="*/ 9638 w 11041"/>
              <a:gd name="T85" fmla="*/ 243 h 1751"/>
              <a:gd name="T86" fmla="*/ 9749 w 11041"/>
              <a:gd name="T87" fmla="*/ 707 h 1751"/>
              <a:gd name="T88" fmla="*/ 9955 w 11041"/>
              <a:gd name="T89" fmla="*/ 1177 h 1751"/>
              <a:gd name="T90" fmla="*/ 9818 w 11041"/>
              <a:gd name="T91" fmla="*/ 1121 h 1751"/>
              <a:gd name="T92" fmla="*/ 1637 w 11041"/>
              <a:gd name="T93" fmla="*/ 1462 h 1751"/>
              <a:gd name="T94" fmla="*/ 1398 w 11041"/>
              <a:gd name="T95" fmla="*/ 742 h 1751"/>
              <a:gd name="T96" fmla="*/ 9028 w 11041"/>
              <a:gd name="T97" fmla="*/ 279 h 1751"/>
              <a:gd name="T98" fmla="*/ 9802 w 11041"/>
              <a:gd name="T99" fmla="*/ 890 h 1751"/>
              <a:gd name="T100" fmla="*/ 1263 w 11041"/>
              <a:gd name="T101" fmla="*/ 875 h 1751"/>
              <a:gd name="T102" fmla="*/ 1390 w 11041"/>
              <a:gd name="T103" fmla="*/ 942 h 1751"/>
              <a:gd name="T104" fmla="*/ 797 w 11041"/>
              <a:gd name="T105" fmla="*/ 837 h 1751"/>
              <a:gd name="T106" fmla="*/ 839 w 11041"/>
              <a:gd name="T107" fmla="*/ 1417 h 1751"/>
              <a:gd name="T108" fmla="*/ 556 w 11041"/>
              <a:gd name="T109" fmla="*/ 1259 h 1751"/>
              <a:gd name="T110" fmla="*/ 722 w 11041"/>
              <a:gd name="T111" fmla="*/ 287 h 1751"/>
              <a:gd name="T112" fmla="*/ 747 w 11041"/>
              <a:gd name="T113" fmla="*/ 568 h 1751"/>
              <a:gd name="T114" fmla="*/ 722 w 11041"/>
              <a:gd name="T115" fmla="*/ 1381 h 1751"/>
              <a:gd name="T116" fmla="*/ 618 w 11041"/>
              <a:gd name="T117" fmla="*/ 1343 h 1751"/>
              <a:gd name="T118" fmla="*/ 840 w 11041"/>
              <a:gd name="T119" fmla="*/ 264 h 1751"/>
              <a:gd name="T120" fmla="*/ 446 w 11041"/>
              <a:gd name="T121" fmla="*/ 1115 h 1751"/>
              <a:gd name="T122" fmla="*/ 490 w 11041"/>
              <a:gd name="T123" fmla="*/ 749 h 1751"/>
              <a:gd name="T124" fmla="*/ 254 w 11041"/>
              <a:gd name="T125" fmla="*/ 1039 h 1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41" h="1751">
                <a:moveTo>
                  <a:pt x="10931" y="1086"/>
                </a:moveTo>
                <a:lnTo>
                  <a:pt x="10909" y="1111"/>
                </a:lnTo>
                <a:lnTo>
                  <a:pt x="10887" y="1135"/>
                </a:lnTo>
                <a:lnTo>
                  <a:pt x="10877" y="1148"/>
                </a:lnTo>
                <a:lnTo>
                  <a:pt x="10866" y="1160"/>
                </a:lnTo>
                <a:lnTo>
                  <a:pt x="10853" y="1170"/>
                </a:lnTo>
                <a:lnTo>
                  <a:pt x="10841" y="1180"/>
                </a:lnTo>
                <a:lnTo>
                  <a:pt x="10831" y="1180"/>
                </a:lnTo>
                <a:lnTo>
                  <a:pt x="10822" y="1182"/>
                </a:lnTo>
                <a:lnTo>
                  <a:pt x="10814" y="1184"/>
                </a:lnTo>
                <a:lnTo>
                  <a:pt x="10805" y="1186"/>
                </a:lnTo>
                <a:lnTo>
                  <a:pt x="10798" y="1190"/>
                </a:lnTo>
                <a:lnTo>
                  <a:pt x="10792" y="1193"/>
                </a:lnTo>
                <a:lnTo>
                  <a:pt x="10786" y="1199"/>
                </a:lnTo>
                <a:lnTo>
                  <a:pt x="10781" y="1204"/>
                </a:lnTo>
                <a:lnTo>
                  <a:pt x="10776" y="1209"/>
                </a:lnTo>
                <a:lnTo>
                  <a:pt x="10772" y="1215"/>
                </a:lnTo>
                <a:lnTo>
                  <a:pt x="10768" y="1221"/>
                </a:lnTo>
                <a:lnTo>
                  <a:pt x="10764" y="1227"/>
                </a:lnTo>
                <a:lnTo>
                  <a:pt x="10757" y="1242"/>
                </a:lnTo>
                <a:lnTo>
                  <a:pt x="10751" y="1257"/>
                </a:lnTo>
                <a:lnTo>
                  <a:pt x="10746" y="1272"/>
                </a:lnTo>
                <a:lnTo>
                  <a:pt x="10740" y="1288"/>
                </a:lnTo>
                <a:lnTo>
                  <a:pt x="10734" y="1302"/>
                </a:lnTo>
                <a:lnTo>
                  <a:pt x="10727" y="1316"/>
                </a:lnTo>
                <a:lnTo>
                  <a:pt x="10723" y="1323"/>
                </a:lnTo>
                <a:lnTo>
                  <a:pt x="10719" y="1329"/>
                </a:lnTo>
                <a:lnTo>
                  <a:pt x="10713" y="1336"/>
                </a:lnTo>
                <a:lnTo>
                  <a:pt x="10708" y="1342"/>
                </a:lnTo>
                <a:lnTo>
                  <a:pt x="10703" y="1347"/>
                </a:lnTo>
                <a:lnTo>
                  <a:pt x="10696" y="1352"/>
                </a:lnTo>
                <a:lnTo>
                  <a:pt x="10689" y="1357"/>
                </a:lnTo>
                <a:lnTo>
                  <a:pt x="10682" y="1360"/>
                </a:lnTo>
                <a:lnTo>
                  <a:pt x="10673" y="1361"/>
                </a:lnTo>
                <a:lnTo>
                  <a:pt x="10664" y="1362"/>
                </a:lnTo>
                <a:lnTo>
                  <a:pt x="10657" y="1363"/>
                </a:lnTo>
                <a:lnTo>
                  <a:pt x="10649" y="1365"/>
                </a:lnTo>
                <a:lnTo>
                  <a:pt x="10642" y="1367"/>
                </a:lnTo>
                <a:lnTo>
                  <a:pt x="10636" y="1370"/>
                </a:lnTo>
                <a:lnTo>
                  <a:pt x="10630" y="1374"/>
                </a:lnTo>
                <a:lnTo>
                  <a:pt x="10623" y="1377"/>
                </a:lnTo>
                <a:lnTo>
                  <a:pt x="10612" y="1387"/>
                </a:lnTo>
                <a:lnTo>
                  <a:pt x="10602" y="1397"/>
                </a:lnTo>
                <a:lnTo>
                  <a:pt x="10593" y="1407"/>
                </a:lnTo>
                <a:lnTo>
                  <a:pt x="10584" y="1419"/>
                </a:lnTo>
                <a:lnTo>
                  <a:pt x="10567" y="1445"/>
                </a:lnTo>
                <a:lnTo>
                  <a:pt x="10551" y="1471"/>
                </a:lnTo>
                <a:lnTo>
                  <a:pt x="10543" y="1484"/>
                </a:lnTo>
                <a:lnTo>
                  <a:pt x="10535" y="1496"/>
                </a:lnTo>
                <a:lnTo>
                  <a:pt x="10525" y="1508"/>
                </a:lnTo>
                <a:lnTo>
                  <a:pt x="10515" y="1520"/>
                </a:lnTo>
                <a:lnTo>
                  <a:pt x="10505" y="1534"/>
                </a:lnTo>
                <a:lnTo>
                  <a:pt x="10493" y="1548"/>
                </a:lnTo>
                <a:lnTo>
                  <a:pt x="10480" y="1561"/>
                </a:lnTo>
                <a:lnTo>
                  <a:pt x="10468" y="1575"/>
                </a:lnTo>
                <a:lnTo>
                  <a:pt x="10455" y="1587"/>
                </a:lnTo>
                <a:lnTo>
                  <a:pt x="10441" y="1599"/>
                </a:lnTo>
                <a:lnTo>
                  <a:pt x="10425" y="1610"/>
                </a:lnTo>
                <a:lnTo>
                  <a:pt x="10411" y="1621"/>
                </a:lnTo>
                <a:lnTo>
                  <a:pt x="10395" y="1631"/>
                </a:lnTo>
                <a:lnTo>
                  <a:pt x="10378" y="1640"/>
                </a:lnTo>
                <a:lnTo>
                  <a:pt x="10362" y="1649"/>
                </a:lnTo>
                <a:lnTo>
                  <a:pt x="10345" y="1656"/>
                </a:lnTo>
                <a:lnTo>
                  <a:pt x="10328" y="1664"/>
                </a:lnTo>
                <a:lnTo>
                  <a:pt x="10311" y="1670"/>
                </a:lnTo>
                <a:lnTo>
                  <a:pt x="10293" y="1675"/>
                </a:lnTo>
                <a:lnTo>
                  <a:pt x="10275" y="1679"/>
                </a:lnTo>
                <a:lnTo>
                  <a:pt x="10246" y="1680"/>
                </a:lnTo>
                <a:lnTo>
                  <a:pt x="10219" y="1682"/>
                </a:lnTo>
                <a:lnTo>
                  <a:pt x="10204" y="1684"/>
                </a:lnTo>
                <a:lnTo>
                  <a:pt x="10190" y="1686"/>
                </a:lnTo>
                <a:lnTo>
                  <a:pt x="10176" y="1690"/>
                </a:lnTo>
                <a:lnTo>
                  <a:pt x="10161" y="1696"/>
                </a:lnTo>
                <a:lnTo>
                  <a:pt x="10079" y="1695"/>
                </a:lnTo>
                <a:lnTo>
                  <a:pt x="10000" y="1695"/>
                </a:lnTo>
                <a:lnTo>
                  <a:pt x="9925" y="1696"/>
                </a:lnTo>
                <a:lnTo>
                  <a:pt x="9852" y="1696"/>
                </a:lnTo>
                <a:lnTo>
                  <a:pt x="9778" y="1698"/>
                </a:lnTo>
                <a:lnTo>
                  <a:pt x="9703" y="1700"/>
                </a:lnTo>
                <a:lnTo>
                  <a:pt x="9627" y="1705"/>
                </a:lnTo>
                <a:lnTo>
                  <a:pt x="9546" y="1710"/>
                </a:lnTo>
                <a:lnTo>
                  <a:pt x="9533" y="1705"/>
                </a:lnTo>
                <a:lnTo>
                  <a:pt x="9522" y="1702"/>
                </a:lnTo>
                <a:lnTo>
                  <a:pt x="9515" y="1701"/>
                </a:lnTo>
                <a:lnTo>
                  <a:pt x="9509" y="1702"/>
                </a:lnTo>
                <a:lnTo>
                  <a:pt x="9503" y="1704"/>
                </a:lnTo>
                <a:lnTo>
                  <a:pt x="9497" y="1707"/>
                </a:lnTo>
                <a:lnTo>
                  <a:pt x="9473" y="1706"/>
                </a:lnTo>
                <a:lnTo>
                  <a:pt x="9449" y="1705"/>
                </a:lnTo>
                <a:lnTo>
                  <a:pt x="9423" y="1705"/>
                </a:lnTo>
                <a:lnTo>
                  <a:pt x="9398" y="1705"/>
                </a:lnTo>
                <a:lnTo>
                  <a:pt x="9371" y="1706"/>
                </a:lnTo>
                <a:lnTo>
                  <a:pt x="9345" y="1707"/>
                </a:lnTo>
                <a:lnTo>
                  <a:pt x="9319" y="1708"/>
                </a:lnTo>
                <a:lnTo>
                  <a:pt x="9294" y="1709"/>
                </a:lnTo>
                <a:lnTo>
                  <a:pt x="9146" y="1711"/>
                </a:lnTo>
                <a:lnTo>
                  <a:pt x="8901" y="1712"/>
                </a:lnTo>
                <a:lnTo>
                  <a:pt x="8571" y="1713"/>
                </a:lnTo>
                <a:lnTo>
                  <a:pt x="8171" y="1714"/>
                </a:lnTo>
                <a:lnTo>
                  <a:pt x="7714" y="1715"/>
                </a:lnTo>
                <a:lnTo>
                  <a:pt x="7215" y="1716"/>
                </a:lnTo>
                <a:lnTo>
                  <a:pt x="6688" y="1717"/>
                </a:lnTo>
                <a:lnTo>
                  <a:pt x="6147" y="1718"/>
                </a:lnTo>
                <a:lnTo>
                  <a:pt x="5605" y="1718"/>
                </a:lnTo>
                <a:lnTo>
                  <a:pt x="5078" y="1720"/>
                </a:lnTo>
                <a:lnTo>
                  <a:pt x="4579" y="1721"/>
                </a:lnTo>
                <a:lnTo>
                  <a:pt x="4122" y="1723"/>
                </a:lnTo>
                <a:lnTo>
                  <a:pt x="3721" y="1724"/>
                </a:lnTo>
                <a:lnTo>
                  <a:pt x="3391" y="1727"/>
                </a:lnTo>
                <a:lnTo>
                  <a:pt x="3145" y="1729"/>
                </a:lnTo>
                <a:lnTo>
                  <a:pt x="2998" y="1732"/>
                </a:lnTo>
                <a:lnTo>
                  <a:pt x="2953" y="1732"/>
                </a:lnTo>
                <a:lnTo>
                  <a:pt x="2908" y="1733"/>
                </a:lnTo>
                <a:lnTo>
                  <a:pt x="2862" y="1733"/>
                </a:lnTo>
                <a:lnTo>
                  <a:pt x="2817" y="1733"/>
                </a:lnTo>
                <a:lnTo>
                  <a:pt x="2771" y="1734"/>
                </a:lnTo>
                <a:lnTo>
                  <a:pt x="2725" y="1734"/>
                </a:lnTo>
                <a:lnTo>
                  <a:pt x="2679" y="1735"/>
                </a:lnTo>
                <a:lnTo>
                  <a:pt x="2633" y="1735"/>
                </a:lnTo>
                <a:lnTo>
                  <a:pt x="2586" y="1736"/>
                </a:lnTo>
                <a:lnTo>
                  <a:pt x="2540" y="1737"/>
                </a:lnTo>
                <a:lnTo>
                  <a:pt x="2494" y="1738"/>
                </a:lnTo>
                <a:lnTo>
                  <a:pt x="2448" y="1738"/>
                </a:lnTo>
                <a:lnTo>
                  <a:pt x="2401" y="1739"/>
                </a:lnTo>
                <a:lnTo>
                  <a:pt x="2355" y="1740"/>
                </a:lnTo>
                <a:lnTo>
                  <a:pt x="2309" y="1740"/>
                </a:lnTo>
                <a:lnTo>
                  <a:pt x="2263" y="1741"/>
                </a:lnTo>
                <a:lnTo>
                  <a:pt x="1203" y="1747"/>
                </a:lnTo>
                <a:lnTo>
                  <a:pt x="1171" y="1748"/>
                </a:lnTo>
                <a:lnTo>
                  <a:pt x="1137" y="1749"/>
                </a:lnTo>
                <a:lnTo>
                  <a:pt x="1102" y="1749"/>
                </a:lnTo>
                <a:lnTo>
                  <a:pt x="1065" y="1749"/>
                </a:lnTo>
                <a:lnTo>
                  <a:pt x="1030" y="1748"/>
                </a:lnTo>
                <a:lnTo>
                  <a:pt x="994" y="1749"/>
                </a:lnTo>
                <a:lnTo>
                  <a:pt x="959" y="1749"/>
                </a:lnTo>
                <a:lnTo>
                  <a:pt x="926" y="1751"/>
                </a:lnTo>
                <a:lnTo>
                  <a:pt x="918" y="1745"/>
                </a:lnTo>
                <a:lnTo>
                  <a:pt x="909" y="1740"/>
                </a:lnTo>
                <a:lnTo>
                  <a:pt x="900" y="1737"/>
                </a:lnTo>
                <a:lnTo>
                  <a:pt x="890" y="1735"/>
                </a:lnTo>
                <a:lnTo>
                  <a:pt x="869" y="1732"/>
                </a:lnTo>
                <a:lnTo>
                  <a:pt x="848" y="1730"/>
                </a:lnTo>
                <a:lnTo>
                  <a:pt x="826" y="1729"/>
                </a:lnTo>
                <a:lnTo>
                  <a:pt x="806" y="1727"/>
                </a:lnTo>
                <a:lnTo>
                  <a:pt x="796" y="1725"/>
                </a:lnTo>
                <a:lnTo>
                  <a:pt x="786" y="1722"/>
                </a:lnTo>
                <a:lnTo>
                  <a:pt x="777" y="1718"/>
                </a:lnTo>
                <a:lnTo>
                  <a:pt x="769" y="1713"/>
                </a:lnTo>
                <a:lnTo>
                  <a:pt x="753" y="1709"/>
                </a:lnTo>
                <a:lnTo>
                  <a:pt x="736" y="1704"/>
                </a:lnTo>
                <a:lnTo>
                  <a:pt x="720" y="1698"/>
                </a:lnTo>
                <a:lnTo>
                  <a:pt x="704" y="1692"/>
                </a:lnTo>
                <a:lnTo>
                  <a:pt x="687" y="1685"/>
                </a:lnTo>
                <a:lnTo>
                  <a:pt x="671" y="1678"/>
                </a:lnTo>
                <a:lnTo>
                  <a:pt x="656" y="1670"/>
                </a:lnTo>
                <a:lnTo>
                  <a:pt x="640" y="1662"/>
                </a:lnTo>
                <a:lnTo>
                  <a:pt x="626" y="1652"/>
                </a:lnTo>
                <a:lnTo>
                  <a:pt x="611" y="1643"/>
                </a:lnTo>
                <a:lnTo>
                  <a:pt x="596" y="1633"/>
                </a:lnTo>
                <a:lnTo>
                  <a:pt x="583" y="1622"/>
                </a:lnTo>
                <a:lnTo>
                  <a:pt x="570" y="1610"/>
                </a:lnTo>
                <a:lnTo>
                  <a:pt x="556" y="1599"/>
                </a:lnTo>
                <a:lnTo>
                  <a:pt x="544" y="1587"/>
                </a:lnTo>
                <a:lnTo>
                  <a:pt x="532" y="1574"/>
                </a:lnTo>
                <a:lnTo>
                  <a:pt x="522" y="1560"/>
                </a:lnTo>
                <a:lnTo>
                  <a:pt x="511" y="1547"/>
                </a:lnTo>
                <a:lnTo>
                  <a:pt x="502" y="1533"/>
                </a:lnTo>
                <a:lnTo>
                  <a:pt x="494" y="1516"/>
                </a:lnTo>
                <a:lnTo>
                  <a:pt x="487" y="1501"/>
                </a:lnTo>
                <a:lnTo>
                  <a:pt x="481" y="1484"/>
                </a:lnTo>
                <a:lnTo>
                  <a:pt x="477" y="1466"/>
                </a:lnTo>
                <a:lnTo>
                  <a:pt x="474" y="1448"/>
                </a:lnTo>
                <a:lnTo>
                  <a:pt x="471" y="1445"/>
                </a:lnTo>
                <a:lnTo>
                  <a:pt x="466" y="1443"/>
                </a:lnTo>
                <a:lnTo>
                  <a:pt x="462" y="1441"/>
                </a:lnTo>
                <a:lnTo>
                  <a:pt x="457" y="1440"/>
                </a:lnTo>
                <a:lnTo>
                  <a:pt x="448" y="1438"/>
                </a:lnTo>
                <a:lnTo>
                  <a:pt x="438" y="1437"/>
                </a:lnTo>
                <a:lnTo>
                  <a:pt x="428" y="1437"/>
                </a:lnTo>
                <a:lnTo>
                  <a:pt x="418" y="1436"/>
                </a:lnTo>
                <a:lnTo>
                  <a:pt x="408" y="1435"/>
                </a:lnTo>
                <a:lnTo>
                  <a:pt x="400" y="1431"/>
                </a:lnTo>
                <a:lnTo>
                  <a:pt x="390" y="1429"/>
                </a:lnTo>
                <a:lnTo>
                  <a:pt x="381" y="1426"/>
                </a:lnTo>
                <a:lnTo>
                  <a:pt x="372" y="1421"/>
                </a:lnTo>
                <a:lnTo>
                  <a:pt x="365" y="1416"/>
                </a:lnTo>
                <a:lnTo>
                  <a:pt x="358" y="1410"/>
                </a:lnTo>
                <a:lnTo>
                  <a:pt x="352" y="1403"/>
                </a:lnTo>
                <a:lnTo>
                  <a:pt x="346" y="1396"/>
                </a:lnTo>
                <a:lnTo>
                  <a:pt x="341" y="1389"/>
                </a:lnTo>
                <a:lnTo>
                  <a:pt x="331" y="1371"/>
                </a:lnTo>
                <a:lnTo>
                  <a:pt x="324" y="1354"/>
                </a:lnTo>
                <a:lnTo>
                  <a:pt x="318" y="1336"/>
                </a:lnTo>
                <a:lnTo>
                  <a:pt x="314" y="1318"/>
                </a:lnTo>
                <a:lnTo>
                  <a:pt x="315" y="1314"/>
                </a:lnTo>
                <a:lnTo>
                  <a:pt x="315" y="1311"/>
                </a:lnTo>
                <a:lnTo>
                  <a:pt x="315" y="1308"/>
                </a:lnTo>
                <a:lnTo>
                  <a:pt x="314" y="1305"/>
                </a:lnTo>
                <a:lnTo>
                  <a:pt x="311" y="1301"/>
                </a:lnTo>
                <a:lnTo>
                  <a:pt x="306" y="1297"/>
                </a:lnTo>
                <a:lnTo>
                  <a:pt x="295" y="1292"/>
                </a:lnTo>
                <a:lnTo>
                  <a:pt x="283" y="1288"/>
                </a:lnTo>
                <a:lnTo>
                  <a:pt x="270" y="1283"/>
                </a:lnTo>
                <a:lnTo>
                  <a:pt x="257" y="1279"/>
                </a:lnTo>
                <a:lnTo>
                  <a:pt x="244" y="1274"/>
                </a:lnTo>
                <a:lnTo>
                  <a:pt x="231" y="1269"/>
                </a:lnTo>
                <a:lnTo>
                  <a:pt x="207" y="1257"/>
                </a:lnTo>
                <a:lnTo>
                  <a:pt x="184" y="1244"/>
                </a:lnTo>
                <a:lnTo>
                  <a:pt x="162" y="1228"/>
                </a:lnTo>
                <a:lnTo>
                  <a:pt x="140" y="1211"/>
                </a:lnTo>
                <a:lnTo>
                  <a:pt x="121" y="1193"/>
                </a:lnTo>
                <a:lnTo>
                  <a:pt x="102" y="1173"/>
                </a:lnTo>
                <a:lnTo>
                  <a:pt x="85" y="1153"/>
                </a:lnTo>
                <a:lnTo>
                  <a:pt x="70" y="1130"/>
                </a:lnTo>
                <a:lnTo>
                  <a:pt x="55" y="1108"/>
                </a:lnTo>
                <a:lnTo>
                  <a:pt x="43" y="1083"/>
                </a:lnTo>
                <a:lnTo>
                  <a:pt x="33" y="1059"/>
                </a:lnTo>
                <a:lnTo>
                  <a:pt x="24" y="1033"/>
                </a:lnTo>
                <a:lnTo>
                  <a:pt x="17" y="1006"/>
                </a:lnTo>
                <a:lnTo>
                  <a:pt x="13" y="980"/>
                </a:lnTo>
                <a:lnTo>
                  <a:pt x="8" y="976"/>
                </a:lnTo>
                <a:lnTo>
                  <a:pt x="6" y="973"/>
                </a:lnTo>
                <a:lnTo>
                  <a:pt x="4" y="968"/>
                </a:lnTo>
                <a:lnTo>
                  <a:pt x="2" y="964"/>
                </a:lnTo>
                <a:lnTo>
                  <a:pt x="0" y="954"/>
                </a:lnTo>
                <a:lnTo>
                  <a:pt x="0" y="944"/>
                </a:lnTo>
                <a:lnTo>
                  <a:pt x="1" y="934"/>
                </a:lnTo>
                <a:lnTo>
                  <a:pt x="3" y="924"/>
                </a:lnTo>
                <a:lnTo>
                  <a:pt x="5" y="914"/>
                </a:lnTo>
                <a:lnTo>
                  <a:pt x="9" y="906"/>
                </a:lnTo>
                <a:lnTo>
                  <a:pt x="65" y="761"/>
                </a:lnTo>
                <a:lnTo>
                  <a:pt x="83" y="733"/>
                </a:lnTo>
                <a:lnTo>
                  <a:pt x="104" y="705"/>
                </a:lnTo>
                <a:lnTo>
                  <a:pt x="125" y="678"/>
                </a:lnTo>
                <a:lnTo>
                  <a:pt x="147" y="653"/>
                </a:lnTo>
                <a:lnTo>
                  <a:pt x="160" y="641"/>
                </a:lnTo>
                <a:lnTo>
                  <a:pt x="172" y="628"/>
                </a:lnTo>
                <a:lnTo>
                  <a:pt x="184" y="617"/>
                </a:lnTo>
                <a:lnTo>
                  <a:pt x="198" y="606"/>
                </a:lnTo>
                <a:lnTo>
                  <a:pt x="211" y="596"/>
                </a:lnTo>
                <a:lnTo>
                  <a:pt x="224" y="585"/>
                </a:lnTo>
                <a:lnTo>
                  <a:pt x="237" y="576"/>
                </a:lnTo>
                <a:lnTo>
                  <a:pt x="252" y="568"/>
                </a:lnTo>
                <a:lnTo>
                  <a:pt x="258" y="565"/>
                </a:lnTo>
                <a:lnTo>
                  <a:pt x="263" y="562"/>
                </a:lnTo>
                <a:lnTo>
                  <a:pt x="270" y="560"/>
                </a:lnTo>
                <a:lnTo>
                  <a:pt x="276" y="558"/>
                </a:lnTo>
                <a:lnTo>
                  <a:pt x="290" y="555"/>
                </a:lnTo>
                <a:lnTo>
                  <a:pt x="303" y="552"/>
                </a:lnTo>
                <a:lnTo>
                  <a:pt x="309" y="550"/>
                </a:lnTo>
                <a:lnTo>
                  <a:pt x="315" y="548"/>
                </a:lnTo>
                <a:lnTo>
                  <a:pt x="321" y="544"/>
                </a:lnTo>
                <a:lnTo>
                  <a:pt x="326" y="540"/>
                </a:lnTo>
                <a:lnTo>
                  <a:pt x="331" y="536"/>
                </a:lnTo>
                <a:lnTo>
                  <a:pt x="336" y="531"/>
                </a:lnTo>
                <a:lnTo>
                  <a:pt x="339" y="525"/>
                </a:lnTo>
                <a:lnTo>
                  <a:pt x="342" y="518"/>
                </a:lnTo>
                <a:lnTo>
                  <a:pt x="348" y="502"/>
                </a:lnTo>
                <a:lnTo>
                  <a:pt x="355" y="485"/>
                </a:lnTo>
                <a:lnTo>
                  <a:pt x="360" y="477"/>
                </a:lnTo>
                <a:lnTo>
                  <a:pt x="364" y="470"/>
                </a:lnTo>
                <a:lnTo>
                  <a:pt x="369" y="463"/>
                </a:lnTo>
                <a:lnTo>
                  <a:pt x="375" y="456"/>
                </a:lnTo>
                <a:lnTo>
                  <a:pt x="382" y="449"/>
                </a:lnTo>
                <a:lnTo>
                  <a:pt x="388" y="443"/>
                </a:lnTo>
                <a:lnTo>
                  <a:pt x="395" y="438"/>
                </a:lnTo>
                <a:lnTo>
                  <a:pt x="402" y="434"/>
                </a:lnTo>
                <a:lnTo>
                  <a:pt x="410" y="430"/>
                </a:lnTo>
                <a:lnTo>
                  <a:pt x="418" y="427"/>
                </a:lnTo>
                <a:lnTo>
                  <a:pt x="428" y="425"/>
                </a:lnTo>
                <a:lnTo>
                  <a:pt x="437" y="424"/>
                </a:lnTo>
                <a:lnTo>
                  <a:pt x="448" y="425"/>
                </a:lnTo>
                <a:lnTo>
                  <a:pt x="457" y="424"/>
                </a:lnTo>
                <a:lnTo>
                  <a:pt x="465" y="422"/>
                </a:lnTo>
                <a:lnTo>
                  <a:pt x="473" y="418"/>
                </a:lnTo>
                <a:lnTo>
                  <a:pt x="479" y="412"/>
                </a:lnTo>
                <a:lnTo>
                  <a:pt x="483" y="405"/>
                </a:lnTo>
                <a:lnTo>
                  <a:pt x="487" y="398"/>
                </a:lnTo>
                <a:lnTo>
                  <a:pt x="490" y="389"/>
                </a:lnTo>
                <a:lnTo>
                  <a:pt x="496" y="371"/>
                </a:lnTo>
                <a:lnTo>
                  <a:pt x="500" y="352"/>
                </a:lnTo>
                <a:lnTo>
                  <a:pt x="503" y="343"/>
                </a:lnTo>
                <a:lnTo>
                  <a:pt x="506" y="334"/>
                </a:lnTo>
                <a:lnTo>
                  <a:pt x="509" y="326"/>
                </a:lnTo>
                <a:lnTo>
                  <a:pt x="513" y="319"/>
                </a:lnTo>
                <a:lnTo>
                  <a:pt x="519" y="307"/>
                </a:lnTo>
                <a:lnTo>
                  <a:pt x="524" y="296"/>
                </a:lnTo>
                <a:lnTo>
                  <a:pt x="530" y="286"/>
                </a:lnTo>
                <a:lnTo>
                  <a:pt x="536" y="276"/>
                </a:lnTo>
                <a:lnTo>
                  <a:pt x="549" y="257"/>
                </a:lnTo>
                <a:lnTo>
                  <a:pt x="565" y="239"/>
                </a:lnTo>
                <a:lnTo>
                  <a:pt x="581" y="223"/>
                </a:lnTo>
                <a:lnTo>
                  <a:pt x="598" y="207"/>
                </a:lnTo>
                <a:lnTo>
                  <a:pt x="617" y="193"/>
                </a:lnTo>
                <a:lnTo>
                  <a:pt x="636" y="179"/>
                </a:lnTo>
                <a:lnTo>
                  <a:pt x="657" y="166"/>
                </a:lnTo>
                <a:lnTo>
                  <a:pt x="677" y="154"/>
                </a:lnTo>
                <a:lnTo>
                  <a:pt x="698" y="144"/>
                </a:lnTo>
                <a:lnTo>
                  <a:pt x="719" y="133"/>
                </a:lnTo>
                <a:lnTo>
                  <a:pt x="762" y="114"/>
                </a:lnTo>
                <a:lnTo>
                  <a:pt x="803" y="97"/>
                </a:lnTo>
                <a:lnTo>
                  <a:pt x="822" y="95"/>
                </a:lnTo>
                <a:lnTo>
                  <a:pt x="842" y="91"/>
                </a:lnTo>
                <a:lnTo>
                  <a:pt x="860" y="87"/>
                </a:lnTo>
                <a:lnTo>
                  <a:pt x="877" y="83"/>
                </a:lnTo>
                <a:lnTo>
                  <a:pt x="896" y="77"/>
                </a:lnTo>
                <a:lnTo>
                  <a:pt x="913" y="74"/>
                </a:lnTo>
                <a:lnTo>
                  <a:pt x="931" y="71"/>
                </a:lnTo>
                <a:lnTo>
                  <a:pt x="948" y="70"/>
                </a:lnTo>
                <a:lnTo>
                  <a:pt x="973" y="66"/>
                </a:lnTo>
                <a:lnTo>
                  <a:pt x="1000" y="62"/>
                </a:lnTo>
                <a:lnTo>
                  <a:pt x="1026" y="59"/>
                </a:lnTo>
                <a:lnTo>
                  <a:pt x="1052" y="57"/>
                </a:lnTo>
                <a:lnTo>
                  <a:pt x="1079" y="56"/>
                </a:lnTo>
                <a:lnTo>
                  <a:pt x="1105" y="55"/>
                </a:lnTo>
                <a:lnTo>
                  <a:pt x="1132" y="55"/>
                </a:lnTo>
                <a:lnTo>
                  <a:pt x="1157" y="55"/>
                </a:lnTo>
                <a:lnTo>
                  <a:pt x="1754" y="49"/>
                </a:lnTo>
                <a:lnTo>
                  <a:pt x="1835" y="49"/>
                </a:lnTo>
                <a:lnTo>
                  <a:pt x="1915" y="48"/>
                </a:lnTo>
                <a:lnTo>
                  <a:pt x="1993" y="48"/>
                </a:lnTo>
                <a:lnTo>
                  <a:pt x="2071" y="47"/>
                </a:lnTo>
                <a:lnTo>
                  <a:pt x="2148" y="46"/>
                </a:lnTo>
                <a:lnTo>
                  <a:pt x="2227" y="45"/>
                </a:lnTo>
                <a:lnTo>
                  <a:pt x="2305" y="43"/>
                </a:lnTo>
                <a:lnTo>
                  <a:pt x="2385" y="41"/>
                </a:lnTo>
                <a:lnTo>
                  <a:pt x="2442" y="43"/>
                </a:lnTo>
                <a:lnTo>
                  <a:pt x="2499" y="43"/>
                </a:lnTo>
                <a:lnTo>
                  <a:pt x="2555" y="43"/>
                </a:lnTo>
                <a:lnTo>
                  <a:pt x="2610" y="43"/>
                </a:lnTo>
                <a:lnTo>
                  <a:pt x="2665" y="42"/>
                </a:lnTo>
                <a:lnTo>
                  <a:pt x="2719" y="41"/>
                </a:lnTo>
                <a:lnTo>
                  <a:pt x="2775" y="40"/>
                </a:lnTo>
                <a:lnTo>
                  <a:pt x="2829" y="38"/>
                </a:lnTo>
                <a:lnTo>
                  <a:pt x="2882" y="37"/>
                </a:lnTo>
                <a:lnTo>
                  <a:pt x="2936" y="36"/>
                </a:lnTo>
                <a:lnTo>
                  <a:pt x="2989" y="33"/>
                </a:lnTo>
                <a:lnTo>
                  <a:pt x="3042" y="32"/>
                </a:lnTo>
                <a:lnTo>
                  <a:pt x="3096" y="31"/>
                </a:lnTo>
                <a:lnTo>
                  <a:pt x="3148" y="30"/>
                </a:lnTo>
                <a:lnTo>
                  <a:pt x="3201" y="30"/>
                </a:lnTo>
                <a:lnTo>
                  <a:pt x="3253" y="30"/>
                </a:lnTo>
                <a:lnTo>
                  <a:pt x="3275" y="29"/>
                </a:lnTo>
                <a:lnTo>
                  <a:pt x="3298" y="29"/>
                </a:lnTo>
                <a:lnTo>
                  <a:pt x="3322" y="29"/>
                </a:lnTo>
                <a:lnTo>
                  <a:pt x="3345" y="29"/>
                </a:lnTo>
                <a:lnTo>
                  <a:pt x="3370" y="30"/>
                </a:lnTo>
                <a:lnTo>
                  <a:pt x="3393" y="30"/>
                </a:lnTo>
                <a:lnTo>
                  <a:pt x="3417" y="29"/>
                </a:lnTo>
                <a:lnTo>
                  <a:pt x="3438" y="28"/>
                </a:lnTo>
                <a:lnTo>
                  <a:pt x="3485" y="27"/>
                </a:lnTo>
                <a:lnTo>
                  <a:pt x="3531" y="26"/>
                </a:lnTo>
                <a:lnTo>
                  <a:pt x="3578" y="25"/>
                </a:lnTo>
                <a:lnTo>
                  <a:pt x="3624" y="23"/>
                </a:lnTo>
                <a:lnTo>
                  <a:pt x="3669" y="22"/>
                </a:lnTo>
                <a:lnTo>
                  <a:pt x="3715" y="21"/>
                </a:lnTo>
                <a:lnTo>
                  <a:pt x="3761" y="21"/>
                </a:lnTo>
                <a:lnTo>
                  <a:pt x="3807" y="21"/>
                </a:lnTo>
                <a:lnTo>
                  <a:pt x="3847" y="21"/>
                </a:lnTo>
                <a:lnTo>
                  <a:pt x="3887" y="21"/>
                </a:lnTo>
                <a:lnTo>
                  <a:pt x="3926" y="20"/>
                </a:lnTo>
                <a:lnTo>
                  <a:pt x="3965" y="19"/>
                </a:lnTo>
                <a:lnTo>
                  <a:pt x="4003" y="18"/>
                </a:lnTo>
                <a:lnTo>
                  <a:pt x="4042" y="19"/>
                </a:lnTo>
                <a:lnTo>
                  <a:pt x="4080" y="20"/>
                </a:lnTo>
                <a:lnTo>
                  <a:pt x="4118" y="23"/>
                </a:lnTo>
                <a:lnTo>
                  <a:pt x="4144" y="22"/>
                </a:lnTo>
                <a:lnTo>
                  <a:pt x="4197" y="21"/>
                </a:lnTo>
                <a:lnTo>
                  <a:pt x="4273" y="19"/>
                </a:lnTo>
                <a:lnTo>
                  <a:pt x="4373" y="18"/>
                </a:lnTo>
                <a:lnTo>
                  <a:pt x="4635" y="17"/>
                </a:lnTo>
                <a:lnTo>
                  <a:pt x="4968" y="15"/>
                </a:lnTo>
                <a:lnTo>
                  <a:pt x="5357" y="14"/>
                </a:lnTo>
                <a:lnTo>
                  <a:pt x="5788" y="14"/>
                </a:lnTo>
                <a:lnTo>
                  <a:pt x="6247" y="13"/>
                </a:lnTo>
                <a:lnTo>
                  <a:pt x="6722" y="13"/>
                </a:lnTo>
                <a:lnTo>
                  <a:pt x="7195" y="13"/>
                </a:lnTo>
                <a:lnTo>
                  <a:pt x="7654" y="12"/>
                </a:lnTo>
                <a:lnTo>
                  <a:pt x="8085" y="12"/>
                </a:lnTo>
                <a:lnTo>
                  <a:pt x="8475" y="12"/>
                </a:lnTo>
                <a:lnTo>
                  <a:pt x="8807" y="11"/>
                </a:lnTo>
                <a:lnTo>
                  <a:pt x="9069" y="10"/>
                </a:lnTo>
                <a:lnTo>
                  <a:pt x="9245" y="9"/>
                </a:lnTo>
                <a:lnTo>
                  <a:pt x="9324" y="7"/>
                </a:lnTo>
                <a:lnTo>
                  <a:pt x="9328" y="9"/>
                </a:lnTo>
                <a:lnTo>
                  <a:pt x="9332" y="10"/>
                </a:lnTo>
                <a:lnTo>
                  <a:pt x="9335" y="11"/>
                </a:lnTo>
                <a:lnTo>
                  <a:pt x="9340" y="11"/>
                </a:lnTo>
                <a:lnTo>
                  <a:pt x="9347" y="10"/>
                </a:lnTo>
                <a:lnTo>
                  <a:pt x="9354" y="8"/>
                </a:lnTo>
                <a:lnTo>
                  <a:pt x="9360" y="6"/>
                </a:lnTo>
                <a:lnTo>
                  <a:pt x="9367" y="4"/>
                </a:lnTo>
                <a:lnTo>
                  <a:pt x="9371" y="4"/>
                </a:lnTo>
                <a:lnTo>
                  <a:pt x="9375" y="4"/>
                </a:lnTo>
                <a:lnTo>
                  <a:pt x="9378" y="5"/>
                </a:lnTo>
                <a:lnTo>
                  <a:pt x="9382" y="6"/>
                </a:lnTo>
                <a:lnTo>
                  <a:pt x="9420" y="8"/>
                </a:lnTo>
                <a:lnTo>
                  <a:pt x="9456" y="10"/>
                </a:lnTo>
                <a:lnTo>
                  <a:pt x="9492" y="12"/>
                </a:lnTo>
                <a:lnTo>
                  <a:pt x="9528" y="14"/>
                </a:lnTo>
                <a:lnTo>
                  <a:pt x="9563" y="16"/>
                </a:lnTo>
                <a:lnTo>
                  <a:pt x="9599" y="17"/>
                </a:lnTo>
                <a:lnTo>
                  <a:pt x="9637" y="17"/>
                </a:lnTo>
                <a:lnTo>
                  <a:pt x="9675" y="15"/>
                </a:lnTo>
                <a:lnTo>
                  <a:pt x="9682" y="18"/>
                </a:lnTo>
                <a:lnTo>
                  <a:pt x="9687" y="19"/>
                </a:lnTo>
                <a:lnTo>
                  <a:pt x="9693" y="18"/>
                </a:lnTo>
                <a:lnTo>
                  <a:pt x="9699" y="15"/>
                </a:lnTo>
                <a:lnTo>
                  <a:pt x="9734" y="9"/>
                </a:lnTo>
                <a:lnTo>
                  <a:pt x="9771" y="2"/>
                </a:lnTo>
                <a:lnTo>
                  <a:pt x="9780" y="1"/>
                </a:lnTo>
                <a:lnTo>
                  <a:pt x="9789" y="0"/>
                </a:lnTo>
                <a:lnTo>
                  <a:pt x="9799" y="0"/>
                </a:lnTo>
                <a:lnTo>
                  <a:pt x="9807" y="0"/>
                </a:lnTo>
                <a:lnTo>
                  <a:pt x="9816" y="1"/>
                </a:lnTo>
                <a:lnTo>
                  <a:pt x="9825" y="3"/>
                </a:lnTo>
                <a:lnTo>
                  <a:pt x="9833" y="6"/>
                </a:lnTo>
                <a:lnTo>
                  <a:pt x="9841" y="10"/>
                </a:lnTo>
                <a:lnTo>
                  <a:pt x="9854" y="12"/>
                </a:lnTo>
                <a:lnTo>
                  <a:pt x="9865" y="13"/>
                </a:lnTo>
                <a:lnTo>
                  <a:pt x="9877" y="13"/>
                </a:lnTo>
                <a:lnTo>
                  <a:pt x="9888" y="13"/>
                </a:lnTo>
                <a:lnTo>
                  <a:pt x="9911" y="12"/>
                </a:lnTo>
                <a:lnTo>
                  <a:pt x="9934" y="11"/>
                </a:lnTo>
                <a:lnTo>
                  <a:pt x="9957" y="9"/>
                </a:lnTo>
                <a:lnTo>
                  <a:pt x="9980" y="8"/>
                </a:lnTo>
                <a:lnTo>
                  <a:pt x="9992" y="8"/>
                </a:lnTo>
                <a:lnTo>
                  <a:pt x="10004" y="8"/>
                </a:lnTo>
                <a:lnTo>
                  <a:pt x="10016" y="9"/>
                </a:lnTo>
                <a:lnTo>
                  <a:pt x="10030" y="11"/>
                </a:lnTo>
                <a:lnTo>
                  <a:pt x="10063" y="14"/>
                </a:lnTo>
                <a:lnTo>
                  <a:pt x="10099" y="15"/>
                </a:lnTo>
                <a:lnTo>
                  <a:pt x="10136" y="16"/>
                </a:lnTo>
                <a:lnTo>
                  <a:pt x="10174" y="17"/>
                </a:lnTo>
                <a:lnTo>
                  <a:pt x="10192" y="18"/>
                </a:lnTo>
                <a:lnTo>
                  <a:pt x="10211" y="20"/>
                </a:lnTo>
                <a:lnTo>
                  <a:pt x="10229" y="22"/>
                </a:lnTo>
                <a:lnTo>
                  <a:pt x="10247" y="24"/>
                </a:lnTo>
                <a:lnTo>
                  <a:pt x="10265" y="28"/>
                </a:lnTo>
                <a:lnTo>
                  <a:pt x="10282" y="32"/>
                </a:lnTo>
                <a:lnTo>
                  <a:pt x="10299" y="38"/>
                </a:lnTo>
                <a:lnTo>
                  <a:pt x="10316" y="45"/>
                </a:lnTo>
                <a:lnTo>
                  <a:pt x="10339" y="56"/>
                </a:lnTo>
                <a:lnTo>
                  <a:pt x="10363" y="69"/>
                </a:lnTo>
                <a:lnTo>
                  <a:pt x="10385" y="84"/>
                </a:lnTo>
                <a:lnTo>
                  <a:pt x="10408" y="100"/>
                </a:lnTo>
                <a:lnTo>
                  <a:pt x="10429" y="117"/>
                </a:lnTo>
                <a:lnTo>
                  <a:pt x="10451" y="135"/>
                </a:lnTo>
                <a:lnTo>
                  <a:pt x="10471" y="153"/>
                </a:lnTo>
                <a:lnTo>
                  <a:pt x="10491" y="171"/>
                </a:lnTo>
                <a:lnTo>
                  <a:pt x="10499" y="184"/>
                </a:lnTo>
                <a:lnTo>
                  <a:pt x="10506" y="198"/>
                </a:lnTo>
                <a:lnTo>
                  <a:pt x="10513" y="211"/>
                </a:lnTo>
                <a:lnTo>
                  <a:pt x="10519" y="226"/>
                </a:lnTo>
                <a:lnTo>
                  <a:pt x="10523" y="232"/>
                </a:lnTo>
                <a:lnTo>
                  <a:pt x="10527" y="239"/>
                </a:lnTo>
                <a:lnTo>
                  <a:pt x="10533" y="244"/>
                </a:lnTo>
                <a:lnTo>
                  <a:pt x="10538" y="249"/>
                </a:lnTo>
                <a:lnTo>
                  <a:pt x="10543" y="254"/>
                </a:lnTo>
                <a:lnTo>
                  <a:pt x="10549" y="258"/>
                </a:lnTo>
                <a:lnTo>
                  <a:pt x="10556" y="261"/>
                </a:lnTo>
                <a:lnTo>
                  <a:pt x="10564" y="263"/>
                </a:lnTo>
                <a:lnTo>
                  <a:pt x="10583" y="263"/>
                </a:lnTo>
                <a:lnTo>
                  <a:pt x="10600" y="264"/>
                </a:lnTo>
                <a:lnTo>
                  <a:pt x="10616" y="268"/>
                </a:lnTo>
                <a:lnTo>
                  <a:pt x="10633" y="271"/>
                </a:lnTo>
                <a:lnTo>
                  <a:pt x="10648" y="276"/>
                </a:lnTo>
                <a:lnTo>
                  <a:pt x="10662" y="283"/>
                </a:lnTo>
                <a:lnTo>
                  <a:pt x="10677" y="291"/>
                </a:lnTo>
                <a:lnTo>
                  <a:pt x="10691" y="301"/>
                </a:lnTo>
                <a:lnTo>
                  <a:pt x="10699" y="307"/>
                </a:lnTo>
                <a:lnTo>
                  <a:pt x="10706" y="314"/>
                </a:lnTo>
                <a:lnTo>
                  <a:pt x="10712" y="321"/>
                </a:lnTo>
                <a:lnTo>
                  <a:pt x="10720" y="328"/>
                </a:lnTo>
                <a:lnTo>
                  <a:pt x="10731" y="342"/>
                </a:lnTo>
                <a:lnTo>
                  <a:pt x="10741" y="358"/>
                </a:lnTo>
                <a:lnTo>
                  <a:pt x="10749" y="375"/>
                </a:lnTo>
                <a:lnTo>
                  <a:pt x="10756" y="392"/>
                </a:lnTo>
                <a:lnTo>
                  <a:pt x="10763" y="410"/>
                </a:lnTo>
                <a:lnTo>
                  <a:pt x="10768" y="427"/>
                </a:lnTo>
                <a:lnTo>
                  <a:pt x="10776" y="433"/>
                </a:lnTo>
                <a:lnTo>
                  <a:pt x="10785" y="438"/>
                </a:lnTo>
                <a:lnTo>
                  <a:pt x="10794" y="443"/>
                </a:lnTo>
                <a:lnTo>
                  <a:pt x="10804" y="446"/>
                </a:lnTo>
                <a:lnTo>
                  <a:pt x="10824" y="454"/>
                </a:lnTo>
                <a:lnTo>
                  <a:pt x="10844" y="460"/>
                </a:lnTo>
                <a:lnTo>
                  <a:pt x="10855" y="463"/>
                </a:lnTo>
                <a:lnTo>
                  <a:pt x="10864" y="467"/>
                </a:lnTo>
                <a:lnTo>
                  <a:pt x="10873" y="471"/>
                </a:lnTo>
                <a:lnTo>
                  <a:pt x="10882" y="476"/>
                </a:lnTo>
                <a:lnTo>
                  <a:pt x="10889" y="482"/>
                </a:lnTo>
                <a:lnTo>
                  <a:pt x="10897" y="489"/>
                </a:lnTo>
                <a:lnTo>
                  <a:pt x="10904" y="498"/>
                </a:lnTo>
                <a:lnTo>
                  <a:pt x="10910" y="509"/>
                </a:lnTo>
                <a:lnTo>
                  <a:pt x="10919" y="521"/>
                </a:lnTo>
                <a:lnTo>
                  <a:pt x="10929" y="534"/>
                </a:lnTo>
                <a:lnTo>
                  <a:pt x="10937" y="549"/>
                </a:lnTo>
                <a:lnTo>
                  <a:pt x="10945" y="563"/>
                </a:lnTo>
                <a:lnTo>
                  <a:pt x="10960" y="593"/>
                </a:lnTo>
                <a:lnTo>
                  <a:pt x="10972" y="623"/>
                </a:lnTo>
                <a:lnTo>
                  <a:pt x="10983" y="654"/>
                </a:lnTo>
                <a:lnTo>
                  <a:pt x="10994" y="686"/>
                </a:lnTo>
                <a:lnTo>
                  <a:pt x="11004" y="717"/>
                </a:lnTo>
                <a:lnTo>
                  <a:pt x="11014" y="747"/>
                </a:lnTo>
                <a:lnTo>
                  <a:pt x="11014" y="758"/>
                </a:lnTo>
                <a:lnTo>
                  <a:pt x="11015" y="768"/>
                </a:lnTo>
                <a:lnTo>
                  <a:pt x="11017" y="780"/>
                </a:lnTo>
                <a:lnTo>
                  <a:pt x="11020" y="790"/>
                </a:lnTo>
                <a:lnTo>
                  <a:pt x="11027" y="810"/>
                </a:lnTo>
                <a:lnTo>
                  <a:pt x="11034" y="832"/>
                </a:lnTo>
                <a:lnTo>
                  <a:pt x="11038" y="841"/>
                </a:lnTo>
                <a:lnTo>
                  <a:pt x="11040" y="851"/>
                </a:lnTo>
                <a:lnTo>
                  <a:pt x="11041" y="861"/>
                </a:lnTo>
                <a:lnTo>
                  <a:pt x="11041" y="872"/>
                </a:lnTo>
                <a:lnTo>
                  <a:pt x="11040" y="882"/>
                </a:lnTo>
                <a:lnTo>
                  <a:pt x="11038" y="892"/>
                </a:lnTo>
                <a:lnTo>
                  <a:pt x="11032" y="903"/>
                </a:lnTo>
                <a:lnTo>
                  <a:pt x="11026" y="913"/>
                </a:lnTo>
                <a:lnTo>
                  <a:pt x="10931" y="1086"/>
                </a:lnTo>
                <a:close/>
                <a:moveTo>
                  <a:pt x="10885" y="1081"/>
                </a:moveTo>
                <a:lnTo>
                  <a:pt x="10878" y="1092"/>
                </a:lnTo>
                <a:lnTo>
                  <a:pt x="10871" y="1104"/>
                </a:lnTo>
                <a:lnTo>
                  <a:pt x="10862" y="1113"/>
                </a:lnTo>
                <a:lnTo>
                  <a:pt x="10853" y="1121"/>
                </a:lnTo>
                <a:lnTo>
                  <a:pt x="10843" y="1129"/>
                </a:lnTo>
                <a:lnTo>
                  <a:pt x="10833" y="1135"/>
                </a:lnTo>
                <a:lnTo>
                  <a:pt x="10823" y="1141"/>
                </a:lnTo>
                <a:lnTo>
                  <a:pt x="10812" y="1146"/>
                </a:lnTo>
                <a:lnTo>
                  <a:pt x="10800" y="1151"/>
                </a:lnTo>
                <a:lnTo>
                  <a:pt x="10789" y="1155"/>
                </a:lnTo>
                <a:lnTo>
                  <a:pt x="10778" y="1158"/>
                </a:lnTo>
                <a:lnTo>
                  <a:pt x="10766" y="1161"/>
                </a:lnTo>
                <a:lnTo>
                  <a:pt x="10742" y="1164"/>
                </a:lnTo>
                <a:lnTo>
                  <a:pt x="10719" y="1166"/>
                </a:lnTo>
                <a:lnTo>
                  <a:pt x="10714" y="1170"/>
                </a:lnTo>
                <a:lnTo>
                  <a:pt x="10711" y="1173"/>
                </a:lnTo>
                <a:lnTo>
                  <a:pt x="10709" y="1177"/>
                </a:lnTo>
                <a:lnTo>
                  <a:pt x="10708" y="1181"/>
                </a:lnTo>
                <a:lnTo>
                  <a:pt x="10708" y="1189"/>
                </a:lnTo>
                <a:lnTo>
                  <a:pt x="10710" y="1198"/>
                </a:lnTo>
                <a:lnTo>
                  <a:pt x="10712" y="1206"/>
                </a:lnTo>
                <a:lnTo>
                  <a:pt x="10715" y="1214"/>
                </a:lnTo>
                <a:lnTo>
                  <a:pt x="10715" y="1218"/>
                </a:lnTo>
                <a:lnTo>
                  <a:pt x="10717" y="1222"/>
                </a:lnTo>
                <a:lnTo>
                  <a:pt x="10717" y="1226"/>
                </a:lnTo>
                <a:lnTo>
                  <a:pt x="10715" y="1230"/>
                </a:lnTo>
                <a:lnTo>
                  <a:pt x="10712" y="1246"/>
                </a:lnTo>
                <a:lnTo>
                  <a:pt x="10709" y="1261"/>
                </a:lnTo>
                <a:lnTo>
                  <a:pt x="10705" y="1275"/>
                </a:lnTo>
                <a:lnTo>
                  <a:pt x="10699" y="1289"/>
                </a:lnTo>
                <a:lnTo>
                  <a:pt x="10692" y="1302"/>
                </a:lnTo>
                <a:lnTo>
                  <a:pt x="10684" y="1313"/>
                </a:lnTo>
                <a:lnTo>
                  <a:pt x="10679" y="1319"/>
                </a:lnTo>
                <a:lnTo>
                  <a:pt x="10673" y="1324"/>
                </a:lnTo>
                <a:lnTo>
                  <a:pt x="10666" y="1328"/>
                </a:lnTo>
                <a:lnTo>
                  <a:pt x="10660" y="1332"/>
                </a:lnTo>
                <a:lnTo>
                  <a:pt x="10654" y="1337"/>
                </a:lnTo>
                <a:lnTo>
                  <a:pt x="10647" y="1340"/>
                </a:lnTo>
                <a:lnTo>
                  <a:pt x="10641" y="1342"/>
                </a:lnTo>
                <a:lnTo>
                  <a:pt x="10634" y="1342"/>
                </a:lnTo>
                <a:lnTo>
                  <a:pt x="10620" y="1342"/>
                </a:lnTo>
                <a:lnTo>
                  <a:pt x="10607" y="1339"/>
                </a:lnTo>
                <a:lnTo>
                  <a:pt x="10595" y="1337"/>
                </a:lnTo>
                <a:lnTo>
                  <a:pt x="10583" y="1335"/>
                </a:lnTo>
                <a:lnTo>
                  <a:pt x="10576" y="1335"/>
                </a:lnTo>
                <a:lnTo>
                  <a:pt x="10571" y="1336"/>
                </a:lnTo>
                <a:lnTo>
                  <a:pt x="10566" y="1338"/>
                </a:lnTo>
                <a:lnTo>
                  <a:pt x="10561" y="1341"/>
                </a:lnTo>
                <a:lnTo>
                  <a:pt x="10555" y="1363"/>
                </a:lnTo>
                <a:lnTo>
                  <a:pt x="10548" y="1386"/>
                </a:lnTo>
                <a:lnTo>
                  <a:pt x="10539" y="1407"/>
                </a:lnTo>
                <a:lnTo>
                  <a:pt x="10528" y="1429"/>
                </a:lnTo>
                <a:lnTo>
                  <a:pt x="10518" y="1450"/>
                </a:lnTo>
                <a:lnTo>
                  <a:pt x="10505" y="1470"/>
                </a:lnTo>
                <a:lnTo>
                  <a:pt x="10492" y="1491"/>
                </a:lnTo>
                <a:lnTo>
                  <a:pt x="10477" y="1510"/>
                </a:lnTo>
                <a:lnTo>
                  <a:pt x="10462" y="1529"/>
                </a:lnTo>
                <a:lnTo>
                  <a:pt x="10445" y="1546"/>
                </a:lnTo>
                <a:lnTo>
                  <a:pt x="10427" y="1562"/>
                </a:lnTo>
                <a:lnTo>
                  <a:pt x="10408" y="1577"/>
                </a:lnTo>
                <a:lnTo>
                  <a:pt x="10388" y="1591"/>
                </a:lnTo>
                <a:lnTo>
                  <a:pt x="10367" y="1603"/>
                </a:lnTo>
                <a:lnTo>
                  <a:pt x="10344" y="1614"/>
                </a:lnTo>
                <a:lnTo>
                  <a:pt x="10322" y="1623"/>
                </a:lnTo>
                <a:lnTo>
                  <a:pt x="10298" y="1631"/>
                </a:lnTo>
                <a:lnTo>
                  <a:pt x="10276" y="1636"/>
                </a:lnTo>
                <a:lnTo>
                  <a:pt x="10253" y="1639"/>
                </a:lnTo>
                <a:lnTo>
                  <a:pt x="10230" y="1641"/>
                </a:lnTo>
                <a:lnTo>
                  <a:pt x="10207" y="1641"/>
                </a:lnTo>
                <a:lnTo>
                  <a:pt x="10184" y="1639"/>
                </a:lnTo>
                <a:lnTo>
                  <a:pt x="10160" y="1636"/>
                </a:lnTo>
                <a:lnTo>
                  <a:pt x="10137" y="1632"/>
                </a:lnTo>
                <a:lnTo>
                  <a:pt x="10117" y="1635"/>
                </a:lnTo>
                <a:lnTo>
                  <a:pt x="10098" y="1637"/>
                </a:lnTo>
                <a:lnTo>
                  <a:pt x="10079" y="1638"/>
                </a:lnTo>
                <a:lnTo>
                  <a:pt x="10059" y="1639"/>
                </a:lnTo>
                <a:lnTo>
                  <a:pt x="10021" y="1639"/>
                </a:lnTo>
                <a:lnTo>
                  <a:pt x="9983" y="1638"/>
                </a:lnTo>
                <a:lnTo>
                  <a:pt x="9944" y="1637"/>
                </a:lnTo>
                <a:lnTo>
                  <a:pt x="9905" y="1637"/>
                </a:lnTo>
                <a:lnTo>
                  <a:pt x="9885" y="1637"/>
                </a:lnTo>
                <a:lnTo>
                  <a:pt x="9866" y="1639"/>
                </a:lnTo>
                <a:lnTo>
                  <a:pt x="9846" y="1641"/>
                </a:lnTo>
                <a:lnTo>
                  <a:pt x="9826" y="1644"/>
                </a:lnTo>
                <a:lnTo>
                  <a:pt x="9804" y="1644"/>
                </a:lnTo>
                <a:lnTo>
                  <a:pt x="9781" y="1644"/>
                </a:lnTo>
                <a:lnTo>
                  <a:pt x="9759" y="1644"/>
                </a:lnTo>
                <a:lnTo>
                  <a:pt x="9737" y="1645"/>
                </a:lnTo>
                <a:lnTo>
                  <a:pt x="9715" y="1645"/>
                </a:lnTo>
                <a:lnTo>
                  <a:pt x="9692" y="1645"/>
                </a:lnTo>
                <a:lnTo>
                  <a:pt x="9671" y="1645"/>
                </a:lnTo>
                <a:lnTo>
                  <a:pt x="9647" y="1643"/>
                </a:lnTo>
                <a:lnTo>
                  <a:pt x="9638" y="1645"/>
                </a:lnTo>
                <a:lnTo>
                  <a:pt x="9629" y="1647"/>
                </a:lnTo>
                <a:lnTo>
                  <a:pt x="9620" y="1647"/>
                </a:lnTo>
                <a:lnTo>
                  <a:pt x="9611" y="1648"/>
                </a:lnTo>
                <a:lnTo>
                  <a:pt x="9593" y="1648"/>
                </a:lnTo>
                <a:lnTo>
                  <a:pt x="9575" y="1647"/>
                </a:lnTo>
                <a:lnTo>
                  <a:pt x="9556" y="1646"/>
                </a:lnTo>
                <a:lnTo>
                  <a:pt x="9538" y="1645"/>
                </a:lnTo>
                <a:lnTo>
                  <a:pt x="9519" y="1645"/>
                </a:lnTo>
                <a:lnTo>
                  <a:pt x="9500" y="1648"/>
                </a:lnTo>
                <a:lnTo>
                  <a:pt x="9394" y="1649"/>
                </a:lnTo>
                <a:lnTo>
                  <a:pt x="9188" y="1649"/>
                </a:lnTo>
                <a:lnTo>
                  <a:pt x="8898" y="1650"/>
                </a:lnTo>
                <a:lnTo>
                  <a:pt x="8536" y="1651"/>
                </a:lnTo>
                <a:lnTo>
                  <a:pt x="8118" y="1652"/>
                </a:lnTo>
                <a:lnTo>
                  <a:pt x="7657" y="1652"/>
                </a:lnTo>
                <a:lnTo>
                  <a:pt x="7168" y="1653"/>
                </a:lnTo>
                <a:lnTo>
                  <a:pt x="6665" y="1654"/>
                </a:lnTo>
                <a:lnTo>
                  <a:pt x="6161" y="1655"/>
                </a:lnTo>
                <a:lnTo>
                  <a:pt x="5673" y="1656"/>
                </a:lnTo>
                <a:lnTo>
                  <a:pt x="5212" y="1658"/>
                </a:lnTo>
                <a:lnTo>
                  <a:pt x="4793" y="1659"/>
                </a:lnTo>
                <a:lnTo>
                  <a:pt x="4431" y="1660"/>
                </a:lnTo>
                <a:lnTo>
                  <a:pt x="4139" y="1660"/>
                </a:lnTo>
                <a:lnTo>
                  <a:pt x="3933" y="1661"/>
                </a:lnTo>
                <a:lnTo>
                  <a:pt x="3826" y="1662"/>
                </a:lnTo>
                <a:lnTo>
                  <a:pt x="3805" y="1660"/>
                </a:lnTo>
                <a:lnTo>
                  <a:pt x="3784" y="1659"/>
                </a:lnTo>
                <a:lnTo>
                  <a:pt x="3763" y="1659"/>
                </a:lnTo>
                <a:lnTo>
                  <a:pt x="3743" y="1659"/>
                </a:lnTo>
                <a:lnTo>
                  <a:pt x="3701" y="1661"/>
                </a:lnTo>
                <a:lnTo>
                  <a:pt x="3659" y="1664"/>
                </a:lnTo>
                <a:lnTo>
                  <a:pt x="3616" y="1666"/>
                </a:lnTo>
                <a:lnTo>
                  <a:pt x="3574" y="1668"/>
                </a:lnTo>
                <a:lnTo>
                  <a:pt x="3553" y="1668"/>
                </a:lnTo>
                <a:lnTo>
                  <a:pt x="3531" y="1668"/>
                </a:lnTo>
                <a:lnTo>
                  <a:pt x="3509" y="1667"/>
                </a:lnTo>
                <a:lnTo>
                  <a:pt x="3487" y="1666"/>
                </a:lnTo>
                <a:lnTo>
                  <a:pt x="3463" y="1666"/>
                </a:lnTo>
                <a:lnTo>
                  <a:pt x="3438" y="1666"/>
                </a:lnTo>
                <a:lnTo>
                  <a:pt x="3414" y="1666"/>
                </a:lnTo>
                <a:lnTo>
                  <a:pt x="3388" y="1666"/>
                </a:lnTo>
                <a:lnTo>
                  <a:pt x="3363" y="1666"/>
                </a:lnTo>
                <a:lnTo>
                  <a:pt x="3338" y="1666"/>
                </a:lnTo>
                <a:lnTo>
                  <a:pt x="3312" y="1667"/>
                </a:lnTo>
                <a:lnTo>
                  <a:pt x="3287" y="1668"/>
                </a:lnTo>
                <a:lnTo>
                  <a:pt x="3252" y="1668"/>
                </a:lnTo>
                <a:lnTo>
                  <a:pt x="3217" y="1668"/>
                </a:lnTo>
                <a:lnTo>
                  <a:pt x="3201" y="1668"/>
                </a:lnTo>
                <a:lnTo>
                  <a:pt x="3185" y="1669"/>
                </a:lnTo>
                <a:lnTo>
                  <a:pt x="3169" y="1670"/>
                </a:lnTo>
                <a:lnTo>
                  <a:pt x="3155" y="1672"/>
                </a:lnTo>
                <a:lnTo>
                  <a:pt x="3099" y="1673"/>
                </a:lnTo>
                <a:lnTo>
                  <a:pt x="3042" y="1673"/>
                </a:lnTo>
                <a:lnTo>
                  <a:pt x="2986" y="1673"/>
                </a:lnTo>
                <a:lnTo>
                  <a:pt x="2931" y="1674"/>
                </a:lnTo>
                <a:lnTo>
                  <a:pt x="2876" y="1674"/>
                </a:lnTo>
                <a:lnTo>
                  <a:pt x="2821" y="1675"/>
                </a:lnTo>
                <a:lnTo>
                  <a:pt x="2766" y="1675"/>
                </a:lnTo>
                <a:lnTo>
                  <a:pt x="2711" y="1676"/>
                </a:lnTo>
                <a:lnTo>
                  <a:pt x="2657" y="1677"/>
                </a:lnTo>
                <a:lnTo>
                  <a:pt x="2603" y="1677"/>
                </a:lnTo>
                <a:lnTo>
                  <a:pt x="2549" y="1678"/>
                </a:lnTo>
                <a:lnTo>
                  <a:pt x="2495" y="1678"/>
                </a:lnTo>
                <a:lnTo>
                  <a:pt x="2440" y="1679"/>
                </a:lnTo>
                <a:lnTo>
                  <a:pt x="2386" y="1679"/>
                </a:lnTo>
                <a:lnTo>
                  <a:pt x="2332" y="1679"/>
                </a:lnTo>
                <a:lnTo>
                  <a:pt x="2278" y="1679"/>
                </a:lnTo>
                <a:lnTo>
                  <a:pt x="2197" y="1680"/>
                </a:lnTo>
                <a:lnTo>
                  <a:pt x="2118" y="1680"/>
                </a:lnTo>
                <a:lnTo>
                  <a:pt x="2041" y="1681"/>
                </a:lnTo>
                <a:lnTo>
                  <a:pt x="1965" y="1682"/>
                </a:lnTo>
                <a:lnTo>
                  <a:pt x="1888" y="1683"/>
                </a:lnTo>
                <a:lnTo>
                  <a:pt x="1811" y="1684"/>
                </a:lnTo>
                <a:lnTo>
                  <a:pt x="1731" y="1686"/>
                </a:lnTo>
                <a:lnTo>
                  <a:pt x="1649" y="1687"/>
                </a:lnTo>
                <a:lnTo>
                  <a:pt x="1564" y="1687"/>
                </a:lnTo>
                <a:lnTo>
                  <a:pt x="1478" y="1687"/>
                </a:lnTo>
                <a:lnTo>
                  <a:pt x="1392" y="1687"/>
                </a:lnTo>
                <a:lnTo>
                  <a:pt x="1306" y="1688"/>
                </a:lnTo>
                <a:lnTo>
                  <a:pt x="1219" y="1688"/>
                </a:lnTo>
                <a:lnTo>
                  <a:pt x="1132" y="1688"/>
                </a:lnTo>
                <a:lnTo>
                  <a:pt x="1045" y="1689"/>
                </a:lnTo>
                <a:lnTo>
                  <a:pt x="957" y="1689"/>
                </a:lnTo>
                <a:lnTo>
                  <a:pt x="929" y="1690"/>
                </a:lnTo>
                <a:lnTo>
                  <a:pt x="902" y="1689"/>
                </a:lnTo>
                <a:lnTo>
                  <a:pt x="874" y="1688"/>
                </a:lnTo>
                <a:lnTo>
                  <a:pt x="848" y="1685"/>
                </a:lnTo>
                <a:lnTo>
                  <a:pt x="821" y="1681"/>
                </a:lnTo>
                <a:lnTo>
                  <a:pt x="796" y="1676"/>
                </a:lnTo>
                <a:lnTo>
                  <a:pt x="769" y="1670"/>
                </a:lnTo>
                <a:lnTo>
                  <a:pt x="744" y="1662"/>
                </a:lnTo>
                <a:lnTo>
                  <a:pt x="720" y="1653"/>
                </a:lnTo>
                <a:lnTo>
                  <a:pt x="695" y="1643"/>
                </a:lnTo>
                <a:lnTo>
                  <a:pt x="672" y="1631"/>
                </a:lnTo>
                <a:lnTo>
                  <a:pt x="649" y="1618"/>
                </a:lnTo>
                <a:lnTo>
                  <a:pt x="627" y="1603"/>
                </a:lnTo>
                <a:lnTo>
                  <a:pt x="606" y="1588"/>
                </a:lnTo>
                <a:lnTo>
                  <a:pt x="586" y="1571"/>
                </a:lnTo>
                <a:lnTo>
                  <a:pt x="567" y="1552"/>
                </a:lnTo>
                <a:lnTo>
                  <a:pt x="553" y="1536"/>
                </a:lnTo>
                <a:lnTo>
                  <a:pt x="541" y="1519"/>
                </a:lnTo>
                <a:lnTo>
                  <a:pt x="531" y="1500"/>
                </a:lnTo>
                <a:lnTo>
                  <a:pt x="522" y="1481"/>
                </a:lnTo>
                <a:lnTo>
                  <a:pt x="518" y="1470"/>
                </a:lnTo>
                <a:lnTo>
                  <a:pt x="514" y="1461"/>
                </a:lnTo>
                <a:lnTo>
                  <a:pt x="511" y="1451"/>
                </a:lnTo>
                <a:lnTo>
                  <a:pt x="509" y="1440"/>
                </a:lnTo>
                <a:lnTo>
                  <a:pt x="507" y="1430"/>
                </a:lnTo>
                <a:lnTo>
                  <a:pt x="505" y="1418"/>
                </a:lnTo>
                <a:lnTo>
                  <a:pt x="505" y="1407"/>
                </a:lnTo>
                <a:lnTo>
                  <a:pt x="504" y="1396"/>
                </a:lnTo>
                <a:lnTo>
                  <a:pt x="501" y="1392"/>
                </a:lnTo>
                <a:lnTo>
                  <a:pt x="499" y="1390"/>
                </a:lnTo>
                <a:lnTo>
                  <a:pt x="496" y="1389"/>
                </a:lnTo>
                <a:lnTo>
                  <a:pt x="493" y="1388"/>
                </a:lnTo>
                <a:lnTo>
                  <a:pt x="486" y="1388"/>
                </a:lnTo>
                <a:lnTo>
                  <a:pt x="480" y="1390"/>
                </a:lnTo>
                <a:lnTo>
                  <a:pt x="473" y="1393"/>
                </a:lnTo>
                <a:lnTo>
                  <a:pt x="466" y="1395"/>
                </a:lnTo>
                <a:lnTo>
                  <a:pt x="462" y="1395"/>
                </a:lnTo>
                <a:lnTo>
                  <a:pt x="459" y="1395"/>
                </a:lnTo>
                <a:lnTo>
                  <a:pt x="456" y="1395"/>
                </a:lnTo>
                <a:lnTo>
                  <a:pt x="452" y="1393"/>
                </a:lnTo>
                <a:lnTo>
                  <a:pt x="440" y="1395"/>
                </a:lnTo>
                <a:lnTo>
                  <a:pt x="428" y="1394"/>
                </a:lnTo>
                <a:lnTo>
                  <a:pt x="415" y="1392"/>
                </a:lnTo>
                <a:lnTo>
                  <a:pt x="404" y="1388"/>
                </a:lnTo>
                <a:lnTo>
                  <a:pt x="393" y="1383"/>
                </a:lnTo>
                <a:lnTo>
                  <a:pt x="383" y="1375"/>
                </a:lnTo>
                <a:lnTo>
                  <a:pt x="372" y="1367"/>
                </a:lnTo>
                <a:lnTo>
                  <a:pt x="363" y="1357"/>
                </a:lnTo>
                <a:lnTo>
                  <a:pt x="359" y="1352"/>
                </a:lnTo>
                <a:lnTo>
                  <a:pt x="356" y="1346"/>
                </a:lnTo>
                <a:lnTo>
                  <a:pt x="354" y="1340"/>
                </a:lnTo>
                <a:lnTo>
                  <a:pt x="353" y="1334"/>
                </a:lnTo>
                <a:lnTo>
                  <a:pt x="351" y="1320"/>
                </a:lnTo>
                <a:lnTo>
                  <a:pt x="350" y="1306"/>
                </a:lnTo>
                <a:lnTo>
                  <a:pt x="350" y="1293"/>
                </a:lnTo>
                <a:lnTo>
                  <a:pt x="350" y="1278"/>
                </a:lnTo>
                <a:lnTo>
                  <a:pt x="348" y="1265"/>
                </a:lnTo>
                <a:lnTo>
                  <a:pt x="345" y="1253"/>
                </a:lnTo>
                <a:lnTo>
                  <a:pt x="327" y="1249"/>
                </a:lnTo>
                <a:lnTo>
                  <a:pt x="309" y="1246"/>
                </a:lnTo>
                <a:lnTo>
                  <a:pt x="290" y="1244"/>
                </a:lnTo>
                <a:lnTo>
                  <a:pt x="270" y="1242"/>
                </a:lnTo>
                <a:lnTo>
                  <a:pt x="248" y="1232"/>
                </a:lnTo>
                <a:lnTo>
                  <a:pt x="224" y="1221"/>
                </a:lnTo>
                <a:lnTo>
                  <a:pt x="202" y="1210"/>
                </a:lnTo>
                <a:lnTo>
                  <a:pt x="178" y="1197"/>
                </a:lnTo>
                <a:lnTo>
                  <a:pt x="174" y="1190"/>
                </a:lnTo>
                <a:lnTo>
                  <a:pt x="169" y="1185"/>
                </a:lnTo>
                <a:lnTo>
                  <a:pt x="164" y="1180"/>
                </a:lnTo>
                <a:lnTo>
                  <a:pt x="158" y="1175"/>
                </a:lnTo>
                <a:lnTo>
                  <a:pt x="145" y="1165"/>
                </a:lnTo>
                <a:lnTo>
                  <a:pt x="135" y="1154"/>
                </a:lnTo>
                <a:lnTo>
                  <a:pt x="124" y="1140"/>
                </a:lnTo>
                <a:lnTo>
                  <a:pt x="113" y="1126"/>
                </a:lnTo>
                <a:lnTo>
                  <a:pt x="102" y="1112"/>
                </a:lnTo>
                <a:lnTo>
                  <a:pt x="92" y="1097"/>
                </a:lnTo>
                <a:lnTo>
                  <a:pt x="84" y="1082"/>
                </a:lnTo>
                <a:lnTo>
                  <a:pt x="76" y="1067"/>
                </a:lnTo>
                <a:lnTo>
                  <a:pt x="70" y="1051"/>
                </a:lnTo>
                <a:lnTo>
                  <a:pt x="64" y="1035"/>
                </a:lnTo>
                <a:lnTo>
                  <a:pt x="59" y="1019"/>
                </a:lnTo>
                <a:lnTo>
                  <a:pt x="53" y="1002"/>
                </a:lnTo>
                <a:lnTo>
                  <a:pt x="50" y="985"/>
                </a:lnTo>
                <a:lnTo>
                  <a:pt x="48" y="969"/>
                </a:lnTo>
                <a:lnTo>
                  <a:pt x="47" y="951"/>
                </a:lnTo>
                <a:lnTo>
                  <a:pt x="46" y="934"/>
                </a:lnTo>
                <a:lnTo>
                  <a:pt x="47" y="917"/>
                </a:lnTo>
                <a:lnTo>
                  <a:pt x="49" y="899"/>
                </a:lnTo>
                <a:lnTo>
                  <a:pt x="54" y="879"/>
                </a:lnTo>
                <a:lnTo>
                  <a:pt x="61" y="858"/>
                </a:lnTo>
                <a:lnTo>
                  <a:pt x="68" y="839"/>
                </a:lnTo>
                <a:lnTo>
                  <a:pt x="77" y="819"/>
                </a:lnTo>
                <a:lnTo>
                  <a:pt x="86" y="800"/>
                </a:lnTo>
                <a:lnTo>
                  <a:pt x="96" y="782"/>
                </a:lnTo>
                <a:lnTo>
                  <a:pt x="108" y="764"/>
                </a:lnTo>
                <a:lnTo>
                  <a:pt x="120" y="746"/>
                </a:lnTo>
                <a:lnTo>
                  <a:pt x="132" y="729"/>
                </a:lnTo>
                <a:lnTo>
                  <a:pt x="146" y="712"/>
                </a:lnTo>
                <a:lnTo>
                  <a:pt x="160" y="696"/>
                </a:lnTo>
                <a:lnTo>
                  <a:pt x="174" y="679"/>
                </a:lnTo>
                <a:lnTo>
                  <a:pt x="189" y="664"/>
                </a:lnTo>
                <a:lnTo>
                  <a:pt x="205" y="649"/>
                </a:lnTo>
                <a:lnTo>
                  <a:pt x="221" y="634"/>
                </a:lnTo>
                <a:lnTo>
                  <a:pt x="236" y="620"/>
                </a:lnTo>
                <a:lnTo>
                  <a:pt x="245" y="614"/>
                </a:lnTo>
                <a:lnTo>
                  <a:pt x="252" y="609"/>
                </a:lnTo>
                <a:lnTo>
                  <a:pt x="260" y="605"/>
                </a:lnTo>
                <a:lnTo>
                  <a:pt x="268" y="602"/>
                </a:lnTo>
                <a:lnTo>
                  <a:pt x="285" y="597"/>
                </a:lnTo>
                <a:lnTo>
                  <a:pt x="303" y="593"/>
                </a:lnTo>
                <a:lnTo>
                  <a:pt x="339" y="588"/>
                </a:lnTo>
                <a:lnTo>
                  <a:pt x="375" y="581"/>
                </a:lnTo>
                <a:lnTo>
                  <a:pt x="380" y="577"/>
                </a:lnTo>
                <a:lnTo>
                  <a:pt x="383" y="572"/>
                </a:lnTo>
                <a:lnTo>
                  <a:pt x="385" y="567"/>
                </a:lnTo>
                <a:lnTo>
                  <a:pt x="386" y="562"/>
                </a:lnTo>
                <a:lnTo>
                  <a:pt x="386" y="551"/>
                </a:lnTo>
                <a:lnTo>
                  <a:pt x="386" y="537"/>
                </a:lnTo>
                <a:lnTo>
                  <a:pt x="385" y="525"/>
                </a:lnTo>
                <a:lnTo>
                  <a:pt x="384" y="513"/>
                </a:lnTo>
                <a:lnTo>
                  <a:pt x="385" y="507"/>
                </a:lnTo>
                <a:lnTo>
                  <a:pt x="386" y="501"/>
                </a:lnTo>
                <a:lnTo>
                  <a:pt x="388" y="494"/>
                </a:lnTo>
                <a:lnTo>
                  <a:pt x="391" y="489"/>
                </a:lnTo>
                <a:lnTo>
                  <a:pt x="396" y="484"/>
                </a:lnTo>
                <a:lnTo>
                  <a:pt x="400" y="479"/>
                </a:lnTo>
                <a:lnTo>
                  <a:pt x="406" y="475"/>
                </a:lnTo>
                <a:lnTo>
                  <a:pt x="411" y="472"/>
                </a:lnTo>
                <a:lnTo>
                  <a:pt x="422" y="467"/>
                </a:lnTo>
                <a:lnTo>
                  <a:pt x="434" y="464"/>
                </a:lnTo>
                <a:lnTo>
                  <a:pt x="439" y="467"/>
                </a:lnTo>
                <a:lnTo>
                  <a:pt x="444" y="469"/>
                </a:lnTo>
                <a:lnTo>
                  <a:pt x="449" y="470"/>
                </a:lnTo>
                <a:lnTo>
                  <a:pt x="454" y="471"/>
                </a:lnTo>
                <a:lnTo>
                  <a:pt x="463" y="471"/>
                </a:lnTo>
                <a:lnTo>
                  <a:pt x="474" y="469"/>
                </a:lnTo>
                <a:lnTo>
                  <a:pt x="483" y="466"/>
                </a:lnTo>
                <a:lnTo>
                  <a:pt x="492" y="462"/>
                </a:lnTo>
                <a:lnTo>
                  <a:pt x="501" y="457"/>
                </a:lnTo>
                <a:lnTo>
                  <a:pt x="510" y="450"/>
                </a:lnTo>
                <a:lnTo>
                  <a:pt x="515" y="442"/>
                </a:lnTo>
                <a:lnTo>
                  <a:pt x="520" y="432"/>
                </a:lnTo>
                <a:lnTo>
                  <a:pt x="523" y="422"/>
                </a:lnTo>
                <a:lnTo>
                  <a:pt x="526" y="412"/>
                </a:lnTo>
                <a:lnTo>
                  <a:pt x="530" y="389"/>
                </a:lnTo>
                <a:lnTo>
                  <a:pt x="535" y="368"/>
                </a:lnTo>
                <a:lnTo>
                  <a:pt x="541" y="353"/>
                </a:lnTo>
                <a:lnTo>
                  <a:pt x="546" y="339"/>
                </a:lnTo>
                <a:lnTo>
                  <a:pt x="553" y="326"/>
                </a:lnTo>
                <a:lnTo>
                  <a:pt x="560" y="312"/>
                </a:lnTo>
                <a:lnTo>
                  <a:pt x="568" y="300"/>
                </a:lnTo>
                <a:lnTo>
                  <a:pt x="576" y="288"/>
                </a:lnTo>
                <a:lnTo>
                  <a:pt x="585" y="276"/>
                </a:lnTo>
                <a:lnTo>
                  <a:pt x="594" y="264"/>
                </a:lnTo>
                <a:lnTo>
                  <a:pt x="604" y="253"/>
                </a:lnTo>
                <a:lnTo>
                  <a:pt x="615" y="242"/>
                </a:lnTo>
                <a:lnTo>
                  <a:pt x="626" y="232"/>
                </a:lnTo>
                <a:lnTo>
                  <a:pt x="636" y="223"/>
                </a:lnTo>
                <a:lnTo>
                  <a:pt x="648" y="213"/>
                </a:lnTo>
                <a:lnTo>
                  <a:pt x="660" y="204"/>
                </a:lnTo>
                <a:lnTo>
                  <a:pt x="672" y="195"/>
                </a:lnTo>
                <a:lnTo>
                  <a:pt x="685" y="187"/>
                </a:lnTo>
                <a:lnTo>
                  <a:pt x="711" y="172"/>
                </a:lnTo>
                <a:lnTo>
                  <a:pt x="738" y="159"/>
                </a:lnTo>
                <a:lnTo>
                  <a:pt x="766" y="147"/>
                </a:lnTo>
                <a:lnTo>
                  <a:pt x="795" y="138"/>
                </a:lnTo>
                <a:lnTo>
                  <a:pt x="823" y="130"/>
                </a:lnTo>
                <a:lnTo>
                  <a:pt x="853" y="123"/>
                </a:lnTo>
                <a:lnTo>
                  <a:pt x="881" y="119"/>
                </a:lnTo>
                <a:lnTo>
                  <a:pt x="911" y="117"/>
                </a:lnTo>
                <a:lnTo>
                  <a:pt x="917" y="115"/>
                </a:lnTo>
                <a:lnTo>
                  <a:pt x="924" y="113"/>
                </a:lnTo>
                <a:lnTo>
                  <a:pt x="931" y="113"/>
                </a:lnTo>
                <a:lnTo>
                  <a:pt x="938" y="113"/>
                </a:lnTo>
                <a:lnTo>
                  <a:pt x="952" y="113"/>
                </a:lnTo>
                <a:lnTo>
                  <a:pt x="966" y="114"/>
                </a:lnTo>
                <a:lnTo>
                  <a:pt x="980" y="115"/>
                </a:lnTo>
                <a:lnTo>
                  <a:pt x="994" y="114"/>
                </a:lnTo>
                <a:lnTo>
                  <a:pt x="1000" y="112"/>
                </a:lnTo>
                <a:lnTo>
                  <a:pt x="1006" y="110"/>
                </a:lnTo>
                <a:lnTo>
                  <a:pt x="1012" y="107"/>
                </a:lnTo>
                <a:lnTo>
                  <a:pt x="1018" y="103"/>
                </a:lnTo>
                <a:lnTo>
                  <a:pt x="1055" y="106"/>
                </a:lnTo>
                <a:lnTo>
                  <a:pt x="1092" y="108"/>
                </a:lnTo>
                <a:lnTo>
                  <a:pt x="1128" y="109"/>
                </a:lnTo>
                <a:lnTo>
                  <a:pt x="1165" y="109"/>
                </a:lnTo>
                <a:lnTo>
                  <a:pt x="1235" y="109"/>
                </a:lnTo>
                <a:lnTo>
                  <a:pt x="1306" y="108"/>
                </a:lnTo>
                <a:lnTo>
                  <a:pt x="1376" y="106"/>
                </a:lnTo>
                <a:lnTo>
                  <a:pt x="1445" y="105"/>
                </a:lnTo>
                <a:lnTo>
                  <a:pt x="1513" y="104"/>
                </a:lnTo>
                <a:lnTo>
                  <a:pt x="1582" y="106"/>
                </a:lnTo>
                <a:lnTo>
                  <a:pt x="1647" y="103"/>
                </a:lnTo>
                <a:lnTo>
                  <a:pt x="1714" y="102"/>
                </a:lnTo>
                <a:lnTo>
                  <a:pt x="1782" y="101"/>
                </a:lnTo>
                <a:lnTo>
                  <a:pt x="1850" y="101"/>
                </a:lnTo>
                <a:lnTo>
                  <a:pt x="1918" y="101"/>
                </a:lnTo>
                <a:lnTo>
                  <a:pt x="1986" y="100"/>
                </a:lnTo>
                <a:lnTo>
                  <a:pt x="2054" y="99"/>
                </a:lnTo>
                <a:lnTo>
                  <a:pt x="2120" y="97"/>
                </a:lnTo>
                <a:lnTo>
                  <a:pt x="2205" y="96"/>
                </a:lnTo>
                <a:lnTo>
                  <a:pt x="2291" y="95"/>
                </a:lnTo>
                <a:lnTo>
                  <a:pt x="2379" y="93"/>
                </a:lnTo>
                <a:lnTo>
                  <a:pt x="2467" y="91"/>
                </a:lnTo>
                <a:lnTo>
                  <a:pt x="2555" y="90"/>
                </a:lnTo>
                <a:lnTo>
                  <a:pt x="2641" y="88"/>
                </a:lnTo>
                <a:lnTo>
                  <a:pt x="2726" y="88"/>
                </a:lnTo>
                <a:lnTo>
                  <a:pt x="2807" y="89"/>
                </a:lnTo>
                <a:lnTo>
                  <a:pt x="2957" y="88"/>
                </a:lnTo>
                <a:lnTo>
                  <a:pt x="3205" y="87"/>
                </a:lnTo>
                <a:lnTo>
                  <a:pt x="3539" y="86"/>
                </a:lnTo>
                <a:lnTo>
                  <a:pt x="3944" y="85"/>
                </a:lnTo>
                <a:lnTo>
                  <a:pt x="4405" y="84"/>
                </a:lnTo>
                <a:lnTo>
                  <a:pt x="4909" y="81"/>
                </a:lnTo>
                <a:lnTo>
                  <a:pt x="5442" y="80"/>
                </a:lnTo>
                <a:lnTo>
                  <a:pt x="5989" y="78"/>
                </a:lnTo>
                <a:lnTo>
                  <a:pt x="6536" y="77"/>
                </a:lnTo>
                <a:lnTo>
                  <a:pt x="7068" y="75"/>
                </a:lnTo>
                <a:lnTo>
                  <a:pt x="7572" y="74"/>
                </a:lnTo>
                <a:lnTo>
                  <a:pt x="8034" y="72"/>
                </a:lnTo>
                <a:lnTo>
                  <a:pt x="8440" y="71"/>
                </a:lnTo>
                <a:lnTo>
                  <a:pt x="8775" y="69"/>
                </a:lnTo>
                <a:lnTo>
                  <a:pt x="9026" y="68"/>
                </a:lnTo>
                <a:lnTo>
                  <a:pt x="9177" y="67"/>
                </a:lnTo>
                <a:lnTo>
                  <a:pt x="9264" y="64"/>
                </a:lnTo>
                <a:lnTo>
                  <a:pt x="9352" y="62"/>
                </a:lnTo>
                <a:lnTo>
                  <a:pt x="9441" y="61"/>
                </a:lnTo>
                <a:lnTo>
                  <a:pt x="9530" y="61"/>
                </a:lnTo>
                <a:lnTo>
                  <a:pt x="9619" y="61"/>
                </a:lnTo>
                <a:lnTo>
                  <a:pt x="9708" y="61"/>
                </a:lnTo>
                <a:lnTo>
                  <a:pt x="9796" y="62"/>
                </a:lnTo>
                <a:lnTo>
                  <a:pt x="9884" y="62"/>
                </a:lnTo>
                <a:lnTo>
                  <a:pt x="9917" y="64"/>
                </a:lnTo>
                <a:lnTo>
                  <a:pt x="9949" y="67"/>
                </a:lnTo>
                <a:lnTo>
                  <a:pt x="9965" y="69"/>
                </a:lnTo>
                <a:lnTo>
                  <a:pt x="9982" y="70"/>
                </a:lnTo>
                <a:lnTo>
                  <a:pt x="9998" y="69"/>
                </a:lnTo>
                <a:lnTo>
                  <a:pt x="10014" y="66"/>
                </a:lnTo>
                <a:lnTo>
                  <a:pt x="10031" y="70"/>
                </a:lnTo>
                <a:lnTo>
                  <a:pt x="10048" y="72"/>
                </a:lnTo>
                <a:lnTo>
                  <a:pt x="10065" y="73"/>
                </a:lnTo>
                <a:lnTo>
                  <a:pt x="10083" y="73"/>
                </a:lnTo>
                <a:lnTo>
                  <a:pt x="10117" y="72"/>
                </a:lnTo>
                <a:lnTo>
                  <a:pt x="10151" y="70"/>
                </a:lnTo>
                <a:lnTo>
                  <a:pt x="10168" y="69"/>
                </a:lnTo>
                <a:lnTo>
                  <a:pt x="10184" y="69"/>
                </a:lnTo>
                <a:lnTo>
                  <a:pt x="10200" y="69"/>
                </a:lnTo>
                <a:lnTo>
                  <a:pt x="10217" y="71"/>
                </a:lnTo>
                <a:lnTo>
                  <a:pt x="10232" y="74"/>
                </a:lnTo>
                <a:lnTo>
                  <a:pt x="10248" y="79"/>
                </a:lnTo>
                <a:lnTo>
                  <a:pt x="10264" y="86"/>
                </a:lnTo>
                <a:lnTo>
                  <a:pt x="10278" y="94"/>
                </a:lnTo>
                <a:lnTo>
                  <a:pt x="10294" y="101"/>
                </a:lnTo>
                <a:lnTo>
                  <a:pt x="10310" y="109"/>
                </a:lnTo>
                <a:lnTo>
                  <a:pt x="10325" y="117"/>
                </a:lnTo>
                <a:lnTo>
                  <a:pt x="10340" y="126"/>
                </a:lnTo>
                <a:lnTo>
                  <a:pt x="10356" y="136"/>
                </a:lnTo>
                <a:lnTo>
                  <a:pt x="10370" y="146"/>
                </a:lnTo>
                <a:lnTo>
                  <a:pt x="10385" y="157"/>
                </a:lnTo>
                <a:lnTo>
                  <a:pt x="10399" y="168"/>
                </a:lnTo>
                <a:lnTo>
                  <a:pt x="10412" y="180"/>
                </a:lnTo>
                <a:lnTo>
                  <a:pt x="10425" y="193"/>
                </a:lnTo>
                <a:lnTo>
                  <a:pt x="10437" y="206"/>
                </a:lnTo>
                <a:lnTo>
                  <a:pt x="10449" y="219"/>
                </a:lnTo>
                <a:lnTo>
                  <a:pt x="10459" y="234"/>
                </a:lnTo>
                <a:lnTo>
                  <a:pt x="10468" y="248"/>
                </a:lnTo>
                <a:lnTo>
                  <a:pt x="10477" y="263"/>
                </a:lnTo>
                <a:lnTo>
                  <a:pt x="10484" y="280"/>
                </a:lnTo>
                <a:lnTo>
                  <a:pt x="10493" y="284"/>
                </a:lnTo>
                <a:lnTo>
                  <a:pt x="10500" y="289"/>
                </a:lnTo>
                <a:lnTo>
                  <a:pt x="10506" y="295"/>
                </a:lnTo>
                <a:lnTo>
                  <a:pt x="10511" y="301"/>
                </a:lnTo>
                <a:lnTo>
                  <a:pt x="10517" y="307"/>
                </a:lnTo>
                <a:lnTo>
                  <a:pt x="10523" y="312"/>
                </a:lnTo>
                <a:lnTo>
                  <a:pt x="10526" y="315"/>
                </a:lnTo>
                <a:lnTo>
                  <a:pt x="10530" y="317"/>
                </a:lnTo>
                <a:lnTo>
                  <a:pt x="10536" y="318"/>
                </a:lnTo>
                <a:lnTo>
                  <a:pt x="10540" y="319"/>
                </a:lnTo>
                <a:lnTo>
                  <a:pt x="10547" y="317"/>
                </a:lnTo>
                <a:lnTo>
                  <a:pt x="10553" y="316"/>
                </a:lnTo>
                <a:lnTo>
                  <a:pt x="10558" y="316"/>
                </a:lnTo>
                <a:lnTo>
                  <a:pt x="10564" y="316"/>
                </a:lnTo>
                <a:lnTo>
                  <a:pt x="10576" y="318"/>
                </a:lnTo>
                <a:lnTo>
                  <a:pt x="10588" y="322"/>
                </a:lnTo>
                <a:lnTo>
                  <a:pt x="10599" y="326"/>
                </a:lnTo>
                <a:lnTo>
                  <a:pt x="10610" y="329"/>
                </a:lnTo>
                <a:lnTo>
                  <a:pt x="10621" y="332"/>
                </a:lnTo>
                <a:lnTo>
                  <a:pt x="10633" y="333"/>
                </a:lnTo>
                <a:lnTo>
                  <a:pt x="10640" y="333"/>
                </a:lnTo>
                <a:lnTo>
                  <a:pt x="10647" y="334"/>
                </a:lnTo>
                <a:lnTo>
                  <a:pt x="10653" y="335"/>
                </a:lnTo>
                <a:lnTo>
                  <a:pt x="10659" y="337"/>
                </a:lnTo>
                <a:lnTo>
                  <a:pt x="10665" y="339"/>
                </a:lnTo>
                <a:lnTo>
                  <a:pt x="10672" y="343"/>
                </a:lnTo>
                <a:lnTo>
                  <a:pt x="10677" y="346"/>
                </a:lnTo>
                <a:lnTo>
                  <a:pt x="10682" y="350"/>
                </a:lnTo>
                <a:lnTo>
                  <a:pt x="10691" y="361"/>
                </a:lnTo>
                <a:lnTo>
                  <a:pt x="10699" y="371"/>
                </a:lnTo>
                <a:lnTo>
                  <a:pt x="10706" y="382"/>
                </a:lnTo>
                <a:lnTo>
                  <a:pt x="10712" y="393"/>
                </a:lnTo>
                <a:lnTo>
                  <a:pt x="10715" y="403"/>
                </a:lnTo>
                <a:lnTo>
                  <a:pt x="10718" y="414"/>
                </a:lnTo>
                <a:lnTo>
                  <a:pt x="10719" y="425"/>
                </a:lnTo>
                <a:lnTo>
                  <a:pt x="10720" y="435"/>
                </a:lnTo>
                <a:lnTo>
                  <a:pt x="10721" y="440"/>
                </a:lnTo>
                <a:lnTo>
                  <a:pt x="10722" y="445"/>
                </a:lnTo>
                <a:lnTo>
                  <a:pt x="10724" y="449"/>
                </a:lnTo>
                <a:lnTo>
                  <a:pt x="10726" y="455"/>
                </a:lnTo>
                <a:lnTo>
                  <a:pt x="10729" y="459"/>
                </a:lnTo>
                <a:lnTo>
                  <a:pt x="10733" y="462"/>
                </a:lnTo>
                <a:lnTo>
                  <a:pt x="10737" y="465"/>
                </a:lnTo>
                <a:lnTo>
                  <a:pt x="10743" y="467"/>
                </a:lnTo>
                <a:lnTo>
                  <a:pt x="10784" y="481"/>
                </a:lnTo>
                <a:lnTo>
                  <a:pt x="10826" y="495"/>
                </a:lnTo>
                <a:lnTo>
                  <a:pt x="10836" y="500"/>
                </a:lnTo>
                <a:lnTo>
                  <a:pt x="10846" y="505"/>
                </a:lnTo>
                <a:lnTo>
                  <a:pt x="10855" y="511"/>
                </a:lnTo>
                <a:lnTo>
                  <a:pt x="10864" y="517"/>
                </a:lnTo>
                <a:lnTo>
                  <a:pt x="10872" y="524"/>
                </a:lnTo>
                <a:lnTo>
                  <a:pt x="10879" y="532"/>
                </a:lnTo>
                <a:lnTo>
                  <a:pt x="10885" y="541"/>
                </a:lnTo>
                <a:lnTo>
                  <a:pt x="10891" y="552"/>
                </a:lnTo>
                <a:lnTo>
                  <a:pt x="10903" y="568"/>
                </a:lnTo>
                <a:lnTo>
                  <a:pt x="10913" y="584"/>
                </a:lnTo>
                <a:lnTo>
                  <a:pt x="10922" y="601"/>
                </a:lnTo>
                <a:lnTo>
                  <a:pt x="10930" y="619"/>
                </a:lnTo>
                <a:lnTo>
                  <a:pt x="10943" y="656"/>
                </a:lnTo>
                <a:lnTo>
                  <a:pt x="10956" y="693"/>
                </a:lnTo>
                <a:lnTo>
                  <a:pt x="10967" y="731"/>
                </a:lnTo>
                <a:lnTo>
                  <a:pt x="10981" y="767"/>
                </a:lnTo>
                <a:lnTo>
                  <a:pt x="10989" y="786"/>
                </a:lnTo>
                <a:lnTo>
                  <a:pt x="10998" y="803"/>
                </a:lnTo>
                <a:lnTo>
                  <a:pt x="11008" y="820"/>
                </a:lnTo>
                <a:lnTo>
                  <a:pt x="11020" y="837"/>
                </a:lnTo>
                <a:lnTo>
                  <a:pt x="11014" y="852"/>
                </a:lnTo>
                <a:lnTo>
                  <a:pt x="11008" y="868"/>
                </a:lnTo>
                <a:lnTo>
                  <a:pt x="11001" y="884"/>
                </a:lnTo>
                <a:lnTo>
                  <a:pt x="10993" y="900"/>
                </a:lnTo>
                <a:lnTo>
                  <a:pt x="10976" y="931"/>
                </a:lnTo>
                <a:lnTo>
                  <a:pt x="10959" y="960"/>
                </a:lnTo>
                <a:lnTo>
                  <a:pt x="10939" y="991"/>
                </a:lnTo>
                <a:lnTo>
                  <a:pt x="10921" y="1021"/>
                </a:lnTo>
                <a:lnTo>
                  <a:pt x="10903" y="1051"/>
                </a:lnTo>
                <a:lnTo>
                  <a:pt x="10885" y="1081"/>
                </a:lnTo>
                <a:close/>
                <a:moveTo>
                  <a:pt x="10879" y="859"/>
                </a:moveTo>
                <a:lnTo>
                  <a:pt x="10877" y="877"/>
                </a:lnTo>
                <a:lnTo>
                  <a:pt x="10874" y="894"/>
                </a:lnTo>
                <a:lnTo>
                  <a:pt x="10870" y="911"/>
                </a:lnTo>
                <a:lnTo>
                  <a:pt x="10865" y="929"/>
                </a:lnTo>
                <a:lnTo>
                  <a:pt x="10859" y="945"/>
                </a:lnTo>
                <a:lnTo>
                  <a:pt x="10851" y="961"/>
                </a:lnTo>
                <a:lnTo>
                  <a:pt x="10844" y="978"/>
                </a:lnTo>
                <a:lnTo>
                  <a:pt x="10835" y="993"/>
                </a:lnTo>
                <a:lnTo>
                  <a:pt x="10825" y="1007"/>
                </a:lnTo>
                <a:lnTo>
                  <a:pt x="10814" y="1021"/>
                </a:lnTo>
                <a:lnTo>
                  <a:pt x="10802" y="1034"/>
                </a:lnTo>
                <a:lnTo>
                  <a:pt x="10789" y="1046"/>
                </a:lnTo>
                <a:lnTo>
                  <a:pt x="10776" y="1058"/>
                </a:lnTo>
                <a:lnTo>
                  <a:pt x="10761" y="1067"/>
                </a:lnTo>
                <a:lnTo>
                  <a:pt x="10747" y="1076"/>
                </a:lnTo>
                <a:lnTo>
                  <a:pt x="10731" y="1083"/>
                </a:lnTo>
                <a:lnTo>
                  <a:pt x="10723" y="1085"/>
                </a:lnTo>
                <a:lnTo>
                  <a:pt x="10713" y="1087"/>
                </a:lnTo>
                <a:lnTo>
                  <a:pt x="10704" y="1089"/>
                </a:lnTo>
                <a:lnTo>
                  <a:pt x="10695" y="1090"/>
                </a:lnTo>
                <a:lnTo>
                  <a:pt x="10687" y="1090"/>
                </a:lnTo>
                <a:lnTo>
                  <a:pt x="10678" y="1090"/>
                </a:lnTo>
                <a:lnTo>
                  <a:pt x="10668" y="1089"/>
                </a:lnTo>
                <a:lnTo>
                  <a:pt x="10660" y="1088"/>
                </a:lnTo>
                <a:lnTo>
                  <a:pt x="10651" y="1086"/>
                </a:lnTo>
                <a:lnTo>
                  <a:pt x="10643" y="1084"/>
                </a:lnTo>
                <a:lnTo>
                  <a:pt x="10635" y="1081"/>
                </a:lnTo>
                <a:lnTo>
                  <a:pt x="10627" y="1077"/>
                </a:lnTo>
                <a:lnTo>
                  <a:pt x="10619" y="1073"/>
                </a:lnTo>
                <a:lnTo>
                  <a:pt x="10612" y="1068"/>
                </a:lnTo>
                <a:lnTo>
                  <a:pt x="10605" y="1063"/>
                </a:lnTo>
                <a:lnTo>
                  <a:pt x="10599" y="1057"/>
                </a:lnTo>
                <a:lnTo>
                  <a:pt x="10594" y="1050"/>
                </a:lnTo>
                <a:lnTo>
                  <a:pt x="10589" y="1044"/>
                </a:lnTo>
                <a:lnTo>
                  <a:pt x="10585" y="1037"/>
                </a:lnTo>
                <a:lnTo>
                  <a:pt x="10582" y="1030"/>
                </a:lnTo>
                <a:lnTo>
                  <a:pt x="10579" y="1023"/>
                </a:lnTo>
                <a:lnTo>
                  <a:pt x="10575" y="1016"/>
                </a:lnTo>
                <a:lnTo>
                  <a:pt x="10573" y="1007"/>
                </a:lnTo>
                <a:lnTo>
                  <a:pt x="10572" y="999"/>
                </a:lnTo>
                <a:lnTo>
                  <a:pt x="10571" y="991"/>
                </a:lnTo>
                <a:lnTo>
                  <a:pt x="10571" y="983"/>
                </a:lnTo>
                <a:lnTo>
                  <a:pt x="10571" y="975"/>
                </a:lnTo>
                <a:lnTo>
                  <a:pt x="10572" y="967"/>
                </a:lnTo>
                <a:lnTo>
                  <a:pt x="10574" y="959"/>
                </a:lnTo>
                <a:lnTo>
                  <a:pt x="10576" y="951"/>
                </a:lnTo>
                <a:lnTo>
                  <a:pt x="10580" y="944"/>
                </a:lnTo>
                <a:lnTo>
                  <a:pt x="10584" y="937"/>
                </a:lnTo>
                <a:lnTo>
                  <a:pt x="10590" y="928"/>
                </a:lnTo>
                <a:lnTo>
                  <a:pt x="10598" y="922"/>
                </a:lnTo>
                <a:lnTo>
                  <a:pt x="10606" y="917"/>
                </a:lnTo>
                <a:lnTo>
                  <a:pt x="10614" y="913"/>
                </a:lnTo>
                <a:lnTo>
                  <a:pt x="10634" y="909"/>
                </a:lnTo>
                <a:lnTo>
                  <a:pt x="10653" y="908"/>
                </a:lnTo>
                <a:lnTo>
                  <a:pt x="10662" y="907"/>
                </a:lnTo>
                <a:lnTo>
                  <a:pt x="10672" y="905"/>
                </a:lnTo>
                <a:lnTo>
                  <a:pt x="10681" y="903"/>
                </a:lnTo>
                <a:lnTo>
                  <a:pt x="10689" y="900"/>
                </a:lnTo>
                <a:lnTo>
                  <a:pt x="10697" y="895"/>
                </a:lnTo>
                <a:lnTo>
                  <a:pt x="10704" y="888"/>
                </a:lnTo>
                <a:lnTo>
                  <a:pt x="10707" y="884"/>
                </a:lnTo>
                <a:lnTo>
                  <a:pt x="10710" y="879"/>
                </a:lnTo>
                <a:lnTo>
                  <a:pt x="10713" y="874"/>
                </a:lnTo>
                <a:lnTo>
                  <a:pt x="10715" y="867"/>
                </a:lnTo>
                <a:lnTo>
                  <a:pt x="10718" y="849"/>
                </a:lnTo>
                <a:lnTo>
                  <a:pt x="10719" y="830"/>
                </a:lnTo>
                <a:lnTo>
                  <a:pt x="10720" y="810"/>
                </a:lnTo>
                <a:lnTo>
                  <a:pt x="10718" y="791"/>
                </a:lnTo>
                <a:lnTo>
                  <a:pt x="10717" y="782"/>
                </a:lnTo>
                <a:lnTo>
                  <a:pt x="10714" y="772"/>
                </a:lnTo>
                <a:lnTo>
                  <a:pt x="10711" y="763"/>
                </a:lnTo>
                <a:lnTo>
                  <a:pt x="10708" y="754"/>
                </a:lnTo>
                <a:lnTo>
                  <a:pt x="10704" y="746"/>
                </a:lnTo>
                <a:lnTo>
                  <a:pt x="10700" y="738"/>
                </a:lnTo>
                <a:lnTo>
                  <a:pt x="10694" y="731"/>
                </a:lnTo>
                <a:lnTo>
                  <a:pt x="10688" y="723"/>
                </a:lnTo>
                <a:lnTo>
                  <a:pt x="10682" y="721"/>
                </a:lnTo>
                <a:lnTo>
                  <a:pt x="10675" y="719"/>
                </a:lnTo>
                <a:lnTo>
                  <a:pt x="10668" y="717"/>
                </a:lnTo>
                <a:lnTo>
                  <a:pt x="10661" y="716"/>
                </a:lnTo>
                <a:lnTo>
                  <a:pt x="10647" y="715"/>
                </a:lnTo>
                <a:lnTo>
                  <a:pt x="10634" y="715"/>
                </a:lnTo>
                <a:lnTo>
                  <a:pt x="10620" y="713"/>
                </a:lnTo>
                <a:lnTo>
                  <a:pt x="10608" y="710"/>
                </a:lnTo>
                <a:lnTo>
                  <a:pt x="10602" y="708"/>
                </a:lnTo>
                <a:lnTo>
                  <a:pt x="10596" y="705"/>
                </a:lnTo>
                <a:lnTo>
                  <a:pt x="10591" y="702"/>
                </a:lnTo>
                <a:lnTo>
                  <a:pt x="10587" y="697"/>
                </a:lnTo>
                <a:lnTo>
                  <a:pt x="10581" y="688"/>
                </a:lnTo>
                <a:lnTo>
                  <a:pt x="10576" y="677"/>
                </a:lnTo>
                <a:lnTo>
                  <a:pt x="10572" y="667"/>
                </a:lnTo>
                <a:lnTo>
                  <a:pt x="10569" y="656"/>
                </a:lnTo>
                <a:lnTo>
                  <a:pt x="10567" y="645"/>
                </a:lnTo>
                <a:lnTo>
                  <a:pt x="10567" y="633"/>
                </a:lnTo>
                <a:lnTo>
                  <a:pt x="10568" y="622"/>
                </a:lnTo>
                <a:lnTo>
                  <a:pt x="10570" y="611"/>
                </a:lnTo>
                <a:lnTo>
                  <a:pt x="10573" y="605"/>
                </a:lnTo>
                <a:lnTo>
                  <a:pt x="10575" y="600"/>
                </a:lnTo>
                <a:lnTo>
                  <a:pt x="10579" y="595"/>
                </a:lnTo>
                <a:lnTo>
                  <a:pt x="10583" y="589"/>
                </a:lnTo>
                <a:lnTo>
                  <a:pt x="10592" y="581"/>
                </a:lnTo>
                <a:lnTo>
                  <a:pt x="10602" y="575"/>
                </a:lnTo>
                <a:lnTo>
                  <a:pt x="10626" y="565"/>
                </a:lnTo>
                <a:lnTo>
                  <a:pt x="10648" y="558"/>
                </a:lnTo>
                <a:lnTo>
                  <a:pt x="10658" y="558"/>
                </a:lnTo>
                <a:lnTo>
                  <a:pt x="10669" y="559"/>
                </a:lnTo>
                <a:lnTo>
                  <a:pt x="10680" y="561"/>
                </a:lnTo>
                <a:lnTo>
                  <a:pt x="10690" y="563"/>
                </a:lnTo>
                <a:lnTo>
                  <a:pt x="10700" y="566"/>
                </a:lnTo>
                <a:lnTo>
                  <a:pt x="10709" y="570"/>
                </a:lnTo>
                <a:lnTo>
                  <a:pt x="10719" y="574"/>
                </a:lnTo>
                <a:lnTo>
                  <a:pt x="10728" y="578"/>
                </a:lnTo>
                <a:lnTo>
                  <a:pt x="10746" y="589"/>
                </a:lnTo>
                <a:lnTo>
                  <a:pt x="10763" y="602"/>
                </a:lnTo>
                <a:lnTo>
                  <a:pt x="10778" y="615"/>
                </a:lnTo>
                <a:lnTo>
                  <a:pt x="10792" y="629"/>
                </a:lnTo>
                <a:lnTo>
                  <a:pt x="10803" y="643"/>
                </a:lnTo>
                <a:lnTo>
                  <a:pt x="10815" y="657"/>
                </a:lnTo>
                <a:lnTo>
                  <a:pt x="10825" y="670"/>
                </a:lnTo>
                <a:lnTo>
                  <a:pt x="10835" y="686"/>
                </a:lnTo>
                <a:lnTo>
                  <a:pt x="10853" y="715"/>
                </a:lnTo>
                <a:lnTo>
                  <a:pt x="10873" y="746"/>
                </a:lnTo>
                <a:lnTo>
                  <a:pt x="10881" y="769"/>
                </a:lnTo>
                <a:lnTo>
                  <a:pt x="10890" y="794"/>
                </a:lnTo>
                <a:lnTo>
                  <a:pt x="10893" y="807"/>
                </a:lnTo>
                <a:lnTo>
                  <a:pt x="10894" y="819"/>
                </a:lnTo>
                <a:lnTo>
                  <a:pt x="10894" y="827"/>
                </a:lnTo>
                <a:lnTo>
                  <a:pt x="10894" y="834"/>
                </a:lnTo>
                <a:lnTo>
                  <a:pt x="10893" y="840"/>
                </a:lnTo>
                <a:lnTo>
                  <a:pt x="10891" y="847"/>
                </a:lnTo>
                <a:lnTo>
                  <a:pt x="10879" y="859"/>
                </a:lnTo>
                <a:close/>
                <a:moveTo>
                  <a:pt x="10728" y="1046"/>
                </a:moveTo>
                <a:lnTo>
                  <a:pt x="10721" y="1049"/>
                </a:lnTo>
                <a:lnTo>
                  <a:pt x="10714" y="1050"/>
                </a:lnTo>
                <a:lnTo>
                  <a:pt x="10708" y="1051"/>
                </a:lnTo>
                <a:lnTo>
                  <a:pt x="10701" y="1052"/>
                </a:lnTo>
                <a:lnTo>
                  <a:pt x="10689" y="1050"/>
                </a:lnTo>
                <a:lnTo>
                  <a:pt x="10676" y="1046"/>
                </a:lnTo>
                <a:lnTo>
                  <a:pt x="10668" y="1042"/>
                </a:lnTo>
                <a:lnTo>
                  <a:pt x="10661" y="1037"/>
                </a:lnTo>
                <a:lnTo>
                  <a:pt x="10655" y="1031"/>
                </a:lnTo>
                <a:lnTo>
                  <a:pt x="10649" y="1025"/>
                </a:lnTo>
                <a:lnTo>
                  <a:pt x="10643" y="1019"/>
                </a:lnTo>
                <a:lnTo>
                  <a:pt x="10639" y="1012"/>
                </a:lnTo>
                <a:lnTo>
                  <a:pt x="10637" y="1003"/>
                </a:lnTo>
                <a:lnTo>
                  <a:pt x="10636" y="995"/>
                </a:lnTo>
                <a:lnTo>
                  <a:pt x="10636" y="988"/>
                </a:lnTo>
                <a:lnTo>
                  <a:pt x="10637" y="982"/>
                </a:lnTo>
                <a:lnTo>
                  <a:pt x="10638" y="975"/>
                </a:lnTo>
                <a:lnTo>
                  <a:pt x="10640" y="968"/>
                </a:lnTo>
                <a:lnTo>
                  <a:pt x="10643" y="961"/>
                </a:lnTo>
                <a:lnTo>
                  <a:pt x="10647" y="956"/>
                </a:lnTo>
                <a:lnTo>
                  <a:pt x="10650" y="954"/>
                </a:lnTo>
                <a:lnTo>
                  <a:pt x="10653" y="952"/>
                </a:lnTo>
                <a:lnTo>
                  <a:pt x="10656" y="951"/>
                </a:lnTo>
                <a:lnTo>
                  <a:pt x="10660" y="951"/>
                </a:lnTo>
                <a:lnTo>
                  <a:pt x="10672" y="956"/>
                </a:lnTo>
                <a:lnTo>
                  <a:pt x="10683" y="961"/>
                </a:lnTo>
                <a:lnTo>
                  <a:pt x="10688" y="964"/>
                </a:lnTo>
                <a:lnTo>
                  <a:pt x="10695" y="965"/>
                </a:lnTo>
                <a:lnTo>
                  <a:pt x="10701" y="965"/>
                </a:lnTo>
                <a:lnTo>
                  <a:pt x="10709" y="964"/>
                </a:lnTo>
                <a:lnTo>
                  <a:pt x="10717" y="947"/>
                </a:lnTo>
                <a:lnTo>
                  <a:pt x="10722" y="931"/>
                </a:lnTo>
                <a:lnTo>
                  <a:pt x="10726" y="923"/>
                </a:lnTo>
                <a:lnTo>
                  <a:pt x="10731" y="917"/>
                </a:lnTo>
                <a:lnTo>
                  <a:pt x="10734" y="913"/>
                </a:lnTo>
                <a:lnTo>
                  <a:pt x="10737" y="910"/>
                </a:lnTo>
                <a:lnTo>
                  <a:pt x="10741" y="908"/>
                </a:lnTo>
                <a:lnTo>
                  <a:pt x="10746" y="907"/>
                </a:lnTo>
                <a:lnTo>
                  <a:pt x="10751" y="893"/>
                </a:lnTo>
                <a:lnTo>
                  <a:pt x="10754" y="878"/>
                </a:lnTo>
                <a:lnTo>
                  <a:pt x="10757" y="862"/>
                </a:lnTo>
                <a:lnTo>
                  <a:pt x="10759" y="848"/>
                </a:lnTo>
                <a:lnTo>
                  <a:pt x="10760" y="833"/>
                </a:lnTo>
                <a:lnTo>
                  <a:pt x="10760" y="817"/>
                </a:lnTo>
                <a:lnTo>
                  <a:pt x="10759" y="802"/>
                </a:lnTo>
                <a:lnTo>
                  <a:pt x="10758" y="787"/>
                </a:lnTo>
                <a:lnTo>
                  <a:pt x="10755" y="772"/>
                </a:lnTo>
                <a:lnTo>
                  <a:pt x="10752" y="757"/>
                </a:lnTo>
                <a:lnTo>
                  <a:pt x="10747" y="743"/>
                </a:lnTo>
                <a:lnTo>
                  <a:pt x="10742" y="729"/>
                </a:lnTo>
                <a:lnTo>
                  <a:pt x="10736" y="715"/>
                </a:lnTo>
                <a:lnTo>
                  <a:pt x="10729" y="702"/>
                </a:lnTo>
                <a:lnTo>
                  <a:pt x="10722" y="690"/>
                </a:lnTo>
                <a:lnTo>
                  <a:pt x="10712" y="677"/>
                </a:lnTo>
                <a:lnTo>
                  <a:pt x="10707" y="673"/>
                </a:lnTo>
                <a:lnTo>
                  <a:pt x="10701" y="672"/>
                </a:lnTo>
                <a:lnTo>
                  <a:pt x="10695" y="671"/>
                </a:lnTo>
                <a:lnTo>
                  <a:pt x="10688" y="671"/>
                </a:lnTo>
                <a:lnTo>
                  <a:pt x="10675" y="673"/>
                </a:lnTo>
                <a:lnTo>
                  <a:pt x="10660" y="676"/>
                </a:lnTo>
                <a:lnTo>
                  <a:pt x="10653" y="677"/>
                </a:lnTo>
                <a:lnTo>
                  <a:pt x="10647" y="677"/>
                </a:lnTo>
                <a:lnTo>
                  <a:pt x="10641" y="676"/>
                </a:lnTo>
                <a:lnTo>
                  <a:pt x="10635" y="674"/>
                </a:lnTo>
                <a:lnTo>
                  <a:pt x="10630" y="671"/>
                </a:lnTo>
                <a:lnTo>
                  <a:pt x="10625" y="666"/>
                </a:lnTo>
                <a:lnTo>
                  <a:pt x="10620" y="659"/>
                </a:lnTo>
                <a:lnTo>
                  <a:pt x="10617" y="651"/>
                </a:lnTo>
                <a:lnTo>
                  <a:pt x="10615" y="644"/>
                </a:lnTo>
                <a:lnTo>
                  <a:pt x="10616" y="636"/>
                </a:lnTo>
                <a:lnTo>
                  <a:pt x="10618" y="630"/>
                </a:lnTo>
                <a:lnTo>
                  <a:pt x="10621" y="623"/>
                </a:lnTo>
                <a:lnTo>
                  <a:pt x="10626" y="618"/>
                </a:lnTo>
                <a:lnTo>
                  <a:pt x="10631" y="613"/>
                </a:lnTo>
                <a:lnTo>
                  <a:pt x="10636" y="608"/>
                </a:lnTo>
                <a:lnTo>
                  <a:pt x="10642" y="604"/>
                </a:lnTo>
                <a:lnTo>
                  <a:pt x="10655" y="603"/>
                </a:lnTo>
                <a:lnTo>
                  <a:pt x="10668" y="603"/>
                </a:lnTo>
                <a:lnTo>
                  <a:pt x="10681" y="605"/>
                </a:lnTo>
                <a:lnTo>
                  <a:pt x="10693" y="608"/>
                </a:lnTo>
                <a:lnTo>
                  <a:pt x="10705" y="612"/>
                </a:lnTo>
                <a:lnTo>
                  <a:pt x="10717" y="618"/>
                </a:lnTo>
                <a:lnTo>
                  <a:pt x="10729" y="624"/>
                </a:lnTo>
                <a:lnTo>
                  <a:pt x="10740" y="630"/>
                </a:lnTo>
                <a:lnTo>
                  <a:pt x="10759" y="651"/>
                </a:lnTo>
                <a:lnTo>
                  <a:pt x="10777" y="671"/>
                </a:lnTo>
                <a:lnTo>
                  <a:pt x="10794" y="694"/>
                </a:lnTo>
                <a:lnTo>
                  <a:pt x="10809" y="717"/>
                </a:lnTo>
                <a:lnTo>
                  <a:pt x="10816" y="728"/>
                </a:lnTo>
                <a:lnTo>
                  <a:pt x="10822" y="741"/>
                </a:lnTo>
                <a:lnTo>
                  <a:pt x="10827" y="754"/>
                </a:lnTo>
                <a:lnTo>
                  <a:pt x="10832" y="766"/>
                </a:lnTo>
                <a:lnTo>
                  <a:pt x="10836" y="780"/>
                </a:lnTo>
                <a:lnTo>
                  <a:pt x="10840" y="793"/>
                </a:lnTo>
                <a:lnTo>
                  <a:pt x="10842" y="806"/>
                </a:lnTo>
                <a:lnTo>
                  <a:pt x="10844" y="819"/>
                </a:lnTo>
                <a:lnTo>
                  <a:pt x="10843" y="836"/>
                </a:lnTo>
                <a:lnTo>
                  <a:pt x="10841" y="852"/>
                </a:lnTo>
                <a:lnTo>
                  <a:pt x="10839" y="870"/>
                </a:lnTo>
                <a:lnTo>
                  <a:pt x="10836" y="886"/>
                </a:lnTo>
                <a:lnTo>
                  <a:pt x="10832" y="901"/>
                </a:lnTo>
                <a:lnTo>
                  <a:pt x="10828" y="918"/>
                </a:lnTo>
                <a:lnTo>
                  <a:pt x="10823" y="934"/>
                </a:lnTo>
                <a:lnTo>
                  <a:pt x="10817" y="949"/>
                </a:lnTo>
                <a:lnTo>
                  <a:pt x="10810" y="964"/>
                </a:lnTo>
                <a:lnTo>
                  <a:pt x="10801" y="978"/>
                </a:lnTo>
                <a:lnTo>
                  <a:pt x="10792" y="991"/>
                </a:lnTo>
                <a:lnTo>
                  <a:pt x="10782" y="1004"/>
                </a:lnTo>
                <a:lnTo>
                  <a:pt x="10770" y="1016"/>
                </a:lnTo>
                <a:lnTo>
                  <a:pt x="10757" y="1027"/>
                </a:lnTo>
                <a:lnTo>
                  <a:pt x="10743" y="1037"/>
                </a:lnTo>
                <a:lnTo>
                  <a:pt x="10728" y="1046"/>
                </a:lnTo>
                <a:close/>
                <a:moveTo>
                  <a:pt x="10426" y="1382"/>
                </a:moveTo>
                <a:lnTo>
                  <a:pt x="10359" y="1441"/>
                </a:lnTo>
                <a:lnTo>
                  <a:pt x="10336" y="1449"/>
                </a:lnTo>
                <a:lnTo>
                  <a:pt x="10315" y="1458"/>
                </a:lnTo>
                <a:lnTo>
                  <a:pt x="10292" y="1466"/>
                </a:lnTo>
                <a:lnTo>
                  <a:pt x="10270" y="1474"/>
                </a:lnTo>
                <a:lnTo>
                  <a:pt x="10259" y="1477"/>
                </a:lnTo>
                <a:lnTo>
                  <a:pt x="10246" y="1480"/>
                </a:lnTo>
                <a:lnTo>
                  <a:pt x="10235" y="1481"/>
                </a:lnTo>
                <a:lnTo>
                  <a:pt x="10223" y="1482"/>
                </a:lnTo>
                <a:lnTo>
                  <a:pt x="10211" y="1482"/>
                </a:lnTo>
                <a:lnTo>
                  <a:pt x="10199" y="1481"/>
                </a:lnTo>
                <a:lnTo>
                  <a:pt x="10186" y="1478"/>
                </a:lnTo>
                <a:lnTo>
                  <a:pt x="10174" y="1475"/>
                </a:lnTo>
                <a:lnTo>
                  <a:pt x="10149" y="1460"/>
                </a:lnTo>
                <a:lnTo>
                  <a:pt x="10123" y="1446"/>
                </a:lnTo>
                <a:lnTo>
                  <a:pt x="10117" y="1441"/>
                </a:lnTo>
                <a:lnTo>
                  <a:pt x="10111" y="1437"/>
                </a:lnTo>
                <a:lnTo>
                  <a:pt x="10106" y="1432"/>
                </a:lnTo>
                <a:lnTo>
                  <a:pt x="10102" y="1426"/>
                </a:lnTo>
                <a:lnTo>
                  <a:pt x="10098" y="1419"/>
                </a:lnTo>
                <a:lnTo>
                  <a:pt x="10095" y="1413"/>
                </a:lnTo>
                <a:lnTo>
                  <a:pt x="10092" y="1406"/>
                </a:lnTo>
                <a:lnTo>
                  <a:pt x="10091" y="1398"/>
                </a:lnTo>
                <a:lnTo>
                  <a:pt x="10088" y="1386"/>
                </a:lnTo>
                <a:lnTo>
                  <a:pt x="10087" y="1374"/>
                </a:lnTo>
                <a:lnTo>
                  <a:pt x="10088" y="1362"/>
                </a:lnTo>
                <a:lnTo>
                  <a:pt x="10090" y="1352"/>
                </a:lnTo>
                <a:lnTo>
                  <a:pt x="10093" y="1342"/>
                </a:lnTo>
                <a:lnTo>
                  <a:pt x="10097" y="1331"/>
                </a:lnTo>
                <a:lnTo>
                  <a:pt x="10102" y="1322"/>
                </a:lnTo>
                <a:lnTo>
                  <a:pt x="10108" y="1313"/>
                </a:lnTo>
                <a:lnTo>
                  <a:pt x="10114" y="1304"/>
                </a:lnTo>
                <a:lnTo>
                  <a:pt x="10123" y="1296"/>
                </a:lnTo>
                <a:lnTo>
                  <a:pt x="10131" y="1288"/>
                </a:lnTo>
                <a:lnTo>
                  <a:pt x="10139" y="1280"/>
                </a:lnTo>
                <a:lnTo>
                  <a:pt x="10156" y="1266"/>
                </a:lnTo>
                <a:lnTo>
                  <a:pt x="10174" y="1253"/>
                </a:lnTo>
                <a:lnTo>
                  <a:pt x="10182" y="1250"/>
                </a:lnTo>
                <a:lnTo>
                  <a:pt x="10190" y="1249"/>
                </a:lnTo>
                <a:lnTo>
                  <a:pt x="10197" y="1248"/>
                </a:lnTo>
                <a:lnTo>
                  <a:pt x="10205" y="1248"/>
                </a:lnTo>
                <a:lnTo>
                  <a:pt x="10221" y="1250"/>
                </a:lnTo>
                <a:lnTo>
                  <a:pt x="10236" y="1254"/>
                </a:lnTo>
                <a:lnTo>
                  <a:pt x="10266" y="1264"/>
                </a:lnTo>
                <a:lnTo>
                  <a:pt x="10294" y="1272"/>
                </a:lnTo>
                <a:lnTo>
                  <a:pt x="10299" y="1269"/>
                </a:lnTo>
                <a:lnTo>
                  <a:pt x="10305" y="1265"/>
                </a:lnTo>
                <a:lnTo>
                  <a:pt x="10309" y="1261"/>
                </a:lnTo>
                <a:lnTo>
                  <a:pt x="10312" y="1256"/>
                </a:lnTo>
                <a:lnTo>
                  <a:pt x="10315" y="1251"/>
                </a:lnTo>
                <a:lnTo>
                  <a:pt x="10316" y="1245"/>
                </a:lnTo>
                <a:lnTo>
                  <a:pt x="10318" y="1238"/>
                </a:lnTo>
                <a:lnTo>
                  <a:pt x="10318" y="1232"/>
                </a:lnTo>
                <a:lnTo>
                  <a:pt x="10318" y="1219"/>
                </a:lnTo>
                <a:lnTo>
                  <a:pt x="10317" y="1207"/>
                </a:lnTo>
                <a:lnTo>
                  <a:pt x="10315" y="1195"/>
                </a:lnTo>
                <a:lnTo>
                  <a:pt x="10313" y="1183"/>
                </a:lnTo>
                <a:lnTo>
                  <a:pt x="10304" y="1171"/>
                </a:lnTo>
                <a:lnTo>
                  <a:pt x="10294" y="1158"/>
                </a:lnTo>
                <a:lnTo>
                  <a:pt x="10289" y="1152"/>
                </a:lnTo>
                <a:lnTo>
                  <a:pt x="10283" y="1146"/>
                </a:lnTo>
                <a:lnTo>
                  <a:pt x="10277" y="1142"/>
                </a:lnTo>
                <a:lnTo>
                  <a:pt x="10269" y="1140"/>
                </a:lnTo>
                <a:lnTo>
                  <a:pt x="10249" y="1143"/>
                </a:lnTo>
                <a:lnTo>
                  <a:pt x="10229" y="1144"/>
                </a:lnTo>
                <a:lnTo>
                  <a:pt x="10219" y="1143"/>
                </a:lnTo>
                <a:lnTo>
                  <a:pt x="10209" y="1140"/>
                </a:lnTo>
                <a:lnTo>
                  <a:pt x="10205" y="1138"/>
                </a:lnTo>
                <a:lnTo>
                  <a:pt x="10202" y="1136"/>
                </a:lnTo>
                <a:lnTo>
                  <a:pt x="10198" y="1133"/>
                </a:lnTo>
                <a:lnTo>
                  <a:pt x="10195" y="1129"/>
                </a:lnTo>
                <a:lnTo>
                  <a:pt x="10197" y="1118"/>
                </a:lnTo>
                <a:lnTo>
                  <a:pt x="10200" y="1108"/>
                </a:lnTo>
                <a:lnTo>
                  <a:pt x="10204" y="1097"/>
                </a:lnTo>
                <a:lnTo>
                  <a:pt x="10209" y="1088"/>
                </a:lnTo>
                <a:lnTo>
                  <a:pt x="10222" y="1071"/>
                </a:lnTo>
                <a:lnTo>
                  <a:pt x="10235" y="1054"/>
                </a:lnTo>
                <a:lnTo>
                  <a:pt x="10240" y="1041"/>
                </a:lnTo>
                <a:lnTo>
                  <a:pt x="10243" y="1028"/>
                </a:lnTo>
                <a:lnTo>
                  <a:pt x="10245" y="1016"/>
                </a:lnTo>
                <a:lnTo>
                  <a:pt x="10246" y="1002"/>
                </a:lnTo>
                <a:lnTo>
                  <a:pt x="10245" y="990"/>
                </a:lnTo>
                <a:lnTo>
                  <a:pt x="10244" y="977"/>
                </a:lnTo>
                <a:lnTo>
                  <a:pt x="10242" y="965"/>
                </a:lnTo>
                <a:lnTo>
                  <a:pt x="10239" y="952"/>
                </a:lnTo>
                <a:lnTo>
                  <a:pt x="10235" y="940"/>
                </a:lnTo>
                <a:lnTo>
                  <a:pt x="10230" y="929"/>
                </a:lnTo>
                <a:lnTo>
                  <a:pt x="10225" y="918"/>
                </a:lnTo>
                <a:lnTo>
                  <a:pt x="10219" y="906"/>
                </a:lnTo>
                <a:lnTo>
                  <a:pt x="10212" y="895"/>
                </a:lnTo>
                <a:lnTo>
                  <a:pt x="10204" y="885"/>
                </a:lnTo>
                <a:lnTo>
                  <a:pt x="10197" y="875"/>
                </a:lnTo>
                <a:lnTo>
                  <a:pt x="10189" y="864"/>
                </a:lnTo>
                <a:lnTo>
                  <a:pt x="10175" y="855"/>
                </a:lnTo>
                <a:lnTo>
                  <a:pt x="10158" y="843"/>
                </a:lnTo>
                <a:lnTo>
                  <a:pt x="10154" y="840"/>
                </a:lnTo>
                <a:lnTo>
                  <a:pt x="10152" y="836"/>
                </a:lnTo>
                <a:lnTo>
                  <a:pt x="10149" y="833"/>
                </a:lnTo>
                <a:lnTo>
                  <a:pt x="10148" y="829"/>
                </a:lnTo>
                <a:lnTo>
                  <a:pt x="10147" y="825"/>
                </a:lnTo>
                <a:lnTo>
                  <a:pt x="10148" y="819"/>
                </a:lnTo>
                <a:lnTo>
                  <a:pt x="10149" y="814"/>
                </a:lnTo>
                <a:lnTo>
                  <a:pt x="10152" y="809"/>
                </a:lnTo>
                <a:lnTo>
                  <a:pt x="10164" y="804"/>
                </a:lnTo>
                <a:lnTo>
                  <a:pt x="10178" y="797"/>
                </a:lnTo>
                <a:lnTo>
                  <a:pt x="10189" y="789"/>
                </a:lnTo>
                <a:lnTo>
                  <a:pt x="10200" y="780"/>
                </a:lnTo>
                <a:lnTo>
                  <a:pt x="10211" y="768"/>
                </a:lnTo>
                <a:lnTo>
                  <a:pt x="10220" y="756"/>
                </a:lnTo>
                <a:lnTo>
                  <a:pt x="10223" y="750"/>
                </a:lnTo>
                <a:lnTo>
                  <a:pt x="10227" y="743"/>
                </a:lnTo>
                <a:lnTo>
                  <a:pt x="10230" y="736"/>
                </a:lnTo>
                <a:lnTo>
                  <a:pt x="10232" y="728"/>
                </a:lnTo>
                <a:lnTo>
                  <a:pt x="10236" y="720"/>
                </a:lnTo>
                <a:lnTo>
                  <a:pt x="10239" y="711"/>
                </a:lnTo>
                <a:lnTo>
                  <a:pt x="10241" y="703"/>
                </a:lnTo>
                <a:lnTo>
                  <a:pt x="10242" y="694"/>
                </a:lnTo>
                <a:lnTo>
                  <a:pt x="10242" y="686"/>
                </a:lnTo>
                <a:lnTo>
                  <a:pt x="10241" y="676"/>
                </a:lnTo>
                <a:lnTo>
                  <a:pt x="10240" y="668"/>
                </a:lnTo>
                <a:lnTo>
                  <a:pt x="10238" y="659"/>
                </a:lnTo>
                <a:lnTo>
                  <a:pt x="10235" y="642"/>
                </a:lnTo>
                <a:lnTo>
                  <a:pt x="10231" y="625"/>
                </a:lnTo>
                <a:lnTo>
                  <a:pt x="10228" y="608"/>
                </a:lnTo>
                <a:lnTo>
                  <a:pt x="10226" y="590"/>
                </a:lnTo>
                <a:lnTo>
                  <a:pt x="10220" y="581"/>
                </a:lnTo>
                <a:lnTo>
                  <a:pt x="10215" y="571"/>
                </a:lnTo>
                <a:lnTo>
                  <a:pt x="10208" y="562"/>
                </a:lnTo>
                <a:lnTo>
                  <a:pt x="10204" y="552"/>
                </a:lnTo>
                <a:lnTo>
                  <a:pt x="10202" y="547"/>
                </a:lnTo>
                <a:lnTo>
                  <a:pt x="10201" y="541"/>
                </a:lnTo>
                <a:lnTo>
                  <a:pt x="10200" y="536"/>
                </a:lnTo>
                <a:lnTo>
                  <a:pt x="10200" y="531"/>
                </a:lnTo>
                <a:lnTo>
                  <a:pt x="10201" y="526"/>
                </a:lnTo>
                <a:lnTo>
                  <a:pt x="10202" y="521"/>
                </a:lnTo>
                <a:lnTo>
                  <a:pt x="10204" y="516"/>
                </a:lnTo>
                <a:lnTo>
                  <a:pt x="10207" y="511"/>
                </a:lnTo>
                <a:lnTo>
                  <a:pt x="10218" y="506"/>
                </a:lnTo>
                <a:lnTo>
                  <a:pt x="10228" y="501"/>
                </a:lnTo>
                <a:lnTo>
                  <a:pt x="10237" y="493"/>
                </a:lnTo>
                <a:lnTo>
                  <a:pt x="10245" y="485"/>
                </a:lnTo>
                <a:lnTo>
                  <a:pt x="10253" y="476"/>
                </a:lnTo>
                <a:lnTo>
                  <a:pt x="10260" y="467"/>
                </a:lnTo>
                <a:lnTo>
                  <a:pt x="10265" y="458"/>
                </a:lnTo>
                <a:lnTo>
                  <a:pt x="10269" y="448"/>
                </a:lnTo>
                <a:lnTo>
                  <a:pt x="10273" y="439"/>
                </a:lnTo>
                <a:lnTo>
                  <a:pt x="10275" y="429"/>
                </a:lnTo>
                <a:lnTo>
                  <a:pt x="10275" y="420"/>
                </a:lnTo>
                <a:lnTo>
                  <a:pt x="10274" y="411"/>
                </a:lnTo>
                <a:lnTo>
                  <a:pt x="10272" y="401"/>
                </a:lnTo>
                <a:lnTo>
                  <a:pt x="10270" y="393"/>
                </a:lnTo>
                <a:lnTo>
                  <a:pt x="10267" y="385"/>
                </a:lnTo>
                <a:lnTo>
                  <a:pt x="10263" y="378"/>
                </a:lnTo>
                <a:lnTo>
                  <a:pt x="10259" y="370"/>
                </a:lnTo>
                <a:lnTo>
                  <a:pt x="10252" y="364"/>
                </a:lnTo>
                <a:lnTo>
                  <a:pt x="10246" y="359"/>
                </a:lnTo>
                <a:lnTo>
                  <a:pt x="10240" y="357"/>
                </a:lnTo>
                <a:lnTo>
                  <a:pt x="10234" y="356"/>
                </a:lnTo>
                <a:lnTo>
                  <a:pt x="10226" y="357"/>
                </a:lnTo>
                <a:lnTo>
                  <a:pt x="10219" y="359"/>
                </a:lnTo>
                <a:lnTo>
                  <a:pt x="10211" y="363"/>
                </a:lnTo>
                <a:lnTo>
                  <a:pt x="10205" y="365"/>
                </a:lnTo>
                <a:lnTo>
                  <a:pt x="10200" y="368"/>
                </a:lnTo>
                <a:lnTo>
                  <a:pt x="10195" y="372"/>
                </a:lnTo>
                <a:lnTo>
                  <a:pt x="10190" y="376"/>
                </a:lnTo>
                <a:lnTo>
                  <a:pt x="10181" y="385"/>
                </a:lnTo>
                <a:lnTo>
                  <a:pt x="10173" y="394"/>
                </a:lnTo>
                <a:lnTo>
                  <a:pt x="10168" y="399"/>
                </a:lnTo>
                <a:lnTo>
                  <a:pt x="10162" y="402"/>
                </a:lnTo>
                <a:lnTo>
                  <a:pt x="10157" y="405"/>
                </a:lnTo>
                <a:lnTo>
                  <a:pt x="10152" y="408"/>
                </a:lnTo>
                <a:lnTo>
                  <a:pt x="10146" y="409"/>
                </a:lnTo>
                <a:lnTo>
                  <a:pt x="10139" y="409"/>
                </a:lnTo>
                <a:lnTo>
                  <a:pt x="10132" y="407"/>
                </a:lnTo>
                <a:lnTo>
                  <a:pt x="10125" y="403"/>
                </a:lnTo>
                <a:lnTo>
                  <a:pt x="10109" y="399"/>
                </a:lnTo>
                <a:lnTo>
                  <a:pt x="10095" y="393"/>
                </a:lnTo>
                <a:lnTo>
                  <a:pt x="10081" y="384"/>
                </a:lnTo>
                <a:lnTo>
                  <a:pt x="10066" y="375"/>
                </a:lnTo>
                <a:lnTo>
                  <a:pt x="10060" y="369"/>
                </a:lnTo>
                <a:lnTo>
                  <a:pt x="10055" y="363"/>
                </a:lnTo>
                <a:lnTo>
                  <a:pt x="10050" y="356"/>
                </a:lnTo>
                <a:lnTo>
                  <a:pt x="10045" y="350"/>
                </a:lnTo>
                <a:lnTo>
                  <a:pt x="10041" y="343"/>
                </a:lnTo>
                <a:lnTo>
                  <a:pt x="10037" y="336"/>
                </a:lnTo>
                <a:lnTo>
                  <a:pt x="10035" y="329"/>
                </a:lnTo>
                <a:lnTo>
                  <a:pt x="10033" y="322"/>
                </a:lnTo>
                <a:lnTo>
                  <a:pt x="10029" y="309"/>
                </a:lnTo>
                <a:lnTo>
                  <a:pt x="10025" y="296"/>
                </a:lnTo>
                <a:lnTo>
                  <a:pt x="10025" y="283"/>
                </a:lnTo>
                <a:lnTo>
                  <a:pt x="10025" y="271"/>
                </a:lnTo>
                <a:lnTo>
                  <a:pt x="10028" y="257"/>
                </a:lnTo>
                <a:lnTo>
                  <a:pt x="10032" y="246"/>
                </a:lnTo>
                <a:lnTo>
                  <a:pt x="10038" y="234"/>
                </a:lnTo>
                <a:lnTo>
                  <a:pt x="10045" y="224"/>
                </a:lnTo>
                <a:lnTo>
                  <a:pt x="10052" y="214"/>
                </a:lnTo>
                <a:lnTo>
                  <a:pt x="10061" y="206"/>
                </a:lnTo>
                <a:lnTo>
                  <a:pt x="10069" y="198"/>
                </a:lnTo>
                <a:lnTo>
                  <a:pt x="10079" y="192"/>
                </a:lnTo>
                <a:lnTo>
                  <a:pt x="10089" y="186"/>
                </a:lnTo>
                <a:lnTo>
                  <a:pt x="10099" y="181"/>
                </a:lnTo>
                <a:lnTo>
                  <a:pt x="10110" y="177"/>
                </a:lnTo>
                <a:lnTo>
                  <a:pt x="10121" y="172"/>
                </a:lnTo>
                <a:lnTo>
                  <a:pt x="10132" y="169"/>
                </a:lnTo>
                <a:lnTo>
                  <a:pt x="10143" y="168"/>
                </a:lnTo>
                <a:lnTo>
                  <a:pt x="10154" y="167"/>
                </a:lnTo>
                <a:lnTo>
                  <a:pt x="10166" y="166"/>
                </a:lnTo>
                <a:lnTo>
                  <a:pt x="10177" y="167"/>
                </a:lnTo>
                <a:lnTo>
                  <a:pt x="10188" y="169"/>
                </a:lnTo>
                <a:lnTo>
                  <a:pt x="10199" y="171"/>
                </a:lnTo>
                <a:lnTo>
                  <a:pt x="10211" y="175"/>
                </a:lnTo>
                <a:lnTo>
                  <a:pt x="10227" y="179"/>
                </a:lnTo>
                <a:lnTo>
                  <a:pt x="10243" y="185"/>
                </a:lnTo>
                <a:lnTo>
                  <a:pt x="10259" y="191"/>
                </a:lnTo>
                <a:lnTo>
                  <a:pt x="10274" y="199"/>
                </a:lnTo>
                <a:lnTo>
                  <a:pt x="10288" y="208"/>
                </a:lnTo>
                <a:lnTo>
                  <a:pt x="10301" y="218"/>
                </a:lnTo>
                <a:lnTo>
                  <a:pt x="10315" y="230"/>
                </a:lnTo>
                <a:lnTo>
                  <a:pt x="10327" y="242"/>
                </a:lnTo>
                <a:lnTo>
                  <a:pt x="10338" y="254"/>
                </a:lnTo>
                <a:lnTo>
                  <a:pt x="10349" y="268"/>
                </a:lnTo>
                <a:lnTo>
                  <a:pt x="10359" y="282"/>
                </a:lnTo>
                <a:lnTo>
                  <a:pt x="10367" y="296"/>
                </a:lnTo>
                <a:lnTo>
                  <a:pt x="10375" y="311"/>
                </a:lnTo>
                <a:lnTo>
                  <a:pt x="10382" y="327"/>
                </a:lnTo>
                <a:lnTo>
                  <a:pt x="10387" y="342"/>
                </a:lnTo>
                <a:lnTo>
                  <a:pt x="10392" y="357"/>
                </a:lnTo>
                <a:lnTo>
                  <a:pt x="10411" y="380"/>
                </a:lnTo>
                <a:lnTo>
                  <a:pt x="10429" y="401"/>
                </a:lnTo>
                <a:lnTo>
                  <a:pt x="10441" y="411"/>
                </a:lnTo>
                <a:lnTo>
                  <a:pt x="10452" y="418"/>
                </a:lnTo>
                <a:lnTo>
                  <a:pt x="10464" y="425"/>
                </a:lnTo>
                <a:lnTo>
                  <a:pt x="10478" y="430"/>
                </a:lnTo>
                <a:lnTo>
                  <a:pt x="10481" y="435"/>
                </a:lnTo>
                <a:lnTo>
                  <a:pt x="10484" y="440"/>
                </a:lnTo>
                <a:lnTo>
                  <a:pt x="10485" y="445"/>
                </a:lnTo>
                <a:lnTo>
                  <a:pt x="10485" y="450"/>
                </a:lnTo>
                <a:lnTo>
                  <a:pt x="10484" y="455"/>
                </a:lnTo>
                <a:lnTo>
                  <a:pt x="10482" y="460"/>
                </a:lnTo>
                <a:lnTo>
                  <a:pt x="10480" y="464"/>
                </a:lnTo>
                <a:lnTo>
                  <a:pt x="10478" y="469"/>
                </a:lnTo>
                <a:lnTo>
                  <a:pt x="10472" y="477"/>
                </a:lnTo>
                <a:lnTo>
                  <a:pt x="10466" y="486"/>
                </a:lnTo>
                <a:lnTo>
                  <a:pt x="10461" y="495"/>
                </a:lnTo>
                <a:lnTo>
                  <a:pt x="10457" y="505"/>
                </a:lnTo>
                <a:lnTo>
                  <a:pt x="10449" y="525"/>
                </a:lnTo>
                <a:lnTo>
                  <a:pt x="10443" y="547"/>
                </a:lnTo>
                <a:lnTo>
                  <a:pt x="10438" y="568"/>
                </a:lnTo>
                <a:lnTo>
                  <a:pt x="10435" y="589"/>
                </a:lnTo>
                <a:lnTo>
                  <a:pt x="10434" y="612"/>
                </a:lnTo>
                <a:lnTo>
                  <a:pt x="10435" y="633"/>
                </a:lnTo>
                <a:lnTo>
                  <a:pt x="10437" y="655"/>
                </a:lnTo>
                <a:lnTo>
                  <a:pt x="10442" y="677"/>
                </a:lnTo>
                <a:lnTo>
                  <a:pt x="10444" y="685"/>
                </a:lnTo>
                <a:lnTo>
                  <a:pt x="10446" y="692"/>
                </a:lnTo>
                <a:lnTo>
                  <a:pt x="10450" y="699"/>
                </a:lnTo>
                <a:lnTo>
                  <a:pt x="10454" y="705"/>
                </a:lnTo>
                <a:lnTo>
                  <a:pt x="10465" y="716"/>
                </a:lnTo>
                <a:lnTo>
                  <a:pt x="10476" y="727"/>
                </a:lnTo>
                <a:lnTo>
                  <a:pt x="10487" y="739"/>
                </a:lnTo>
                <a:lnTo>
                  <a:pt x="10496" y="750"/>
                </a:lnTo>
                <a:lnTo>
                  <a:pt x="10499" y="756"/>
                </a:lnTo>
                <a:lnTo>
                  <a:pt x="10502" y="763"/>
                </a:lnTo>
                <a:lnTo>
                  <a:pt x="10503" y="770"/>
                </a:lnTo>
                <a:lnTo>
                  <a:pt x="10503" y="778"/>
                </a:lnTo>
                <a:lnTo>
                  <a:pt x="10494" y="800"/>
                </a:lnTo>
                <a:lnTo>
                  <a:pt x="10483" y="821"/>
                </a:lnTo>
                <a:lnTo>
                  <a:pt x="10474" y="843"/>
                </a:lnTo>
                <a:lnTo>
                  <a:pt x="10466" y="864"/>
                </a:lnTo>
                <a:lnTo>
                  <a:pt x="10463" y="876"/>
                </a:lnTo>
                <a:lnTo>
                  <a:pt x="10460" y="887"/>
                </a:lnTo>
                <a:lnTo>
                  <a:pt x="10457" y="898"/>
                </a:lnTo>
                <a:lnTo>
                  <a:pt x="10456" y="910"/>
                </a:lnTo>
                <a:lnTo>
                  <a:pt x="10455" y="922"/>
                </a:lnTo>
                <a:lnTo>
                  <a:pt x="10455" y="934"/>
                </a:lnTo>
                <a:lnTo>
                  <a:pt x="10455" y="947"/>
                </a:lnTo>
                <a:lnTo>
                  <a:pt x="10457" y="959"/>
                </a:lnTo>
                <a:lnTo>
                  <a:pt x="10462" y="975"/>
                </a:lnTo>
                <a:lnTo>
                  <a:pt x="10468" y="989"/>
                </a:lnTo>
                <a:lnTo>
                  <a:pt x="10475" y="1003"/>
                </a:lnTo>
                <a:lnTo>
                  <a:pt x="10482" y="1018"/>
                </a:lnTo>
                <a:lnTo>
                  <a:pt x="10499" y="1045"/>
                </a:lnTo>
                <a:lnTo>
                  <a:pt x="10515" y="1073"/>
                </a:lnTo>
                <a:lnTo>
                  <a:pt x="10527" y="1137"/>
                </a:lnTo>
                <a:lnTo>
                  <a:pt x="10520" y="1153"/>
                </a:lnTo>
                <a:lnTo>
                  <a:pt x="10513" y="1168"/>
                </a:lnTo>
                <a:lnTo>
                  <a:pt x="10507" y="1183"/>
                </a:lnTo>
                <a:lnTo>
                  <a:pt x="10502" y="1199"/>
                </a:lnTo>
                <a:lnTo>
                  <a:pt x="10494" y="1231"/>
                </a:lnTo>
                <a:lnTo>
                  <a:pt x="10485" y="1263"/>
                </a:lnTo>
                <a:lnTo>
                  <a:pt x="10480" y="1279"/>
                </a:lnTo>
                <a:lnTo>
                  <a:pt x="10476" y="1295"/>
                </a:lnTo>
                <a:lnTo>
                  <a:pt x="10470" y="1310"/>
                </a:lnTo>
                <a:lnTo>
                  <a:pt x="10464" y="1325"/>
                </a:lnTo>
                <a:lnTo>
                  <a:pt x="10457" y="1341"/>
                </a:lnTo>
                <a:lnTo>
                  <a:pt x="10448" y="1355"/>
                </a:lnTo>
                <a:lnTo>
                  <a:pt x="10438" y="1368"/>
                </a:lnTo>
                <a:lnTo>
                  <a:pt x="10426" y="1382"/>
                </a:lnTo>
                <a:close/>
                <a:moveTo>
                  <a:pt x="10423" y="1299"/>
                </a:moveTo>
                <a:lnTo>
                  <a:pt x="10386" y="1373"/>
                </a:lnTo>
                <a:lnTo>
                  <a:pt x="10377" y="1383"/>
                </a:lnTo>
                <a:lnTo>
                  <a:pt x="10368" y="1392"/>
                </a:lnTo>
                <a:lnTo>
                  <a:pt x="10358" y="1400"/>
                </a:lnTo>
                <a:lnTo>
                  <a:pt x="10347" y="1408"/>
                </a:lnTo>
                <a:lnTo>
                  <a:pt x="10337" y="1415"/>
                </a:lnTo>
                <a:lnTo>
                  <a:pt x="10326" y="1421"/>
                </a:lnTo>
                <a:lnTo>
                  <a:pt x="10315" y="1428"/>
                </a:lnTo>
                <a:lnTo>
                  <a:pt x="10304" y="1433"/>
                </a:lnTo>
                <a:lnTo>
                  <a:pt x="10291" y="1437"/>
                </a:lnTo>
                <a:lnTo>
                  <a:pt x="10279" y="1441"/>
                </a:lnTo>
                <a:lnTo>
                  <a:pt x="10267" y="1444"/>
                </a:lnTo>
                <a:lnTo>
                  <a:pt x="10253" y="1446"/>
                </a:lnTo>
                <a:lnTo>
                  <a:pt x="10241" y="1447"/>
                </a:lnTo>
                <a:lnTo>
                  <a:pt x="10228" y="1448"/>
                </a:lnTo>
                <a:lnTo>
                  <a:pt x="10215" y="1447"/>
                </a:lnTo>
                <a:lnTo>
                  <a:pt x="10201" y="1446"/>
                </a:lnTo>
                <a:lnTo>
                  <a:pt x="10193" y="1443"/>
                </a:lnTo>
                <a:lnTo>
                  <a:pt x="10185" y="1440"/>
                </a:lnTo>
                <a:lnTo>
                  <a:pt x="10177" y="1435"/>
                </a:lnTo>
                <a:lnTo>
                  <a:pt x="10170" y="1430"/>
                </a:lnTo>
                <a:lnTo>
                  <a:pt x="10156" y="1417"/>
                </a:lnTo>
                <a:lnTo>
                  <a:pt x="10143" y="1404"/>
                </a:lnTo>
                <a:lnTo>
                  <a:pt x="10139" y="1392"/>
                </a:lnTo>
                <a:lnTo>
                  <a:pt x="10137" y="1378"/>
                </a:lnTo>
                <a:lnTo>
                  <a:pt x="10136" y="1365"/>
                </a:lnTo>
                <a:lnTo>
                  <a:pt x="10137" y="1352"/>
                </a:lnTo>
                <a:lnTo>
                  <a:pt x="10149" y="1339"/>
                </a:lnTo>
                <a:lnTo>
                  <a:pt x="10162" y="1328"/>
                </a:lnTo>
                <a:lnTo>
                  <a:pt x="10170" y="1323"/>
                </a:lnTo>
                <a:lnTo>
                  <a:pt x="10177" y="1318"/>
                </a:lnTo>
                <a:lnTo>
                  <a:pt x="10185" y="1314"/>
                </a:lnTo>
                <a:lnTo>
                  <a:pt x="10192" y="1311"/>
                </a:lnTo>
                <a:lnTo>
                  <a:pt x="10200" y="1308"/>
                </a:lnTo>
                <a:lnTo>
                  <a:pt x="10208" y="1306"/>
                </a:lnTo>
                <a:lnTo>
                  <a:pt x="10217" y="1305"/>
                </a:lnTo>
                <a:lnTo>
                  <a:pt x="10224" y="1304"/>
                </a:lnTo>
                <a:lnTo>
                  <a:pt x="10232" y="1304"/>
                </a:lnTo>
                <a:lnTo>
                  <a:pt x="10240" y="1305"/>
                </a:lnTo>
                <a:lnTo>
                  <a:pt x="10248" y="1307"/>
                </a:lnTo>
                <a:lnTo>
                  <a:pt x="10257" y="1310"/>
                </a:lnTo>
                <a:lnTo>
                  <a:pt x="10271" y="1315"/>
                </a:lnTo>
                <a:lnTo>
                  <a:pt x="10286" y="1318"/>
                </a:lnTo>
                <a:lnTo>
                  <a:pt x="10294" y="1319"/>
                </a:lnTo>
                <a:lnTo>
                  <a:pt x="10303" y="1319"/>
                </a:lnTo>
                <a:lnTo>
                  <a:pt x="10311" y="1318"/>
                </a:lnTo>
                <a:lnTo>
                  <a:pt x="10319" y="1315"/>
                </a:lnTo>
                <a:lnTo>
                  <a:pt x="10328" y="1305"/>
                </a:lnTo>
                <a:lnTo>
                  <a:pt x="10336" y="1294"/>
                </a:lnTo>
                <a:lnTo>
                  <a:pt x="10342" y="1282"/>
                </a:lnTo>
                <a:lnTo>
                  <a:pt x="10347" y="1270"/>
                </a:lnTo>
                <a:lnTo>
                  <a:pt x="10352" y="1258"/>
                </a:lnTo>
                <a:lnTo>
                  <a:pt x="10355" y="1245"/>
                </a:lnTo>
                <a:lnTo>
                  <a:pt x="10357" y="1231"/>
                </a:lnTo>
                <a:lnTo>
                  <a:pt x="10359" y="1217"/>
                </a:lnTo>
                <a:lnTo>
                  <a:pt x="10357" y="1207"/>
                </a:lnTo>
                <a:lnTo>
                  <a:pt x="10355" y="1199"/>
                </a:lnTo>
                <a:lnTo>
                  <a:pt x="10353" y="1189"/>
                </a:lnTo>
                <a:lnTo>
                  <a:pt x="10349" y="1180"/>
                </a:lnTo>
                <a:lnTo>
                  <a:pt x="10345" y="1171"/>
                </a:lnTo>
                <a:lnTo>
                  <a:pt x="10340" y="1163"/>
                </a:lnTo>
                <a:lnTo>
                  <a:pt x="10336" y="1155"/>
                </a:lnTo>
                <a:lnTo>
                  <a:pt x="10330" y="1146"/>
                </a:lnTo>
                <a:lnTo>
                  <a:pt x="10325" y="1138"/>
                </a:lnTo>
                <a:lnTo>
                  <a:pt x="10318" y="1131"/>
                </a:lnTo>
                <a:lnTo>
                  <a:pt x="10312" y="1124"/>
                </a:lnTo>
                <a:lnTo>
                  <a:pt x="10305" y="1117"/>
                </a:lnTo>
                <a:lnTo>
                  <a:pt x="10296" y="1111"/>
                </a:lnTo>
                <a:lnTo>
                  <a:pt x="10289" y="1105"/>
                </a:lnTo>
                <a:lnTo>
                  <a:pt x="10281" y="1099"/>
                </a:lnTo>
                <a:lnTo>
                  <a:pt x="10272" y="1094"/>
                </a:lnTo>
                <a:lnTo>
                  <a:pt x="10279" y="1060"/>
                </a:lnTo>
                <a:lnTo>
                  <a:pt x="10285" y="1023"/>
                </a:lnTo>
                <a:lnTo>
                  <a:pt x="10286" y="1004"/>
                </a:lnTo>
                <a:lnTo>
                  <a:pt x="10286" y="986"/>
                </a:lnTo>
                <a:lnTo>
                  <a:pt x="10285" y="968"/>
                </a:lnTo>
                <a:lnTo>
                  <a:pt x="10281" y="949"/>
                </a:lnTo>
                <a:lnTo>
                  <a:pt x="10275" y="933"/>
                </a:lnTo>
                <a:lnTo>
                  <a:pt x="10268" y="917"/>
                </a:lnTo>
                <a:lnTo>
                  <a:pt x="10260" y="901"/>
                </a:lnTo>
                <a:lnTo>
                  <a:pt x="10251" y="885"/>
                </a:lnTo>
                <a:lnTo>
                  <a:pt x="10243" y="870"/>
                </a:lnTo>
                <a:lnTo>
                  <a:pt x="10236" y="853"/>
                </a:lnTo>
                <a:lnTo>
                  <a:pt x="10231" y="836"/>
                </a:lnTo>
                <a:lnTo>
                  <a:pt x="10226" y="818"/>
                </a:lnTo>
                <a:lnTo>
                  <a:pt x="10238" y="805"/>
                </a:lnTo>
                <a:lnTo>
                  <a:pt x="10248" y="791"/>
                </a:lnTo>
                <a:lnTo>
                  <a:pt x="10257" y="775"/>
                </a:lnTo>
                <a:lnTo>
                  <a:pt x="10265" y="760"/>
                </a:lnTo>
                <a:lnTo>
                  <a:pt x="10270" y="744"/>
                </a:lnTo>
                <a:lnTo>
                  <a:pt x="10275" y="727"/>
                </a:lnTo>
                <a:lnTo>
                  <a:pt x="10278" y="711"/>
                </a:lnTo>
                <a:lnTo>
                  <a:pt x="10280" y="694"/>
                </a:lnTo>
                <a:lnTo>
                  <a:pt x="10280" y="676"/>
                </a:lnTo>
                <a:lnTo>
                  <a:pt x="10280" y="659"/>
                </a:lnTo>
                <a:lnTo>
                  <a:pt x="10278" y="642"/>
                </a:lnTo>
                <a:lnTo>
                  <a:pt x="10276" y="625"/>
                </a:lnTo>
                <a:lnTo>
                  <a:pt x="10273" y="608"/>
                </a:lnTo>
                <a:lnTo>
                  <a:pt x="10268" y="592"/>
                </a:lnTo>
                <a:lnTo>
                  <a:pt x="10263" y="575"/>
                </a:lnTo>
                <a:lnTo>
                  <a:pt x="10257" y="559"/>
                </a:lnTo>
                <a:lnTo>
                  <a:pt x="10259" y="549"/>
                </a:lnTo>
                <a:lnTo>
                  <a:pt x="10262" y="539"/>
                </a:lnTo>
                <a:lnTo>
                  <a:pt x="10265" y="530"/>
                </a:lnTo>
                <a:lnTo>
                  <a:pt x="10270" y="522"/>
                </a:lnTo>
                <a:lnTo>
                  <a:pt x="10280" y="506"/>
                </a:lnTo>
                <a:lnTo>
                  <a:pt x="10290" y="489"/>
                </a:lnTo>
                <a:lnTo>
                  <a:pt x="10295" y="481"/>
                </a:lnTo>
                <a:lnTo>
                  <a:pt x="10300" y="473"/>
                </a:lnTo>
                <a:lnTo>
                  <a:pt x="10305" y="465"/>
                </a:lnTo>
                <a:lnTo>
                  <a:pt x="10309" y="456"/>
                </a:lnTo>
                <a:lnTo>
                  <a:pt x="10311" y="447"/>
                </a:lnTo>
                <a:lnTo>
                  <a:pt x="10313" y="437"/>
                </a:lnTo>
                <a:lnTo>
                  <a:pt x="10314" y="428"/>
                </a:lnTo>
                <a:lnTo>
                  <a:pt x="10313" y="417"/>
                </a:lnTo>
                <a:lnTo>
                  <a:pt x="10313" y="409"/>
                </a:lnTo>
                <a:lnTo>
                  <a:pt x="10312" y="400"/>
                </a:lnTo>
                <a:lnTo>
                  <a:pt x="10310" y="392"/>
                </a:lnTo>
                <a:lnTo>
                  <a:pt x="10308" y="384"/>
                </a:lnTo>
                <a:lnTo>
                  <a:pt x="10305" y="377"/>
                </a:lnTo>
                <a:lnTo>
                  <a:pt x="10301" y="369"/>
                </a:lnTo>
                <a:lnTo>
                  <a:pt x="10297" y="363"/>
                </a:lnTo>
                <a:lnTo>
                  <a:pt x="10292" y="355"/>
                </a:lnTo>
                <a:lnTo>
                  <a:pt x="10282" y="342"/>
                </a:lnTo>
                <a:lnTo>
                  <a:pt x="10271" y="331"/>
                </a:lnTo>
                <a:lnTo>
                  <a:pt x="10260" y="320"/>
                </a:lnTo>
                <a:lnTo>
                  <a:pt x="10247" y="310"/>
                </a:lnTo>
                <a:lnTo>
                  <a:pt x="10231" y="314"/>
                </a:lnTo>
                <a:lnTo>
                  <a:pt x="10215" y="319"/>
                </a:lnTo>
                <a:lnTo>
                  <a:pt x="10198" y="323"/>
                </a:lnTo>
                <a:lnTo>
                  <a:pt x="10183" y="329"/>
                </a:lnTo>
                <a:lnTo>
                  <a:pt x="10167" y="336"/>
                </a:lnTo>
                <a:lnTo>
                  <a:pt x="10152" y="345"/>
                </a:lnTo>
                <a:lnTo>
                  <a:pt x="10138" y="355"/>
                </a:lnTo>
                <a:lnTo>
                  <a:pt x="10125" y="367"/>
                </a:lnTo>
                <a:lnTo>
                  <a:pt x="10112" y="359"/>
                </a:lnTo>
                <a:lnTo>
                  <a:pt x="10101" y="350"/>
                </a:lnTo>
                <a:lnTo>
                  <a:pt x="10091" y="340"/>
                </a:lnTo>
                <a:lnTo>
                  <a:pt x="10083" y="330"/>
                </a:lnTo>
                <a:lnTo>
                  <a:pt x="10080" y="324"/>
                </a:lnTo>
                <a:lnTo>
                  <a:pt x="10077" y="318"/>
                </a:lnTo>
                <a:lnTo>
                  <a:pt x="10074" y="311"/>
                </a:lnTo>
                <a:lnTo>
                  <a:pt x="10071" y="305"/>
                </a:lnTo>
                <a:lnTo>
                  <a:pt x="10070" y="298"/>
                </a:lnTo>
                <a:lnTo>
                  <a:pt x="10069" y="292"/>
                </a:lnTo>
                <a:lnTo>
                  <a:pt x="10068" y="285"/>
                </a:lnTo>
                <a:lnTo>
                  <a:pt x="10069" y="278"/>
                </a:lnTo>
                <a:lnTo>
                  <a:pt x="10071" y="269"/>
                </a:lnTo>
                <a:lnTo>
                  <a:pt x="10076" y="259"/>
                </a:lnTo>
                <a:lnTo>
                  <a:pt x="10080" y="250"/>
                </a:lnTo>
                <a:lnTo>
                  <a:pt x="10086" y="242"/>
                </a:lnTo>
                <a:lnTo>
                  <a:pt x="10092" y="234"/>
                </a:lnTo>
                <a:lnTo>
                  <a:pt x="10100" y="228"/>
                </a:lnTo>
                <a:lnTo>
                  <a:pt x="10108" y="223"/>
                </a:lnTo>
                <a:lnTo>
                  <a:pt x="10118" y="219"/>
                </a:lnTo>
                <a:lnTo>
                  <a:pt x="10132" y="216"/>
                </a:lnTo>
                <a:lnTo>
                  <a:pt x="10145" y="214"/>
                </a:lnTo>
                <a:lnTo>
                  <a:pt x="10158" y="212"/>
                </a:lnTo>
                <a:lnTo>
                  <a:pt x="10172" y="212"/>
                </a:lnTo>
                <a:lnTo>
                  <a:pt x="10185" y="213"/>
                </a:lnTo>
                <a:lnTo>
                  <a:pt x="10197" y="215"/>
                </a:lnTo>
                <a:lnTo>
                  <a:pt x="10211" y="217"/>
                </a:lnTo>
                <a:lnTo>
                  <a:pt x="10223" y="220"/>
                </a:lnTo>
                <a:lnTo>
                  <a:pt x="10235" y="226"/>
                </a:lnTo>
                <a:lnTo>
                  <a:pt x="10247" y="231"/>
                </a:lnTo>
                <a:lnTo>
                  <a:pt x="10259" y="237"/>
                </a:lnTo>
                <a:lnTo>
                  <a:pt x="10270" y="243"/>
                </a:lnTo>
                <a:lnTo>
                  <a:pt x="10281" y="251"/>
                </a:lnTo>
                <a:lnTo>
                  <a:pt x="10290" y="259"/>
                </a:lnTo>
                <a:lnTo>
                  <a:pt x="10300" y="269"/>
                </a:lnTo>
                <a:lnTo>
                  <a:pt x="10310" y="279"/>
                </a:lnTo>
                <a:lnTo>
                  <a:pt x="10316" y="289"/>
                </a:lnTo>
                <a:lnTo>
                  <a:pt x="10323" y="300"/>
                </a:lnTo>
                <a:lnTo>
                  <a:pt x="10328" y="311"/>
                </a:lnTo>
                <a:lnTo>
                  <a:pt x="10333" y="324"/>
                </a:lnTo>
                <a:lnTo>
                  <a:pt x="10343" y="347"/>
                </a:lnTo>
                <a:lnTo>
                  <a:pt x="10354" y="371"/>
                </a:lnTo>
                <a:lnTo>
                  <a:pt x="10360" y="382"/>
                </a:lnTo>
                <a:lnTo>
                  <a:pt x="10366" y="393"/>
                </a:lnTo>
                <a:lnTo>
                  <a:pt x="10373" y="403"/>
                </a:lnTo>
                <a:lnTo>
                  <a:pt x="10381" y="414"/>
                </a:lnTo>
                <a:lnTo>
                  <a:pt x="10390" y="423"/>
                </a:lnTo>
                <a:lnTo>
                  <a:pt x="10401" y="432"/>
                </a:lnTo>
                <a:lnTo>
                  <a:pt x="10413" y="439"/>
                </a:lnTo>
                <a:lnTo>
                  <a:pt x="10426" y="446"/>
                </a:lnTo>
                <a:lnTo>
                  <a:pt x="10432" y="459"/>
                </a:lnTo>
                <a:lnTo>
                  <a:pt x="10420" y="496"/>
                </a:lnTo>
                <a:lnTo>
                  <a:pt x="10409" y="536"/>
                </a:lnTo>
                <a:lnTo>
                  <a:pt x="10405" y="557"/>
                </a:lnTo>
                <a:lnTo>
                  <a:pt x="10401" y="578"/>
                </a:lnTo>
                <a:lnTo>
                  <a:pt x="10397" y="600"/>
                </a:lnTo>
                <a:lnTo>
                  <a:pt x="10395" y="620"/>
                </a:lnTo>
                <a:lnTo>
                  <a:pt x="10395" y="641"/>
                </a:lnTo>
                <a:lnTo>
                  <a:pt x="10396" y="661"/>
                </a:lnTo>
                <a:lnTo>
                  <a:pt x="10397" y="671"/>
                </a:lnTo>
                <a:lnTo>
                  <a:pt x="10399" y="681"/>
                </a:lnTo>
                <a:lnTo>
                  <a:pt x="10401" y="692"/>
                </a:lnTo>
                <a:lnTo>
                  <a:pt x="10404" y="701"/>
                </a:lnTo>
                <a:lnTo>
                  <a:pt x="10407" y="710"/>
                </a:lnTo>
                <a:lnTo>
                  <a:pt x="10411" y="719"/>
                </a:lnTo>
                <a:lnTo>
                  <a:pt x="10415" y="728"/>
                </a:lnTo>
                <a:lnTo>
                  <a:pt x="10420" y="737"/>
                </a:lnTo>
                <a:lnTo>
                  <a:pt x="10426" y="746"/>
                </a:lnTo>
                <a:lnTo>
                  <a:pt x="10432" y="754"/>
                </a:lnTo>
                <a:lnTo>
                  <a:pt x="10439" y="761"/>
                </a:lnTo>
                <a:lnTo>
                  <a:pt x="10448" y="769"/>
                </a:lnTo>
                <a:lnTo>
                  <a:pt x="10450" y="775"/>
                </a:lnTo>
                <a:lnTo>
                  <a:pt x="10451" y="782"/>
                </a:lnTo>
                <a:lnTo>
                  <a:pt x="10451" y="787"/>
                </a:lnTo>
                <a:lnTo>
                  <a:pt x="10450" y="792"/>
                </a:lnTo>
                <a:lnTo>
                  <a:pt x="10447" y="802"/>
                </a:lnTo>
                <a:lnTo>
                  <a:pt x="10442" y="812"/>
                </a:lnTo>
                <a:lnTo>
                  <a:pt x="10436" y="821"/>
                </a:lnTo>
                <a:lnTo>
                  <a:pt x="10431" y="832"/>
                </a:lnTo>
                <a:lnTo>
                  <a:pt x="10429" y="837"/>
                </a:lnTo>
                <a:lnTo>
                  <a:pt x="10427" y="842"/>
                </a:lnTo>
                <a:lnTo>
                  <a:pt x="10426" y="847"/>
                </a:lnTo>
                <a:lnTo>
                  <a:pt x="10426" y="852"/>
                </a:lnTo>
                <a:lnTo>
                  <a:pt x="10422" y="868"/>
                </a:lnTo>
                <a:lnTo>
                  <a:pt x="10419" y="884"/>
                </a:lnTo>
                <a:lnTo>
                  <a:pt x="10416" y="899"/>
                </a:lnTo>
                <a:lnTo>
                  <a:pt x="10414" y="914"/>
                </a:lnTo>
                <a:lnTo>
                  <a:pt x="10414" y="930"/>
                </a:lnTo>
                <a:lnTo>
                  <a:pt x="10414" y="945"/>
                </a:lnTo>
                <a:lnTo>
                  <a:pt x="10415" y="960"/>
                </a:lnTo>
                <a:lnTo>
                  <a:pt x="10417" y="975"/>
                </a:lnTo>
                <a:lnTo>
                  <a:pt x="10419" y="989"/>
                </a:lnTo>
                <a:lnTo>
                  <a:pt x="10423" y="1003"/>
                </a:lnTo>
                <a:lnTo>
                  <a:pt x="10428" y="1018"/>
                </a:lnTo>
                <a:lnTo>
                  <a:pt x="10434" y="1032"/>
                </a:lnTo>
                <a:lnTo>
                  <a:pt x="10442" y="1045"/>
                </a:lnTo>
                <a:lnTo>
                  <a:pt x="10450" y="1058"/>
                </a:lnTo>
                <a:lnTo>
                  <a:pt x="10459" y="1071"/>
                </a:lnTo>
                <a:lnTo>
                  <a:pt x="10469" y="1083"/>
                </a:lnTo>
                <a:lnTo>
                  <a:pt x="10471" y="1089"/>
                </a:lnTo>
                <a:lnTo>
                  <a:pt x="10473" y="1095"/>
                </a:lnTo>
                <a:lnTo>
                  <a:pt x="10473" y="1102"/>
                </a:lnTo>
                <a:lnTo>
                  <a:pt x="10473" y="1108"/>
                </a:lnTo>
                <a:lnTo>
                  <a:pt x="10470" y="1119"/>
                </a:lnTo>
                <a:lnTo>
                  <a:pt x="10465" y="1130"/>
                </a:lnTo>
                <a:lnTo>
                  <a:pt x="10459" y="1142"/>
                </a:lnTo>
                <a:lnTo>
                  <a:pt x="10453" y="1154"/>
                </a:lnTo>
                <a:lnTo>
                  <a:pt x="10448" y="1166"/>
                </a:lnTo>
                <a:lnTo>
                  <a:pt x="10445" y="1178"/>
                </a:lnTo>
                <a:lnTo>
                  <a:pt x="10441" y="1208"/>
                </a:lnTo>
                <a:lnTo>
                  <a:pt x="10436" y="1238"/>
                </a:lnTo>
                <a:lnTo>
                  <a:pt x="10433" y="1254"/>
                </a:lnTo>
                <a:lnTo>
                  <a:pt x="10431" y="1269"/>
                </a:lnTo>
                <a:lnTo>
                  <a:pt x="10427" y="1284"/>
                </a:lnTo>
                <a:lnTo>
                  <a:pt x="10423" y="1299"/>
                </a:lnTo>
                <a:close/>
                <a:moveTo>
                  <a:pt x="10152" y="699"/>
                </a:moveTo>
                <a:lnTo>
                  <a:pt x="10139" y="719"/>
                </a:lnTo>
                <a:lnTo>
                  <a:pt x="10124" y="739"/>
                </a:lnTo>
                <a:lnTo>
                  <a:pt x="10120" y="743"/>
                </a:lnTo>
                <a:lnTo>
                  <a:pt x="10114" y="747"/>
                </a:lnTo>
                <a:lnTo>
                  <a:pt x="10109" y="750"/>
                </a:lnTo>
                <a:lnTo>
                  <a:pt x="10104" y="752"/>
                </a:lnTo>
                <a:lnTo>
                  <a:pt x="10098" y="754"/>
                </a:lnTo>
                <a:lnTo>
                  <a:pt x="10092" y="755"/>
                </a:lnTo>
                <a:lnTo>
                  <a:pt x="10086" y="756"/>
                </a:lnTo>
                <a:lnTo>
                  <a:pt x="10079" y="755"/>
                </a:lnTo>
                <a:lnTo>
                  <a:pt x="10071" y="756"/>
                </a:lnTo>
                <a:lnTo>
                  <a:pt x="10065" y="757"/>
                </a:lnTo>
                <a:lnTo>
                  <a:pt x="10059" y="757"/>
                </a:lnTo>
                <a:lnTo>
                  <a:pt x="10053" y="756"/>
                </a:lnTo>
                <a:lnTo>
                  <a:pt x="10047" y="755"/>
                </a:lnTo>
                <a:lnTo>
                  <a:pt x="10042" y="753"/>
                </a:lnTo>
                <a:lnTo>
                  <a:pt x="10037" y="750"/>
                </a:lnTo>
                <a:lnTo>
                  <a:pt x="10032" y="748"/>
                </a:lnTo>
                <a:lnTo>
                  <a:pt x="10022" y="741"/>
                </a:lnTo>
                <a:lnTo>
                  <a:pt x="10013" y="733"/>
                </a:lnTo>
                <a:lnTo>
                  <a:pt x="10004" y="724"/>
                </a:lnTo>
                <a:lnTo>
                  <a:pt x="9996" y="716"/>
                </a:lnTo>
                <a:lnTo>
                  <a:pt x="9987" y="708"/>
                </a:lnTo>
                <a:lnTo>
                  <a:pt x="9978" y="700"/>
                </a:lnTo>
                <a:lnTo>
                  <a:pt x="9969" y="695"/>
                </a:lnTo>
                <a:lnTo>
                  <a:pt x="9960" y="691"/>
                </a:lnTo>
                <a:lnTo>
                  <a:pt x="9955" y="689"/>
                </a:lnTo>
                <a:lnTo>
                  <a:pt x="9950" y="689"/>
                </a:lnTo>
                <a:lnTo>
                  <a:pt x="9945" y="689"/>
                </a:lnTo>
                <a:lnTo>
                  <a:pt x="9940" y="690"/>
                </a:lnTo>
                <a:lnTo>
                  <a:pt x="9933" y="691"/>
                </a:lnTo>
                <a:lnTo>
                  <a:pt x="9928" y="694"/>
                </a:lnTo>
                <a:lnTo>
                  <a:pt x="9922" y="697"/>
                </a:lnTo>
                <a:lnTo>
                  <a:pt x="9915" y="702"/>
                </a:lnTo>
                <a:lnTo>
                  <a:pt x="9910" y="708"/>
                </a:lnTo>
                <a:lnTo>
                  <a:pt x="9907" y="715"/>
                </a:lnTo>
                <a:lnTo>
                  <a:pt x="9905" y="723"/>
                </a:lnTo>
                <a:lnTo>
                  <a:pt x="9904" y="732"/>
                </a:lnTo>
                <a:lnTo>
                  <a:pt x="9904" y="749"/>
                </a:lnTo>
                <a:lnTo>
                  <a:pt x="9906" y="766"/>
                </a:lnTo>
                <a:lnTo>
                  <a:pt x="9907" y="775"/>
                </a:lnTo>
                <a:lnTo>
                  <a:pt x="9909" y="784"/>
                </a:lnTo>
                <a:lnTo>
                  <a:pt x="9913" y="791"/>
                </a:lnTo>
                <a:lnTo>
                  <a:pt x="9918" y="797"/>
                </a:lnTo>
                <a:lnTo>
                  <a:pt x="9929" y="807"/>
                </a:lnTo>
                <a:lnTo>
                  <a:pt x="9943" y="816"/>
                </a:lnTo>
                <a:lnTo>
                  <a:pt x="9950" y="821"/>
                </a:lnTo>
                <a:lnTo>
                  <a:pt x="9956" y="826"/>
                </a:lnTo>
                <a:lnTo>
                  <a:pt x="9961" y="831"/>
                </a:lnTo>
                <a:lnTo>
                  <a:pt x="9966" y="837"/>
                </a:lnTo>
                <a:lnTo>
                  <a:pt x="9969" y="843"/>
                </a:lnTo>
                <a:lnTo>
                  <a:pt x="9971" y="850"/>
                </a:lnTo>
                <a:lnTo>
                  <a:pt x="9972" y="858"/>
                </a:lnTo>
                <a:lnTo>
                  <a:pt x="9970" y="867"/>
                </a:lnTo>
                <a:lnTo>
                  <a:pt x="9959" y="873"/>
                </a:lnTo>
                <a:lnTo>
                  <a:pt x="9948" y="880"/>
                </a:lnTo>
                <a:lnTo>
                  <a:pt x="9937" y="887"/>
                </a:lnTo>
                <a:lnTo>
                  <a:pt x="9925" y="896"/>
                </a:lnTo>
                <a:lnTo>
                  <a:pt x="9916" y="906"/>
                </a:lnTo>
                <a:lnTo>
                  <a:pt x="9908" y="917"/>
                </a:lnTo>
                <a:lnTo>
                  <a:pt x="9902" y="928"/>
                </a:lnTo>
                <a:lnTo>
                  <a:pt x="9897" y="939"/>
                </a:lnTo>
                <a:lnTo>
                  <a:pt x="9895" y="946"/>
                </a:lnTo>
                <a:lnTo>
                  <a:pt x="9894" y="952"/>
                </a:lnTo>
                <a:lnTo>
                  <a:pt x="9893" y="959"/>
                </a:lnTo>
                <a:lnTo>
                  <a:pt x="9893" y="966"/>
                </a:lnTo>
                <a:lnTo>
                  <a:pt x="9894" y="978"/>
                </a:lnTo>
                <a:lnTo>
                  <a:pt x="9897" y="990"/>
                </a:lnTo>
                <a:lnTo>
                  <a:pt x="9901" y="1001"/>
                </a:lnTo>
                <a:lnTo>
                  <a:pt x="9907" y="1013"/>
                </a:lnTo>
                <a:lnTo>
                  <a:pt x="9914" y="1024"/>
                </a:lnTo>
                <a:lnTo>
                  <a:pt x="9921" y="1034"/>
                </a:lnTo>
                <a:lnTo>
                  <a:pt x="9930" y="1038"/>
                </a:lnTo>
                <a:lnTo>
                  <a:pt x="9941" y="1043"/>
                </a:lnTo>
                <a:lnTo>
                  <a:pt x="9946" y="1045"/>
                </a:lnTo>
                <a:lnTo>
                  <a:pt x="9951" y="1045"/>
                </a:lnTo>
                <a:lnTo>
                  <a:pt x="9956" y="1045"/>
                </a:lnTo>
                <a:lnTo>
                  <a:pt x="9961" y="1042"/>
                </a:lnTo>
                <a:lnTo>
                  <a:pt x="9968" y="1037"/>
                </a:lnTo>
                <a:lnTo>
                  <a:pt x="9974" y="1031"/>
                </a:lnTo>
                <a:lnTo>
                  <a:pt x="9979" y="1024"/>
                </a:lnTo>
                <a:lnTo>
                  <a:pt x="9984" y="1016"/>
                </a:lnTo>
                <a:lnTo>
                  <a:pt x="9992" y="1000"/>
                </a:lnTo>
                <a:lnTo>
                  <a:pt x="9999" y="985"/>
                </a:lnTo>
                <a:lnTo>
                  <a:pt x="10003" y="977"/>
                </a:lnTo>
                <a:lnTo>
                  <a:pt x="10007" y="971"/>
                </a:lnTo>
                <a:lnTo>
                  <a:pt x="10012" y="965"/>
                </a:lnTo>
                <a:lnTo>
                  <a:pt x="10017" y="958"/>
                </a:lnTo>
                <a:lnTo>
                  <a:pt x="10024" y="954"/>
                </a:lnTo>
                <a:lnTo>
                  <a:pt x="10032" y="951"/>
                </a:lnTo>
                <a:lnTo>
                  <a:pt x="10041" y="949"/>
                </a:lnTo>
                <a:lnTo>
                  <a:pt x="10051" y="949"/>
                </a:lnTo>
                <a:lnTo>
                  <a:pt x="10058" y="948"/>
                </a:lnTo>
                <a:lnTo>
                  <a:pt x="10065" y="948"/>
                </a:lnTo>
                <a:lnTo>
                  <a:pt x="10071" y="949"/>
                </a:lnTo>
                <a:lnTo>
                  <a:pt x="10078" y="950"/>
                </a:lnTo>
                <a:lnTo>
                  <a:pt x="10084" y="952"/>
                </a:lnTo>
                <a:lnTo>
                  <a:pt x="10090" y="955"/>
                </a:lnTo>
                <a:lnTo>
                  <a:pt x="10095" y="958"/>
                </a:lnTo>
                <a:lnTo>
                  <a:pt x="10100" y="963"/>
                </a:lnTo>
                <a:lnTo>
                  <a:pt x="10110" y="971"/>
                </a:lnTo>
                <a:lnTo>
                  <a:pt x="10118" y="980"/>
                </a:lnTo>
                <a:lnTo>
                  <a:pt x="10127" y="990"/>
                </a:lnTo>
                <a:lnTo>
                  <a:pt x="10134" y="1000"/>
                </a:lnTo>
                <a:lnTo>
                  <a:pt x="10139" y="1010"/>
                </a:lnTo>
                <a:lnTo>
                  <a:pt x="10142" y="1020"/>
                </a:lnTo>
                <a:lnTo>
                  <a:pt x="10145" y="1029"/>
                </a:lnTo>
                <a:lnTo>
                  <a:pt x="10146" y="1038"/>
                </a:lnTo>
                <a:lnTo>
                  <a:pt x="10146" y="1048"/>
                </a:lnTo>
                <a:lnTo>
                  <a:pt x="10145" y="1058"/>
                </a:lnTo>
                <a:lnTo>
                  <a:pt x="10143" y="1068"/>
                </a:lnTo>
                <a:lnTo>
                  <a:pt x="10141" y="1077"/>
                </a:lnTo>
                <a:lnTo>
                  <a:pt x="10135" y="1096"/>
                </a:lnTo>
                <a:lnTo>
                  <a:pt x="10127" y="1116"/>
                </a:lnTo>
                <a:lnTo>
                  <a:pt x="10117" y="1134"/>
                </a:lnTo>
                <a:lnTo>
                  <a:pt x="10109" y="1152"/>
                </a:lnTo>
                <a:lnTo>
                  <a:pt x="10083" y="1178"/>
                </a:lnTo>
                <a:lnTo>
                  <a:pt x="10056" y="1206"/>
                </a:lnTo>
                <a:lnTo>
                  <a:pt x="10044" y="1220"/>
                </a:lnTo>
                <a:lnTo>
                  <a:pt x="10032" y="1235"/>
                </a:lnTo>
                <a:lnTo>
                  <a:pt x="10020" y="1251"/>
                </a:lnTo>
                <a:lnTo>
                  <a:pt x="10009" y="1266"/>
                </a:lnTo>
                <a:lnTo>
                  <a:pt x="9999" y="1281"/>
                </a:lnTo>
                <a:lnTo>
                  <a:pt x="9990" y="1298"/>
                </a:lnTo>
                <a:lnTo>
                  <a:pt x="9982" y="1315"/>
                </a:lnTo>
                <a:lnTo>
                  <a:pt x="9974" y="1331"/>
                </a:lnTo>
                <a:lnTo>
                  <a:pt x="9968" y="1349"/>
                </a:lnTo>
                <a:lnTo>
                  <a:pt x="9964" y="1366"/>
                </a:lnTo>
                <a:lnTo>
                  <a:pt x="9960" y="1385"/>
                </a:lnTo>
                <a:lnTo>
                  <a:pt x="9958" y="1403"/>
                </a:lnTo>
                <a:lnTo>
                  <a:pt x="9961" y="1437"/>
                </a:lnTo>
                <a:lnTo>
                  <a:pt x="9963" y="1474"/>
                </a:lnTo>
                <a:lnTo>
                  <a:pt x="9964" y="1492"/>
                </a:lnTo>
                <a:lnTo>
                  <a:pt x="9967" y="1510"/>
                </a:lnTo>
                <a:lnTo>
                  <a:pt x="9969" y="1519"/>
                </a:lnTo>
                <a:lnTo>
                  <a:pt x="9971" y="1528"/>
                </a:lnTo>
                <a:lnTo>
                  <a:pt x="9973" y="1536"/>
                </a:lnTo>
                <a:lnTo>
                  <a:pt x="9976" y="1544"/>
                </a:lnTo>
                <a:lnTo>
                  <a:pt x="9970" y="1554"/>
                </a:lnTo>
                <a:lnTo>
                  <a:pt x="9963" y="1561"/>
                </a:lnTo>
                <a:lnTo>
                  <a:pt x="9955" y="1568"/>
                </a:lnTo>
                <a:lnTo>
                  <a:pt x="9947" y="1572"/>
                </a:lnTo>
                <a:lnTo>
                  <a:pt x="9939" y="1575"/>
                </a:lnTo>
                <a:lnTo>
                  <a:pt x="9930" y="1576"/>
                </a:lnTo>
                <a:lnTo>
                  <a:pt x="9921" y="1577"/>
                </a:lnTo>
                <a:lnTo>
                  <a:pt x="9911" y="1576"/>
                </a:lnTo>
                <a:lnTo>
                  <a:pt x="9892" y="1574"/>
                </a:lnTo>
                <a:lnTo>
                  <a:pt x="9872" y="1572"/>
                </a:lnTo>
                <a:lnTo>
                  <a:pt x="9862" y="1571"/>
                </a:lnTo>
                <a:lnTo>
                  <a:pt x="9852" y="1571"/>
                </a:lnTo>
                <a:lnTo>
                  <a:pt x="9842" y="1572"/>
                </a:lnTo>
                <a:lnTo>
                  <a:pt x="9832" y="1574"/>
                </a:lnTo>
                <a:lnTo>
                  <a:pt x="9682" y="1575"/>
                </a:lnTo>
                <a:lnTo>
                  <a:pt x="9433" y="1577"/>
                </a:lnTo>
                <a:lnTo>
                  <a:pt x="9098" y="1579"/>
                </a:lnTo>
                <a:lnTo>
                  <a:pt x="8693" y="1580"/>
                </a:lnTo>
                <a:lnTo>
                  <a:pt x="8231" y="1581"/>
                </a:lnTo>
                <a:lnTo>
                  <a:pt x="7727" y="1583"/>
                </a:lnTo>
                <a:lnTo>
                  <a:pt x="7195" y="1584"/>
                </a:lnTo>
                <a:lnTo>
                  <a:pt x="6648" y="1585"/>
                </a:lnTo>
                <a:lnTo>
                  <a:pt x="6101" y="1587"/>
                </a:lnTo>
                <a:lnTo>
                  <a:pt x="5568" y="1588"/>
                </a:lnTo>
                <a:lnTo>
                  <a:pt x="5064" y="1589"/>
                </a:lnTo>
                <a:lnTo>
                  <a:pt x="4602" y="1590"/>
                </a:lnTo>
                <a:lnTo>
                  <a:pt x="4198" y="1591"/>
                </a:lnTo>
                <a:lnTo>
                  <a:pt x="3864" y="1592"/>
                </a:lnTo>
                <a:lnTo>
                  <a:pt x="3615" y="1593"/>
                </a:lnTo>
                <a:lnTo>
                  <a:pt x="3466" y="1595"/>
                </a:lnTo>
                <a:lnTo>
                  <a:pt x="3433" y="1595"/>
                </a:lnTo>
                <a:lnTo>
                  <a:pt x="3400" y="1597"/>
                </a:lnTo>
                <a:lnTo>
                  <a:pt x="3368" y="1598"/>
                </a:lnTo>
                <a:lnTo>
                  <a:pt x="3334" y="1600"/>
                </a:lnTo>
                <a:lnTo>
                  <a:pt x="3300" y="1601"/>
                </a:lnTo>
                <a:lnTo>
                  <a:pt x="3266" y="1602"/>
                </a:lnTo>
                <a:lnTo>
                  <a:pt x="3233" y="1602"/>
                </a:lnTo>
                <a:lnTo>
                  <a:pt x="3198" y="1601"/>
                </a:lnTo>
                <a:lnTo>
                  <a:pt x="3081" y="1601"/>
                </a:lnTo>
                <a:lnTo>
                  <a:pt x="2966" y="1602"/>
                </a:lnTo>
                <a:lnTo>
                  <a:pt x="2849" y="1603"/>
                </a:lnTo>
                <a:lnTo>
                  <a:pt x="2732" y="1605"/>
                </a:lnTo>
                <a:lnTo>
                  <a:pt x="2615" y="1606"/>
                </a:lnTo>
                <a:lnTo>
                  <a:pt x="2499" y="1607"/>
                </a:lnTo>
                <a:lnTo>
                  <a:pt x="2381" y="1609"/>
                </a:lnTo>
                <a:lnTo>
                  <a:pt x="2264" y="1610"/>
                </a:lnTo>
                <a:lnTo>
                  <a:pt x="2147" y="1613"/>
                </a:lnTo>
                <a:lnTo>
                  <a:pt x="2029" y="1614"/>
                </a:lnTo>
                <a:lnTo>
                  <a:pt x="1912" y="1616"/>
                </a:lnTo>
                <a:lnTo>
                  <a:pt x="1794" y="1617"/>
                </a:lnTo>
                <a:lnTo>
                  <a:pt x="1677" y="1619"/>
                </a:lnTo>
                <a:lnTo>
                  <a:pt x="1559" y="1620"/>
                </a:lnTo>
                <a:lnTo>
                  <a:pt x="1441" y="1622"/>
                </a:lnTo>
                <a:lnTo>
                  <a:pt x="1323" y="1623"/>
                </a:lnTo>
                <a:lnTo>
                  <a:pt x="1296" y="1624"/>
                </a:lnTo>
                <a:lnTo>
                  <a:pt x="1269" y="1625"/>
                </a:lnTo>
                <a:lnTo>
                  <a:pt x="1240" y="1625"/>
                </a:lnTo>
                <a:lnTo>
                  <a:pt x="1213" y="1625"/>
                </a:lnTo>
                <a:lnTo>
                  <a:pt x="1184" y="1625"/>
                </a:lnTo>
                <a:lnTo>
                  <a:pt x="1156" y="1626"/>
                </a:lnTo>
                <a:lnTo>
                  <a:pt x="1129" y="1627"/>
                </a:lnTo>
                <a:lnTo>
                  <a:pt x="1101" y="1629"/>
                </a:lnTo>
                <a:lnTo>
                  <a:pt x="1097" y="1623"/>
                </a:lnTo>
                <a:lnTo>
                  <a:pt x="1093" y="1618"/>
                </a:lnTo>
                <a:lnTo>
                  <a:pt x="1090" y="1612"/>
                </a:lnTo>
                <a:lnTo>
                  <a:pt x="1088" y="1606"/>
                </a:lnTo>
                <a:lnTo>
                  <a:pt x="1084" y="1594"/>
                </a:lnTo>
                <a:lnTo>
                  <a:pt x="1083" y="1582"/>
                </a:lnTo>
                <a:lnTo>
                  <a:pt x="1083" y="1569"/>
                </a:lnTo>
                <a:lnTo>
                  <a:pt x="1084" y="1555"/>
                </a:lnTo>
                <a:lnTo>
                  <a:pt x="1086" y="1542"/>
                </a:lnTo>
                <a:lnTo>
                  <a:pt x="1089" y="1529"/>
                </a:lnTo>
                <a:lnTo>
                  <a:pt x="1094" y="1500"/>
                </a:lnTo>
                <a:lnTo>
                  <a:pt x="1098" y="1473"/>
                </a:lnTo>
                <a:lnTo>
                  <a:pt x="1098" y="1458"/>
                </a:lnTo>
                <a:lnTo>
                  <a:pt x="1097" y="1444"/>
                </a:lnTo>
                <a:lnTo>
                  <a:pt x="1096" y="1438"/>
                </a:lnTo>
                <a:lnTo>
                  <a:pt x="1094" y="1431"/>
                </a:lnTo>
                <a:lnTo>
                  <a:pt x="1092" y="1423"/>
                </a:lnTo>
                <a:lnTo>
                  <a:pt x="1089" y="1416"/>
                </a:lnTo>
                <a:lnTo>
                  <a:pt x="1086" y="1402"/>
                </a:lnTo>
                <a:lnTo>
                  <a:pt x="1081" y="1388"/>
                </a:lnTo>
                <a:lnTo>
                  <a:pt x="1076" y="1374"/>
                </a:lnTo>
                <a:lnTo>
                  <a:pt x="1069" y="1361"/>
                </a:lnTo>
                <a:lnTo>
                  <a:pt x="1060" y="1349"/>
                </a:lnTo>
                <a:lnTo>
                  <a:pt x="1052" y="1338"/>
                </a:lnTo>
                <a:lnTo>
                  <a:pt x="1043" y="1326"/>
                </a:lnTo>
                <a:lnTo>
                  <a:pt x="1033" y="1315"/>
                </a:lnTo>
                <a:lnTo>
                  <a:pt x="1012" y="1295"/>
                </a:lnTo>
                <a:lnTo>
                  <a:pt x="990" y="1275"/>
                </a:lnTo>
                <a:lnTo>
                  <a:pt x="967" y="1257"/>
                </a:lnTo>
                <a:lnTo>
                  <a:pt x="945" y="1239"/>
                </a:lnTo>
                <a:lnTo>
                  <a:pt x="936" y="1215"/>
                </a:lnTo>
                <a:lnTo>
                  <a:pt x="928" y="1190"/>
                </a:lnTo>
                <a:lnTo>
                  <a:pt x="924" y="1177"/>
                </a:lnTo>
                <a:lnTo>
                  <a:pt x="922" y="1165"/>
                </a:lnTo>
                <a:lnTo>
                  <a:pt x="920" y="1153"/>
                </a:lnTo>
                <a:lnTo>
                  <a:pt x="919" y="1139"/>
                </a:lnTo>
                <a:lnTo>
                  <a:pt x="919" y="1127"/>
                </a:lnTo>
                <a:lnTo>
                  <a:pt x="920" y="1115"/>
                </a:lnTo>
                <a:lnTo>
                  <a:pt x="922" y="1103"/>
                </a:lnTo>
                <a:lnTo>
                  <a:pt x="925" y="1090"/>
                </a:lnTo>
                <a:lnTo>
                  <a:pt x="931" y="1079"/>
                </a:lnTo>
                <a:lnTo>
                  <a:pt x="937" y="1068"/>
                </a:lnTo>
                <a:lnTo>
                  <a:pt x="945" y="1057"/>
                </a:lnTo>
                <a:lnTo>
                  <a:pt x="954" y="1045"/>
                </a:lnTo>
                <a:lnTo>
                  <a:pt x="958" y="1040"/>
                </a:lnTo>
                <a:lnTo>
                  <a:pt x="962" y="1036"/>
                </a:lnTo>
                <a:lnTo>
                  <a:pt x="967" y="1033"/>
                </a:lnTo>
                <a:lnTo>
                  <a:pt x="972" y="1030"/>
                </a:lnTo>
                <a:lnTo>
                  <a:pt x="983" y="1027"/>
                </a:lnTo>
                <a:lnTo>
                  <a:pt x="993" y="1026"/>
                </a:lnTo>
                <a:lnTo>
                  <a:pt x="1003" y="1026"/>
                </a:lnTo>
                <a:lnTo>
                  <a:pt x="1014" y="1025"/>
                </a:lnTo>
                <a:lnTo>
                  <a:pt x="1025" y="1024"/>
                </a:lnTo>
                <a:lnTo>
                  <a:pt x="1034" y="1020"/>
                </a:lnTo>
                <a:lnTo>
                  <a:pt x="1041" y="1022"/>
                </a:lnTo>
                <a:lnTo>
                  <a:pt x="1047" y="1024"/>
                </a:lnTo>
                <a:lnTo>
                  <a:pt x="1052" y="1027"/>
                </a:lnTo>
                <a:lnTo>
                  <a:pt x="1057" y="1031"/>
                </a:lnTo>
                <a:lnTo>
                  <a:pt x="1061" y="1036"/>
                </a:lnTo>
                <a:lnTo>
                  <a:pt x="1065" y="1041"/>
                </a:lnTo>
                <a:lnTo>
                  <a:pt x="1069" y="1047"/>
                </a:lnTo>
                <a:lnTo>
                  <a:pt x="1071" y="1053"/>
                </a:lnTo>
                <a:lnTo>
                  <a:pt x="1072" y="1073"/>
                </a:lnTo>
                <a:lnTo>
                  <a:pt x="1072" y="1091"/>
                </a:lnTo>
                <a:lnTo>
                  <a:pt x="1072" y="1102"/>
                </a:lnTo>
                <a:lnTo>
                  <a:pt x="1074" y="1110"/>
                </a:lnTo>
                <a:lnTo>
                  <a:pt x="1076" y="1115"/>
                </a:lnTo>
                <a:lnTo>
                  <a:pt x="1078" y="1119"/>
                </a:lnTo>
                <a:lnTo>
                  <a:pt x="1080" y="1123"/>
                </a:lnTo>
                <a:lnTo>
                  <a:pt x="1083" y="1127"/>
                </a:lnTo>
                <a:lnTo>
                  <a:pt x="1089" y="1128"/>
                </a:lnTo>
                <a:lnTo>
                  <a:pt x="1094" y="1128"/>
                </a:lnTo>
                <a:lnTo>
                  <a:pt x="1099" y="1127"/>
                </a:lnTo>
                <a:lnTo>
                  <a:pt x="1104" y="1124"/>
                </a:lnTo>
                <a:lnTo>
                  <a:pt x="1113" y="1119"/>
                </a:lnTo>
                <a:lnTo>
                  <a:pt x="1124" y="1115"/>
                </a:lnTo>
                <a:lnTo>
                  <a:pt x="1127" y="1109"/>
                </a:lnTo>
                <a:lnTo>
                  <a:pt x="1130" y="1103"/>
                </a:lnTo>
                <a:lnTo>
                  <a:pt x="1132" y="1095"/>
                </a:lnTo>
                <a:lnTo>
                  <a:pt x="1134" y="1089"/>
                </a:lnTo>
                <a:lnTo>
                  <a:pt x="1136" y="1075"/>
                </a:lnTo>
                <a:lnTo>
                  <a:pt x="1137" y="1061"/>
                </a:lnTo>
                <a:lnTo>
                  <a:pt x="1135" y="1031"/>
                </a:lnTo>
                <a:lnTo>
                  <a:pt x="1133" y="1000"/>
                </a:lnTo>
                <a:lnTo>
                  <a:pt x="1132" y="993"/>
                </a:lnTo>
                <a:lnTo>
                  <a:pt x="1130" y="987"/>
                </a:lnTo>
                <a:lnTo>
                  <a:pt x="1127" y="981"/>
                </a:lnTo>
                <a:lnTo>
                  <a:pt x="1123" y="976"/>
                </a:lnTo>
                <a:lnTo>
                  <a:pt x="1113" y="967"/>
                </a:lnTo>
                <a:lnTo>
                  <a:pt x="1102" y="958"/>
                </a:lnTo>
                <a:lnTo>
                  <a:pt x="1097" y="953"/>
                </a:lnTo>
                <a:lnTo>
                  <a:pt x="1093" y="949"/>
                </a:lnTo>
                <a:lnTo>
                  <a:pt x="1089" y="944"/>
                </a:lnTo>
                <a:lnTo>
                  <a:pt x="1086" y="938"/>
                </a:lnTo>
                <a:lnTo>
                  <a:pt x="1084" y="932"/>
                </a:lnTo>
                <a:lnTo>
                  <a:pt x="1083" y="926"/>
                </a:lnTo>
                <a:lnTo>
                  <a:pt x="1084" y="918"/>
                </a:lnTo>
                <a:lnTo>
                  <a:pt x="1086" y="908"/>
                </a:lnTo>
                <a:lnTo>
                  <a:pt x="1100" y="888"/>
                </a:lnTo>
                <a:lnTo>
                  <a:pt x="1113" y="867"/>
                </a:lnTo>
                <a:lnTo>
                  <a:pt x="1120" y="856"/>
                </a:lnTo>
                <a:lnTo>
                  <a:pt x="1125" y="845"/>
                </a:lnTo>
                <a:lnTo>
                  <a:pt x="1130" y="834"/>
                </a:lnTo>
                <a:lnTo>
                  <a:pt x="1134" y="821"/>
                </a:lnTo>
                <a:lnTo>
                  <a:pt x="1138" y="810"/>
                </a:lnTo>
                <a:lnTo>
                  <a:pt x="1140" y="798"/>
                </a:lnTo>
                <a:lnTo>
                  <a:pt x="1142" y="786"/>
                </a:lnTo>
                <a:lnTo>
                  <a:pt x="1142" y="773"/>
                </a:lnTo>
                <a:lnTo>
                  <a:pt x="1141" y="761"/>
                </a:lnTo>
                <a:lnTo>
                  <a:pt x="1139" y="749"/>
                </a:lnTo>
                <a:lnTo>
                  <a:pt x="1135" y="737"/>
                </a:lnTo>
                <a:lnTo>
                  <a:pt x="1130" y="723"/>
                </a:lnTo>
                <a:lnTo>
                  <a:pt x="1120" y="706"/>
                </a:lnTo>
                <a:lnTo>
                  <a:pt x="1108" y="688"/>
                </a:lnTo>
                <a:lnTo>
                  <a:pt x="1104" y="683"/>
                </a:lnTo>
                <a:lnTo>
                  <a:pt x="1101" y="679"/>
                </a:lnTo>
                <a:lnTo>
                  <a:pt x="1097" y="676"/>
                </a:lnTo>
                <a:lnTo>
                  <a:pt x="1093" y="674"/>
                </a:lnTo>
                <a:lnTo>
                  <a:pt x="1088" y="672"/>
                </a:lnTo>
                <a:lnTo>
                  <a:pt x="1083" y="671"/>
                </a:lnTo>
                <a:lnTo>
                  <a:pt x="1077" y="671"/>
                </a:lnTo>
                <a:lnTo>
                  <a:pt x="1071" y="672"/>
                </a:lnTo>
                <a:lnTo>
                  <a:pt x="1063" y="676"/>
                </a:lnTo>
                <a:lnTo>
                  <a:pt x="1056" y="681"/>
                </a:lnTo>
                <a:lnTo>
                  <a:pt x="1051" y="688"/>
                </a:lnTo>
                <a:lnTo>
                  <a:pt x="1047" y="694"/>
                </a:lnTo>
                <a:lnTo>
                  <a:pt x="1044" y="701"/>
                </a:lnTo>
                <a:lnTo>
                  <a:pt x="1042" y="709"/>
                </a:lnTo>
                <a:lnTo>
                  <a:pt x="1040" y="717"/>
                </a:lnTo>
                <a:lnTo>
                  <a:pt x="1038" y="725"/>
                </a:lnTo>
                <a:lnTo>
                  <a:pt x="1034" y="743"/>
                </a:lnTo>
                <a:lnTo>
                  <a:pt x="1030" y="759"/>
                </a:lnTo>
                <a:lnTo>
                  <a:pt x="1026" y="767"/>
                </a:lnTo>
                <a:lnTo>
                  <a:pt x="1021" y="774"/>
                </a:lnTo>
                <a:lnTo>
                  <a:pt x="1016" y="781"/>
                </a:lnTo>
                <a:lnTo>
                  <a:pt x="1009" y="787"/>
                </a:lnTo>
                <a:lnTo>
                  <a:pt x="1004" y="791"/>
                </a:lnTo>
                <a:lnTo>
                  <a:pt x="1000" y="795"/>
                </a:lnTo>
                <a:lnTo>
                  <a:pt x="994" y="798"/>
                </a:lnTo>
                <a:lnTo>
                  <a:pt x="989" y="801"/>
                </a:lnTo>
                <a:lnTo>
                  <a:pt x="978" y="805"/>
                </a:lnTo>
                <a:lnTo>
                  <a:pt x="965" y="807"/>
                </a:lnTo>
                <a:lnTo>
                  <a:pt x="953" y="808"/>
                </a:lnTo>
                <a:lnTo>
                  <a:pt x="940" y="808"/>
                </a:lnTo>
                <a:lnTo>
                  <a:pt x="926" y="806"/>
                </a:lnTo>
                <a:lnTo>
                  <a:pt x="914" y="803"/>
                </a:lnTo>
                <a:lnTo>
                  <a:pt x="901" y="782"/>
                </a:lnTo>
                <a:lnTo>
                  <a:pt x="888" y="759"/>
                </a:lnTo>
                <a:lnTo>
                  <a:pt x="882" y="747"/>
                </a:lnTo>
                <a:lnTo>
                  <a:pt x="879" y="735"/>
                </a:lnTo>
                <a:lnTo>
                  <a:pt x="878" y="728"/>
                </a:lnTo>
                <a:lnTo>
                  <a:pt x="878" y="721"/>
                </a:lnTo>
                <a:lnTo>
                  <a:pt x="878" y="715"/>
                </a:lnTo>
                <a:lnTo>
                  <a:pt x="880" y="708"/>
                </a:lnTo>
                <a:lnTo>
                  <a:pt x="886" y="706"/>
                </a:lnTo>
                <a:lnTo>
                  <a:pt x="892" y="703"/>
                </a:lnTo>
                <a:lnTo>
                  <a:pt x="894" y="701"/>
                </a:lnTo>
                <a:lnTo>
                  <a:pt x="895" y="699"/>
                </a:lnTo>
                <a:lnTo>
                  <a:pt x="896" y="696"/>
                </a:lnTo>
                <a:lnTo>
                  <a:pt x="896" y="693"/>
                </a:lnTo>
                <a:lnTo>
                  <a:pt x="883" y="687"/>
                </a:lnTo>
                <a:lnTo>
                  <a:pt x="888" y="674"/>
                </a:lnTo>
                <a:lnTo>
                  <a:pt x="893" y="663"/>
                </a:lnTo>
                <a:lnTo>
                  <a:pt x="898" y="651"/>
                </a:lnTo>
                <a:lnTo>
                  <a:pt x="904" y="640"/>
                </a:lnTo>
                <a:lnTo>
                  <a:pt x="917" y="618"/>
                </a:lnTo>
                <a:lnTo>
                  <a:pt x="933" y="597"/>
                </a:lnTo>
                <a:lnTo>
                  <a:pt x="966" y="556"/>
                </a:lnTo>
                <a:lnTo>
                  <a:pt x="1000" y="516"/>
                </a:lnTo>
                <a:lnTo>
                  <a:pt x="1017" y="495"/>
                </a:lnTo>
                <a:lnTo>
                  <a:pt x="1034" y="475"/>
                </a:lnTo>
                <a:lnTo>
                  <a:pt x="1048" y="455"/>
                </a:lnTo>
                <a:lnTo>
                  <a:pt x="1062" y="432"/>
                </a:lnTo>
                <a:lnTo>
                  <a:pt x="1067" y="422"/>
                </a:lnTo>
                <a:lnTo>
                  <a:pt x="1074" y="410"/>
                </a:lnTo>
                <a:lnTo>
                  <a:pt x="1079" y="398"/>
                </a:lnTo>
                <a:lnTo>
                  <a:pt x="1083" y="387"/>
                </a:lnTo>
                <a:lnTo>
                  <a:pt x="1086" y="375"/>
                </a:lnTo>
                <a:lnTo>
                  <a:pt x="1089" y="363"/>
                </a:lnTo>
                <a:lnTo>
                  <a:pt x="1091" y="349"/>
                </a:lnTo>
                <a:lnTo>
                  <a:pt x="1092" y="336"/>
                </a:lnTo>
                <a:lnTo>
                  <a:pt x="1095" y="325"/>
                </a:lnTo>
                <a:lnTo>
                  <a:pt x="1095" y="315"/>
                </a:lnTo>
                <a:lnTo>
                  <a:pt x="1094" y="303"/>
                </a:lnTo>
                <a:lnTo>
                  <a:pt x="1091" y="293"/>
                </a:lnTo>
                <a:lnTo>
                  <a:pt x="1089" y="284"/>
                </a:lnTo>
                <a:lnTo>
                  <a:pt x="1086" y="274"/>
                </a:lnTo>
                <a:lnTo>
                  <a:pt x="1084" y="263"/>
                </a:lnTo>
                <a:lnTo>
                  <a:pt x="1083" y="253"/>
                </a:lnTo>
                <a:lnTo>
                  <a:pt x="1088" y="249"/>
                </a:lnTo>
                <a:lnTo>
                  <a:pt x="1091" y="245"/>
                </a:lnTo>
                <a:lnTo>
                  <a:pt x="1093" y="240"/>
                </a:lnTo>
                <a:lnTo>
                  <a:pt x="1095" y="235"/>
                </a:lnTo>
                <a:lnTo>
                  <a:pt x="1097" y="224"/>
                </a:lnTo>
                <a:lnTo>
                  <a:pt x="1098" y="211"/>
                </a:lnTo>
                <a:lnTo>
                  <a:pt x="1098" y="205"/>
                </a:lnTo>
                <a:lnTo>
                  <a:pt x="1099" y="200"/>
                </a:lnTo>
                <a:lnTo>
                  <a:pt x="1101" y="194"/>
                </a:lnTo>
                <a:lnTo>
                  <a:pt x="1104" y="190"/>
                </a:lnTo>
                <a:lnTo>
                  <a:pt x="1107" y="185"/>
                </a:lnTo>
                <a:lnTo>
                  <a:pt x="1112" y="182"/>
                </a:lnTo>
                <a:lnTo>
                  <a:pt x="1119" y="179"/>
                </a:lnTo>
                <a:lnTo>
                  <a:pt x="1127" y="176"/>
                </a:lnTo>
                <a:lnTo>
                  <a:pt x="1176" y="175"/>
                </a:lnTo>
                <a:lnTo>
                  <a:pt x="1226" y="173"/>
                </a:lnTo>
                <a:lnTo>
                  <a:pt x="1277" y="173"/>
                </a:lnTo>
                <a:lnTo>
                  <a:pt x="1327" y="172"/>
                </a:lnTo>
                <a:lnTo>
                  <a:pt x="1378" y="172"/>
                </a:lnTo>
                <a:lnTo>
                  <a:pt x="1428" y="171"/>
                </a:lnTo>
                <a:lnTo>
                  <a:pt x="1479" y="171"/>
                </a:lnTo>
                <a:lnTo>
                  <a:pt x="1531" y="171"/>
                </a:lnTo>
                <a:lnTo>
                  <a:pt x="1582" y="170"/>
                </a:lnTo>
                <a:lnTo>
                  <a:pt x="1633" y="170"/>
                </a:lnTo>
                <a:lnTo>
                  <a:pt x="1683" y="170"/>
                </a:lnTo>
                <a:lnTo>
                  <a:pt x="1734" y="169"/>
                </a:lnTo>
                <a:lnTo>
                  <a:pt x="1784" y="169"/>
                </a:lnTo>
                <a:lnTo>
                  <a:pt x="1834" y="168"/>
                </a:lnTo>
                <a:lnTo>
                  <a:pt x="1883" y="167"/>
                </a:lnTo>
                <a:lnTo>
                  <a:pt x="1932" y="166"/>
                </a:lnTo>
                <a:lnTo>
                  <a:pt x="1962" y="167"/>
                </a:lnTo>
                <a:lnTo>
                  <a:pt x="1991" y="167"/>
                </a:lnTo>
                <a:lnTo>
                  <a:pt x="2018" y="168"/>
                </a:lnTo>
                <a:lnTo>
                  <a:pt x="2046" y="168"/>
                </a:lnTo>
                <a:lnTo>
                  <a:pt x="2072" y="167"/>
                </a:lnTo>
                <a:lnTo>
                  <a:pt x="2100" y="166"/>
                </a:lnTo>
                <a:lnTo>
                  <a:pt x="2127" y="164"/>
                </a:lnTo>
                <a:lnTo>
                  <a:pt x="2154" y="160"/>
                </a:lnTo>
                <a:lnTo>
                  <a:pt x="2202" y="163"/>
                </a:lnTo>
                <a:lnTo>
                  <a:pt x="2250" y="164"/>
                </a:lnTo>
                <a:lnTo>
                  <a:pt x="2298" y="164"/>
                </a:lnTo>
                <a:lnTo>
                  <a:pt x="2346" y="162"/>
                </a:lnTo>
                <a:lnTo>
                  <a:pt x="2393" y="161"/>
                </a:lnTo>
                <a:lnTo>
                  <a:pt x="2440" y="160"/>
                </a:lnTo>
                <a:lnTo>
                  <a:pt x="2486" y="160"/>
                </a:lnTo>
                <a:lnTo>
                  <a:pt x="2533" y="162"/>
                </a:lnTo>
                <a:lnTo>
                  <a:pt x="2570" y="159"/>
                </a:lnTo>
                <a:lnTo>
                  <a:pt x="2608" y="157"/>
                </a:lnTo>
                <a:lnTo>
                  <a:pt x="2627" y="156"/>
                </a:lnTo>
                <a:lnTo>
                  <a:pt x="2646" y="157"/>
                </a:lnTo>
                <a:lnTo>
                  <a:pt x="2665" y="158"/>
                </a:lnTo>
                <a:lnTo>
                  <a:pt x="2684" y="160"/>
                </a:lnTo>
                <a:lnTo>
                  <a:pt x="2695" y="158"/>
                </a:lnTo>
                <a:lnTo>
                  <a:pt x="2707" y="157"/>
                </a:lnTo>
                <a:lnTo>
                  <a:pt x="2719" y="156"/>
                </a:lnTo>
                <a:lnTo>
                  <a:pt x="2732" y="156"/>
                </a:lnTo>
                <a:lnTo>
                  <a:pt x="2756" y="156"/>
                </a:lnTo>
                <a:lnTo>
                  <a:pt x="2781" y="157"/>
                </a:lnTo>
                <a:lnTo>
                  <a:pt x="2804" y="158"/>
                </a:lnTo>
                <a:lnTo>
                  <a:pt x="2829" y="158"/>
                </a:lnTo>
                <a:lnTo>
                  <a:pt x="2852" y="158"/>
                </a:lnTo>
                <a:lnTo>
                  <a:pt x="2875" y="155"/>
                </a:lnTo>
                <a:lnTo>
                  <a:pt x="3087" y="153"/>
                </a:lnTo>
                <a:lnTo>
                  <a:pt x="3138" y="150"/>
                </a:lnTo>
                <a:lnTo>
                  <a:pt x="3188" y="149"/>
                </a:lnTo>
                <a:lnTo>
                  <a:pt x="3236" y="149"/>
                </a:lnTo>
                <a:lnTo>
                  <a:pt x="3284" y="149"/>
                </a:lnTo>
                <a:lnTo>
                  <a:pt x="3331" y="149"/>
                </a:lnTo>
                <a:lnTo>
                  <a:pt x="3379" y="148"/>
                </a:lnTo>
                <a:lnTo>
                  <a:pt x="3428" y="147"/>
                </a:lnTo>
                <a:lnTo>
                  <a:pt x="3478" y="145"/>
                </a:lnTo>
                <a:lnTo>
                  <a:pt x="3536" y="144"/>
                </a:lnTo>
                <a:lnTo>
                  <a:pt x="3594" y="144"/>
                </a:lnTo>
                <a:lnTo>
                  <a:pt x="3654" y="145"/>
                </a:lnTo>
                <a:lnTo>
                  <a:pt x="3713" y="146"/>
                </a:lnTo>
                <a:lnTo>
                  <a:pt x="3772" y="146"/>
                </a:lnTo>
                <a:lnTo>
                  <a:pt x="3831" y="146"/>
                </a:lnTo>
                <a:lnTo>
                  <a:pt x="3859" y="145"/>
                </a:lnTo>
                <a:lnTo>
                  <a:pt x="3889" y="144"/>
                </a:lnTo>
                <a:lnTo>
                  <a:pt x="3918" y="142"/>
                </a:lnTo>
                <a:lnTo>
                  <a:pt x="3946" y="140"/>
                </a:lnTo>
                <a:lnTo>
                  <a:pt x="3968" y="142"/>
                </a:lnTo>
                <a:lnTo>
                  <a:pt x="3990" y="143"/>
                </a:lnTo>
                <a:lnTo>
                  <a:pt x="4013" y="143"/>
                </a:lnTo>
                <a:lnTo>
                  <a:pt x="4035" y="142"/>
                </a:lnTo>
                <a:lnTo>
                  <a:pt x="4057" y="141"/>
                </a:lnTo>
                <a:lnTo>
                  <a:pt x="4079" y="140"/>
                </a:lnTo>
                <a:lnTo>
                  <a:pt x="4101" y="138"/>
                </a:lnTo>
                <a:lnTo>
                  <a:pt x="4121" y="138"/>
                </a:lnTo>
                <a:lnTo>
                  <a:pt x="4186" y="139"/>
                </a:lnTo>
                <a:lnTo>
                  <a:pt x="4351" y="140"/>
                </a:lnTo>
                <a:lnTo>
                  <a:pt x="4600" y="140"/>
                </a:lnTo>
                <a:lnTo>
                  <a:pt x="4920" y="141"/>
                </a:lnTo>
                <a:lnTo>
                  <a:pt x="5298" y="141"/>
                </a:lnTo>
                <a:lnTo>
                  <a:pt x="5716" y="140"/>
                </a:lnTo>
                <a:lnTo>
                  <a:pt x="6163" y="140"/>
                </a:lnTo>
                <a:lnTo>
                  <a:pt x="6624" y="139"/>
                </a:lnTo>
                <a:lnTo>
                  <a:pt x="7085" y="139"/>
                </a:lnTo>
                <a:lnTo>
                  <a:pt x="7532" y="138"/>
                </a:lnTo>
                <a:lnTo>
                  <a:pt x="7951" y="138"/>
                </a:lnTo>
                <a:lnTo>
                  <a:pt x="8328" y="138"/>
                </a:lnTo>
                <a:lnTo>
                  <a:pt x="8647" y="137"/>
                </a:lnTo>
                <a:lnTo>
                  <a:pt x="8897" y="138"/>
                </a:lnTo>
                <a:lnTo>
                  <a:pt x="9061" y="138"/>
                </a:lnTo>
                <a:lnTo>
                  <a:pt x="9127" y="139"/>
                </a:lnTo>
                <a:lnTo>
                  <a:pt x="9177" y="138"/>
                </a:lnTo>
                <a:lnTo>
                  <a:pt x="9226" y="137"/>
                </a:lnTo>
                <a:lnTo>
                  <a:pt x="9274" y="135"/>
                </a:lnTo>
                <a:lnTo>
                  <a:pt x="9322" y="134"/>
                </a:lnTo>
                <a:lnTo>
                  <a:pt x="9370" y="133"/>
                </a:lnTo>
                <a:lnTo>
                  <a:pt x="9417" y="133"/>
                </a:lnTo>
                <a:lnTo>
                  <a:pt x="9466" y="133"/>
                </a:lnTo>
                <a:lnTo>
                  <a:pt x="9515" y="134"/>
                </a:lnTo>
                <a:lnTo>
                  <a:pt x="9538" y="132"/>
                </a:lnTo>
                <a:lnTo>
                  <a:pt x="9561" y="131"/>
                </a:lnTo>
                <a:lnTo>
                  <a:pt x="9586" y="130"/>
                </a:lnTo>
                <a:lnTo>
                  <a:pt x="9610" y="129"/>
                </a:lnTo>
                <a:lnTo>
                  <a:pt x="9636" y="127"/>
                </a:lnTo>
                <a:lnTo>
                  <a:pt x="9661" y="126"/>
                </a:lnTo>
                <a:lnTo>
                  <a:pt x="9685" y="124"/>
                </a:lnTo>
                <a:lnTo>
                  <a:pt x="9709" y="122"/>
                </a:lnTo>
                <a:lnTo>
                  <a:pt x="9891" y="114"/>
                </a:lnTo>
                <a:lnTo>
                  <a:pt x="9900" y="118"/>
                </a:lnTo>
                <a:lnTo>
                  <a:pt x="9908" y="122"/>
                </a:lnTo>
                <a:lnTo>
                  <a:pt x="9916" y="127"/>
                </a:lnTo>
                <a:lnTo>
                  <a:pt x="9923" y="134"/>
                </a:lnTo>
                <a:lnTo>
                  <a:pt x="9930" y="141"/>
                </a:lnTo>
                <a:lnTo>
                  <a:pt x="9936" y="149"/>
                </a:lnTo>
                <a:lnTo>
                  <a:pt x="9940" y="157"/>
                </a:lnTo>
                <a:lnTo>
                  <a:pt x="9943" y="166"/>
                </a:lnTo>
                <a:lnTo>
                  <a:pt x="9941" y="184"/>
                </a:lnTo>
                <a:lnTo>
                  <a:pt x="9940" y="201"/>
                </a:lnTo>
                <a:lnTo>
                  <a:pt x="9938" y="218"/>
                </a:lnTo>
                <a:lnTo>
                  <a:pt x="9938" y="237"/>
                </a:lnTo>
                <a:lnTo>
                  <a:pt x="9938" y="254"/>
                </a:lnTo>
                <a:lnTo>
                  <a:pt x="9940" y="273"/>
                </a:lnTo>
                <a:lnTo>
                  <a:pt x="9942" y="290"/>
                </a:lnTo>
                <a:lnTo>
                  <a:pt x="9946" y="307"/>
                </a:lnTo>
                <a:lnTo>
                  <a:pt x="9950" y="328"/>
                </a:lnTo>
                <a:lnTo>
                  <a:pt x="9954" y="347"/>
                </a:lnTo>
                <a:lnTo>
                  <a:pt x="9960" y="367"/>
                </a:lnTo>
                <a:lnTo>
                  <a:pt x="9967" y="385"/>
                </a:lnTo>
                <a:lnTo>
                  <a:pt x="9975" y="404"/>
                </a:lnTo>
                <a:lnTo>
                  <a:pt x="9985" y="422"/>
                </a:lnTo>
                <a:lnTo>
                  <a:pt x="9995" y="440"/>
                </a:lnTo>
                <a:lnTo>
                  <a:pt x="10006" y="458"/>
                </a:lnTo>
                <a:lnTo>
                  <a:pt x="10017" y="474"/>
                </a:lnTo>
                <a:lnTo>
                  <a:pt x="10030" y="491"/>
                </a:lnTo>
                <a:lnTo>
                  <a:pt x="10043" y="507"/>
                </a:lnTo>
                <a:lnTo>
                  <a:pt x="10057" y="522"/>
                </a:lnTo>
                <a:lnTo>
                  <a:pt x="10071" y="537"/>
                </a:lnTo>
                <a:lnTo>
                  <a:pt x="10087" y="552"/>
                </a:lnTo>
                <a:lnTo>
                  <a:pt x="10102" y="566"/>
                </a:lnTo>
                <a:lnTo>
                  <a:pt x="10118" y="579"/>
                </a:lnTo>
                <a:lnTo>
                  <a:pt x="10128" y="593"/>
                </a:lnTo>
                <a:lnTo>
                  <a:pt x="10135" y="606"/>
                </a:lnTo>
                <a:lnTo>
                  <a:pt x="10141" y="620"/>
                </a:lnTo>
                <a:lnTo>
                  <a:pt x="10146" y="634"/>
                </a:lnTo>
                <a:lnTo>
                  <a:pt x="10149" y="650"/>
                </a:lnTo>
                <a:lnTo>
                  <a:pt x="10151" y="665"/>
                </a:lnTo>
                <a:lnTo>
                  <a:pt x="10152" y="681"/>
                </a:lnTo>
                <a:lnTo>
                  <a:pt x="10152" y="699"/>
                </a:lnTo>
                <a:close/>
                <a:moveTo>
                  <a:pt x="9921" y="1369"/>
                </a:moveTo>
                <a:lnTo>
                  <a:pt x="9919" y="1378"/>
                </a:lnTo>
                <a:lnTo>
                  <a:pt x="9918" y="1388"/>
                </a:lnTo>
                <a:lnTo>
                  <a:pt x="9917" y="1397"/>
                </a:lnTo>
                <a:lnTo>
                  <a:pt x="9917" y="1406"/>
                </a:lnTo>
                <a:lnTo>
                  <a:pt x="9918" y="1424"/>
                </a:lnTo>
                <a:lnTo>
                  <a:pt x="9919" y="1443"/>
                </a:lnTo>
                <a:lnTo>
                  <a:pt x="9921" y="1461"/>
                </a:lnTo>
                <a:lnTo>
                  <a:pt x="9921" y="1479"/>
                </a:lnTo>
                <a:lnTo>
                  <a:pt x="9920" y="1488"/>
                </a:lnTo>
                <a:lnTo>
                  <a:pt x="9919" y="1497"/>
                </a:lnTo>
                <a:lnTo>
                  <a:pt x="9918" y="1505"/>
                </a:lnTo>
                <a:lnTo>
                  <a:pt x="9915" y="1514"/>
                </a:lnTo>
                <a:lnTo>
                  <a:pt x="9798" y="1516"/>
                </a:lnTo>
                <a:lnTo>
                  <a:pt x="9581" y="1519"/>
                </a:lnTo>
                <a:lnTo>
                  <a:pt x="9279" y="1520"/>
                </a:lnTo>
                <a:lnTo>
                  <a:pt x="8906" y="1521"/>
                </a:lnTo>
                <a:lnTo>
                  <a:pt x="8477" y="1523"/>
                </a:lnTo>
                <a:lnTo>
                  <a:pt x="8004" y="1523"/>
                </a:lnTo>
                <a:lnTo>
                  <a:pt x="7504" y="1524"/>
                </a:lnTo>
                <a:lnTo>
                  <a:pt x="6989" y="1525"/>
                </a:lnTo>
                <a:lnTo>
                  <a:pt x="6474" y="1525"/>
                </a:lnTo>
                <a:lnTo>
                  <a:pt x="5974" y="1526"/>
                </a:lnTo>
                <a:lnTo>
                  <a:pt x="5503" y="1527"/>
                </a:lnTo>
                <a:lnTo>
                  <a:pt x="5074" y="1527"/>
                </a:lnTo>
                <a:lnTo>
                  <a:pt x="4703" y="1528"/>
                </a:lnTo>
                <a:lnTo>
                  <a:pt x="4402" y="1529"/>
                </a:lnTo>
                <a:lnTo>
                  <a:pt x="4187" y="1531"/>
                </a:lnTo>
                <a:lnTo>
                  <a:pt x="4072" y="1532"/>
                </a:lnTo>
                <a:lnTo>
                  <a:pt x="3995" y="1534"/>
                </a:lnTo>
                <a:lnTo>
                  <a:pt x="3918" y="1535"/>
                </a:lnTo>
                <a:lnTo>
                  <a:pt x="3841" y="1536"/>
                </a:lnTo>
                <a:lnTo>
                  <a:pt x="3765" y="1537"/>
                </a:lnTo>
                <a:lnTo>
                  <a:pt x="3689" y="1538"/>
                </a:lnTo>
                <a:lnTo>
                  <a:pt x="3613" y="1539"/>
                </a:lnTo>
                <a:lnTo>
                  <a:pt x="3537" y="1540"/>
                </a:lnTo>
                <a:lnTo>
                  <a:pt x="3462" y="1541"/>
                </a:lnTo>
                <a:lnTo>
                  <a:pt x="3386" y="1542"/>
                </a:lnTo>
                <a:lnTo>
                  <a:pt x="3310" y="1543"/>
                </a:lnTo>
                <a:lnTo>
                  <a:pt x="3235" y="1544"/>
                </a:lnTo>
                <a:lnTo>
                  <a:pt x="3159" y="1545"/>
                </a:lnTo>
                <a:lnTo>
                  <a:pt x="3083" y="1546"/>
                </a:lnTo>
                <a:lnTo>
                  <a:pt x="3008" y="1547"/>
                </a:lnTo>
                <a:lnTo>
                  <a:pt x="2932" y="1548"/>
                </a:lnTo>
                <a:lnTo>
                  <a:pt x="2856" y="1549"/>
                </a:lnTo>
                <a:lnTo>
                  <a:pt x="2789" y="1550"/>
                </a:lnTo>
                <a:lnTo>
                  <a:pt x="2720" y="1551"/>
                </a:lnTo>
                <a:lnTo>
                  <a:pt x="2653" y="1551"/>
                </a:lnTo>
                <a:lnTo>
                  <a:pt x="2586" y="1551"/>
                </a:lnTo>
                <a:lnTo>
                  <a:pt x="2517" y="1551"/>
                </a:lnTo>
                <a:lnTo>
                  <a:pt x="2450" y="1551"/>
                </a:lnTo>
                <a:lnTo>
                  <a:pt x="2381" y="1551"/>
                </a:lnTo>
                <a:lnTo>
                  <a:pt x="2314" y="1551"/>
                </a:lnTo>
                <a:lnTo>
                  <a:pt x="2246" y="1552"/>
                </a:lnTo>
                <a:lnTo>
                  <a:pt x="2179" y="1552"/>
                </a:lnTo>
                <a:lnTo>
                  <a:pt x="2110" y="1552"/>
                </a:lnTo>
                <a:lnTo>
                  <a:pt x="2044" y="1552"/>
                </a:lnTo>
                <a:lnTo>
                  <a:pt x="1976" y="1553"/>
                </a:lnTo>
                <a:lnTo>
                  <a:pt x="1909" y="1554"/>
                </a:lnTo>
                <a:lnTo>
                  <a:pt x="1842" y="1555"/>
                </a:lnTo>
                <a:lnTo>
                  <a:pt x="1776" y="1556"/>
                </a:lnTo>
                <a:lnTo>
                  <a:pt x="1759" y="1558"/>
                </a:lnTo>
                <a:lnTo>
                  <a:pt x="1740" y="1559"/>
                </a:lnTo>
                <a:lnTo>
                  <a:pt x="1721" y="1559"/>
                </a:lnTo>
                <a:lnTo>
                  <a:pt x="1702" y="1558"/>
                </a:lnTo>
                <a:lnTo>
                  <a:pt x="1683" y="1558"/>
                </a:lnTo>
                <a:lnTo>
                  <a:pt x="1664" y="1558"/>
                </a:lnTo>
                <a:lnTo>
                  <a:pt x="1655" y="1559"/>
                </a:lnTo>
                <a:lnTo>
                  <a:pt x="1646" y="1560"/>
                </a:lnTo>
                <a:lnTo>
                  <a:pt x="1637" y="1561"/>
                </a:lnTo>
                <a:lnTo>
                  <a:pt x="1628" y="1563"/>
                </a:lnTo>
                <a:lnTo>
                  <a:pt x="1606" y="1561"/>
                </a:lnTo>
                <a:lnTo>
                  <a:pt x="1584" y="1561"/>
                </a:lnTo>
                <a:lnTo>
                  <a:pt x="1560" y="1562"/>
                </a:lnTo>
                <a:lnTo>
                  <a:pt x="1538" y="1563"/>
                </a:lnTo>
                <a:lnTo>
                  <a:pt x="1515" y="1565"/>
                </a:lnTo>
                <a:lnTo>
                  <a:pt x="1493" y="1565"/>
                </a:lnTo>
                <a:lnTo>
                  <a:pt x="1482" y="1563"/>
                </a:lnTo>
                <a:lnTo>
                  <a:pt x="1470" y="1563"/>
                </a:lnTo>
                <a:lnTo>
                  <a:pt x="1460" y="1561"/>
                </a:lnTo>
                <a:lnTo>
                  <a:pt x="1450" y="1560"/>
                </a:lnTo>
                <a:lnTo>
                  <a:pt x="1413" y="1561"/>
                </a:lnTo>
                <a:lnTo>
                  <a:pt x="1377" y="1561"/>
                </a:lnTo>
                <a:lnTo>
                  <a:pt x="1340" y="1561"/>
                </a:lnTo>
                <a:lnTo>
                  <a:pt x="1303" y="1560"/>
                </a:lnTo>
                <a:lnTo>
                  <a:pt x="1266" y="1561"/>
                </a:lnTo>
                <a:lnTo>
                  <a:pt x="1228" y="1561"/>
                </a:lnTo>
                <a:lnTo>
                  <a:pt x="1191" y="1563"/>
                </a:lnTo>
                <a:lnTo>
                  <a:pt x="1154" y="1567"/>
                </a:lnTo>
                <a:lnTo>
                  <a:pt x="1148" y="1562"/>
                </a:lnTo>
                <a:lnTo>
                  <a:pt x="1144" y="1558"/>
                </a:lnTo>
                <a:lnTo>
                  <a:pt x="1141" y="1554"/>
                </a:lnTo>
                <a:lnTo>
                  <a:pt x="1139" y="1549"/>
                </a:lnTo>
                <a:lnTo>
                  <a:pt x="1138" y="1544"/>
                </a:lnTo>
                <a:lnTo>
                  <a:pt x="1138" y="1538"/>
                </a:lnTo>
                <a:lnTo>
                  <a:pt x="1138" y="1533"/>
                </a:lnTo>
                <a:lnTo>
                  <a:pt x="1139" y="1527"/>
                </a:lnTo>
                <a:lnTo>
                  <a:pt x="1141" y="1514"/>
                </a:lnTo>
                <a:lnTo>
                  <a:pt x="1144" y="1502"/>
                </a:lnTo>
                <a:lnTo>
                  <a:pt x="1145" y="1495"/>
                </a:lnTo>
                <a:lnTo>
                  <a:pt x="1145" y="1489"/>
                </a:lnTo>
                <a:lnTo>
                  <a:pt x="1145" y="1483"/>
                </a:lnTo>
                <a:lnTo>
                  <a:pt x="1145" y="1478"/>
                </a:lnTo>
                <a:lnTo>
                  <a:pt x="1144" y="1458"/>
                </a:lnTo>
                <a:lnTo>
                  <a:pt x="1141" y="1440"/>
                </a:lnTo>
                <a:lnTo>
                  <a:pt x="1138" y="1422"/>
                </a:lnTo>
                <a:lnTo>
                  <a:pt x="1134" y="1404"/>
                </a:lnTo>
                <a:lnTo>
                  <a:pt x="1129" y="1388"/>
                </a:lnTo>
                <a:lnTo>
                  <a:pt x="1123" y="1371"/>
                </a:lnTo>
                <a:lnTo>
                  <a:pt x="1115" y="1355"/>
                </a:lnTo>
                <a:lnTo>
                  <a:pt x="1106" y="1340"/>
                </a:lnTo>
                <a:lnTo>
                  <a:pt x="1097" y="1324"/>
                </a:lnTo>
                <a:lnTo>
                  <a:pt x="1087" y="1310"/>
                </a:lnTo>
                <a:lnTo>
                  <a:pt x="1076" y="1297"/>
                </a:lnTo>
                <a:lnTo>
                  <a:pt x="1063" y="1283"/>
                </a:lnTo>
                <a:lnTo>
                  <a:pt x="1051" y="1271"/>
                </a:lnTo>
                <a:lnTo>
                  <a:pt x="1037" y="1260"/>
                </a:lnTo>
                <a:lnTo>
                  <a:pt x="1021" y="1249"/>
                </a:lnTo>
                <a:lnTo>
                  <a:pt x="1006" y="1238"/>
                </a:lnTo>
                <a:lnTo>
                  <a:pt x="999" y="1234"/>
                </a:lnTo>
                <a:lnTo>
                  <a:pt x="993" y="1230"/>
                </a:lnTo>
                <a:lnTo>
                  <a:pt x="987" y="1224"/>
                </a:lnTo>
                <a:lnTo>
                  <a:pt x="982" y="1219"/>
                </a:lnTo>
                <a:lnTo>
                  <a:pt x="977" y="1213"/>
                </a:lnTo>
                <a:lnTo>
                  <a:pt x="972" y="1207"/>
                </a:lnTo>
                <a:lnTo>
                  <a:pt x="968" y="1200"/>
                </a:lnTo>
                <a:lnTo>
                  <a:pt x="965" y="1192"/>
                </a:lnTo>
                <a:lnTo>
                  <a:pt x="960" y="1178"/>
                </a:lnTo>
                <a:lnTo>
                  <a:pt x="956" y="1163"/>
                </a:lnTo>
                <a:lnTo>
                  <a:pt x="955" y="1148"/>
                </a:lnTo>
                <a:lnTo>
                  <a:pt x="954" y="1132"/>
                </a:lnTo>
                <a:lnTo>
                  <a:pt x="954" y="1125"/>
                </a:lnTo>
                <a:lnTo>
                  <a:pt x="955" y="1119"/>
                </a:lnTo>
                <a:lnTo>
                  <a:pt x="956" y="1113"/>
                </a:lnTo>
                <a:lnTo>
                  <a:pt x="958" y="1107"/>
                </a:lnTo>
                <a:lnTo>
                  <a:pt x="961" y="1100"/>
                </a:lnTo>
                <a:lnTo>
                  <a:pt x="964" y="1095"/>
                </a:lnTo>
                <a:lnTo>
                  <a:pt x="968" y="1090"/>
                </a:lnTo>
                <a:lnTo>
                  <a:pt x="972" y="1085"/>
                </a:lnTo>
                <a:lnTo>
                  <a:pt x="977" y="1082"/>
                </a:lnTo>
                <a:lnTo>
                  <a:pt x="982" y="1080"/>
                </a:lnTo>
                <a:lnTo>
                  <a:pt x="987" y="1079"/>
                </a:lnTo>
                <a:lnTo>
                  <a:pt x="993" y="1078"/>
                </a:lnTo>
                <a:lnTo>
                  <a:pt x="998" y="1079"/>
                </a:lnTo>
                <a:lnTo>
                  <a:pt x="1003" y="1080"/>
                </a:lnTo>
                <a:lnTo>
                  <a:pt x="1008" y="1082"/>
                </a:lnTo>
                <a:lnTo>
                  <a:pt x="1012" y="1085"/>
                </a:lnTo>
                <a:lnTo>
                  <a:pt x="1017" y="1090"/>
                </a:lnTo>
                <a:lnTo>
                  <a:pt x="1021" y="1096"/>
                </a:lnTo>
                <a:lnTo>
                  <a:pt x="1025" y="1103"/>
                </a:lnTo>
                <a:lnTo>
                  <a:pt x="1027" y="1109"/>
                </a:lnTo>
                <a:lnTo>
                  <a:pt x="1031" y="1121"/>
                </a:lnTo>
                <a:lnTo>
                  <a:pt x="1035" y="1134"/>
                </a:lnTo>
                <a:lnTo>
                  <a:pt x="1037" y="1140"/>
                </a:lnTo>
                <a:lnTo>
                  <a:pt x="1040" y="1146"/>
                </a:lnTo>
                <a:lnTo>
                  <a:pt x="1043" y="1152"/>
                </a:lnTo>
                <a:lnTo>
                  <a:pt x="1046" y="1158"/>
                </a:lnTo>
                <a:lnTo>
                  <a:pt x="1051" y="1162"/>
                </a:lnTo>
                <a:lnTo>
                  <a:pt x="1056" y="1167"/>
                </a:lnTo>
                <a:lnTo>
                  <a:pt x="1063" y="1170"/>
                </a:lnTo>
                <a:lnTo>
                  <a:pt x="1071" y="1173"/>
                </a:lnTo>
                <a:lnTo>
                  <a:pt x="1083" y="1177"/>
                </a:lnTo>
                <a:lnTo>
                  <a:pt x="1096" y="1179"/>
                </a:lnTo>
                <a:lnTo>
                  <a:pt x="1109" y="1181"/>
                </a:lnTo>
                <a:lnTo>
                  <a:pt x="1122" y="1181"/>
                </a:lnTo>
                <a:lnTo>
                  <a:pt x="1129" y="1181"/>
                </a:lnTo>
                <a:lnTo>
                  <a:pt x="1135" y="1179"/>
                </a:lnTo>
                <a:lnTo>
                  <a:pt x="1141" y="1178"/>
                </a:lnTo>
                <a:lnTo>
                  <a:pt x="1146" y="1175"/>
                </a:lnTo>
                <a:lnTo>
                  <a:pt x="1152" y="1172"/>
                </a:lnTo>
                <a:lnTo>
                  <a:pt x="1157" y="1168"/>
                </a:lnTo>
                <a:lnTo>
                  <a:pt x="1162" y="1163"/>
                </a:lnTo>
                <a:lnTo>
                  <a:pt x="1167" y="1157"/>
                </a:lnTo>
                <a:lnTo>
                  <a:pt x="1175" y="1149"/>
                </a:lnTo>
                <a:lnTo>
                  <a:pt x="1181" y="1139"/>
                </a:lnTo>
                <a:lnTo>
                  <a:pt x="1187" y="1129"/>
                </a:lnTo>
                <a:lnTo>
                  <a:pt x="1191" y="1119"/>
                </a:lnTo>
                <a:lnTo>
                  <a:pt x="1194" y="1108"/>
                </a:lnTo>
                <a:lnTo>
                  <a:pt x="1197" y="1096"/>
                </a:lnTo>
                <a:lnTo>
                  <a:pt x="1198" y="1084"/>
                </a:lnTo>
                <a:lnTo>
                  <a:pt x="1199" y="1073"/>
                </a:lnTo>
                <a:lnTo>
                  <a:pt x="1199" y="1061"/>
                </a:lnTo>
                <a:lnTo>
                  <a:pt x="1198" y="1048"/>
                </a:lnTo>
                <a:lnTo>
                  <a:pt x="1197" y="1036"/>
                </a:lnTo>
                <a:lnTo>
                  <a:pt x="1195" y="1025"/>
                </a:lnTo>
                <a:lnTo>
                  <a:pt x="1192" y="1014"/>
                </a:lnTo>
                <a:lnTo>
                  <a:pt x="1189" y="1002"/>
                </a:lnTo>
                <a:lnTo>
                  <a:pt x="1186" y="991"/>
                </a:lnTo>
                <a:lnTo>
                  <a:pt x="1182" y="982"/>
                </a:lnTo>
                <a:lnTo>
                  <a:pt x="1180" y="976"/>
                </a:lnTo>
                <a:lnTo>
                  <a:pt x="1177" y="971"/>
                </a:lnTo>
                <a:lnTo>
                  <a:pt x="1174" y="966"/>
                </a:lnTo>
                <a:lnTo>
                  <a:pt x="1170" y="961"/>
                </a:lnTo>
                <a:lnTo>
                  <a:pt x="1163" y="952"/>
                </a:lnTo>
                <a:lnTo>
                  <a:pt x="1154" y="944"/>
                </a:lnTo>
                <a:lnTo>
                  <a:pt x="1147" y="936"/>
                </a:lnTo>
                <a:lnTo>
                  <a:pt x="1141" y="927"/>
                </a:lnTo>
                <a:lnTo>
                  <a:pt x="1139" y="922"/>
                </a:lnTo>
                <a:lnTo>
                  <a:pt x="1138" y="917"/>
                </a:lnTo>
                <a:lnTo>
                  <a:pt x="1138" y="911"/>
                </a:lnTo>
                <a:lnTo>
                  <a:pt x="1139" y="905"/>
                </a:lnTo>
                <a:lnTo>
                  <a:pt x="1150" y="887"/>
                </a:lnTo>
                <a:lnTo>
                  <a:pt x="1162" y="868"/>
                </a:lnTo>
                <a:lnTo>
                  <a:pt x="1171" y="849"/>
                </a:lnTo>
                <a:lnTo>
                  <a:pt x="1178" y="830"/>
                </a:lnTo>
                <a:lnTo>
                  <a:pt x="1180" y="819"/>
                </a:lnTo>
                <a:lnTo>
                  <a:pt x="1182" y="809"/>
                </a:lnTo>
                <a:lnTo>
                  <a:pt x="1184" y="799"/>
                </a:lnTo>
                <a:lnTo>
                  <a:pt x="1185" y="789"/>
                </a:lnTo>
                <a:lnTo>
                  <a:pt x="1185" y="779"/>
                </a:lnTo>
                <a:lnTo>
                  <a:pt x="1185" y="768"/>
                </a:lnTo>
                <a:lnTo>
                  <a:pt x="1184" y="758"/>
                </a:lnTo>
                <a:lnTo>
                  <a:pt x="1182" y="748"/>
                </a:lnTo>
                <a:lnTo>
                  <a:pt x="1178" y="732"/>
                </a:lnTo>
                <a:lnTo>
                  <a:pt x="1174" y="715"/>
                </a:lnTo>
                <a:lnTo>
                  <a:pt x="1169" y="700"/>
                </a:lnTo>
                <a:lnTo>
                  <a:pt x="1163" y="685"/>
                </a:lnTo>
                <a:lnTo>
                  <a:pt x="1158" y="677"/>
                </a:lnTo>
                <a:lnTo>
                  <a:pt x="1154" y="670"/>
                </a:lnTo>
                <a:lnTo>
                  <a:pt x="1149" y="664"/>
                </a:lnTo>
                <a:lnTo>
                  <a:pt x="1144" y="658"/>
                </a:lnTo>
                <a:lnTo>
                  <a:pt x="1138" y="652"/>
                </a:lnTo>
                <a:lnTo>
                  <a:pt x="1132" y="647"/>
                </a:lnTo>
                <a:lnTo>
                  <a:pt x="1125" y="642"/>
                </a:lnTo>
                <a:lnTo>
                  <a:pt x="1117" y="637"/>
                </a:lnTo>
                <a:lnTo>
                  <a:pt x="1098" y="634"/>
                </a:lnTo>
                <a:lnTo>
                  <a:pt x="1078" y="632"/>
                </a:lnTo>
                <a:lnTo>
                  <a:pt x="1069" y="632"/>
                </a:lnTo>
                <a:lnTo>
                  <a:pt x="1057" y="632"/>
                </a:lnTo>
                <a:lnTo>
                  <a:pt x="1047" y="634"/>
                </a:lnTo>
                <a:lnTo>
                  <a:pt x="1037" y="639"/>
                </a:lnTo>
                <a:lnTo>
                  <a:pt x="1025" y="649"/>
                </a:lnTo>
                <a:lnTo>
                  <a:pt x="1011" y="658"/>
                </a:lnTo>
                <a:lnTo>
                  <a:pt x="1005" y="664"/>
                </a:lnTo>
                <a:lnTo>
                  <a:pt x="1001" y="669"/>
                </a:lnTo>
                <a:lnTo>
                  <a:pt x="999" y="673"/>
                </a:lnTo>
                <a:lnTo>
                  <a:pt x="998" y="676"/>
                </a:lnTo>
                <a:lnTo>
                  <a:pt x="997" y="680"/>
                </a:lnTo>
                <a:lnTo>
                  <a:pt x="997" y="686"/>
                </a:lnTo>
                <a:lnTo>
                  <a:pt x="999" y="694"/>
                </a:lnTo>
                <a:lnTo>
                  <a:pt x="999" y="702"/>
                </a:lnTo>
                <a:lnTo>
                  <a:pt x="999" y="710"/>
                </a:lnTo>
                <a:lnTo>
                  <a:pt x="998" y="718"/>
                </a:lnTo>
                <a:lnTo>
                  <a:pt x="996" y="726"/>
                </a:lnTo>
                <a:lnTo>
                  <a:pt x="993" y="735"/>
                </a:lnTo>
                <a:lnTo>
                  <a:pt x="989" y="743"/>
                </a:lnTo>
                <a:lnTo>
                  <a:pt x="985" y="750"/>
                </a:lnTo>
                <a:lnTo>
                  <a:pt x="979" y="754"/>
                </a:lnTo>
                <a:lnTo>
                  <a:pt x="972" y="758"/>
                </a:lnTo>
                <a:lnTo>
                  <a:pt x="965" y="761"/>
                </a:lnTo>
                <a:lnTo>
                  <a:pt x="958" y="763"/>
                </a:lnTo>
                <a:lnTo>
                  <a:pt x="952" y="764"/>
                </a:lnTo>
                <a:lnTo>
                  <a:pt x="945" y="764"/>
                </a:lnTo>
                <a:lnTo>
                  <a:pt x="939" y="762"/>
                </a:lnTo>
                <a:lnTo>
                  <a:pt x="933" y="760"/>
                </a:lnTo>
                <a:lnTo>
                  <a:pt x="927" y="751"/>
                </a:lnTo>
                <a:lnTo>
                  <a:pt x="923" y="743"/>
                </a:lnTo>
                <a:lnTo>
                  <a:pt x="921" y="734"/>
                </a:lnTo>
                <a:lnTo>
                  <a:pt x="919" y="723"/>
                </a:lnTo>
                <a:lnTo>
                  <a:pt x="919" y="714"/>
                </a:lnTo>
                <a:lnTo>
                  <a:pt x="920" y="704"/>
                </a:lnTo>
                <a:lnTo>
                  <a:pt x="921" y="694"/>
                </a:lnTo>
                <a:lnTo>
                  <a:pt x="923" y="682"/>
                </a:lnTo>
                <a:lnTo>
                  <a:pt x="934" y="663"/>
                </a:lnTo>
                <a:lnTo>
                  <a:pt x="946" y="645"/>
                </a:lnTo>
                <a:lnTo>
                  <a:pt x="959" y="626"/>
                </a:lnTo>
                <a:lnTo>
                  <a:pt x="973" y="609"/>
                </a:lnTo>
                <a:lnTo>
                  <a:pt x="1003" y="576"/>
                </a:lnTo>
                <a:lnTo>
                  <a:pt x="1034" y="543"/>
                </a:lnTo>
                <a:lnTo>
                  <a:pt x="1049" y="527"/>
                </a:lnTo>
                <a:lnTo>
                  <a:pt x="1063" y="510"/>
                </a:lnTo>
                <a:lnTo>
                  <a:pt x="1078" y="492"/>
                </a:lnTo>
                <a:lnTo>
                  <a:pt x="1090" y="475"/>
                </a:lnTo>
                <a:lnTo>
                  <a:pt x="1102" y="457"/>
                </a:lnTo>
                <a:lnTo>
                  <a:pt x="1111" y="437"/>
                </a:lnTo>
                <a:lnTo>
                  <a:pt x="1117" y="427"/>
                </a:lnTo>
                <a:lnTo>
                  <a:pt x="1120" y="416"/>
                </a:lnTo>
                <a:lnTo>
                  <a:pt x="1124" y="405"/>
                </a:lnTo>
                <a:lnTo>
                  <a:pt x="1127" y="394"/>
                </a:lnTo>
                <a:lnTo>
                  <a:pt x="1132" y="377"/>
                </a:lnTo>
                <a:lnTo>
                  <a:pt x="1136" y="358"/>
                </a:lnTo>
                <a:lnTo>
                  <a:pt x="1139" y="340"/>
                </a:lnTo>
                <a:lnTo>
                  <a:pt x="1140" y="322"/>
                </a:lnTo>
                <a:lnTo>
                  <a:pt x="1139" y="303"/>
                </a:lnTo>
                <a:lnTo>
                  <a:pt x="1138" y="285"/>
                </a:lnTo>
                <a:lnTo>
                  <a:pt x="1136" y="268"/>
                </a:lnTo>
                <a:lnTo>
                  <a:pt x="1133" y="249"/>
                </a:lnTo>
                <a:lnTo>
                  <a:pt x="1138" y="244"/>
                </a:lnTo>
                <a:lnTo>
                  <a:pt x="1144" y="240"/>
                </a:lnTo>
                <a:lnTo>
                  <a:pt x="1151" y="237"/>
                </a:lnTo>
                <a:lnTo>
                  <a:pt x="1157" y="235"/>
                </a:lnTo>
                <a:lnTo>
                  <a:pt x="1165" y="234"/>
                </a:lnTo>
                <a:lnTo>
                  <a:pt x="1173" y="234"/>
                </a:lnTo>
                <a:lnTo>
                  <a:pt x="1180" y="235"/>
                </a:lnTo>
                <a:lnTo>
                  <a:pt x="1188" y="237"/>
                </a:lnTo>
                <a:lnTo>
                  <a:pt x="1252" y="234"/>
                </a:lnTo>
                <a:lnTo>
                  <a:pt x="1314" y="232"/>
                </a:lnTo>
                <a:lnTo>
                  <a:pt x="1375" y="232"/>
                </a:lnTo>
                <a:lnTo>
                  <a:pt x="1437" y="232"/>
                </a:lnTo>
                <a:lnTo>
                  <a:pt x="1496" y="233"/>
                </a:lnTo>
                <a:lnTo>
                  <a:pt x="1556" y="233"/>
                </a:lnTo>
                <a:lnTo>
                  <a:pt x="1616" y="231"/>
                </a:lnTo>
                <a:lnTo>
                  <a:pt x="1677" y="228"/>
                </a:lnTo>
                <a:lnTo>
                  <a:pt x="1754" y="227"/>
                </a:lnTo>
                <a:lnTo>
                  <a:pt x="1831" y="226"/>
                </a:lnTo>
                <a:lnTo>
                  <a:pt x="1908" y="225"/>
                </a:lnTo>
                <a:lnTo>
                  <a:pt x="1985" y="224"/>
                </a:lnTo>
                <a:lnTo>
                  <a:pt x="2062" y="223"/>
                </a:lnTo>
                <a:lnTo>
                  <a:pt x="2140" y="222"/>
                </a:lnTo>
                <a:lnTo>
                  <a:pt x="2218" y="220"/>
                </a:lnTo>
                <a:lnTo>
                  <a:pt x="2294" y="219"/>
                </a:lnTo>
                <a:lnTo>
                  <a:pt x="2372" y="217"/>
                </a:lnTo>
                <a:lnTo>
                  <a:pt x="2449" y="216"/>
                </a:lnTo>
                <a:lnTo>
                  <a:pt x="2526" y="215"/>
                </a:lnTo>
                <a:lnTo>
                  <a:pt x="2604" y="214"/>
                </a:lnTo>
                <a:lnTo>
                  <a:pt x="2681" y="213"/>
                </a:lnTo>
                <a:lnTo>
                  <a:pt x="2757" y="212"/>
                </a:lnTo>
                <a:lnTo>
                  <a:pt x="2835" y="211"/>
                </a:lnTo>
                <a:lnTo>
                  <a:pt x="2912" y="210"/>
                </a:lnTo>
                <a:lnTo>
                  <a:pt x="2981" y="209"/>
                </a:lnTo>
                <a:lnTo>
                  <a:pt x="3052" y="208"/>
                </a:lnTo>
                <a:lnTo>
                  <a:pt x="3124" y="209"/>
                </a:lnTo>
                <a:lnTo>
                  <a:pt x="3197" y="209"/>
                </a:lnTo>
                <a:lnTo>
                  <a:pt x="3270" y="210"/>
                </a:lnTo>
                <a:lnTo>
                  <a:pt x="3343" y="210"/>
                </a:lnTo>
                <a:lnTo>
                  <a:pt x="3416" y="209"/>
                </a:lnTo>
                <a:lnTo>
                  <a:pt x="3487" y="206"/>
                </a:lnTo>
                <a:lnTo>
                  <a:pt x="3635" y="205"/>
                </a:lnTo>
                <a:lnTo>
                  <a:pt x="3883" y="204"/>
                </a:lnTo>
                <a:lnTo>
                  <a:pt x="4213" y="203"/>
                </a:lnTo>
                <a:lnTo>
                  <a:pt x="4615" y="201"/>
                </a:lnTo>
                <a:lnTo>
                  <a:pt x="5072" y="200"/>
                </a:lnTo>
                <a:lnTo>
                  <a:pt x="5572" y="199"/>
                </a:lnTo>
                <a:lnTo>
                  <a:pt x="6098" y="197"/>
                </a:lnTo>
                <a:lnTo>
                  <a:pt x="6640" y="196"/>
                </a:lnTo>
                <a:lnTo>
                  <a:pt x="7181" y="194"/>
                </a:lnTo>
                <a:lnTo>
                  <a:pt x="7708" y="193"/>
                </a:lnTo>
                <a:lnTo>
                  <a:pt x="8206" y="191"/>
                </a:lnTo>
                <a:lnTo>
                  <a:pt x="8663" y="190"/>
                </a:lnTo>
                <a:lnTo>
                  <a:pt x="9063" y="188"/>
                </a:lnTo>
                <a:lnTo>
                  <a:pt x="9392" y="187"/>
                </a:lnTo>
                <a:lnTo>
                  <a:pt x="9637" y="185"/>
                </a:lnTo>
                <a:lnTo>
                  <a:pt x="9783" y="183"/>
                </a:lnTo>
                <a:lnTo>
                  <a:pt x="9795" y="185"/>
                </a:lnTo>
                <a:lnTo>
                  <a:pt x="9809" y="186"/>
                </a:lnTo>
                <a:lnTo>
                  <a:pt x="9822" y="185"/>
                </a:lnTo>
                <a:lnTo>
                  <a:pt x="9836" y="184"/>
                </a:lnTo>
                <a:lnTo>
                  <a:pt x="9844" y="184"/>
                </a:lnTo>
                <a:lnTo>
                  <a:pt x="9850" y="184"/>
                </a:lnTo>
                <a:lnTo>
                  <a:pt x="9856" y="185"/>
                </a:lnTo>
                <a:lnTo>
                  <a:pt x="9861" y="186"/>
                </a:lnTo>
                <a:lnTo>
                  <a:pt x="9866" y="188"/>
                </a:lnTo>
                <a:lnTo>
                  <a:pt x="9871" y="191"/>
                </a:lnTo>
                <a:lnTo>
                  <a:pt x="9875" y="195"/>
                </a:lnTo>
                <a:lnTo>
                  <a:pt x="9878" y="200"/>
                </a:lnTo>
                <a:lnTo>
                  <a:pt x="9877" y="223"/>
                </a:lnTo>
                <a:lnTo>
                  <a:pt x="9877" y="244"/>
                </a:lnTo>
                <a:lnTo>
                  <a:pt x="9877" y="265"/>
                </a:lnTo>
                <a:lnTo>
                  <a:pt x="9879" y="287"/>
                </a:lnTo>
                <a:lnTo>
                  <a:pt x="9881" y="307"/>
                </a:lnTo>
                <a:lnTo>
                  <a:pt x="9885" y="328"/>
                </a:lnTo>
                <a:lnTo>
                  <a:pt x="9891" y="348"/>
                </a:lnTo>
                <a:lnTo>
                  <a:pt x="9897" y="369"/>
                </a:lnTo>
                <a:lnTo>
                  <a:pt x="9904" y="388"/>
                </a:lnTo>
                <a:lnTo>
                  <a:pt x="9912" y="407"/>
                </a:lnTo>
                <a:lnTo>
                  <a:pt x="9921" y="425"/>
                </a:lnTo>
                <a:lnTo>
                  <a:pt x="9931" y="443"/>
                </a:lnTo>
                <a:lnTo>
                  <a:pt x="9944" y="461"/>
                </a:lnTo>
                <a:lnTo>
                  <a:pt x="9956" y="478"/>
                </a:lnTo>
                <a:lnTo>
                  <a:pt x="9970" y="494"/>
                </a:lnTo>
                <a:lnTo>
                  <a:pt x="9986" y="510"/>
                </a:lnTo>
                <a:lnTo>
                  <a:pt x="9994" y="520"/>
                </a:lnTo>
                <a:lnTo>
                  <a:pt x="10004" y="530"/>
                </a:lnTo>
                <a:lnTo>
                  <a:pt x="10013" y="540"/>
                </a:lnTo>
                <a:lnTo>
                  <a:pt x="10024" y="550"/>
                </a:lnTo>
                <a:lnTo>
                  <a:pt x="10046" y="570"/>
                </a:lnTo>
                <a:lnTo>
                  <a:pt x="10066" y="590"/>
                </a:lnTo>
                <a:lnTo>
                  <a:pt x="10076" y="602"/>
                </a:lnTo>
                <a:lnTo>
                  <a:pt x="10084" y="613"/>
                </a:lnTo>
                <a:lnTo>
                  <a:pt x="10090" y="625"/>
                </a:lnTo>
                <a:lnTo>
                  <a:pt x="10094" y="637"/>
                </a:lnTo>
                <a:lnTo>
                  <a:pt x="10096" y="644"/>
                </a:lnTo>
                <a:lnTo>
                  <a:pt x="10097" y="650"/>
                </a:lnTo>
                <a:lnTo>
                  <a:pt x="10097" y="657"/>
                </a:lnTo>
                <a:lnTo>
                  <a:pt x="10096" y="664"/>
                </a:lnTo>
                <a:lnTo>
                  <a:pt x="10095" y="671"/>
                </a:lnTo>
                <a:lnTo>
                  <a:pt x="10094" y="678"/>
                </a:lnTo>
                <a:lnTo>
                  <a:pt x="10091" y="686"/>
                </a:lnTo>
                <a:lnTo>
                  <a:pt x="10088" y="694"/>
                </a:lnTo>
                <a:lnTo>
                  <a:pt x="10083" y="695"/>
                </a:lnTo>
                <a:lnTo>
                  <a:pt x="10078" y="697"/>
                </a:lnTo>
                <a:lnTo>
                  <a:pt x="10072" y="697"/>
                </a:lnTo>
                <a:lnTo>
                  <a:pt x="10068" y="697"/>
                </a:lnTo>
                <a:lnTo>
                  <a:pt x="10059" y="695"/>
                </a:lnTo>
                <a:lnTo>
                  <a:pt x="10051" y="692"/>
                </a:lnTo>
                <a:lnTo>
                  <a:pt x="10043" y="687"/>
                </a:lnTo>
                <a:lnTo>
                  <a:pt x="10035" y="681"/>
                </a:lnTo>
                <a:lnTo>
                  <a:pt x="10026" y="674"/>
                </a:lnTo>
                <a:lnTo>
                  <a:pt x="10019" y="667"/>
                </a:lnTo>
                <a:lnTo>
                  <a:pt x="10011" y="660"/>
                </a:lnTo>
                <a:lnTo>
                  <a:pt x="10003" y="654"/>
                </a:lnTo>
                <a:lnTo>
                  <a:pt x="9995" y="647"/>
                </a:lnTo>
                <a:lnTo>
                  <a:pt x="9987" y="642"/>
                </a:lnTo>
                <a:lnTo>
                  <a:pt x="9977" y="637"/>
                </a:lnTo>
                <a:lnTo>
                  <a:pt x="9967" y="635"/>
                </a:lnTo>
                <a:lnTo>
                  <a:pt x="9962" y="634"/>
                </a:lnTo>
                <a:lnTo>
                  <a:pt x="9957" y="634"/>
                </a:lnTo>
                <a:lnTo>
                  <a:pt x="9952" y="635"/>
                </a:lnTo>
                <a:lnTo>
                  <a:pt x="9946" y="636"/>
                </a:lnTo>
                <a:lnTo>
                  <a:pt x="9932" y="641"/>
                </a:lnTo>
                <a:lnTo>
                  <a:pt x="9920" y="646"/>
                </a:lnTo>
                <a:lnTo>
                  <a:pt x="9908" y="652"/>
                </a:lnTo>
                <a:lnTo>
                  <a:pt x="9897" y="660"/>
                </a:lnTo>
                <a:lnTo>
                  <a:pt x="9893" y="664"/>
                </a:lnTo>
                <a:lnTo>
                  <a:pt x="9887" y="668"/>
                </a:lnTo>
                <a:lnTo>
                  <a:pt x="9883" y="673"/>
                </a:lnTo>
                <a:lnTo>
                  <a:pt x="9879" y="679"/>
                </a:lnTo>
                <a:lnTo>
                  <a:pt x="9876" y="685"/>
                </a:lnTo>
                <a:lnTo>
                  <a:pt x="9873" y="692"/>
                </a:lnTo>
                <a:lnTo>
                  <a:pt x="9871" y="698"/>
                </a:lnTo>
                <a:lnTo>
                  <a:pt x="9869" y="705"/>
                </a:lnTo>
                <a:lnTo>
                  <a:pt x="9867" y="715"/>
                </a:lnTo>
                <a:lnTo>
                  <a:pt x="9865" y="724"/>
                </a:lnTo>
                <a:lnTo>
                  <a:pt x="9865" y="735"/>
                </a:lnTo>
                <a:lnTo>
                  <a:pt x="9865" y="744"/>
                </a:lnTo>
                <a:lnTo>
                  <a:pt x="9866" y="753"/>
                </a:lnTo>
                <a:lnTo>
                  <a:pt x="9868" y="762"/>
                </a:lnTo>
                <a:lnTo>
                  <a:pt x="9870" y="771"/>
                </a:lnTo>
                <a:lnTo>
                  <a:pt x="9873" y="781"/>
                </a:lnTo>
                <a:lnTo>
                  <a:pt x="9881" y="797"/>
                </a:lnTo>
                <a:lnTo>
                  <a:pt x="9891" y="813"/>
                </a:lnTo>
                <a:lnTo>
                  <a:pt x="9901" y="829"/>
                </a:lnTo>
                <a:lnTo>
                  <a:pt x="9912" y="843"/>
                </a:lnTo>
                <a:lnTo>
                  <a:pt x="9911" y="849"/>
                </a:lnTo>
                <a:lnTo>
                  <a:pt x="9910" y="854"/>
                </a:lnTo>
                <a:lnTo>
                  <a:pt x="9907" y="859"/>
                </a:lnTo>
                <a:lnTo>
                  <a:pt x="9905" y="863"/>
                </a:lnTo>
                <a:lnTo>
                  <a:pt x="9898" y="872"/>
                </a:lnTo>
                <a:lnTo>
                  <a:pt x="9890" y="880"/>
                </a:lnTo>
                <a:lnTo>
                  <a:pt x="9881" y="888"/>
                </a:lnTo>
                <a:lnTo>
                  <a:pt x="9874" y="896"/>
                </a:lnTo>
                <a:lnTo>
                  <a:pt x="9871" y="900"/>
                </a:lnTo>
                <a:lnTo>
                  <a:pt x="9868" y="905"/>
                </a:lnTo>
                <a:lnTo>
                  <a:pt x="9865" y="909"/>
                </a:lnTo>
                <a:lnTo>
                  <a:pt x="9863" y="914"/>
                </a:lnTo>
                <a:lnTo>
                  <a:pt x="9860" y="924"/>
                </a:lnTo>
                <a:lnTo>
                  <a:pt x="9857" y="934"/>
                </a:lnTo>
                <a:lnTo>
                  <a:pt x="9855" y="943"/>
                </a:lnTo>
                <a:lnTo>
                  <a:pt x="9855" y="953"/>
                </a:lnTo>
                <a:lnTo>
                  <a:pt x="9855" y="963"/>
                </a:lnTo>
                <a:lnTo>
                  <a:pt x="9855" y="973"/>
                </a:lnTo>
                <a:lnTo>
                  <a:pt x="9857" y="982"/>
                </a:lnTo>
                <a:lnTo>
                  <a:pt x="9859" y="991"/>
                </a:lnTo>
                <a:lnTo>
                  <a:pt x="9862" y="1001"/>
                </a:lnTo>
                <a:lnTo>
                  <a:pt x="9866" y="1011"/>
                </a:lnTo>
                <a:lnTo>
                  <a:pt x="9869" y="1019"/>
                </a:lnTo>
                <a:lnTo>
                  <a:pt x="9874" y="1028"/>
                </a:lnTo>
                <a:lnTo>
                  <a:pt x="9879" y="1036"/>
                </a:lnTo>
                <a:lnTo>
                  <a:pt x="9884" y="1044"/>
                </a:lnTo>
                <a:lnTo>
                  <a:pt x="9891" y="1051"/>
                </a:lnTo>
                <a:lnTo>
                  <a:pt x="9897" y="1059"/>
                </a:lnTo>
                <a:lnTo>
                  <a:pt x="9918" y="1068"/>
                </a:lnTo>
                <a:lnTo>
                  <a:pt x="9941" y="1078"/>
                </a:lnTo>
                <a:lnTo>
                  <a:pt x="9952" y="1081"/>
                </a:lnTo>
                <a:lnTo>
                  <a:pt x="9963" y="1083"/>
                </a:lnTo>
                <a:lnTo>
                  <a:pt x="9969" y="1082"/>
                </a:lnTo>
                <a:lnTo>
                  <a:pt x="9974" y="1081"/>
                </a:lnTo>
                <a:lnTo>
                  <a:pt x="9980" y="1079"/>
                </a:lnTo>
                <a:lnTo>
                  <a:pt x="9986" y="1076"/>
                </a:lnTo>
                <a:lnTo>
                  <a:pt x="9995" y="1070"/>
                </a:lnTo>
                <a:lnTo>
                  <a:pt x="10003" y="1064"/>
                </a:lnTo>
                <a:lnTo>
                  <a:pt x="10011" y="1056"/>
                </a:lnTo>
                <a:lnTo>
                  <a:pt x="10018" y="1047"/>
                </a:lnTo>
                <a:lnTo>
                  <a:pt x="10024" y="1038"/>
                </a:lnTo>
                <a:lnTo>
                  <a:pt x="10030" y="1028"/>
                </a:lnTo>
                <a:lnTo>
                  <a:pt x="10031" y="1023"/>
                </a:lnTo>
                <a:lnTo>
                  <a:pt x="10032" y="1017"/>
                </a:lnTo>
                <a:lnTo>
                  <a:pt x="10033" y="1012"/>
                </a:lnTo>
                <a:lnTo>
                  <a:pt x="10033" y="1004"/>
                </a:lnTo>
                <a:lnTo>
                  <a:pt x="10037" y="1001"/>
                </a:lnTo>
                <a:lnTo>
                  <a:pt x="10043" y="998"/>
                </a:lnTo>
                <a:lnTo>
                  <a:pt x="10049" y="997"/>
                </a:lnTo>
                <a:lnTo>
                  <a:pt x="10056" y="997"/>
                </a:lnTo>
                <a:lnTo>
                  <a:pt x="10062" y="998"/>
                </a:lnTo>
                <a:lnTo>
                  <a:pt x="10069" y="1000"/>
                </a:lnTo>
                <a:lnTo>
                  <a:pt x="10076" y="1003"/>
                </a:lnTo>
                <a:lnTo>
                  <a:pt x="10082" y="1007"/>
                </a:lnTo>
                <a:lnTo>
                  <a:pt x="10089" y="1016"/>
                </a:lnTo>
                <a:lnTo>
                  <a:pt x="10095" y="1025"/>
                </a:lnTo>
                <a:lnTo>
                  <a:pt x="10099" y="1035"/>
                </a:lnTo>
                <a:lnTo>
                  <a:pt x="10102" y="1045"/>
                </a:lnTo>
                <a:lnTo>
                  <a:pt x="10103" y="1056"/>
                </a:lnTo>
                <a:lnTo>
                  <a:pt x="10103" y="1066"/>
                </a:lnTo>
                <a:lnTo>
                  <a:pt x="10100" y="1077"/>
                </a:lnTo>
                <a:lnTo>
                  <a:pt x="10097" y="1087"/>
                </a:lnTo>
                <a:lnTo>
                  <a:pt x="10089" y="1104"/>
                </a:lnTo>
                <a:lnTo>
                  <a:pt x="10081" y="1119"/>
                </a:lnTo>
                <a:lnTo>
                  <a:pt x="10070" y="1133"/>
                </a:lnTo>
                <a:lnTo>
                  <a:pt x="10059" y="1148"/>
                </a:lnTo>
                <a:lnTo>
                  <a:pt x="10036" y="1174"/>
                </a:lnTo>
                <a:lnTo>
                  <a:pt x="10011" y="1200"/>
                </a:lnTo>
                <a:lnTo>
                  <a:pt x="9998" y="1213"/>
                </a:lnTo>
                <a:lnTo>
                  <a:pt x="9987" y="1226"/>
                </a:lnTo>
                <a:lnTo>
                  <a:pt x="9975" y="1239"/>
                </a:lnTo>
                <a:lnTo>
                  <a:pt x="9964" y="1253"/>
                </a:lnTo>
                <a:lnTo>
                  <a:pt x="9955" y="1268"/>
                </a:lnTo>
                <a:lnTo>
                  <a:pt x="9947" y="1283"/>
                </a:lnTo>
                <a:lnTo>
                  <a:pt x="9940" y="1300"/>
                </a:lnTo>
                <a:lnTo>
                  <a:pt x="9933" y="1317"/>
                </a:lnTo>
                <a:lnTo>
                  <a:pt x="9921" y="1369"/>
                </a:lnTo>
                <a:close/>
                <a:moveTo>
                  <a:pt x="9912" y="1231"/>
                </a:moveTo>
                <a:lnTo>
                  <a:pt x="9905" y="1243"/>
                </a:lnTo>
                <a:lnTo>
                  <a:pt x="9899" y="1254"/>
                </a:lnTo>
                <a:lnTo>
                  <a:pt x="9893" y="1266"/>
                </a:lnTo>
                <a:lnTo>
                  <a:pt x="9887" y="1277"/>
                </a:lnTo>
                <a:lnTo>
                  <a:pt x="9878" y="1303"/>
                </a:lnTo>
                <a:lnTo>
                  <a:pt x="9871" y="1328"/>
                </a:lnTo>
                <a:lnTo>
                  <a:pt x="9864" y="1355"/>
                </a:lnTo>
                <a:lnTo>
                  <a:pt x="9859" y="1382"/>
                </a:lnTo>
                <a:lnTo>
                  <a:pt x="9853" y="1408"/>
                </a:lnTo>
                <a:lnTo>
                  <a:pt x="9848" y="1435"/>
                </a:lnTo>
                <a:lnTo>
                  <a:pt x="9829" y="1450"/>
                </a:lnTo>
                <a:lnTo>
                  <a:pt x="9784" y="1452"/>
                </a:lnTo>
                <a:lnTo>
                  <a:pt x="9739" y="1453"/>
                </a:lnTo>
                <a:lnTo>
                  <a:pt x="9694" y="1454"/>
                </a:lnTo>
                <a:lnTo>
                  <a:pt x="9649" y="1455"/>
                </a:lnTo>
                <a:lnTo>
                  <a:pt x="9603" y="1456"/>
                </a:lnTo>
                <a:lnTo>
                  <a:pt x="9558" y="1456"/>
                </a:lnTo>
                <a:lnTo>
                  <a:pt x="9512" y="1457"/>
                </a:lnTo>
                <a:lnTo>
                  <a:pt x="9467" y="1457"/>
                </a:lnTo>
                <a:lnTo>
                  <a:pt x="9421" y="1457"/>
                </a:lnTo>
                <a:lnTo>
                  <a:pt x="9376" y="1457"/>
                </a:lnTo>
                <a:lnTo>
                  <a:pt x="9331" y="1457"/>
                </a:lnTo>
                <a:lnTo>
                  <a:pt x="9286" y="1458"/>
                </a:lnTo>
                <a:lnTo>
                  <a:pt x="9242" y="1458"/>
                </a:lnTo>
                <a:lnTo>
                  <a:pt x="9198" y="1458"/>
                </a:lnTo>
                <a:lnTo>
                  <a:pt x="9155" y="1458"/>
                </a:lnTo>
                <a:lnTo>
                  <a:pt x="9112" y="1459"/>
                </a:lnTo>
                <a:lnTo>
                  <a:pt x="3106" y="1473"/>
                </a:lnTo>
                <a:lnTo>
                  <a:pt x="2985" y="1475"/>
                </a:lnTo>
                <a:lnTo>
                  <a:pt x="1954" y="1480"/>
                </a:lnTo>
                <a:lnTo>
                  <a:pt x="1906" y="1480"/>
                </a:lnTo>
                <a:lnTo>
                  <a:pt x="1859" y="1480"/>
                </a:lnTo>
                <a:lnTo>
                  <a:pt x="1812" y="1480"/>
                </a:lnTo>
                <a:lnTo>
                  <a:pt x="1765" y="1481"/>
                </a:lnTo>
                <a:lnTo>
                  <a:pt x="1719" y="1482"/>
                </a:lnTo>
                <a:lnTo>
                  <a:pt x="1673" y="1483"/>
                </a:lnTo>
                <a:lnTo>
                  <a:pt x="1627" y="1484"/>
                </a:lnTo>
                <a:lnTo>
                  <a:pt x="1581" y="1485"/>
                </a:lnTo>
                <a:lnTo>
                  <a:pt x="1536" y="1486"/>
                </a:lnTo>
                <a:lnTo>
                  <a:pt x="1490" y="1487"/>
                </a:lnTo>
                <a:lnTo>
                  <a:pt x="1445" y="1488"/>
                </a:lnTo>
                <a:lnTo>
                  <a:pt x="1399" y="1489"/>
                </a:lnTo>
                <a:lnTo>
                  <a:pt x="1353" y="1489"/>
                </a:lnTo>
                <a:lnTo>
                  <a:pt x="1307" y="1489"/>
                </a:lnTo>
                <a:lnTo>
                  <a:pt x="1260" y="1489"/>
                </a:lnTo>
                <a:lnTo>
                  <a:pt x="1213" y="1489"/>
                </a:lnTo>
                <a:lnTo>
                  <a:pt x="1209" y="1484"/>
                </a:lnTo>
                <a:lnTo>
                  <a:pt x="1207" y="1480"/>
                </a:lnTo>
                <a:lnTo>
                  <a:pt x="1204" y="1475"/>
                </a:lnTo>
                <a:lnTo>
                  <a:pt x="1203" y="1469"/>
                </a:lnTo>
                <a:lnTo>
                  <a:pt x="1203" y="1458"/>
                </a:lnTo>
                <a:lnTo>
                  <a:pt x="1204" y="1447"/>
                </a:lnTo>
                <a:lnTo>
                  <a:pt x="1205" y="1436"/>
                </a:lnTo>
                <a:lnTo>
                  <a:pt x="1205" y="1424"/>
                </a:lnTo>
                <a:lnTo>
                  <a:pt x="1205" y="1419"/>
                </a:lnTo>
                <a:lnTo>
                  <a:pt x="1204" y="1413"/>
                </a:lnTo>
                <a:lnTo>
                  <a:pt x="1202" y="1408"/>
                </a:lnTo>
                <a:lnTo>
                  <a:pt x="1200" y="1403"/>
                </a:lnTo>
                <a:lnTo>
                  <a:pt x="1196" y="1384"/>
                </a:lnTo>
                <a:lnTo>
                  <a:pt x="1191" y="1364"/>
                </a:lnTo>
                <a:lnTo>
                  <a:pt x="1186" y="1346"/>
                </a:lnTo>
                <a:lnTo>
                  <a:pt x="1179" y="1327"/>
                </a:lnTo>
                <a:lnTo>
                  <a:pt x="1171" y="1310"/>
                </a:lnTo>
                <a:lnTo>
                  <a:pt x="1162" y="1294"/>
                </a:lnTo>
                <a:lnTo>
                  <a:pt x="1150" y="1277"/>
                </a:lnTo>
                <a:lnTo>
                  <a:pt x="1139" y="1262"/>
                </a:lnTo>
                <a:lnTo>
                  <a:pt x="1139" y="1257"/>
                </a:lnTo>
                <a:lnTo>
                  <a:pt x="1140" y="1253"/>
                </a:lnTo>
                <a:lnTo>
                  <a:pt x="1142" y="1249"/>
                </a:lnTo>
                <a:lnTo>
                  <a:pt x="1144" y="1246"/>
                </a:lnTo>
                <a:lnTo>
                  <a:pt x="1151" y="1242"/>
                </a:lnTo>
                <a:lnTo>
                  <a:pt x="1158" y="1238"/>
                </a:lnTo>
                <a:lnTo>
                  <a:pt x="1167" y="1235"/>
                </a:lnTo>
                <a:lnTo>
                  <a:pt x="1175" y="1232"/>
                </a:lnTo>
                <a:lnTo>
                  <a:pt x="1179" y="1230"/>
                </a:lnTo>
                <a:lnTo>
                  <a:pt x="1182" y="1228"/>
                </a:lnTo>
                <a:lnTo>
                  <a:pt x="1185" y="1225"/>
                </a:lnTo>
                <a:lnTo>
                  <a:pt x="1188" y="1221"/>
                </a:lnTo>
                <a:lnTo>
                  <a:pt x="1196" y="1215"/>
                </a:lnTo>
                <a:lnTo>
                  <a:pt x="1202" y="1208"/>
                </a:lnTo>
                <a:lnTo>
                  <a:pt x="1209" y="1201"/>
                </a:lnTo>
                <a:lnTo>
                  <a:pt x="1214" y="1192"/>
                </a:lnTo>
                <a:lnTo>
                  <a:pt x="1218" y="1184"/>
                </a:lnTo>
                <a:lnTo>
                  <a:pt x="1222" y="1176"/>
                </a:lnTo>
                <a:lnTo>
                  <a:pt x="1225" y="1168"/>
                </a:lnTo>
                <a:lnTo>
                  <a:pt x="1227" y="1160"/>
                </a:lnTo>
                <a:lnTo>
                  <a:pt x="1234" y="1124"/>
                </a:lnTo>
                <a:lnTo>
                  <a:pt x="1243" y="1088"/>
                </a:lnTo>
                <a:lnTo>
                  <a:pt x="1248" y="1084"/>
                </a:lnTo>
                <a:lnTo>
                  <a:pt x="1254" y="1081"/>
                </a:lnTo>
                <a:lnTo>
                  <a:pt x="1259" y="1079"/>
                </a:lnTo>
                <a:lnTo>
                  <a:pt x="1264" y="1077"/>
                </a:lnTo>
                <a:lnTo>
                  <a:pt x="1276" y="1075"/>
                </a:lnTo>
                <a:lnTo>
                  <a:pt x="1288" y="1075"/>
                </a:lnTo>
                <a:lnTo>
                  <a:pt x="1300" y="1075"/>
                </a:lnTo>
                <a:lnTo>
                  <a:pt x="1312" y="1074"/>
                </a:lnTo>
                <a:lnTo>
                  <a:pt x="1317" y="1073"/>
                </a:lnTo>
                <a:lnTo>
                  <a:pt x="1323" y="1071"/>
                </a:lnTo>
                <a:lnTo>
                  <a:pt x="1328" y="1069"/>
                </a:lnTo>
                <a:lnTo>
                  <a:pt x="1332" y="1066"/>
                </a:lnTo>
                <a:lnTo>
                  <a:pt x="1340" y="1068"/>
                </a:lnTo>
                <a:lnTo>
                  <a:pt x="1348" y="1068"/>
                </a:lnTo>
                <a:lnTo>
                  <a:pt x="1355" y="1068"/>
                </a:lnTo>
                <a:lnTo>
                  <a:pt x="1361" y="1067"/>
                </a:lnTo>
                <a:lnTo>
                  <a:pt x="1373" y="1062"/>
                </a:lnTo>
                <a:lnTo>
                  <a:pt x="1384" y="1056"/>
                </a:lnTo>
                <a:lnTo>
                  <a:pt x="1395" y="1048"/>
                </a:lnTo>
                <a:lnTo>
                  <a:pt x="1406" y="1042"/>
                </a:lnTo>
                <a:lnTo>
                  <a:pt x="1412" y="1039"/>
                </a:lnTo>
                <a:lnTo>
                  <a:pt x="1418" y="1037"/>
                </a:lnTo>
                <a:lnTo>
                  <a:pt x="1424" y="1035"/>
                </a:lnTo>
                <a:lnTo>
                  <a:pt x="1431" y="1034"/>
                </a:lnTo>
                <a:lnTo>
                  <a:pt x="1439" y="1030"/>
                </a:lnTo>
                <a:lnTo>
                  <a:pt x="1446" y="1025"/>
                </a:lnTo>
                <a:lnTo>
                  <a:pt x="1452" y="1020"/>
                </a:lnTo>
                <a:lnTo>
                  <a:pt x="1458" y="1014"/>
                </a:lnTo>
                <a:lnTo>
                  <a:pt x="1468" y="1001"/>
                </a:lnTo>
                <a:lnTo>
                  <a:pt x="1476" y="988"/>
                </a:lnTo>
                <a:lnTo>
                  <a:pt x="1492" y="960"/>
                </a:lnTo>
                <a:lnTo>
                  <a:pt x="1508" y="932"/>
                </a:lnTo>
                <a:lnTo>
                  <a:pt x="1509" y="922"/>
                </a:lnTo>
                <a:lnTo>
                  <a:pt x="1509" y="912"/>
                </a:lnTo>
                <a:lnTo>
                  <a:pt x="1509" y="902"/>
                </a:lnTo>
                <a:lnTo>
                  <a:pt x="1508" y="893"/>
                </a:lnTo>
                <a:lnTo>
                  <a:pt x="1507" y="884"/>
                </a:lnTo>
                <a:lnTo>
                  <a:pt x="1505" y="875"/>
                </a:lnTo>
                <a:lnTo>
                  <a:pt x="1502" y="865"/>
                </a:lnTo>
                <a:lnTo>
                  <a:pt x="1499" y="856"/>
                </a:lnTo>
                <a:lnTo>
                  <a:pt x="1496" y="847"/>
                </a:lnTo>
                <a:lnTo>
                  <a:pt x="1492" y="839"/>
                </a:lnTo>
                <a:lnTo>
                  <a:pt x="1487" y="831"/>
                </a:lnTo>
                <a:lnTo>
                  <a:pt x="1482" y="821"/>
                </a:lnTo>
                <a:lnTo>
                  <a:pt x="1475" y="813"/>
                </a:lnTo>
                <a:lnTo>
                  <a:pt x="1469" y="806"/>
                </a:lnTo>
                <a:lnTo>
                  <a:pt x="1463" y="798"/>
                </a:lnTo>
                <a:lnTo>
                  <a:pt x="1456" y="791"/>
                </a:lnTo>
                <a:lnTo>
                  <a:pt x="1438" y="783"/>
                </a:lnTo>
                <a:lnTo>
                  <a:pt x="1417" y="774"/>
                </a:lnTo>
                <a:lnTo>
                  <a:pt x="1407" y="770"/>
                </a:lnTo>
                <a:lnTo>
                  <a:pt x="1396" y="767"/>
                </a:lnTo>
                <a:lnTo>
                  <a:pt x="1384" y="764"/>
                </a:lnTo>
                <a:lnTo>
                  <a:pt x="1374" y="762"/>
                </a:lnTo>
                <a:lnTo>
                  <a:pt x="1363" y="761"/>
                </a:lnTo>
                <a:lnTo>
                  <a:pt x="1352" y="761"/>
                </a:lnTo>
                <a:lnTo>
                  <a:pt x="1340" y="761"/>
                </a:lnTo>
                <a:lnTo>
                  <a:pt x="1329" y="763"/>
                </a:lnTo>
                <a:lnTo>
                  <a:pt x="1319" y="766"/>
                </a:lnTo>
                <a:lnTo>
                  <a:pt x="1309" y="770"/>
                </a:lnTo>
                <a:lnTo>
                  <a:pt x="1299" y="775"/>
                </a:lnTo>
                <a:lnTo>
                  <a:pt x="1289" y="784"/>
                </a:lnTo>
                <a:lnTo>
                  <a:pt x="1286" y="782"/>
                </a:lnTo>
                <a:lnTo>
                  <a:pt x="1283" y="781"/>
                </a:lnTo>
                <a:lnTo>
                  <a:pt x="1280" y="780"/>
                </a:lnTo>
                <a:lnTo>
                  <a:pt x="1277" y="780"/>
                </a:lnTo>
                <a:lnTo>
                  <a:pt x="1271" y="780"/>
                </a:lnTo>
                <a:lnTo>
                  <a:pt x="1265" y="781"/>
                </a:lnTo>
                <a:lnTo>
                  <a:pt x="1259" y="781"/>
                </a:lnTo>
                <a:lnTo>
                  <a:pt x="1254" y="780"/>
                </a:lnTo>
                <a:lnTo>
                  <a:pt x="1252" y="778"/>
                </a:lnTo>
                <a:lnTo>
                  <a:pt x="1249" y="775"/>
                </a:lnTo>
                <a:lnTo>
                  <a:pt x="1247" y="772"/>
                </a:lnTo>
                <a:lnTo>
                  <a:pt x="1246" y="768"/>
                </a:lnTo>
                <a:lnTo>
                  <a:pt x="1247" y="760"/>
                </a:lnTo>
                <a:lnTo>
                  <a:pt x="1247" y="752"/>
                </a:lnTo>
                <a:lnTo>
                  <a:pt x="1247" y="744"/>
                </a:lnTo>
                <a:lnTo>
                  <a:pt x="1246" y="737"/>
                </a:lnTo>
                <a:lnTo>
                  <a:pt x="1243" y="721"/>
                </a:lnTo>
                <a:lnTo>
                  <a:pt x="1238" y="708"/>
                </a:lnTo>
                <a:lnTo>
                  <a:pt x="1231" y="694"/>
                </a:lnTo>
                <a:lnTo>
                  <a:pt x="1223" y="681"/>
                </a:lnTo>
                <a:lnTo>
                  <a:pt x="1214" y="669"/>
                </a:lnTo>
                <a:lnTo>
                  <a:pt x="1203" y="658"/>
                </a:lnTo>
                <a:lnTo>
                  <a:pt x="1192" y="647"/>
                </a:lnTo>
                <a:lnTo>
                  <a:pt x="1180" y="636"/>
                </a:lnTo>
                <a:lnTo>
                  <a:pt x="1168" y="626"/>
                </a:lnTo>
                <a:lnTo>
                  <a:pt x="1154" y="617"/>
                </a:lnTo>
                <a:lnTo>
                  <a:pt x="1129" y="599"/>
                </a:lnTo>
                <a:lnTo>
                  <a:pt x="1104" y="582"/>
                </a:lnTo>
                <a:lnTo>
                  <a:pt x="1102" y="573"/>
                </a:lnTo>
                <a:lnTo>
                  <a:pt x="1101" y="565"/>
                </a:lnTo>
                <a:lnTo>
                  <a:pt x="1102" y="557"/>
                </a:lnTo>
                <a:lnTo>
                  <a:pt x="1104" y="550"/>
                </a:lnTo>
                <a:lnTo>
                  <a:pt x="1107" y="542"/>
                </a:lnTo>
                <a:lnTo>
                  <a:pt x="1111" y="536"/>
                </a:lnTo>
                <a:lnTo>
                  <a:pt x="1116" y="529"/>
                </a:lnTo>
                <a:lnTo>
                  <a:pt x="1122" y="523"/>
                </a:lnTo>
                <a:lnTo>
                  <a:pt x="1133" y="511"/>
                </a:lnTo>
                <a:lnTo>
                  <a:pt x="1145" y="498"/>
                </a:lnTo>
                <a:lnTo>
                  <a:pt x="1150" y="491"/>
                </a:lnTo>
                <a:lnTo>
                  <a:pt x="1155" y="485"/>
                </a:lnTo>
                <a:lnTo>
                  <a:pt x="1159" y="478"/>
                </a:lnTo>
                <a:lnTo>
                  <a:pt x="1164" y="471"/>
                </a:lnTo>
                <a:lnTo>
                  <a:pt x="1171" y="449"/>
                </a:lnTo>
                <a:lnTo>
                  <a:pt x="1178" y="429"/>
                </a:lnTo>
                <a:lnTo>
                  <a:pt x="1184" y="408"/>
                </a:lnTo>
                <a:lnTo>
                  <a:pt x="1189" y="387"/>
                </a:lnTo>
                <a:lnTo>
                  <a:pt x="1193" y="365"/>
                </a:lnTo>
                <a:lnTo>
                  <a:pt x="1196" y="343"/>
                </a:lnTo>
                <a:lnTo>
                  <a:pt x="1197" y="321"/>
                </a:lnTo>
                <a:lnTo>
                  <a:pt x="1197" y="298"/>
                </a:lnTo>
                <a:lnTo>
                  <a:pt x="1199" y="294"/>
                </a:lnTo>
                <a:lnTo>
                  <a:pt x="1201" y="291"/>
                </a:lnTo>
                <a:lnTo>
                  <a:pt x="1204" y="289"/>
                </a:lnTo>
                <a:lnTo>
                  <a:pt x="1208" y="286"/>
                </a:lnTo>
                <a:lnTo>
                  <a:pt x="1214" y="284"/>
                </a:lnTo>
                <a:lnTo>
                  <a:pt x="1221" y="282"/>
                </a:lnTo>
                <a:lnTo>
                  <a:pt x="1237" y="280"/>
                </a:lnTo>
                <a:lnTo>
                  <a:pt x="1253" y="279"/>
                </a:lnTo>
                <a:lnTo>
                  <a:pt x="1283" y="282"/>
                </a:lnTo>
                <a:lnTo>
                  <a:pt x="1314" y="284"/>
                </a:lnTo>
                <a:lnTo>
                  <a:pt x="1344" y="285"/>
                </a:lnTo>
                <a:lnTo>
                  <a:pt x="1374" y="286"/>
                </a:lnTo>
                <a:lnTo>
                  <a:pt x="1432" y="286"/>
                </a:lnTo>
                <a:lnTo>
                  <a:pt x="1491" y="284"/>
                </a:lnTo>
                <a:lnTo>
                  <a:pt x="1549" y="283"/>
                </a:lnTo>
                <a:lnTo>
                  <a:pt x="1607" y="281"/>
                </a:lnTo>
                <a:lnTo>
                  <a:pt x="1667" y="281"/>
                </a:lnTo>
                <a:lnTo>
                  <a:pt x="1727" y="283"/>
                </a:lnTo>
                <a:lnTo>
                  <a:pt x="1768" y="282"/>
                </a:lnTo>
                <a:lnTo>
                  <a:pt x="1809" y="281"/>
                </a:lnTo>
                <a:lnTo>
                  <a:pt x="1851" y="279"/>
                </a:lnTo>
                <a:lnTo>
                  <a:pt x="1890" y="277"/>
                </a:lnTo>
                <a:lnTo>
                  <a:pt x="1931" y="276"/>
                </a:lnTo>
                <a:lnTo>
                  <a:pt x="1972" y="276"/>
                </a:lnTo>
                <a:lnTo>
                  <a:pt x="2012" y="277"/>
                </a:lnTo>
                <a:lnTo>
                  <a:pt x="2053" y="279"/>
                </a:lnTo>
                <a:lnTo>
                  <a:pt x="2130" y="277"/>
                </a:lnTo>
                <a:lnTo>
                  <a:pt x="2207" y="276"/>
                </a:lnTo>
                <a:lnTo>
                  <a:pt x="2284" y="274"/>
                </a:lnTo>
                <a:lnTo>
                  <a:pt x="2361" y="273"/>
                </a:lnTo>
                <a:lnTo>
                  <a:pt x="2437" y="273"/>
                </a:lnTo>
                <a:lnTo>
                  <a:pt x="2514" y="272"/>
                </a:lnTo>
                <a:lnTo>
                  <a:pt x="2591" y="271"/>
                </a:lnTo>
                <a:lnTo>
                  <a:pt x="2667" y="271"/>
                </a:lnTo>
                <a:lnTo>
                  <a:pt x="2744" y="270"/>
                </a:lnTo>
                <a:lnTo>
                  <a:pt x="2821" y="270"/>
                </a:lnTo>
                <a:lnTo>
                  <a:pt x="2897" y="269"/>
                </a:lnTo>
                <a:lnTo>
                  <a:pt x="2974" y="269"/>
                </a:lnTo>
                <a:lnTo>
                  <a:pt x="3052" y="268"/>
                </a:lnTo>
                <a:lnTo>
                  <a:pt x="3128" y="266"/>
                </a:lnTo>
                <a:lnTo>
                  <a:pt x="3206" y="265"/>
                </a:lnTo>
                <a:lnTo>
                  <a:pt x="3284" y="264"/>
                </a:lnTo>
                <a:lnTo>
                  <a:pt x="3333" y="261"/>
                </a:lnTo>
                <a:lnTo>
                  <a:pt x="3381" y="260"/>
                </a:lnTo>
                <a:lnTo>
                  <a:pt x="3430" y="260"/>
                </a:lnTo>
                <a:lnTo>
                  <a:pt x="3479" y="261"/>
                </a:lnTo>
                <a:lnTo>
                  <a:pt x="3528" y="262"/>
                </a:lnTo>
                <a:lnTo>
                  <a:pt x="3577" y="262"/>
                </a:lnTo>
                <a:lnTo>
                  <a:pt x="3603" y="261"/>
                </a:lnTo>
                <a:lnTo>
                  <a:pt x="3627" y="260"/>
                </a:lnTo>
                <a:lnTo>
                  <a:pt x="3653" y="258"/>
                </a:lnTo>
                <a:lnTo>
                  <a:pt x="3678" y="256"/>
                </a:lnTo>
                <a:lnTo>
                  <a:pt x="3689" y="258"/>
                </a:lnTo>
                <a:lnTo>
                  <a:pt x="3699" y="259"/>
                </a:lnTo>
                <a:lnTo>
                  <a:pt x="3709" y="260"/>
                </a:lnTo>
                <a:lnTo>
                  <a:pt x="3720" y="260"/>
                </a:lnTo>
                <a:lnTo>
                  <a:pt x="3742" y="260"/>
                </a:lnTo>
                <a:lnTo>
                  <a:pt x="3763" y="259"/>
                </a:lnTo>
                <a:lnTo>
                  <a:pt x="3785" y="257"/>
                </a:lnTo>
                <a:lnTo>
                  <a:pt x="3806" y="255"/>
                </a:lnTo>
                <a:lnTo>
                  <a:pt x="3829" y="254"/>
                </a:lnTo>
                <a:lnTo>
                  <a:pt x="3850" y="254"/>
                </a:lnTo>
                <a:lnTo>
                  <a:pt x="3948" y="254"/>
                </a:lnTo>
                <a:lnTo>
                  <a:pt x="4145" y="254"/>
                </a:lnTo>
                <a:lnTo>
                  <a:pt x="4428" y="254"/>
                </a:lnTo>
                <a:lnTo>
                  <a:pt x="4781" y="254"/>
                </a:lnTo>
                <a:lnTo>
                  <a:pt x="5191" y="253"/>
                </a:lnTo>
                <a:lnTo>
                  <a:pt x="5643" y="253"/>
                </a:lnTo>
                <a:lnTo>
                  <a:pt x="6125" y="252"/>
                </a:lnTo>
                <a:lnTo>
                  <a:pt x="6619" y="251"/>
                </a:lnTo>
                <a:lnTo>
                  <a:pt x="7114" y="251"/>
                </a:lnTo>
                <a:lnTo>
                  <a:pt x="7596" y="250"/>
                </a:lnTo>
                <a:lnTo>
                  <a:pt x="8048" y="249"/>
                </a:lnTo>
                <a:lnTo>
                  <a:pt x="8459" y="249"/>
                </a:lnTo>
                <a:lnTo>
                  <a:pt x="8813" y="248"/>
                </a:lnTo>
                <a:lnTo>
                  <a:pt x="9096" y="247"/>
                </a:lnTo>
                <a:lnTo>
                  <a:pt x="9296" y="247"/>
                </a:lnTo>
                <a:lnTo>
                  <a:pt x="9395" y="246"/>
                </a:lnTo>
                <a:lnTo>
                  <a:pt x="9434" y="247"/>
                </a:lnTo>
                <a:lnTo>
                  <a:pt x="9474" y="247"/>
                </a:lnTo>
                <a:lnTo>
                  <a:pt x="9515" y="246"/>
                </a:lnTo>
                <a:lnTo>
                  <a:pt x="9556" y="245"/>
                </a:lnTo>
                <a:lnTo>
                  <a:pt x="9597" y="243"/>
                </a:lnTo>
                <a:lnTo>
                  <a:pt x="9638" y="243"/>
                </a:lnTo>
                <a:lnTo>
                  <a:pt x="9677" y="243"/>
                </a:lnTo>
                <a:lnTo>
                  <a:pt x="9715" y="245"/>
                </a:lnTo>
                <a:lnTo>
                  <a:pt x="9735" y="244"/>
                </a:lnTo>
                <a:lnTo>
                  <a:pt x="9754" y="243"/>
                </a:lnTo>
                <a:lnTo>
                  <a:pt x="9772" y="243"/>
                </a:lnTo>
                <a:lnTo>
                  <a:pt x="9792" y="242"/>
                </a:lnTo>
                <a:lnTo>
                  <a:pt x="9800" y="251"/>
                </a:lnTo>
                <a:lnTo>
                  <a:pt x="9806" y="261"/>
                </a:lnTo>
                <a:lnTo>
                  <a:pt x="9811" y="274"/>
                </a:lnTo>
                <a:lnTo>
                  <a:pt x="9815" y="286"/>
                </a:lnTo>
                <a:lnTo>
                  <a:pt x="9822" y="310"/>
                </a:lnTo>
                <a:lnTo>
                  <a:pt x="9829" y="336"/>
                </a:lnTo>
                <a:lnTo>
                  <a:pt x="9832" y="350"/>
                </a:lnTo>
                <a:lnTo>
                  <a:pt x="9836" y="364"/>
                </a:lnTo>
                <a:lnTo>
                  <a:pt x="9841" y="377"/>
                </a:lnTo>
                <a:lnTo>
                  <a:pt x="9847" y="389"/>
                </a:lnTo>
                <a:lnTo>
                  <a:pt x="9860" y="415"/>
                </a:lnTo>
                <a:lnTo>
                  <a:pt x="9874" y="439"/>
                </a:lnTo>
                <a:lnTo>
                  <a:pt x="9890" y="464"/>
                </a:lnTo>
                <a:lnTo>
                  <a:pt x="9905" y="487"/>
                </a:lnTo>
                <a:lnTo>
                  <a:pt x="9921" y="511"/>
                </a:lnTo>
                <a:lnTo>
                  <a:pt x="9937" y="535"/>
                </a:lnTo>
                <a:lnTo>
                  <a:pt x="9945" y="539"/>
                </a:lnTo>
                <a:lnTo>
                  <a:pt x="9953" y="543"/>
                </a:lnTo>
                <a:lnTo>
                  <a:pt x="9957" y="547"/>
                </a:lnTo>
                <a:lnTo>
                  <a:pt x="9959" y="550"/>
                </a:lnTo>
                <a:lnTo>
                  <a:pt x="9960" y="555"/>
                </a:lnTo>
                <a:lnTo>
                  <a:pt x="9958" y="560"/>
                </a:lnTo>
                <a:lnTo>
                  <a:pt x="9957" y="566"/>
                </a:lnTo>
                <a:lnTo>
                  <a:pt x="9955" y="571"/>
                </a:lnTo>
                <a:lnTo>
                  <a:pt x="9952" y="575"/>
                </a:lnTo>
                <a:lnTo>
                  <a:pt x="9948" y="577"/>
                </a:lnTo>
                <a:lnTo>
                  <a:pt x="9944" y="578"/>
                </a:lnTo>
                <a:lnTo>
                  <a:pt x="9940" y="579"/>
                </a:lnTo>
                <a:lnTo>
                  <a:pt x="9934" y="579"/>
                </a:lnTo>
                <a:lnTo>
                  <a:pt x="9929" y="578"/>
                </a:lnTo>
                <a:lnTo>
                  <a:pt x="9919" y="576"/>
                </a:lnTo>
                <a:lnTo>
                  <a:pt x="9908" y="573"/>
                </a:lnTo>
                <a:lnTo>
                  <a:pt x="9903" y="573"/>
                </a:lnTo>
                <a:lnTo>
                  <a:pt x="9898" y="573"/>
                </a:lnTo>
                <a:lnTo>
                  <a:pt x="9893" y="574"/>
                </a:lnTo>
                <a:lnTo>
                  <a:pt x="9887" y="576"/>
                </a:lnTo>
                <a:lnTo>
                  <a:pt x="9877" y="580"/>
                </a:lnTo>
                <a:lnTo>
                  <a:pt x="9868" y="585"/>
                </a:lnTo>
                <a:lnTo>
                  <a:pt x="9859" y="592"/>
                </a:lnTo>
                <a:lnTo>
                  <a:pt x="9852" y="598"/>
                </a:lnTo>
                <a:lnTo>
                  <a:pt x="9844" y="605"/>
                </a:lnTo>
                <a:lnTo>
                  <a:pt x="9837" y="613"/>
                </a:lnTo>
                <a:lnTo>
                  <a:pt x="9831" y="621"/>
                </a:lnTo>
                <a:lnTo>
                  <a:pt x="9825" y="629"/>
                </a:lnTo>
                <a:lnTo>
                  <a:pt x="9820" y="639"/>
                </a:lnTo>
                <a:lnTo>
                  <a:pt x="9816" y="648"/>
                </a:lnTo>
                <a:lnTo>
                  <a:pt x="9813" y="657"/>
                </a:lnTo>
                <a:lnTo>
                  <a:pt x="9810" y="667"/>
                </a:lnTo>
                <a:lnTo>
                  <a:pt x="9808" y="676"/>
                </a:lnTo>
                <a:lnTo>
                  <a:pt x="9806" y="687"/>
                </a:lnTo>
                <a:lnTo>
                  <a:pt x="9805" y="696"/>
                </a:lnTo>
                <a:lnTo>
                  <a:pt x="9805" y="706"/>
                </a:lnTo>
                <a:lnTo>
                  <a:pt x="9807" y="711"/>
                </a:lnTo>
                <a:lnTo>
                  <a:pt x="9808" y="718"/>
                </a:lnTo>
                <a:lnTo>
                  <a:pt x="9807" y="721"/>
                </a:lnTo>
                <a:lnTo>
                  <a:pt x="9806" y="723"/>
                </a:lnTo>
                <a:lnTo>
                  <a:pt x="9805" y="726"/>
                </a:lnTo>
                <a:lnTo>
                  <a:pt x="9802" y="727"/>
                </a:lnTo>
                <a:lnTo>
                  <a:pt x="9798" y="729"/>
                </a:lnTo>
                <a:lnTo>
                  <a:pt x="9793" y="729"/>
                </a:lnTo>
                <a:lnTo>
                  <a:pt x="9790" y="729"/>
                </a:lnTo>
                <a:lnTo>
                  <a:pt x="9786" y="729"/>
                </a:lnTo>
                <a:lnTo>
                  <a:pt x="9780" y="726"/>
                </a:lnTo>
                <a:lnTo>
                  <a:pt x="9774" y="723"/>
                </a:lnTo>
                <a:lnTo>
                  <a:pt x="9768" y="718"/>
                </a:lnTo>
                <a:lnTo>
                  <a:pt x="9762" y="714"/>
                </a:lnTo>
                <a:lnTo>
                  <a:pt x="9756" y="710"/>
                </a:lnTo>
                <a:lnTo>
                  <a:pt x="9749" y="707"/>
                </a:lnTo>
                <a:lnTo>
                  <a:pt x="9737" y="706"/>
                </a:lnTo>
                <a:lnTo>
                  <a:pt x="9726" y="706"/>
                </a:lnTo>
                <a:lnTo>
                  <a:pt x="9715" y="707"/>
                </a:lnTo>
                <a:lnTo>
                  <a:pt x="9703" y="708"/>
                </a:lnTo>
                <a:lnTo>
                  <a:pt x="9693" y="711"/>
                </a:lnTo>
                <a:lnTo>
                  <a:pt x="9682" y="713"/>
                </a:lnTo>
                <a:lnTo>
                  <a:pt x="9672" y="717"/>
                </a:lnTo>
                <a:lnTo>
                  <a:pt x="9663" y="721"/>
                </a:lnTo>
                <a:lnTo>
                  <a:pt x="9652" y="726"/>
                </a:lnTo>
                <a:lnTo>
                  <a:pt x="9643" y="733"/>
                </a:lnTo>
                <a:lnTo>
                  <a:pt x="9634" y="739"/>
                </a:lnTo>
                <a:lnTo>
                  <a:pt x="9626" y="746"/>
                </a:lnTo>
                <a:lnTo>
                  <a:pt x="9619" y="754"/>
                </a:lnTo>
                <a:lnTo>
                  <a:pt x="9611" y="763"/>
                </a:lnTo>
                <a:lnTo>
                  <a:pt x="9604" y="772"/>
                </a:lnTo>
                <a:lnTo>
                  <a:pt x="9598" y="783"/>
                </a:lnTo>
                <a:lnTo>
                  <a:pt x="9594" y="803"/>
                </a:lnTo>
                <a:lnTo>
                  <a:pt x="9591" y="824"/>
                </a:lnTo>
                <a:lnTo>
                  <a:pt x="9590" y="843"/>
                </a:lnTo>
                <a:lnTo>
                  <a:pt x="9591" y="863"/>
                </a:lnTo>
                <a:lnTo>
                  <a:pt x="9593" y="883"/>
                </a:lnTo>
                <a:lnTo>
                  <a:pt x="9596" y="902"/>
                </a:lnTo>
                <a:lnTo>
                  <a:pt x="9599" y="911"/>
                </a:lnTo>
                <a:lnTo>
                  <a:pt x="9602" y="921"/>
                </a:lnTo>
                <a:lnTo>
                  <a:pt x="9606" y="930"/>
                </a:lnTo>
                <a:lnTo>
                  <a:pt x="9610" y="939"/>
                </a:lnTo>
                <a:lnTo>
                  <a:pt x="9618" y="950"/>
                </a:lnTo>
                <a:lnTo>
                  <a:pt x="9626" y="960"/>
                </a:lnTo>
                <a:lnTo>
                  <a:pt x="9635" y="969"/>
                </a:lnTo>
                <a:lnTo>
                  <a:pt x="9644" y="975"/>
                </a:lnTo>
                <a:lnTo>
                  <a:pt x="9655" y="979"/>
                </a:lnTo>
                <a:lnTo>
                  <a:pt x="9667" y="983"/>
                </a:lnTo>
                <a:lnTo>
                  <a:pt x="9678" y="985"/>
                </a:lnTo>
                <a:lnTo>
                  <a:pt x="9690" y="986"/>
                </a:lnTo>
                <a:lnTo>
                  <a:pt x="9702" y="987"/>
                </a:lnTo>
                <a:lnTo>
                  <a:pt x="9715" y="986"/>
                </a:lnTo>
                <a:lnTo>
                  <a:pt x="9728" y="986"/>
                </a:lnTo>
                <a:lnTo>
                  <a:pt x="9740" y="985"/>
                </a:lnTo>
                <a:lnTo>
                  <a:pt x="9764" y="982"/>
                </a:lnTo>
                <a:lnTo>
                  <a:pt x="9786" y="980"/>
                </a:lnTo>
                <a:lnTo>
                  <a:pt x="9790" y="983"/>
                </a:lnTo>
                <a:lnTo>
                  <a:pt x="9793" y="987"/>
                </a:lnTo>
                <a:lnTo>
                  <a:pt x="9795" y="991"/>
                </a:lnTo>
                <a:lnTo>
                  <a:pt x="9796" y="995"/>
                </a:lnTo>
                <a:lnTo>
                  <a:pt x="9798" y="1004"/>
                </a:lnTo>
                <a:lnTo>
                  <a:pt x="9798" y="1015"/>
                </a:lnTo>
                <a:lnTo>
                  <a:pt x="9796" y="1026"/>
                </a:lnTo>
                <a:lnTo>
                  <a:pt x="9795" y="1037"/>
                </a:lnTo>
                <a:lnTo>
                  <a:pt x="9796" y="1042"/>
                </a:lnTo>
                <a:lnTo>
                  <a:pt x="9798" y="1047"/>
                </a:lnTo>
                <a:lnTo>
                  <a:pt x="9799" y="1052"/>
                </a:lnTo>
                <a:lnTo>
                  <a:pt x="9802" y="1057"/>
                </a:lnTo>
                <a:lnTo>
                  <a:pt x="9808" y="1067"/>
                </a:lnTo>
                <a:lnTo>
                  <a:pt x="9814" y="1076"/>
                </a:lnTo>
                <a:lnTo>
                  <a:pt x="9821" y="1085"/>
                </a:lnTo>
                <a:lnTo>
                  <a:pt x="9828" y="1094"/>
                </a:lnTo>
                <a:lnTo>
                  <a:pt x="9836" y="1102"/>
                </a:lnTo>
                <a:lnTo>
                  <a:pt x="9845" y="1109"/>
                </a:lnTo>
                <a:lnTo>
                  <a:pt x="9854" y="1116"/>
                </a:lnTo>
                <a:lnTo>
                  <a:pt x="9863" y="1122"/>
                </a:lnTo>
                <a:lnTo>
                  <a:pt x="9873" y="1127"/>
                </a:lnTo>
                <a:lnTo>
                  <a:pt x="9882" y="1131"/>
                </a:lnTo>
                <a:lnTo>
                  <a:pt x="9894" y="1135"/>
                </a:lnTo>
                <a:lnTo>
                  <a:pt x="9905" y="1138"/>
                </a:lnTo>
                <a:lnTo>
                  <a:pt x="9916" y="1141"/>
                </a:lnTo>
                <a:lnTo>
                  <a:pt x="9927" y="1143"/>
                </a:lnTo>
                <a:lnTo>
                  <a:pt x="9940" y="1144"/>
                </a:lnTo>
                <a:lnTo>
                  <a:pt x="9952" y="1144"/>
                </a:lnTo>
                <a:lnTo>
                  <a:pt x="9957" y="1151"/>
                </a:lnTo>
                <a:lnTo>
                  <a:pt x="9960" y="1157"/>
                </a:lnTo>
                <a:lnTo>
                  <a:pt x="9961" y="1162"/>
                </a:lnTo>
                <a:lnTo>
                  <a:pt x="9961" y="1167"/>
                </a:lnTo>
                <a:lnTo>
                  <a:pt x="9959" y="1172"/>
                </a:lnTo>
                <a:lnTo>
                  <a:pt x="9955" y="1177"/>
                </a:lnTo>
                <a:lnTo>
                  <a:pt x="9951" y="1182"/>
                </a:lnTo>
                <a:lnTo>
                  <a:pt x="9946" y="1187"/>
                </a:lnTo>
                <a:lnTo>
                  <a:pt x="9936" y="1198"/>
                </a:lnTo>
                <a:lnTo>
                  <a:pt x="9924" y="1208"/>
                </a:lnTo>
                <a:lnTo>
                  <a:pt x="9920" y="1213"/>
                </a:lnTo>
                <a:lnTo>
                  <a:pt x="9916" y="1219"/>
                </a:lnTo>
                <a:lnTo>
                  <a:pt x="9913" y="1225"/>
                </a:lnTo>
                <a:lnTo>
                  <a:pt x="9912" y="1231"/>
                </a:lnTo>
                <a:close/>
                <a:moveTo>
                  <a:pt x="9860" y="564"/>
                </a:moveTo>
                <a:lnTo>
                  <a:pt x="9847" y="576"/>
                </a:lnTo>
                <a:lnTo>
                  <a:pt x="9834" y="587"/>
                </a:lnTo>
                <a:lnTo>
                  <a:pt x="9823" y="601"/>
                </a:lnTo>
                <a:lnTo>
                  <a:pt x="9813" y="614"/>
                </a:lnTo>
                <a:lnTo>
                  <a:pt x="9804" y="628"/>
                </a:lnTo>
                <a:lnTo>
                  <a:pt x="9796" y="643"/>
                </a:lnTo>
                <a:lnTo>
                  <a:pt x="9790" y="659"/>
                </a:lnTo>
                <a:lnTo>
                  <a:pt x="9786" y="675"/>
                </a:lnTo>
                <a:lnTo>
                  <a:pt x="9782" y="680"/>
                </a:lnTo>
                <a:lnTo>
                  <a:pt x="9777" y="683"/>
                </a:lnTo>
                <a:lnTo>
                  <a:pt x="9772" y="686"/>
                </a:lnTo>
                <a:lnTo>
                  <a:pt x="9767" y="688"/>
                </a:lnTo>
                <a:lnTo>
                  <a:pt x="9762" y="688"/>
                </a:lnTo>
                <a:lnTo>
                  <a:pt x="9756" y="688"/>
                </a:lnTo>
                <a:lnTo>
                  <a:pt x="9749" y="688"/>
                </a:lnTo>
                <a:lnTo>
                  <a:pt x="9743" y="687"/>
                </a:lnTo>
                <a:lnTo>
                  <a:pt x="9731" y="683"/>
                </a:lnTo>
                <a:lnTo>
                  <a:pt x="9719" y="680"/>
                </a:lnTo>
                <a:lnTo>
                  <a:pt x="9708" y="677"/>
                </a:lnTo>
                <a:lnTo>
                  <a:pt x="9696" y="676"/>
                </a:lnTo>
                <a:lnTo>
                  <a:pt x="9685" y="679"/>
                </a:lnTo>
                <a:lnTo>
                  <a:pt x="9675" y="682"/>
                </a:lnTo>
                <a:lnTo>
                  <a:pt x="9664" y="688"/>
                </a:lnTo>
                <a:lnTo>
                  <a:pt x="9654" y="693"/>
                </a:lnTo>
                <a:lnTo>
                  <a:pt x="9644" y="698"/>
                </a:lnTo>
                <a:lnTo>
                  <a:pt x="9635" y="704"/>
                </a:lnTo>
                <a:lnTo>
                  <a:pt x="9627" y="711"/>
                </a:lnTo>
                <a:lnTo>
                  <a:pt x="9619" y="718"/>
                </a:lnTo>
                <a:lnTo>
                  <a:pt x="9610" y="726"/>
                </a:lnTo>
                <a:lnTo>
                  <a:pt x="9603" y="735"/>
                </a:lnTo>
                <a:lnTo>
                  <a:pt x="9597" y="743"/>
                </a:lnTo>
                <a:lnTo>
                  <a:pt x="9591" y="752"/>
                </a:lnTo>
                <a:lnTo>
                  <a:pt x="9585" y="761"/>
                </a:lnTo>
                <a:lnTo>
                  <a:pt x="9580" y="771"/>
                </a:lnTo>
                <a:lnTo>
                  <a:pt x="9575" y="782"/>
                </a:lnTo>
                <a:lnTo>
                  <a:pt x="9571" y="792"/>
                </a:lnTo>
                <a:lnTo>
                  <a:pt x="9566" y="805"/>
                </a:lnTo>
                <a:lnTo>
                  <a:pt x="9562" y="818"/>
                </a:lnTo>
                <a:lnTo>
                  <a:pt x="9559" y="834"/>
                </a:lnTo>
                <a:lnTo>
                  <a:pt x="9557" y="848"/>
                </a:lnTo>
                <a:lnTo>
                  <a:pt x="9556" y="863"/>
                </a:lnTo>
                <a:lnTo>
                  <a:pt x="9557" y="879"/>
                </a:lnTo>
                <a:lnTo>
                  <a:pt x="9559" y="894"/>
                </a:lnTo>
                <a:lnTo>
                  <a:pt x="9564" y="909"/>
                </a:lnTo>
                <a:lnTo>
                  <a:pt x="9568" y="918"/>
                </a:lnTo>
                <a:lnTo>
                  <a:pt x="9571" y="926"/>
                </a:lnTo>
                <a:lnTo>
                  <a:pt x="9575" y="933"/>
                </a:lnTo>
                <a:lnTo>
                  <a:pt x="9580" y="940"/>
                </a:lnTo>
                <a:lnTo>
                  <a:pt x="9585" y="947"/>
                </a:lnTo>
                <a:lnTo>
                  <a:pt x="9591" y="953"/>
                </a:lnTo>
                <a:lnTo>
                  <a:pt x="9598" y="960"/>
                </a:lnTo>
                <a:lnTo>
                  <a:pt x="9604" y="967"/>
                </a:lnTo>
                <a:lnTo>
                  <a:pt x="9635" y="988"/>
                </a:lnTo>
                <a:lnTo>
                  <a:pt x="9666" y="1010"/>
                </a:lnTo>
                <a:lnTo>
                  <a:pt x="9762" y="1012"/>
                </a:lnTo>
                <a:lnTo>
                  <a:pt x="9767" y="1027"/>
                </a:lnTo>
                <a:lnTo>
                  <a:pt x="9771" y="1043"/>
                </a:lnTo>
                <a:lnTo>
                  <a:pt x="9773" y="1051"/>
                </a:lnTo>
                <a:lnTo>
                  <a:pt x="9776" y="1060"/>
                </a:lnTo>
                <a:lnTo>
                  <a:pt x="9779" y="1068"/>
                </a:lnTo>
                <a:lnTo>
                  <a:pt x="9783" y="1076"/>
                </a:lnTo>
                <a:lnTo>
                  <a:pt x="9793" y="1091"/>
                </a:lnTo>
                <a:lnTo>
                  <a:pt x="9805" y="1107"/>
                </a:lnTo>
                <a:lnTo>
                  <a:pt x="9811" y="1114"/>
                </a:lnTo>
                <a:lnTo>
                  <a:pt x="9818" y="1121"/>
                </a:lnTo>
                <a:lnTo>
                  <a:pt x="9825" y="1127"/>
                </a:lnTo>
                <a:lnTo>
                  <a:pt x="9832" y="1133"/>
                </a:lnTo>
                <a:lnTo>
                  <a:pt x="9840" y="1138"/>
                </a:lnTo>
                <a:lnTo>
                  <a:pt x="9849" y="1143"/>
                </a:lnTo>
                <a:lnTo>
                  <a:pt x="9857" y="1149"/>
                </a:lnTo>
                <a:lnTo>
                  <a:pt x="9866" y="1152"/>
                </a:lnTo>
                <a:lnTo>
                  <a:pt x="9874" y="1156"/>
                </a:lnTo>
                <a:lnTo>
                  <a:pt x="9883" y="1158"/>
                </a:lnTo>
                <a:lnTo>
                  <a:pt x="9894" y="1160"/>
                </a:lnTo>
                <a:lnTo>
                  <a:pt x="9903" y="1161"/>
                </a:lnTo>
                <a:lnTo>
                  <a:pt x="9906" y="1166"/>
                </a:lnTo>
                <a:lnTo>
                  <a:pt x="9907" y="1171"/>
                </a:lnTo>
                <a:lnTo>
                  <a:pt x="9908" y="1177"/>
                </a:lnTo>
                <a:lnTo>
                  <a:pt x="9907" y="1182"/>
                </a:lnTo>
                <a:lnTo>
                  <a:pt x="9905" y="1187"/>
                </a:lnTo>
                <a:lnTo>
                  <a:pt x="9903" y="1191"/>
                </a:lnTo>
                <a:lnTo>
                  <a:pt x="9901" y="1197"/>
                </a:lnTo>
                <a:lnTo>
                  <a:pt x="9897" y="1202"/>
                </a:lnTo>
                <a:lnTo>
                  <a:pt x="9891" y="1211"/>
                </a:lnTo>
                <a:lnTo>
                  <a:pt x="9883" y="1221"/>
                </a:lnTo>
                <a:lnTo>
                  <a:pt x="9880" y="1225"/>
                </a:lnTo>
                <a:lnTo>
                  <a:pt x="9878" y="1230"/>
                </a:lnTo>
                <a:lnTo>
                  <a:pt x="9876" y="1235"/>
                </a:lnTo>
                <a:lnTo>
                  <a:pt x="9875" y="1241"/>
                </a:lnTo>
                <a:lnTo>
                  <a:pt x="9866" y="1262"/>
                </a:lnTo>
                <a:lnTo>
                  <a:pt x="9858" y="1283"/>
                </a:lnTo>
                <a:lnTo>
                  <a:pt x="9852" y="1305"/>
                </a:lnTo>
                <a:lnTo>
                  <a:pt x="9846" y="1327"/>
                </a:lnTo>
                <a:lnTo>
                  <a:pt x="9840" y="1350"/>
                </a:lnTo>
                <a:lnTo>
                  <a:pt x="9835" y="1372"/>
                </a:lnTo>
                <a:lnTo>
                  <a:pt x="9829" y="1395"/>
                </a:lnTo>
                <a:lnTo>
                  <a:pt x="9823" y="1416"/>
                </a:lnTo>
                <a:lnTo>
                  <a:pt x="9815" y="1420"/>
                </a:lnTo>
                <a:lnTo>
                  <a:pt x="9806" y="1423"/>
                </a:lnTo>
                <a:lnTo>
                  <a:pt x="9796" y="1426"/>
                </a:lnTo>
                <a:lnTo>
                  <a:pt x="9786" y="1428"/>
                </a:lnTo>
                <a:lnTo>
                  <a:pt x="9765" y="1430"/>
                </a:lnTo>
                <a:lnTo>
                  <a:pt x="9743" y="1430"/>
                </a:lnTo>
                <a:lnTo>
                  <a:pt x="9720" y="1430"/>
                </a:lnTo>
                <a:lnTo>
                  <a:pt x="9697" y="1429"/>
                </a:lnTo>
                <a:lnTo>
                  <a:pt x="9675" y="1430"/>
                </a:lnTo>
                <a:lnTo>
                  <a:pt x="9653" y="1431"/>
                </a:lnTo>
                <a:lnTo>
                  <a:pt x="9592" y="1430"/>
                </a:lnTo>
                <a:lnTo>
                  <a:pt x="9532" y="1431"/>
                </a:lnTo>
                <a:lnTo>
                  <a:pt x="9470" y="1431"/>
                </a:lnTo>
                <a:lnTo>
                  <a:pt x="9409" y="1432"/>
                </a:lnTo>
                <a:lnTo>
                  <a:pt x="9349" y="1433"/>
                </a:lnTo>
                <a:lnTo>
                  <a:pt x="9287" y="1433"/>
                </a:lnTo>
                <a:lnTo>
                  <a:pt x="9227" y="1433"/>
                </a:lnTo>
                <a:lnTo>
                  <a:pt x="9168" y="1431"/>
                </a:lnTo>
                <a:lnTo>
                  <a:pt x="9164" y="1433"/>
                </a:lnTo>
                <a:lnTo>
                  <a:pt x="9161" y="1434"/>
                </a:lnTo>
                <a:lnTo>
                  <a:pt x="9157" y="1435"/>
                </a:lnTo>
                <a:lnTo>
                  <a:pt x="9153" y="1436"/>
                </a:lnTo>
                <a:lnTo>
                  <a:pt x="9150" y="1435"/>
                </a:lnTo>
                <a:lnTo>
                  <a:pt x="9147" y="1435"/>
                </a:lnTo>
                <a:lnTo>
                  <a:pt x="9145" y="1433"/>
                </a:lnTo>
                <a:lnTo>
                  <a:pt x="9142" y="1431"/>
                </a:lnTo>
                <a:lnTo>
                  <a:pt x="2998" y="1449"/>
                </a:lnTo>
                <a:lnTo>
                  <a:pt x="2906" y="1450"/>
                </a:lnTo>
                <a:lnTo>
                  <a:pt x="2813" y="1450"/>
                </a:lnTo>
                <a:lnTo>
                  <a:pt x="2723" y="1451"/>
                </a:lnTo>
                <a:lnTo>
                  <a:pt x="2632" y="1451"/>
                </a:lnTo>
                <a:lnTo>
                  <a:pt x="2542" y="1452"/>
                </a:lnTo>
                <a:lnTo>
                  <a:pt x="2451" y="1453"/>
                </a:lnTo>
                <a:lnTo>
                  <a:pt x="2361" y="1453"/>
                </a:lnTo>
                <a:lnTo>
                  <a:pt x="2270" y="1454"/>
                </a:lnTo>
                <a:lnTo>
                  <a:pt x="2180" y="1455"/>
                </a:lnTo>
                <a:lnTo>
                  <a:pt x="2090" y="1456"/>
                </a:lnTo>
                <a:lnTo>
                  <a:pt x="2000" y="1457"/>
                </a:lnTo>
                <a:lnTo>
                  <a:pt x="1909" y="1458"/>
                </a:lnTo>
                <a:lnTo>
                  <a:pt x="1819" y="1459"/>
                </a:lnTo>
                <a:lnTo>
                  <a:pt x="1728" y="1460"/>
                </a:lnTo>
                <a:lnTo>
                  <a:pt x="1637" y="1462"/>
                </a:lnTo>
                <a:lnTo>
                  <a:pt x="1545" y="1463"/>
                </a:lnTo>
                <a:lnTo>
                  <a:pt x="1508" y="1464"/>
                </a:lnTo>
                <a:lnTo>
                  <a:pt x="1470" y="1463"/>
                </a:lnTo>
                <a:lnTo>
                  <a:pt x="1432" y="1462"/>
                </a:lnTo>
                <a:lnTo>
                  <a:pt x="1394" y="1461"/>
                </a:lnTo>
                <a:lnTo>
                  <a:pt x="1356" y="1459"/>
                </a:lnTo>
                <a:lnTo>
                  <a:pt x="1318" y="1459"/>
                </a:lnTo>
                <a:lnTo>
                  <a:pt x="1280" y="1459"/>
                </a:lnTo>
                <a:lnTo>
                  <a:pt x="1243" y="1461"/>
                </a:lnTo>
                <a:lnTo>
                  <a:pt x="1236" y="1437"/>
                </a:lnTo>
                <a:lnTo>
                  <a:pt x="1230" y="1411"/>
                </a:lnTo>
                <a:lnTo>
                  <a:pt x="1224" y="1386"/>
                </a:lnTo>
                <a:lnTo>
                  <a:pt x="1218" y="1361"/>
                </a:lnTo>
                <a:lnTo>
                  <a:pt x="1212" y="1336"/>
                </a:lnTo>
                <a:lnTo>
                  <a:pt x="1203" y="1312"/>
                </a:lnTo>
                <a:lnTo>
                  <a:pt x="1199" y="1301"/>
                </a:lnTo>
                <a:lnTo>
                  <a:pt x="1194" y="1290"/>
                </a:lnTo>
                <a:lnTo>
                  <a:pt x="1188" y="1278"/>
                </a:lnTo>
                <a:lnTo>
                  <a:pt x="1182" y="1268"/>
                </a:lnTo>
                <a:lnTo>
                  <a:pt x="1192" y="1261"/>
                </a:lnTo>
                <a:lnTo>
                  <a:pt x="1201" y="1254"/>
                </a:lnTo>
                <a:lnTo>
                  <a:pt x="1210" y="1246"/>
                </a:lnTo>
                <a:lnTo>
                  <a:pt x="1218" y="1237"/>
                </a:lnTo>
                <a:lnTo>
                  <a:pt x="1226" y="1228"/>
                </a:lnTo>
                <a:lnTo>
                  <a:pt x="1233" y="1219"/>
                </a:lnTo>
                <a:lnTo>
                  <a:pt x="1239" y="1209"/>
                </a:lnTo>
                <a:lnTo>
                  <a:pt x="1245" y="1199"/>
                </a:lnTo>
                <a:lnTo>
                  <a:pt x="1250" y="1188"/>
                </a:lnTo>
                <a:lnTo>
                  <a:pt x="1256" y="1177"/>
                </a:lnTo>
                <a:lnTo>
                  <a:pt x="1260" y="1167"/>
                </a:lnTo>
                <a:lnTo>
                  <a:pt x="1264" y="1156"/>
                </a:lnTo>
                <a:lnTo>
                  <a:pt x="1270" y="1132"/>
                </a:lnTo>
                <a:lnTo>
                  <a:pt x="1274" y="1110"/>
                </a:lnTo>
                <a:lnTo>
                  <a:pt x="1278" y="1106"/>
                </a:lnTo>
                <a:lnTo>
                  <a:pt x="1281" y="1104"/>
                </a:lnTo>
                <a:lnTo>
                  <a:pt x="1285" y="1104"/>
                </a:lnTo>
                <a:lnTo>
                  <a:pt x="1289" y="1104"/>
                </a:lnTo>
                <a:lnTo>
                  <a:pt x="1299" y="1105"/>
                </a:lnTo>
                <a:lnTo>
                  <a:pt x="1308" y="1107"/>
                </a:lnTo>
                <a:lnTo>
                  <a:pt x="1340" y="1099"/>
                </a:lnTo>
                <a:lnTo>
                  <a:pt x="1374" y="1091"/>
                </a:lnTo>
                <a:lnTo>
                  <a:pt x="1391" y="1086"/>
                </a:lnTo>
                <a:lnTo>
                  <a:pt x="1407" y="1080"/>
                </a:lnTo>
                <a:lnTo>
                  <a:pt x="1422" y="1074"/>
                </a:lnTo>
                <a:lnTo>
                  <a:pt x="1438" y="1067"/>
                </a:lnTo>
                <a:lnTo>
                  <a:pt x="1453" y="1059"/>
                </a:lnTo>
                <a:lnTo>
                  <a:pt x="1466" y="1048"/>
                </a:lnTo>
                <a:lnTo>
                  <a:pt x="1479" y="1038"/>
                </a:lnTo>
                <a:lnTo>
                  <a:pt x="1492" y="1027"/>
                </a:lnTo>
                <a:lnTo>
                  <a:pt x="1502" y="1014"/>
                </a:lnTo>
                <a:lnTo>
                  <a:pt x="1512" y="999"/>
                </a:lnTo>
                <a:lnTo>
                  <a:pt x="1516" y="991"/>
                </a:lnTo>
                <a:lnTo>
                  <a:pt x="1520" y="983"/>
                </a:lnTo>
                <a:lnTo>
                  <a:pt x="1523" y="974"/>
                </a:lnTo>
                <a:lnTo>
                  <a:pt x="1526" y="966"/>
                </a:lnTo>
                <a:lnTo>
                  <a:pt x="1531" y="942"/>
                </a:lnTo>
                <a:lnTo>
                  <a:pt x="1533" y="918"/>
                </a:lnTo>
                <a:lnTo>
                  <a:pt x="1533" y="905"/>
                </a:lnTo>
                <a:lnTo>
                  <a:pt x="1533" y="893"/>
                </a:lnTo>
                <a:lnTo>
                  <a:pt x="1532" y="881"/>
                </a:lnTo>
                <a:lnTo>
                  <a:pt x="1531" y="868"/>
                </a:lnTo>
                <a:lnTo>
                  <a:pt x="1528" y="856"/>
                </a:lnTo>
                <a:lnTo>
                  <a:pt x="1524" y="845"/>
                </a:lnTo>
                <a:lnTo>
                  <a:pt x="1520" y="833"/>
                </a:lnTo>
                <a:lnTo>
                  <a:pt x="1515" y="821"/>
                </a:lnTo>
                <a:lnTo>
                  <a:pt x="1509" y="811"/>
                </a:lnTo>
                <a:lnTo>
                  <a:pt x="1502" y="802"/>
                </a:lnTo>
                <a:lnTo>
                  <a:pt x="1493" y="793"/>
                </a:lnTo>
                <a:lnTo>
                  <a:pt x="1484" y="784"/>
                </a:lnTo>
                <a:lnTo>
                  <a:pt x="1467" y="772"/>
                </a:lnTo>
                <a:lnTo>
                  <a:pt x="1451" y="762"/>
                </a:lnTo>
                <a:lnTo>
                  <a:pt x="1433" y="754"/>
                </a:lnTo>
                <a:lnTo>
                  <a:pt x="1416" y="747"/>
                </a:lnTo>
                <a:lnTo>
                  <a:pt x="1398" y="742"/>
                </a:lnTo>
                <a:lnTo>
                  <a:pt x="1378" y="738"/>
                </a:lnTo>
                <a:lnTo>
                  <a:pt x="1359" y="735"/>
                </a:lnTo>
                <a:lnTo>
                  <a:pt x="1338" y="734"/>
                </a:lnTo>
                <a:lnTo>
                  <a:pt x="1274" y="750"/>
                </a:lnTo>
                <a:lnTo>
                  <a:pt x="1270" y="741"/>
                </a:lnTo>
                <a:lnTo>
                  <a:pt x="1267" y="732"/>
                </a:lnTo>
                <a:lnTo>
                  <a:pt x="1264" y="722"/>
                </a:lnTo>
                <a:lnTo>
                  <a:pt x="1261" y="712"/>
                </a:lnTo>
                <a:lnTo>
                  <a:pt x="1257" y="693"/>
                </a:lnTo>
                <a:lnTo>
                  <a:pt x="1253" y="673"/>
                </a:lnTo>
                <a:lnTo>
                  <a:pt x="1228" y="646"/>
                </a:lnTo>
                <a:lnTo>
                  <a:pt x="1201" y="620"/>
                </a:lnTo>
                <a:lnTo>
                  <a:pt x="1174" y="594"/>
                </a:lnTo>
                <a:lnTo>
                  <a:pt x="1148" y="566"/>
                </a:lnTo>
                <a:lnTo>
                  <a:pt x="1147" y="561"/>
                </a:lnTo>
                <a:lnTo>
                  <a:pt x="1148" y="557"/>
                </a:lnTo>
                <a:lnTo>
                  <a:pt x="1149" y="552"/>
                </a:lnTo>
                <a:lnTo>
                  <a:pt x="1150" y="547"/>
                </a:lnTo>
                <a:lnTo>
                  <a:pt x="1154" y="537"/>
                </a:lnTo>
                <a:lnTo>
                  <a:pt x="1159" y="528"/>
                </a:lnTo>
                <a:lnTo>
                  <a:pt x="1172" y="512"/>
                </a:lnTo>
                <a:lnTo>
                  <a:pt x="1185" y="495"/>
                </a:lnTo>
                <a:lnTo>
                  <a:pt x="1192" y="474"/>
                </a:lnTo>
                <a:lnTo>
                  <a:pt x="1199" y="454"/>
                </a:lnTo>
                <a:lnTo>
                  <a:pt x="1208" y="433"/>
                </a:lnTo>
                <a:lnTo>
                  <a:pt x="1215" y="413"/>
                </a:lnTo>
                <a:lnTo>
                  <a:pt x="1221" y="391"/>
                </a:lnTo>
                <a:lnTo>
                  <a:pt x="1226" y="370"/>
                </a:lnTo>
                <a:lnTo>
                  <a:pt x="1228" y="359"/>
                </a:lnTo>
                <a:lnTo>
                  <a:pt x="1230" y="348"/>
                </a:lnTo>
                <a:lnTo>
                  <a:pt x="1231" y="337"/>
                </a:lnTo>
                <a:lnTo>
                  <a:pt x="1231" y="326"/>
                </a:lnTo>
                <a:lnTo>
                  <a:pt x="1248" y="323"/>
                </a:lnTo>
                <a:lnTo>
                  <a:pt x="1266" y="321"/>
                </a:lnTo>
                <a:lnTo>
                  <a:pt x="1284" y="321"/>
                </a:lnTo>
                <a:lnTo>
                  <a:pt x="1302" y="320"/>
                </a:lnTo>
                <a:lnTo>
                  <a:pt x="1338" y="321"/>
                </a:lnTo>
                <a:lnTo>
                  <a:pt x="1375" y="322"/>
                </a:lnTo>
                <a:lnTo>
                  <a:pt x="1412" y="323"/>
                </a:lnTo>
                <a:lnTo>
                  <a:pt x="1448" y="322"/>
                </a:lnTo>
                <a:lnTo>
                  <a:pt x="1465" y="321"/>
                </a:lnTo>
                <a:lnTo>
                  <a:pt x="1484" y="318"/>
                </a:lnTo>
                <a:lnTo>
                  <a:pt x="1500" y="315"/>
                </a:lnTo>
                <a:lnTo>
                  <a:pt x="1517" y="309"/>
                </a:lnTo>
                <a:lnTo>
                  <a:pt x="1718" y="310"/>
                </a:lnTo>
                <a:lnTo>
                  <a:pt x="1842" y="308"/>
                </a:lnTo>
                <a:lnTo>
                  <a:pt x="1966" y="306"/>
                </a:lnTo>
                <a:lnTo>
                  <a:pt x="2091" y="305"/>
                </a:lnTo>
                <a:lnTo>
                  <a:pt x="2215" y="303"/>
                </a:lnTo>
                <a:lnTo>
                  <a:pt x="2340" y="302"/>
                </a:lnTo>
                <a:lnTo>
                  <a:pt x="2464" y="301"/>
                </a:lnTo>
                <a:lnTo>
                  <a:pt x="2589" y="300"/>
                </a:lnTo>
                <a:lnTo>
                  <a:pt x="2712" y="298"/>
                </a:lnTo>
                <a:lnTo>
                  <a:pt x="2837" y="297"/>
                </a:lnTo>
                <a:lnTo>
                  <a:pt x="2961" y="296"/>
                </a:lnTo>
                <a:lnTo>
                  <a:pt x="3085" y="295"/>
                </a:lnTo>
                <a:lnTo>
                  <a:pt x="3209" y="294"/>
                </a:lnTo>
                <a:lnTo>
                  <a:pt x="3334" y="292"/>
                </a:lnTo>
                <a:lnTo>
                  <a:pt x="3458" y="291"/>
                </a:lnTo>
                <a:lnTo>
                  <a:pt x="3581" y="289"/>
                </a:lnTo>
                <a:lnTo>
                  <a:pt x="3706" y="287"/>
                </a:lnTo>
                <a:lnTo>
                  <a:pt x="3831" y="286"/>
                </a:lnTo>
                <a:lnTo>
                  <a:pt x="4056" y="286"/>
                </a:lnTo>
                <a:lnTo>
                  <a:pt x="4365" y="285"/>
                </a:lnTo>
                <a:lnTo>
                  <a:pt x="4747" y="284"/>
                </a:lnTo>
                <a:lnTo>
                  <a:pt x="5184" y="284"/>
                </a:lnTo>
                <a:lnTo>
                  <a:pt x="5665" y="283"/>
                </a:lnTo>
                <a:lnTo>
                  <a:pt x="6173" y="283"/>
                </a:lnTo>
                <a:lnTo>
                  <a:pt x="6696" y="282"/>
                </a:lnTo>
                <a:lnTo>
                  <a:pt x="7218" y="281"/>
                </a:lnTo>
                <a:lnTo>
                  <a:pt x="7727" y="281"/>
                </a:lnTo>
                <a:lnTo>
                  <a:pt x="8208" y="280"/>
                </a:lnTo>
                <a:lnTo>
                  <a:pt x="8646" y="280"/>
                </a:lnTo>
                <a:lnTo>
                  <a:pt x="9028" y="279"/>
                </a:lnTo>
                <a:lnTo>
                  <a:pt x="9339" y="278"/>
                </a:lnTo>
                <a:lnTo>
                  <a:pt x="9564" y="278"/>
                </a:lnTo>
                <a:lnTo>
                  <a:pt x="9690" y="277"/>
                </a:lnTo>
                <a:lnTo>
                  <a:pt x="9780" y="273"/>
                </a:lnTo>
                <a:lnTo>
                  <a:pt x="9787" y="284"/>
                </a:lnTo>
                <a:lnTo>
                  <a:pt x="9793" y="296"/>
                </a:lnTo>
                <a:lnTo>
                  <a:pt x="9799" y="308"/>
                </a:lnTo>
                <a:lnTo>
                  <a:pt x="9803" y="322"/>
                </a:lnTo>
                <a:lnTo>
                  <a:pt x="9807" y="335"/>
                </a:lnTo>
                <a:lnTo>
                  <a:pt x="9812" y="348"/>
                </a:lnTo>
                <a:lnTo>
                  <a:pt x="9817" y="361"/>
                </a:lnTo>
                <a:lnTo>
                  <a:pt x="9823" y="374"/>
                </a:lnTo>
                <a:lnTo>
                  <a:pt x="9832" y="395"/>
                </a:lnTo>
                <a:lnTo>
                  <a:pt x="9842" y="417"/>
                </a:lnTo>
                <a:lnTo>
                  <a:pt x="9853" y="438"/>
                </a:lnTo>
                <a:lnTo>
                  <a:pt x="9864" y="460"/>
                </a:lnTo>
                <a:lnTo>
                  <a:pt x="9876" y="480"/>
                </a:lnTo>
                <a:lnTo>
                  <a:pt x="9888" y="501"/>
                </a:lnTo>
                <a:lnTo>
                  <a:pt x="9902" y="520"/>
                </a:lnTo>
                <a:lnTo>
                  <a:pt x="9915" y="538"/>
                </a:lnTo>
                <a:lnTo>
                  <a:pt x="9910" y="544"/>
                </a:lnTo>
                <a:lnTo>
                  <a:pt x="9904" y="549"/>
                </a:lnTo>
                <a:lnTo>
                  <a:pt x="9897" y="553"/>
                </a:lnTo>
                <a:lnTo>
                  <a:pt x="9890" y="555"/>
                </a:lnTo>
                <a:lnTo>
                  <a:pt x="9874" y="559"/>
                </a:lnTo>
                <a:lnTo>
                  <a:pt x="9860" y="564"/>
                </a:lnTo>
                <a:close/>
                <a:moveTo>
                  <a:pt x="9765" y="925"/>
                </a:moveTo>
                <a:lnTo>
                  <a:pt x="9753" y="928"/>
                </a:lnTo>
                <a:lnTo>
                  <a:pt x="9741" y="929"/>
                </a:lnTo>
                <a:lnTo>
                  <a:pt x="9729" y="929"/>
                </a:lnTo>
                <a:lnTo>
                  <a:pt x="9717" y="928"/>
                </a:lnTo>
                <a:lnTo>
                  <a:pt x="9706" y="926"/>
                </a:lnTo>
                <a:lnTo>
                  <a:pt x="9694" y="924"/>
                </a:lnTo>
                <a:lnTo>
                  <a:pt x="9683" y="921"/>
                </a:lnTo>
                <a:lnTo>
                  <a:pt x="9672" y="917"/>
                </a:lnTo>
                <a:lnTo>
                  <a:pt x="9665" y="911"/>
                </a:lnTo>
                <a:lnTo>
                  <a:pt x="9660" y="906"/>
                </a:lnTo>
                <a:lnTo>
                  <a:pt x="9654" y="900"/>
                </a:lnTo>
                <a:lnTo>
                  <a:pt x="9650" y="894"/>
                </a:lnTo>
                <a:lnTo>
                  <a:pt x="9646" y="887"/>
                </a:lnTo>
                <a:lnTo>
                  <a:pt x="9644" y="881"/>
                </a:lnTo>
                <a:lnTo>
                  <a:pt x="9642" y="874"/>
                </a:lnTo>
                <a:lnTo>
                  <a:pt x="9641" y="866"/>
                </a:lnTo>
                <a:lnTo>
                  <a:pt x="9640" y="852"/>
                </a:lnTo>
                <a:lnTo>
                  <a:pt x="9640" y="837"/>
                </a:lnTo>
                <a:lnTo>
                  <a:pt x="9642" y="821"/>
                </a:lnTo>
                <a:lnTo>
                  <a:pt x="9644" y="806"/>
                </a:lnTo>
                <a:lnTo>
                  <a:pt x="9647" y="798"/>
                </a:lnTo>
                <a:lnTo>
                  <a:pt x="9652" y="791"/>
                </a:lnTo>
                <a:lnTo>
                  <a:pt x="9658" y="785"/>
                </a:lnTo>
                <a:lnTo>
                  <a:pt x="9666" y="780"/>
                </a:lnTo>
                <a:lnTo>
                  <a:pt x="9673" y="775"/>
                </a:lnTo>
                <a:lnTo>
                  <a:pt x="9682" y="772"/>
                </a:lnTo>
                <a:lnTo>
                  <a:pt x="9690" y="770"/>
                </a:lnTo>
                <a:lnTo>
                  <a:pt x="9699" y="768"/>
                </a:lnTo>
                <a:lnTo>
                  <a:pt x="9712" y="767"/>
                </a:lnTo>
                <a:lnTo>
                  <a:pt x="9722" y="767"/>
                </a:lnTo>
                <a:lnTo>
                  <a:pt x="9733" y="768"/>
                </a:lnTo>
                <a:lnTo>
                  <a:pt x="9743" y="771"/>
                </a:lnTo>
                <a:lnTo>
                  <a:pt x="9754" y="775"/>
                </a:lnTo>
                <a:lnTo>
                  <a:pt x="9764" y="781"/>
                </a:lnTo>
                <a:lnTo>
                  <a:pt x="9774" y="786"/>
                </a:lnTo>
                <a:lnTo>
                  <a:pt x="9783" y="793"/>
                </a:lnTo>
                <a:lnTo>
                  <a:pt x="9789" y="799"/>
                </a:lnTo>
                <a:lnTo>
                  <a:pt x="9794" y="807"/>
                </a:lnTo>
                <a:lnTo>
                  <a:pt x="9799" y="815"/>
                </a:lnTo>
                <a:lnTo>
                  <a:pt x="9803" y="824"/>
                </a:lnTo>
                <a:lnTo>
                  <a:pt x="9806" y="833"/>
                </a:lnTo>
                <a:lnTo>
                  <a:pt x="9808" y="842"/>
                </a:lnTo>
                <a:lnTo>
                  <a:pt x="9809" y="852"/>
                </a:lnTo>
                <a:lnTo>
                  <a:pt x="9809" y="861"/>
                </a:lnTo>
                <a:lnTo>
                  <a:pt x="9807" y="872"/>
                </a:lnTo>
                <a:lnTo>
                  <a:pt x="9805" y="881"/>
                </a:lnTo>
                <a:lnTo>
                  <a:pt x="9802" y="890"/>
                </a:lnTo>
                <a:lnTo>
                  <a:pt x="9796" y="898"/>
                </a:lnTo>
                <a:lnTo>
                  <a:pt x="9790" y="906"/>
                </a:lnTo>
                <a:lnTo>
                  <a:pt x="9783" y="913"/>
                </a:lnTo>
                <a:lnTo>
                  <a:pt x="9775" y="920"/>
                </a:lnTo>
                <a:lnTo>
                  <a:pt x="9765" y="925"/>
                </a:lnTo>
                <a:close/>
                <a:moveTo>
                  <a:pt x="9731" y="895"/>
                </a:moveTo>
                <a:lnTo>
                  <a:pt x="9724" y="894"/>
                </a:lnTo>
                <a:lnTo>
                  <a:pt x="9717" y="893"/>
                </a:lnTo>
                <a:lnTo>
                  <a:pt x="9710" y="890"/>
                </a:lnTo>
                <a:lnTo>
                  <a:pt x="9703" y="887"/>
                </a:lnTo>
                <a:lnTo>
                  <a:pt x="9698" y="882"/>
                </a:lnTo>
                <a:lnTo>
                  <a:pt x="9694" y="877"/>
                </a:lnTo>
                <a:lnTo>
                  <a:pt x="9691" y="871"/>
                </a:lnTo>
                <a:lnTo>
                  <a:pt x="9690" y="864"/>
                </a:lnTo>
                <a:lnTo>
                  <a:pt x="9691" y="850"/>
                </a:lnTo>
                <a:lnTo>
                  <a:pt x="9693" y="836"/>
                </a:lnTo>
                <a:lnTo>
                  <a:pt x="9696" y="830"/>
                </a:lnTo>
                <a:lnTo>
                  <a:pt x="9699" y="824"/>
                </a:lnTo>
                <a:lnTo>
                  <a:pt x="9702" y="821"/>
                </a:lnTo>
                <a:lnTo>
                  <a:pt x="9704" y="820"/>
                </a:lnTo>
                <a:lnTo>
                  <a:pt x="9709" y="818"/>
                </a:lnTo>
                <a:lnTo>
                  <a:pt x="9712" y="817"/>
                </a:lnTo>
                <a:lnTo>
                  <a:pt x="9719" y="819"/>
                </a:lnTo>
                <a:lnTo>
                  <a:pt x="9726" y="821"/>
                </a:lnTo>
                <a:lnTo>
                  <a:pt x="9733" y="825"/>
                </a:lnTo>
                <a:lnTo>
                  <a:pt x="9739" y="828"/>
                </a:lnTo>
                <a:lnTo>
                  <a:pt x="9745" y="832"/>
                </a:lnTo>
                <a:lnTo>
                  <a:pt x="9749" y="838"/>
                </a:lnTo>
                <a:lnTo>
                  <a:pt x="9754" y="844"/>
                </a:lnTo>
                <a:lnTo>
                  <a:pt x="9756" y="851"/>
                </a:lnTo>
                <a:lnTo>
                  <a:pt x="9756" y="857"/>
                </a:lnTo>
                <a:lnTo>
                  <a:pt x="9756" y="864"/>
                </a:lnTo>
                <a:lnTo>
                  <a:pt x="9755" y="871"/>
                </a:lnTo>
                <a:lnTo>
                  <a:pt x="9753" y="878"/>
                </a:lnTo>
                <a:lnTo>
                  <a:pt x="9748" y="884"/>
                </a:lnTo>
                <a:lnTo>
                  <a:pt x="9744" y="889"/>
                </a:lnTo>
                <a:lnTo>
                  <a:pt x="9741" y="891"/>
                </a:lnTo>
                <a:lnTo>
                  <a:pt x="9738" y="892"/>
                </a:lnTo>
                <a:lnTo>
                  <a:pt x="9734" y="894"/>
                </a:lnTo>
                <a:lnTo>
                  <a:pt x="9731" y="895"/>
                </a:lnTo>
                <a:close/>
                <a:moveTo>
                  <a:pt x="3305" y="1689"/>
                </a:moveTo>
                <a:lnTo>
                  <a:pt x="3299" y="1686"/>
                </a:lnTo>
                <a:lnTo>
                  <a:pt x="3305" y="1674"/>
                </a:lnTo>
                <a:lnTo>
                  <a:pt x="3307" y="1674"/>
                </a:lnTo>
                <a:lnTo>
                  <a:pt x="3309" y="1676"/>
                </a:lnTo>
                <a:lnTo>
                  <a:pt x="3310" y="1678"/>
                </a:lnTo>
                <a:lnTo>
                  <a:pt x="3310" y="1680"/>
                </a:lnTo>
                <a:lnTo>
                  <a:pt x="3310" y="1683"/>
                </a:lnTo>
                <a:lnTo>
                  <a:pt x="3309" y="1685"/>
                </a:lnTo>
                <a:lnTo>
                  <a:pt x="3307" y="1687"/>
                </a:lnTo>
                <a:lnTo>
                  <a:pt x="3305" y="1689"/>
                </a:lnTo>
                <a:close/>
                <a:moveTo>
                  <a:pt x="1372" y="1016"/>
                </a:moveTo>
                <a:lnTo>
                  <a:pt x="1367" y="1019"/>
                </a:lnTo>
                <a:lnTo>
                  <a:pt x="1362" y="1021"/>
                </a:lnTo>
                <a:lnTo>
                  <a:pt x="1356" y="1023"/>
                </a:lnTo>
                <a:lnTo>
                  <a:pt x="1350" y="1024"/>
                </a:lnTo>
                <a:lnTo>
                  <a:pt x="1337" y="1024"/>
                </a:lnTo>
                <a:lnTo>
                  <a:pt x="1325" y="1023"/>
                </a:lnTo>
                <a:lnTo>
                  <a:pt x="1314" y="1021"/>
                </a:lnTo>
                <a:lnTo>
                  <a:pt x="1303" y="1017"/>
                </a:lnTo>
                <a:lnTo>
                  <a:pt x="1292" y="1012"/>
                </a:lnTo>
                <a:lnTo>
                  <a:pt x="1283" y="1004"/>
                </a:lnTo>
                <a:lnTo>
                  <a:pt x="1278" y="1000"/>
                </a:lnTo>
                <a:lnTo>
                  <a:pt x="1273" y="996"/>
                </a:lnTo>
                <a:lnTo>
                  <a:pt x="1269" y="991"/>
                </a:lnTo>
                <a:lnTo>
                  <a:pt x="1266" y="986"/>
                </a:lnTo>
                <a:lnTo>
                  <a:pt x="1260" y="976"/>
                </a:lnTo>
                <a:lnTo>
                  <a:pt x="1256" y="964"/>
                </a:lnTo>
                <a:lnTo>
                  <a:pt x="1252" y="940"/>
                </a:lnTo>
                <a:lnTo>
                  <a:pt x="1249" y="917"/>
                </a:lnTo>
                <a:lnTo>
                  <a:pt x="1255" y="906"/>
                </a:lnTo>
                <a:lnTo>
                  <a:pt x="1258" y="896"/>
                </a:lnTo>
                <a:lnTo>
                  <a:pt x="1261" y="885"/>
                </a:lnTo>
                <a:lnTo>
                  <a:pt x="1263" y="875"/>
                </a:lnTo>
                <a:lnTo>
                  <a:pt x="1265" y="863"/>
                </a:lnTo>
                <a:lnTo>
                  <a:pt x="1267" y="853"/>
                </a:lnTo>
                <a:lnTo>
                  <a:pt x="1270" y="842"/>
                </a:lnTo>
                <a:lnTo>
                  <a:pt x="1274" y="833"/>
                </a:lnTo>
                <a:lnTo>
                  <a:pt x="1283" y="829"/>
                </a:lnTo>
                <a:lnTo>
                  <a:pt x="1293" y="825"/>
                </a:lnTo>
                <a:lnTo>
                  <a:pt x="1303" y="820"/>
                </a:lnTo>
                <a:lnTo>
                  <a:pt x="1313" y="817"/>
                </a:lnTo>
                <a:lnTo>
                  <a:pt x="1323" y="815"/>
                </a:lnTo>
                <a:lnTo>
                  <a:pt x="1333" y="813"/>
                </a:lnTo>
                <a:lnTo>
                  <a:pt x="1344" y="812"/>
                </a:lnTo>
                <a:lnTo>
                  <a:pt x="1354" y="812"/>
                </a:lnTo>
                <a:lnTo>
                  <a:pt x="1364" y="812"/>
                </a:lnTo>
                <a:lnTo>
                  <a:pt x="1374" y="813"/>
                </a:lnTo>
                <a:lnTo>
                  <a:pt x="1384" y="815"/>
                </a:lnTo>
                <a:lnTo>
                  <a:pt x="1394" y="818"/>
                </a:lnTo>
                <a:lnTo>
                  <a:pt x="1404" y="822"/>
                </a:lnTo>
                <a:lnTo>
                  <a:pt x="1413" y="828"/>
                </a:lnTo>
                <a:lnTo>
                  <a:pt x="1422" y="833"/>
                </a:lnTo>
                <a:lnTo>
                  <a:pt x="1431" y="840"/>
                </a:lnTo>
                <a:lnTo>
                  <a:pt x="1436" y="845"/>
                </a:lnTo>
                <a:lnTo>
                  <a:pt x="1439" y="851"/>
                </a:lnTo>
                <a:lnTo>
                  <a:pt x="1442" y="857"/>
                </a:lnTo>
                <a:lnTo>
                  <a:pt x="1444" y="863"/>
                </a:lnTo>
                <a:lnTo>
                  <a:pt x="1447" y="877"/>
                </a:lnTo>
                <a:lnTo>
                  <a:pt x="1449" y="890"/>
                </a:lnTo>
                <a:lnTo>
                  <a:pt x="1448" y="904"/>
                </a:lnTo>
                <a:lnTo>
                  <a:pt x="1446" y="918"/>
                </a:lnTo>
                <a:lnTo>
                  <a:pt x="1444" y="932"/>
                </a:lnTo>
                <a:lnTo>
                  <a:pt x="1441" y="944"/>
                </a:lnTo>
                <a:lnTo>
                  <a:pt x="1434" y="955"/>
                </a:lnTo>
                <a:lnTo>
                  <a:pt x="1427" y="967"/>
                </a:lnTo>
                <a:lnTo>
                  <a:pt x="1420" y="976"/>
                </a:lnTo>
                <a:lnTo>
                  <a:pt x="1412" y="985"/>
                </a:lnTo>
                <a:lnTo>
                  <a:pt x="1404" y="993"/>
                </a:lnTo>
                <a:lnTo>
                  <a:pt x="1394" y="1001"/>
                </a:lnTo>
                <a:lnTo>
                  <a:pt x="1383" y="1009"/>
                </a:lnTo>
                <a:lnTo>
                  <a:pt x="1372" y="1016"/>
                </a:lnTo>
                <a:close/>
                <a:moveTo>
                  <a:pt x="1366" y="967"/>
                </a:moveTo>
                <a:lnTo>
                  <a:pt x="1359" y="970"/>
                </a:lnTo>
                <a:lnTo>
                  <a:pt x="1352" y="973"/>
                </a:lnTo>
                <a:lnTo>
                  <a:pt x="1344" y="974"/>
                </a:lnTo>
                <a:lnTo>
                  <a:pt x="1336" y="974"/>
                </a:lnTo>
                <a:lnTo>
                  <a:pt x="1328" y="974"/>
                </a:lnTo>
                <a:lnTo>
                  <a:pt x="1321" y="973"/>
                </a:lnTo>
                <a:lnTo>
                  <a:pt x="1314" y="971"/>
                </a:lnTo>
                <a:lnTo>
                  <a:pt x="1308" y="968"/>
                </a:lnTo>
                <a:lnTo>
                  <a:pt x="1302" y="959"/>
                </a:lnTo>
                <a:lnTo>
                  <a:pt x="1298" y="950"/>
                </a:lnTo>
                <a:lnTo>
                  <a:pt x="1294" y="941"/>
                </a:lnTo>
                <a:lnTo>
                  <a:pt x="1293" y="931"/>
                </a:lnTo>
                <a:lnTo>
                  <a:pt x="1293" y="921"/>
                </a:lnTo>
                <a:lnTo>
                  <a:pt x="1294" y="911"/>
                </a:lnTo>
                <a:lnTo>
                  <a:pt x="1298" y="902"/>
                </a:lnTo>
                <a:lnTo>
                  <a:pt x="1302" y="894"/>
                </a:lnTo>
                <a:lnTo>
                  <a:pt x="1310" y="883"/>
                </a:lnTo>
                <a:lnTo>
                  <a:pt x="1317" y="870"/>
                </a:lnTo>
                <a:lnTo>
                  <a:pt x="1321" y="863"/>
                </a:lnTo>
                <a:lnTo>
                  <a:pt x="1325" y="858"/>
                </a:lnTo>
                <a:lnTo>
                  <a:pt x="1331" y="853"/>
                </a:lnTo>
                <a:lnTo>
                  <a:pt x="1338" y="850"/>
                </a:lnTo>
                <a:lnTo>
                  <a:pt x="1348" y="853"/>
                </a:lnTo>
                <a:lnTo>
                  <a:pt x="1358" y="856"/>
                </a:lnTo>
                <a:lnTo>
                  <a:pt x="1367" y="860"/>
                </a:lnTo>
                <a:lnTo>
                  <a:pt x="1375" y="864"/>
                </a:lnTo>
                <a:lnTo>
                  <a:pt x="1384" y="871"/>
                </a:lnTo>
                <a:lnTo>
                  <a:pt x="1392" y="877"/>
                </a:lnTo>
                <a:lnTo>
                  <a:pt x="1398" y="884"/>
                </a:lnTo>
                <a:lnTo>
                  <a:pt x="1404" y="893"/>
                </a:lnTo>
                <a:lnTo>
                  <a:pt x="1404" y="903"/>
                </a:lnTo>
                <a:lnTo>
                  <a:pt x="1403" y="913"/>
                </a:lnTo>
                <a:lnTo>
                  <a:pt x="1400" y="924"/>
                </a:lnTo>
                <a:lnTo>
                  <a:pt x="1396" y="933"/>
                </a:lnTo>
                <a:lnTo>
                  <a:pt x="1390" y="942"/>
                </a:lnTo>
                <a:lnTo>
                  <a:pt x="1383" y="951"/>
                </a:lnTo>
                <a:lnTo>
                  <a:pt x="1375" y="959"/>
                </a:lnTo>
                <a:lnTo>
                  <a:pt x="1366" y="967"/>
                </a:lnTo>
                <a:close/>
                <a:moveTo>
                  <a:pt x="933" y="427"/>
                </a:moveTo>
                <a:lnTo>
                  <a:pt x="923" y="433"/>
                </a:lnTo>
                <a:lnTo>
                  <a:pt x="914" y="438"/>
                </a:lnTo>
                <a:lnTo>
                  <a:pt x="905" y="441"/>
                </a:lnTo>
                <a:lnTo>
                  <a:pt x="896" y="442"/>
                </a:lnTo>
                <a:lnTo>
                  <a:pt x="887" y="442"/>
                </a:lnTo>
                <a:lnTo>
                  <a:pt x="877" y="441"/>
                </a:lnTo>
                <a:lnTo>
                  <a:pt x="868" y="438"/>
                </a:lnTo>
                <a:lnTo>
                  <a:pt x="859" y="434"/>
                </a:lnTo>
                <a:lnTo>
                  <a:pt x="853" y="427"/>
                </a:lnTo>
                <a:lnTo>
                  <a:pt x="848" y="418"/>
                </a:lnTo>
                <a:lnTo>
                  <a:pt x="843" y="410"/>
                </a:lnTo>
                <a:lnTo>
                  <a:pt x="839" y="400"/>
                </a:lnTo>
                <a:lnTo>
                  <a:pt x="835" y="396"/>
                </a:lnTo>
                <a:lnTo>
                  <a:pt x="832" y="393"/>
                </a:lnTo>
                <a:lnTo>
                  <a:pt x="829" y="389"/>
                </a:lnTo>
                <a:lnTo>
                  <a:pt x="826" y="387"/>
                </a:lnTo>
                <a:lnTo>
                  <a:pt x="822" y="385"/>
                </a:lnTo>
                <a:lnTo>
                  <a:pt x="817" y="383"/>
                </a:lnTo>
                <a:lnTo>
                  <a:pt x="812" y="383"/>
                </a:lnTo>
                <a:lnTo>
                  <a:pt x="806" y="383"/>
                </a:lnTo>
                <a:lnTo>
                  <a:pt x="800" y="384"/>
                </a:lnTo>
                <a:lnTo>
                  <a:pt x="793" y="387"/>
                </a:lnTo>
                <a:lnTo>
                  <a:pt x="785" y="391"/>
                </a:lnTo>
                <a:lnTo>
                  <a:pt x="779" y="395"/>
                </a:lnTo>
                <a:lnTo>
                  <a:pt x="773" y="401"/>
                </a:lnTo>
                <a:lnTo>
                  <a:pt x="767" y="407"/>
                </a:lnTo>
                <a:lnTo>
                  <a:pt x="762" y="414"/>
                </a:lnTo>
                <a:lnTo>
                  <a:pt x="757" y="420"/>
                </a:lnTo>
                <a:lnTo>
                  <a:pt x="756" y="450"/>
                </a:lnTo>
                <a:lnTo>
                  <a:pt x="755" y="479"/>
                </a:lnTo>
                <a:lnTo>
                  <a:pt x="756" y="486"/>
                </a:lnTo>
                <a:lnTo>
                  <a:pt x="757" y="492"/>
                </a:lnTo>
                <a:lnTo>
                  <a:pt x="759" y="500"/>
                </a:lnTo>
                <a:lnTo>
                  <a:pt x="762" y="505"/>
                </a:lnTo>
                <a:lnTo>
                  <a:pt x="766" y="511"/>
                </a:lnTo>
                <a:lnTo>
                  <a:pt x="771" y="516"/>
                </a:lnTo>
                <a:lnTo>
                  <a:pt x="777" y="520"/>
                </a:lnTo>
                <a:lnTo>
                  <a:pt x="784" y="524"/>
                </a:lnTo>
                <a:lnTo>
                  <a:pt x="789" y="530"/>
                </a:lnTo>
                <a:lnTo>
                  <a:pt x="797" y="534"/>
                </a:lnTo>
                <a:lnTo>
                  <a:pt x="804" y="537"/>
                </a:lnTo>
                <a:lnTo>
                  <a:pt x="811" y="540"/>
                </a:lnTo>
                <a:lnTo>
                  <a:pt x="818" y="543"/>
                </a:lnTo>
                <a:lnTo>
                  <a:pt x="825" y="548"/>
                </a:lnTo>
                <a:lnTo>
                  <a:pt x="828" y="550"/>
                </a:lnTo>
                <a:lnTo>
                  <a:pt x="831" y="553"/>
                </a:lnTo>
                <a:lnTo>
                  <a:pt x="834" y="557"/>
                </a:lnTo>
                <a:lnTo>
                  <a:pt x="836" y="561"/>
                </a:lnTo>
                <a:lnTo>
                  <a:pt x="836" y="572"/>
                </a:lnTo>
                <a:lnTo>
                  <a:pt x="834" y="582"/>
                </a:lnTo>
                <a:lnTo>
                  <a:pt x="831" y="593"/>
                </a:lnTo>
                <a:lnTo>
                  <a:pt x="828" y="602"/>
                </a:lnTo>
                <a:lnTo>
                  <a:pt x="819" y="621"/>
                </a:lnTo>
                <a:lnTo>
                  <a:pt x="809" y="640"/>
                </a:lnTo>
                <a:lnTo>
                  <a:pt x="799" y="658"/>
                </a:lnTo>
                <a:lnTo>
                  <a:pt x="789" y="677"/>
                </a:lnTo>
                <a:lnTo>
                  <a:pt x="785" y="688"/>
                </a:lnTo>
                <a:lnTo>
                  <a:pt x="782" y="697"/>
                </a:lnTo>
                <a:lnTo>
                  <a:pt x="779" y="708"/>
                </a:lnTo>
                <a:lnTo>
                  <a:pt x="778" y="718"/>
                </a:lnTo>
                <a:lnTo>
                  <a:pt x="776" y="731"/>
                </a:lnTo>
                <a:lnTo>
                  <a:pt x="776" y="743"/>
                </a:lnTo>
                <a:lnTo>
                  <a:pt x="776" y="755"/>
                </a:lnTo>
                <a:lnTo>
                  <a:pt x="776" y="767"/>
                </a:lnTo>
                <a:lnTo>
                  <a:pt x="778" y="780"/>
                </a:lnTo>
                <a:lnTo>
                  <a:pt x="780" y="791"/>
                </a:lnTo>
                <a:lnTo>
                  <a:pt x="783" y="803"/>
                </a:lnTo>
                <a:lnTo>
                  <a:pt x="787" y="814"/>
                </a:lnTo>
                <a:lnTo>
                  <a:pt x="791" y="826"/>
                </a:lnTo>
                <a:lnTo>
                  <a:pt x="797" y="837"/>
                </a:lnTo>
                <a:lnTo>
                  <a:pt x="803" y="848"/>
                </a:lnTo>
                <a:lnTo>
                  <a:pt x="809" y="858"/>
                </a:lnTo>
                <a:lnTo>
                  <a:pt x="816" y="868"/>
                </a:lnTo>
                <a:lnTo>
                  <a:pt x="823" y="878"/>
                </a:lnTo>
                <a:lnTo>
                  <a:pt x="831" y="888"/>
                </a:lnTo>
                <a:lnTo>
                  <a:pt x="841" y="896"/>
                </a:lnTo>
                <a:lnTo>
                  <a:pt x="848" y="900"/>
                </a:lnTo>
                <a:lnTo>
                  <a:pt x="855" y="903"/>
                </a:lnTo>
                <a:lnTo>
                  <a:pt x="862" y="908"/>
                </a:lnTo>
                <a:lnTo>
                  <a:pt x="867" y="913"/>
                </a:lnTo>
                <a:lnTo>
                  <a:pt x="872" y="919"/>
                </a:lnTo>
                <a:lnTo>
                  <a:pt x="877" y="926"/>
                </a:lnTo>
                <a:lnTo>
                  <a:pt x="880" y="933"/>
                </a:lnTo>
                <a:lnTo>
                  <a:pt x="883" y="942"/>
                </a:lnTo>
                <a:lnTo>
                  <a:pt x="881" y="947"/>
                </a:lnTo>
                <a:lnTo>
                  <a:pt x="879" y="951"/>
                </a:lnTo>
                <a:lnTo>
                  <a:pt x="877" y="955"/>
                </a:lnTo>
                <a:lnTo>
                  <a:pt x="875" y="959"/>
                </a:lnTo>
                <a:lnTo>
                  <a:pt x="869" y="968"/>
                </a:lnTo>
                <a:lnTo>
                  <a:pt x="862" y="974"/>
                </a:lnTo>
                <a:lnTo>
                  <a:pt x="854" y="981"/>
                </a:lnTo>
                <a:lnTo>
                  <a:pt x="846" y="988"/>
                </a:lnTo>
                <a:lnTo>
                  <a:pt x="839" y="995"/>
                </a:lnTo>
                <a:lnTo>
                  <a:pt x="830" y="1004"/>
                </a:lnTo>
                <a:lnTo>
                  <a:pt x="823" y="1014"/>
                </a:lnTo>
                <a:lnTo>
                  <a:pt x="817" y="1023"/>
                </a:lnTo>
                <a:lnTo>
                  <a:pt x="812" y="1034"/>
                </a:lnTo>
                <a:lnTo>
                  <a:pt x="808" y="1045"/>
                </a:lnTo>
                <a:lnTo>
                  <a:pt x="805" y="1058"/>
                </a:lnTo>
                <a:lnTo>
                  <a:pt x="803" y="1070"/>
                </a:lnTo>
                <a:lnTo>
                  <a:pt x="802" y="1082"/>
                </a:lnTo>
                <a:lnTo>
                  <a:pt x="801" y="1094"/>
                </a:lnTo>
                <a:lnTo>
                  <a:pt x="802" y="1108"/>
                </a:lnTo>
                <a:lnTo>
                  <a:pt x="803" y="1121"/>
                </a:lnTo>
                <a:lnTo>
                  <a:pt x="805" y="1133"/>
                </a:lnTo>
                <a:lnTo>
                  <a:pt x="808" y="1145"/>
                </a:lnTo>
                <a:lnTo>
                  <a:pt x="811" y="1158"/>
                </a:lnTo>
                <a:lnTo>
                  <a:pt x="815" y="1170"/>
                </a:lnTo>
                <a:lnTo>
                  <a:pt x="820" y="1181"/>
                </a:lnTo>
                <a:lnTo>
                  <a:pt x="824" y="1191"/>
                </a:lnTo>
                <a:lnTo>
                  <a:pt x="832" y="1202"/>
                </a:lnTo>
                <a:lnTo>
                  <a:pt x="840" y="1213"/>
                </a:lnTo>
                <a:lnTo>
                  <a:pt x="842" y="1218"/>
                </a:lnTo>
                <a:lnTo>
                  <a:pt x="843" y="1224"/>
                </a:lnTo>
                <a:lnTo>
                  <a:pt x="843" y="1231"/>
                </a:lnTo>
                <a:lnTo>
                  <a:pt x="841" y="1237"/>
                </a:lnTo>
                <a:lnTo>
                  <a:pt x="828" y="1248"/>
                </a:lnTo>
                <a:lnTo>
                  <a:pt x="816" y="1257"/>
                </a:lnTo>
                <a:lnTo>
                  <a:pt x="804" y="1268"/>
                </a:lnTo>
                <a:lnTo>
                  <a:pt x="793" y="1279"/>
                </a:lnTo>
                <a:lnTo>
                  <a:pt x="782" y="1292"/>
                </a:lnTo>
                <a:lnTo>
                  <a:pt x="773" y="1304"/>
                </a:lnTo>
                <a:lnTo>
                  <a:pt x="770" y="1311"/>
                </a:lnTo>
                <a:lnTo>
                  <a:pt x="767" y="1318"/>
                </a:lnTo>
                <a:lnTo>
                  <a:pt x="765" y="1326"/>
                </a:lnTo>
                <a:lnTo>
                  <a:pt x="763" y="1335"/>
                </a:lnTo>
                <a:lnTo>
                  <a:pt x="764" y="1348"/>
                </a:lnTo>
                <a:lnTo>
                  <a:pt x="766" y="1362"/>
                </a:lnTo>
                <a:lnTo>
                  <a:pt x="768" y="1375"/>
                </a:lnTo>
                <a:lnTo>
                  <a:pt x="772" y="1389"/>
                </a:lnTo>
                <a:lnTo>
                  <a:pt x="774" y="1394"/>
                </a:lnTo>
                <a:lnTo>
                  <a:pt x="776" y="1400"/>
                </a:lnTo>
                <a:lnTo>
                  <a:pt x="779" y="1405"/>
                </a:lnTo>
                <a:lnTo>
                  <a:pt x="783" y="1410"/>
                </a:lnTo>
                <a:lnTo>
                  <a:pt x="787" y="1415"/>
                </a:lnTo>
                <a:lnTo>
                  <a:pt x="791" y="1419"/>
                </a:lnTo>
                <a:lnTo>
                  <a:pt x="798" y="1422"/>
                </a:lnTo>
                <a:lnTo>
                  <a:pt x="803" y="1426"/>
                </a:lnTo>
                <a:lnTo>
                  <a:pt x="811" y="1428"/>
                </a:lnTo>
                <a:lnTo>
                  <a:pt x="818" y="1428"/>
                </a:lnTo>
                <a:lnTo>
                  <a:pt x="824" y="1427"/>
                </a:lnTo>
                <a:lnTo>
                  <a:pt x="829" y="1424"/>
                </a:lnTo>
                <a:lnTo>
                  <a:pt x="834" y="1421"/>
                </a:lnTo>
                <a:lnTo>
                  <a:pt x="839" y="1417"/>
                </a:lnTo>
                <a:lnTo>
                  <a:pt x="843" y="1413"/>
                </a:lnTo>
                <a:lnTo>
                  <a:pt x="847" y="1408"/>
                </a:lnTo>
                <a:lnTo>
                  <a:pt x="854" y="1398"/>
                </a:lnTo>
                <a:lnTo>
                  <a:pt x="861" y="1387"/>
                </a:lnTo>
                <a:lnTo>
                  <a:pt x="865" y="1382"/>
                </a:lnTo>
                <a:lnTo>
                  <a:pt x="868" y="1377"/>
                </a:lnTo>
                <a:lnTo>
                  <a:pt x="872" y="1373"/>
                </a:lnTo>
                <a:lnTo>
                  <a:pt x="877" y="1369"/>
                </a:lnTo>
                <a:lnTo>
                  <a:pt x="900" y="1374"/>
                </a:lnTo>
                <a:lnTo>
                  <a:pt x="924" y="1381"/>
                </a:lnTo>
                <a:lnTo>
                  <a:pt x="929" y="1383"/>
                </a:lnTo>
                <a:lnTo>
                  <a:pt x="935" y="1385"/>
                </a:lnTo>
                <a:lnTo>
                  <a:pt x="940" y="1388"/>
                </a:lnTo>
                <a:lnTo>
                  <a:pt x="943" y="1391"/>
                </a:lnTo>
                <a:lnTo>
                  <a:pt x="947" y="1395"/>
                </a:lnTo>
                <a:lnTo>
                  <a:pt x="949" y="1400"/>
                </a:lnTo>
                <a:lnTo>
                  <a:pt x="950" y="1405"/>
                </a:lnTo>
                <a:lnTo>
                  <a:pt x="951" y="1412"/>
                </a:lnTo>
                <a:lnTo>
                  <a:pt x="957" y="1417"/>
                </a:lnTo>
                <a:lnTo>
                  <a:pt x="962" y="1423"/>
                </a:lnTo>
                <a:lnTo>
                  <a:pt x="966" y="1430"/>
                </a:lnTo>
                <a:lnTo>
                  <a:pt x="970" y="1436"/>
                </a:lnTo>
                <a:lnTo>
                  <a:pt x="972" y="1443"/>
                </a:lnTo>
                <a:lnTo>
                  <a:pt x="974" y="1450"/>
                </a:lnTo>
                <a:lnTo>
                  <a:pt x="975" y="1458"/>
                </a:lnTo>
                <a:lnTo>
                  <a:pt x="975" y="1465"/>
                </a:lnTo>
                <a:lnTo>
                  <a:pt x="974" y="1482"/>
                </a:lnTo>
                <a:lnTo>
                  <a:pt x="971" y="1497"/>
                </a:lnTo>
                <a:lnTo>
                  <a:pt x="967" y="1513"/>
                </a:lnTo>
                <a:lnTo>
                  <a:pt x="963" y="1529"/>
                </a:lnTo>
                <a:lnTo>
                  <a:pt x="953" y="1545"/>
                </a:lnTo>
                <a:lnTo>
                  <a:pt x="943" y="1560"/>
                </a:lnTo>
                <a:lnTo>
                  <a:pt x="937" y="1568"/>
                </a:lnTo>
                <a:lnTo>
                  <a:pt x="931" y="1575"/>
                </a:lnTo>
                <a:lnTo>
                  <a:pt x="923" y="1581"/>
                </a:lnTo>
                <a:lnTo>
                  <a:pt x="916" y="1586"/>
                </a:lnTo>
                <a:lnTo>
                  <a:pt x="909" y="1591"/>
                </a:lnTo>
                <a:lnTo>
                  <a:pt x="902" y="1595"/>
                </a:lnTo>
                <a:lnTo>
                  <a:pt x="894" y="1598"/>
                </a:lnTo>
                <a:lnTo>
                  <a:pt x="886" y="1601"/>
                </a:lnTo>
                <a:lnTo>
                  <a:pt x="877" y="1603"/>
                </a:lnTo>
                <a:lnTo>
                  <a:pt x="868" y="1604"/>
                </a:lnTo>
                <a:lnTo>
                  <a:pt x="859" y="1604"/>
                </a:lnTo>
                <a:lnTo>
                  <a:pt x="850" y="1604"/>
                </a:lnTo>
                <a:lnTo>
                  <a:pt x="832" y="1603"/>
                </a:lnTo>
                <a:lnTo>
                  <a:pt x="815" y="1602"/>
                </a:lnTo>
                <a:lnTo>
                  <a:pt x="798" y="1599"/>
                </a:lnTo>
                <a:lnTo>
                  <a:pt x="781" y="1596"/>
                </a:lnTo>
                <a:lnTo>
                  <a:pt x="765" y="1591"/>
                </a:lnTo>
                <a:lnTo>
                  <a:pt x="749" y="1585"/>
                </a:lnTo>
                <a:lnTo>
                  <a:pt x="733" y="1578"/>
                </a:lnTo>
                <a:lnTo>
                  <a:pt x="719" y="1570"/>
                </a:lnTo>
                <a:lnTo>
                  <a:pt x="705" y="1561"/>
                </a:lnTo>
                <a:lnTo>
                  <a:pt x="691" y="1551"/>
                </a:lnTo>
                <a:lnTo>
                  <a:pt x="679" y="1540"/>
                </a:lnTo>
                <a:lnTo>
                  <a:pt x="668" y="1528"/>
                </a:lnTo>
                <a:lnTo>
                  <a:pt x="658" y="1515"/>
                </a:lnTo>
                <a:lnTo>
                  <a:pt x="648" y="1501"/>
                </a:lnTo>
                <a:lnTo>
                  <a:pt x="640" y="1487"/>
                </a:lnTo>
                <a:lnTo>
                  <a:pt x="634" y="1471"/>
                </a:lnTo>
                <a:lnTo>
                  <a:pt x="626" y="1461"/>
                </a:lnTo>
                <a:lnTo>
                  <a:pt x="619" y="1451"/>
                </a:lnTo>
                <a:lnTo>
                  <a:pt x="613" y="1441"/>
                </a:lnTo>
                <a:lnTo>
                  <a:pt x="606" y="1431"/>
                </a:lnTo>
                <a:lnTo>
                  <a:pt x="595" y="1409"/>
                </a:lnTo>
                <a:lnTo>
                  <a:pt x="586" y="1388"/>
                </a:lnTo>
                <a:lnTo>
                  <a:pt x="579" y="1365"/>
                </a:lnTo>
                <a:lnTo>
                  <a:pt x="572" y="1343"/>
                </a:lnTo>
                <a:lnTo>
                  <a:pt x="566" y="1319"/>
                </a:lnTo>
                <a:lnTo>
                  <a:pt x="560" y="1297"/>
                </a:lnTo>
                <a:lnTo>
                  <a:pt x="560" y="1287"/>
                </a:lnTo>
                <a:lnTo>
                  <a:pt x="559" y="1277"/>
                </a:lnTo>
                <a:lnTo>
                  <a:pt x="558" y="1268"/>
                </a:lnTo>
                <a:lnTo>
                  <a:pt x="556" y="1259"/>
                </a:lnTo>
                <a:lnTo>
                  <a:pt x="552" y="1241"/>
                </a:lnTo>
                <a:lnTo>
                  <a:pt x="549" y="1222"/>
                </a:lnTo>
                <a:lnTo>
                  <a:pt x="548" y="1214"/>
                </a:lnTo>
                <a:lnTo>
                  <a:pt x="547" y="1205"/>
                </a:lnTo>
                <a:lnTo>
                  <a:pt x="547" y="1197"/>
                </a:lnTo>
                <a:lnTo>
                  <a:pt x="549" y="1188"/>
                </a:lnTo>
                <a:lnTo>
                  <a:pt x="551" y="1179"/>
                </a:lnTo>
                <a:lnTo>
                  <a:pt x="554" y="1171"/>
                </a:lnTo>
                <a:lnTo>
                  <a:pt x="559" y="1163"/>
                </a:lnTo>
                <a:lnTo>
                  <a:pt x="567" y="1155"/>
                </a:lnTo>
                <a:lnTo>
                  <a:pt x="575" y="1128"/>
                </a:lnTo>
                <a:lnTo>
                  <a:pt x="583" y="1102"/>
                </a:lnTo>
                <a:lnTo>
                  <a:pt x="586" y="1087"/>
                </a:lnTo>
                <a:lnTo>
                  <a:pt x="589" y="1073"/>
                </a:lnTo>
                <a:lnTo>
                  <a:pt x="591" y="1059"/>
                </a:lnTo>
                <a:lnTo>
                  <a:pt x="593" y="1044"/>
                </a:lnTo>
                <a:lnTo>
                  <a:pt x="594" y="1029"/>
                </a:lnTo>
                <a:lnTo>
                  <a:pt x="593" y="1015"/>
                </a:lnTo>
                <a:lnTo>
                  <a:pt x="592" y="1000"/>
                </a:lnTo>
                <a:lnTo>
                  <a:pt x="590" y="987"/>
                </a:lnTo>
                <a:lnTo>
                  <a:pt x="587" y="973"/>
                </a:lnTo>
                <a:lnTo>
                  <a:pt x="583" y="959"/>
                </a:lnTo>
                <a:lnTo>
                  <a:pt x="577" y="946"/>
                </a:lnTo>
                <a:lnTo>
                  <a:pt x="570" y="933"/>
                </a:lnTo>
                <a:lnTo>
                  <a:pt x="564" y="929"/>
                </a:lnTo>
                <a:lnTo>
                  <a:pt x="557" y="924"/>
                </a:lnTo>
                <a:lnTo>
                  <a:pt x="551" y="919"/>
                </a:lnTo>
                <a:lnTo>
                  <a:pt x="547" y="912"/>
                </a:lnTo>
                <a:lnTo>
                  <a:pt x="544" y="906"/>
                </a:lnTo>
                <a:lnTo>
                  <a:pt x="542" y="899"/>
                </a:lnTo>
                <a:lnTo>
                  <a:pt x="543" y="896"/>
                </a:lnTo>
                <a:lnTo>
                  <a:pt x="543" y="892"/>
                </a:lnTo>
                <a:lnTo>
                  <a:pt x="545" y="888"/>
                </a:lnTo>
                <a:lnTo>
                  <a:pt x="547" y="884"/>
                </a:lnTo>
                <a:lnTo>
                  <a:pt x="560" y="866"/>
                </a:lnTo>
                <a:lnTo>
                  <a:pt x="573" y="849"/>
                </a:lnTo>
                <a:lnTo>
                  <a:pt x="584" y="830"/>
                </a:lnTo>
                <a:lnTo>
                  <a:pt x="594" y="811"/>
                </a:lnTo>
                <a:lnTo>
                  <a:pt x="599" y="801"/>
                </a:lnTo>
                <a:lnTo>
                  <a:pt x="602" y="791"/>
                </a:lnTo>
                <a:lnTo>
                  <a:pt x="605" y="781"/>
                </a:lnTo>
                <a:lnTo>
                  <a:pt x="609" y="770"/>
                </a:lnTo>
                <a:lnTo>
                  <a:pt x="610" y="760"/>
                </a:lnTo>
                <a:lnTo>
                  <a:pt x="611" y="749"/>
                </a:lnTo>
                <a:lnTo>
                  <a:pt x="611" y="738"/>
                </a:lnTo>
                <a:lnTo>
                  <a:pt x="610" y="726"/>
                </a:lnTo>
                <a:lnTo>
                  <a:pt x="600" y="707"/>
                </a:lnTo>
                <a:lnTo>
                  <a:pt x="590" y="688"/>
                </a:lnTo>
                <a:lnTo>
                  <a:pt x="580" y="668"/>
                </a:lnTo>
                <a:lnTo>
                  <a:pt x="570" y="649"/>
                </a:lnTo>
                <a:lnTo>
                  <a:pt x="566" y="639"/>
                </a:lnTo>
                <a:lnTo>
                  <a:pt x="563" y="629"/>
                </a:lnTo>
                <a:lnTo>
                  <a:pt x="559" y="619"/>
                </a:lnTo>
                <a:lnTo>
                  <a:pt x="558" y="608"/>
                </a:lnTo>
                <a:lnTo>
                  <a:pt x="557" y="598"/>
                </a:lnTo>
                <a:lnTo>
                  <a:pt x="558" y="586"/>
                </a:lnTo>
                <a:lnTo>
                  <a:pt x="559" y="575"/>
                </a:lnTo>
                <a:lnTo>
                  <a:pt x="564" y="564"/>
                </a:lnTo>
                <a:lnTo>
                  <a:pt x="565" y="550"/>
                </a:lnTo>
                <a:lnTo>
                  <a:pt x="567" y="535"/>
                </a:lnTo>
                <a:lnTo>
                  <a:pt x="572" y="522"/>
                </a:lnTo>
                <a:lnTo>
                  <a:pt x="577" y="510"/>
                </a:lnTo>
                <a:lnTo>
                  <a:pt x="589" y="484"/>
                </a:lnTo>
                <a:lnTo>
                  <a:pt x="600" y="459"/>
                </a:lnTo>
                <a:lnTo>
                  <a:pt x="607" y="439"/>
                </a:lnTo>
                <a:lnTo>
                  <a:pt x="617" y="420"/>
                </a:lnTo>
                <a:lnTo>
                  <a:pt x="626" y="401"/>
                </a:lnTo>
                <a:lnTo>
                  <a:pt x="637" y="383"/>
                </a:lnTo>
                <a:lnTo>
                  <a:pt x="648" y="366"/>
                </a:lnTo>
                <a:lnTo>
                  <a:pt x="662" y="348"/>
                </a:lnTo>
                <a:lnTo>
                  <a:pt x="675" y="332"/>
                </a:lnTo>
                <a:lnTo>
                  <a:pt x="690" y="316"/>
                </a:lnTo>
                <a:lnTo>
                  <a:pt x="706" y="301"/>
                </a:lnTo>
                <a:lnTo>
                  <a:pt x="722" y="287"/>
                </a:lnTo>
                <a:lnTo>
                  <a:pt x="738" y="274"/>
                </a:lnTo>
                <a:lnTo>
                  <a:pt x="756" y="262"/>
                </a:lnTo>
                <a:lnTo>
                  <a:pt x="774" y="251"/>
                </a:lnTo>
                <a:lnTo>
                  <a:pt x="793" y="241"/>
                </a:lnTo>
                <a:lnTo>
                  <a:pt x="811" y="233"/>
                </a:lnTo>
                <a:lnTo>
                  <a:pt x="830" y="226"/>
                </a:lnTo>
                <a:lnTo>
                  <a:pt x="863" y="222"/>
                </a:lnTo>
                <a:lnTo>
                  <a:pt x="896" y="220"/>
                </a:lnTo>
                <a:lnTo>
                  <a:pt x="904" y="220"/>
                </a:lnTo>
                <a:lnTo>
                  <a:pt x="911" y="222"/>
                </a:lnTo>
                <a:lnTo>
                  <a:pt x="919" y="223"/>
                </a:lnTo>
                <a:lnTo>
                  <a:pt x="926" y="226"/>
                </a:lnTo>
                <a:lnTo>
                  <a:pt x="934" y="229"/>
                </a:lnTo>
                <a:lnTo>
                  <a:pt x="941" y="232"/>
                </a:lnTo>
                <a:lnTo>
                  <a:pt x="948" y="237"/>
                </a:lnTo>
                <a:lnTo>
                  <a:pt x="954" y="242"/>
                </a:lnTo>
                <a:lnTo>
                  <a:pt x="991" y="288"/>
                </a:lnTo>
                <a:lnTo>
                  <a:pt x="991" y="307"/>
                </a:lnTo>
                <a:lnTo>
                  <a:pt x="990" y="327"/>
                </a:lnTo>
                <a:lnTo>
                  <a:pt x="989" y="337"/>
                </a:lnTo>
                <a:lnTo>
                  <a:pt x="987" y="347"/>
                </a:lnTo>
                <a:lnTo>
                  <a:pt x="985" y="357"/>
                </a:lnTo>
                <a:lnTo>
                  <a:pt x="983" y="367"/>
                </a:lnTo>
                <a:lnTo>
                  <a:pt x="980" y="376"/>
                </a:lnTo>
                <a:lnTo>
                  <a:pt x="975" y="385"/>
                </a:lnTo>
                <a:lnTo>
                  <a:pt x="970" y="394"/>
                </a:lnTo>
                <a:lnTo>
                  <a:pt x="965" y="401"/>
                </a:lnTo>
                <a:lnTo>
                  <a:pt x="958" y="410"/>
                </a:lnTo>
                <a:lnTo>
                  <a:pt x="951" y="416"/>
                </a:lnTo>
                <a:lnTo>
                  <a:pt x="942" y="422"/>
                </a:lnTo>
                <a:lnTo>
                  <a:pt x="933" y="427"/>
                </a:lnTo>
                <a:close/>
                <a:moveTo>
                  <a:pt x="911" y="394"/>
                </a:moveTo>
                <a:lnTo>
                  <a:pt x="904" y="392"/>
                </a:lnTo>
                <a:lnTo>
                  <a:pt x="898" y="390"/>
                </a:lnTo>
                <a:lnTo>
                  <a:pt x="893" y="386"/>
                </a:lnTo>
                <a:lnTo>
                  <a:pt x="888" y="382"/>
                </a:lnTo>
                <a:lnTo>
                  <a:pt x="877" y="373"/>
                </a:lnTo>
                <a:lnTo>
                  <a:pt x="868" y="364"/>
                </a:lnTo>
                <a:lnTo>
                  <a:pt x="864" y="358"/>
                </a:lnTo>
                <a:lnTo>
                  <a:pt x="859" y="354"/>
                </a:lnTo>
                <a:lnTo>
                  <a:pt x="854" y="350"/>
                </a:lnTo>
                <a:lnTo>
                  <a:pt x="849" y="347"/>
                </a:lnTo>
                <a:lnTo>
                  <a:pt x="843" y="344"/>
                </a:lnTo>
                <a:lnTo>
                  <a:pt x="836" y="342"/>
                </a:lnTo>
                <a:lnTo>
                  <a:pt x="829" y="342"/>
                </a:lnTo>
                <a:lnTo>
                  <a:pt x="821" y="342"/>
                </a:lnTo>
                <a:lnTo>
                  <a:pt x="809" y="346"/>
                </a:lnTo>
                <a:lnTo>
                  <a:pt x="796" y="350"/>
                </a:lnTo>
                <a:lnTo>
                  <a:pt x="783" y="355"/>
                </a:lnTo>
                <a:lnTo>
                  <a:pt x="771" y="362"/>
                </a:lnTo>
                <a:lnTo>
                  <a:pt x="760" y="368"/>
                </a:lnTo>
                <a:lnTo>
                  <a:pt x="750" y="376"/>
                </a:lnTo>
                <a:lnTo>
                  <a:pt x="744" y="380"/>
                </a:lnTo>
                <a:lnTo>
                  <a:pt x="740" y="385"/>
                </a:lnTo>
                <a:lnTo>
                  <a:pt x="736" y="390"/>
                </a:lnTo>
                <a:lnTo>
                  <a:pt x="732" y="396"/>
                </a:lnTo>
                <a:lnTo>
                  <a:pt x="727" y="404"/>
                </a:lnTo>
                <a:lnTo>
                  <a:pt x="722" y="414"/>
                </a:lnTo>
                <a:lnTo>
                  <a:pt x="718" y="423"/>
                </a:lnTo>
                <a:lnTo>
                  <a:pt x="715" y="432"/>
                </a:lnTo>
                <a:lnTo>
                  <a:pt x="713" y="442"/>
                </a:lnTo>
                <a:lnTo>
                  <a:pt x="711" y="453"/>
                </a:lnTo>
                <a:lnTo>
                  <a:pt x="710" y="463"/>
                </a:lnTo>
                <a:lnTo>
                  <a:pt x="709" y="474"/>
                </a:lnTo>
                <a:lnTo>
                  <a:pt x="709" y="484"/>
                </a:lnTo>
                <a:lnTo>
                  <a:pt x="710" y="494"/>
                </a:lnTo>
                <a:lnTo>
                  <a:pt x="712" y="505"/>
                </a:lnTo>
                <a:lnTo>
                  <a:pt x="714" y="515"/>
                </a:lnTo>
                <a:lnTo>
                  <a:pt x="717" y="525"/>
                </a:lnTo>
                <a:lnTo>
                  <a:pt x="720" y="534"/>
                </a:lnTo>
                <a:lnTo>
                  <a:pt x="724" y="544"/>
                </a:lnTo>
                <a:lnTo>
                  <a:pt x="729" y="553"/>
                </a:lnTo>
                <a:lnTo>
                  <a:pt x="738" y="560"/>
                </a:lnTo>
                <a:lnTo>
                  <a:pt x="747" y="568"/>
                </a:lnTo>
                <a:lnTo>
                  <a:pt x="755" y="577"/>
                </a:lnTo>
                <a:lnTo>
                  <a:pt x="761" y="586"/>
                </a:lnTo>
                <a:lnTo>
                  <a:pt x="765" y="598"/>
                </a:lnTo>
                <a:lnTo>
                  <a:pt x="768" y="608"/>
                </a:lnTo>
                <a:lnTo>
                  <a:pt x="768" y="614"/>
                </a:lnTo>
                <a:lnTo>
                  <a:pt x="768" y="620"/>
                </a:lnTo>
                <a:lnTo>
                  <a:pt x="768" y="626"/>
                </a:lnTo>
                <a:lnTo>
                  <a:pt x="766" y="632"/>
                </a:lnTo>
                <a:lnTo>
                  <a:pt x="756" y="661"/>
                </a:lnTo>
                <a:lnTo>
                  <a:pt x="747" y="691"/>
                </a:lnTo>
                <a:lnTo>
                  <a:pt x="742" y="707"/>
                </a:lnTo>
                <a:lnTo>
                  <a:pt x="738" y="723"/>
                </a:lnTo>
                <a:lnTo>
                  <a:pt x="736" y="740"/>
                </a:lnTo>
                <a:lnTo>
                  <a:pt x="734" y="755"/>
                </a:lnTo>
                <a:lnTo>
                  <a:pt x="733" y="771"/>
                </a:lnTo>
                <a:lnTo>
                  <a:pt x="733" y="788"/>
                </a:lnTo>
                <a:lnTo>
                  <a:pt x="734" y="804"/>
                </a:lnTo>
                <a:lnTo>
                  <a:pt x="737" y="819"/>
                </a:lnTo>
                <a:lnTo>
                  <a:pt x="742" y="835"/>
                </a:lnTo>
                <a:lnTo>
                  <a:pt x="749" y="849"/>
                </a:lnTo>
                <a:lnTo>
                  <a:pt x="752" y="856"/>
                </a:lnTo>
                <a:lnTo>
                  <a:pt x="757" y="862"/>
                </a:lnTo>
                <a:lnTo>
                  <a:pt x="761" y="870"/>
                </a:lnTo>
                <a:lnTo>
                  <a:pt x="766" y="876"/>
                </a:lnTo>
                <a:lnTo>
                  <a:pt x="768" y="882"/>
                </a:lnTo>
                <a:lnTo>
                  <a:pt x="772" y="888"/>
                </a:lnTo>
                <a:lnTo>
                  <a:pt x="777" y="894"/>
                </a:lnTo>
                <a:lnTo>
                  <a:pt x="782" y="899"/>
                </a:lnTo>
                <a:lnTo>
                  <a:pt x="796" y="909"/>
                </a:lnTo>
                <a:lnTo>
                  <a:pt x="809" y="920"/>
                </a:lnTo>
                <a:lnTo>
                  <a:pt x="815" y="925"/>
                </a:lnTo>
                <a:lnTo>
                  <a:pt x="820" y="930"/>
                </a:lnTo>
                <a:lnTo>
                  <a:pt x="823" y="935"/>
                </a:lnTo>
                <a:lnTo>
                  <a:pt x="825" y="941"/>
                </a:lnTo>
                <a:lnTo>
                  <a:pt x="826" y="944"/>
                </a:lnTo>
                <a:lnTo>
                  <a:pt x="826" y="947"/>
                </a:lnTo>
                <a:lnTo>
                  <a:pt x="825" y="951"/>
                </a:lnTo>
                <a:lnTo>
                  <a:pt x="824" y="954"/>
                </a:lnTo>
                <a:lnTo>
                  <a:pt x="819" y="963"/>
                </a:lnTo>
                <a:lnTo>
                  <a:pt x="812" y="971"/>
                </a:lnTo>
                <a:lnTo>
                  <a:pt x="801" y="983"/>
                </a:lnTo>
                <a:lnTo>
                  <a:pt x="791" y="995"/>
                </a:lnTo>
                <a:lnTo>
                  <a:pt x="783" y="1010"/>
                </a:lnTo>
                <a:lnTo>
                  <a:pt x="776" y="1024"/>
                </a:lnTo>
                <a:lnTo>
                  <a:pt x="771" y="1038"/>
                </a:lnTo>
                <a:lnTo>
                  <a:pt x="767" y="1053"/>
                </a:lnTo>
                <a:lnTo>
                  <a:pt x="764" y="1069"/>
                </a:lnTo>
                <a:lnTo>
                  <a:pt x="763" y="1085"/>
                </a:lnTo>
                <a:lnTo>
                  <a:pt x="762" y="1102"/>
                </a:lnTo>
                <a:lnTo>
                  <a:pt x="763" y="1118"/>
                </a:lnTo>
                <a:lnTo>
                  <a:pt x="765" y="1133"/>
                </a:lnTo>
                <a:lnTo>
                  <a:pt x="767" y="1150"/>
                </a:lnTo>
                <a:lnTo>
                  <a:pt x="770" y="1166"/>
                </a:lnTo>
                <a:lnTo>
                  <a:pt x="774" y="1181"/>
                </a:lnTo>
                <a:lnTo>
                  <a:pt x="779" y="1197"/>
                </a:lnTo>
                <a:lnTo>
                  <a:pt x="784" y="1211"/>
                </a:lnTo>
                <a:lnTo>
                  <a:pt x="784" y="1216"/>
                </a:lnTo>
                <a:lnTo>
                  <a:pt x="784" y="1222"/>
                </a:lnTo>
                <a:lnTo>
                  <a:pt x="783" y="1226"/>
                </a:lnTo>
                <a:lnTo>
                  <a:pt x="781" y="1231"/>
                </a:lnTo>
                <a:lnTo>
                  <a:pt x="776" y="1241"/>
                </a:lnTo>
                <a:lnTo>
                  <a:pt x="770" y="1249"/>
                </a:lnTo>
                <a:lnTo>
                  <a:pt x="756" y="1263"/>
                </a:lnTo>
                <a:lnTo>
                  <a:pt x="741" y="1279"/>
                </a:lnTo>
                <a:lnTo>
                  <a:pt x="736" y="1288"/>
                </a:lnTo>
                <a:lnTo>
                  <a:pt x="732" y="1298"/>
                </a:lnTo>
                <a:lnTo>
                  <a:pt x="729" y="1307"/>
                </a:lnTo>
                <a:lnTo>
                  <a:pt x="726" y="1317"/>
                </a:lnTo>
                <a:lnTo>
                  <a:pt x="724" y="1327"/>
                </a:lnTo>
                <a:lnTo>
                  <a:pt x="722" y="1338"/>
                </a:lnTo>
                <a:lnTo>
                  <a:pt x="721" y="1349"/>
                </a:lnTo>
                <a:lnTo>
                  <a:pt x="721" y="1359"/>
                </a:lnTo>
                <a:lnTo>
                  <a:pt x="721" y="1370"/>
                </a:lnTo>
                <a:lnTo>
                  <a:pt x="722" y="1381"/>
                </a:lnTo>
                <a:lnTo>
                  <a:pt x="724" y="1391"/>
                </a:lnTo>
                <a:lnTo>
                  <a:pt x="726" y="1401"/>
                </a:lnTo>
                <a:lnTo>
                  <a:pt x="729" y="1411"/>
                </a:lnTo>
                <a:lnTo>
                  <a:pt x="732" y="1420"/>
                </a:lnTo>
                <a:lnTo>
                  <a:pt x="736" y="1431"/>
                </a:lnTo>
                <a:lnTo>
                  <a:pt x="741" y="1439"/>
                </a:lnTo>
                <a:lnTo>
                  <a:pt x="745" y="1444"/>
                </a:lnTo>
                <a:lnTo>
                  <a:pt x="751" y="1448"/>
                </a:lnTo>
                <a:lnTo>
                  <a:pt x="755" y="1452"/>
                </a:lnTo>
                <a:lnTo>
                  <a:pt x="760" y="1455"/>
                </a:lnTo>
                <a:lnTo>
                  <a:pt x="771" y="1460"/>
                </a:lnTo>
                <a:lnTo>
                  <a:pt x="782" y="1464"/>
                </a:lnTo>
                <a:lnTo>
                  <a:pt x="795" y="1466"/>
                </a:lnTo>
                <a:lnTo>
                  <a:pt x="807" y="1466"/>
                </a:lnTo>
                <a:lnTo>
                  <a:pt x="819" y="1466"/>
                </a:lnTo>
                <a:lnTo>
                  <a:pt x="830" y="1465"/>
                </a:lnTo>
                <a:lnTo>
                  <a:pt x="835" y="1466"/>
                </a:lnTo>
                <a:lnTo>
                  <a:pt x="840" y="1467"/>
                </a:lnTo>
                <a:lnTo>
                  <a:pt x="844" y="1466"/>
                </a:lnTo>
                <a:lnTo>
                  <a:pt x="848" y="1465"/>
                </a:lnTo>
                <a:lnTo>
                  <a:pt x="855" y="1462"/>
                </a:lnTo>
                <a:lnTo>
                  <a:pt x="863" y="1457"/>
                </a:lnTo>
                <a:lnTo>
                  <a:pt x="876" y="1445"/>
                </a:lnTo>
                <a:lnTo>
                  <a:pt x="890" y="1431"/>
                </a:lnTo>
                <a:lnTo>
                  <a:pt x="896" y="1426"/>
                </a:lnTo>
                <a:lnTo>
                  <a:pt x="902" y="1421"/>
                </a:lnTo>
                <a:lnTo>
                  <a:pt x="905" y="1419"/>
                </a:lnTo>
                <a:lnTo>
                  <a:pt x="907" y="1418"/>
                </a:lnTo>
                <a:lnTo>
                  <a:pt x="910" y="1418"/>
                </a:lnTo>
                <a:lnTo>
                  <a:pt x="913" y="1418"/>
                </a:lnTo>
                <a:lnTo>
                  <a:pt x="915" y="1419"/>
                </a:lnTo>
                <a:lnTo>
                  <a:pt x="918" y="1421"/>
                </a:lnTo>
                <a:lnTo>
                  <a:pt x="920" y="1424"/>
                </a:lnTo>
                <a:lnTo>
                  <a:pt x="923" y="1428"/>
                </a:lnTo>
                <a:lnTo>
                  <a:pt x="927" y="1438"/>
                </a:lnTo>
                <a:lnTo>
                  <a:pt x="933" y="1452"/>
                </a:lnTo>
                <a:lnTo>
                  <a:pt x="935" y="1460"/>
                </a:lnTo>
                <a:lnTo>
                  <a:pt x="936" y="1468"/>
                </a:lnTo>
                <a:lnTo>
                  <a:pt x="937" y="1476"/>
                </a:lnTo>
                <a:lnTo>
                  <a:pt x="936" y="1483"/>
                </a:lnTo>
                <a:lnTo>
                  <a:pt x="934" y="1491"/>
                </a:lnTo>
                <a:lnTo>
                  <a:pt x="932" y="1497"/>
                </a:lnTo>
                <a:lnTo>
                  <a:pt x="928" y="1504"/>
                </a:lnTo>
                <a:lnTo>
                  <a:pt x="925" y="1511"/>
                </a:lnTo>
                <a:lnTo>
                  <a:pt x="917" y="1524"/>
                </a:lnTo>
                <a:lnTo>
                  <a:pt x="907" y="1535"/>
                </a:lnTo>
                <a:lnTo>
                  <a:pt x="897" y="1545"/>
                </a:lnTo>
                <a:lnTo>
                  <a:pt x="887" y="1554"/>
                </a:lnTo>
                <a:lnTo>
                  <a:pt x="875" y="1556"/>
                </a:lnTo>
                <a:lnTo>
                  <a:pt x="865" y="1558"/>
                </a:lnTo>
                <a:lnTo>
                  <a:pt x="854" y="1559"/>
                </a:lnTo>
                <a:lnTo>
                  <a:pt x="844" y="1559"/>
                </a:lnTo>
                <a:lnTo>
                  <a:pt x="832" y="1559"/>
                </a:lnTo>
                <a:lnTo>
                  <a:pt x="821" y="1558"/>
                </a:lnTo>
                <a:lnTo>
                  <a:pt x="811" y="1557"/>
                </a:lnTo>
                <a:lnTo>
                  <a:pt x="800" y="1555"/>
                </a:lnTo>
                <a:lnTo>
                  <a:pt x="788" y="1553"/>
                </a:lnTo>
                <a:lnTo>
                  <a:pt x="778" y="1550"/>
                </a:lnTo>
                <a:lnTo>
                  <a:pt x="768" y="1546"/>
                </a:lnTo>
                <a:lnTo>
                  <a:pt x="758" y="1542"/>
                </a:lnTo>
                <a:lnTo>
                  <a:pt x="748" y="1537"/>
                </a:lnTo>
                <a:lnTo>
                  <a:pt x="738" y="1532"/>
                </a:lnTo>
                <a:lnTo>
                  <a:pt x="729" y="1526"/>
                </a:lnTo>
                <a:lnTo>
                  <a:pt x="720" y="1520"/>
                </a:lnTo>
                <a:lnTo>
                  <a:pt x="707" y="1503"/>
                </a:lnTo>
                <a:lnTo>
                  <a:pt x="693" y="1488"/>
                </a:lnTo>
                <a:lnTo>
                  <a:pt x="682" y="1470"/>
                </a:lnTo>
                <a:lnTo>
                  <a:pt x="671" y="1454"/>
                </a:lnTo>
                <a:lnTo>
                  <a:pt x="660" y="1437"/>
                </a:lnTo>
                <a:lnTo>
                  <a:pt x="649" y="1418"/>
                </a:lnTo>
                <a:lnTo>
                  <a:pt x="641" y="1400"/>
                </a:lnTo>
                <a:lnTo>
                  <a:pt x="632" y="1382"/>
                </a:lnTo>
                <a:lnTo>
                  <a:pt x="625" y="1362"/>
                </a:lnTo>
                <a:lnTo>
                  <a:pt x="618" y="1343"/>
                </a:lnTo>
                <a:lnTo>
                  <a:pt x="612" y="1323"/>
                </a:lnTo>
                <a:lnTo>
                  <a:pt x="605" y="1304"/>
                </a:lnTo>
                <a:lnTo>
                  <a:pt x="601" y="1283"/>
                </a:lnTo>
                <a:lnTo>
                  <a:pt x="597" y="1263"/>
                </a:lnTo>
                <a:lnTo>
                  <a:pt x="593" y="1243"/>
                </a:lnTo>
                <a:lnTo>
                  <a:pt x="591" y="1222"/>
                </a:lnTo>
                <a:lnTo>
                  <a:pt x="585" y="1207"/>
                </a:lnTo>
                <a:lnTo>
                  <a:pt x="593" y="1188"/>
                </a:lnTo>
                <a:lnTo>
                  <a:pt x="601" y="1170"/>
                </a:lnTo>
                <a:lnTo>
                  <a:pt x="610" y="1151"/>
                </a:lnTo>
                <a:lnTo>
                  <a:pt x="617" y="1131"/>
                </a:lnTo>
                <a:lnTo>
                  <a:pt x="623" y="1111"/>
                </a:lnTo>
                <a:lnTo>
                  <a:pt x="628" y="1090"/>
                </a:lnTo>
                <a:lnTo>
                  <a:pt x="633" y="1070"/>
                </a:lnTo>
                <a:lnTo>
                  <a:pt x="636" y="1049"/>
                </a:lnTo>
                <a:lnTo>
                  <a:pt x="638" y="1028"/>
                </a:lnTo>
                <a:lnTo>
                  <a:pt x="638" y="1007"/>
                </a:lnTo>
                <a:lnTo>
                  <a:pt x="637" y="987"/>
                </a:lnTo>
                <a:lnTo>
                  <a:pt x="634" y="967"/>
                </a:lnTo>
                <a:lnTo>
                  <a:pt x="632" y="957"/>
                </a:lnTo>
                <a:lnTo>
                  <a:pt x="629" y="947"/>
                </a:lnTo>
                <a:lnTo>
                  <a:pt x="626" y="937"/>
                </a:lnTo>
                <a:lnTo>
                  <a:pt x="622" y="928"/>
                </a:lnTo>
                <a:lnTo>
                  <a:pt x="617" y="918"/>
                </a:lnTo>
                <a:lnTo>
                  <a:pt x="612" y="908"/>
                </a:lnTo>
                <a:lnTo>
                  <a:pt x="606" y="899"/>
                </a:lnTo>
                <a:lnTo>
                  <a:pt x="600" y="890"/>
                </a:lnTo>
                <a:lnTo>
                  <a:pt x="613" y="868"/>
                </a:lnTo>
                <a:lnTo>
                  <a:pt x="625" y="847"/>
                </a:lnTo>
                <a:lnTo>
                  <a:pt x="634" y="825"/>
                </a:lnTo>
                <a:lnTo>
                  <a:pt x="642" y="801"/>
                </a:lnTo>
                <a:lnTo>
                  <a:pt x="645" y="790"/>
                </a:lnTo>
                <a:lnTo>
                  <a:pt x="648" y="778"/>
                </a:lnTo>
                <a:lnTo>
                  <a:pt x="650" y="765"/>
                </a:lnTo>
                <a:lnTo>
                  <a:pt x="651" y="753"/>
                </a:lnTo>
                <a:lnTo>
                  <a:pt x="652" y="741"/>
                </a:lnTo>
                <a:lnTo>
                  <a:pt x="653" y="727"/>
                </a:lnTo>
                <a:lnTo>
                  <a:pt x="653" y="714"/>
                </a:lnTo>
                <a:lnTo>
                  <a:pt x="652" y="702"/>
                </a:lnTo>
                <a:lnTo>
                  <a:pt x="633" y="672"/>
                </a:lnTo>
                <a:lnTo>
                  <a:pt x="615" y="642"/>
                </a:lnTo>
                <a:lnTo>
                  <a:pt x="611" y="634"/>
                </a:lnTo>
                <a:lnTo>
                  <a:pt x="607" y="626"/>
                </a:lnTo>
                <a:lnTo>
                  <a:pt x="604" y="618"/>
                </a:lnTo>
                <a:lnTo>
                  <a:pt x="602" y="610"/>
                </a:lnTo>
                <a:lnTo>
                  <a:pt x="600" y="601"/>
                </a:lnTo>
                <a:lnTo>
                  <a:pt x="599" y="592"/>
                </a:lnTo>
                <a:lnTo>
                  <a:pt x="599" y="582"/>
                </a:lnTo>
                <a:lnTo>
                  <a:pt x="600" y="573"/>
                </a:lnTo>
                <a:lnTo>
                  <a:pt x="607" y="558"/>
                </a:lnTo>
                <a:lnTo>
                  <a:pt x="615" y="542"/>
                </a:lnTo>
                <a:lnTo>
                  <a:pt x="621" y="526"/>
                </a:lnTo>
                <a:lnTo>
                  <a:pt x="627" y="511"/>
                </a:lnTo>
                <a:lnTo>
                  <a:pt x="637" y="478"/>
                </a:lnTo>
                <a:lnTo>
                  <a:pt x="648" y="446"/>
                </a:lnTo>
                <a:lnTo>
                  <a:pt x="655" y="430"/>
                </a:lnTo>
                <a:lnTo>
                  <a:pt x="661" y="415"/>
                </a:lnTo>
                <a:lnTo>
                  <a:pt x="668" y="399"/>
                </a:lnTo>
                <a:lnTo>
                  <a:pt x="676" y="384"/>
                </a:lnTo>
                <a:lnTo>
                  <a:pt x="685" y="370"/>
                </a:lnTo>
                <a:lnTo>
                  <a:pt x="695" y="355"/>
                </a:lnTo>
                <a:lnTo>
                  <a:pt x="707" y="341"/>
                </a:lnTo>
                <a:lnTo>
                  <a:pt x="720" y="328"/>
                </a:lnTo>
                <a:lnTo>
                  <a:pt x="728" y="320"/>
                </a:lnTo>
                <a:lnTo>
                  <a:pt x="737" y="310"/>
                </a:lnTo>
                <a:lnTo>
                  <a:pt x="748" y="303"/>
                </a:lnTo>
                <a:lnTo>
                  <a:pt x="758" y="296"/>
                </a:lnTo>
                <a:lnTo>
                  <a:pt x="769" y="290"/>
                </a:lnTo>
                <a:lnTo>
                  <a:pt x="780" y="284"/>
                </a:lnTo>
                <a:lnTo>
                  <a:pt x="791" y="279"/>
                </a:lnTo>
                <a:lnTo>
                  <a:pt x="804" y="275"/>
                </a:lnTo>
                <a:lnTo>
                  <a:pt x="816" y="271"/>
                </a:lnTo>
                <a:lnTo>
                  <a:pt x="827" y="268"/>
                </a:lnTo>
                <a:lnTo>
                  <a:pt x="840" y="264"/>
                </a:lnTo>
                <a:lnTo>
                  <a:pt x="852" y="262"/>
                </a:lnTo>
                <a:lnTo>
                  <a:pt x="864" y="261"/>
                </a:lnTo>
                <a:lnTo>
                  <a:pt x="876" y="260"/>
                </a:lnTo>
                <a:lnTo>
                  <a:pt x="888" y="261"/>
                </a:lnTo>
                <a:lnTo>
                  <a:pt x="899" y="261"/>
                </a:lnTo>
                <a:lnTo>
                  <a:pt x="907" y="266"/>
                </a:lnTo>
                <a:lnTo>
                  <a:pt x="916" y="272"/>
                </a:lnTo>
                <a:lnTo>
                  <a:pt x="923" y="278"/>
                </a:lnTo>
                <a:lnTo>
                  <a:pt x="929" y="285"/>
                </a:lnTo>
                <a:lnTo>
                  <a:pt x="936" y="292"/>
                </a:lnTo>
                <a:lnTo>
                  <a:pt x="940" y="300"/>
                </a:lnTo>
                <a:lnTo>
                  <a:pt x="943" y="309"/>
                </a:lnTo>
                <a:lnTo>
                  <a:pt x="945" y="320"/>
                </a:lnTo>
                <a:lnTo>
                  <a:pt x="944" y="330"/>
                </a:lnTo>
                <a:lnTo>
                  <a:pt x="943" y="341"/>
                </a:lnTo>
                <a:lnTo>
                  <a:pt x="941" y="351"/>
                </a:lnTo>
                <a:lnTo>
                  <a:pt x="937" y="362"/>
                </a:lnTo>
                <a:lnTo>
                  <a:pt x="933" y="371"/>
                </a:lnTo>
                <a:lnTo>
                  <a:pt x="926" y="380"/>
                </a:lnTo>
                <a:lnTo>
                  <a:pt x="919" y="387"/>
                </a:lnTo>
                <a:lnTo>
                  <a:pt x="911" y="394"/>
                </a:lnTo>
                <a:close/>
                <a:moveTo>
                  <a:pt x="461" y="842"/>
                </a:moveTo>
                <a:lnTo>
                  <a:pt x="454" y="847"/>
                </a:lnTo>
                <a:lnTo>
                  <a:pt x="447" y="850"/>
                </a:lnTo>
                <a:lnTo>
                  <a:pt x="439" y="852"/>
                </a:lnTo>
                <a:lnTo>
                  <a:pt x="432" y="852"/>
                </a:lnTo>
                <a:lnTo>
                  <a:pt x="417" y="850"/>
                </a:lnTo>
                <a:lnTo>
                  <a:pt x="404" y="847"/>
                </a:lnTo>
                <a:lnTo>
                  <a:pt x="397" y="845"/>
                </a:lnTo>
                <a:lnTo>
                  <a:pt x="390" y="843"/>
                </a:lnTo>
                <a:lnTo>
                  <a:pt x="384" y="843"/>
                </a:lnTo>
                <a:lnTo>
                  <a:pt x="376" y="842"/>
                </a:lnTo>
                <a:lnTo>
                  <a:pt x="370" y="843"/>
                </a:lnTo>
                <a:lnTo>
                  <a:pt x="363" y="846"/>
                </a:lnTo>
                <a:lnTo>
                  <a:pt x="357" y="850"/>
                </a:lnTo>
                <a:lnTo>
                  <a:pt x="351" y="856"/>
                </a:lnTo>
                <a:lnTo>
                  <a:pt x="344" y="872"/>
                </a:lnTo>
                <a:lnTo>
                  <a:pt x="338" y="887"/>
                </a:lnTo>
                <a:lnTo>
                  <a:pt x="335" y="902"/>
                </a:lnTo>
                <a:lnTo>
                  <a:pt x="332" y="918"/>
                </a:lnTo>
                <a:lnTo>
                  <a:pt x="332" y="934"/>
                </a:lnTo>
                <a:lnTo>
                  <a:pt x="335" y="950"/>
                </a:lnTo>
                <a:lnTo>
                  <a:pt x="339" y="966"/>
                </a:lnTo>
                <a:lnTo>
                  <a:pt x="345" y="982"/>
                </a:lnTo>
                <a:lnTo>
                  <a:pt x="349" y="987"/>
                </a:lnTo>
                <a:lnTo>
                  <a:pt x="354" y="990"/>
                </a:lnTo>
                <a:lnTo>
                  <a:pt x="359" y="992"/>
                </a:lnTo>
                <a:lnTo>
                  <a:pt x="363" y="993"/>
                </a:lnTo>
                <a:lnTo>
                  <a:pt x="373" y="994"/>
                </a:lnTo>
                <a:lnTo>
                  <a:pt x="384" y="992"/>
                </a:lnTo>
                <a:lnTo>
                  <a:pt x="394" y="990"/>
                </a:lnTo>
                <a:lnTo>
                  <a:pt x="404" y="989"/>
                </a:lnTo>
                <a:lnTo>
                  <a:pt x="409" y="989"/>
                </a:lnTo>
                <a:lnTo>
                  <a:pt x="414" y="990"/>
                </a:lnTo>
                <a:lnTo>
                  <a:pt x="419" y="991"/>
                </a:lnTo>
                <a:lnTo>
                  <a:pt x="425" y="993"/>
                </a:lnTo>
                <a:lnTo>
                  <a:pt x="436" y="1000"/>
                </a:lnTo>
                <a:lnTo>
                  <a:pt x="446" y="1010"/>
                </a:lnTo>
                <a:lnTo>
                  <a:pt x="450" y="1014"/>
                </a:lnTo>
                <a:lnTo>
                  <a:pt x="455" y="1019"/>
                </a:lnTo>
                <a:lnTo>
                  <a:pt x="458" y="1024"/>
                </a:lnTo>
                <a:lnTo>
                  <a:pt x="462" y="1030"/>
                </a:lnTo>
                <a:lnTo>
                  <a:pt x="464" y="1035"/>
                </a:lnTo>
                <a:lnTo>
                  <a:pt x="466" y="1041"/>
                </a:lnTo>
                <a:lnTo>
                  <a:pt x="468" y="1047"/>
                </a:lnTo>
                <a:lnTo>
                  <a:pt x="469" y="1053"/>
                </a:lnTo>
                <a:lnTo>
                  <a:pt x="469" y="1061"/>
                </a:lnTo>
                <a:lnTo>
                  <a:pt x="468" y="1068"/>
                </a:lnTo>
                <a:lnTo>
                  <a:pt x="467" y="1075"/>
                </a:lnTo>
                <a:lnTo>
                  <a:pt x="464" y="1082"/>
                </a:lnTo>
                <a:lnTo>
                  <a:pt x="461" y="1091"/>
                </a:lnTo>
                <a:lnTo>
                  <a:pt x="457" y="1100"/>
                </a:lnTo>
                <a:lnTo>
                  <a:pt x="452" y="1108"/>
                </a:lnTo>
                <a:lnTo>
                  <a:pt x="446" y="1115"/>
                </a:lnTo>
                <a:lnTo>
                  <a:pt x="440" y="1122"/>
                </a:lnTo>
                <a:lnTo>
                  <a:pt x="433" y="1127"/>
                </a:lnTo>
                <a:lnTo>
                  <a:pt x="426" y="1132"/>
                </a:lnTo>
                <a:lnTo>
                  <a:pt x="418" y="1136"/>
                </a:lnTo>
                <a:lnTo>
                  <a:pt x="410" y="1140"/>
                </a:lnTo>
                <a:lnTo>
                  <a:pt x="402" y="1143"/>
                </a:lnTo>
                <a:lnTo>
                  <a:pt x="393" y="1146"/>
                </a:lnTo>
                <a:lnTo>
                  <a:pt x="385" y="1149"/>
                </a:lnTo>
                <a:lnTo>
                  <a:pt x="367" y="1153"/>
                </a:lnTo>
                <a:lnTo>
                  <a:pt x="351" y="1155"/>
                </a:lnTo>
                <a:lnTo>
                  <a:pt x="340" y="1152"/>
                </a:lnTo>
                <a:lnTo>
                  <a:pt x="329" y="1149"/>
                </a:lnTo>
                <a:lnTo>
                  <a:pt x="318" y="1145"/>
                </a:lnTo>
                <a:lnTo>
                  <a:pt x="308" y="1141"/>
                </a:lnTo>
                <a:lnTo>
                  <a:pt x="298" y="1137"/>
                </a:lnTo>
                <a:lnTo>
                  <a:pt x="288" y="1132"/>
                </a:lnTo>
                <a:lnTo>
                  <a:pt x="277" y="1126"/>
                </a:lnTo>
                <a:lnTo>
                  <a:pt x="268" y="1120"/>
                </a:lnTo>
                <a:lnTo>
                  <a:pt x="259" y="1114"/>
                </a:lnTo>
                <a:lnTo>
                  <a:pt x="251" y="1107"/>
                </a:lnTo>
                <a:lnTo>
                  <a:pt x="243" y="1098"/>
                </a:lnTo>
                <a:lnTo>
                  <a:pt x="234" y="1090"/>
                </a:lnTo>
                <a:lnTo>
                  <a:pt x="227" y="1081"/>
                </a:lnTo>
                <a:lnTo>
                  <a:pt x="221" y="1072"/>
                </a:lnTo>
                <a:lnTo>
                  <a:pt x="215" y="1062"/>
                </a:lnTo>
                <a:lnTo>
                  <a:pt x="209" y="1051"/>
                </a:lnTo>
                <a:lnTo>
                  <a:pt x="203" y="1040"/>
                </a:lnTo>
                <a:lnTo>
                  <a:pt x="198" y="1029"/>
                </a:lnTo>
                <a:lnTo>
                  <a:pt x="192" y="1018"/>
                </a:lnTo>
                <a:lnTo>
                  <a:pt x="188" y="1005"/>
                </a:lnTo>
                <a:lnTo>
                  <a:pt x="185" y="994"/>
                </a:lnTo>
                <a:lnTo>
                  <a:pt x="182" y="982"/>
                </a:lnTo>
                <a:lnTo>
                  <a:pt x="180" y="970"/>
                </a:lnTo>
                <a:lnTo>
                  <a:pt x="178" y="956"/>
                </a:lnTo>
                <a:lnTo>
                  <a:pt x="177" y="944"/>
                </a:lnTo>
                <a:lnTo>
                  <a:pt x="176" y="932"/>
                </a:lnTo>
                <a:lnTo>
                  <a:pt x="176" y="919"/>
                </a:lnTo>
                <a:lnTo>
                  <a:pt x="177" y="906"/>
                </a:lnTo>
                <a:lnTo>
                  <a:pt x="178" y="893"/>
                </a:lnTo>
                <a:lnTo>
                  <a:pt x="180" y="881"/>
                </a:lnTo>
                <a:lnTo>
                  <a:pt x="182" y="867"/>
                </a:lnTo>
                <a:lnTo>
                  <a:pt x="184" y="855"/>
                </a:lnTo>
                <a:lnTo>
                  <a:pt x="196" y="832"/>
                </a:lnTo>
                <a:lnTo>
                  <a:pt x="208" y="808"/>
                </a:lnTo>
                <a:lnTo>
                  <a:pt x="220" y="785"/>
                </a:lnTo>
                <a:lnTo>
                  <a:pt x="233" y="762"/>
                </a:lnTo>
                <a:lnTo>
                  <a:pt x="240" y="751"/>
                </a:lnTo>
                <a:lnTo>
                  <a:pt x="249" y="741"/>
                </a:lnTo>
                <a:lnTo>
                  <a:pt x="257" y="731"/>
                </a:lnTo>
                <a:lnTo>
                  <a:pt x="265" y="721"/>
                </a:lnTo>
                <a:lnTo>
                  <a:pt x="275" y="712"/>
                </a:lnTo>
                <a:lnTo>
                  <a:pt x="285" y="704"/>
                </a:lnTo>
                <a:lnTo>
                  <a:pt x="296" y="697"/>
                </a:lnTo>
                <a:lnTo>
                  <a:pt x="308" y="691"/>
                </a:lnTo>
                <a:lnTo>
                  <a:pt x="322" y="685"/>
                </a:lnTo>
                <a:lnTo>
                  <a:pt x="337" y="678"/>
                </a:lnTo>
                <a:lnTo>
                  <a:pt x="352" y="673"/>
                </a:lnTo>
                <a:lnTo>
                  <a:pt x="368" y="669"/>
                </a:lnTo>
                <a:lnTo>
                  <a:pt x="384" y="666"/>
                </a:lnTo>
                <a:lnTo>
                  <a:pt x="400" y="665"/>
                </a:lnTo>
                <a:lnTo>
                  <a:pt x="407" y="665"/>
                </a:lnTo>
                <a:lnTo>
                  <a:pt x="415" y="666"/>
                </a:lnTo>
                <a:lnTo>
                  <a:pt x="423" y="668"/>
                </a:lnTo>
                <a:lnTo>
                  <a:pt x="431" y="670"/>
                </a:lnTo>
                <a:lnTo>
                  <a:pt x="439" y="674"/>
                </a:lnTo>
                <a:lnTo>
                  <a:pt x="447" y="678"/>
                </a:lnTo>
                <a:lnTo>
                  <a:pt x="453" y="683"/>
                </a:lnTo>
                <a:lnTo>
                  <a:pt x="460" y="689"/>
                </a:lnTo>
                <a:lnTo>
                  <a:pt x="465" y="695"/>
                </a:lnTo>
                <a:lnTo>
                  <a:pt x="471" y="702"/>
                </a:lnTo>
                <a:lnTo>
                  <a:pt x="476" y="709"/>
                </a:lnTo>
                <a:lnTo>
                  <a:pt x="479" y="716"/>
                </a:lnTo>
                <a:lnTo>
                  <a:pt x="486" y="732"/>
                </a:lnTo>
                <a:lnTo>
                  <a:pt x="490" y="749"/>
                </a:lnTo>
                <a:lnTo>
                  <a:pt x="494" y="766"/>
                </a:lnTo>
                <a:lnTo>
                  <a:pt x="495" y="784"/>
                </a:lnTo>
                <a:lnTo>
                  <a:pt x="490" y="799"/>
                </a:lnTo>
                <a:lnTo>
                  <a:pt x="483" y="815"/>
                </a:lnTo>
                <a:lnTo>
                  <a:pt x="479" y="822"/>
                </a:lnTo>
                <a:lnTo>
                  <a:pt x="474" y="830"/>
                </a:lnTo>
                <a:lnTo>
                  <a:pt x="468" y="836"/>
                </a:lnTo>
                <a:lnTo>
                  <a:pt x="461" y="842"/>
                </a:lnTo>
                <a:close/>
                <a:moveTo>
                  <a:pt x="409" y="794"/>
                </a:moveTo>
                <a:lnTo>
                  <a:pt x="406" y="791"/>
                </a:lnTo>
                <a:lnTo>
                  <a:pt x="402" y="789"/>
                </a:lnTo>
                <a:lnTo>
                  <a:pt x="399" y="788"/>
                </a:lnTo>
                <a:lnTo>
                  <a:pt x="395" y="788"/>
                </a:lnTo>
                <a:lnTo>
                  <a:pt x="388" y="787"/>
                </a:lnTo>
                <a:lnTo>
                  <a:pt x="380" y="788"/>
                </a:lnTo>
                <a:lnTo>
                  <a:pt x="364" y="792"/>
                </a:lnTo>
                <a:lnTo>
                  <a:pt x="348" y="794"/>
                </a:lnTo>
                <a:lnTo>
                  <a:pt x="338" y="803"/>
                </a:lnTo>
                <a:lnTo>
                  <a:pt x="328" y="813"/>
                </a:lnTo>
                <a:lnTo>
                  <a:pt x="320" y="824"/>
                </a:lnTo>
                <a:lnTo>
                  <a:pt x="313" y="834"/>
                </a:lnTo>
                <a:lnTo>
                  <a:pt x="307" y="845"/>
                </a:lnTo>
                <a:lnTo>
                  <a:pt x="302" y="857"/>
                </a:lnTo>
                <a:lnTo>
                  <a:pt x="298" y="868"/>
                </a:lnTo>
                <a:lnTo>
                  <a:pt x="294" y="881"/>
                </a:lnTo>
                <a:lnTo>
                  <a:pt x="291" y="894"/>
                </a:lnTo>
                <a:lnTo>
                  <a:pt x="290" y="906"/>
                </a:lnTo>
                <a:lnTo>
                  <a:pt x="289" y="920"/>
                </a:lnTo>
                <a:lnTo>
                  <a:pt x="288" y="933"/>
                </a:lnTo>
                <a:lnTo>
                  <a:pt x="289" y="946"/>
                </a:lnTo>
                <a:lnTo>
                  <a:pt x="290" y="959"/>
                </a:lnTo>
                <a:lnTo>
                  <a:pt x="293" y="973"/>
                </a:lnTo>
                <a:lnTo>
                  <a:pt x="296" y="986"/>
                </a:lnTo>
                <a:lnTo>
                  <a:pt x="299" y="994"/>
                </a:lnTo>
                <a:lnTo>
                  <a:pt x="303" y="1002"/>
                </a:lnTo>
                <a:lnTo>
                  <a:pt x="307" y="1011"/>
                </a:lnTo>
                <a:lnTo>
                  <a:pt x="313" y="1018"/>
                </a:lnTo>
                <a:lnTo>
                  <a:pt x="318" y="1025"/>
                </a:lnTo>
                <a:lnTo>
                  <a:pt x="325" y="1031"/>
                </a:lnTo>
                <a:lnTo>
                  <a:pt x="332" y="1036"/>
                </a:lnTo>
                <a:lnTo>
                  <a:pt x="342" y="1040"/>
                </a:lnTo>
                <a:lnTo>
                  <a:pt x="347" y="1042"/>
                </a:lnTo>
                <a:lnTo>
                  <a:pt x="353" y="1042"/>
                </a:lnTo>
                <a:lnTo>
                  <a:pt x="358" y="1042"/>
                </a:lnTo>
                <a:lnTo>
                  <a:pt x="364" y="1040"/>
                </a:lnTo>
                <a:lnTo>
                  <a:pt x="376" y="1037"/>
                </a:lnTo>
                <a:lnTo>
                  <a:pt x="388" y="1033"/>
                </a:lnTo>
                <a:lnTo>
                  <a:pt x="393" y="1032"/>
                </a:lnTo>
                <a:lnTo>
                  <a:pt x="398" y="1032"/>
                </a:lnTo>
                <a:lnTo>
                  <a:pt x="402" y="1033"/>
                </a:lnTo>
                <a:lnTo>
                  <a:pt x="405" y="1035"/>
                </a:lnTo>
                <a:lnTo>
                  <a:pt x="407" y="1039"/>
                </a:lnTo>
                <a:lnTo>
                  <a:pt x="409" y="1044"/>
                </a:lnTo>
                <a:lnTo>
                  <a:pt x="410" y="1051"/>
                </a:lnTo>
                <a:lnTo>
                  <a:pt x="409" y="1062"/>
                </a:lnTo>
                <a:lnTo>
                  <a:pt x="408" y="1068"/>
                </a:lnTo>
                <a:lnTo>
                  <a:pt x="406" y="1073"/>
                </a:lnTo>
                <a:lnTo>
                  <a:pt x="404" y="1078"/>
                </a:lnTo>
                <a:lnTo>
                  <a:pt x="401" y="1082"/>
                </a:lnTo>
                <a:lnTo>
                  <a:pt x="398" y="1086"/>
                </a:lnTo>
                <a:lnTo>
                  <a:pt x="394" y="1089"/>
                </a:lnTo>
                <a:lnTo>
                  <a:pt x="390" y="1092"/>
                </a:lnTo>
                <a:lnTo>
                  <a:pt x="385" y="1095"/>
                </a:lnTo>
                <a:lnTo>
                  <a:pt x="374" y="1099"/>
                </a:lnTo>
                <a:lnTo>
                  <a:pt x="363" y="1103"/>
                </a:lnTo>
                <a:lnTo>
                  <a:pt x="352" y="1106"/>
                </a:lnTo>
                <a:lnTo>
                  <a:pt x="342" y="1109"/>
                </a:lnTo>
                <a:lnTo>
                  <a:pt x="325" y="1103"/>
                </a:lnTo>
                <a:lnTo>
                  <a:pt x="310" y="1095"/>
                </a:lnTo>
                <a:lnTo>
                  <a:pt x="296" y="1086"/>
                </a:lnTo>
                <a:lnTo>
                  <a:pt x="283" y="1076"/>
                </a:lnTo>
                <a:lnTo>
                  <a:pt x="272" y="1065"/>
                </a:lnTo>
                <a:lnTo>
                  <a:pt x="263" y="1052"/>
                </a:lnTo>
                <a:lnTo>
                  <a:pt x="254" y="1039"/>
                </a:lnTo>
                <a:lnTo>
                  <a:pt x="246" y="1026"/>
                </a:lnTo>
                <a:lnTo>
                  <a:pt x="239" y="1011"/>
                </a:lnTo>
                <a:lnTo>
                  <a:pt x="233" y="995"/>
                </a:lnTo>
                <a:lnTo>
                  <a:pt x="228" y="980"/>
                </a:lnTo>
                <a:lnTo>
                  <a:pt x="224" y="965"/>
                </a:lnTo>
                <a:lnTo>
                  <a:pt x="221" y="948"/>
                </a:lnTo>
                <a:lnTo>
                  <a:pt x="219" y="932"/>
                </a:lnTo>
                <a:lnTo>
                  <a:pt x="217" y="917"/>
                </a:lnTo>
                <a:lnTo>
                  <a:pt x="215" y="900"/>
                </a:lnTo>
                <a:lnTo>
                  <a:pt x="215" y="891"/>
                </a:lnTo>
                <a:lnTo>
                  <a:pt x="216" y="882"/>
                </a:lnTo>
                <a:lnTo>
                  <a:pt x="218" y="872"/>
                </a:lnTo>
                <a:lnTo>
                  <a:pt x="221" y="862"/>
                </a:lnTo>
                <a:lnTo>
                  <a:pt x="228" y="845"/>
                </a:lnTo>
                <a:lnTo>
                  <a:pt x="237" y="828"/>
                </a:lnTo>
                <a:lnTo>
                  <a:pt x="259" y="793"/>
                </a:lnTo>
                <a:lnTo>
                  <a:pt x="280" y="758"/>
                </a:lnTo>
                <a:lnTo>
                  <a:pt x="294" y="748"/>
                </a:lnTo>
                <a:lnTo>
                  <a:pt x="308" y="738"/>
                </a:lnTo>
                <a:lnTo>
                  <a:pt x="323" y="728"/>
                </a:lnTo>
                <a:lnTo>
                  <a:pt x="340" y="720"/>
                </a:lnTo>
                <a:lnTo>
                  <a:pt x="348" y="717"/>
                </a:lnTo>
                <a:lnTo>
                  <a:pt x="356" y="715"/>
                </a:lnTo>
                <a:lnTo>
                  <a:pt x="364" y="714"/>
                </a:lnTo>
                <a:lnTo>
                  <a:pt x="373" y="713"/>
                </a:lnTo>
                <a:lnTo>
                  <a:pt x="382" y="713"/>
                </a:lnTo>
                <a:lnTo>
                  <a:pt x="390" y="714"/>
                </a:lnTo>
                <a:lnTo>
                  <a:pt x="398" y="716"/>
                </a:lnTo>
                <a:lnTo>
                  <a:pt x="406" y="719"/>
                </a:lnTo>
                <a:lnTo>
                  <a:pt x="410" y="723"/>
                </a:lnTo>
                <a:lnTo>
                  <a:pt x="414" y="727"/>
                </a:lnTo>
                <a:lnTo>
                  <a:pt x="417" y="732"/>
                </a:lnTo>
                <a:lnTo>
                  <a:pt x="420" y="736"/>
                </a:lnTo>
                <a:lnTo>
                  <a:pt x="425" y="744"/>
                </a:lnTo>
                <a:lnTo>
                  <a:pt x="428" y="753"/>
                </a:lnTo>
                <a:lnTo>
                  <a:pt x="429" y="759"/>
                </a:lnTo>
                <a:lnTo>
                  <a:pt x="429" y="765"/>
                </a:lnTo>
                <a:lnTo>
                  <a:pt x="428" y="771"/>
                </a:lnTo>
                <a:lnTo>
                  <a:pt x="426" y="776"/>
                </a:lnTo>
                <a:lnTo>
                  <a:pt x="422" y="783"/>
                </a:lnTo>
                <a:lnTo>
                  <a:pt x="419" y="787"/>
                </a:lnTo>
                <a:lnTo>
                  <a:pt x="414" y="791"/>
                </a:lnTo>
                <a:lnTo>
                  <a:pt x="409" y="794"/>
                </a:lnTo>
                <a:close/>
                <a:moveTo>
                  <a:pt x="200" y="621"/>
                </a:moveTo>
                <a:lnTo>
                  <a:pt x="193" y="621"/>
                </a:lnTo>
                <a:lnTo>
                  <a:pt x="200" y="621"/>
                </a:lnTo>
                <a:close/>
              </a:path>
            </a:pathLst>
          </a:custGeom>
          <a:solidFill>
            <a:srgbClr val="E00007"/>
          </a:solidFill>
          <a:ln>
            <a:solidFill>
              <a:srgbClr val="C7000B"/>
            </a:solidFill>
          </a:ln>
        </p:spPr>
        <p:txBody>
          <a:bodyPr vert="horz" wrap="square" lIns="121920" tIns="60960" rIns="121920" bIns="60960" numCol="1" anchor="t" anchorCtr="0" compatLnSpc="1"/>
          <a:lstStyle/>
          <a:p>
            <a:pPr defTabSz="1218565" fontAlgn="base">
              <a:spcBef>
                <a:spcPct val="0"/>
              </a:spcBef>
              <a:spcAft>
                <a:spcPct val="0"/>
              </a:spcAft>
              <a:defRPr/>
            </a:pPr>
            <a:endParaRPr lang="zh-CN" altLang="en-US" sz="3200" b="1" kern="0" spc="400" dirty="0">
              <a:solidFill>
                <a:srgbClr val="C7000B"/>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7" name="组合 1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71F299F-3CCD-405A-89AC-E0DC5F99BA3E}"/>
              </a:ext>
            </a:extLst>
          </p:cNvPr>
          <p:cNvGrpSpPr/>
          <p:nvPr/>
        </p:nvGrpSpPr>
        <p:grpSpPr>
          <a:xfrm>
            <a:off x="201925" y="1741486"/>
            <a:ext cx="11990075" cy="3375026"/>
            <a:chOff x="201925" y="1741486"/>
            <a:chExt cx="11990075" cy="3375026"/>
          </a:xfrm>
        </p:grpSpPr>
        <p:pic>
          <p:nvPicPr>
            <p:cNvPr id="6" name="图片 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A86D05B-7496-479F-AA91-0DEE1159D9A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800000">
              <a:off x="201925" y="1741486"/>
              <a:ext cx="1646186" cy="3375025"/>
            </a:xfrm>
            <a:prstGeom prst="rect">
              <a:avLst/>
            </a:prstGeom>
          </p:spPr>
        </p:pic>
        <p:pic>
          <p:nvPicPr>
            <p:cNvPr id="7" name="图片 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057B9F3-F2E5-4A46-8394-FD75BFD238B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545814" y="1741487"/>
              <a:ext cx="1646186" cy="3375025"/>
            </a:xfrm>
            <a:prstGeom prst="rect">
              <a:avLst/>
            </a:prstGeom>
          </p:spPr>
        </p:pic>
      </p:grpSp>
      <p:grpSp>
        <p:nvGrpSpPr>
          <p:cNvPr id="8" name="组合 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4F079A9-F402-4FC6-8EA8-A5010BDBFBBD}"/>
              </a:ext>
            </a:extLst>
          </p:cNvPr>
          <p:cNvGrpSpPr/>
          <p:nvPr/>
        </p:nvGrpSpPr>
        <p:grpSpPr>
          <a:xfrm>
            <a:off x="5001515" y="1339809"/>
            <a:ext cx="2188975" cy="2188974"/>
            <a:chOff x="1418523" y="2871062"/>
            <a:chExt cx="989392" cy="989392"/>
          </a:xfrm>
        </p:grpSpPr>
        <p:pic>
          <p:nvPicPr>
            <p:cNvPr id="10" name="图片 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6382C609-9229-4494-9FB5-BB692702B5F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18523" y="2871062"/>
              <a:ext cx="989392" cy="989392"/>
            </a:xfrm>
            <a:prstGeom prst="rect">
              <a:avLst/>
            </a:prstGeom>
          </p:spPr>
        </p:pic>
        <p:sp>
          <p:nvSpPr>
            <p:cNvPr id="11" name="文本框 1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B83EEB91-C657-4D5D-AE35-553217D692B3}"/>
                </a:ext>
              </a:extLst>
            </p:cNvPr>
            <p:cNvSpPr txBox="1"/>
            <p:nvPr/>
          </p:nvSpPr>
          <p:spPr>
            <a:xfrm>
              <a:off x="1618858" y="3061981"/>
              <a:ext cx="588723" cy="598180"/>
            </a:xfrm>
            <a:prstGeom prst="rect">
              <a:avLst/>
            </a:prstGeom>
            <a:noFill/>
          </p:spPr>
          <p:txBody>
            <a:bodyPr wrap="square" rtlCol="0">
              <a:spAutoFit/>
            </a:bodyPr>
            <a:lstStyle/>
            <a:p>
              <a:pPr algn="ctr"/>
              <a:r>
                <a:rPr lang="zh-CN" altLang="en-US" sz="8000" b="1" dirty="0">
                  <a:solidFill>
                    <a:schemeClr val="bg1"/>
                  </a:solidFill>
                  <a:effectLst>
                    <a:outerShdw blurRad="38100" dist="38100" dir="2700000" algn="tl">
                      <a:srgbClr val="000000">
                        <a:alpha val="43137"/>
                      </a:srgbClr>
                    </a:outerShdw>
                  </a:effectLst>
                  <a:latin typeface="文悦古典明朝体 (非商业使用) W5" pitchFamily="50" charset="-122"/>
                  <a:ea typeface="文悦古典明朝体 (非商业使用) W5" pitchFamily="50" charset="-122"/>
                </a:rPr>
                <a:t>三</a:t>
              </a:r>
            </a:p>
          </p:txBody>
        </p:sp>
      </p:grpSp>
      <p:pic>
        <p:nvPicPr>
          <p:cNvPr id="16" name="图片 1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803B7B3-C42A-4BBD-A9BD-C1C0447FB17C}"/>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flipH="1">
            <a:off x="201927" y="355792"/>
            <a:ext cx="3900652" cy="3900652"/>
          </a:xfrm>
          <a:prstGeom prst="rect">
            <a:avLst/>
          </a:prstGeom>
        </p:spPr>
      </p:pic>
      <p:sp>
        <p:nvSpPr>
          <p:cNvPr id="18" name="文本框 1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9A10429D-5369-4219-8B09-60D73814FBF3}"/>
              </a:ext>
            </a:extLst>
          </p:cNvPr>
          <p:cNvSpPr txBox="1"/>
          <p:nvPr/>
        </p:nvSpPr>
        <p:spPr>
          <a:xfrm>
            <a:off x="3507289" y="4459267"/>
            <a:ext cx="5260931" cy="369332"/>
          </a:xfrm>
          <a:prstGeom prst="rect">
            <a:avLst/>
          </a:prstGeom>
          <a:noFill/>
        </p:spPr>
        <p:txBody>
          <a:bodyPr wrap="square" rtlCol="0">
            <a:spAutoFit/>
          </a:bodyPr>
          <a:lstStyle/>
          <a:p>
            <a:endParaRPr lang="zh-CN" altLang="en-US" dirty="0"/>
          </a:p>
        </p:txBody>
      </p:sp>
      <p:sp>
        <p:nvSpPr>
          <p:cNvPr id="19" name="文本框 1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F7EC413-9F85-4E3A-A0FE-89D425BBFB20}"/>
              </a:ext>
            </a:extLst>
          </p:cNvPr>
          <p:cNvSpPr txBox="1"/>
          <p:nvPr/>
        </p:nvSpPr>
        <p:spPr>
          <a:xfrm>
            <a:off x="3507289" y="4440104"/>
            <a:ext cx="5260931" cy="584775"/>
          </a:xfrm>
          <a:prstGeom prst="rect">
            <a:avLst/>
          </a:prstGeom>
          <a:noFill/>
        </p:spPr>
        <p:txBody>
          <a:bodyPr wrap="square" rtlCol="0">
            <a:spAutoFit/>
          </a:bodyPr>
          <a:lstStyle/>
          <a:p>
            <a:pPr algn="ctr"/>
            <a:r>
              <a:rPr lang="zh-CN" altLang="en-US" sz="3200" b="1" dirty="0">
                <a:solidFill>
                  <a:srgbClr val="C7000B"/>
                </a:solidFill>
                <a:latin typeface="汉仪瑞意宋W" panose="00020600040101010101" pitchFamily="18" charset="-122"/>
                <a:ea typeface="汉仪瑞意宋W" panose="00020600040101010101" pitchFamily="18" charset="-122"/>
              </a:rPr>
              <a:t>中 国 剪 纸 派 系</a:t>
            </a:r>
          </a:p>
        </p:txBody>
      </p:sp>
    </p:spTree>
    <p:extLst>
      <p:ext uri="{BB962C8B-B14F-4D97-AF65-F5344CB8AC3E}">
        <p14:creationId xmlns:p14="http://schemas.microsoft.com/office/powerpoint/2010/main" val="2640250455"/>
      </p:ext>
    </p:extLst>
  </p:cSld>
  <p:clrMapOvr>
    <a:masterClrMapping/>
  </p:clrMapOvr>
  <mc:AlternateContent xmlns:mc="http://schemas.openxmlformats.org/markup-compatibility/2006" xmlns:p14="http://schemas.microsoft.com/office/powerpoint/2010/main">
    <mc:Choice Requires="p14">
      <p:transition spd="slow" p14:dur="1500" advClick="0" advTm="6000">
        <p:random/>
      </p:transition>
    </mc:Choice>
    <mc:Fallback xmlns:a14="http://schemas.microsoft.com/office/drawing/2010/main" xmlns:a16="http://schemas.microsoft.com/office/drawing/2014/main" xmlns="">
      <p:transition spd="slow" advClick="0" advTm="6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par>
                          <p:cTn id="11" fill="hold">
                            <p:stCondLst>
                              <p:cond delay="1000"/>
                            </p:stCondLst>
                            <p:childTnLst>
                              <p:par>
                                <p:cTn id="12" presetID="50" presetClass="entr" presetSubtype="0" decel="100000" fill="hold"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1000" fill="hold"/>
                                        <p:tgtEl>
                                          <p:spTgt spid="17"/>
                                        </p:tgtEl>
                                        <p:attrNameLst>
                                          <p:attrName>ppt_w</p:attrName>
                                        </p:attrNameLst>
                                      </p:cBhvr>
                                      <p:tavLst>
                                        <p:tav tm="0">
                                          <p:val>
                                            <p:strVal val="#ppt_w+.3"/>
                                          </p:val>
                                        </p:tav>
                                        <p:tav tm="100000">
                                          <p:val>
                                            <p:strVal val="#ppt_w"/>
                                          </p:val>
                                        </p:tav>
                                      </p:tavLst>
                                    </p:anim>
                                    <p:anim calcmode="lin" valueType="num">
                                      <p:cBhvr>
                                        <p:cTn id="15" dur="1000" fill="hold"/>
                                        <p:tgtEl>
                                          <p:spTgt spid="17"/>
                                        </p:tgtEl>
                                        <p:attrNameLst>
                                          <p:attrName>ppt_h</p:attrName>
                                        </p:attrNameLst>
                                      </p:cBhvr>
                                      <p:tavLst>
                                        <p:tav tm="0">
                                          <p:val>
                                            <p:strVal val="#ppt_h"/>
                                          </p:val>
                                        </p:tav>
                                        <p:tav tm="100000">
                                          <p:val>
                                            <p:strVal val="#ppt_h"/>
                                          </p:val>
                                        </p:tav>
                                      </p:tavLst>
                                    </p:anim>
                                    <p:animEffect transition="in" filter="fade">
                                      <p:cBhvr>
                                        <p:cTn id="16" dur="1000"/>
                                        <p:tgtEl>
                                          <p:spTgt spid="17"/>
                                        </p:tgtEl>
                                      </p:cBhvr>
                                    </p:animEffect>
                                  </p:childTnLst>
                                </p:cTn>
                              </p:par>
                              <p:par>
                                <p:cTn id="17" presetID="22" presetClass="entr" presetSubtype="8"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2000"/>
                                        <p:tgtEl>
                                          <p:spTgt spid="16"/>
                                        </p:tgtEl>
                                      </p:cBhvr>
                                    </p:animEffect>
                                  </p:childTnLst>
                                </p:cTn>
                              </p:par>
                            </p:childTnLst>
                          </p:cTn>
                        </p:par>
                        <p:par>
                          <p:cTn id="20" fill="hold">
                            <p:stCondLst>
                              <p:cond delay="3000"/>
                            </p:stCondLst>
                            <p:childTnLst>
                              <p:par>
                                <p:cTn id="21" presetID="14" presetClass="entr" presetSubtype="1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horizontal)">
                                      <p:cBhvr>
                                        <p:cTn id="23" dur="500"/>
                                        <p:tgtEl>
                                          <p:spTgt spid="5"/>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19">
                                            <p:txEl>
                                              <p:pRg st="0" end="0"/>
                                            </p:txEl>
                                          </p:spTgt>
                                        </p:tgtEl>
                                        <p:attrNameLst>
                                          <p:attrName>style.visibility</p:attrName>
                                        </p:attrNameLst>
                                      </p:cBhvr>
                                      <p:to>
                                        <p:strVal val="visible"/>
                                      </p:to>
                                    </p:set>
                                    <p:anim calcmode="lin" valueType="num">
                                      <p:cBhvr>
                                        <p:cTn id="26" dur="500" fill="hold"/>
                                        <p:tgtEl>
                                          <p:spTgt spid="19">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19">
                                            <p:txEl>
                                              <p:pRg st="0" end="0"/>
                                            </p:txEl>
                                          </p:spTgt>
                                        </p:tgtEl>
                                        <p:attrNameLst>
                                          <p:attrName>ppt_h</p:attrName>
                                        </p:attrNameLst>
                                      </p:cBhvr>
                                      <p:tavLst>
                                        <p:tav tm="0">
                                          <p:val>
                                            <p:fltVal val="0"/>
                                          </p:val>
                                        </p:tav>
                                        <p:tav tm="100000">
                                          <p:val>
                                            <p:strVal val="#ppt_h"/>
                                          </p:val>
                                        </p:tav>
                                      </p:tavLst>
                                    </p:anim>
                                    <p:anim calcmode="lin" valueType="num">
                                      <p:cBhvr>
                                        <p:cTn id="28" dur="500" fill="hold"/>
                                        <p:tgtEl>
                                          <p:spTgt spid="19">
                                            <p:txEl>
                                              <p:pRg st="0" end="0"/>
                                            </p:txEl>
                                          </p:spTgt>
                                        </p:tgtEl>
                                        <p:attrNameLst>
                                          <p:attrName>style.rotation</p:attrName>
                                        </p:attrNameLst>
                                      </p:cBhvr>
                                      <p:tavLst>
                                        <p:tav tm="0">
                                          <p:val>
                                            <p:fltVal val="360"/>
                                          </p:val>
                                        </p:tav>
                                        <p:tav tm="100000">
                                          <p:val>
                                            <p:fltVal val="0"/>
                                          </p:val>
                                        </p:tav>
                                      </p:tavLst>
                                    </p:anim>
                                    <p:animEffect transition="in" filter="fade">
                                      <p:cBhvr>
                                        <p:cTn id="29"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9"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355FE72C-349C-4E1A-9C97-856C5807D0D2}"/>
              </a:ext>
            </a:extLst>
          </p:cNvPr>
          <p:cNvSpPr/>
          <p:nvPr/>
        </p:nvSpPr>
        <p:spPr>
          <a:xfrm>
            <a:off x="3852808" y="632565"/>
            <a:ext cx="4486387" cy="769441"/>
          </a:xfrm>
          <a:prstGeom prst="rect">
            <a:avLst/>
          </a:prstGeom>
        </p:spPr>
        <p:txBody>
          <a:bodyPr vert="horz" wrap="square">
            <a:spAutoFit/>
          </a:bodyPr>
          <a:lstStyle/>
          <a:p>
            <a:pPr algn="dist"/>
            <a:r>
              <a:rPr lang="zh-CN" altLang="en-US" sz="4400" b="1" dirty="0">
                <a:solidFill>
                  <a:srgbClr val="3A3B3D"/>
                </a:solidFill>
                <a:latin typeface="汉仪瑞意宋W" panose="00020600040101010101" pitchFamily="18" charset="-122"/>
                <a:ea typeface="汉仪瑞意宋W" panose="00020600040101010101" pitchFamily="18" charset="-122"/>
              </a:rPr>
              <a:t>中国剪纸派系</a:t>
            </a:r>
            <a:endParaRPr lang="zh-CN" altLang="en-US" sz="4400" dirty="0">
              <a:solidFill>
                <a:srgbClr val="3A3B3D"/>
              </a:solidFill>
            </a:endParaRPr>
          </a:p>
        </p:txBody>
      </p:sp>
      <p:grpSp>
        <p:nvGrpSpPr>
          <p:cNvPr id="18" name="组合 1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EE1CD1E-7786-4AD4-82B8-465C9FD93C17}"/>
              </a:ext>
            </a:extLst>
          </p:cNvPr>
          <p:cNvGrpSpPr/>
          <p:nvPr/>
        </p:nvGrpSpPr>
        <p:grpSpPr>
          <a:xfrm>
            <a:off x="570097" y="1769960"/>
            <a:ext cx="2661620" cy="4265874"/>
            <a:chOff x="570095" y="1769960"/>
            <a:chExt cx="2661620" cy="4265874"/>
          </a:xfrm>
        </p:grpSpPr>
        <p:pic>
          <p:nvPicPr>
            <p:cNvPr id="12" name="图片 1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E572459-5995-4B39-A2D8-AD85A6CC3D9D}"/>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rot="5400000">
              <a:off x="-232032" y="2572087"/>
              <a:ext cx="4265874" cy="2661620"/>
            </a:xfrm>
            <a:prstGeom prst="rect">
              <a:avLst/>
            </a:prstGeom>
          </p:spPr>
        </p:pic>
        <p:sp>
          <p:nvSpPr>
            <p:cNvPr id="14" name="矩形 1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1581B357-E867-4267-A2C4-8DF95C124458}"/>
                </a:ext>
              </a:extLst>
            </p:cNvPr>
            <p:cNvSpPr/>
            <p:nvPr/>
          </p:nvSpPr>
          <p:spPr>
            <a:xfrm>
              <a:off x="661030" y="2658024"/>
              <a:ext cx="553998" cy="2489745"/>
            </a:xfrm>
            <a:prstGeom prst="rect">
              <a:avLst/>
            </a:prstGeom>
          </p:spPr>
          <p:txBody>
            <a:bodyPr vert="eaVert" wrap="square">
              <a:spAutoFit/>
            </a:bodyPr>
            <a:lstStyle/>
            <a:p>
              <a:pPr algn="dist"/>
              <a:r>
                <a:rPr lang="zh-CN" altLang="en-US" sz="2400" dirty="0">
                  <a:solidFill>
                    <a:srgbClr val="DB251D"/>
                  </a:solidFill>
                  <a:latin typeface="汉仪瑞意宋W" panose="00020600040101010101" pitchFamily="18" charset="-122"/>
                  <a:ea typeface="汉仪瑞意宋W" panose="00020600040101010101" pitchFamily="18" charset="-122"/>
                </a:rPr>
                <a:t>河北民间剪纸</a:t>
              </a:r>
            </a:p>
          </p:txBody>
        </p:sp>
      </p:grpSp>
      <p:grpSp>
        <p:nvGrpSpPr>
          <p:cNvPr id="19" name="组合 1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F626F16-1F21-4486-B46E-2FE143F12F53}"/>
              </a:ext>
            </a:extLst>
          </p:cNvPr>
          <p:cNvGrpSpPr/>
          <p:nvPr/>
        </p:nvGrpSpPr>
        <p:grpSpPr>
          <a:xfrm>
            <a:off x="3609746" y="1769960"/>
            <a:ext cx="2661623" cy="4265874"/>
            <a:chOff x="3609744" y="1769960"/>
            <a:chExt cx="2661621" cy="4265874"/>
          </a:xfrm>
        </p:grpSpPr>
        <p:pic>
          <p:nvPicPr>
            <p:cNvPr id="13" name="图片 1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089BC3FB-F4DE-4D57-8573-8697275683FB}"/>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rot="5400000">
              <a:off x="2807618" y="2572086"/>
              <a:ext cx="4265874" cy="2661621"/>
            </a:xfrm>
            <a:prstGeom prst="rect">
              <a:avLst/>
            </a:prstGeom>
          </p:spPr>
        </p:pic>
        <p:sp>
          <p:nvSpPr>
            <p:cNvPr id="15" name="矩形 1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B187B415-46BD-4A3B-9C00-254492A5D1B4}"/>
                </a:ext>
              </a:extLst>
            </p:cNvPr>
            <p:cNvSpPr/>
            <p:nvPr/>
          </p:nvSpPr>
          <p:spPr>
            <a:xfrm>
              <a:off x="3674963" y="2658023"/>
              <a:ext cx="553998" cy="2489745"/>
            </a:xfrm>
            <a:prstGeom prst="rect">
              <a:avLst/>
            </a:prstGeom>
          </p:spPr>
          <p:txBody>
            <a:bodyPr vert="eaVert" wrap="square">
              <a:spAutoFit/>
            </a:bodyPr>
            <a:lstStyle/>
            <a:p>
              <a:pPr algn="dist"/>
              <a:r>
                <a:rPr lang="zh-CN" altLang="en-US" sz="2400" dirty="0">
                  <a:solidFill>
                    <a:srgbClr val="DB251D"/>
                  </a:solidFill>
                  <a:latin typeface="汉仪瑞意宋W" panose="00020600040101010101" pitchFamily="18" charset="-122"/>
                  <a:ea typeface="汉仪瑞意宋W" panose="00020600040101010101" pitchFamily="18" charset="-122"/>
                </a:rPr>
                <a:t>山西民间剪纸</a:t>
              </a:r>
            </a:p>
          </p:txBody>
        </p:sp>
      </p:grpSp>
      <p:sp>
        <p:nvSpPr>
          <p:cNvPr id="16" name="矩形 1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3B8FBAD9-5190-4D72-B533-E39DA978E564}"/>
              </a:ext>
            </a:extLst>
          </p:cNvPr>
          <p:cNvSpPr/>
          <p:nvPr/>
        </p:nvSpPr>
        <p:spPr>
          <a:xfrm>
            <a:off x="4228957" y="2010072"/>
            <a:ext cx="1867043" cy="3785652"/>
          </a:xfrm>
          <a:prstGeom prst="rect">
            <a:avLst/>
          </a:prstGeom>
        </p:spPr>
        <p:txBody>
          <a:bodyPr wrap="square">
            <a:spAutoFit/>
          </a:bodyPr>
          <a:lstStyle/>
          <a:p>
            <a:pPr>
              <a:lnSpc>
                <a:spcPct val="150000"/>
              </a:lnSpc>
            </a:pPr>
            <a:r>
              <a:rPr lang="zh-CN" altLang="en-US" sz="1600" dirty="0">
                <a:solidFill>
                  <a:schemeClr val="tx1">
                    <a:lumMod val="65000"/>
                    <a:lumOff val="35000"/>
                  </a:schemeClr>
                </a:solidFill>
                <a:latin typeface="汉仪新人文宋W" panose="00020600040101010101" pitchFamily="18" charset="-122"/>
                <a:ea typeface="汉仪新人文宋W" panose="00020600040101010101" pitchFamily="18" charset="-122"/>
              </a:rPr>
              <a:t>山西广灵地区的民间剪纸源于初唐。既有粗豪劲健之风，又不乏纤细秀丽之美。它以其鲜艳的色彩、生动的造型、纤细的线条、传神的表现力和细腻的刀法独树一帜，自成一派。</a:t>
            </a:r>
          </a:p>
        </p:txBody>
      </p:sp>
      <p:sp>
        <p:nvSpPr>
          <p:cNvPr id="17" name="矩形 1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E46C9AC-774B-49E6-BEEF-53461E612462}"/>
              </a:ext>
            </a:extLst>
          </p:cNvPr>
          <p:cNvSpPr/>
          <p:nvPr/>
        </p:nvSpPr>
        <p:spPr>
          <a:xfrm>
            <a:off x="1191425" y="2010071"/>
            <a:ext cx="1940083" cy="3785652"/>
          </a:xfrm>
          <a:prstGeom prst="rect">
            <a:avLst/>
          </a:prstGeom>
        </p:spPr>
        <p:txBody>
          <a:bodyPr wrap="square">
            <a:spAutoFit/>
          </a:bodyPr>
          <a:lstStyle/>
          <a:p>
            <a:pPr>
              <a:lnSpc>
                <a:spcPct val="150000"/>
              </a:lnSpc>
            </a:pPr>
            <a:r>
              <a:rPr lang="zh-CN" altLang="en-US" sz="1600" dirty="0">
                <a:solidFill>
                  <a:schemeClr val="tx1">
                    <a:lumMod val="65000"/>
                    <a:lumOff val="35000"/>
                  </a:schemeClr>
                </a:solidFill>
                <a:latin typeface="汉仪新人文宋W" panose="00020600040101010101" pitchFamily="18" charset="-122"/>
                <a:ea typeface="汉仪新人文宋W" panose="00020600040101010101" pitchFamily="18" charset="-122"/>
              </a:rPr>
              <a:t>用吸水性好的纸料刻制后，又用毛笔点彩染色而成的一种彩色剪纸。它的主要特点是彩色点染，在中国剪纸界独树一帜。河北剪纸也是全国唯一的一种以阴刻剪纸为主的点彩剪纸。</a:t>
            </a:r>
          </a:p>
        </p:txBody>
      </p:sp>
      <p:sp>
        <p:nvSpPr>
          <p:cNvPr id="24" name="矩形 2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AE34598-DF0C-43EC-A87A-CDB454EAEAE0}"/>
              </a:ext>
            </a:extLst>
          </p:cNvPr>
          <p:cNvSpPr/>
          <p:nvPr/>
        </p:nvSpPr>
        <p:spPr>
          <a:xfrm>
            <a:off x="10361976" y="2242962"/>
            <a:ext cx="1406043" cy="830997"/>
          </a:xfrm>
          <a:prstGeom prst="rect">
            <a:avLst/>
          </a:prstGeom>
        </p:spPr>
        <p:txBody>
          <a:bodyPr vert="horz" wrap="square">
            <a:spAutoFit/>
          </a:bodyPr>
          <a:lstStyle/>
          <a:p>
            <a:pPr algn="ctr"/>
            <a:r>
              <a:rPr lang="zh-CN" altLang="en-US" sz="2400" dirty="0">
                <a:solidFill>
                  <a:srgbClr val="DB251D"/>
                </a:solidFill>
                <a:latin typeface="汉仪瑞意宋W" panose="00020600040101010101" pitchFamily="18" charset="-122"/>
                <a:ea typeface="汉仪瑞意宋W" panose="00020600040101010101" pitchFamily="18" charset="-122"/>
              </a:rPr>
              <a:t>河北</a:t>
            </a:r>
            <a:endParaRPr lang="en-US" altLang="zh-CN" sz="2400" dirty="0">
              <a:solidFill>
                <a:srgbClr val="DB251D"/>
              </a:solidFill>
              <a:latin typeface="汉仪瑞意宋W" panose="00020600040101010101" pitchFamily="18" charset="-122"/>
              <a:ea typeface="汉仪瑞意宋W" panose="00020600040101010101" pitchFamily="18" charset="-122"/>
            </a:endParaRPr>
          </a:p>
          <a:p>
            <a:pPr algn="ctr"/>
            <a:r>
              <a:rPr lang="zh-CN" altLang="en-US" sz="2400" dirty="0">
                <a:solidFill>
                  <a:srgbClr val="DB251D"/>
                </a:solidFill>
                <a:latin typeface="汉仪瑞意宋W" panose="00020600040101010101" pitchFamily="18" charset="-122"/>
                <a:ea typeface="汉仪瑞意宋W" panose="00020600040101010101" pitchFamily="18" charset="-122"/>
              </a:rPr>
              <a:t>民间剪纸</a:t>
            </a:r>
          </a:p>
        </p:txBody>
      </p:sp>
      <p:sp>
        <p:nvSpPr>
          <p:cNvPr id="25" name="矩形 2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C507B08-3F3B-4F40-BE11-DD9DA72A5EF8}"/>
              </a:ext>
            </a:extLst>
          </p:cNvPr>
          <p:cNvSpPr/>
          <p:nvPr/>
        </p:nvSpPr>
        <p:spPr>
          <a:xfrm>
            <a:off x="10361976" y="4725204"/>
            <a:ext cx="1406043" cy="830997"/>
          </a:xfrm>
          <a:prstGeom prst="rect">
            <a:avLst/>
          </a:prstGeom>
        </p:spPr>
        <p:txBody>
          <a:bodyPr vert="horz" wrap="square">
            <a:spAutoFit/>
          </a:bodyPr>
          <a:lstStyle/>
          <a:p>
            <a:pPr algn="ctr"/>
            <a:r>
              <a:rPr lang="zh-CN" altLang="en-US" sz="2400" dirty="0">
                <a:solidFill>
                  <a:srgbClr val="DB251D"/>
                </a:solidFill>
                <a:latin typeface="汉仪瑞意宋W" panose="00020600040101010101" pitchFamily="18" charset="-122"/>
                <a:ea typeface="汉仪瑞意宋W" panose="00020600040101010101" pitchFamily="18" charset="-122"/>
              </a:rPr>
              <a:t>山西</a:t>
            </a:r>
            <a:endParaRPr lang="en-US" altLang="zh-CN" sz="2400" dirty="0">
              <a:solidFill>
                <a:srgbClr val="DB251D"/>
              </a:solidFill>
              <a:latin typeface="汉仪瑞意宋W" panose="00020600040101010101" pitchFamily="18" charset="-122"/>
              <a:ea typeface="汉仪瑞意宋W" panose="00020600040101010101" pitchFamily="18" charset="-122"/>
            </a:endParaRPr>
          </a:p>
          <a:p>
            <a:pPr algn="ctr"/>
            <a:r>
              <a:rPr lang="zh-CN" altLang="en-US" sz="2400" dirty="0">
                <a:solidFill>
                  <a:srgbClr val="DB251D"/>
                </a:solidFill>
                <a:latin typeface="汉仪瑞意宋W" panose="00020600040101010101" pitchFamily="18" charset="-122"/>
                <a:ea typeface="汉仪瑞意宋W" panose="00020600040101010101" pitchFamily="18" charset="-122"/>
              </a:rPr>
              <a:t>民间剪纸</a:t>
            </a:r>
          </a:p>
        </p:txBody>
      </p:sp>
      <p:pic>
        <p:nvPicPr>
          <p:cNvPr id="27" name="图片 2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BA309C79-674C-450A-B46B-493233B77311}"/>
              </a:ext>
            </a:extLst>
          </p:cNvPr>
          <p:cNvPicPr>
            <a:picLocks noChangeAspect="1"/>
          </p:cNvPicPr>
          <p:nvPr/>
        </p:nvPicPr>
        <p:blipFill>
          <a:blip r:embed="rId5"/>
          <a:stretch>
            <a:fillRect/>
          </a:stretch>
        </p:blipFill>
        <p:spPr>
          <a:xfrm>
            <a:off x="6672145" y="3996466"/>
            <a:ext cx="3646761" cy="2260629"/>
          </a:xfrm>
          <a:prstGeom prst="rect">
            <a:avLst/>
          </a:prstGeom>
          <a:solidFill>
            <a:schemeClr val="bg1"/>
          </a:solidFill>
          <a:ln>
            <a:noFill/>
          </a:ln>
          <a:effectLst>
            <a:outerShdw blurRad="63500" dir="600000" sx="101000" sy="101000" algn="ctr" rotWithShape="0">
              <a:schemeClr val="tx1">
                <a:lumMod val="50000"/>
                <a:lumOff val="50000"/>
                <a:alpha val="48000"/>
              </a:schemeClr>
            </a:outerShdw>
          </a:effectLst>
        </p:spPr>
      </p:pic>
      <p:pic>
        <p:nvPicPr>
          <p:cNvPr id="28" name="图片 2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388780C-9678-4DD4-A9A4-D74CBC4F8154}"/>
              </a:ext>
            </a:extLst>
          </p:cNvPr>
          <p:cNvPicPr>
            <a:picLocks noChangeAspect="1"/>
          </p:cNvPicPr>
          <p:nvPr/>
        </p:nvPicPr>
        <p:blipFill>
          <a:blip r:embed="rId6"/>
          <a:stretch>
            <a:fillRect/>
          </a:stretch>
        </p:blipFill>
        <p:spPr>
          <a:xfrm>
            <a:off x="6650021" y="1514220"/>
            <a:ext cx="3646137" cy="2288474"/>
          </a:xfrm>
          <a:prstGeom prst="rect">
            <a:avLst/>
          </a:prstGeom>
          <a:solidFill>
            <a:schemeClr val="bg1"/>
          </a:solidFill>
          <a:ln>
            <a:noFill/>
          </a:ln>
          <a:effectLst>
            <a:outerShdw blurRad="63500" dir="600000" sx="101000" sy="101000" algn="ctr" rotWithShape="0">
              <a:schemeClr val="tx1">
                <a:lumMod val="50000"/>
                <a:lumOff val="50000"/>
                <a:alpha val="48000"/>
              </a:schemeClr>
            </a:outerShdw>
          </a:effectLst>
        </p:spPr>
      </p:pic>
    </p:spTree>
    <p:extLst>
      <p:ext uri="{BB962C8B-B14F-4D97-AF65-F5344CB8AC3E}">
        <p14:creationId xmlns:p14="http://schemas.microsoft.com/office/powerpoint/2010/main" val="1377898999"/>
      </p:ext>
    </p:extLst>
  </p:cSld>
  <p:clrMapOvr>
    <a:masterClrMapping/>
  </p:clrMapOvr>
  <mc:AlternateContent xmlns:mc="http://schemas.openxmlformats.org/markup-compatibility/2006" xmlns:p14="http://schemas.microsoft.com/office/powerpoint/2010/main">
    <mc:Choice Requires="p14">
      <p:transition spd="slow" p14:dur="1500" advClick="0" advTm="6000">
        <p:random/>
      </p:transition>
    </mc:Choice>
    <mc:Fallback xmlns:a14="http://schemas.microsoft.com/office/drawing/2010/main" xmlns:a16="http://schemas.microsoft.com/office/drawing/2014/main" xmlns="">
      <p:transition spd="slow" advClick="0" advTm="6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randombar(horizontal)">
                                      <p:cBhvr>
                                        <p:cTn id="13" dur="500"/>
                                        <p:tgtEl>
                                          <p:spTgt spid="18"/>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par>
                          <p:cTn id="18" fill="hold">
                            <p:stCondLst>
                              <p:cond delay="2000"/>
                            </p:stCondLst>
                            <p:childTnLst>
                              <p:par>
                                <p:cTn id="19" presetID="14" presetClass="entr" presetSubtype="10"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randombar(horizontal)">
                                      <p:cBhvr>
                                        <p:cTn id="21" dur="500"/>
                                        <p:tgtEl>
                                          <p:spTgt spid="19"/>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1000"/>
                                        <p:tgtEl>
                                          <p:spTgt spid="28"/>
                                        </p:tgtEl>
                                      </p:cBhvr>
                                    </p:animEffect>
                                    <p:anim calcmode="lin" valueType="num">
                                      <p:cBhvr>
                                        <p:cTn id="30" dur="1000" fill="hold"/>
                                        <p:tgtEl>
                                          <p:spTgt spid="28"/>
                                        </p:tgtEl>
                                        <p:attrNameLst>
                                          <p:attrName>ppt_x</p:attrName>
                                        </p:attrNameLst>
                                      </p:cBhvr>
                                      <p:tavLst>
                                        <p:tav tm="0">
                                          <p:val>
                                            <p:strVal val="#ppt_x"/>
                                          </p:val>
                                        </p:tav>
                                        <p:tav tm="100000">
                                          <p:val>
                                            <p:strVal val="#ppt_x"/>
                                          </p:val>
                                        </p:tav>
                                      </p:tavLst>
                                    </p:anim>
                                    <p:anim calcmode="lin" valueType="num">
                                      <p:cBhvr>
                                        <p:cTn id="31" dur="1000" fill="hold"/>
                                        <p:tgtEl>
                                          <p:spTgt spid="28"/>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childTnLst>
                          </p:cTn>
                        </p:par>
                        <p:par>
                          <p:cTn id="36" fill="hold">
                            <p:stCondLst>
                              <p:cond delay="4500"/>
                            </p:stCondLst>
                            <p:childTnLst>
                              <p:par>
                                <p:cTn id="37" presetID="42" presetClass="entr" presetSubtype="0"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1000"/>
                                        <p:tgtEl>
                                          <p:spTgt spid="27"/>
                                        </p:tgtEl>
                                      </p:cBhvr>
                                    </p:animEffect>
                                    <p:anim calcmode="lin" valueType="num">
                                      <p:cBhvr>
                                        <p:cTn id="40" dur="1000" fill="hold"/>
                                        <p:tgtEl>
                                          <p:spTgt spid="27"/>
                                        </p:tgtEl>
                                        <p:attrNameLst>
                                          <p:attrName>ppt_x</p:attrName>
                                        </p:attrNameLst>
                                      </p:cBhvr>
                                      <p:tavLst>
                                        <p:tav tm="0">
                                          <p:val>
                                            <p:strVal val="#ppt_x"/>
                                          </p:val>
                                        </p:tav>
                                        <p:tav tm="100000">
                                          <p:val>
                                            <p:strVal val="#ppt_x"/>
                                          </p:val>
                                        </p:tav>
                                      </p:tavLst>
                                    </p:anim>
                                    <p:anim calcmode="lin" valueType="num">
                                      <p:cBhvr>
                                        <p:cTn id="41" dur="1000" fill="hold"/>
                                        <p:tgtEl>
                                          <p:spTgt spid="27"/>
                                        </p:tgtEl>
                                        <p:attrNameLst>
                                          <p:attrName>ppt_y</p:attrName>
                                        </p:attrNameLst>
                                      </p:cBhvr>
                                      <p:tavLst>
                                        <p:tav tm="0">
                                          <p:val>
                                            <p:strVal val="#ppt_y+.1"/>
                                          </p:val>
                                        </p:tav>
                                        <p:tav tm="100000">
                                          <p:val>
                                            <p:strVal val="#ppt_y"/>
                                          </p:val>
                                        </p:tav>
                                      </p:tavLst>
                                    </p:anim>
                                  </p:childTnLst>
                                </p:cTn>
                              </p:par>
                            </p:childTnLst>
                          </p:cTn>
                        </p:par>
                        <p:par>
                          <p:cTn id="42" fill="hold">
                            <p:stCondLst>
                              <p:cond delay="5500"/>
                            </p:stCondLst>
                            <p:childTnLst>
                              <p:par>
                                <p:cTn id="43" presetID="10" presetClass="entr" presetSubtype="0"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p:bldP spid="17" grpId="0"/>
      <p:bldP spid="24"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355FE72C-349C-4E1A-9C97-856C5807D0D2}"/>
              </a:ext>
            </a:extLst>
          </p:cNvPr>
          <p:cNvSpPr/>
          <p:nvPr/>
        </p:nvSpPr>
        <p:spPr>
          <a:xfrm>
            <a:off x="3852808" y="632565"/>
            <a:ext cx="4486387" cy="769441"/>
          </a:xfrm>
          <a:prstGeom prst="rect">
            <a:avLst/>
          </a:prstGeom>
        </p:spPr>
        <p:txBody>
          <a:bodyPr vert="horz"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srgbClr val="3A3B3D"/>
                </a:solidFill>
                <a:effectLst/>
                <a:uLnTx/>
                <a:uFillTx/>
                <a:latin typeface="汉仪瑞意宋W" panose="00020600040101010101" pitchFamily="18" charset="-122"/>
                <a:ea typeface="汉仪瑞意宋W" panose="00020600040101010101" pitchFamily="18" charset="-122"/>
                <a:cs typeface="+mn-cs"/>
              </a:rPr>
              <a:t>中国剪纸派系</a:t>
            </a:r>
            <a:endParaRPr kumimoji="0" lang="zh-CN" altLang="en-US" sz="4400" b="0" i="0" u="none" strike="noStrike" kern="1200" cap="none" spc="0" normalizeH="0" baseline="0" noProof="0" dirty="0">
              <a:ln>
                <a:noFill/>
              </a:ln>
              <a:solidFill>
                <a:srgbClr val="3A3B3D"/>
              </a:solidFill>
              <a:effectLst/>
              <a:uLnTx/>
              <a:uFillTx/>
              <a:latin typeface="等线" panose="020F0502020204030204"/>
              <a:ea typeface="等线" panose="02010600030101010101" pitchFamily="2" charset="-122"/>
              <a:cs typeface="+mn-cs"/>
            </a:endParaRPr>
          </a:p>
        </p:txBody>
      </p:sp>
      <p:grpSp>
        <p:nvGrpSpPr>
          <p:cNvPr id="18" name="组合 1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EE1CD1E-7786-4AD4-82B8-465C9FD93C17}"/>
              </a:ext>
            </a:extLst>
          </p:cNvPr>
          <p:cNvGrpSpPr/>
          <p:nvPr/>
        </p:nvGrpSpPr>
        <p:grpSpPr>
          <a:xfrm>
            <a:off x="6096002" y="1757434"/>
            <a:ext cx="2661620" cy="4265874"/>
            <a:chOff x="570095" y="1769960"/>
            <a:chExt cx="2661620" cy="4265874"/>
          </a:xfrm>
        </p:grpSpPr>
        <p:pic>
          <p:nvPicPr>
            <p:cNvPr id="12" name="图片 1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E572459-5995-4B39-A2D8-AD85A6CC3D9D}"/>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rot="5400000">
              <a:off x="-232032" y="2572087"/>
              <a:ext cx="4265874" cy="2661620"/>
            </a:xfrm>
            <a:prstGeom prst="rect">
              <a:avLst/>
            </a:prstGeom>
          </p:spPr>
        </p:pic>
        <p:sp>
          <p:nvSpPr>
            <p:cNvPr id="14" name="矩形 1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1581B357-E867-4267-A2C4-8DF95C124458}"/>
                </a:ext>
              </a:extLst>
            </p:cNvPr>
            <p:cNvSpPr/>
            <p:nvPr/>
          </p:nvSpPr>
          <p:spPr>
            <a:xfrm>
              <a:off x="661030" y="2658024"/>
              <a:ext cx="553998" cy="2489745"/>
            </a:xfrm>
            <a:prstGeom prst="rect">
              <a:avLst/>
            </a:prstGeom>
          </p:spPr>
          <p:txBody>
            <a:bodyPr vert="eaVert"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DB251D"/>
                  </a:solidFill>
                  <a:effectLst/>
                  <a:uLnTx/>
                  <a:uFillTx/>
                  <a:latin typeface="汉仪瑞意宋W" panose="00020600040101010101" pitchFamily="18" charset="-122"/>
                  <a:ea typeface="汉仪瑞意宋W" panose="00020600040101010101" pitchFamily="18" charset="-122"/>
                  <a:cs typeface="+mn-cs"/>
                </a:rPr>
                <a:t>山东民间剪纸</a:t>
              </a:r>
            </a:p>
          </p:txBody>
        </p:sp>
      </p:grpSp>
      <p:grpSp>
        <p:nvGrpSpPr>
          <p:cNvPr id="19" name="组合 1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F626F16-1F21-4486-B46E-2FE143F12F53}"/>
              </a:ext>
            </a:extLst>
          </p:cNvPr>
          <p:cNvGrpSpPr/>
          <p:nvPr/>
        </p:nvGrpSpPr>
        <p:grpSpPr>
          <a:xfrm>
            <a:off x="9135651" y="1757434"/>
            <a:ext cx="2661623" cy="4265874"/>
            <a:chOff x="3609744" y="1769960"/>
            <a:chExt cx="2661621" cy="4265874"/>
          </a:xfrm>
        </p:grpSpPr>
        <p:pic>
          <p:nvPicPr>
            <p:cNvPr id="13" name="图片 1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089BC3FB-F4DE-4D57-8573-8697275683FB}"/>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rot="5400000">
              <a:off x="2807618" y="2572086"/>
              <a:ext cx="4265874" cy="2661621"/>
            </a:xfrm>
            <a:prstGeom prst="rect">
              <a:avLst/>
            </a:prstGeom>
          </p:spPr>
        </p:pic>
        <p:sp>
          <p:nvSpPr>
            <p:cNvPr id="15" name="矩形 1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B187B415-46BD-4A3B-9C00-254492A5D1B4}"/>
                </a:ext>
              </a:extLst>
            </p:cNvPr>
            <p:cNvSpPr/>
            <p:nvPr/>
          </p:nvSpPr>
          <p:spPr>
            <a:xfrm>
              <a:off x="3674963" y="2658023"/>
              <a:ext cx="553998" cy="2489745"/>
            </a:xfrm>
            <a:prstGeom prst="rect">
              <a:avLst/>
            </a:prstGeom>
          </p:spPr>
          <p:txBody>
            <a:bodyPr vert="eaVert"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DB251D"/>
                  </a:solidFill>
                  <a:effectLst/>
                  <a:uLnTx/>
                  <a:uFillTx/>
                  <a:latin typeface="汉仪瑞意宋W" panose="00020600040101010101" pitchFamily="18" charset="-122"/>
                  <a:ea typeface="汉仪瑞意宋W" panose="00020600040101010101" pitchFamily="18" charset="-122"/>
                  <a:cs typeface="+mn-cs"/>
                </a:rPr>
                <a:t>陕西民间剪纸</a:t>
              </a:r>
            </a:p>
          </p:txBody>
        </p:sp>
      </p:grpSp>
      <p:sp>
        <p:nvSpPr>
          <p:cNvPr id="16" name="矩形 1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3B8FBAD9-5190-4D72-B533-E39DA978E564}"/>
              </a:ext>
            </a:extLst>
          </p:cNvPr>
          <p:cNvSpPr/>
          <p:nvPr/>
        </p:nvSpPr>
        <p:spPr>
          <a:xfrm>
            <a:off x="9754864" y="2182212"/>
            <a:ext cx="1867043" cy="3416320"/>
          </a:xfrm>
          <a:prstGeom prst="rect">
            <a:avLst/>
          </a:prstGeom>
        </p:spPr>
        <p:txBody>
          <a:bodyPr wrap="square">
            <a:spAutoFit/>
          </a:bodyPr>
          <a:lstStyle/>
          <a:p>
            <a:pPr lvl="0">
              <a:lnSpc>
                <a:spcPct val="150000"/>
              </a:lnSpc>
            </a:pPr>
            <a:r>
              <a:rPr lang="zh-CN" altLang="en-US" sz="1600" dirty="0">
                <a:solidFill>
                  <a:prstClr val="black">
                    <a:lumMod val="65000"/>
                    <a:lumOff val="35000"/>
                  </a:prstClr>
                </a:solidFill>
                <a:latin typeface="汉仪新人文宋W" panose="00020600040101010101" pitchFamily="18" charset="-122"/>
                <a:ea typeface="汉仪新人文宋W" panose="00020600040101010101" pitchFamily="18" charset="-122"/>
              </a:rPr>
              <a:t>古拙的造型、粗犷的风格、趣味的寓意、精湛的技艺，这便是被文化界称作“活化石”的陕西民间剪纸。陕西民间剪纸充满了深厚的文化内涵和浓郁的乡土气息。</a:t>
            </a:r>
          </a:p>
        </p:txBody>
      </p:sp>
      <p:sp>
        <p:nvSpPr>
          <p:cNvPr id="17" name="矩形 1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E46C9AC-774B-49E6-BEEF-53461E612462}"/>
              </a:ext>
            </a:extLst>
          </p:cNvPr>
          <p:cNvSpPr/>
          <p:nvPr/>
        </p:nvSpPr>
        <p:spPr>
          <a:xfrm>
            <a:off x="6717329" y="1997546"/>
            <a:ext cx="1940083" cy="3785652"/>
          </a:xfrm>
          <a:prstGeom prst="rect">
            <a:avLst/>
          </a:prstGeom>
        </p:spPr>
        <p:txBody>
          <a:bodyPr wrap="square">
            <a:spAutoFit/>
          </a:bodyPr>
          <a:lstStyle/>
          <a:p>
            <a:pPr lvl="0">
              <a:lnSpc>
                <a:spcPct val="150000"/>
              </a:lnSpc>
            </a:pPr>
            <a:r>
              <a:rPr lang="zh-CN" altLang="en-US" sz="1600" dirty="0">
                <a:solidFill>
                  <a:prstClr val="black">
                    <a:lumMod val="65000"/>
                    <a:lumOff val="35000"/>
                  </a:prstClr>
                </a:solidFill>
                <a:latin typeface="汉仪新人文宋W" panose="00020600040101010101" pitchFamily="18" charset="-122"/>
                <a:ea typeface="汉仪新人文宋W" panose="00020600040101010101" pitchFamily="18" charset="-122"/>
              </a:rPr>
              <a:t>产生于唐代，形成于宋代，成熟于明清。山东的民间剪纸因地而异，从造型风格上大致可分为渤海湾区域粗犷豪放、简练朴实的风格和胶东沿海地区秀美精巧、玲珑剔透的线面结合型。</a:t>
            </a:r>
            <a:endParaRPr kumimoji="0" lang="zh-CN" altLang="en-US" sz="1600" b="0" i="0" u="none" strike="noStrike" kern="1200" cap="none" spc="0" normalizeH="0" baseline="0" noProof="0" dirty="0">
              <a:ln>
                <a:noFill/>
              </a:ln>
              <a:solidFill>
                <a:prstClr val="black">
                  <a:lumMod val="65000"/>
                  <a:lumOff val="35000"/>
                </a:prstClr>
              </a:solidFill>
              <a:effectLst/>
              <a:uLnTx/>
              <a:uFillTx/>
              <a:latin typeface="汉仪新人文宋W" panose="00020600040101010101" pitchFamily="18" charset="-122"/>
              <a:ea typeface="汉仪新人文宋W" panose="00020600040101010101" pitchFamily="18" charset="-122"/>
              <a:cs typeface="+mn-cs"/>
            </a:endParaRPr>
          </a:p>
        </p:txBody>
      </p:sp>
      <p:sp>
        <p:nvSpPr>
          <p:cNvPr id="20" name="矩形 1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9DD3A600-1DAC-4C62-873F-78A14460896A}"/>
              </a:ext>
            </a:extLst>
          </p:cNvPr>
          <p:cNvSpPr/>
          <p:nvPr/>
        </p:nvSpPr>
        <p:spPr>
          <a:xfrm>
            <a:off x="4385713" y="2158303"/>
            <a:ext cx="1406043" cy="830997"/>
          </a:xfrm>
          <a:prstGeom prst="rect">
            <a:avLst/>
          </a:prstGeom>
        </p:spPr>
        <p:txBody>
          <a:bodyPr vert="horz" wrap="square">
            <a:spAutoFit/>
          </a:bodyPr>
          <a:lstStyle/>
          <a:p>
            <a:pPr algn="ctr"/>
            <a:r>
              <a:rPr lang="zh-CN" altLang="en-US" sz="2400" dirty="0">
                <a:solidFill>
                  <a:srgbClr val="DB251D"/>
                </a:solidFill>
                <a:latin typeface="汉仪瑞意宋W" panose="00020600040101010101" pitchFamily="18" charset="-122"/>
                <a:ea typeface="汉仪瑞意宋W" panose="00020600040101010101" pitchFamily="18" charset="-122"/>
              </a:rPr>
              <a:t>山东</a:t>
            </a:r>
            <a:endParaRPr lang="en-US" altLang="zh-CN" sz="2400" dirty="0">
              <a:solidFill>
                <a:srgbClr val="DB251D"/>
              </a:solidFill>
              <a:latin typeface="汉仪瑞意宋W" panose="00020600040101010101" pitchFamily="18" charset="-122"/>
              <a:ea typeface="汉仪瑞意宋W" panose="00020600040101010101" pitchFamily="18" charset="-122"/>
            </a:endParaRPr>
          </a:p>
          <a:p>
            <a:pPr algn="ctr"/>
            <a:r>
              <a:rPr lang="zh-CN" altLang="en-US" sz="2400" dirty="0">
                <a:solidFill>
                  <a:srgbClr val="DB251D"/>
                </a:solidFill>
                <a:latin typeface="汉仪瑞意宋W" panose="00020600040101010101" pitchFamily="18" charset="-122"/>
                <a:ea typeface="汉仪瑞意宋W" panose="00020600040101010101" pitchFamily="18" charset="-122"/>
              </a:rPr>
              <a:t>民间剪纸</a:t>
            </a:r>
          </a:p>
        </p:txBody>
      </p:sp>
      <p:sp>
        <p:nvSpPr>
          <p:cNvPr id="21" name="矩形 2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C9DA1464-8A4B-4D3A-8A2A-C56D88296BBA}"/>
              </a:ext>
            </a:extLst>
          </p:cNvPr>
          <p:cNvSpPr/>
          <p:nvPr/>
        </p:nvSpPr>
        <p:spPr>
          <a:xfrm>
            <a:off x="4385713" y="4640545"/>
            <a:ext cx="1406043" cy="830997"/>
          </a:xfrm>
          <a:prstGeom prst="rect">
            <a:avLst/>
          </a:prstGeom>
        </p:spPr>
        <p:txBody>
          <a:bodyPr vert="horz" wrap="square">
            <a:spAutoFit/>
          </a:bodyPr>
          <a:lstStyle/>
          <a:p>
            <a:pPr algn="ctr"/>
            <a:r>
              <a:rPr lang="zh-CN" altLang="en-US" sz="2400" dirty="0">
                <a:solidFill>
                  <a:srgbClr val="DB251D"/>
                </a:solidFill>
                <a:latin typeface="汉仪瑞意宋W" panose="00020600040101010101" pitchFamily="18" charset="-122"/>
                <a:ea typeface="汉仪瑞意宋W" panose="00020600040101010101" pitchFamily="18" charset="-122"/>
              </a:rPr>
              <a:t>陕西</a:t>
            </a:r>
            <a:endParaRPr lang="en-US" altLang="zh-CN" sz="2400" dirty="0">
              <a:solidFill>
                <a:srgbClr val="DB251D"/>
              </a:solidFill>
              <a:latin typeface="汉仪瑞意宋W" panose="00020600040101010101" pitchFamily="18" charset="-122"/>
              <a:ea typeface="汉仪瑞意宋W" panose="00020600040101010101" pitchFamily="18" charset="-122"/>
            </a:endParaRPr>
          </a:p>
          <a:p>
            <a:pPr algn="ctr"/>
            <a:r>
              <a:rPr lang="zh-CN" altLang="en-US" sz="2400" dirty="0">
                <a:solidFill>
                  <a:srgbClr val="DB251D"/>
                </a:solidFill>
                <a:latin typeface="汉仪瑞意宋W" panose="00020600040101010101" pitchFamily="18" charset="-122"/>
                <a:ea typeface="汉仪瑞意宋W" panose="00020600040101010101" pitchFamily="18" charset="-122"/>
              </a:rPr>
              <a:t>民间剪纸</a:t>
            </a:r>
          </a:p>
        </p:txBody>
      </p:sp>
      <p:pic>
        <p:nvPicPr>
          <p:cNvPr id="23" name="图片 2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BEA973E2-8F4C-4372-AD4F-37C7F0C248D7}"/>
              </a:ext>
            </a:extLst>
          </p:cNvPr>
          <p:cNvPicPr>
            <a:picLocks noChangeAspect="1"/>
          </p:cNvPicPr>
          <p:nvPr/>
        </p:nvPicPr>
        <p:blipFill>
          <a:blip r:embed="rId5"/>
          <a:stretch>
            <a:fillRect/>
          </a:stretch>
        </p:blipFill>
        <p:spPr>
          <a:xfrm>
            <a:off x="698908" y="1429565"/>
            <a:ext cx="3586597" cy="2307871"/>
          </a:xfrm>
          <a:prstGeom prst="rect">
            <a:avLst/>
          </a:prstGeom>
          <a:solidFill>
            <a:schemeClr val="bg1"/>
          </a:solidFill>
          <a:ln>
            <a:noFill/>
          </a:ln>
          <a:effectLst>
            <a:outerShdw blurRad="63500" dir="600000" sx="101000" sy="101000" algn="ctr" rotWithShape="0">
              <a:schemeClr val="tx1">
                <a:lumMod val="50000"/>
                <a:lumOff val="50000"/>
                <a:alpha val="48000"/>
              </a:schemeClr>
            </a:outerShdw>
          </a:effectLst>
        </p:spPr>
      </p:pic>
      <p:pic>
        <p:nvPicPr>
          <p:cNvPr id="24" name="图片 2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6436E6A3-1080-41C0-8473-8C3FEC8748A4}"/>
              </a:ext>
            </a:extLst>
          </p:cNvPr>
          <p:cNvPicPr>
            <a:picLocks noChangeAspect="1"/>
          </p:cNvPicPr>
          <p:nvPr/>
        </p:nvPicPr>
        <p:blipFill>
          <a:blip r:embed="rId6"/>
          <a:stretch>
            <a:fillRect/>
          </a:stretch>
        </p:blipFill>
        <p:spPr>
          <a:xfrm>
            <a:off x="701477" y="3918713"/>
            <a:ext cx="3641167" cy="2281564"/>
          </a:xfrm>
          <a:prstGeom prst="rect">
            <a:avLst/>
          </a:prstGeom>
          <a:solidFill>
            <a:schemeClr val="bg1"/>
          </a:solidFill>
          <a:ln>
            <a:noFill/>
          </a:ln>
          <a:effectLst>
            <a:outerShdw blurRad="63500" dir="600000" sx="101000" sy="101000" algn="ctr" rotWithShape="0">
              <a:schemeClr val="tx1">
                <a:lumMod val="50000"/>
                <a:lumOff val="50000"/>
                <a:alpha val="48000"/>
              </a:schemeClr>
            </a:outerShdw>
          </a:effectLst>
        </p:spPr>
      </p:pic>
    </p:spTree>
    <p:extLst>
      <p:ext uri="{BB962C8B-B14F-4D97-AF65-F5344CB8AC3E}">
        <p14:creationId xmlns:p14="http://schemas.microsoft.com/office/powerpoint/2010/main" val="3955228972"/>
      </p:ext>
    </p:extLst>
  </p:cSld>
  <p:clrMapOvr>
    <a:masterClrMapping/>
  </p:clrMapOvr>
  <mc:AlternateContent xmlns:mc="http://schemas.openxmlformats.org/markup-compatibility/2006" xmlns:p14="http://schemas.microsoft.com/office/powerpoint/2010/main">
    <mc:Choice Requires="p14">
      <p:transition spd="slow" p14:dur="1500" advClick="0" advTm="6000">
        <p:random/>
      </p:transition>
    </mc:Choice>
    <mc:Fallback xmlns:a14="http://schemas.microsoft.com/office/drawing/2010/main" xmlns:a16="http://schemas.microsoft.com/office/drawing/2014/main" xmlns="">
      <p:transition spd="slow" advClick="0" advTm="6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randombar(horizontal)">
                                      <p:cBhvr>
                                        <p:cTn id="13" dur="500"/>
                                        <p:tgtEl>
                                          <p:spTgt spid="18"/>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par>
                          <p:cTn id="18" fill="hold">
                            <p:stCondLst>
                              <p:cond delay="2000"/>
                            </p:stCondLst>
                            <p:childTnLst>
                              <p:par>
                                <p:cTn id="19" presetID="14" presetClass="entr" presetSubtype="10"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randombar(horizontal)">
                                      <p:cBhvr>
                                        <p:cTn id="21" dur="500"/>
                                        <p:tgtEl>
                                          <p:spTgt spid="19"/>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1000"/>
                                        <p:tgtEl>
                                          <p:spTgt spid="23"/>
                                        </p:tgtEl>
                                      </p:cBhvr>
                                    </p:animEffect>
                                    <p:anim calcmode="lin" valueType="num">
                                      <p:cBhvr>
                                        <p:cTn id="30" dur="1000" fill="hold"/>
                                        <p:tgtEl>
                                          <p:spTgt spid="23"/>
                                        </p:tgtEl>
                                        <p:attrNameLst>
                                          <p:attrName>ppt_x</p:attrName>
                                        </p:attrNameLst>
                                      </p:cBhvr>
                                      <p:tavLst>
                                        <p:tav tm="0">
                                          <p:val>
                                            <p:strVal val="#ppt_x"/>
                                          </p:val>
                                        </p:tav>
                                        <p:tav tm="100000">
                                          <p:val>
                                            <p:strVal val="#ppt_x"/>
                                          </p:val>
                                        </p:tav>
                                      </p:tavLst>
                                    </p:anim>
                                    <p:anim calcmode="lin" valueType="num">
                                      <p:cBhvr>
                                        <p:cTn id="31" dur="1000" fill="hold"/>
                                        <p:tgtEl>
                                          <p:spTgt spid="23"/>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childTnLst>
                          </p:cTn>
                        </p:par>
                        <p:par>
                          <p:cTn id="40" fill="hold">
                            <p:stCondLst>
                              <p:cond delay="5000"/>
                            </p:stCondLst>
                            <p:childTnLst>
                              <p:par>
                                <p:cTn id="41" presetID="42" presetClass="entr" presetSubtype="0" fill="hold"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1000"/>
                                        <p:tgtEl>
                                          <p:spTgt spid="24"/>
                                        </p:tgtEl>
                                      </p:cBhvr>
                                    </p:animEffect>
                                    <p:anim calcmode="lin" valueType="num">
                                      <p:cBhvr>
                                        <p:cTn id="44" dur="1000" fill="hold"/>
                                        <p:tgtEl>
                                          <p:spTgt spid="24"/>
                                        </p:tgtEl>
                                        <p:attrNameLst>
                                          <p:attrName>ppt_x</p:attrName>
                                        </p:attrNameLst>
                                      </p:cBhvr>
                                      <p:tavLst>
                                        <p:tav tm="0">
                                          <p:val>
                                            <p:strVal val="#ppt_x"/>
                                          </p:val>
                                        </p:tav>
                                        <p:tav tm="100000">
                                          <p:val>
                                            <p:strVal val="#ppt_x"/>
                                          </p:val>
                                        </p:tav>
                                      </p:tavLst>
                                    </p:anim>
                                    <p:anim calcmode="lin" valueType="num">
                                      <p:cBhvr>
                                        <p:cTn id="45"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p:bldP spid="17" grpId="0"/>
      <p:bldP spid="20"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355FE72C-349C-4E1A-9C97-856C5807D0D2}"/>
              </a:ext>
            </a:extLst>
          </p:cNvPr>
          <p:cNvSpPr/>
          <p:nvPr/>
        </p:nvSpPr>
        <p:spPr>
          <a:xfrm>
            <a:off x="3852808" y="632565"/>
            <a:ext cx="4486387" cy="769441"/>
          </a:xfrm>
          <a:prstGeom prst="rect">
            <a:avLst/>
          </a:prstGeom>
        </p:spPr>
        <p:txBody>
          <a:bodyPr vert="horz" wrap="square">
            <a:spAutoFit/>
          </a:bodyPr>
          <a:lstStyle/>
          <a:p>
            <a:pPr algn="dist"/>
            <a:r>
              <a:rPr lang="zh-CN" altLang="en-US" sz="4400" b="1" dirty="0">
                <a:solidFill>
                  <a:srgbClr val="3A3B3D"/>
                </a:solidFill>
                <a:latin typeface="汉仪瑞意宋W" panose="00020600040101010101" pitchFamily="18" charset="-122"/>
                <a:ea typeface="汉仪瑞意宋W" panose="00020600040101010101" pitchFamily="18" charset="-122"/>
              </a:rPr>
              <a:t>中国剪纸派系</a:t>
            </a:r>
            <a:endParaRPr lang="zh-CN" altLang="en-US" sz="4400" dirty="0">
              <a:solidFill>
                <a:srgbClr val="3A3B3D"/>
              </a:solidFill>
            </a:endParaRPr>
          </a:p>
        </p:txBody>
      </p:sp>
      <p:grpSp>
        <p:nvGrpSpPr>
          <p:cNvPr id="18" name="组合 1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EE1CD1E-7786-4AD4-82B8-465C9FD93C17}"/>
              </a:ext>
            </a:extLst>
          </p:cNvPr>
          <p:cNvGrpSpPr/>
          <p:nvPr/>
        </p:nvGrpSpPr>
        <p:grpSpPr>
          <a:xfrm>
            <a:off x="570097" y="1769960"/>
            <a:ext cx="2661620" cy="4265874"/>
            <a:chOff x="570095" y="1769960"/>
            <a:chExt cx="2661620" cy="4265874"/>
          </a:xfrm>
        </p:grpSpPr>
        <p:pic>
          <p:nvPicPr>
            <p:cNvPr id="12" name="图片 1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E572459-5995-4B39-A2D8-AD85A6CC3D9D}"/>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rot="5400000">
              <a:off x="-232032" y="2572087"/>
              <a:ext cx="4265874" cy="2661620"/>
            </a:xfrm>
            <a:prstGeom prst="rect">
              <a:avLst/>
            </a:prstGeom>
          </p:spPr>
        </p:pic>
        <p:sp>
          <p:nvSpPr>
            <p:cNvPr id="14" name="矩形 1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1581B357-E867-4267-A2C4-8DF95C124458}"/>
                </a:ext>
              </a:extLst>
            </p:cNvPr>
            <p:cNvSpPr/>
            <p:nvPr/>
          </p:nvSpPr>
          <p:spPr>
            <a:xfrm>
              <a:off x="661030" y="2658024"/>
              <a:ext cx="553998" cy="2489745"/>
            </a:xfrm>
            <a:prstGeom prst="rect">
              <a:avLst/>
            </a:prstGeom>
          </p:spPr>
          <p:txBody>
            <a:bodyPr vert="eaVert" wrap="square">
              <a:spAutoFit/>
            </a:bodyPr>
            <a:lstStyle/>
            <a:p>
              <a:pPr algn="dist"/>
              <a:r>
                <a:rPr lang="zh-CN" altLang="en-US" sz="2400" dirty="0">
                  <a:solidFill>
                    <a:srgbClr val="DB251D"/>
                  </a:solidFill>
                  <a:latin typeface="汉仪瑞意宋W" panose="00020600040101010101" pitchFamily="18" charset="-122"/>
                  <a:ea typeface="汉仪瑞意宋W" panose="00020600040101010101" pitchFamily="18" charset="-122"/>
                </a:rPr>
                <a:t>江浙民间剪纸</a:t>
              </a:r>
            </a:p>
          </p:txBody>
        </p:sp>
      </p:grpSp>
      <p:grpSp>
        <p:nvGrpSpPr>
          <p:cNvPr id="19" name="组合 1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F626F16-1F21-4486-B46E-2FE143F12F53}"/>
              </a:ext>
            </a:extLst>
          </p:cNvPr>
          <p:cNvGrpSpPr/>
          <p:nvPr/>
        </p:nvGrpSpPr>
        <p:grpSpPr>
          <a:xfrm>
            <a:off x="3609746" y="1769960"/>
            <a:ext cx="2661623" cy="4265874"/>
            <a:chOff x="3609744" y="1769960"/>
            <a:chExt cx="2661621" cy="4265874"/>
          </a:xfrm>
        </p:grpSpPr>
        <p:pic>
          <p:nvPicPr>
            <p:cNvPr id="13" name="图片 1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089BC3FB-F4DE-4D57-8573-8697275683FB}"/>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rot="5400000">
              <a:off x="2807618" y="2572086"/>
              <a:ext cx="4265874" cy="2661621"/>
            </a:xfrm>
            <a:prstGeom prst="rect">
              <a:avLst/>
            </a:prstGeom>
          </p:spPr>
        </p:pic>
        <p:sp>
          <p:nvSpPr>
            <p:cNvPr id="15" name="矩形 1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B187B415-46BD-4A3B-9C00-254492A5D1B4}"/>
                </a:ext>
              </a:extLst>
            </p:cNvPr>
            <p:cNvSpPr/>
            <p:nvPr/>
          </p:nvSpPr>
          <p:spPr>
            <a:xfrm>
              <a:off x="3674963" y="2658023"/>
              <a:ext cx="553998" cy="2489745"/>
            </a:xfrm>
            <a:prstGeom prst="rect">
              <a:avLst/>
            </a:prstGeom>
          </p:spPr>
          <p:txBody>
            <a:bodyPr vert="eaVert" wrap="square">
              <a:spAutoFit/>
            </a:bodyPr>
            <a:lstStyle/>
            <a:p>
              <a:pPr algn="dist"/>
              <a:r>
                <a:rPr lang="zh-CN" altLang="en-US" sz="2400" dirty="0">
                  <a:solidFill>
                    <a:srgbClr val="DB251D"/>
                  </a:solidFill>
                  <a:latin typeface="汉仪瑞意宋W" panose="00020600040101010101" pitchFamily="18" charset="-122"/>
                  <a:ea typeface="汉仪瑞意宋W" panose="00020600040101010101" pitchFamily="18" charset="-122"/>
                </a:rPr>
                <a:t>福建民间剪纸</a:t>
              </a:r>
            </a:p>
          </p:txBody>
        </p:sp>
      </p:grpSp>
      <p:sp>
        <p:nvSpPr>
          <p:cNvPr id="16" name="矩形 1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3B8FBAD9-5190-4D72-B533-E39DA978E564}"/>
              </a:ext>
            </a:extLst>
          </p:cNvPr>
          <p:cNvSpPr/>
          <p:nvPr/>
        </p:nvSpPr>
        <p:spPr>
          <a:xfrm>
            <a:off x="4228957" y="2194737"/>
            <a:ext cx="1867043" cy="3416320"/>
          </a:xfrm>
          <a:prstGeom prst="rect">
            <a:avLst/>
          </a:prstGeom>
        </p:spPr>
        <p:txBody>
          <a:bodyPr wrap="square">
            <a:spAutoFit/>
          </a:bodyPr>
          <a:lstStyle/>
          <a:p>
            <a:pPr>
              <a:lnSpc>
                <a:spcPct val="150000"/>
              </a:lnSpc>
            </a:pPr>
            <a:r>
              <a:rPr lang="zh-CN" altLang="en-US" sz="1600" dirty="0">
                <a:solidFill>
                  <a:schemeClr val="tx1">
                    <a:lumMod val="65000"/>
                    <a:lumOff val="35000"/>
                  </a:schemeClr>
                </a:solidFill>
                <a:latin typeface="汉仪新人文宋W" panose="00020600040101010101" pitchFamily="18" charset="-122"/>
                <a:ea typeface="汉仪新人文宋W" panose="00020600040101010101" pitchFamily="18" charset="-122"/>
              </a:rPr>
              <a:t>东南沿海地区中国民间剪纸艺术中的一颗明珠。其中漳浦民间剪纸更是以细致的艺术风格、生动的剪纸造型和稚拙的美感在福建民间剪纸当中超群出众。</a:t>
            </a:r>
          </a:p>
        </p:txBody>
      </p:sp>
      <p:sp>
        <p:nvSpPr>
          <p:cNvPr id="17" name="矩形 1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E46C9AC-774B-49E6-BEEF-53461E612462}"/>
              </a:ext>
            </a:extLst>
          </p:cNvPr>
          <p:cNvSpPr/>
          <p:nvPr/>
        </p:nvSpPr>
        <p:spPr>
          <a:xfrm>
            <a:off x="1191425" y="2010071"/>
            <a:ext cx="1940083" cy="3785652"/>
          </a:xfrm>
          <a:prstGeom prst="rect">
            <a:avLst/>
          </a:prstGeom>
        </p:spPr>
        <p:txBody>
          <a:bodyPr wrap="square">
            <a:spAutoFit/>
          </a:bodyPr>
          <a:lstStyle/>
          <a:p>
            <a:pPr>
              <a:lnSpc>
                <a:spcPct val="150000"/>
              </a:lnSpc>
            </a:pPr>
            <a:r>
              <a:rPr lang="zh-CN" altLang="en-US" sz="1600" dirty="0">
                <a:solidFill>
                  <a:schemeClr val="tx1">
                    <a:lumMod val="65000"/>
                    <a:lumOff val="35000"/>
                  </a:schemeClr>
                </a:solidFill>
                <a:latin typeface="汉仪新人文宋W" panose="00020600040101010101" pitchFamily="18" charset="-122"/>
                <a:ea typeface="汉仪新人文宋W" panose="00020600040101010101" pitchFamily="18" charset="-122"/>
              </a:rPr>
              <a:t>扬州民间剪纸最为著名，且具有代表性。其特点：剪工精巧、清新秀丽、柔媚有力，刻画入微、挺秀灵活、形神兼备，疏密相映，线条流畅明快，平看条条线，提起成一片。”</a:t>
            </a:r>
          </a:p>
        </p:txBody>
      </p:sp>
      <p:pic>
        <p:nvPicPr>
          <p:cNvPr id="22" name="图片 2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0C3291A2-4DE5-4295-9E5A-A70183E502B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649397" y="1514220"/>
            <a:ext cx="3646761" cy="2288474"/>
          </a:xfrm>
          <a:prstGeom prst="rect">
            <a:avLst/>
          </a:prstGeom>
          <a:solidFill>
            <a:schemeClr val="bg1"/>
          </a:solidFill>
          <a:ln>
            <a:noFill/>
          </a:ln>
          <a:effectLst>
            <a:outerShdw blurRad="63500" dir="600000" sx="101000" sy="101000" algn="ctr" rotWithShape="0">
              <a:schemeClr val="tx1">
                <a:lumMod val="50000"/>
                <a:lumOff val="50000"/>
                <a:alpha val="48000"/>
              </a:schemeClr>
            </a:outerShdw>
          </a:effectLst>
        </p:spPr>
      </p:pic>
      <p:sp>
        <p:nvSpPr>
          <p:cNvPr id="26" name="矩形 2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FF33A040-C923-4E03-8165-AADE08ABE43F}"/>
              </a:ext>
            </a:extLst>
          </p:cNvPr>
          <p:cNvSpPr/>
          <p:nvPr/>
        </p:nvSpPr>
        <p:spPr>
          <a:xfrm>
            <a:off x="10361976" y="2242962"/>
            <a:ext cx="1406043" cy="830997"/>
          </a:xfrm>
          <a:prstGeom prst="rect">
            <a:avLst/>
          </a:prstGeom>
        </p:spPr>
        <p:txBody>
          <a:bodyPr vert="horz" wrap="square">
            <a:spAutoFit/>
          </a:bodyPr>
          <a:lstStyle/>
          <a:p>
            <a:pPr algn="ctr"/>
            <a:r>
              <a:rPr lang="zh-CN" altLang="en-US" sz="2400" dirty="0">
                <a:solidFill>
                  <a:srgbClr val="DB251D"/>
                </a:solidFill>
                <a:latin typeface="汉仪瑞意宋W" panose="00020600040101010101" pitchFamily="18" charset="-122"/>
                <a:ea typeface="汉仪瑞意宋W" panose="00020600040101010101" pitchFamily="18" charset="-122"/>
              </a:rPr>
              <a:t>江浙</a:t>
            </a:r>
            <a:endParaRPr lang="en-US" altLang="zh-CN" sz="2400" dirty="0">
              <a:solidFill>
                <a:srgbClr val="DB251D"/>
              </a:solidFill>
              <a:latin typeface="汉仪瑞意宋W" panose="00020600040101010101" pitchFamily="18" charset="-122"/>
              <a:ea typeface="汉仪瑞意宋W" panose="00020600040101010101" pitchFamily="18" charset="-122"/>
            </a:endParaRPr>
          </a:p>
          <a:p>
            <a:pPr algn="ctr"/>
            <a:r>
              <a:rPr lang="zh-CN" altLang="en-US" sz="2400" dirty="0">
                <a:solidFill>
                  <a:srgbClr val="DB251D"/>
                </a:solidFill>
                <a:latin typeface="汉仪瑞意宋W" panose="00020600040101010101" pitchFamily="18" charset="-122"/>
                <a:ea typeface="汉仪瑞意宋W" panose="00020600040101010101" pitchFamily="18" charset="-122"/>
              </a:rPr>
              <a:t>民间剪纸</a:t>
            </a:r>
          </a:p>
        </p:txBody>
      </p:sp>
      <p:sp>
        <p:nvSpPr>
          <p:cNvPr id="28" name="矩形 2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CC4B3D17-8520-4133-AA53-DD484B59105A}"/>
              </a:ext>
            </a:extLst>
          </p:cNvPr>
          <p:cNvSpPr/>
          <p:nvPr/>
        </p:nvSpPr>
        <p:spPr>
          <a:xfrm>
            <a:off x="10361976" y="4725204"/>
            <a:ext cx="1406043" cy="830997"/>
          </a:xfrm>
          <a:prstGeom prst="rect">
            <a:avLst/>
          </a:prstGeom>
        </p:spPr>
        <p:txBody>
          <a:bodyPr vert="horz" wrap="square">
            <a:spAutoFit/>
          </a:bodyPr>
          <a:lstStyle/>
          <a:p>
            <a:pPr algn="ctr"/>
            <a:r>
              <a:rPr lang="zh-CN" altLang="en-US" sz="2400" dirty="0">
                <a:solidFill>
                  <a:srgbClr val="DB251D"/>
                </a:solidFill>
                <a:latin typeface="汉仪瑞意宋W" panose="00020600040101010101" pitchFamily="18" charset="-122"/>
                <a:ea typeface="汉仪瑞意宋W" panose="00020600040101010101" pitchFamily="18" charset="-122"/>
              </a:rPr>
              <a:t>福建</a:t>
            </a:r>
            <a:endParaRPr lang="en-US" altLang="zh-CN" sz="2400" dirty="0">
              <a:solidFill>
                <a:srgbClr val="DB251D"/>
              </a:solidFill>
              <a:latin typeface="汉仪瑞意宋W" panose="00020600040101010101" pitchFamily="18" charset="-122"/>
              <a:ea typeface="汉仪瑞意宋W" panose="00020600040101010101" pitchFamily="18" charset="-122"/>
            </a:endParaRPr>
          </a:p>
          <a:p>
            <a:pPr algn="ctr"/>
            <a:r>
              <a:rPr lang="zh-CN" altLang="en-US" sz="2400" dirty="0">
                <a:solidFill>
                  <a:srgbClr val="DB251D"/>
                </a:solidFill>
                <a:latin typeface="汉仪瑞意宋W" panose="00020600040101010101" pitchFamily="18" charset="-122"/>
                <a:ea typeface="汉仪瑞意宋W" panose="00020600040101010101" pitchFamily="18" charset="-122"/>
              </a:rPr>
              <a:t>民间剪纸</a:t>
            </a:r>
          </a:p>
        </p:txBody>
      </p:sp>
      <p:pic>
        <p:nvPicPr>
          <p:cNvPr id="30" name="图片 2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9E213F6-6F7C-4227-A636-3F1A7380CB56}"/>
              </a:ext>
            </a:extLst>
          </p:cNvPr>
          <p:cNvPicPr>
            <a:picLocks noChangeAspect="1"/>
          </p:cNvPicPr>
          <p:nvPr/>
        </p:nvPicPr>
        <p:blipFill>
          <a:blip r:embed="rId6"/>
          <a:stretch>
            <a:fillRect/>
          </a:stretch>
        </p:blipFill>
        <p:spPr>
          <a:xfrm>
            <a:off x="6672145" y="3996462"/>
            <a:ext cx="3646761" cy="2288474"/>
          </a:xfrm>
          <a:prstGeom prst="rect">
            <a:avLst/>
          </a:prstGeom>
          <a:solidFill>
            <a:schemeClr val="bg1"/>
          </a:solidFill>
          <a:ln>
            <a:noFill/>
          </a:ln>
          <a:effectLst>
            <a:outerShdw blurRad="63500" dir="600000" sx="101000" sy="101000" algn="ctr" rotWithShape="0">
              <a:schemeClr val="tx1">
                <a:lumMod val="50000"/>
                <a:lumOff val="50000"/>
                <a:alpha val="48000"/>
              </a:schemeClr>
            </a:outerShdw>
          </a:effectLst>
        </p:spPr>
      </p:pic>
    </p:spTree>
    <p:extLst>
      <p:ext uri="{BB962C8B-B14F-4D97-AF65-F5344CB8AC3E}">
        <p14:creationId xmlns:p14="http://schemas.microsoft.com/office/powerpoint/2010/main" val="642747469"/>
      </p:ext>
    </p:extLst>
  </p:cSld>
  <p:clrMapOvr>
    <a:masterClrMapping/>
  </p:clrMapOvr>
  <mc:AlternateContent xmlns:mc="http://schemas.openxmlformats.org/markup-compatibility/2006" xmlns:p14="http://schemas.microsoft.com/office/powerpoint/2010/main">
    <mc:Choice Requires="p14">
      <p:transition spd="slow" p14:dur="1500" advClick="0" advTm="6000">
        <p:random/>
      </p:transition>
    </mc:Choice>
    <mc:Fallback xmlns:a14="http://schemas.microsoft.com/office/drawing/2010/main" xmlns:a16="http://schemas.microsoft.com/office/drawing/2014/main" xmlns="">
      <p:transition spd="slow" advClick="0" advTm="6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randombar(horizontal)">
                                      <p:cBhvr>
                                        <p:cTn id="13" dur="500"/>
                                        <p:tgtEl>
                                          <p:spTgt spid="18"/>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par>
                          <p:cTn id="18" fill="hold">
                            <p:stCondLst>
                              <p:cond delay="2000"/>
                            </p:stCondLst>
                            <p:childTnLst>
                              <p:par>
                                <p:cTn id="19" presetID="14" presetClass="entr" presetSubtype="10"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randombar(horizontal)">
                                      <p:cBhvr>
                                        <p:cTn id="21" dur="500"/>
                                        <p:tgtEl>
                                          <p:spTgt spid="19"/>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500"/>
                                        <p:tgtEl>
                                          <p:spTgt spid="26"/>
                                        </p:tgtEl>
                                      </p:cBhvr>
                                    </p:animEffect>
                                  </p:childTnLst>
                                </p:cTn>
                              </p:par>
                            </p:childTnLst>
                          </p:cTn>
                        </p:par>
                        <p:par>
                          <p:cTn id="36" fill="hold">
                            <p:stCondLst>
                              <p:cond delay="4500"/>
                            </p:stCondLst>
                            <p:childTnLst>
                              <p:par>
                                <p:cTn id="37" presetID="42" presetClass="entr" presetSubtype="0" fill="hold"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1000"/>
                                        <p:tgtEl>
                                          <p:spTgt spid="30"/>
                                        </p:tgtEl>
                                      </p:cBhvr>
                                    </p:animEffect>
                                    <p:anim calcmode="lin" valueType="num">
                                      <p:cBhvr>
                                        <p:cTn id="40" dur="1000" fill="hold"/>
                                        <p:tgtEl>
                                          <p:spTgt spid="30"/>
                                        </p:tgtEl>
                                        <p:attrNameLst>
                                          <p:attrName>ppt_x</p:attrName>
                                        </p:attrNameLst>
                                      </p:cBhvr>
                                      <p:tavLst>
                                        <p:tav tm="0">
                                          <p:val>
                                            <p:strVal val="#ppt_x"/>
                                          </p:val>
                                        </p:tav>
                                        <p:tav tm="100000">
                                          <p:val>
                                            <p:strVal val="#ppt_x"/>
                                          </p:val>
                                        </p:tav>
                                      </p:tavLst>
                                    </p:anim>
                                    <p:anim calcmode="lin" valueType="num">
                                      <p:cBhvr>
                                        <p:cTn id="41" dur="1000" fill="hold"/>
                                        <p:tgtEl>
                                          <p:spTgt spid="30"/>
                                        </p:tgtEl>
                                        <p:attrNameLst>
                                          <p:attrName>ppt_y</p:attrName>
                                        </p:attrNameLst>
                                      </p:cBhvr>
                                      <p:tavLst>
                                        <p:tav tm="0">
                                          <p:val>
                                            <p:strVal val="#ppt_y+.1"/>
                                          </p:val>
                                        </p:tav>
                                        <p:tav tm="100000">
                                          <p:val>
                                            <p:strVal val="#ppt_y"/>
                                          </p:val>
                                        </p:tav>
                                      </p:tavLst>
                                    </p:anim>
                                  </p:childTnLst>
                                </p:cTn>
                              </p:par>
                            </p:childTnLst>
                          </p:cTn>
                        </p:par>
                        <p:par>
                          <p:cTn id="42" fill="hold">
                            <p:stCondLst>
                              <p:cond delay="5500"/>
                            </p:stCondLst>
                            <p:childTnLst>
                              <p:par>
                                <p:cTn id="43" presetID="10" presetClass="entr" presetSubtype="0"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p:bldP spid="17" grpId="0"/>
      <p:bldP spid="26" grpId="0"/>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16771987-76A1-4DC4-8145-C2B8630CCA1A}"/>
              </a:ext>
            </a:extLst>
          </p:cNvPr>
          <p:cNvSpPr>
            <a:spLocks noEditPoints="1"/>
          </p:cNvSpPr>
          <p:nvPr/>
        </p:nvSpPr>
        <p:spPr bwMode="auto">
          <a:xfrm>
            <a:off x="2783252" y="4256448"/>
            <a:ext cx="6625499" cy="952089"/>
          </a:xfrm>
          <a:custGeom>
            <a:avLst/>
            <a:gdLst>
              <a:gd name="T0" fmla="*/ 10079 w 11041"/>
              <a:gd name="T1" fmla="*/ 1695 h 1751"/>
              <a:gd name="T2" fmla="*/ 769 w 11041"/>
              <a:gd name="T3" fmla="*/ 1713 h 1751"/>
              <a:gd name="T4" fmla="*/ 6 w 11041"/>
              <a:gd name="T5" fmla="*/ 973 h 1751"/>
              <a:gd name="T6" fmla="*/ 657 w 11041"/>
              <a:gd name="T7" fmla="*/ 166 h 1751"/>
              <a:gd name="T8" fmla="*/ 4373 w 11041"/>
              <a:gd name="T9" fmla="*/ 18 h 1751"/>
              <a:gd name="T10" fmla="*/ 10363 w 11041"/>
              <a:gd name="T11" fmla="*/ 69 h 1751"/>
              <a:gd name="T12" fmla="*/ 11026 w 11041"/>
              <a:gd name="T13" fmla="*/ 913 h 1751"/>
              <a:gd name="T14" fmla="*/ 10137 w 11041"/>
              <a:gd name="T15" fmla="*/ 1632 h 1751"/>
              <a:gd name="T16" fmla="*/ 3042 w 11041"/>
              <a:gd name="T17" fmla="*/ 1673 h 1751"/>
              <a:gd name="T18" fmla="*/ 404 w 11041"/>
              <a:gd name="T19" fmla="*/ 1388 h 1751"/>
              <a:gd name="T20" fmla="*/ 386 w 11041"/>
              <a:gd name="T21" fmla="*/ 537 h 1751"/>
              <a:gd name="T22" fmla="*/ 1582 w 11041"/>
              <a:gd name="T23" fmla="*/ 106 h 1751"/>
              <a:gd name="T24" fmla="*/ 10468 w 11041"/>
              <a:gd name="T25" fmla="*/ 248 h 1751"/>
              <a:gd name="T26" fmla="*/ 10959 w 11041"/>
              <a:gd name="T27" fmla="*/ 960 h 1751"/>
              <a:gd name="T28" fmla="*/ 10717 w 11041"/>
              <a:gd name="T29" fmla="*/ 782 h 1751"/>
              <a:gd name="T30" fmla="*/ 10643 w 11041"/>
              <a:gd name="T31" fmla="*/ 1019 h 1751"/>
              <a:gd name="T32" fmla="*/ 10759 w 11041"/>
              <a:gd name="T33" fmla="*/ 651 h 1751"/>
              <a:gd name="T34" fmla="*/ 10299 w 11041"/>
              <a:gd name="T35" fmla="*/ 1269 h 1751"/>
              <a:gd name="T36" fmla="*/ 10240 w 11041"/>
              <a:gd name="T37" fmla="*/ 668 h 1751"/>
              <a:gd name="T38" fmla="*/ 10038 w 11041"/>
              <a:gd name="T39" fmla="*/ 234 h 1751"/>
              <a:gd name="T40" fmla="*/ 10474 w 11041"/>
              <a:gd name="T41" fmla="*/ 843 h 1751"/>
              <a:gd name="T42" fmla="*/ 10286 w 11041"/>
              <a:gd name="T43" fmla="*/ 1318 h 1751"/>
              <a:gd name="T44" fmla="*/ 10312 w 11041"/>
              <a:gd name="T45" fmla="*/ 400 h 1751"/>
              <a:gd name="T46" fmla="*/ 10397 w 11041"/>
              <a:gd name="T47" fmla="*/ 600 h 1751"/>
              <a:gd name="T48" fmla="*/ 10053 w 11041"/>
              <a:gd name="T49" fmla="*/ 756 h 1751"/>
              <a:gd name="T50" fmla="*/ 10017 w 11041"/>
              <a:gd name="T51" fmla="*/ 958 h 1751"/>
              <a:gd name="T52" fmla="*/ 5568 w 11041"/>
              <a:gd name="T53" fmla="*/ 1588 h 1751"/>
              <a:gd name="T54" fmla="*/ 919 w 11041"/>
              <a:gd name="T55" fmla="*/ 1139 h 1751"/>
              <a:gd name="T56" fmla="*/ 1139 w 11041"/>
              <a:gd name="T57" fmla="*/ 749 h 1751"/>
              <a:gd name="T58" fmla="*/ 1094 w 11041"/>
              <a:gd name="T59" fmla="*/ 303 h 1751"/>
              <a:gd name="T60" fmla="*/ 3379 w 11041"/>
              <a:gd name="T61" fmla="*/ 148 h 1751"/>
              <a:gd name="T62" fmla="*/ 9975 w 11041"/>
              <a:gd name="T63" fmla="*/ 404 h 1751"/>
              <a:gd name="T64" fmla="*/ 2179 w 11041"/>
              <a:gd name="T65" fmla="*/ 1552 h 1751"/>
              <a:gd name="T66" fmla="*/ 956 w 11041"/>
              <a:gd name="T67" fmla="*/ 1163 h 1751"/>
              <a:gd name="T68" fmla="*/ 1162 w 11041"/>
              <a:gd name="T69" fmla="*/ 868 h 1751"/>
              <a:gd name="T70" fmla="*/ 1120 w 11041"/>
              <a:gd name="T71" fmla="*/ 416 h 1751"/>
              <a:gd name="T72" fmla="*/ 9861 w 11041"/>
              <a:gd name="T73" fmla="*/ 186 h 1751"/>
              <a:gd name="T74" fmla="*/ 9865 w 11041"/>
              <a:gd name="T75" fmla="*/ 744 h 1751"/>
              <a:gd name="T76" fmla="*/ 10059 w 11041"/>
              <a:gd name="T77" fmla="*/ 1148 h 1751"/>
              <a:gd name="T78" fmla="*/ 1179 w 11041"/>
              <a:gd name="T79" fmla="*/ 1327 h 1751"/>
              <a:gd name="T80" fmla="*/ 1456 w 11041"/>
              <a:gd name="T81" fmla="*/ 791 h 1751"/>
              <a:gd name="T82" fmla="*/ 1314 w 11041"/>
              <a:gd name="T83" fmla="*/ 284 h 1751"/>
              <a:gd name="T84" fmla="*/ 9638 w 11041"/>
              <a:gd name="T85" fmla="*/ 243 h 1751"/>
              <a:gd name="T86" fmla="*/ 9749 w 11041"/>
              <a:gd name="T87" fmla="*/ 707 h 1751"/>
              <a:gd name="T88" fmla="*/ 9955 w 11041"/>
              <a:gd name="T89" fmla="*/ 1177 h 1751"/>
              <a:gd name="T90" fmla="*/ 9818 w 11041"/>
              <a:gd name="T91" fmla="*/ 1121 h 1751"/>
              <a:gd name="T92" fmla="*/ 1637 w 11041"/>
              <a:gd name="T93" fmla="*/ 1462 h 1751"/>
              <a:gd name="T94" fmla="*/ 1398 w 11041"/>
              <a:gd name="T95" fmla="*/ 742 h 1751"/>
              <a:gd name="T96" fmla="*/ 9028 w 11041"/>
              <a:gd name="T97" fmla="*/ 279 h 1751"/>
              <a:gd name="T98" fmla="*/ 9802 w 11041"/>
              <a:gd name="T99" fmla="*/ 890 h 1751"/>
              <a:gd name="T100" fmla="*/ 1263 w 11041"/>
              <a:gd name="T101" fmla="*/ 875 h 1751"/>
              <a:gd name="T102" fmla="*/ 1390 w 11041"/>
              <a:gd name="T103" fmla="*/ 942 h 1751"/>
              <a:gd name="T104" fmla="*/ 797 w 11041"/>
              <a:gd name="T105" fmla="*/ 837 h 1751"/>
              <a:gd name="T106" fmla="*/ 839 w 11041"/>
              <a:gd name="T107" fmla="*/ 1417 h 1751"/>
              <a:gd name="T108" fmla="*/ 556 w 11041"/>
              <a:gd name="T109" fmla="*/ 1259 h 1751"/>
              <a:gd name="T110" fmla="*/ 722 w 11041"/>
              <a:gd name="T111" fmla="*/ 287 h 1751"/>
              <a:gd name="T112" fmla="*/ 747 w 11041"/>
              <a:gd name="T113" fmla="*/ 568 h 1751"/>
              <a:gd name="T114" fmla="*/ 722 w 11041"/>
              <a:gd name="T115" fmla="*/ 1381 h 1751"/>
              <a:gd name="T116" fmla="*/ 618 w 11041"/>
              <a:gd name="T117" fmla="*/ 1343 h 1751"/>
              <a:gd name="T118" fmla="*/ 840 w 11041"/>
              <a:gd name="T119" fmla="*/ 264 h 1751"/>
              <a:gd name="T120" fmla="*/ 446 w 11041"/>
              <a:gd name="T121" fmla="*/ 1115 h 1751"/>
              <a:gd name="T122" fmla="*/ 490 w 11041"/>
              <a:gd name="T123" fmla="*/ 749 h 1751"/>
              <a:gd name="T124" fmla="*/ 254 w 11041"/>
              <a:gd name="T125" fmla="*/ 1039 h 1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41" h="1751">
                <a:moveTo>
                  <a:pt x="10931" y="1086"/>
                </a:moveTo>
                <a:lnTo>
                  <a:pt x="10909" y="1111"/>
                </a:lnTo>
                <a:lnTo>
                  <a:pt x="10887" y="1135"/>
                </a:lnTo>
                <a:lnTo>
                  <a:pt x="10877" y="1148"/>
                </a:lnTo>
                <a:lnTo>
                  <a:pt x="10866" y="1160"/>
                </a:lnTo>
                <a:lnTo>
                  <a:pt x="10853" y="1170"/>
                </a:lnTo>
                <a:lnTo>
                  <a:pt x="10841" y="1180"/>
                </a:lnTo>
                <a:lnTo>
                  <a:pt x="10831" y="1180"/>
                </a:lnTo>
                <a:lnTo>
                  <a:pt x="10822" y="1182"/>
                </a:lnTo>
                <a:lnTo>
                  <a:pt x="10814" y="1184"/>
                </a:lnTo>
                <a:lnTo>
                  <a:pt x="10805" y="1186"/>
                </a:lnTo>
                <a:lnTo>
                  <a:pt x="10798" y="1190"/>
                </a:lnTo>
                <a:lnTo>
                  <a:pt x="10792" y="1193"/>
                </a:lnTo>
                <a:lnTo>
                  <a:pt x="10786" y="1199"/>
                </a:lnTo>
                <a:lnTo>
                  <a:pt x="10781" y="1204"/>
                </a:lnTo>
                <a:lnTo>
                  <a:pt x="10776" y="1209"/>
                </a:lnTo>
                <a:lnTo>
                  <a:pt x="10772" y="1215"/>
                </a:lnTo>
                <a:lnTo>
                  <a:pt x="10768" y="1221"/>
                </a:lnTo>
                <a:lnTo>
                  <a:pt x="10764" y="1227"/>
                </a:lnTo>
                <a:lnTo>
                  <a:pt x="10757" y="1242"/>
                </a:lnTo>
                <a:lnTo>
                  <a:pt x="10751" y="1257"/>
                </a:lnTo>
                <a:lnTo>
                  <a:pt x="10746" y="1272"/>
                </a:lnTo>
                <a:lnTo>
                  <a:pt x="10740" y="1288"/>
                </a:lnTo>
                <a:lnTo>
                  <a:pt x="10734" y="1302"/>
                </a:lnTo>
                <a:lnTo>
                  <a:pt x="10727" y="1316"/>
                </a:lnTo>
                <a:lnTo>
                  <a:pt x="10723" y="1323"/>
                </a:lnTo>
                <a:lnTo>
                  <a:pt x="10719" y="1329"/>
                </a:lnTo>
                <a:lnTo>
                  <a:pt x="10713" y="1336"/>
                </a:lnTo>
                <a:lnTo>
                  <a:pt x="10708" y="1342"/>
                </a:lnTo>
                <a:lnTo>
                  <a:pt x="10703" y="1347"/>
                </a:lnTo>
                <a:lnTo>
                  <a:pt x="10696" y="1352"/>
                </a:lnTo>
                <a:lnTo>
                  <a:pt x="10689" y="1357"/>
                </a:lnTo>
                <a:lnTo>
                  <a:pt x="10682" y="1360"/>
                </a:lnTo>
                <a:lnTo>
                  <a:pt x="10673" y="1361"/>
                </a:lnTo>
                <a:lnTo>
                  <a:pt x="10664" y="1362"/>
                </a:lnTo>
                <a:lnTo>
                  <a:pt x="10657" y="1363"/>
                </a:lnTo>
                <a:lnTo>
                  <a:pt x="10649" y="1365"/>
                </a:lnTo>
                <a:lnTo>
                  <a:pt x="10642" y="1367"/>
                </a:lnTo>
                <a:lnTo>
                  <a:pt x="10636" y="1370"/>
                </a:lnTo>
                <a:lnTo>
                  <a:pt x="10630" y="1374"/>
                </a:lnTo>
                <a:lnTo>
                  <a:pt x="10623" y="1377"/>
                </a:lnTo>
                <a:lnTo>
                  <a:pt x="10612" y="1387"/>
                </a:lnTo>
                <a:lnTo>
                  <a:pt x="10602" y="1397"/>
                </a:lnTo>
                <a:lnTo>
                  <a:pt x="10593" y="1407"/>
                </a:lnTo>
                <a:lnTo>
                  <a:pt x="10584" y="1419"/>
                </a:lnTo>
                <a:lnTo>
                  <a:pt x="10567" y="1445"/>
                </a:lnTo>
                <a:lnTo>
                  <a:pt x="10551" y="1471"/>
                </a:lnTo>
                <a:lnTo>
                  <a:pt x="10543" y="1484"/>
                </a:lnTo>
                <a:lnTo>
                  <a:pt x="10535" y="1496"/>
                </a:lnTo>
                <a:lnTo>
                  <a:pt x="10525" y="1508"/>
                </a:lnTo>
                <a:lnTo>
                  <a:pt x="10515" y="1520"/>
                </a:lnTo>
                <a:lnTo>
                  <a:pt x="10505" y="1534"/>
                </a:lnTo>
                <a:lnTo>
                  <a:pt x="10493" y="1548"/>
                </a:lnTo>
                <a:lnTo>
                  <a:pt x="10480" y="1561"/>
                </a:lnTo>
                <a:lnTo>
                  <a:pt x="10468" y="1575"/>
                </a:lnTo>
                <a:lnTo>
                  <a:pt x="10455" y="1587"/>
                </a:lnTo>
                <a:lnTo>
                  <a:pt x="10441" y="1599"/>
                </a:lnTo>
                <a:lnTo>
                  <a:pt x="10425" y="1610"/>
                </a:lnTo>
                <a:lnTo>
                  <a:pt x="10411" y="1621"/>
                </a:lnTo>
                <a:lnTo>
                  <a:pt x="10395" y="1631"/>
                </a:lnTo>
                <a:lnTo>
                  <a:pt x="10378" y="1640"/>
                </a:lnTo>
                <a:lnTo>
                  <a:pt x="10362" y="1649"/>
                </a:lnTo>
                <a:lnTo>
                  <a:pt x="10345" y="1656"/>
                </a:lnTo>
                <a:lnTo>
                  <a:pt x="10328" y="1664"/>
                </a:lnTo>
                <a:lnTo>
                  <a:pt x="10311" y="1670"/>
                </a:lnTo>
                <a:lnTo>
                  <a:pt x="10293" y="1675"/>
                </a:lnTo>
                <a:lnTo>
                  <a:pt x="10275" y="1679"/>
                </a:lnTo>
                <a:lnTo>
                  <a:pt x="10246" y="1680"/>
                </a:lnTo>
                <a:lnTo>
                  <a:pt x="10219" y="1682"/>
                </a:lnTo>
                <a:lnTo>
                  <a:pt x="10204" y="1684"/>
                </a:lnTo>
                <a:lnTo>
                  <a:pt x="10190" y="1686"/>
                </a:lnTo>
                <a:lnTo>
                  <a:pt x="10176" y="1690"/>
                </a:lnTo>
                <a:lnTo>
                  <a:pt x="10161" y="1696"/>
                </a:lnTo>
                <a:lnTo>
                  <a:pt x="10079" y="1695"/>
                </a:lnTo>
                <a:lnTo>
                  <a:pt x="10000" y="1695"/>
                </a:lnTo>
                <a:lnTo>
                  <a:pt x="9925" y="1696"/>
                </a:lnTo>
                <a:lnTo>
                  <a:pt x="9852" y="1696"/>
                </a:lnTo>
                <a:lnTo>
                  <a:pt x="9778" y="1698"/>
                </a:lnTo>
                <a:lnTo>
                  <a:pt x="9703" y="1700"/>
                </a:lnTo>
                <a:lnTo>
                  <a:pt x="9627" y="1705"/>
                </a:lnTo>
                <a:lnTo>
                  <a:pt x="9546" y="1710"/>
                </a:lnTo>
                <a:lnTo>
                  <a:pt x="9533" y="1705"/>
                </a:lnTo>
                <a:lnTo>
                  <a:pt x="9522" y="1702"/>
                </a:lnTo>
                <a:lnTo>
                  <a:pt x="9515" y="1701"/>
                </a:lnTo>
                <a:lnTo>
                  <a:pt x="9509" y="1702"/>
                </a:lnTo>
                <a:lnTo>
                  <a:pt x="9503" y="1704"/>
                </a:lnTo>
                <a:lnTo>
                  <a:pt x="9497" y="1707"/>
                </a:lnTo>
                <a:lnTo>
                  <a:pt x="9473" y="1706"/>
                </a:lnTo>
                <a:lnTo>
                  <a:pt x="9449" y="1705"/>
                </a:lnTo>
                <a:lnTo>
                  <a:pt x="9423" y="1705"/>
                </a:lnTo>
                <a:lnTo>
                  <a:pt x="9398" y="1705"/>
                </a:lnTo>
                <a:lnTo>
                  <a:pt x="9371" y="1706"/>
                </a:lnTo>
                <a:lnTo>
                  <a:pt x="9345" y="1707"/>
                </a:lnTo>
                <a:lnTo>
                  <a:pt x="9319" y="1708"/>
                </a:lnTo>
                <a:lnTo>
                  <a:pt x="9294" y="1709"/>
                </a:lnTo>
                <a:lnTo>
                  <a:pt x="9146" y="1711"/>
                </a:lnTo>
                <a:lnTo>
                  <a:pt x="8901" y="1712"/>
                </a:lnTo>
                <a:lnTo>
                  <a:pt x="8571" y="1713"/>
                </a:lnTo>
                <a:lnTo>
                  <a:pt x="8171" y="1714"/>
                </a:lnTo>
                <a:lnTo>
                  <a:pt x="7714" y="1715"/>
                </a:lnTo>
                <a:lnTo>
                  <a:pt x="7215" y="1716"/>
                </a:lnTo>
                <a:lnTo>
                  <a:pt x="6688" y="1717"/>
                </a:lnTo>
                <a:lnTo>
                  <a:pt x="6147" y="1718"/>
                </a:lnTo>
                <a:lnTo>
                  <a:pt x="5605" y="1718"/>
                </a:lnTo>
                <a:lnTo>
                  <a:pt x="5078" y="1720"/>
                </a:lnTo>
                <a:lnTo>
                  <a:pt x="4579" y="1721"/>
                </a:lnTo>
                <a:lnTo>
                  <a:pt x="4122" y="1723"/>
                </a:lnTo>
                <a:lnTo>
                  <a:pt x="3721" y="1724"/>
                </a:lnTo>
                <a:lnTo>
                  <a:pt x="3391" y="1727"/>
                </a:lnTo>
                <a:lnTo>
                  <a:pt x="3145" y="1729"/>
                </a:lnTo>
                <a:lnTo>
                  <a:pt x="2998" y="1732"/>
                </a:lnTo>
                <a:lnTo>
                  <a:pt x="2953" y="1732"/>
                </a:lnTo>
                <a:lnTo>
                  <a:pt x="2908" y="1733"/>
                </a:lnTo>
                <a:lnTo>
                  <a:pt x="2862" y="1733"/>
                </a:lnTo>
                <a:lnTo>
                  <a:pt x="2817" y="1733"/>
                </a:lnTo>
                <a:lnTo>
                  <a:pt x="2771" y="1734"/>
                </a:lnTo>
                <a:lnTo>
                  <a:pt x="2725" y="1734"/>
                </a:lnTo>
                <a:lnTo>
                  <a:pt x="2679" y="1735"/>
                </a:lnTo>
                <a:lnTo>
                  <a:pt x="2633" y="1735"/>
                </a:lnTo>
                <a:lnTo>
                  <a:pt x="2586" y="1736"/>
                </a:lnTo>
                <a:lnTo>
                  <a:pt x="2540" y="1737"/>
                </a:lnTo>
                <a:lnTo>
                  <a:pt x="2494" y="1738"/>
                </a:lnTo>
                <a:lnTo>
                  <a:pt x="2448" y="1738"/>
                </a:lnTo>
                <a:lnTo>
                  <a:pt x="2401" y="1739"/>
                </a:lnTo>
                <a:lnTo>
                  <a:pt x="2355" y="1740"/>
                </a:lnTo>
                <a:lnTo>
                  <a:pt x="2309" y="1740"/>
                </a:lnTo>
                <a:lnTo>
                  <a:pt x="2263" y="1741"/>
                </a:lnTo>
                <a:lnTo>
                  <a:pt x="1203" y="1747"/>
                </a:lnTo>
                <a:lnTo>
                  <a:pt x="1171" y="1748"/>
                </a:lnTo>
                <a:lnTo>
                  <a:pt x="1137" y="1749"/>
                </a:lnTo>
                <a:lnTo>
                  <a:pt x="1102" y="1749"/>
                </a:lnTo>
                <a:lnTo>
                  <a:pt x="1065" y="1749"/>
                </a:lnTo>
                <a:lnTo>
                  <a:pt x="1030" y="1748"/>
                </a:lnTo>
                <a:lnTo>
                  <a:pt x="994" y="1749"/>
                </a:lnTo>
                <a:lnTo>
                  <a:pt x="959" y="1749"/>
                </a:lnTo>
                <a:lnTo>
                  <a:pt x="926" y="1751"/>
                </a:lnTo>
                <a:lnTo>
                  <a:pt x="918" y="1745"/>
                </a:lnTo>
                <a:lnTo>
                  <a:pt x="909" y="1740"/>
                </a:lnTo>
                <a:lnTo>
                  <a:pt x="900" y="1737"/>
                </a:lnTo>
                <a:lnTo>
                  <a:pt x="890" y="1735"/>
                </a:lnTo>
                <a:lnTo>
                  <a:pt x="869" y="1732"/>
                </a:lnTo>
                <a:lnTo>
                  <a:pt x="848" y="1730"/>
                </a:lnTo>
                <a:lnTo>
                  <a:pt x="826" y="1729"/>
                </a:lnTo>
                <a:lnTo>
                  <a:pt x="806" y="1727"/>
                </a:lnTo>
                <a:lnTo>
                  <a:pt x="796" y="1725"/>
                </a:lnTo>
                <a:lnTo>
                  <a:pt x="786" y="1722"/>
                </a:lnTo>
                <a:lnTo>
                  <a:pt x="777" y="1718"/>
                </a:lnTo>
                <a:lnTo>
                  <a:pt x="769" y="1713"/>
                </a:lnTo>
                <a:lnTo>
                  <a:pt x="753" y="1709"/>
                </a:lnTo>
                <a:lnTo>
                  <a:pt x="736" y="1704"/>
                </a:lnTo>
                <a:lnTo>
                  <a:pt x="720" y="1698"/>
                </a:lnTo>
                <a:lnTo>
                  <a:pt x="704" y="1692"/>
                </a:lnTo>
                <a:lnTo>
                  <a:pt x="687" y="1685"/>
                </a:lnTo>
                <a:lnTo>
                  <a:pt x="671" y="1678"/>
                </a:lnTo>
                <a:lnTo>
                  <a:pt x="656" y="1670"/>
                </a:lnTo>
                <a:lnTo>
                  <a:pt x="640" y="1662"/>
                </a:lnTo>
                <a:lnTo>
                  <a:pt x="626" y="1652"/>
                </a:lnTo>
                <a:lnTo>
                  <a:pt x="611" y="1643"/>
                </a:lnTo>
                <a:lnTo>
                  <a:pt x="596" y="1633"/>
                </a:lnTo>
                <a:lnTo>
                  <a:pt x="583" y="1622"/>
                </a:lnTo>
                <a:lnTo>
                  <a:pt x="570" y="1610"/>
                </a:lnTo>
                <a:lnTo>
                  <a:pt x="556" y="1599"/>
                </a:lnTo>
                <a:lnTo>
                  <a:pt x="544" y="1587"/>
                </a:lnTo>
                <a:lnTo>
                  <a:pt x="532" y="1574"/>
                </a:lnTo>
                <a:lnTo>
                  <a:pt x="522" y="1560"/>
                </a:lnTo>
                <a:lnTo>
                  <a:pt x="511" y="1547"/>
                </a:lnTo>
                <a:lnTo>
                  <a:pt x="502" y="1533"/>
                </a:lnTo>
                <a:lnTo>
                  <a:pt x="494" y="1516"/>
                </a:lnTo>
                <a:lnTo>
                  <a:pt x="487" y="1501"/>
                </a:lnTo>
                <a:lnTo>
                  <a:pt x="481" y="1484"/>
                </a:lnTo>
                <a:lnTo>
                  <a:pt x="477" y="1466"/>
                </a:lnTo>
                <a:lnTo>
                  <a:pt x="474" y="1448"/>
                </a:lnTo>
                <a:lnTo>
                  <a:pt x="471" y="1445"/>
                </a:lnTo>
                <a:lnTo>
                  <a:pt x="466" y="1443"/>
                </a:lnTo>
                <a:lnTo>
                  <a:pt x="462" y="1441"/>
                </a:lnTo>
                <a:lnTo>
                  <a:pt x="457" y="1440"/>
                </a:lnTo>
                <a:lnTo>
                  <a:pt x="448" y="1438"/>
                </a:lnTo>
                <a:lnTo>
                  <a:pt x="438" y="1437"/>
                </a:lnTo>
                <a:lnTo>
                  <a:pt x="428" y="1437"/>
                </a:lnTo>
                <a:lnTo>
                  <a:pt x="418" y="1436"/>
                </a:lnTo>
                <a:lnTo>
                  <a:pt x="408" y="1435"/>
                </a:lnTo>
                <a:lnTo>
                  <a:pt x="400" y="1431"/>
                </a:lnTo>
                <a:lnTo>
                  <a:pt x="390" y="1429"/>
                </a:lnTo>
                <a:lnTo>
                  <a:pt x="381" y="1426"/>
                </a:lnTo>
                <a:lnTo>
                  <a:pt x="372" y="1421"/>
                </a:lnTo>
                <a:lnTo>
                  <a:pt x="365" y="1416"/>
                </a:lnTo>
                <a:lnTo>
                  <a:pt x="358" y="1410"/>
                </a:lnTo>
                <a:lnTo>
                  <a:pt x="352" y="1403"/>
                </a:lnTo>
                <a:lnTo>
                  <a:pt x="346" y="1396"/>
                </a:lnTo>
                <a:lnTo>
                  <a:pt x="341" y="1389"/>
                </a:lnTo>
                <a:lnTo>
                  <a:pt x="331" y="1371"/>
                </a:lnTo>
                <a:lnTo>
                  <a:pt x="324" y="1354"/>
                </a:lnTo>
                <a:lnTo>
                  <a:pt x="318" y="1336"/>
                </a:lnTo>
                <a:lnTo>
                  <a:pt x="314" y="1318"/>
                </a:lnTo>
                <a:lnTo>
                  <a:pt x="315" y="1314"/>
                </a:lnTo>
                <a:lnTo>
                  <a:pt x="315" y="1311"/>
                </a:lnTo>
                <a:lnTo>
                  <a:pt x="315" y="1308"/>
                </a:lnTo>
                <a:lnTo>
                  <a:pt x="314" y="1305"/>
                </a:lnTo>
                <a:lnTo>
                  <a:pt x="311" y="1301"/>
                </a:lnTo>
                <a:lnTo>
                  <a:pt x="306" y="1297"/>
                </a:lnTo>
                <a:lnTo>
                  <a:pt x="295" y="1292"/>
                </a:lnTo>
                <a:lnTo>
                  <a:pt x="283" y="1288"/>
                </a:lnTo>
                <a:lnTo>
                  <a:pt x="270" y="1283"/>
                </a:lnTo>
                <a:lnTo>
                  <a:pt x="257" y="1279"/>
                </a:lnTo>
                <a:lnTo>
                  <a:pt x="244" y="1274"/>
                </a:lnTo>
                <a:lnTo>
                  <a:pt x="231" y="1269"/>
                </a:lnTo>
                <a:lnTo>
                  <a:pt x="207" y="1257"/>
                </a:lnTo>
                <a:lnTo>
                  <a:pt x="184" y="1244"/>
                </a:lnTo>
                <a:lnTo>
                  <a:pt x="162" y="1228"/>
                </a:lnTo>
                <a:lnTo>
                  <a:pt x="140" y="1211"/>
                </a:lnTo>
                <a:lnTo>
                  <a:pt x="121" y="1193"/>
                </a:lnTo>
                <a:lnTo>
                  <a:pt x="102" y="1173"/>
                </a:lnTo>
                <a:lnTo>
                  <a:pt x="85" y="1153"/>
                </a:lnTo>
                <a:lnTo>
                  <a:pt x="70" y="1130"/>
                </a:lnTo>
                <a:lnTo>
                  <a:pt x="55" y="1108"/>
                </a:lnTo>
                <a:lnTo>
                  <a:pt x="43" y="1083"/>
                </a:lnTo>
                <a:lnTo>
                  <a:pt x="33" y="1059"/>
                </a:lnTo>
                <a:lnTo>
                  <a:pt x="24" y="1033"/>
                </a:lnTo>
                <a:lnTo>
                  <a:pt x="17" y="1006"/>
                </a:lnTo>
                <a:lnTo>
                  <a:pt x="13" y="980"/>
                </a:lnTo>
                <a:lnTo>
                  <a:pt x="8" y="976"/>
                </a:lnTo>
                <a:lnTo>
                  <a:pt x="6" y="973"/>
                </a:lnTo>
                <a:lnTo>
                  <a:pt x="4" y="968"/>
                </a:lnTo>
                <a:lnTo>
                  <a:pt x="2" y="964"/>
                </a:lnTo>
                <a:lnTo>
                  <a:pt x="0" y="954"/>
                </a:lnTo>
                <a:lnTo>
                  <a:pt x="0" y="944"/>
                </a:lnTo>
                <a:lnTo>
                  <a:pt x="1" y="934"/>
                </a:lnTo>
                <a:lnTo>
                  <a:pt x="3" y="924"/>
                </a:lnTo>
                <a:lnTo>
                  <a:pt x="5" y="914"/>
                </a:lnTo>
                <a:lnTo>
                  <a:pt x="9" y="906"/>
                </a:lnTo>
                <a:lnTo>
                  <a:pt x="65" y="761"/>
                </a:lnTo>
                <a:lnTo>
                  <a:pt x="83" y="733"/>
                </a:lnTo>
                <a:lnTo>
                  <a:pt x="104" y="705"/>
                </a:lnTo>
                <a:lnTo>
                  <a:pt x="125" y="678"/>
                </a:lnTo>
                <a:lnTo>
                  <a:pt x="147" y="653"/>
                </a:lnTo>
                <a:lnTo>
                  <a:pt x="160" y="641"/>
                </a:lnTo>
                <a:lnTo>
                  <a:pt x="172" y="628"/>
                </a:lnTo>
                <a:lnTo>
                  <a:pt x="184" y="617"/>
                </a:lnTo>
                <a:lnTo>
                  <a:pt x="198" y="606"/>
                </a:lnTo>
                <a:lnTo>
                  <a:pt x="211" y="596"/>
                </a:lnTo>
                <a:lnTo>
                  <a:pt x="224" y="585"/>
                </a:lnTo>
                <a:lnTo>
                  <a:pt x="237" y="576"/>
                </a:lnTo>
                <a:lnTo>
                  <a:pt x="252" y="568"/>
                </a:lnTo>
                <a:lnTo>
                  <a:pt x="258" y="565"/>
                </a:lnTo>
                <a:lnTo>
                  <a:pt x="263" y="562"/>
                </a:lnTo>
                <a:lnTo>
                  <a:pt x="270" y="560"/>
                </a:lnTo>
                <a:lnTo>
                  <a:pt x="276" y="558"/>
                </a:lnTo>
                <a:lnTo>
                  <a:pt x="290" y="555"/>
                </a:lnTo>
                <a:lnTo>
                  <a:pt x="303" y="552"/>
                </a:lnTo>
                <a:lnTo>
                  <a:pt x="309" y="550"/>
                </a:lnTo>
                <a:lnTo>
                  <a:pt x="315" y="548"/>
                </a:lnTo>
                <a:lnTo>
                  <a:pt x="321" y="544"/>
                </a:lnTo>
                <a:lnTo>
                  <a:pt x="326" y="540"/>
                </a:lnTo>
                <a:lnTo>
                  <a:pt x="331" y="536"/>
                </a:lnTo>
                <a:lnTo>
                  <a:pt x="336" y="531"/>
                </a:lnTo>
                <a:lnTo>
                  <a:pt x="339" y="525"/>
                </a:lnTo>
                <a:lnTo>
                  <a:pt x="342" y="518"/>
                </a:lnTo>
                <a:lnTo>
                  <a:pt x="348" y="502"/>
                </a:lnTo>
                <a:lnTo>
                  <a:pt x="355" y="485"/>
                </a:lnTo>
                <a:lnTo>
                  <a:pt x="360" y="477"/>
                </a:lnTo>
                <a:lnTo>
                  <a:pt x="364" y="470"/>
                </a:lnTo>
                <a:lnTo>
                  <a:pt x="369" y="463"/>
                </a:lnTo>
                <a:lnTo>
                  <a:pt x="375" y="456"/>
                </a:lnTo>
                <a:lnTo>
                  <a:pt x="382" y="449"/>
                </a:lnTo>
                <a:lnTo>
                  <a:pt x="388" y="443"/>
                </a:lnTo>
                <a:lnTo>
                  <a:pt x="395" y="438"/>
                </a:lnTo>
                <a:lnTo>
                  <a:pt x="402" y="434"/>
                </a:lnTo>
                <a:lnTo>
                  <a:pt x="410" y="430"/>
                </a:lnTo>
                <a:lnTo>
                  <a:pt x="418" y="427"/>
                </a:lnTo>
                <a:lnTo>
                  <a:pt x="428" y="425"/>
                </a:lnTo>
                <a:lnTo>
                  <a:pt x="437" y="424"/>
                </a:lnTo>
                <a:lnTo>
                  <a:pt x="448" y="425"/>
                </a:lnTo>
                <a:lnTo>
                  <a:pt x="457" y="424"/>
                </a:lnTo>
                <a:lnTo>
                  <a:pt x="465" y="422"/>
                </a:lnTo>
                <a:lnTo>
                  <a:pt x="473" y="418"/>
                </a:lnTo>
                <a:lnTo>
                  <a:pt x="479" y="412"/>
                </a:lnTo>
                <a:lnTo>
                  <a:pt x="483" y="405"/>
                </a:lnTo>
                <a:lnTo>
                  <a:pt x="487" y="398"/>
                </a:lnTo>
                <a:lnTo>
                  <a:pt x="490" y="389"/>
                </a:lnTo>
                <a:lnTo>
                  <a:pt x="496" y="371"/>
                </a:lnTo>
                <a:lnTo>
                  <a:pt x="500" y="352"/>
                </a:lnTo>
                <a:lnTo>
                  <a:pt x="503" y="343"/>
                </a:lnTo>
                <a:lnTo>
                  <a:pt x="506" y="334"/>
                </a:lnTo>
                <a:lnTo>
                  <a:pt x="509" y="326"/>
                </a:lnTo>
                <a:lnTo>
                  <a:pt x="513" y="319"/>
                </a:lnTo>
                <a:lnTo>
                  <a:pt x="519" y="307"/>
                </a:lnTo>
                <a:lnTo>
                  <a:pt x="524" y="296"/>
                </a:lnTo>
                <a:lnTo>
                  <a:pt x="530" y="286"/>
                </a:lnTo>
                <a:lnTo>
                  <a:pt x="536" y="276"/>
                </a:lnTo>
                <a:lnTo>
                  <a:pt x="549" y="257"/>
                </a:lnTo>
                <a:lnTo>
                  <a:pt x="565" y="239"/>
                </a:lnTo>
                <a:lnTo>
                  <a:pt x="581" y="223"/>
                </a:lnTo>
                <a:lnTo>
                  <a:pt x="598" y="207"/>
                </a:lnTo>
                <a:lnTo>
                  <a:pt x="617" y="193"/>
                </a:lnTo>
                <a:lnTo>
                  <a:pt x="636" y="179"/>
                </a:lnTo>
                <a:lnTo>
                  <a:pt x="657" y="166"/>
                </a:lnTo>
                <a:lnTo>
                  <a:pt x="677" y="154"/>
                </a:lnTo>
                <a:lnTo>
                  <a:pt x="698" y="144"/>
                </a:lnTo>
                <a:lnTo>
                  <a:pt x="719" y="133"/>
                </a:lnTo>
                <a:lnTo>
                  <a:pt x="762" y="114"/>
                </a:lnTo>
                <a:lnTo>
                  <a:pt x="803" y="97"/>
                </a:lnTo>
                <a:lnTo>
                  <a:pt x="822" y="95"/>
                </a:lnTo>
                <a:lnTo>
                  <a:pt x="842" y="91"/>
                </a:lnTo>
                <a:lnTo>
                  <a:pt x="860" y="87"/>
                </a:lnTo>
                <a:lnTo>
                  <a:pt x="877" y="83"/>
                </a:lnTo>
                <a:lnTo>
                  <a:pt x="896" y="77"/>
                </a:lnTo>
                <a:lnTo>
                  <a:pt x="913" y="74"/>
                </a:lnTo>
                <a:lnTo>
                  <a:pt x="931" y="71"/>
                </a:lnTo>
                <a:lnTo>
                  <a:pt x="948" y="70"/>
                </a:lnTo>
                <a:lnTo>
                  <a:pt x="973" y="66"/>
                </a:lnTo>
                <a:lnTo>
                  <a:pt x="1000" y="62"/>
                </a:lnTo>
                <a:lnTo>
                  <a:pt x="1026" y="59"/>
                </a:lnTo>
                <a:lnTo>
                  <a:pt x="1052" y="57"/>
                </a:lnTo>
                <a:lnTo>
                  <a:pt x="1079" y="56"/>
                </a:lnTo>
                <a:lnTo>
                  <a:pt x="1105" y="55"/>
                </a:lnTo>
                <a:lnTo>
                  <a:pt x="1132" y="55"/>
                </a:lnTo>
                <a:lnTo>
                  <a:pt x="1157" y="55"/>
                </a:lnTo>
                <a:lnTo>
                  <a:pt x="1754" y="49"/>
                </a:lnTo>
                <a:lnTo>
                  <a:pt x="1835" y="49"/>
                </a:lnTo>
                <a:lnTo>
                  <a:pt x="1915" y="48"/>
                </a:lnTo>
                <a:lnTo>
                  <a:pt x="1993" y="48"/>
                </a:lnTo>
                <a:lnTo>
                  <a:pt x="2071" y="47"/>
                </a:lnTo>
                <a:lnTo>
                  <a:pt x="2148" y="46"/>
                </a:lnTo>
                <a:lnTo>
                  <a:pt x="2227" y="45"/>
                </a:lnTo>
                <a:lnTo>
                  <a:pt x="2305" y="43"/>
                </a:lnTo>
                <a:lnTo>
                  <a:pt x="2385" y="41"/>
                </a:lnTo>
                <a:lnTo>
                  <a:pt x="2442" y="43"/>
                </a:lnTo>
                <a:lnTo>
                  <a:pt x="2499" y="43"/>
                </a:lnTo>
                <a:lnTo>
                  <a:pt x="2555" y="43"/>
                </a:lnTo>
                <a:lnTo>
                  <a:pt x="2610" y="43"/>
                </a:lnTo>
                <a:lnTo>
                  <a:pt x="2665" y="42"/>
                </a:lnTo>
                <a:lnTo>
                  <a:pt x="2719" y="41"/>
                </a:lnTo>
                <a:lnTo>
                  <a:pt x="2775" y="40"/>
                </a:lnTo>
                <a:lnTo>
                  <a:pt x="2829" y="38"/>
                </a:lnTo>
                <a:lnTo>
                  <a:pt x="2882" y="37"/>
                </a:lnTo>
                <a:lnTo>
                  <a:pt x="2936" y="36"/>
                </a:lnTo>
                <a:lnTo>
                  <a:pt x="2989" y="33"/>
                </a:lnTo>
                <a:lnTo>
                  <a:pt x="3042" y="32"/>
                </a:lnTo>
                <a:lnTo>
                  <a:pt x="3096" y="31"/>
                </a:lnTo>
                <a:lnTo>
                  <a:pt x="3148" y="30"/>
                </a:lnTo>
                <a:lnTo>
                  <a:pt x="3201" y="30"/>
                </a:lnTo>
                <a:lnTo>
                  <a:pt x="3253" y="30"/>
                </a:lnTo>
                <a:lnTo>
                  <a:pt x="3275" y="29"/>
                </a:lnTo>
                <a:lnTo>
                  <a:pt x="3298" y="29"/>
                </a:lnTo>
                <a:lnTo>
                  <a:pt x="3322" y="29"/>
                </a:lnTo>
                <a:lnTo>
                  <a:pt x="3345" y="29"/>
                </a:lnTo>
                <a:lnTo>
                  <a:pt x="3370" y="30"/>
                </a:lnTo>
                <a:lnTo>
                  <a:pt x="3393" y="30"/>
                </a:lnTo>
                <a:lnTo>
                  <a:pt x="3417" y="29"/>
                </a:lnTo>
                <a:lnTo>
                  <a:pt x="3438" y="28"/>
                </a:lnTo>
                <a:lnTo>
                  <a:pt x="3485" y="27"/>
                </a:lnTo>
                <a:lnTo>
                  <a:pt x="3531" y="26"/>
                </a:lnTo>
                <a:lnTo>
                  <a:pt x="3578" y="25"/>
                </a:lnTo>
                <a:lnTo>
                  <a:pt x="3624" y="23"/>
                </a:lnTo>
                <a:lnTo>
                  <a:pt x="3669" y="22"/>
                </a:lnTo>
                <a:lnTo>
                  <a:pt x="3715" y="21"/>
                </a:lnTo>
                <a:lnTo>
                  <a:pt x="3761" y="21"/>
                </a:lnTo>
                <a:lnTo>
                  <a:pt x="3807" y="21"/>
                </a:lnTo>
                <a:lnTo>
                  <a:pt x="3847" y="21"/>
                </a:lnTo>
                <a:lnTo>
                  <a:pt x="3887" y="21"/>
                </a:lnTo>
                <a:lnTo>
                  <a:pt x="3926" y="20"/>
                </a:lnTo>
                <a:lnTo>
                  <a:pt x="3965" y="19"/>
                </a:lnTo>
                <a:lnTo>
                  <a:pt x="4003" y="18"/>
                </a:lnTo>
                <a:lnTo>
                  <a:pt x="4042" y="19"/>
                </a:lnTo>
                <a:lnTo>
                  <a:pt x="4080" y="20"/>
                </a:lnTo>
                <a:lnTo>
                  <a:pt x="4118" y="23"/>
                </a:lnTo>
                <a:lnTo>
                  <a:pt x="4144" y="22"/>
                </a:lnTo>
                <a:lnTo>
                  <a:pt x="4197" y="21"/>
                </a:lnTo>
                <a:lnTo>
                  <a:pt x="4273" y="19"/>
                </a:lnTo>
                <a:lnTo>
                  <a:pt x="4373" y="18"/>
                </a:lnTo>
                <a:lnTo>
                  <a:pt x="4635" y="17"/>
                </a:lnTo>
                <a:lnTo>
                  <a:pt x="4968" y="15"/>
                </a:lnTo>
                <a:lnTo>
                  <a:pt x="5357" y="14"/>
                </a:lnTo>
                <a:lnTo>
                  <a:pt x="5788" y="14"/>
                </a:lnTo>
                <a:lnTo>
                  <a:pt x="6247" y="13"/>
                </a:lnTo>
                <a:lnTo>
                  <a:pt x="6722" y="13"/>
                </a:lnTo>
                <a:lnTo>
                  <a:pt x="7195" y="13"/>
                </a:lnTo>
                <a:lnTo>
                  <a:pt x="7654" y="12"/>
                </a:lnTo>
                <a:lnTo>
                  <a:pt x="8085" y="12"/>
                </a:lnTo>
                <a:lnTo>
                  <a:pt x="8475" y="12"/>
                </a:lnTo>
                <a:lnTo>
                  <a:pt x="8807" y="11"/>
                </a:lnTo>
                <a:lnTo>
                  <a:pt x="9069" y="10"/>
                </a:lnTo>
                <a:lnTo>
                  <a:pt x="9245" y="9"/>
                </a:lnTo>
                <a:lnTo>
                  <a:pt x="9324" y="7"/>
                </a:lnTo>
                <a:lnTo>
                  <a:pt x="9328" y="9"/>
                </a:lnTo>
                <a:lnTo>
                  <a:pt x="9332" y="10"/>
                </a:lnTo>
                <a:lnTo>
                  <a:pt x="9335" y="11"/>
                </a:lnTo>
                <a:lnTo>
                  <a:pt x="9340" y="11"/>
                </a:lnTo>
                <a:lnTo>
                  <a:pt x="9347" y="10"/>
                </a:lnTo>
                <a:lnTo>
                  <a:pt x="9354" y="8"/>
                </a:lnTo>
                <a:lnTo>
                  <a:pt x="9360" y="6"/>
                </a:lnTo>
                <a:lnTo>
                  <a:pt x="9367" y="4"/>
                </a:lnTo>
                <a:lnTo>
                  <a:pt x="9371" y="4"/>
                </a:lnTo>
                <a:lnTo>
                  <a:pt x="9375" y="4"/>
                </a:lnTo>
                <a:lnTo>
                  <a:pt x="9378" y="5"/>
                </a:lnTo>
                <a:lnTo>
                  <a:pt x="9382" y="6"/>
                </a:lnTo>
                <a:lnTo>
                  <a:pt x="9420" y="8"/>
                </a:lnTo>
                <a:lnTo>
                  <a:pt x="9456" y="10"/>
                </a:lnTo>
                <a:lnTo>
                  <a:pt x="9492" y="12"/>
                </a:lnTo>
                <a:lnTo>
                  <a:pt x="9528" y="14"/>
                </a:lnTo>
                <a:lnTo>
                  <a:pt x="9563" y="16"/>
                </a:lnTo>
                <a:lnTo>
                  <a:pt x="9599" y="17"/>
                </a:lnTo>
                <a:lnTo>
                  <a:pt x="9637" y="17"/>
                </a:lnTo>
                <a:lnTo>
                  <a:pt x="9675" y="15"/>
                </a:lnTo>
                <a:lnTo>
                  <a:pt x="9682" y="18"/>
                </a:lnTo>
                <a:lnTo>
                  <a:pt x="9687" y="19"/>
                </a:lnTo>
                <a:lnTo>
                  <a:pt x="9693" y="18"/>
                </a:lnTo>
                <a:lnTo>
                  <a:pt x="9699" y="15"/>
                </a:lnTo>
                <a:lnTo>
                  <a:pt x="9734" y="9"/>
                </a:lnTo>
                <a:lnTo>
                  <a:pt x="9771" y="2"/>
                </a:lnTo>
                <a:lnTo>
                  <a:pt x="9780" y="1"/>
                </a:lnTo>
                <a:lnTo>
                  <a:pt x="9789" y="0"/>
                </a:lnTo>
                <a:lnTo>
                  <a:pt x="9799" y="0"/>
                </a:lnTo>
                <a:lnTo>
                  <a:pt x="9807" y="0"/>
                </a:lnTo>
                <a:lnTo>
                  <a:pt x="9816" y="1"/>
                </a:lnTo>
                <a:lnTo>
                  <a:pt x="9825" y="3"/>
                </a:lnTo>
                <a:lnTo>
                  <a:pt x="9833" y="6"/>
                </a:lnTo>
                <a:lnTo>
                  <a:pt x="9841" y="10"/>
                </a:lnTo>
                <a:lnTo>
                  <a:pt x="9854" y="12"/>
                </a:lnTo>
                <a:lnTo>
                  <a:pt x="9865" y="13"/>
                </a:lnTo>
                <a:lnTo>
                  <a:pt x="9877" y="13"/>
                </a:lnTo>
                <a:lnTo>
                  <a:pt x="9888" y="13"/>
                </a:lnTo>
                <a:lnTo>
                  <a:pt x="9911" y="12"/>
                </a:lnTo>
                <a:lnTo>
                  <a:pt x="9934" y="11"/>
                </a:lnTo>
                <a:lnTo>
                  <a:pt x="9957" y="9"/>
                </a:lnTo>
                <a:lnTo>
                  <a:pt x="9980" y="8"/>
                </a:lnTo>
                <a:lnTo>
                  <a:pt x="9992" y="8"/>
                </a:lnTo>
                <a:lnTo>
                  <a:pt x="10004" y="8"/>
                </a:lnTo>
                <a:lnTo>
                  <a:pt x="10016" y="9"/>
                </a:lnTo>
                <a:lnTo>
                  <a:pt x="10030" y="11"/>
                </a:lnTo>
                <a:lnTo>
                  <a:pt x="10063" y="14"/>
                </a:lnTo>
                <a:lnTo>
                  <a:pt x="10099" y="15"/>
                </a:lnTo>
                <a:lnTo>
                  <a:pt x="10136" y="16"/>
                </a:lnTo>
                <a:lnTo>
                  <a:pt x="10174" y="17"/>
                </a:lnTo>
                <a:lnTo>
                  <a:pt x="10192" y="18"/>
                </a:lnTo>
                <a:lnTo>
                  <a:pt x="10211" y="20"/>
                </a:lnTo>
                <a:lnTo>
                  <a:pt x="10229" y="22"/>
                </a:lnTo>
                <a:lnTo>
                  <a:pt x="10247" y="24"/>
                </a:lnTo>
                <a:lnTo>
                  <a:pt x="10265" y="28"/>
                </a:lnTo>
                <a:lnTo>
                  <a:pt x="10282" y="32"/>
                </a:lnTo>
                <a:lnTo>
                  <a:pt x="10299" y="38"/>
                </a:lnTo>
                <a:lnTo>
                  <a:pt x="10316" y="45"/>
                </a:lnTo>
                <a:lnTo>
                  <a:pt x="10339" y="56"/>
                </a:lnTo>
                <a:lnTo>
                  <a:pt x="10363" y="69"/>
                </a:lnTo>
                <a:lnTo>
                  <a:pt x="10385" y="84"/>
                </a:lnTo>
                <a:lnTo>
                  <a:pt x="10408" y="100"/>
                </a:lnTo>
                <a:lnTo>
                  <a:pt x="10429" y="117"/>
                </a:lnTo>
                <a:lnTo>
                  <a:pt x="10451" y="135"/>
                </a:lnTo>
                <a:lnTo>
                  <a:pt x="10471" y="153"/>
                </a:lnTo>
                <a:lnTo>
                  <a:pt x="10491" y="171"/>
                </a:lnTo>
                <a:lnTo>
                  <a:pt x="10499" y="184"/>
                </a:lnTo>
                <a:lnTo>
                  <a:pt x="10506" y="198"/>
                </a:lnTo>
                <a:lnTo>
                  <a:pt x="10513" y="211"/>
                </a:lnTo>
                <a:lnTo>
                  <a:pt x="10519" y="226"/>
                </a:lnTo>
                <a:lnTo>
                  <a:pt x="10523" y="232"/>
                </a:lnTo>
                <a:lnTo>
                  <a:pt x="10527" y="239"/>
                </a:lnTo>
                <a:lnTo>
                  <a:pt x="10533" y="244"/>
                </a:lnTo>
                <a:lnTo>
                  <a:pt x="10538" y="249"/>
                </a:lnTo>
                <a:lnTo>
                  <a:pt x="10543" y="254"/>
                </a:lnTo>
                <a:lnTo>
                  <a:pt x="10549" y="258"/>
                </a:lnTo>
                <a:lnTo>
                  <a:pt x="10556" y="261"/>
                </a:lnTo>
                <a:lnTo>
                  <a:pt x="10564" y="263"/>
                </a:lnTo>
                <a:lnTo>
                  <a:pt x="10583" y="263"/>
                </a:lnTo>
                <a:lnTo>
                  <a:pt x="10600" y="264"/>
                </a:lnTo>
                <a:lnTo>
                  <a:pt x="10616" y="268"/>
                </a:lnTo>
                <a:lnTo>
                  <a:pt x="10633" y="271"/>
                </a:lnTo>
                <a:lnTo>
                  <a:pt x="10648" y="276"/>
                </a:lnTo>
                <a:lnTo>
                  <a:pt x="10662" y="283"/>
                </a:lnTo>
                <a:lnTo>
                  <a:pt x="10677" y="291"/>
                </a:lnTo>
                <a:lnTo>
                  <a:pt x="10691" y="301"/>
                </a:lnTo>
                <a:lnTo>
                  <a:pt x="10699" y="307"/>
                </a:lnTo>
                <a:lnTo>
                  <a:pt x="10706" y="314"/>
                </a:lnTo>
                <a:lnTo>
                  <a:pt x="10712" y="321"/>
                </a:lnTo>
                <a:lnTo>
                  <a:pt x="10720" y="328"/>
                </a:lnTo>
                <a:lnTo>
                  <a:pt x="10731" y="342"/>
                </a:lnTo>
                <a:lnTo>
                  <a:pt x="10741" y="358"/>
                </a:lnTo>
                <a:lnTo>
                  <a:pt x="10749" y="375"/>
                </a:lnTo>
                <a:lnTo>
                  <a:pt x="10756" y="392"/>
                </a:lnTo>
                <a:lnTo>
                  <a:pt x="10763" y="410"/>
                </a:lnTo>
                <a:lnTo>
                  <a:pt x="10768" y="427"/>
                </a:lnTo>
                <a:lnTo>
                  <a:pt x="10776" y="433"/>
                </a:lnTo>
                <a:lnTo>
                  <a:pt x="10785" y="438"/>
                </a:lnTo>
                <a:lnTo>
                  <a:pt x="10794" y="443"/>
                </a:lnTo>
                <a:lnTo>
                  <a:pt x="10804" y="446"/>
                </a:lnTo>
                <a:lnTo>
                  <a:pt x="10824" y="454"/>
                </a:lnTo>
                <a:lnTo>
                  <a:pt x="10844" y="460"/>
                </a:lnTo>
                <a:lnTo>
                  <a:pt x="10855" y="463"/>
                </a:lnTo>
                <a:lnTo>
                  <a:pt x="10864" y="467"/>
                </a:lnTo>
                <a:lnTo>
                  <a:pt x="10873" y="471"/>
                </a:lnTo>
                <a:lnTo>
                  <a:pt x="10882" y="476"/>
                </a:lnTo>
                <a:lnTo>
                  <a:pt x="10889" y="482"/>
                </a:lnTo>
                <a:lnTo>
                  <a:pt x="10897" y="489"/>
                </a:lnTo>
                <a:lnTo>
                  <a:pt x="10904" y="498"/>
                </a:lnTo>
                <a:lnTo>
                  <a:pt x="10910" y="509"/>
                </a:lnTo>
                <a:lnTo>
                  <a:pt x="10919" y="521"/>
                </a:lnTo>
                <a:lnTo>
                  <a:pt x="10929" y="534"/>
                </a:lnTo>
                <a:lnTo>
                  <a:pt x="10937" y="549"/>
                </a:lnTo>
                <a:lnTo>
                  <a:pt x="10945" y="563"/>
                </a:lnTo>
                <a:lnTo>
                  <a:pt x="10960" y="593"/>
                </a:lnTo>
                <a:lnTo>
                  <a:pt x="10972" y="623"/>
                </a:lnTo>
                <a:lnTo>
                  <a:pt x="10983" y="654"/>
                </a:lnTo>
                <a:lnTo>
                  <a:pt x="10994" y="686"/>
                </a:lnTo>
                <a:lnTo>
                  <a:pt x="11004" y="717"/>
                </a:lnTo>
                <a:lnTo>
                  <a:pt x="11014" y="747"/>
                </a:lnTo>
                <a:lnTo>
                  <a:pt x="11014" y="758"/>
                </a:lnTo>
                <a:lnTo>
                  <a:pt x="11015" y="768"/>
                </a:lnTo>
                <a:lnTo>
                  <a:pt x="11017" y="780"/>
                </a:lnTo>
                <a:lnTo>
                  <a:pt x="11020" y="790"/>
                </a:lnTo>
                <a:lnTo>
                  <a:pt x="11027" y="810"/>
                </a:lnTo>
                <a:lnTo>
                  <a:pt x="11034" y="832"/>
                </a:lnTo>
                <a:lnTo>
                  <a:pt x="11038" y="841"/>
                </a:lnTo>
                <a:lnTo>
                  <a:pt x="11040" y="851"/>
                </a:lnTo>
                <a:lnTo>
                  <a:pt x="11041" y="861"/>
                </a:lnTo>
                <a:lnTo>
                  <a:pt x="11041" y="872"/>
                </a:lnTo>
                <a:lnTo>
                  <a:pt x="11040" y="882"/>
                </a:lnTo>
                <a:lnTo>
                  <a:pt x="11038" y="892"/>
                </a:lnTo>
                <a:lnTo>
                  <a:pt x="11032" y="903"/>
                </a:lnTo>
                <a:lnTo>
                  <a:pt x="11026" y="913"/>
                </a:lnTo>
                <a:lnTo>
                  <a:pt x="10931" y="1086"/>
                </a:lnTo>
                <a:close/>
                <a:moveTo>
                  <a:pt x="10885" y="1081"/>
                </a:moveTo>
                <a:lnTo>
                  <a:pt x="10878" y="1092"/>
                </a:lnTo>
                <a:lnTo>
                  <a:pt x="10871" y="1104"/>
                </a:lnTo>
                <a:lnTo>
                  <a:pt x="10862" y="1113"/>
                </a:lnTo>
                <a:lnTo>
                  <a:pt x="10853" y="1121"/>
                </a:lnTo>
                <a:lnTo>
                  <a:pt x="10843" y="1129"/>
                </a:lnTo>
                <a:lnTo>
                  <a:pt x="10833" y="1135"/>
                </a:lnTo>
                <a:lnTo>
                  <a:pt x="10823" y="1141"/>
                </a:lnTo>
                <a:lnTo>
                  <a:pt x="10812" y="1146"/>
                </a:lnTo>
                <a:lnTo>
                  <a:pt x="10800" y="1151"/>
                </a:lnTo>
                <a:lnTo>
                  <a:pt x="10789" y="1155"/>
                </a:lnTo>
                <a:lnTo>
                  <a:pt x="10778" y="1158"/>
                </a:lnTo>
                <a:lnTo>
                  <a:pt x="10766" y="1161"/>
                </a:lnTo>
                <a:lnTo>
                  <a:pt x="10742" y="1164"/>
                </a:lnTo>
                <a:lnTo>
                  <a:pt x="10719" y="1166"/>
                </a:lnTo>
                <a:lnTo>
                  <a:pt x="10714" y="1170"/>
                </a:lnTo>
                <a:lnTo>
                  <a:pt x="10711" y="1173"/>
                </a:lnTo>
                <a:lnTo>
                  <a:pt x="10709" y="1177"/>
                </a:lnTo>
                <a:lnTo>
                  <a:pt x="10708" y="1181"/>
                </a:lnTo>
                <a:lnTo>
                  <a:pt x="10708" y="1189"/>
                </a:lnTo>
                <a:lnTo>
                  <a:pt x="10710" y="1198"/>
                </a:lnTo>
                <a:lnTo>
                  <a:pt x="10712" y="1206"/>
                </a:lnTo>
                <a:lnTo>
                  <a:pt x="10715" y="1214"/>
                </a:lnTo>
                <a:lnTo>
                  <a:pt x="10715" y="1218"/>
                </a:lnTo>
                <a:lnTo>
                  <a:pt x="10717" y="1222"/>
                </a:lnTo>
                <a:lnTo>
                  <a:pt x="10717" y="1226"/>
                </a:lnTo>
                <a:lnTo>
                  <a:pt x="10715" y="1230"/>
                </a:lnTo>
                <a:lnTo>
                  <a:pt x="10712" y="1246"/>
                </a:lnTo>
                <a:lnTo>
                  <a:pt x="10709" y="1261"/>
                </a:lnTo>
                <a:lnTo>
                  <a:pt x="10705" y="1275"/>
                </a:lnTo>
                <a:lnTo>
                  <a:pt x="10699" y="1289"/>
                </a:lnTo>
                <a:lnTo>
                  <a:pt x="10692" y="1302"/>
                </a:lnTo>
                <a:lnTo>
                  <a:pt x="10684" y="1313"/>
                </a:lnTo>
                <a:lnTo>
                  <a:pt x="10679" y="1319"/>
                </a:lnTo>
                <a:lnTo>
                  <a:pt x="10673" y="1324"/>
                </a:lnTo>
                <a:lnTo>
                  <a:pt x="10666" y="1328"/>
                </a:lnTo>
                <a:lnTo>
                  <a:pt x="10660" y="1332"/>
                </a:lnTo>
                <a:lnTo>
                  <a:pt x="10654" y="1337"/>
                </a:lnTo>
                <a:lnTo>
                  <a:pt x="10647" y="1340"/>
                </a:lnTo>
                <a:lnTo>
                  <a:pt x="10641" y="1342"/>
                </a:lnTo>
                <a:lnTo>
                  <a:pt x="10634" y="1342"/>
                </a:lnTo>
                <a:lnTo>
                  <a:pt x="10620" y="1342"/>
                </a:lnTo>
                <a:lnTo>
                  <a:pt x="10607" y="1339"/>
                </a:lnTo>
                <a:lnTo>
                  <a:pt x="10595" y="1337"/>
                </a:lnTo>
                <a:lnTo>
                  <a:pt x="10583" y="1335"/>
                </a:lnTo>
                <a:lnTo>
                  <a:pt x="10576" y="1335"/>
                </a:lnTo>
                <a:lnTo>
                  <a:pt x="10571" y="1336"/>
                </a:lnTo>
                <a:lnTo>
                  <a:pt x="10566" y="1338"/>
                </a:lnTo>
                <a:lnTo>
                  <a:pt x="10561" y="1341"/>
                </a:lnTo>
                <a:lnTo>
                  <a:pt x="10555" y="1363"/>
                </a:lnTo>
                <a:lnTo>
                  <a:pt x="10548" y="1386"/>
                </a:lnTo>
                <a:lnTo>
                  <a:pt x="10539" y="1407"/>
                </a:lnTo>
                <a:lnTo>
                  <a:pt x="10528" y="1429"/>
                </a:lnTo>
                <a:lnTo>
                  <a:pt x="10518" y="1450"/>
                </a:lnTo>
                <a:lnTo>
                  <a:pt x="10505" y="1470"/>
                </a:lnTo>
                <a:lnTo>
                  <a:pt x="10492" y="1491"/>
                </a:lnTo>
                <a:lnTo>
                  <a:pt x="10477" y="1510"/>
                </a:lnTo>
                <a:lnTo>
                  <a:pt x="10462" y="1529"/>
                </a:lnTo>
                <a:lnTo>
                  <a:pt x="10445" y="1546"/>
                </a:lnTo>
                <a:lnTo>
                  <a:pt x="10427" y="1562"/>
                </a:lnTo>
                <a:lnTo>
                  <a:pt x="10408" y="1577"/>
                </a:lnTo>
                <a:lnTo>
                  <a:pt x="10388" y="1591"/>
                </a:lnTo>
                <a:lnTo>
                  <a:pt x="10367" y="1603"/>
                </a:lnTo>
                <a:lnTo>
                  <a:pt x="10344" y="1614"/>
                </a:lnTo>
                <a:lnTo>
                  <a:pt x="10322" y="1623"/>
                </a:lnTo>
                <a:lnTo>
                  <a:pt x="10298" y="1631"/>
                </a:lnTo>
                <a:lnTo>
                  <a:pt x="10276" y="1636"/>
                </a:lnTo>
                <a:lnTo>
                  <a:pt x="10253" y="1639"/>
                </a:lnTo>
                <a:lnTo>
                  <a:pt x="10230" y="1641"/>
                </a:lnTo>
                <a:lnTo>
                  <a:pt x="10207" y="1641"/>
                </a:lnTo>
                <a:lnTo>
                  <a:pt x="10184" y="1639"/>
                </a:lnTo>
                <a:lnTo>
                  <a:pt x="10160" y="1636"/>
                </a:lnTo>
                <a:lnTo>
                  <a:pt x="10137" y="1632"/>
                </a:lnTo>
                <a:lnTo>
                  <a:pt x="10117" y="1635"/>
                </a:lnTo>
                <a:lnTo>
                  <a:pt x="10098" y="1637"/>
                </a:lnTo>
                <a:lnTo>
                  <a:pt x="10079" y="1638"/>
                </a:lnTo>
                <a:lnTo>
                  <a:pt x="10059" y="1639"/>
                </a:lnTo>
                <a:lnTo>
                  <a:pt x="10021" y="1639"/>
                </a:lnTo>
                <a:lnTo>
                  <a:pt x="9983" y="1638"/>
                </a:lnTo>
                <a:lnTo>
                  <a:pt x="9944" y="1637"/>
                </a:lnTo>
                <a:lnTo>
                  <a:pt x="9905" y="1637"/>
                </a:lnTo>
                <a:lnTo>
                  <a:pt x="9885" y="1637"/>
                </a:lnTo>
                <a:lnTo>
                  <a:pt x="9866" y="1639"/>
                </a:lnTo>
                <a:lnTo>
                  <a:pt x="9846" y="1641"/>
                </a:lnTo>
                <a:lnTo>
                  <a:pt x="9826" y="1644"/>
                </a:lnTo>
                <a:lnTo>
                  <a:pt x="9804" y="1644"/>
                </a:lnTo>
                <a:lnTo>
                  <a:pt x="9781" y="1644"/>
                </a:lnTo>
                <a:lnTo>
                  <a:pt x="9759" y="1644"/>
                </a:lnTo>
                <a:lnTo>
                  <a:pt x="9737" y="1645"/>
                </a:lnTo>
                <a:lnTo>
                  <a:pt x="9715" y="1645"/>
                </a:lnTo>
                <a:lnTo>
                  <a:pt x="9692" y="1645"/>
                </a:lnTo>
                <a:lnTo>
                  <a:pt x="9671" y="1645"/>
                </a:lnTo>
                <a:lnTo>
                  <a:pt x="9647" y="1643"/>
                </a:lnTo>
                <a:lnTo>
                  <a:pt x="9638" y="1645"/>
                </a:lnTo>
                <a:lnTo>
                  <a:pt x="9629" y="1647"/>
                </a:lnTo>
                <a:lnTo>
                  <a:pt x="9620" y="1647"/>
                </a:lnTo>
                <a:lnTo>
                  <a:pt x="9611" y="1648"/>
                </a:lnTo>
                <a:lnTo>
                  <a:pt x="9593" y="1648"/>
                </a:lnTo>
                <a:lnTo>
                  <a:pt x="9575" y="1647"/>
                </a:lnTo>
                <a:lnTo>
                  <a:pt x="9556" y="1646"/>
                </a:lnTo>
                <a:lnTo>
                  <a:pt x="9538" y="1645"/>
                </a:lnTo>
                <a:lnTo>
                  <a:pt x="9519" y="1645"/>
                </a:lnTo>
                <a:lnTo>
                  <a:pt x="9500" y="1648"/>
                </a:lnTo>
                <a:lnTo>
                  <a:pt x="9394" y="1649"/>
                </a:lnTo>
                <a:lnTo>
                  <a:pt x="9188" y="1649"/>
                </a:lnTo>
                <a:lnTo>
                  <a:pt x="8898" y="1650"/>
                </a:lnTo>
                <a:lnTo>
                  <a:pt x="8536" y="1651"/>
                </a:lnTo>
                <a:lnTo>
                  <a:pt x="8118" y="1652"/>
                </a:lnTo>
                <a:lnTo>
                  <a:pt x="7657" y="1652"/>
                </a:lnTo>
                <a:lnTo>
                  <a:pt x="7168" y="1653"/>
                </a:lnTo>
                <a:lnTo>
                  <a:pt x="6665" y="1654"/>
                </a:lnTo>
                <a:lnTo>
                  <a:pt x="6161" y="1655"/>
                </a:lnTo>
                <a:lnTo>
                  <a:pt x="5673" y="1656"/>
                </a:lnTo>
                <a:lnTo>
                  <a:pt x="5212" y="1658"/>
                </a:lnTo>
                <a:lnTo>
                  <a:pt x="4793" y="1659"/>
                </a:lnTo>
                <a:lnTo>
                  <a:pt x="4431" y="1660"/>
                </a:lnTo>
                <a:lnTo>
                  <a:pt x="4139" y="1660"/>
                </a:lnTo>
                <a:lnTo>
                  <a:pt x="3933" y="1661"/>
                </a:lnTo>
                <a:lnTo>
                  <a:pt x="3826" y="1662"/>
                </a:lnTo>
                <a:lnTo>
                  <a:pt x="3805" y="1660"/>
                </a:lnTo>
                <a:lnTo>
                  <a:pt x="3784" y="1659"/>
                </a:lnTo>
                <a:lnTo>
                  <a:pt x="3763" y="1659"/>
                </a:lnTo>
                <a:lnTo>
                  <a:pt x="3743" y="1659"/>
                </a:lnTo>
                <a:lnTo>
                  <a:pt x="3701" y="1661"/>
                </a:lnTo>
                <a:lnTo>
                  <a:pt x="3659" y="1664"/>
                </a:lnTo>
                <a:lnTo>
                  <a:pt x="3616" y="1666"/>
                </a:lnTo>
                <a:lnTo>
                  <a:pt x="3574" y="1668"/>
                </a:lnTo>
                <a:lnTo>
                  <a:pt x="3553" y="1668"/>
                </a:lnTo>
                <a:lnTo>
                  <a:pt x="3531" y="1668"/>
                </a:lnTo>
                <a:lnTo>
                  <a:pt x="3509" y="1667"/>
                </a:lnTo>
                <a:lnTo>
                  <a:pt x="3487" y="1666"/>
                </a:lnTo>
                <a:lnTo>
                  <a:pt x="3463" y="1666"/>
                </a:lnTo>
                <a:lnTo>
                  <a:pt x="3438" y="1666"/>
                </a:lnTo>
                <a:lnTo>
                  <a:pt x="3414" y="1666"/>
                </a:lnTo>
                <a:lnTo>
                  <a:pt x="3388" y="1666"/>
                </a:lnTo>
                <a:lnTo>
                  <a:pt x="3363" y="1666"/>
                </a:lnTo>
                <a:lnTo>
                  <a:pt x="3338" y="1666"/>
                </a:lnTo>
                <a:lnTo>
                  <a:pt x="3312" y="1667"/>
                </a:lnTo>
                <a:lnTo>
                  <a:pt x="3287" y="1668"/>
                </a:lnTo>
                <a:lnTo>
                  <a:pt x="3252" y="1668"/>
                </a:lnTo>
                <a:lnTo>
                  <a:pt x="3217" y="1668"/>
                </a:lnTo>
                <a:lnTo>
                  <a:pt x="3201" y="1668"/>
                </a:lnTo>
                <a:lnTo>
                  <a:pt x="3185" y="1669"/>
                </a:lnTo>
                <a:lnTo>
                  <a:pt x="3169" y="1670"/>
                </a:lnTo>
                <a:lnTo>
                  <a:pt x="3155" y="1672"/>
                </a:lnTo>
                <a:lnTo>
                  <a:pt x="3099" y="1673"/>
                </a:lnTo>
                <a:lnTo>
                  <a:pt x="3042" y="1673"/>
                </a:lnTo>
                <a:lnTo>
                  <a:pt x="2986" y="1673"/>
                </a:lnTo>
                <a:lnTo>
                  <a:pt x="2931" y="1674"/>
                </a:lnTo>
                <a:lnTo>
                  <a:pt x="2876" y="1674"/>
                </a:lnTo>
                <a:lnTo>
                  <a:pt x="2821" y="1675"/>
                </a:lnTo>
                <a:lnTo>
                  <a:pt x="2766" y="1675"/>
                </a:lnTo>
                <a:lnTo>
                  <a:pt x="2711" y="1676"/>
                </a:lnTo>
                <a:lnTo>
                  <a:pt x="2657" y="1677"/>
                </a:lnTo>
                <a:lnTo>
                  <a:pt x="2603" y="1677"/>
                </a:lnTo>
                <a:lnTo>
                  <a:pt x="2549" y="1678"/>
                </a:lnTo>
                <a:lnTo>
                  <a:pt x="2495" y="1678"/>
                </a:lnTo>
                <a:lnTo>
                  <a:pt x="2440" y="1679"/>
                </a:lnTo>
                <a:lnTo>
                  <a:pt x="2386" y="1679"/>
                </a:lnTo>
                <a:lnTo>
                  <a:pt x="2332" y="1679"/>
                </a:lnTo>
                <a:lnTo>
                  <a:pt x="2278" y="1679"/>
                </a:lnTo>
                <a:lnTo>
                  <a:pt x="2197" y="1680"/>
                </a:lnTo>
                <a:lnTo>
                  <a:pt x="2118" y="1680"/>
                </a:lnTo>
                <a:lnTo>
                  <a:pt x="2041" y="1681"/>
                </a:lnTo>
                <a:lnTo>
                  <a:pt x="1965" y="1682"/>
                </a:lnTo>
                <a:lnTo>
                  <a:pt x="1888" y="1683"/>
                </a:lnTo>
                <a:lnTo>
                  <a:pt x="1811" y="1684"/>
                </a:lnTo>
                <a:lnTo>
                  <a:pt x="1731" y="1686"/>
                </a:lnTo>
                <a:lnTo>
                  <a:pt x="1649" y="1687"/>
                </a:lnTo>
                <a:lnTo>
                  <a:pt x="1564" y="1687"/>
                </a:lnTo>
                <a:lnTo>
                  <a:pt x="1478" y="1687"/>
                </a:lnTo>
                <a:lnTo>
                  <a:pt x="1392" y="1687"/>
                </a:lnTo>
                <a:lnTo>
                  <a:pt x="1306" y="1688"/>
                </a:lnTo>
                <a:lnTo>
                  <a:pt x="1219" y="1688"/>
                </a:lnTo>
                <a:lnTo>
                  <a:pt x="1132" y="1688"/>
                </a:lnTo>
                <a:lnTo>
                  <a:pt x="1045" y="1689"/>
                </a:lnTo>
                <a:lnTo>
                  <a:pt x="957" y="1689"/>
                </a:lnTo>
                <a:lnTo>
                  <a:pt x="929" y="1690"/>
                </a:lnTo>
                <a:lnTo>
                  <a:pt x="902" y="1689"/>
                </a:lnTo>
                <a:lnTo>
                  <a:pt x="874" y="1688"/>
                </a:lnTo>
                <a:lnTo>
                  <a:pt x="848" y="1685"/>
                </a:lnTo>
                <a:lnTo>
                  <a:pt x="821" y="1681"/>
                </a:lnTo>
                <a:lnTo>
                  <a:pt x="796" y="1676"/>
                </a:lnTo>
                <a:lnTo>
                  <a:pt x="769" y="1670"/>
                </a:lnTo>
                <a:lnTo>
                  <a:pt x="744" y="1662"/>
                </a:lnTo>
                <a:lnTo>
                  <a:pt x="720" y="1653"/>
                </a:lnTo>
                <a:lnTo>
                  <a:pt x="695" y="1643"/>
                </a:lnTo>
                <a:lnTo>
                  <a:pt x="672" y="1631"/>
                </a:lnTo>
                <a:lnTo>
                  <a:pt x="649" y="1618"/>
                </a:lnTo>
                <a:lnTo>
                  <a:pt x="627" y="1603"/>
                </a:lnTo>
                <a:lnTo>
                  <a:pt x="606" y="1588"/>
                </a:lnTo>
                <a:lnTo>
                  <a:pt x="586" y="1571"/>
                </a:lnTo>
                <a:lnTo>
                  <a:pt x="567" y="1552"/>
                </a:lnTo>
                <a:lnTo>
                  <a:pt x="553" y="1536"/>
                </a:lnTo>
                <a:lnTo>
                  <a:pt x="541" y="1519"/>
                </a:lnTo>
                <a:lnTo>
                  <a:pt x="531" y="1500"/>
                </a:lnTo>
                <a:lnTo>
                  <a:pt x="522" y="1481"/>
                </a:lnTo>
                <a:lnTo>
                  <a:pt x="518" y="1470"/>
                </a:lnTo>
                <a:lnTo>
                  <a:pt x="514" y="1461"/>
                </a:lnTo>
                <a:lnTo>
                  <a:pt x="511" y="1451"/>
                </a:lnTo>
                <a:lnTo>
                  <a:pt x="509" y="1440"/>
                </a:lnTo>
                <a:lnTo>
                  <a:pt x="507" y="1430"/>
                </a:lnTo>
                <a:lnTo>
                  <a:pt x="505" y="1418"/>
                </a:lnTo>
                <a:lnTo>
                  <a:pt x="505" y="1407"/>
                </a:lnTo>
                <a:lnTo>
                  <a:pt x="504" y="1396"/>
                </a:lnTo>
                <a:lnTo>
                  <a:pt x="501" y="1392"/>
                </a:lnTo>
                <a:lnTo>
                  <a:pt x="499" y="1390"/>
                </a:lnTo>
                <a:lnTo>
                  <a:pt x="496" y="1389"/>
                </a:lnTo>
                <a:lnTo>
                  <a:pt x="493" y="1388"/>
                </a:lnTo>
                <a:lnTo>
                  <a:pt x="486" y="1388"/>
                </a:lnTo>
                <a:lnTo>
                  <a:pt x="480" y="1390"/>
                </a:lnTo>
                <a:lnTo>
                  <a:pt x="473" y="1393"/>
                </a:lnTo>
                <a:lnTo>
                  <a:pt x="466" y="1395"/>
                </a:lnTo>
                <a:lnTo>
                  <a:pt x="462" y="1395"/>
                </a:lnTo>
                <a:lnTo>
                  <a:pt x="459" y="1395"/>
                </a:lnTo>
                <a:lnTo>
                  <a:pt x="456" y="1395"/>
                </a:lnTo>
                <a:lnTo>
                  <a:pt x="452" y="1393"/>
                </a:lnTo>
                <a:lnTo>
                  <a:pt x="440" y="1395"/>
                </a:lnTo>
                <a:lnTo>
                  <a:pt x="428" y="1394"/>
                </a:lnTo>
                <a:lnTo>
                  <a:pt x="415" y="1392"/>
                </a:lnTo>
                <a:lnTo>
                  <a:pt x="404" y="1388"/>
                </a:lnTo>
                <a:lnTo>
                  <a:pt x="393" y="1383"/>
                </a:lnTo>
                <a:lnTo>
                  <a:pt x="383" y="1375"/>
                </a:lnTo>
                <a:lnTo>
                  <a:pt x="372" y="1367"/>
                </a:lnTo>
                <a:lnTo>
                  <a:pt x="363" y="1357"/>
                </a:lnTo>
                <a:lnTo>
                  <a:pt x="359" y="1352"/>
                </a:lnTo>
                <a:lnTo>
                  <a:pt x="356" y="1346"/>
                </a:lnTo>
                <a:lnTo>
                  <a:pt x="354" y="1340"/>
                </a:lnTo>
                <a:lnTo>
                  <a:pt x="353" y="1334"/>
                </a:lnTo>
                <a:lnTo>
                  <a:pt x="351" y="1320"/>
                </a:lnTo>
                <a:lnTo>
                  <a:pt x="350" y="1306"/>
                </a:lnTo>
                <a:lnTo>
                  <a:pt x="350" y="1293"/>
                </a:lnTo>
                <a:lnTo>
                  <a:pt x="350" y="1278"/>
                </a:lnTo>
                <a:lnTo>
                  <a:pt x="348" y="1265"/>
                </a:lnTo>
                <a:lnTo>
                  <a:pt x="345" y="1253"/>
                </a:lnTo>
                <a:lnTo>
                  <a:pt x="327" y="1249"/>
                </a:lnTo>
                <a:lnTo>
                  <a:pt x="309" y="1246"/>
                </a:lnTo>
                <a:lnTo>
                  <a:pt x="290" y="1244"/>
                </a:lnTo>
                <a:lnTo>
                  <a:pt x="270" y="1242"/>
                </a:lnTo>
                <a:lnTo>
                  <a:pt x="248" y="1232"/>
                </a:lnTo>
                <a:lnTo>
                  <a:pt x="224" y="1221"/>
                </a:lnTo>
                <a:lnTo>
                  <a:pt x="202" y="1210"/>
                </a:lnTo>
                <a:lnTo>
                  <a:pt x="178" y="1197"/>
                </a:lnTo>
                <a:lnTo>
                  <a:pt x="174" y="1190"/>
                </a:lnTo>
                <a:lnTo>
                  <a:pt x="169" y="1185"/>
                </a:lnTo>
                <a:lnTo>
                  <a:pt x="164" y="1180"/>
                </a:lnTo>
                <a:lnTo>
                  <a:pt x="158" y="1175"/>
                </a:lnTo>
                <a:lnTo>
                  <a:pt x="145" y="1165"/>
                </a:lnTo>
                <a:lnTo>
                  <a:pt x="135" y="1154"/>
                </a:lnTo>
                <a:lnTo>
                  <a:pt x="124" y="1140"/>
                </a:lnTo>
                <a:lnTo>
                  <a:pt x="113" y="1126"/>
                </a:lnTo>
                <a:lnTo>
                  <a:pt x="102" y="1112"/>
                </a:lnTo>
                <a:lnTo>
                  <a:pt x="92" y="1097"/>
                </a:lnTo>
                <a:lnTo>
                  <a:pt x="84" y="1082"/>
                </a:lnTo>
                <a:lnTo>
                  <a:pt x="76" y="1067"/>
                </a:lnTo>
                <a:lnTo>
                  <a:pt x="70" y="1051"/>
                </a:lnTo>
                <a:lnTo>
                  <a:pt x="64" y="1035"/>
                </a:lnTo>
                <a:lnTo>
                  <a:pt x="59" y="1019"/>
                </a:lnTo>
                <a:lnTo>
                  <a:pt x="53" y="1002"/>
                </a:lnTo>
                <a:lnTo>
                  <a:pt x="50" y="985"/>
                </a:lnTo>
                <a:lnTo>
                  <a:pt x="48" y="969"/>
                </a:lnTo>
                <a:lnTo>
                  <a:pt x="47" y="951"/>
                </a:lnTo>
                <a:lnTo>
                  <a:pt x="46" y="934"/>
                </a:lnTo>
                <a:lnTo>
                  <a:pt x="47" y="917"/>
                </a:lnTo>
                <a:lnTo>
                  <a:pt x="49" y="899"/>
                </a:lnTo>
                <a:lnTo>
                  <a:pt x="54" y="879"/>
                </a:lnTo>
                <a:lnTo>
                  <a:pt x="61" y="858"/>
                </a:lnTo>
                <a:lnTo>
                  <a:pt x="68" y="839"/>
                </a:lnTo>
                <a:lnTo>
                  <a:pt x="77" y="819"/>
                </a:lnTo>
                <a:lnTo>
                  <a:pt x="86" y="800"/>
                </a:lnTo>
                <a:lnTo>
                  <a:pt x="96" y="782"/>
                </a:lnTo>
                <a:lnTo>
                  <a:pt x="108" y="764"/>
                </a:lnTo>
                <a:lnTo>
                  <a:pt x="120" y="746"/>
                </a:lnTo>
                <a:lnTo>
                  <a:pt x="132" y="729"/>
                </a:lnTo>
                <a:lnTo>
                  <a:pt x="146" y="712"/>
                </a:lnTo>
                <a:lnTo>
                  <a:pt x="160" y="696"/>
                </a:lnTo>
                <a:lnTo>
                  <a:pt x="174" y="679"/>
                </a:lnTo>
                <a:lnTo>
                  <a:pt x="189" y="664"/>
                </a:lnTo>
                <a:lnTo>
                  <a:pt x="205" y="649"/>
                </a:lnTo>
                <a:lnTo>
                  <a:pt x="221" y="634"/>
                </a:lnTo>
                <a:lnTo>
                  <a:pt x="236" y="620"/>
                </a:lnTo>
                <a:lnTo>
                  <a:pt x="245" y="614"/>
                </a:lnTo>
                <a:lnTo>
                  <a:pt x="252" y="609"/>
                </a:lnTo>
                <a:lnTo>
                  <a:pt x="260" y="605"/>
                </a:lnTo>
                <a:lnTo>
                  <a:pt x="268" y="602"/>
                </a:lnTo>
                <a:lnTo>
                  <a:pt x="285" y="597"/>
                </a:lnTo>
                <a:lnTo>
                  <a:pt x="303" y="593"/>
                </a:lnTo>
                <a:lnTo>
                  <a:pt x="339" y="588"/>
                </a:lnTo>
                <a:lnTo>
                  <a:pt x="375" y="581"/>
                </a:lnTo>
                <a:lnTo>
                  <a:pt x="380" y="577"/>
                </a:lnTo>
                <a:lnTo>
                  <a:pt x="383" y="572"/>
                </a:lnTo>
                <a:lnTo>
                  <a:pt x="385" y="567"/>
                </a:lnTo>
                <a:lnTo>
                  <a:pt x="386" y="562"/>
                </a:lnTo>
                <a:lnTo>
                  <a:pt x="386" y="551"/>
                </a:lnTo>
                <a:lnTo>
                  <a:pt x="386" y="537"/>
                </a:lnTo>
                <a:lnTo>
                  <a:pt x="385" y="525"/>
                </a:lnTo>
                <a:lnTo>
                  <a:pt x="384" y="513"/>
                </a:lnTo>
                <a:lnTo>
                  <a:pt x="385" y="507"/>
                </a:lnTo>
                <a:lnTo>
                  <a:pt x="386" y="501"/>
                </a:lnTo>
                <a:lnTo>
                  <a:pt x="388" y="494"/>
                </a:lnTo>
                <a:lnTo>
                  <a:pt x="391" y="489"/>
                </a:lnTo>
                <a:lnTo>
                  <a:pt x="396" y="484"/>
                </a:lnTo>
                <a:lnTo>
                  <a:pt x="400" y="479"/>
                </a:lnTo>
                <a:lnTo>
                  <a:pt x="406" y="475"/>
                </a:lnTo>
                <a:lnTo>
                  <a:pt x="411" y="472"/>
                </a:lnTo>
                <a:lnTo>
                  <a:pt x="422" y="467"/>
                </a:lnTo>
                <a:lnTo>
                  <a:pt x="434" y="464"/>
                </a:lnTo>
                <a:lnTo>
                  <a:pt x="439" y="467"/>
                </a:lnTo>
                <a:lnTo>
                  <a:pt x="444" y="469"/>
                </a:lnTo>
                <a:lnTo>
                  <a:pt x="449" y="470"/>
                </a:lnTo>
                <a:lnTo>
                  <a:pt x="454" y="471"/>
                </a:lnTo>
                <a:lnTo>
                  <a:pt x="463" y="471"/>
                </a:lnTo>
                <a:lnTo>
                  <a:pt x="474" y="469"/>
                </a:lnTo>
                <a:lnTo>
                  <a:pt x="483" y="466"/>
                </a:lnTo>
                <a:lnTo>
                  <a:pt x="492" y="462"/>
                </a:lnTo>
                <a:lnTo>
                  <a:pt x="501" y="457"/>
                </a:lnTo>
                <a:lnTo>
                  <a:pt x="510" y="450"/>
                </a:lnTo>
                <a:lnTo>
                  <a:pt x="515" y="442"/>
                </a:lnTo>
                <a:lnTo>
                  <a:pt x="520" y="432"/>
                </a:lnTo>
                <a:lnTo>
                  <a:pt x="523" y="422"/>
                </a:lnTo>
                <a:lnTo>
                  <a:pt x="526" y="412"/>
                </a:lnTo>
                <a:lnTo>
                  <a:pt x="530" y="389"/>
                </a:lnTo>
                <a:lnTo>
                  <a:pt x="535" y="368"/>
                </a:lnTo>
                <a:lnTo>
                  <a:pt x="541" y="353"/>
                </a:lnTo>
                <a:lnTo>
                  <a:pt x="546" y="339"/>
                </a:lnTo>
                <a:lnTo>
                  <a:pt x="553" y="326"/>
                </a:lnTo>
                <a:lnTo>
                  <a:pt x="560" y="312"/>
                </a:lnTo>
                <a:lnTo>
                  <a:pt x="568" y="300"/>
                </a:lnTo>
                <a:lnTo>
                  <a:pt x="576" y="288"/>
                </a:lnTo>
                <a:lnTo>
                  <a:pt x="585" y="276"/>
                </a:lnTo>
                <a:lnTo>
                  <a:pt x="594" y="264"/>
                </a:lnTo>
                <a:lnTo>
                  <a:pt x="604" y="253"/>
                </a:lnTo>
                <a:lnTo>
                  <a:pt x="615" y="242"/>
                </a:lnTo>
                <a:lnTo>
                  <a:pt x="626" y="232"/>
                </a:lnTo>
                <a:lnTo>
                  <a:pt x="636" y="223"/>
                </a:lnTo>
                <a:lnTo>
                  <a:pt x="648" y="213"/>
                </a:lnTo>
                <a:lnTo>
                  <a:pt x="660" y="204"/>
                </a:lnTo>
                <a:lnTo>
                  <a:pt x="672" y="195"/>
                </a:lnTo>
                <a:lnTo>
                  <a:pt x="685" y="187"/>
                </a:lnTo>
                <a:lnTo>
                  <a:pt x="711" y="172"/>
                </a:lnTo>
                <a:lnTo>
                  <a:pt x="738" y="159"/>
                </a:lnTo>
                <a:lnTo>
                  <a:pt x="766" y="147"/>
                </a:lnTo>
                <a:lnTo>
                  <a:pt x="795" y="138"/>
                </a:lnTo>
                <a:lnTo>
                  <a:pt x="823" y="130"/>
                </a:lnTo>
                <a:lnTo>
                  <a:pt x="853" y="123"/>
                </a:lnTo>
                <a:lnTo>
                  <a:pt x="881" y="119"/>
                </a:lnTo>
                <a:lnTo>
                  <a:pt x="911" y="117"/>
                </a:lnTo>
                <a:lnTo>
                  <a:pt x="917" y="115"/>
                </a:lnTo>
                <a:lnTo>
                  <a:pt x="924" y="113"/>
                </a:lnTo>
                <a:lnTo>
                  <a:pt x="931" y="113"/>
                </a:lnTo>
                <a:lnTo>
                  <a:pt x="938" y="113"/>
                </a:lnTo>
                <a:lnTo>
                  <a:pt x="952" y="113"/>
                </a:lnTo>
                <a:lnTo>
                  <a:pt x="966" y="114"/>
                </a:lnTo>
                <a:lnTo>
                  <a:pt x="980" y="115"/>
                </a:lnTo>
                <a:lnTo>
                  <a:pt x="994" y="114"/>
                </a:lnTo>
                <a:lnTo>
                  <a:pt x="1000" y="112"/>
                </a:lnTo>
                <a:lnTo>
                  <a:pt x="1006" y="110"/>
                </a:lnTo>
                <a:lnTo>
                  <a:pt x="1012" y="107"/>
                </a:lnTo>
                <a:lnTo>
                  <a:pt x="1018" y="103"/>
                </a:lnTo>
                <a:lnTo>
                  <a:pt x="1055" y="106"/>
                </a:lnTo>
                <a:lnTo>
                  <a:pt x="1092" y="108"/>
                </a:lnTo>
                <a:lnTo>
                  <a:pt x="1128" y="109"/>
                </a:lnTo>
                <a:lnTo>
                  <a:pt x="1165" y="109"/>
                </a:lnTo>
                <a:lnTo>
                  <a:pt x="1235" y="109"/>
                </a:lnTo>
                <a:lnTo>
                  <a:pt x="1306" y="108"/>
                </a:lnTo>
                <a:lnTo>
                  <a:pt x="1376" y="106"/>
                </a:lnTo>
                <a:lnTo>
                  <a:pt x="1445" y="105"/>
                </a:lnTo>
                <a:lnTo>
                  <a:pt x="1513" y="104"/>
                </a:lnTo>
                <a:lnTo>
                  <a:pt x="1582" y="106"/>
                </a:lnTo>
                <a:lnTo>
                  <a:pt x="1647" y="103"/>
                </a:lnTo>
                <a:lnTo>
                  <a:pt x="1714" y="102"/>
                </a:lnTo>
                <a:lnTo>
                  <a:pt x="1782" y="101"/>
                </a:lnTo>
                <a:lnTo>
                  <a:pt x="1850" y="101"/>
                </a:lnTo>
                <a:lnTo>
                  <a:pt x="1918" y="101"/>
                </a:lnTo>
                <a:lnTo>
                  <a:pt x="1986" y="100"/>
                </a:lnTo>
                <a:lnTo>
                  <a:pt x="2054" y="99"/>
                </a:lnTo>
                <a:lnTo>
                  <a:pt x="2120" y="97"/>
                </a:lnTo>
                <a:lnTo>
                  <a:pt x="2205" y="96"/>
                </a:lnTo>
                <a:lnTo>
                  <a:pt x="2291" y="95"/>
                </a:lnTo>
                <a:lnTo>
                  <a:pt x="2379" y="93"/>
                </a:lnTo>
                <a:lnTo>
                  <a:pt x="2467" y="91"/>
                </a:lnTo>
                <a:lnTo>
                  <a:pt x="2555" y="90"/>
                </a:lnTo>
                <a:lnTo>
                  <a:pt x="2641" y="88"/>
                </a:lnTo>
                <a:lnTo>
                  <a:pt x="2726" y="88"/>
                </a:lnTo>
                <a:lnTo>
                  <a:pt x="2807" y="89"/>
                </a:lnTo>
                <a:lnTo>
                  <a:pt x="2957" y="88"/>
                </a:lnTo>
                <a:lnTo>
                  <a:pt x="3205" y="87"/>
                </a:lnTo>
                <a:lnTo>
                  <a:pt x="3539" y="86"/>
                </a:lnTo>
                <a:lnTo>
                  <a:pt x="3944" y="85"/>
                </a:lnTo>
                <a:lnTo>
                  <a:pt x="4405" y="84"/>
                </a:lnTo>
                <a:lnTo>
                  <a:pt x="4909" y="81"/>
                </a:lnTo>
                <a:lnTo>
                  <a:pt x="5442" y="80"/>
                </a:lnTo>
                <a:lnTo>
                  <a:pt x="5989" y="78"/>
                </a:lnTo>
                <a:lnTo>
                  <a:pt x="6536" y="77"/>
                </a:lnTo>
                <a:lnTo>
                  <a:pt x="7068" y="75"/>
                </a:lnTo>
                <a:lnTo>
                  <a:pt x="7572" y="74"/>
                </a:lnTo>
                <a:lnTo>
                  <a:pt x="8034" y="72"/>
                </a:lnTo>
                <a:lnTo>
                  <a:pt x="8440" y="71"/>
                </a:lnTo>
                <a:lnTo>
                  <a:pt x="8775" y="69"/>
                </a:lnTo>
                <a:lnTo>
                  <a:pt x="9026" y="68"/>
                </a:lnTo>
                <a:lnTo>
                  <a:pt x="9177" y="67"/>
                </a:lnTo>
                <a:lnTo>
                  <a:pt x="9264" y="64"/>
                </a:lnTo>
                <a:lnTo>
                  <a:pt x="9352" y="62"/>
                </a:lnTo>
                <a:lnTo>
                  <a:pt x="9441" y="61"/>
                </a:lnTo>
                <a:lnTo>
                  <a:pt x="9530" y="61"/>
                </a:lnTo>
                <a:lnTo>
                  <a:pt x="9619" y="61"/>
                </a:lnTo>
                <a:lnTo>
                  <a:pt x="9708" y="61"/>
                </a:lnTo>
                <a:lnTo>
                  <a:pt x="9796" y="62"/>
                </a:lnTo>
                <a:lnTo>
                  <a:pt x="9884" y="62"/>
                </a:lnTo>
                <a:lnTo>
                  <a:pt x="9917" y="64"/>
                </a:lnTo>
                <a:lnTo>
                  <a:pt x="9949" y="67"/>
                </a:lnTo>
                <a:lnTo>
                  <a:pt x="9965" y="69"/>
                </a:lnTo>
                <a:lnTo>
                  <a:pt x="9982" y="70"/>
                </a:lnTo>
                <a:lnTo>
                  <a:pt x="9998" y="69"/>
                </a:lnTo>
                <a:lnTo>
                  <a:pt x="10014" y="66"/>
                </a:lnTo>
                <a:lnTo>
                  <a:pt x="10031" y="70"/>
                </a:lnTo>
                <a:lnTo>
                  <a:pt x="10048" y="72"/>
                </a:lnTo>
                <a:lnTo>
                  <a:pt x="10065" y="73"/>
                </a:lnTo>
                <a:lnTo>
                  <a:pt x="10083" y="73"/>
                </a:lnTo>
                <a:lnTo>
                  <a:pt x="10117" y="72"/>
                </a:lnTo>
                <a:lnTo>
                  <a:pt x="10151" y="70"/>
                </a:lnTo>
                <a:lnTo>
                  <a:pt x="10168" y="69"/>
                </a:lnTo>
                <a:lnTo>
                  <a:pt x="10184" y="69"/>
                </a:lnTo>
                <a:lnTo>
                  <a:pt x="10200" y="69"/>
                </a:lnTo>
                <a:lnTo>
                  <a:pt x="10217" y="71"/>
                </a:lnTo>
                <a:lnTo>
                  <a:pt x="10232" y="74"/>
                </a:lnTo>
                <a:lnTo>
                  <a:pt x="10248" y="79"/>
                </a:lnTo>
                <a:lnTo>
                  <a:pt x="10264" y="86"/>
                </a:lnTo>
                <a:lnTo>
                  <a:pt x="10278" y="94"/>
                </a:lnTo>
                <a:lnTo>
                  <a:pt x="10294" y="101"/>
                </a:lnTo>
                <a:lnTo>
                  <a:pt x="10310" y="109"/>
                </a:lnTo>
                <a:lnTo>
                  <a:pt x="10325" y="117"/>
                </a:lnTo>
                <a:lnTo>
                  <a:pt x="10340" y="126"/>
                </a:lnTo>
                <a:lnTo>
                  <a:pt x="10356" y="136"/>
                </a:lnTo>
                <a:lnTo>
                  <a:pt x="10370" y="146"/>
                </a:lnTo>
                <a:lnTo>
                  <a:pt x="10385" y="157"/>
                </a:lnTo>
                <a:lnTo>
                  <a:pt x="10399" y="168"/>
                </a:lnTo>
                <a:lnTo>
                  <a:pt x="10412" y="180"/>
                </a:lnTo>
                <a:lnTo>
                  <a:pt x="10425" y="193"/>
                </a:lnTo>
                <a:lnTo>
                  <a:pt x="10437" y="206"/>
                </a:lnTo>
                <a:lnTo>
                  <a:pt x="10449" y="219"/>
                </a:lnTo>
                <a:lnTo>
                  <a:pt x="10459" y="234"/>
                </a:lnTo>
                <a:lnTo>
                  <a:pt x="10468" y="248"/>
                </a:lnTo>
                <a:lnTo>
                  <a:pt x="10477" y="263"/>
                </a:lnTo>
                <a:lnTo>
                  <a:pt x="10484" y="280"/>
                </a:lnTo>
                <a:lnTo>
                  <a:pt x="10493" y="284"/>
                </a:lnTo>
                <a:lnTo>
                  <a:pt x="10500" y="289"/>
                </a:lnTo>
                <a:lnTo>
                  <a:pt x="10506" y="295"/>
                </a:lnTo>
                <a:lnTo>
                  <a:pt x="10511" y="301"/>
                </a:lnTo>
                <a:lnTo>
                  <a:pt x="10517" y="307"/>
                </a:lnTo>
                <a:lnTo>
                  <a:pt x="10523" y="312"/>
                </a:lnTo>
                <a:lnTo>
                  <a:pt x="10526" y="315"/>
                </a:lnTo>
                <a:lnTo>
                  <a:pt x="10530" y="317"/>
                </a:lnTo>
                <a:lnTo>
                  <a:pt x="10536" y="318"/>
                </a:lnTo>
                <a:lnTo>
                  <a:pt x="10540" y="319"/>
                </a:lnTo>
                <a:lnTo>
                  <a:pt x="10547" y="317"/>
                </a:lnTo>
                <a:lnTo>
                  <a:pt x="10553" y="316"/>
                </a:lnTo>
                <a:lnTo>
                  <a:pt x="10558" y="316"/>
                </a:lnTo>
                <a:lnTo>
                  <a:pt x="10564" y="316"/>
                </a:lnTo>
                <a:lnTo>
                  <a:pt x="10576" y="318"/>
                </a:lnTo>
                <a:lnTo>
                  <a:pt x="10588" y="322"/>
                </a:lnTo>
                <a:lnTo>
                  <a:pt x="10599" y="326"/>
                </a:lnTo>
                <a:lnTo>
                  <a:pt x="10610" y="329"/>
                </a:lnTo>
                <a:lnTo>
                  <a:pt x="10621" y="332"/>
                </a:lnTo>
                <a:lnTo>
                  <a:pt x="10633" y="333"/>
                </a:lnTo>
                <a:lnTo>
                  <a:pt x="10640" y="333"/>
                </a:lnTo>
                <a:lnTo>
                  <a:pt x="10647" y="334"/>
                </a:lnTo>
                <a:lnTo>
                  <a:pt x="10653" y="335"/>
                </a:lnTo>
                <a:lnTo>
                  <a:pt x="10659" y="337"/>
                </a:lnTo>
                <a:lnTo>
                  <a:pt x="10665" y="339"/>
                </a:lnTo>
                <a:lnTo>
                  <a:pt x="10672" y="343"/>
                </a:lnTo>
                <a:lnTo>
                  <a:pt x="10677" y="346"/>
                </a:lnTo>
                <a:lnTo>
                  <a:pt x="10682" y="350"/>
                </a:lnTo>
                <a:lnTo>
                  <a:pt x="10691" y="361"/>
                </a:lnTo>
                <a:lnTo>
                  <a:pt x="10699" y="371"/>
                </a:lnTo>
                <a:lnTo>
                  <a:pt x="10706" y="382"/>
                </a:lnTo>
                <a:lnTo>
                  <a:pt x="10712" y="393"/>
                </a:lnTo>
                <a:lnTo>
                  <a:pt x="10715" y="403"/>
                </a:lnTo>
                <a:lnTo>
                  <a:pt x="10718" y="414"/>
                </a:lnTo>
                <a:lnTo>
                  <a:pt x="10719" y="425"/>
                </a:lnTo>
                <a:lnTo>
                  <a:pt x="10720" y="435"/>
                </a:lnTo>
                <a:lnTo>
                  <a:pt x="10721" y="440"/>
                </a:lnTo>
                <a:lnTo>
                  <a:pt x="10722" y="445"/>
                </a:lnTo>
                <a:lnTo>
                  <a:pt x="10724" y="449"/>
                </a:lnTo>
                <a:lnTo>
                  <a:pt x="10726" y="455"/>
                </a:lnTo>
                <a:lnTo>
                  <a:pt x="10729" y="459"/>
                </a:lnTo>
                <a:lnTo>
                  <a:pt x="10733" y="462"/>
                </a:lnTo>
                <a:lnTo>
                  <a:pt x="10737" y="465"/>
                </a:lnTo>
                <a:lnTo>
                  <a:pt x="10743" y="467"/>
                </a:lnTo>
                <a:lnTo>
                  <a:pt x="10784" y="481"/>
                </a:lnTo>
                <a:lnTo>
                  <a:pt x="10826" y="495"/>
                </a:lnTo>
                <a:lnTo>
                  <a:pt x="10836" y="500"/>
                </a:lnTo>
                <a:lnTo>
                  <a:pt x="10846" y="505"/>
                </a:lnTo>
                <a:lnTo>
                  <a:pt x="10855" y="511"/>
                </a:lnTo>
                <a:lnTo>
                  <a:pt x="10864" y="517"/>
                </a:lnTo>
                <a:lnTo>
                  <a:pt x="10872" y="524"/>
                </a:lnTo>
                <a:lnTo>
                  <a:pt x="10879" y="532"/>
                </a:lnTo>
                <a:lnTo>
                  <a:pt x="10885" y="541"/>
                </a:lnTo>
                <a:lnTo>
                  <a:pt x="10891" y="552"/>
                </a:lnTo>
                <a:lnTo>
                  <a:pt x="10903" y="568"/>
                </a:lnTo>
                <a:lnTo>
                  <a:pt x="10913" y="584"/>
                </a:lnTo>
                <a:lnTo>
                  <a:pt x="10922" y="601"/>
                </a:lnTo>
                <a:lnTo>
                  <a:pt x="10930" y="619"/>
                </a:lnTo>
                <a:lnTo>
                  <a:pt x="10943" y="656"/>
                </a:lnTo>
                <a:lnTo>
                  <a:pt x="10956" y="693"/>
                </a:lnTo>
                <a:lnTo>
                  <a:pt x="10967" y="731"/>
                </a:lnTo>
                <a:lnTo>
                  <a:pt x="10981" y="767"/>
                </a:lnTo>
                <a:lnTo>
                  <a:pt x="10989" y="786"/>
                </a:lnTo>
                <a:lnTo>
                  <a:pt x="10998" y="803"/>
                </a:lnTo>
                <a:lnTo>
                  <a:pt x="11008" y="820"/>
                </a:lnTo>
                <a:lnTo>
                  <a:pt x="11020" y="837"/>
                </a:lnTo>
                <a:lnTo>
                  <a:pt x="11014" y="852"/>
                </a:lnTo>
                <a:lnTo>
                  <a:pt x="11008" y="868"/>
                </a:lnTo>
                <a:lnTo>
                  <a:pt x="11001" y="884"/>
                </a:lnTo>
                <a:lnTo>
                  <a:pt x="10993" y="900"/>
                </a:lnTo>
                <a:lnTo>
                  <a:pt x="10976" y="931"/>
                </a:lnTo>
                <a:lnTo>
                  <a:pt x="10959" y="960"/>
                </a:lnTo>
                <a:lnTo>
                  <a:pt x="10939" y="991"/>
                </a:lnTo>
                <a:lnTo>
                  <a:pt x="10921" y="1021"/>
                </a:lnTo>
                <a:lnTo>
                  <a:pt x="10903" y="1051"/>
                </a:lnTo>
                <a:lnTo>
                  <a:pt x="10885" y="1081"/>
                </a:lnTo>
                <a:close/>
                <a:moveTo>
                  <a:pt x="10879" y="859"/>
                </a:moveTo>
                <a:lnTo>
                  <a:pt x="10877" y="877"/>
                </a:lnTo>
                <a:lnTo>
                  <a:pt x="10874" y="894"/>
                </a:lnTo>
                <a:lnTo>
                  <a:pt x="10870" y="911"/>
                </a:lnTo>
                <a:lnTo>
                  <a:pt x="10865" y="929"/>
                </a:lnTo>
                <a:lnTo>
                  <a:pt x="10859" y="945"/>
                </a:lnTo>
                <a:lnTo>
                  <a:pt x="10851" y="961"/>
                </a:lnTo>
                <a:lnTo>
                  <a:pt x="10844" y="978"/>
                </a:lnTo>
                <a:lnTo>
                  <a:pt x="10835" y="993"/>
                </a:lnTo>
                <a:lnTo>
                  <a:pt x="10825" y="1007"/>
                </a:lnTo>
                <a:lnTo>
                  <a:pt x="10814" y="1021"/>
                </a:lnTo>
                <a:lnTo>
                  <a:pt x="10802" y="1034"/>
                </a:lnTo>
                <a:lnTo>
                  <a:pt x="10789" y="1046"/>
                </a:lnTo>
                <a:lnTo>
                  <a:pt x="10776" y="1058"/>
                </a:lnTo>
                <a:lnTo>
                  <a:pt x="10761" y="1067"/>
                </a:lnTo>
                <a:lnTo>
                  <a:pt x="10747" y="1076"/>
                </a:lnTo>
                <a:lnTo>
                  <a:pt x="10731" y="1083"/>
                </a:lnTo>
                <a:lnTo>
                  <a:pt x="10723" y="1085"/>
                </a:lnTo>
                <a:lnTo>
                  <a:pt x="10713" y="1087"/>
                </a:lnTo>
                <a:lnTo>
                  <a:pt x="10704" y="1089"/>
                </a:lnTo>
                <a:lnTo>
                  <a:pt x="10695" y="1090"/>
                </a:lnTo>
                <a:lnTo>
                  <a:pt x="10687" y="1090"/>
                </a:lnTo>
                <a:lnTo>
                  <a:pt x="10678" y="1090"/>
                </a:lnTo>
                <a:lnTo>
                  <a:pt x="10668" y="1089"/>
                </a:lnTo>
                <a:lnTo>
                  <a:pt x="10660" y="1088"/>
                </a:lnTo>
                <a:lnTo>
                  <a:pt x="10651" y="1086"/>
                </a:lnTo>
                <a:lnTo>
                  <a:pt x="10643" y="1084"/>
                </a:lnTo>
                <a:lnTo>
                  <a:pt x="10635" y="1081"/>
                </a:lnTo>
                <a:lnTo>
                  <a:pt x="10627" y="1077"/>
                </a:lnTo>
                <a:lnTo>
                  <a:pt x="10619" y="1073"/>
                </a:lnTo>
                <a:lnTo>
                  <a:pt x="10612" y="1068"/>
                </a:lnTo>
                <a:lnTo>
                  <a:pt x="10605" y="1063"/>
                </a:lnTo>
                <a:lnTo>
                  <a:pt x="10599" y="1057"/>
                </a:lnTo>
                <a:lnTo>
                  <a:pt x="10594" y="1050"/>
                </a:lnTo>
                <a:lnTo>
                  <a:pt x="10589" y="1044"/>
                </a:lnTo>
                <a:lnTo>
                  <a:pt x="10585" y="1037"/>
                </a:lnTo>
                <a:lnTo>
                  <a:pt x="10582" y="1030"/>
                </a:lnTo>
                <a:lnTo>
                  <a:pt x="10579" y="1023"/>
                </a:lnTo>
                <a:lnTo>
                  <a:pt x="10575" y="1016"/>
                </a:lnTo>
                <a:lnTo>
                  <a:pt x="10573" y="1007"/>
                </a:lnTo>
                <a:lnTo>
                  <a:pt x="10572" y="999"/>
                </a:lnTo>
                <a:lnTo>
                  <a:pt x="10571" y="991"/>
                </a:lnTo>
                <a:lnTo>
                  <a:pt x="10571" y="983"/>
                </a:lnTo>
                <a:lnTo>
                  <a:pt x="10571" y="975"/>
                </a:lnTo>
                <a:lnTo>
                  <a:pt x="10572" y="967"/>
                </a:lnTo>
                <a:lnTo>
                  <a:pt x="10574" y="959"/>
                </a:lnTo>
                <a:lnTo>
                  <a:pt x="10576" y="951"/>
                </a:lnTo>
                <a:lnTo>
                  <a:pt x="10580" y="944"/>
                </a:lnTo>
                <a:lnTo>
                  <a:pt x="10584" y="937"/>
                </a:lnTo>
                <a:lnTo>
                  <a:pt x="10590" y="928"/>
                </a:lnTo>
                <a:lnTo>
                  <a:pt x="10598" y="922"/>
                </a:lnTo>
                <a:lnTo>
                  <a:pt x="10606" y="917"/>
                </a:lnTo>
                <a:lnTo>
                  <a:pt x="10614" y="913"/>
                </a:lnTo>
                <a:lnTo>
                  <a:pt x="10634" y="909"/>
                </a:lnTo>
                <a:lnTo>
                  <a:pt x="10653" y="908"/>
                </a:lnTo>
                <a:lnTo>
                  <a:pt x="10662" y="907"/>
                </a:lnTo>
                <a:lnTo>
                  <a:pt x="10672" y="905"/>
                </a:lnTo>
                <a:lnTo>
                  <a:pt x="10681" y="903"/>
                </a:lnTo>
                <a:lnTo>
                  <a:pt x="10689" y="900"/>
                </a:lnTo>
                <a:lnTo>
                  <a:pt x="10697" y="895"/>
                </a:lnTo>
                <a:lnTo>
                  <a:pt x="10704" y="888"/>
                </a:lnTo>
                <a:lnTo>
                  <a:pt x="10707" y="884"/>
                </a:lnTo>
                <a:lnTo>
                  <a:pt x="10710" y="879"/>
                </a:lnTo>
                <a:lnTo>
                  <a:pt x="10713" y="874"/>
                </a:lnTo>
                <a:lnTo>
                  <a:pt x="10715" y="867"/>
                </a:lnTo>
                <a:lnTo>
                  <a:pt x="10718" y="849"/>
                </a:lnTo>
                <a:lnTo>
                  <a:pt x="10719" y="830"/>
                </a:lnTo>
                <a:lnTo>
                  <a:pt x="10720" y="810"/>
                </a:lnTo>
                <a:lnTo>
                  <a:pt x="10718" y="791"/>
                </a:lnTo>
                <a:lnTo>
                  <a:pt x="10717" y="782"/>
                </a:lnTo>
                <a:lnTo>
                  <a:pt x="10714" y="772"/>
                </a:lnTo>
                <a:lnTo>
                  <a:pt x="10711" y="763"/>
                </a:lnTo>
                <a:lnTo>
                  <a:pt x="10708" y="754"/>
                </a:lnTo>
                <a:lnTo>
                  <a:pt x="10704" y="746"/>
                </a:lnTo>
                <a:lnTo>
                  <a:pt x="10700" y="738"/>
                </a:lnTo>
                <a:lnTo>
                  <a:pt x="10694" y="731"/>
                </a:lnTo>
                <a:lnTo>
                  <a:pt x="10688" y="723"/>
                </a:lnTo>
                <a:lnTo>
                  <a:pt x="10682" y="721"/>
                </a:lnTo>
                <a:lnTo>
                  <a:pt x="10675" y="719"/>
                </a:lnTo>
                <a:lnTo>
                  <a:pt x="10668" y="717"/>
                </a:lnTo>
                <a:lnTo>
                  <a:pt x="10661" y="716"/>
                </a:lnTo>
                <a:lnTo>
                  <a:pt x="10647" y="715"/>
                </a:lnTo>
                <a:lnTo>
                  <a:pt x="10634" y="715"/>
                </a:lnTo>
                <a:lnTo>
                  <a:pt x="10620" y="713"/>
                </a:lnTo>
                <a:lnTo>
                  <a:pt x="10608" y="710"/>
                </a:lnTo>
                <a:lnTo>
                  <a:pt x="10602" y="708"/>
                </a:lnTo>
                <a:lnTo>
                  <a:pt x="10596" y="705"/>
                </a:lnTo>
                <a:lnTo>
                  <a:pt x="10591" y="702"/>
                </a:lnTo>
                <a:lnTo>
                  <a:pt x="10587" y="697"/>
                </a:lnTo>
                <a:lnTo>
                  <a:pt x="10581" y="688"/>
                </a:lnTo>
                <a:lnTo>
                  <a:pt x="10576" y="677"/>
                </a:lnTo>
                <a:lnTo>
                  <a:pt x="10572" y="667"/>
                </a:lnTo>
                <a:lnTo>
                  <a:pt x="10569" y="656"/>
                </a:lnTo>
                <a:lnTo>
                  <a:pt x="10567" y="645"/>
                </a:lnTo>
                <a:lnTo>
                  <a:pt x="10567" y="633"/>
                </a:lnTo>
                <a:lnTo>
                  <a:pt x="10568" y="622"/>
                </a:lnTo>
                <a:lnTo>
                  <a:pt x="10570" y="611"/>
                </a:lnTo>
                <a:lnTo>
                  <a:pt x="10573" y="605"/>
                </a:lnTo>
                <a:lnTo>
                  <a:pt x="10575" y="600"/>
                </a:lnTo>
                <a:lnTo>
                  <a:pt x="10579" y="595"/>
                </a:lnTo>
                <a:lnTo>
                  <a:pt x="10583" y="589"/>
                </a:lnTo>
                <a:lnTo>
                  <a:pt x="10592" y="581"/>
                </a:lnTo>
                <a:lnTo>
                  <a:pt x="10602" y="575"/>
                </a:lnTo>
                <a:lnTo>
                  <a:pt x="10626" y="565"/>
                </a:lnTo>
                <a:lnTo>
                  <a:pt x="10648" y="558"/>
                </a:lnTo>
                <a:lnTo>
                  <a:pt x="10658" y="558"/>
                </a:lnTo>
                <a:lnTo>
                  <a:pt x="10669" y="559"/>
                </a:lnTo>
                <a:lnTo>
                  <a:pt x="10680" y="561"/>
                </a:lnTo>
                <a:lnTo>
                  <a:pt x="10690" y="563"/>
                </a:lnTo>
                <a:lnTo>
                  <a:pt x="10700" y="566"/>
                </a:lnTo>
                <a:lnTo>
                  <a:pt x="10709" y="570"/>
                </a:lnTo>
                <a:lnTo>
                  <a:pt x="10719" y="574"/>
                </a:lnTo>
                <a:lnTo>
                  <a:pt x="10728" y="578"/>
                </a:lnTo>
                <a:lnTo>
                  <a:pt x="10746" y="589"/>
                </a:lnTo>
                <a:lnTo>
                  <a:pt x="10763" y="602"/>
                </a:lnTo>
                <a:lnTo>
                  <a:pt x="10778" y="615"/>
                </a:lnTo>
                <a:lnTo>
                  <a:pt x="10792" y="629"/>
                </a:lnTo>
                <a:lnTo>
                  <a:pt x="10803" y="643"/>
                </a:lnTo>
                <a:lnTo>
                  <a:pt x="10815" y="657"/>
                </a:lnTo>
                <a:lnTo>
                  <a:pt x="10825" y="670"/>
                </a:lnTo>
                <a:lnTo>
                  <a:pt x="10835" y="686"/>
                </a:lnTo>
                <a:lnTo>
                  <a:pt x="10853" y="715"/>
                </a:lnTo>
                <a:lnTo>
                  <a:pt x="10873" y="746"/>
                </a:lnTo>
                <a:lnTo>
                  <a:pt x="10881" y="769"/>
                </a:lnTo>
                <a:lnTo>
                  <a:pt x="10890" y="794"/>
                </a:lnTo>
                <a:lnTo>
                  <a:pt x="10893" y="807"/>
                </a:lnTo>
                <a:lnTo>
                  <a:pt x="10894" y="819"/>
                </a:lnTo>
                <a:lnTo>
                  <a:pt x="10894" y="827"/>
                </a:lnTo>
                <a:lnTo>
                  <a:pt x="10894" y="834"/>
                </a:lnTo>
                <a:lnTo>
                  <a:pt x="10893" y="840"/>
                </a:lnTo>
                <a:lnTo>
                  <a:pt x="10891" y="847"/>
                </a:lnTo>
                <a:lnTo>
                  <a:pt x="10879" y="859"/>
                </a:lnTo>
                <a:close/>
                <a:moveTo>
                  <a:pt x="10728" y="1046"/>
                </a:moveTo>
                <a:lnTo>
                  <a:pt x="10721" y="1049"/>
                </a:lnTo>
                <a:lnTo>
                  <a:pt x="10714" y="1050"/>
                </a:lnTo>
                <a:lnTo>
                  <a:pt x="10708" y="1051"/>
                </a:lnTo>
                <a:lnTo>
                  <a:pt x="10701" y="1052"/>
                </a:lnTo>
                <a:lnTo>
                  <a:pt x="10689" y="1050"/>
                </a:lnTo>
                <a:lnTo>
                  <a:pt x="10676" y="1046"/>
                </a:lnTo>
                <a:lnTo>
                  <a:pt x="10668" y="1042"/>
                </a:lnTo>
                <a:lnTo>
                  <a:pt x="10661" y="1037"/>
                </a:lnTo>
                <a:lnTo>
                  <a:pt x="10655" y="1031"/>
                </a:lnTo>
                <a:lnTo>
                  <a:pt x="10649" y="1025"/>
                </a:lnTo>
                <a:lnTo>
                  <a:pt x="10643" y="1019"/>
                </a:lnTo>
                <a:lnTo>
                  <a:pt x="10639" y="1012"/>
                </a:lnTo>
                <a:lnTo>
                  <a:pt x="10637" y="1003"/>
                </a:lnTo>
                <a:lnTo>
                  <a:pt x="10636" y="995"/>
                </a:lnTo>
                <a:lnTo>
                  <a:pt x="10636" y="988"/>
                </a:lnTo>
                <a:lnTo>
                  <a:pt x="10637" y="982"/>
                </a:lnTo>
                <a:lnTo>
                  <a:pt x="10638" y="975"/>
                </a:lnTo>
                <a:lnTo>
                  <a:pt x="10640" y="968"/>
                </a:lnTo>
                <a:lnTo>
                  <a:pt x="10643" y="961"/>
                </a:lnTo>
                <a:lnTo>
                  <a:pt x="10647" y="956"/>
                </a:lnTo>
                <a:lnTo>
                  <a:pt x="10650" y="954"/>
                </a:lnTo>
                <a:lnTo>
                  <a:pt x="10653" y="952"/>
                </a:lnTo>
                <a:lnTo>
                  <a:pt x="10656" y="951"/>
                </a:lnTo>
                <a:lnTo>
                  <a:pt x="10660" y="951"/>
                </a:lnTo>
                <a:lnTo>
                  <a:pt x="10672" y="956"/>
                </a:lnTo>
                <a:lnTo>
                  <a:pt x="10683" y="961"/>
                </a:lnTo>
                <a:lnTo>
                  <a:pt x="10688" y="964"/>
                </a:lnTo>
                <a:lnTo>
                  <a:pt x="10695" y="965"/>
                </a:lnTo>
                <a:lnTo>
                  <a:pt x="10701" y="965"/>
                </a:lnTo>
                <a:lnTo>
                  <a:pt x="10709" y="964"/>
                </a:lnTo>
                <a:lnTo>
                  <a:pt x="10717" y="947"/>
                </a:lnTo>
                <a:lnTo>
                  <a:pt x="10722" y="931"/>
                </a:lnTo>
                <a:lnTo>
                  <a:pt x="10726" y="923"/>
                </a:lnTo>
                <a:lnTo>
                  <a:pt x="10731" y="917"/>
                </a:lnTo>
                <a:lnTo>
                  <a:pt x="10734" y="913"/>
                </a:lnTo>
                <a:lnTo>
                  <a:pt x="10737" y="910"/>
                </a:lnTo>
                <a:lnTo>
                  <a:pt x="10741" y="908"/>
                </a:lnTo>
                <a:lnTo>
                  <a:pt x="10746" y="907"/>
                </a:lnTo>
                <a:lnTo>
                  <a:pt x="10751" y="893"/>
                </a:lnTo>
                <a:lnTo>
                  <a:pt x="10754" y="878"/>
                </a:lnTo>
                <a:lnTo>
                  <a:pt x="10757" y="862"/>
                </a:lnTo>
                <a:lnTo>
                  <a:pt x="10759" y="848"/>
                </a:lnTo>
                <a:lnTo>
                  <a:pt x="10760" y="833"/>
                </a:lnTo>
                <a:lnTo>
                  <a:pt x="10760" y="817"/>
                </a:lnTo>
                <a:lnTo>
                  <a:pt x="10759" y="802"/>
                </a:lnTo>
                <a:lnTo>
                  <a:pt x="10758" y="787"/>
                </a:lnTo>
                <a:lnTo>
                  <a:pt x="10755" y="772"/>
                </a:lnTo>
                <a:lnTo>
                  <a:pt x="10752" y="757"/>
                </a:lnTo>
                <a:lnTo>
                  <a:pt x="10747" y="743"/>
                </a:lnTo>
                <a:lnTo>
                  <a:pt x="10742" y="729"/>
                </a:lnTo>
                <a:lnTo>
                  <a:pt x="10736" y="715"/>
                </a:lnTo>
                <a:lnTo>
                  <a:pt x="10729" y="702"/>
                </a:lnTo>
                <a:lnTo>
                  <a:pt x="10722" y="690"/>
                </a:lnTo>
                <a:lnTo>
                  <a:pt x="10712" y="677"/>
                </a:lnTo>
                <a:lnTo>
                  <a:pt x="10707" y="673"/>
                </a:lnTo>
                <a:lnTo>
                  <a:pt x="10701" y="672"/>
                </a:lnTo>
                <a:lnTo>
                  <a:pt x="10695" y="671"/>
                </a:lnTo>
                <a:lnTo>
                  <a:pt x="10688" y="671"/>
                </a:lnTo>
                <a:lnTo>
                  <a:pt x="10675" y="673"/>
                </a:lnTo>
                <a:lnTo>
                  <a:pt x="10660" y="676"/>
                </a:lnTo>
                <a:lnTo>
                  <a:pt x="10653" y="677"/>
                </a:lnTo>
                <a:lnTo>
                  <a:pt x="10647" y="677"/>
                </a:lnTo>
                <a:lnTo>
                  <a:pt x="10641" y="676"/>
                </a:lnTo>
                <a:lnTo>
                  <a:pt x="10635" y="674"/>
                </a:lnTo>
                <a:lnTo>
                  <a:pt x="10630" y="671"/>
                </a:lnTo>
                <a:lnTo>
                  <a:pt x="10625" y="666"/>
                </a:lnTo>
                <a:lnTo>
                  <a:pt x="10620" y="659"/>
                </a:lnTo>
                <a:lnTo>
                  <a:pt x="10617" y="651"/>
                </a:lnTo>
                <a:lnTo>
                  <a:pt x="10615" y="644"/>
                </a:lnTo>
                <a:lnTo>
                  <a:pt x="10616" y="636"/>
                </a:lnTo>
                <a:lnTo>
                  <a:pt x="10618" y="630"/>
                </a:lnTo>
                <a:lnTo>
                  <a:pt x="10621" y="623"/>
                </a:lnTo>
                <a:lnTo>
                  <a:pt x="10626" y="618"/>
                </a:lnTo>
                <a:lnTo>
                  <a:pt x="10631" y="613"/>
                </a:lnTo>
                <a:lnTo>
                  <a:pt x="10636" y="608"/>
                </a:lnTo>
                <a:lnTo>
                  <a:pt x="10642" y="604"/>
                </a:lnTo>
                <a:lnTo>
                  <a:pt x="10655" y="603"/>
                </a:lnTo>
                <a:lnTo>
                  <a:pt x="10668" y="603"/>
                </a:lnTo>
                <a:lnTo>
                  <a:pt x="10681" y="605"/>
                </a:lnTo>
                <a:lnTo>
                  <a:pt x="10693" y="608"/>
                </a:lnTo>
                <a:lnTo>
                  <a:pt x="10705" y="612"/>
                </a:lnTo>
                <a:lnTo>
                  <a:pt x="10717" y="618"/>
                </a:lnTo>
                <a:lnTo>
                  <a:pt x="10729" y="624"/>
                </a:lnTo>
                <a:lnTo>
                  <a:pt x="10740" y="630"/>
                </a:lnTo>
                <a:lnTo>
                  <a:pt x="10759" y="651"/>
                </a:lnTo>
                <a:lnTo>
                  <a:pt x="10777" y="671"/>
                </a:lnTo>
                <a:lnTo>
                  <a:pt x="10794" y="694"/>
                </a:lnTo>
                <a:lnTo>
                  <a:pt x="10809" y="717"/>
                </a:lnTo>
                <a:lnTo>
                  <a:pt x="10816" y="728"/>
                </a:lnTo>
                <a:lnTo>
                  <a:pt x="10822" y="741"/>
                </a:lnTo>
                <a:lnTo>
                  <a:pt x="10827" y="754"/>
                </a:lnTo>
                <a:lnTo>
                  <a:pt x="10832" y="766"/>
                </a:lnTo>
                <a:lnTo>
                  <a:pt x="10836" y="780"/>
                </a:lnTo>
                <a:lnTo>
                  <a:pt x="10840" y="793"/>
                </a:lnTo>
                <a:lnTo>
                  <a:pt x="10842" y="806"/>
                </a:lnTo>
                <a:lnTo>
                  <a:pt x="10844" y="819"/>
                </a:lnTo>
                <a:lnTo>
                  <a:pt x="10843" y="836"/>
                </a:lnTo>
                <a:lnTo>
                  <a:pt x="10841" y="852"/>
                </a:lnTo>
                <a:lnTo>
                  <a:pt x="10839" y="870"/>
                </a:lnTo>
                <a:lnTo>
                  <a:pt x="10836" y="886"/>
                </a:lnTo>
                <a:lnTo>
                  <a:pt x="10832" y="901"/>
                </a:lnTo>
                <a:lnTo>
                  <a:pt x="10828" y="918"/>
                </a:lnTo>
                <a:lnTo>
                  <a:pt x="10823" y="934"/>
                </a:lnTo>
                <a:lnTo>
                  <a:pt x="10817" y="949"/>
                </a:lnTo>
                <a:lnTo>
                  <a:pt x="10810" y="964"/>
                </a:lnTo>
                <a:lnTo>
                  <a:pt x="10801" y="978"/>
                </a:lnTo>
                <a:lnTo>
                  <a:pt x="10792" y="991"/>
                </a:lnTo>
                <a:lnTo>
                  <a:pt x="10782" y="1004"/>
                </a:lnTo>
                <a:lnTo>
                  <a:pt x="10770" y="1016"/>
                </a:lnTo>
                <a:lnTo>
                  <a:pt x="10757" y="1027"/>
                </a:lnTo>
                <a:lnTo>
                  <a:pt x="10743" y="1037"/>
                </a:lnTo>
                <a:lnTo>
                  <a:pt x="10728" y="1046"/>
                </a:lnTo>
                <a:close/>
                <a:moveTo>
                  <a:pt x="10426" y="1382"/>
                </a:moveTo>
                <a:lnTo>
                  <a:pt x="10359" y="1441"/>
                </a:lnTo>
                <a:lnTo>
                  <a:pt x="10336" y="1449"/>
                </a:lnTo>
                <a:lnTo>
                  <a:pt x="10315" y="1458"/>
                </a:lnTo>
                <a:lnTo>
                  <a:pt x="10292" y="1466"/>
                </a:lnTo>
                <a:lnTo>
                  <a:pt x="10270" y="1474"/>
                </a:lnTo>
                <a:lnTo>
                  <a:pt x="10259" y="1477"/>
                </a:lnTo>
                <a:lnTo>
                  <a:pt x="10246" y="1480"/>
                </a:lnTo>
                <a:lnTo>
                  <a:pt x="10235" y="1481"/>
                </a:lnTo>
                <a:lnTo>
                  <a:pt x="10223" y="1482"/>
                </a:lnTo>
                <a:lnTo>
                  <a:pt x="10211" y="1482"/>
                </a:lnTo>
                <a:lnTo>
                  <a:pt x="10199" y="1481"/>
                </a:lnTo>
                <a:lnTo>
                  <a:pt x="10186" y="1478"/>
                </a:lnTo>
                <a:lnTo>
                  <a:pt x="10174" y="1475"/>
                </a:lnTo>
                <a:lnTo>
                  <a:pt x="10149" y="1460"/>
                </a:lnTo>
                <a:lnTo>
                  <a:pt x="10123" y="1446"/>
                </a:lnTo>
                <a:lnTo>
                  <a:pt x="10117" y="1441"/>
                </a:lnTo>
                <a:lnTo>
                  <a:pt x="10111" y="1437"/>
                </a:lnTo>
                <a:lnTo>
                  <a:pt x="10106" y="1432"/>
                </a:lnTo>
                <a:lnTo>
                  <a:pt x="10102" y="1426"/>
                </a:lnTo>
                <a:lnTo>
                  <a:pt x="10098" y="1419"/>
                </a:lnTo>
                <a:lnTo>
                  <a:pt x="10095" y="1413"/>
                </a:lnTo>
                <a:lnTo>
                  <a:pt x="10092" y="1406"/>
                </a:lnTo>
                <a:lnTo>
                  <a:pt x="10091" y="1398"/>
                </a:lnTo>
                <a:lnTo>
                  <a:pt x="10088" y="1386"/>
                </a:lnTo>
                <a:lnTo>
                  <a:pt x="10087" y="1374"/>
                </a:lnTo>
                <a:lnTo>
                  <a:pt x="10088" y="1362"/>
                </a:lnTo>
                <a:lnTo>
                  <a:pt x="10090" y="1352"/>
                </a:lnTo>
                <a:lnTo>
                  <a:pt x="10093" y="1342"/>
                </a:lnTo>
                <a:lnTo>
                  <a:pt x="10097" y="1331"/>
                </a:lnTo>
                <a:lnTo>
                  <a:pt x="10102" y="1322"/>
                </a:lnTo>
                <a:lnTo>
                  <a:pt x="10108" y="1313"/>
                </a:lnTo>
                <a:lnTo>
                  <a:pt x="10114" y="1304"/>
                </a:lnTo>
                <a:lnTo>
                  <a:pt x="10123" y="1296"/>
                </a:lnTo>
                <a:lnTo>
                  <a:pt x="10131" y="1288"/>
                </a:lnTo>
                <a:lnTo>
                  <a:pt x="10139" y="1280"/>
                </a:lnTo>
                <a:lnTo>
                  <a:pt x="10156" y="1266"/>
                </a:lnTo>
                <a:lnTo>
                  <a:pt x="10174" y="1253"/>
                </a:lnTo>
                <a:lnTo>
                  <a:pt x="10182" y="1250"/>
                </a:lnTo>
                <a:lnTo>
                  <a:pt x="10190" y="1249"/>
                </a:lnTo>
                <a:lnTo>
                  <a:pt x="10197" y="1248"/>
                </a:lnTo>
                <a:lnTo>
                  <a:pt x="10205" y="1248"/>
                </a:lnTo>
                <a:lnTo>
                  <a:pt x="10221" y="1250"/>
                </a:lnTo>
                <a:lnTo>
                  <a:pt x="10236" y="1254"/>
                </a:lnTo>
                <a:lnTo>
                  <a:pt x="10266" y="1264"/>
                </a:lnTo>
                <a:lnTo>
                  <a:pt x="10294" y="1272"/>
                </a:lnTo>
                <a:lnTo>
                  <a:pt x="10299" y="1269"/>
                </a:lnTo>
                <a:lnTo>
                  <a:pt x="10305" y="1265"/>
                </a:lnTo>
                <a:lnTo>
                  <a:pt x="10309" y="1261"/>
                </a:lnTo>
                <a:lnTo>
                  <a:pt x="10312" y="1256"/>
                </a:lnTo>
                <a:lnTo>
                  <a:pt x="10315" y="1251"/>
                </a:lnTo>
                <a:lnTo>
                  <a:pt x="10316" y="1245"/>
                </a:lnTo>
                <a:lnTo>
                  <a:pt x="10318" y="1238"/>
                </a:lnTo>
                <a:lnTo>
                  <a:pt x="10318" y="1232"/>
                </a:lnTo>
                <a:lnTo>
                  <a:pt x="10318" y="1219"/>
                </a:lnTo>
                <a:lnTo>
                  <a:pt x="10317" y="1207"/>
                </a:lnTo>
                <a:lnTo>
                  <a:pt x="10315" y="1195"/>
                </a:lnTo>
                <a:lnTo>
                  <a:pt x="10313" y="1183"/>
                </a:lnTo>
                <a:lnTo>
                  <a:pt x="10304" y="1171"/>
                </a:lnTo>
                <a:lnTo>
                  <a:pt x="10294" y="1158"/>
                </a:lnTo>
                <a:lnTo>
                  <a:pt x="10289" y="1152"/>
                </a:lnTo>
                <a:lnTo>
                  <a:pt x="10283" y="1146"/>
                </a:lnTo>
                <a:lnTo>
                  <a:pt x="10277" y="1142"/>
                </a:lnTo>
                <a:lnTo>
                  <a:pt x="10269" y="1140"/>
                </a:lnTo>
                <a:lnTo>
                  <a:pt x="10249" y="1143"/>
                </a:lnTo>
                <a:lnTo>
                  <a:pt x="10229" y="1144"/>
                </a:lnTo>
                <a:lnTo>
                  <a:pt x="10219" y="1143"/>
                </a:lnTo>
                <a:lnTo>
                  <a:pt x="10209" y="1140"/>
                </a:lnTo>
                <a:lnTo>
                  <a:pt x="10205" y="1138"/>
                </a:lnTo>
                <a:lnTo>
                  <a:pt x="10202" y="1136"/>
                </a:lnTo>
                <a:lnTo>
                  <a:pt x="10198" y="1133"/>
                </a:lnTo>
                <a:lnTo>
                  <a:pt x="10195" y="1129"/>
                </a:lnTo>
                <a:lnTo>
                  <a:pt x="10197" y="1118"/>
                </a:lnTo>
                <a:lnTo>
                  <a:pt x="10200" y="1108"/>
                </a:lnTo>
                <a:lnTo>
                  <a:pt x="10204" y="1097"/>
                </a:lnTo>
                <a:lnTo>
                  <a:pt x="10209" y="1088"/>
                </a:lnTo>
                <a:lnTo>
                  <a:pt x="10222" y="1071"/>
                </a:lnTo>
                <a:lnTo>
                  <a:pt x="10235" y="1054"/>
                </a:lnTo>
                <a:lnTo>
                  <a:pt x="10240" y="1041"/>
                </a:lnTo>
                <a:lnTo>
                  <a:pt x="10243" y="1028"/>
                </a:lnTo>
                <a:lnTo>
                  <a:pt x="10245" y="1016"/>
                </a:lnTo>
                <a:lnTo>
                  <a:pt x="10246" y="1002"/>
                </a:lnTo>
                <a:lnTo>
                  <a:pt x="10245" y="990"/>
                </a:lnTo>
                <a:lnTo>
                  <a:pt x="10244" y="977"/>
                </a:lnTo>
                <a:lnTo>
                  <a:pt x="10242" y="965"/>
                </a:lnTo>
                <a:lnTo>
                  <a:pt x="10239" y="952"/>
                </a:lnTo>
                <a:lnTo>
                  <a:pt x="10235" y="940"/>
                </a:lnTo>
                <a:lnTo>
                  <a:pt x="10230" y="929"/>
                </a:lnTo>
                <a:lnTo>
                  <a:pt x="10225" y="918"/>
                </a:lnTo>
                <a:lnTo>
                  <a:pt x="10219" y="906"/>
                </a:lnTo>
                <a:lnTo>
                  <a:pt x="10212" y="895"/>
                </a:lnTo>
                <a:lnTo>
                  <a:pt x="10204" y="885"/>
                </a:lnTo>
                <a:lnTo>
                  <a:pt x="10197" y="875"/>
                </a:lnTo>
                <a:lnTo>
                  <a:pt x="10189" y="864"/>
                </a:lnTo>
                <a:lnTo>
                  <a:pt x="10175" y="855"/>
                </a:lnTo>
                <a:lnTo>
                  <a:pt x="10158" y="843"/>
                </a:lnTo>
                <a:lnTo>
                  <a:pt x="10154" y="840"/>
                </a:lnTo>
                <a:lnTo>
                  <a:pt x="10152" y="836"/>
                </a:lnTo>
                <a:lnTo>
                  <a:pt x="10149" y="833"/>
                </a:lnTo>
                <a:lnTo>
                  <a:pt x="10148" y="829"/>
                </a:lnTo>
                <a:lnTo>
                  <a:pt x="10147" y="825"/>
                </a:lnTo>
                <a:lnTo>
                  <a:pt x="10148" y="819"/>
                </a:lnTo>
                <a:lnTo>
                  <a:pt x="10149" y="814"/>
                </a:lnTo>
                <a:lnTo>
                  <a:pt x="10152" y="809"/>
                </a:lnTo>
                <a:lnTo>
                  <a:pt x="10164" y="804"/>
                </a:lnTo>
                <a:lnTo>
                  <a:pt x="10178" y="797"/>
                </a:lnTo>
                <a:lnTo>
                  <a:pt x="10189" y="789"/>
                </a:lnTo>
                <a:lnTo>
                  <a:pt x="10200" y="780"/>
                </a:lnTo>
                <a:lnTo>
                  <a:pt x="10211" y="768"/>
                </a:lnTo>
                <a:lnTo>
                  <a:pt x="10220" y="756"/>
                </a:lnTo>
                <a:lnTo>
                  <a:pt x="10223" y="750"/>
                </a:lnTo>
                <a:lnTo>
                  <a:pt x="10227" y="743"/>
                </a:lnTo>
                <a:lnTo>
                  <a:pt x="10230" y="736"/>
                </a:lnTo>
                <a:lnTo>
                  <a:pt x="10232" y="728"/>
                </a:lnTo>
                <a:lnTo>
                  <a:pt x="10236" y="720"/>
                </a:lnTo>
                <a:lnTo>
                  <a:pt x="10239" y="711"/>
                </a:lnTo>
                <a:lnTo>
                  <a:pt x="10241" y="703"/>
                </a:lnTo>
                <a:lnTo>
                  <a:pt x="10242" y="694"/>
                </a:lnTo>
                <a:lnTo>
                  <a:pt x="10242" y="686"/>
                </a:lnTo>
                <a:lnTo>
                  <a:pt x="10241" y="676"/>
                </a:lnTo>
                <a:lnTo>
                  <a:pt x="10240" y="668"/>
                </a:lnTo>
                <a:lnTo>
                  <a:pt x="10238" y="659"/>
                </a:lnTo>
                <a:lnTo>
                  <a:pt x="10235" y="642"/>
                </a:lnTo>
                <a:lnTo>
                  <a:pt x="10231" y="625"/>
                </a:lnTo>
                <a:lnTo>
                  <a:pt x="10228" y="608"/>
                </a:lnTo>
                <a:lnTo>
                  <a:pt x="10226" y="590"/>
                </a:lnTo>
                <a:lnTo>
                  <a:pt x="10220" y="581"/>
                </a:lnTo>
                <a:lnTo>
                  <a:pt x="10215" y="571"/>
                </a:lnTo>
                <a:lnTo>
                  <a:pt x="10208" y="562"/>
                </a:lnTo>
                <a:lnTo>
                  <a:pt x="10204" y="552"/>
                </a:lnTo>
                <a:lnTo>
                  <a:pt x="10202" y="547"/>
                </a:lnTo>
                <a:lnTo>
                  <a:pt x="10201" y="541"/>
                </a:lnTo>
                <a:lnTo>
                  <a:pt x="10200" y="536"/>
                </a:lnTo>
                <a:lnTo>
                  <a:pt x="10200" y="531"/>
                </a:lnTo>
                <a:lnTo>
                  <a:pt x="10201" y="526"/>
                </a:lnTo>
                <a:lnTo>
                  <a:pt x="10202" y="521"/>
                </a:lnTo>
                <a:lnTo>
                  <a:pt x="10204" y="516"/>
                </a:lnTo>
                <a:lnTo>
                  <a:pt x="10207" y="511"/>
                </a:lnTo>
                <a:lnTo>
                  <a:pt x="10218" y="506"/>
                </a:lnTo>
                <a:lnTo>
                  <a:pt x="10228" y="501"/>
                </a:lnTo>
                <a:lnTo>
                  <a:pt x="10237" y="493"/>
                </a:lnTo>
                <a:lnTo>
                  <a:pt x="10245" y="485"/>
                </a:lnTo>
                <a:lnTo>
                  <a:pt x="10253" y="476"/>
                </a:lnTo>
                <a:lnTo>
                  <a:pt x="10260" y="467"/>
                </a:lnTo>
                <a:lnTo>
                  <a:pt x="10265" y="458"/>
                </a:lnTo>
                <a:lnTo>
                  <a:pt x="10269" y="448"/>
                </a:lnTo>
                <a:lnTo>
                  <a:pt x="10273" y="439"/>
                </a:lnTo>
                <a:lnTo>
                  <a:pt x="10275" y="429"/>
                </a:lnTo>
                <a:lnTo>
                  <a:pt x="10275" y="420"/>
                </a:lnTo>
                <a:lnTo>
                  <a:pt x="10274" y="411"/>
                </a:lnTo>
                <a:lnTo>
                  <a:pt x="10272" y="401"/>
                </a:lnTo>
                <a:lnTo>
                  <a:pt x="10270" y="393"/>
                </a:lnTo>
                <a:lnTo>
                  <a:pt x="10267" y="385"/>
                </a:lnTo>
                <a:lnTo>
                  <a:pt x="10263" y="378"/>
                </a:lnTo>
                <a:lnTo>
                  <a:pt x="10259" y="370"/>
                </a:lnTo>
                <a:lnTo>
                  <a:pt x="10252" y="364"/>
                </a:lnTo>
                <a:lnTo>
                  <a:pt x="10246" y="359"/>
                </a:lnTo>
                <a:lnTo>
                  <a:pt x="10240" y="357"/>
                </a:lnTo>
                <a:lnTo>
                  <a:pt x="10234" y="356"/>
                </a:lnTo>
                <a:lnTo>
                  <a:pt x="10226" y="357"/>
                </a:lnTo>
                <a:lnTo>
                  <a:pt x="10219" y="359"/>
                </a:lnTo>
                <a:lnTo>
                  <a:pt x="10211" y="363"/>
                </a:lnTo>
                <a:lnTo>
                  <a:pt x="10205" y="365"/>
                </a:lnTo>
                <a:lnTo>
                  <a:pt x="10200" y="368"/>
                </a:lnTo>
                <a:lnTo>
                  <a:pt x="10195" y="372"/>
                </a:lnTo>
                <a:lnTo>
                  <a:pt x="10190" y="376"/>
                </a:lnTo>
                <a:lnTo>
                  <a:pt x="10181" y="385"/>
                </a:lnTo>
                <a:lnTo>
                  <a:pt x="10173" y="394"/>
                </a:lnTo>
                <a:lnTo>
                  <a:pt x="10168" y="399"/>
                </a:lnTo>
                <a:lnTo>
                  <a:pt x="10162" y="402"/>
                </a:lnTo>
                <a:lnTo>
                  <a:pt x="10157" y="405"/>
                </a:lnTo>
                <a:lnTo>
                  <a:pt x="10152" y="408"/>
                </a:lnTo>
                <a:lnTo>
                  <a:pt x="10146" y="409"/>
                </a:lnTo>
                <a:lnTo>
                  <a:pt x="10139" y="409"/>
                </a:lnTo>
                <a:lnTo>
                  <a:pt x="10132" y="407"/>
                </a:lnTo>
                <a:lnTo>
                  <a:pt x="10125" y="403"/>
                </a:lnTo>
                <a:lnTo>
                  <a:pt x="10109" y="399"/>
                </a:lnTo>
                <a:lnTo>
                  <a:pt x="10095" y="393"/>
                </a:lnTo>
                <a:lnTo>
                  <a:pt x="10081" y="384"/>
                </a:lnTo>
                <a:lnTo>
                  <a:pt x="10066" y="375"/>
                </a:lnTo>
                <a:lnTo>
                  <a:pt x="10060" y="369"/>
                </a:lnTo>
                <a:lnTo>
                  <a:pt x="10055" y="363"/>
                </a:lnTo>
                <a:lnTo>
                  <a:pt x="10050" y="356"/>
                </a:lnTo>
                <a:lnTo>
                  <a:pt x="10045" y="350"/>
                </a:lnTo>
                <a:lnTo>
                  <a:pt x="10041" y="343"/>
                </a:lnTo>
                <a:lnTo>
                  <a:pt x="10037" y="336"/>
                </a:lnTo>
                <a:lnTo>
                  <a:pt x="10035" y="329"/>
                </a:lnTo>
                <a:lnTo>
                  <a:pt x="10033" y="322"/>
                </a:lnTo>
                <a:lnTo>
                  <a:pt x="10029" y="309"/>
                </a:lnTo>
                <a:lnTo>
                  <a:pt x="10025" y="296"/>
                </a:lnTo>
                <a:lnTo>
                  <a:pt x="10025" y="283"/>
                </a:lnTo>
                <a:lnTo>
                  <a:pt x="10025" y="271"/>
                </a:lnTo>
                <a:lnTo>
                  <a:pt x="10028" y="257"/>
                </a:lnTo>
                <a:lnTo>
                  <a:pt x="10032" y="246"/>
                </a:lnTo>
                <a:lnTo>
                  <a:pt x="10038" y="234"/>
                </a:lnTo>
                <a:lnTo>
                  <a:pt x="10045" y="224"/>
                </a:lnTo>
                <a:lnTo>
                  <a:pt x="10052" y="214"/>
                </a:lnTo>
                <a:lnTo>
                  <a:pt x="10061" y="206"/>
                </a:lnTo>
                <a:lnTo>
                  <a:pt x="10069" y="198"/>
                </a:lnTo>
                <a:lnTo>
                  <a:pt x="10079" y="192"/>
                </a:lnTo>
                <a:lnTo>
                  <a:pt x="10089" y="186"/>
                </a:lnTo>
                <a:lnTo>
                  <a:pt x="10099" y="181"/>
                </a:lnTo>
                <a:lnTo>
                  <a:pt x="10110" y="177"/>
                </a:lnTo>
                <a:lnTo>
                  <a:pt x="10121" y="172"/>
                </a:lnTo>
                <a:lnTo>
                  <a:pt x="10132" y="169"/>
                </a:lnTo>
                <a:lnTo>
                  <a:pt x="10143" y="168"/>
                </a:lnTo>
                <a:lnTo>
                  <a:pt x="10154" y="167"/>
                </a:lnTo>
                <a:lnTo>
                  <a:pt x="10166" y="166"/>
                </a:lnTo>
                <a:lnTo>
                  <a:pt x="10177" y="167"/>
                </a:lnTo>
                <a:lnTo>
                  <a:pt x="10188" y="169"/>
                </a:lnTo>
                <a:lnTo>
                  <a:pt x="10199" y="171"/>
                </a:lnTo>
                <a:lnTo>
                  <a:pt x="10211" y="175"/>
                </a:lnTo>
                <a:lnTo>
                  <a:pt x="10227" y="179"/>
                </a:lnTo>
                <a:lnTo>
                  <a:pt x="10243" y="185"/>
                </a:lnTo>
                <a:lnTo>
                  <a:pt x="10259" y="191"/>
                </a:lnTo>
                <a:lnTo>
                  <a:pt x="10274" y="199"/>
                </a:lnTo>
                <a:lnTo>
                  <a:pt x="10288" y="208"/>
                </a:lnTo>
                <a:lnTo>
                  <a:pt x="10301" y="218"/>
                </a:lnTo>
                <a:lnTo>
                  <a:pt x="10315" y="230"/>
                </a:lnTo>
                <a:lnTo>
                  <a:pt x="10327" y="242"/>
                </a:lnTo>
                <a:lnTo>
                  <a:pt x="10338" y="254"/>
                </a:lnTo>
                <a:lnTo>
                  <a:pt x="10349" y="268"/>
                </a:lnTo>
                <a:lnTo>
                  <a:pt x="10359" y="282"/>
                </a:lnTo>
                <a:lnTo>
                  <a:pt x="10367" y="296"/>
                </a:lnTo>
                <a:lnTo>
                  <a:pt x="10375" y="311"/>
                </a:lnTo>
                <a:lnTo>
                  <a:pt x="10382" y="327"/>
                </a:lnTo>
                <a:lnTo>
                  <a:pt x="10387" y="342"/>
                </a:lnTo>
                <a:lnTo>
                  <a:pt x="10392" y="357"/>
                </a:lnTo>
                <a:lnTo>
                  <a:pt x="10411" y="380"/>
                </a:lnTo>
                <a:lnTo>
                  <a:pt x="10429" y="401"/>
                </a:lnTo>
                <a:lnTo>
                  <a:pt x="10441" y="411"/>
                </a:lnTo>
                <a:lnTo>
                  <a:pt x="10452" y="418"/>
                </a:lnTo>
                <a:lnTo>
                  <a:pt x="10464" y="425"/>
                </a:lnTo>
                <a:lnTo>
                  <a:pt x="10478" y="430"/>
                </a:lnTo>
                <a:lnTo>
                  <a:pt x="10481" y="435"/>
                </a:lnTo>
                <a:lnTo>
                  <a:pt x="10484" y="440"/>
                </a:lnTo>
                <a:lnTo>
                  <a:pt x="10485" y="445"/>
                </a:lnTo>
                <a:lnTo>
                  <a:pt x="10485" y="450"/>
                </a:lnTo>
                <a:lnTo>
                  <a:pt x="10484" y="455"/>
                </a:lnTo>
                <a:lnTo>
                  <a:pt x="10482" y="460"/>
                </a:lnTo>
                <a:lnTo>
                  <a:pt x="10480" y="464"/>
                </a:lnTo>
                <a:lnTo>
                  <a:pt x="10478" y="469"/>
                </a:lnTo>
                <a:lnTo>
                  <a:pt x="10472" y="477"/>
                </a:lnTo>
                <a:lnTo>
                  <a:pt x="10466" y="486"/>
                </a:lnTo>
                <a:lnTo>
                  <a:pt x="10461" y="495"/>
                </a:lnTo>
                <a:lnTo>
                  <a:pt x="10457" y="505"/>
                </a:lnTo>
                <a:lnTo>
                  <a:pt x="10449" y="525"/>
                </a:lnTo>
                <a:lnTo>
                  <a:pt x="10443" y="547"/>
                </a:lnTo>
                <a:lnTo>
                  <a:pt x="10438" y="568"/>
                </a:lnTo>
                <a:lnTo>
                  <a:pt x="10435" y="589"/>
                </a:lnTo>
                <a:lnTo>
                  <a:pt x="10434" y="612"/>
                </a:lnTo>
                <a:lnTo>
                  <a:pt x="10435" y="633"/>
                </a:lnTo>
                <a:lnTo>
                  <a:pt x="10437" y="655"/>
                </a:lnTo>
                <a:lnTo>
                  <a:pt x="10442" y="677"/>
                </a:lnTo>
                <a:lnTo>
                  <a:pt x="10444" y="685"/>
                </a:lnTo>
                <a:lnTo>
                  <a:pt x="10446" y="692"/>
                </a:lnTo>
                <a:lnTo>
                  <a:pt x="10450" y="699"/>
                </a:lnTo>
                <a:lnTo>
                  <a:pt x="10454" y="705"/>
                </a:lnTo>
                <a:lnTo>
                  <a:pt x="10465" y="716"/>
                </a:lnTo>
                <a:lnTo>
                  <a:pt x="10476" y="727"/>
                </a:lnTo>
                <a:lnTo>
                  <a:pt x="10487" y="739"/>
                </a:lnTo>
                <a:lnTo>
                  <a:pt x="10496" y="750"/>
                </a:lnTo>
                <a:lnTo>
                  <a:pt x="10499" y="756"/>
                </a:lnTo>
                <a:lnTo>
                  <a:pt x="10502" y="763"/>
                </a:lnTo>
                <a:lnTo>
                  <a:pt x="10503" y="770"/>
                </a:lnTo>
                <a:lnTo>
                  <a:pt x="10503" y="778"/>
                </a:lnTo>
                <a:lnTo>
                  <a:pt x="10494" y="800"/>
                </a:lnTo>
                <a:lnTo>
                  <a:pt x="10483" y="821"/>
                </a:lnTo>
                <a:lnTo>
                  <a:pt x="10474" y="843"/>
                </a:lnTo>
                <a:lnTo>
                  <a:pt x="10466" y="864"/>
                </a:lnTo>
                <a:lnTo>
                  <a:pt x="10463" y="876"/>
                </a:lnTo>
                <a:lnTo>
                  <a:pt x="10460" y="887"/>
                </a:lnTo>
                <a:lnTo>
                  <a:pt x="10457" y="898"/>
                </a:lnTo>
                <a:lnTo>
                  <a:pt x="10456" y="910"/>
                </a:lnTo>
                <a:lnTo>
                  <a:pt x="10455" y="922"/>
                </a:lnTo>
                <a:lnTo>
                  <a:pt x="10455" y="934"/>
                </a:lnTo>
                <a:lnTo>
                  <a:pt x="10455" y="947"/>
                </a:lnTo>
                <a:lnTo>
                  <a:pt x="10457" y="959"/>
                </a:lnTo>
                <a:lnTo>
                  <a:pt x="10462" y="975"/>
                </a:lnTo>
                <a:lnTo>
                  <a:pt x="10468" y="989"/>
                </a:lnTo>
                <a:lnTo>
                  <a:pt x="10475" y="1003"/>
                </a:lnTo>
                <a:lnTo>
                  <a:pt x="10482" y="1018"/>
                </a:lnTo>
                <a:lnTo>
                  <a:pt x="10499" y="1045"/>
                </a:lnTo>
                <a:lnTo>
                  <a:pt x="10515" y="1073"/>
                </a:lnTo>
                <a:lnTo>
                  <a:pt x="10527" y="1137"/>
                </a:lnTo>
                <a:lnTo>
                  <a:pt x="10520" y="1153"/>
                </a:lnTo>
                <a:lnTo>
                  <a:pt x="10513" y="1168"/>
                </a:lnTo>
                <a:lnTo>
                  <a:pt x="10507" y="1183"/>
                </a:lnTo>
                <a:lnTo>
                  <a:pt x="10502" y="1199"/>
                </a:lnTo>
                <a:lnTo>
                  <a:pt x="10494" y="1231"/>
                </a:lnTo>
                <a:lnTo>
                  <a:pt x="10485" y="1263"/>
                </a:lnTo>
                <a:lnTo>
                  <a:pt x="10480" y="1279"/>
                </a:lnTo>
                <a:lnTo>
                  <a:pt x="10476" y="1295"/>
                </a:lnTo>
                <a:lnTo>
                  <a:pt x="10470" y="1310"/>
                </a:lnTo>
                <a:lnTo>
                  <a:pt x="10464" y="1325"/>
                </a:lnTo>
                <a:lnTo>
                  <a:pt x="10457" y="1341"/>
                </a:lnTo>
                <a:lnTo>
                  <a:pt x="10448" y="1355"/>
                </a:lnTo>
                <a:lnTo>
                  <a:pt x="10438" y="1368"/>
                </a:lnTo>
                <a:lnTo>
                  <a:pt x="10426" y="1382"/>
                </a:lnTo>
                <a:close/>
                <a:moveTo>
                  <a:pt x="10423" y="1299"/>
                </a:moveTo>
                <a:lnTo>
                  <a:pt x="10386" y="1373"/>
                </a:lnTo>
                <a:lnTo>
                  <a:pt x="10377" y="1383"/>
                </a:lnTo>
                <a:lnTo>
                  <a:pt x="10368" y="1392"/>
                </a:lnTo>
                <a:lnTo>
                  <a:pt x="10358" y="1400"/>
                </a:lnTo>
                <a:lnTo>
                  <a:pt x="10347" y="1408"/>
                </a:lnTo>
                <a:lnTo>
                  <a:pt x="10337" y="1415"/>
                </a:lnTo>
                <a:lnTo>
                  <a:pt x="10326" y="1421"/>
                </a:lnTo>
                <a:lnTo>
                  <a:pt x="10315" y="1428"/>
                </a:lnTo>
                <a:lnTo>
                  <a:pt x="10304" y="1433"/>
                </a:lnTo>
                <a:lnTo>
                  <a:pt x="10291" y="1437"/>
                </a:lnTo>
                <a:lnTo>
                  <a:pt x="10279" y="1441"/>
                </a:lnTo>
                <a:lnTo>
                  <a:pt x="10267" y="1444"/>
                </a:lnTo>
                <a:lnTo>
                  <a:pt x="10253" y="1446"/>
                </a:lnTo>
                <a:lnTo>
                  <a:pt x="10241" y="1447"/>
                </a:lnTo>
                <a:lnTo>
                  <a:pt x="10228" y="1448"/>
                </a:lnTo>
                <a:lnTo>
                  <a:pt x="10215" y="1447"/>
                </a:lnTo>
                <a:lnTo>
                  <a:pt x="10201" y="1446"/>
                </a:lnTo>
                <a:lnTo>
                  <a:pt x="10193" y="1443"/>
                </a:lnTo>
                <a:lnTo>
                  <a:pt x="10185" y="1440"/>
                </a:lnTo>
                <a:lnTo>
                  <a:pt x="10177" y="1435"/>
                </a:lnTo>
                <a:lnTo>
                  <a:pt x="10170" y="1430"/>
                </a:lnTo>
                <a:lnTo>
                  <a:pt x="10156" y="1417"/>
                </a:lnTo>
                <a:lnTo>
                  <a:pt x="10143" y="1404"/>
                </a:lnTo>
                <a:lnTo>
                  <a:pt x="10139" y="1392"/>
                </a:lnTo>
                <a:lnTo>
                  <a:pt x="10137" y="1378"/>
                </a:lnTo>
                <a:lnTo>
                  <a:pt x="10136" y="1365"/>
                </a:lnTo>
                <a:lnTo>
                  <a:pt x="10137" y="1352"/>
                </a:lnTo>
                <a:lnTo>
                  <a:pt x="10149" y="1339"/>
                </a:lnTo>
                <a:lnTo>
                  <a:pt x="10162" y="1328"/>
                </a:lnTo>
                <a:lnTo>
                  <a:pt x="10170" y="1323"/>
                </a:lnTo>
                <a:lnTo>
                  <a:pt x="10177" y="1318"/>
                </a:lnTo>
                <a:lnTo>
                  <a:pt x="10185" y="1314"/>
                </a:lnTo>
                <a:lnTo>
                  <a:pt x="10192" y="1311"/>
                </a:lnTo>
                <a:lnTo>
                  <a:pt x="10200" y="1308"/>
                </a:lnTo>
                <a:lnTo>
                  <a:pt x="10208" y="1306"/>
                </a:lnTo>
                <a:lnTo>
                  <a:pt x="10217" y="1305"/>
                </a:lnTo>
                <a:lnTo>
                  <a:pt x="10224" y="1304"/>
                </a:lnTo>
                <a:lnTo>
                  <a:pt x="10232" y="1304"/>
                </a:lnTo>
                <a:lnTo>
                  <a:pt x="10240" y="1305"/>
                </a:lnTo>
                <a:lnTo>
                  <a:pt x="10248" y="1307"/>
                </a:lnTo>
                <a:lnTo>
                  <a:pt x="10257" y="1310"/>
                </a:lnTo>
                <a:lnTo>
                  <a:pt x="10271" y="1315"/>
                </a:lnTo>
                <a:lnTo>
                  <a:pt x="10286" y="1318"/>
                </a:lnTo>
                <a:lnTo>
                  <a:pt x="10294" y="1319"/>
                </a:lnTo>
                <a:lnTo>
                  <a:pt x="10303" y="1319"/>
                </a:lnTo>
                <a:lnTo>
                  <a:pt x="10311" y="1318"/>
                </a:lnTo>
                <a:lnTo>
                  <a:pt x="10319" y="1315"/>
                </a:lnTo>
                <a:lnTo>
                  <a:pt x="10328" y="1305"/>
                </a:lnTo>
                <a:lnTo>
                  <a:pt x="10336" y="1294"/>
                </a:lnTo>
                <a:lnTo>
                  <a:pt x="10342" y="1282"/>
                </a:lnTo>
                <a:lnTo>
                  <a:pt x="10347" y="1270"/>
                </a:lnTo>
                <a:lnTo>
                  <a:pt x="10352" y="1258"/>
                </a:lnTo>
                <a:lnTo>
                  <a:pt x="10355" y="1245"/>
                </a:lnTo>
                <a:lnTo>
                  <a:pt x="10357" y="1231"/>
                </a:lnTo>
                <a:lnTo>
                  <a:pt x="10359" y="1217"/>
                </a:lnTo>
                <a:lnTo>
                  <a:pt x="10357" y="1207"/>
                </a:lnTo>
                <a:lnTo>
                  <a:pt x="10355" y="1199"/>
                </a:lnTo>
                <a:lnTo>
                  <a:pt x="10353" y="1189"/>
                </a:lnTo>
                <a:lnTo>
                  <a:pt x="10349" y="1180"/>
                </a:lnTo>
                <a:lnTo>
                  <a:pt x="10345" y="1171"/>
                </a:lnTo>
                <a:lnTo>
                  <a:pt x="10340" y="1163"/>
                </a:lnTo>
                <a:lnTo>
                  <a:pt x="10336" y="1155"/>
                </a:lnTo>
                <a:lnTo>
                  <a:pt x="10330" y="1146"/>
                </a:lnTo>
                <a:lnTo>
                  <a:pt x="10325" y="1138"/>
                </a:lnTo>
                <a:lnTo>
                  <a:pt x="10318" y="1131"/>
                </a:lnTo>
                <a:lnTo>
                  <a:pt x="10312" y="1124"/>
                </a:lnTo>
                <a:lnTo>
                  <a:pt x="10305" y="1117"/>
                </a:lnTo>
                <a:lnTo>
                  <a:pt x="10296" y="1111"/>
                </a:lnTo>
                <a:lnTo>
                  <a:pt x="10289" y="1105"/>
                </a:lnTo>
                <a:lnTo>
                  <a:pt x="10281" y="1099"/>
                </a:lnTo>
                <a:lnTo>
                  <a:pt x="10272" y="1094"/>
                </a:lnTo>
                <a:lnTo>
                  <a:pt x="10279" y="1060"/>
                </a:lnTo>
                <a:lnTo>
                  <a:pt x="10285" y="1023"/>
                </a:lnTo>
                <a:lnTo>
                  <a:pt x="10286" y="1004"/>
                </a:lnTo>
                <a:lnTo>
                  <a:pt x="10286" y="986"/>
                </a:lnTo>
                <a:lnTo>
                  <a:pt x="10285" y="968"/>
                </a:lnTo>
                <a:lnTo>
                  <a:pt x="10281" y="949"/>
                </a:lnTo>
                <a:lnTo>
                  <a:pt x="10275" y="933"/>
                </a:lnTo>
                <a:lnTo>
                  <a:pt x="10268" y="917"/>
                </a:lnTo>
                <a:lnTo>
                  <a:pt x="10260" y="901"/>
                </a:lnTo>
                <a:lnTo>
                  <a:pt x="10251" y="885"/>
                </a:lnTo>
                <a:lnTo>
                  <a:pt x="10243" y="870"/>
                </a:lnTo>
                <a:lnTo>
                  <a:pt x="10236" y="853"/>
                </a:lnTo>
                <a:lnTo>
                  <a:pt x="10231" y="836"/>
                </a:lnTo>
                <a:lnTo>
                  <a:pt x="10226" y="818"/>
                </a:lnTo>
                <a:lnTo>
                  <a:pt x="10238" y="805"/>
                </a:lnTo>
                <a:lnTo>
                  <a:pt x="10248" y="791"/>
                </a:lnTo>
                <a:lnTo>
                  <a:pt x="10257" y="775"/>
                </a:lnTo>
                <a:lnTo>
                  <a:pt x="10265" y="760"/>
                </a:lnTo>
                <a:lnTo>
                  <a:pt x="10270" y="744"/>
                </a:lnTo>
                <a:lnTo>
                  <a:pt x="10275" y="727"/>
                </a:lnTo>
                <a:lnTo>
                  <a:pt x="10278" y="711"/>
                </a:lnTo>
                <a:lnTo>
                  <a:pt x="10280" y="694"/>
                </a:lnTo>
                <a:lnTo>
                  <a:pt x="10280" y="676"/>
                </a:lnTo>
                <a:lnTo>
                  <a:pt x="10280" y="659"/>
                </a:lnTo>
                <a:lnTo>
                  <a:pt x="10278" y="642"/>
                </a:lnTo>
                <a:lnTo>
                  <a:pt x="10276" y="625"/>
                </a:lnTo>
                <a:lnTo>
                  <a:pt x="10273" y="608"/>
                </a:lnTo>
                <a:lnTo>
                  <a:pt x="10268" y="592"/>
                </a:lnTo>
                <a:lnTo>
                  <a:pt x="10263" y="575"/>
                </a:lnTo>
                <a:lnTo>
                  <a:pt x="10257" y="559"/>
                </a:lnTo>
                <a:lnTo>
                  <a:pt x="10259" y="549"/>
                </a:lnTo>
                <a:lnTo>
                  <a:pt x="10262" y="539"/>
                </a:lnTo>
                <a:lnTo>
                  <a:pt x="10265" y="530"/>
                </a:lnTo>
                <a:lnTo>
                  <a:pt x="10270" y="522"/>
                </a:lnTo>
                <a:lnTo>
                  <a:pt x="10280" y="506"/>
                </a:lnTo>
                <a:lnTo>
                  <a:pt x="10290" y="489"/>
                </a:lnTo>
                <a:lnTo>
                  <a:pt x="10295" y="481"/>
                </a:lnTo>
                <a:lnTo>
                  <a:pt x="10300" y="473"/>
                </a:lnTo>
                <a:lnTo>
                  <a:pt x="10305" y="465"/>
                </a:lnTo>
                <a:lnTo>
                  <a:pt x="10309" y="456"/>
                </a:lnTo>
                <a:lnTo>
                  <a:pt x="10311" y="447"/>
                </a:lnTo>
                <a:lnTo>
                  <a:pt x="10313" y="437"/>
                </a:lnTo>
                <a:lnTo>
                  <a:pt x="10314" y="428"/>
                </a:lnTo>
                <a:lnTo>
                  <a:pt x="10313" y="417"/>
                </a:lnTo>
                <a:lnTo>
                  <a:pt x="10313" y="409"/>
                </a:lnTo>
                <a:lnTo>
                  <a:pt x="10312" y="400"/>
                </a:lnTo>
                <a:lnTo>
                  <a:pt x="10310" y="392"/>
                </a:lnTo>
                <a:lnTo>
                  <a:pt x="10308" y="384"/>
                </a:lnTo>
                <a:lnTo>
                  <a:pt x="10305" y="377"/>
                </a:lnTo>
                <a:lnTo>
                  <a:pt x="10301" y="369"/>
                </a:lnTo>
                <a:lnTo>
                  <a:pt x="10297" y="363"/>
                </a:lnTo>
                <a:lnTo>
                  <a:pt x="10292" y="355"/>
                </a:lnTo>
                <a:lnTo>
                  <a:pt x="10282" y="342"/>
                </a:lnTo>
                <a:lnTo>
                  <a:pt x="10271" y="331"/>
                </a:lnTo>
                <a:lnTo>
                  <a:pt x="10260" y="320"/>
                </a:lnTo>
                <a:lnTo>
                  <a:pt x="10247" y="310"/>
                </a:lnTo>
                <a:lnTo>
                  <a:pt x="10231" y="314"/>
                </a:lnTo>
                <a:lnTo>
                  <a:pt x="10215" y="319"/>
                </a:lnTo>
                <a:lnTo>
                  <a:pt x="10198" y="323"/>
                </a:lnTo>
                <a:lnTo>
                  <a:pt x="10183" y="329"/>
                </a:lnTo>
                <a:lnTo>
                  <a:pt x="10167" y="336"/>
                </a:lnTo>
                <a:lnTo>
                  <a:pt x="10152" y="345"/>
                </a:lnTo>
                <a:lnTo>
                  <a:pt x="10138" y="355"/>
                </a:lnTo>
                <a:lnTo>
                  <a:pt x="10125" y="367"/>
                </a:lnTo>
                <a:lnTo>
                  <a:pt x="10112" y="359"/>
                </a:lnTo>
                <a:lnTo>
                  <a:pt x="10101" y="350"/>
                </a:lnTo>
                <a:lnTo>
                  <a:pt x="10091" y="340"/>
                </a:lnTo>
                <a:lnTo>
                  <a:pt x="10083" y="330"/>
                </a:lnTo>
                <a:lnTo>
                  <a:pt x="10080" y="324"/>
                </a:lnTo>
                <a:lnTo>
                  <a:pt x="10077" y="318"/>
                </a:lnTo>
                <a:lnTo>
                  <a:pt x="10074" y="311"/>
                </a:lnTo>
                <a:lnTo>
                  <a:pt x="10071" y="305"/>
                </a:lnTo>
                <a:lnTo>
                  <a:pt x="10070" y="298"/>
                </a:lnTo>
                <a:lnTo>
                  <a:pt x="10069" y="292"/>
                </a:lnTo>
                <a:lnTo>
                  <a:pt x="10068" y="285"/>
                </a:lnTo>
                <a:lnTo>
                  <a:pt x="10069" y="278"/>
                </a:lnTo>
                <a:lnTo>
                  <a:pt x="10071" y="269"/>
                </a:lnTo>
                <a:lnTo>
                  <a:pt x="10076" y="259"/>
                </a:lnTo>
                <a:lnTo>
                  <a:pt x="10080" y="250"/>
                </a:lnTo>
                <a:lnTo>
                  <a:pt x="10086" y="242"/>
                </a:lnTo>
                <a:lnTo>
                  <a:pt x="10092" y="234"/>
                </a:lnTo>
                <a:lnTo>
                  <a:pt x="10100" y="228"/>
                </a:lnTo>
                <a:lnTo>
                  <a:pt x="10108" y="223"/>
                </a:lnTo>
                <a:lnTo>
                  <a:pt x="10118" y="219"/>
                </a:lnTo>
                <a:lnTo>
                  <a:pt x="10132" y="216"/>
                </a:lnTo>
                <a:lnTo>
                  <a:pt x="10145" y="214"/>
                </a:lnTo>
                <a:lnTo>
                  <a:pt x="10158" y="212"/>
                </a:lnTo>
                <a:lnTo>
                  <a:pt x="10172" y="212"/>
                </a:lnTo>
                <a:lnTo>
                  <a:pt x="10185" y="213"/>
                </a:lnTo>
                <a:lnTo>
                  <a:pt x="10197" y="215"/>
                </a:lnTo>
                <a:lnTo>
                  <a:pt x="10211" y="217"/>
                </a:lnTo>
                <a:lnTo>
                  <a:pt x="10223" y="220"/>
                </a:lnTo>
                <a:lnTo>
                  <a:pt x="10235" y="226"/>
                </a:lnTo>
                <a:lnTo>
                  <a:pt x="10247" y="231"/>
                </a:lnTo>
                <a:lnTo>
                  <a:pt x="10259" y="237"/>
                </a:lnTo>
                <a:lnTo>
                  <a:pt x="10270" y="243"/>
                </a:lnTo>
                <a:lnTo>
                  <a:pt x="10281" y="251"/>
                </a:lnTo>
                <a:lnTo>
                  <a:pt x="10290" y="259"/>
                </a:lnTo>
                <a:lnTo>
                  <a:pt x="10300" y="269"/>
                </a:lnTo>
                <a:lnTo>
                  <a:pt x="10310" y="279"/>
                </a:lnTo>
                <a:lnTo>
                  <a:pt x="10316" y="289"/>
                </a:lnTo>
                <a:lnTo>
                  <a:pt x="10323" y="300"/>
                </a:lnTo>
                <a:lnTo>
                  <a:pt x="10328" y="311"/>
                </a:lnTo>
                <a:lnTo>
                  <a:pt x="10333" y="324"/>
                </a:lnTo>
                <a:lnTo>
                  <a:pt x="10343" y="347"/>
                </a:lnTo>
                <a:lnTo>
                  <a:pt x="10354" y="371"/>
                </a:lnTo>
                <a:lnTo>
                  <a:pt x="10360" y="382"/>
                </a:lnTo>
                <a:lnTo>
                  <a:pt x="10366" y="393"/>
                </a:lnTo>
                <a:lnTo>
                  <a:pt x="10373" y="403"/>
                </a:lnTo>
                <a:lnTo>
                  <a:pt x="10381" y="414"/>
                </a:lnTo>
                <a:lnTo>
                  <a:pt x="10390" y="423"/>
                </a:lnTo>
                <a:lnTo>
                  <a:pt x="10401" y="432"/>
                </a:lnTo>
                <a:lnTo>
                  <a:pt x="10413" y="439"/>
                </a:lnTo>
                <a:lnTo>
                  <a:pt x="10426" y="446"/>
                </a:lnTo>
                <a:lnTo>
                  <a:pt x="10432" y="459"/>
                </a:lnTo>
                <a:lnTo>
                  <a:pt x="10420" y="496"/>
                </a:lnTo>
                <a:lnTo>
                  <a:pt x="10409" y="536"/>
                </a:lnTo>
                <a:lnTo>
                  <a:pt x="10405" y="557"/>
                </a:lnTo>
                <a:lnTo>
                  <a:pt x="10401" y="578"/>
                </a:lnTo>
                <a:lnTo>
                  <a:pt x="10397" y="600"/>
                </a:lnTo>
                <a:lnTo>
                  <a:pt x="10395" y="620"/>
                </a:lnTo>
                <a:lnTo>
                  <a:pt x="10395" y="641"/>
                </a:lnTo>
                <a:lnTo>
                  <a:pt x="10396" y="661"/>
                </a:lnTo>
                <a:lnTo>
                  <a:pt x="10397" y="671"/>
                </a:lnTo>
                <a:lnTo>
                  <a:pt x="10399" y="681"/>
                </a:lnTo>
                <a:lnTo>
                  <a:pt x="10401" y="692"/>
                </a:lnTo>
                <a:lnTo>
                  <a:pt x="10404" y="701"/>
                </a:lnTo>
                <a:lnTo>
                  <a:pt x="10407" y="710"/>
                </a:lnTo>
                <a:lnTo>
                  <a:pt x="10411" y="719"/>
                </a:lnTo>
                <a:lnTo>
                  <a:pt x="10415" y="728"/>
                </a:lnTo>
                <a:lnTo>
                  <a:pt x="10420" y="737"/>
                </a:lnTo>
                <a:lnTo>
                  <a:pt x="10426" y="746"/>
                </a:lnTo>
                <a:lnTo>
                  <a:pt x="10432" y="754"/>
                </a:lnTo>
                <a:lnTo>
                  <a:pt x="10439" y="761"/>
                </a:lnTo>
                <a:lnTo>
                  <a:pt x="10448" y="769"/>
                </a:lnTo>
                <a:lnTo>
                  <a:pt x="10450" y="775"/>
                </a:lnTo>
                <a:lnTo>
                  <a:pt x="10451" y="782"/>
                </a:lnTo>
                <a:lnTo>
                  <a:pt x="10451" y="787"/>
                </a:lnTo>
                <a:lnTo>
                  <a:pt x="10450" y="792"/>
                </a:lnTo>
                <a:lnTo>
                  <a:pt x="10447" y="802"/>
                </a:lnTo>
                <a:lnTo>
                  <a:pt x="10442" y="812"/>
                </a:lnTo>
                <a:lnTo>
                  <a:pt x="10436" y="821"/>
                </a:lnTo>
                <a:lnTo>
                  <a:pt x="10431" y="832"/>
                </a:lnTo>
                <a:lnTo>
                  <a:pt x="10429" y="837"/>
                </a:lnTo>
                <a:lnTo>
                  <a:pt x="10427" y="842"/>
                </a:lnTo>
                <a:lnTo>
                  <a:pt x="10426" y="847"/>
                </a:lnTo>
                <a:lnTo>
                  <a:pt x="10426" y="852"/>
                </a:lnTo>
                <a:lnTo>
                  <a:pt x="10422" y="868"/>
                </a:lnTo>
                <a:lnTo>
                  <a:pt x="10419" y="884"/>
                </a:lnTo>
                <a:lnTo>
                  <a:pt x="10416" y="899"/>
                </a:lnTo>
                <a:lnTo>
                  <a:pt x="10414" y="914"/>
                </a:lnTo>
                <a:lnTo>
                  <a:pt x="10414" y="930"/>
                </a:lnTo>
                <a:lnTo>
                  <a:pt x="10414" y="945"/>
                </a:lnTo>
                <a:lnTo>
                  <a:pt x="10415" y="960"/>
                </a:lnTo>
                <a:lnTo>
                  <a:pt x="10417" y="975"/>
                </a:lnTo>
                <a:lnTo>
                  <a:pt x="10419" y="989"/>
                </a:lnTo>
                <a:lnTo>
                  <a:pt x="10423" y="1003"/>
                </a:lnTo>
                <a:lnTo>
                  <a:pt x="10428" y="1018"/>
                </a:lnTo>
                <a:lnTo>
                  <a:pt x="10434" y="1032"/>
                </a:lnTo>
                <a:lnTo>
                  <a:pt x="10442" y="1045"/>
                </a:lnTo>
                <a:lnTo>
                  <a:pt x="10450" y="1058"/>
                </a:lnTo>
                <a:lnTo>
                  <a:pt x="10459" y="1071"/>
                </a:lnTo>
                <a:lnTo>
                  <a:pt x="10469" y="1083"/>
                </a:lnTo>
                <a:lnTo>
                  <a:pt x="10471" y="1089"/>
                </a:lnTo>
                <a:lnTo>
                  <a:pt x="10473" y="1095"/>
                </a:lnTo>
                <a:lnTo>
                  <a:pt x="10473" y="1102"/>
                </a:lnTo>
                <a:lnTo>
                  <a:pt x="10473" y="1108"/>
                </a:lnTo>
                <a:lnTo>
                  <a:pt x="10470" y="1119"/>
                </a:lnTo>
                <a:lnTo>
                  <a:pt x="10465" y="1130"/>
                </a:lnTo>
                <a:lnTo>
                  <a:pt x="10459" y="1142"/>
                </a:lnTo>
                <a:lnTo>
                  <a:pt x="10453" y="1154"/>
                </a:lnTo>
                <a:lnTo>
                  <a:pt x="10448" y="1166"/>
                </a:lnTo>
                <a:lnTo>
                  <a:pt x="10445" y="1178"/>
                </a:lnTo>
                <a:lnTo>
                  <a:pt x="10441" y="1208"/>
                </a:lnTo>
                <a:lnTo>
                  <a:pt x="10436" y="1238"/>
                </a:lnTo>
                <a:lnTo>
                  <a:pt x="10433" y="1254"/>
                </a:lnTo>
                <a:lnTo>
                  <a:pt x="10431" y="1269"/>
                </a:lnTo>
                <a:lnTo>
                  <a:pt x="10427" y="1284"/>
                </a:lnTo>
                <a:lnTo>
                  <a:pt x="10423" y="1299"/>
                </a:lnTo>
                <a:close/>
                <a:moveTo>
                  <a:pt x="10152" y="699"/>
                </a:moveTo>
                <a:lnTo>
                  <a:pt x="10139" y="719"/>
                </a:lnTo>
                <a:lnTo>
                  <a:pt x="10124" y="739"/>
                </a:lnTo>
                <a:lnTo>
                  <a:pt x="10120" y="743"/>
                </a:lnTo>
                <a:lnTo>
                  <a:pt x="10114" y="747"/>
                </a:lnTo>
                <a:lnTo>
                  <a:pt x="10109" y="750"/>
                </a:lnTo>
                <a:lnTo>
                  <a:pt x="10104" y="752"/>
                </a:lnTo>
                <a:lnTo>
                  <a:pt x="10098" y="754"/>
                </a:lnTo>
                <a:lnTo>
                  <a:pt x="10092" y="755"/>
                </a:lnTo>
                <a:lnTo>
                  <a:pt x="10086" y="756"/>
                </a:lnTo>
                <a:lnTo>
                  <a:pt x="10079" y="755"/>
                </a:lnTo>
                <a:lnTo>
                  <a:pt x="10071" y="756"/>
                </a:lnTo>
                <a:lnTo>
                  <a:pt x="10065" y="757"/>
                </a:lnTo>
                <a:lnTo>
                  <a:pt x="10059" y="757"/>
                </a:lnTo>
                <a:lnTo>
                  <a:pt x="10053" y="756"/>
                </a:lnTo>
                <a:lnTo>
                  <a:pt x="10047" y="755"/>
                </a:lnTo>
                <a:lnTo>
                  <a:pt x="10042" y="753"/>
                </a:lnTo>
                <a:lnTo>
                  <a:pt x="10037" y="750"/>
                </a:lnTo>
                <a:lnTo>
                  <a:pt x="10032" y="748"/>
                </a:lnTo>
                <a:lnTo>
                  <a:pt x="10022" y="741"/>
                </a:lnTo>
                <a:lnTo>
                  <a:pt x="10013" y="733"/>
                </a:lnTo>
                <a:lnTo>
                  <a:pt x="10004" y="724"/>
                </a:lnTo>
                <a:lnTo>
                  <a:pt x="9996" y="716"/>
                </a:lnTo>
                <a:lnTo>
                  <a:pt x="9987" y="708"/>
                </a:lnTo>
                <a:lnTo>
                  <a:pt x="9978" y="700"/>
                </a:lnTo>
                <a:lnTo>
                  <a:pt x="9969" y="695"/>
                </a:lnTo>
                <a:lnTo>
                  <a:pt x="9960" y="691"/>
                </a:lnTo>
                <a:lnTo>
                  <a:pt x="9955" y="689"/>
                </a:lnTo>
                <a:lnTo>
                  <a:pt x="9950" y="689"/>
                </a:lnTo>
                <a:lnTo>
                  <a:pt x="9945" y="689"/>
                </a:lnTo>
                <a:lnTo>
                  <a:pt x="9940" y="690"/>
                </a:lnTo>
                <a:lnTo>
                  <a:pt x="9933" y="691"/>
                </a:lnTo>
                <a:lnTo>
                  <a:pt x="9928" y="694"/>
                </a:lnTo>
                <a:lnTo>
                  <a:pt x="9922" y="697"/>
                </a:lnTo>
                <a:lnTo>
                  <a:pt x="9915" y="702"/>
                </a:lnTo>
                <a:lnTo>
                  <a:pt x="9910" y="708"/>
                </a:lnTo>
                <a:lnTo>
                  <a:pt x="9907" y="715"/>
                </a:lnTo>
                <a:lnTo>
                  <a:pt x="9905" y="723"/>
                </a:lnTo>
                <a:lnTo>
                  <a:pt x="9904" y="732"/>
                </a:lnTo>
                <a:lnTo>
                  <a:pt x="9904" y="749"/>
                </a:lnTo>
                <a:lnTo>
                  <a:pt x="9906" y="766"/>
                </a:lnTo>
                <a:lnTo>
                  <a:pt x="9907" y="775"/>
                </a:lnTo>
                <a:lnTo>
                  <a:pt x="9909" y="784"/>
                </a:lnTo>
                <a:lnTo>
                  <a:pt x="9913" y="791"/>
                </a:lnTo>
                <a:lnTo>
                  <a:pt x="9918" y="797"/>
                </a:lnTo>
                <a:lnTo>
                  <a:pt x="9929" y="807"/>
                </a:lnTo>
                <a:lnTo>
                  <a:pt x="9943" y="816"/>
                </a:lnTo>
                <a:lnTo>
                  <a:pt x="9950" y="821"/>
                </a:lnTo>
                <a:lnTo>
                  <a:pt x="9956" y="826"/>
                </a:lnTo>
                <a:lnTo>
                  <a:pt x="9961" y="831"/>
                </a:lnTo>
                <a:lnTo>
                  <a:pt x="9966" y="837"/>
                </a:lnTo>
                <a:lnTo>
                  <a:pt x="9969" y="843"/>
                </a:lnTo>
                <a:lnTo>
                  <a:pt x="9971" y="850"/>
                </a:lnTo>
                <a:lnTo>
                  <a:pt x="9972" y="858"/>
                </a:lnTo>
                <a:lnTo>
                  <a:pt x="9970" y="867"/>
                </a:lnTo>
                <a:lnTo>
                  <a:pt x="9959" y="873"/>
                </a:lnTo>
                <a:lnTo>
                  <a:pt x="9948" y="880"/>
                </a:lnTo>
                <a:lnTo>
                  <a:pt x="9937" y="887"/>
                </a:lnTo>
                <a:lnTo>
                  <a:pt x="9925" y="896"/>
                </a:lnTo>
                <a:lnTo>
                  <a:pt x="9916" y="906"/>
                </a:lnTo>
                <a:lnTo>
                  <a:pt x="9908" y="917"/>
                </a:lnTo>
                <a:lnTo>
                  <a:pt x="9902" y="928"/>
                </a:lnTo>
                <a:lnTo>
                  <a:pt x="9897" y="939"/>
                </a:lnTo>
                <a:lnTo>
                  <a:pt x="9895" y="946"/>
                </a:lnTo>
                <a:lnTo>
                  <a:pt x="9894" y="952"/>
                </a:lnTo>
                <a:lnTo>
                  <a:pt x="9893" y="959"/>
                </a:lnTo>
                <a:lnTo>
                  <a:pt x="9893" y="966"/>
                </a:lnTo>
                <a:lnTo>
                  <a:pt x="9894" y="978"/>
                </a:lnTo>
                <a:lnTo>
                  <a:pt x="9897" y="990"/>
                </a:lnTo>
                <a:lnTo>
                  <a:pt x="9901" y="1001"/>
                </a:lnTo>
                <a:lnTo>
                  <a:pt x="9907" y="1013"/>
                </a:lnTo>
                <a:lnTo>
                  <a:pt x="9914" y="1024"/>
                </a:lnTo>
                <a:lnTo>
                  <a:pt x="9921" y="1034"/>
                </a:lnTo>
                <a:lnTo>
                  <a:pt x="9930" y="1038"/>
                </a:lnTo>
                <a:lnTo>
                  <a:pt x="9941" y="1043"/>
                </a:lnTo>
                <a:lnTo>
                  <a:pt x="9946" y="1045"/>
                </a:lnTo>
                <a:lnTo>
                  <a:pt x="9951" y="1045"/>
                </a:lnTo>
                <a:lnTo>
                  <a:pt x="9956" y="1045"/>
                </a:lnTo>
                <a:lnTo>
                  <a:pt x="9961" y="1042"/>
                </a:lnTo>
                <a:lnTo>
                  <a:pt x="9968" y="1037"/>
                </a:lnTo>
                <a:lnTo>
                  <a:pt x="9974" y="1031"/>
                </a:lnTo>
                <a:lnTo>
                  <a:pt x="9979" y="1024"/>
                </a:lnTo>
                <a:lnTo>
                  <a:pt x="9984" y="1016"/>
                </a:lnTo>
                <a:lnTo>
                  <a:pt x="9992" y="1000"/>
                </a:lnTo>
                <a:lnTo>
                  <a:pt x="9999" y="985"/>
                </a:lnTo>
                <a:lnTo>
                  <a:pt x="10003" y="977"/>
                </a:lnTo>
                <a:lnTo>
                  <a:pt x="10007" y="971"/>
                </a:lnTo>
                <a:lnTo>
                  <a:pt x="10012" y="965"/>
                </a:lnTo>
                <a:lnTo>
                  <a:pt x="10017" y="958"/>
                </a:lnTo>
                <a:lnTo>
                  <a:pt x="10024" y="954"/>
                </a:lnTo>
                <a:lnTo>
                  <a:pt x="10032" y="951"/>
                </a:lnTo>
                <a:lnTo>
                  <a:pt x="10041" y="949"/>
                </a:lnTo>
                <a:lnTo>
                  <a:pt x="10051" y="949"/>
                </a:lnTo>
                <a:lnTo>
                  <a:pt x="10058" y="948"/>
                </a:lnTo>
                <a:lnTo>
                  <a:pt x="10065" y="948"/>
                </a:lnTo>
                <a:lnTo>
                  <a:pt x="10071" y="949"/>
                </a:lnTo>
                <a:lnTo>
                  <a:pt x="10078" y="950"/>
                </a:lnTo>
                <a:lnTo>
                  <a:pt x="10084" y="952"/>
                </a:lnTo>
                <a:lnTo>
                  <a:pt x="10090" y="955"/>
                </a:lnTo>
                <a:lnTo>
                  <a:pt x="10095" y="958"/>
                </a:lnTo>
                <a:lnTo>
                  <a:pt x="10100" y="963"/>
                </a:lnTo>
                <a:lnTo>
                  <a:pt x="10110" y="971"/>
                </a:lnTo>
                <a:lnTo>
                  <a:pt x="10118" y="980"/>
                </a:lnTo>
                <a:lnTo>
                  <a:pt x="10127" y="990"/>
                </a:lnTo>
                <a:lnTo>
                  <a:pt x="10134" y="1000"/>
                </a:lnTo>
                <a:lnTo>
                  <a:pt x="10139" y="1010"/>
                </a:lnTo>
                <a:lnTo>
                  <a:pt x="10142" y="1020"/>
                </a:lnTo>
                <a:lnTo>
                  <a:pt x="10145" y="1029"/>
                </a:lnTo>
                <a:lnTo>
                  <a:pt x="10146" y="1038"/>
                </a:lnTo>
                <a:lnTo>
                  <a:pt x="10146" y="1048"/>
                </a:lnTo>
                <a:lnTo>
                  <a:pt x="10145" y="1058"/>
                </a:lnTo>
                <a:lnTo>
                  <a:pt x="10143" y="1068"/>
                </a:lnTo>
                <a:lnTo>
                  <a:pt x="10141" y="1077"/>
                </a:lnTo>
                <a:lnTo>
                  <a:pt x="10135" y="1096"/>
                </a:lnTo>
                <a:lnTo>
                  <a:pt x="10127" y="1116"/>
                </a:lnTo>
                <a:lnTo>
                  <a:pt x="10117" y="1134"/>
                </a:lnTo>
                <a:lnTo>
                  <a:pt x="10109" y="1152"/>
                </a:lnTo>
                <a:lnTo>
                  <a:pt x="10083" y="1178"/>
                </a:lnTo>
                <a:lnTo>
                  <a:pt x="10056" y="1206"/>
                </a:lnTo>
                <a:lnTo>
                  <a:pt x="10044" y="1220"/>
                </a:lnTo>
                <a:lnTo>
                  <a:pt x="10032" y="1235"/>
                </a:lnTo>
                <a:lnTo>
                  <a:pt x="10020" y="1251"/>
                </a:lnTo>
                <a:lnTo>
                  <a:pt x="10009" y="1266"/>
                </a:lnTo>
                <a:lnTo>
                  <a:pt x="9999" y="1281"/>
                </a:lnTo>
                <a:lnTo>
                  <a:pt x="9990" y="1298"/>
                </a:lnTo>
                <a:lnTo>
                  <a:pt x="9982" y="1315"/>
                </a:lnTo>
                <a:lnTo>
                  <a:pt x="9974" y="1331"/>
                </a:lnTo>
                <a:lnTo>
                  <a:pt x="9968" y="1349"/>
                </a:lnTo>
                <a:lnTo>
                  <a:pt x="9964" y="1366"/>
                </a:lnTo>
                <a:lnTo>
                  <a:pt x="9960" y="1385"/>
                </a:lnTo>
                <a:lnTo>
                  <a:pt x="9958" y="1403"/>
                </a:lnTo>
                <a:lnTo>
                  <a:pt x="9961" y="1437"/>
                </a:lnTo>
                <a:lnTo>
                  <a:pt x="9963" y="1474"/>
                </a:lnTo>
                <a:lnTo>
                  <a:pt x="9964" y="1492"/>
                </a:lnTo>
                <a:lnTo>
                  <a:pt x="9967" y="1510"/>
                </a:lnTo>
                <a:lnTo>
                  <a:pt x="9969" y="1519"/>
                </a:lnTo>
                <a:lnTo>
                  <a:pt x="9971" y="1528"/>
                </a:lnTo>
                <a:lnTo>
                  <a:pt x="9973" y="1536"/>
                </a:lnTo>
                <a:lnTo>
                  <a:pt x="9976" y="1544"/>
                </a:lnTo>
                <a:lnTo>
                  <a:pt x="9970" y="1554"/>
                </a:lnTo>
                <a:lnTo>
                  <a:pt x="9963" y="1561"/>
                </a:lnTo>
                <a:lnTo>
                  <a:pt x="9955" y="1568"/>
                </a:lnTo>
                <a:lnTo>
                  <a:pt x="9947" y="1572"/>
                </a:lnTo>
                <a:lnTo>
                  <a:pt x="9939" y="1575"/>
                </a:lnTo>
                <a:lnTo>
                  <a:pt x="9930" y="1576"/>
                </a:lnTo>
                <a:lnTo>
                  <a:pt x="9921" y="1577"/>
                </a:lnTo>
                <a:lnTo>
                  <a:pt x="9911" y="1576"/>
                </a:lnTo>
                <a:lnTo>
                  <a:pt x="9892" y="1574"/>
                </a:lnTo>
                <a:lnTo>
                  <a:pt x="9872" y="1572"/>
                </a:lnTo>
                <a:lnTo>
                  <a:pt x="9862" y="1571"/>
                </a:lnTo>
                <a:lnTo>
                  <a:pt x="9852" y="1571"/>
                </a:lnTo>
                <a:lnTo>
                  <a:pt x="9842" y="1572"/>
                </a:lnTo>
                <a:lnTo>
                  <a:pt x="9832" y="1574"/>
                </a:lnTo>
                <a:lnTo>
                  <a:pt x="9682" y="1575"/>
                </a:lnTo>
                <a:lnTo>
                  <a:pt x="9433" y="1577"/>
                </a:lnTo>
                <a:lnTo>
                  <a:pt x="9098" y="1579"/>
                </a:lnTo>
                <a:lnTo>
                  <a:pt x="8693" y="1580"/>
                </a:lnTo>
                <a:lnTo>
                  <a:pt x="8231" y="1581"/>
                </a:lnTo>
                <a:lnTo>
                  <a:pt x="7727" y="1583"/>
                </a:lnTo>
                <a:lnTo>
                  <a:pt x="7195" y="1584"/>
                </a:lnTo>
                <a:lnTo>
                  <a:pt x="6648" y="1585"/>
                </a:lnTo>
                <a:lnTo>
                  <a:pt x="6101" y="1587"/>
                </a:lnTo>
                <a:lnTo>
                  <a:pt x="5568" y="1588"/>
                </a:lnTo>
                <a:lnTo>
                  <a:pt x="5064" y="1589"/>
                </a:lnTo>
                <a:lnTo>
                  <a:pt x="4602" y="1590"/>
                </a:lnTo>
                <a:lnTo>
                  <a:pt x="4198" y="1591"/>
                </a:lnTo>
                <a:lnTo>
                  <a:pt x="3864" y="1592"/>
                </a:lnTo>
                <a:lnTo>
                  <a:pt x="3615" y="1593"/>
                </a:lnTo>
                <a:lnTo>
                  <a:pt x="3466" y="1595"/>
                </a:lnTo>
                <a:lnTo>
                  <a:pt x="3433" y="1595"/>
                </a:lnTo>
                <a:lnTo>
                  <a:pt x="3400" y="1597"/>
                </a:lnTo>
                <a:lnTo>
                  <a:pt x="3368" y="1598"/>
                </a:lnTo>
                <a:lnTo>
                  <a:pt x="3334" y="1600"/>
                </a:lnTo>
                <a:lnTo>
                  <a:pt x="3300" y="1601"/>
                </a:lnTo>
                <a:lnTo>
                  <a:pt x="3266" y="1602"/>
                </a:lnTo>
                <a:lnTo>
                  <a:pt x="3233" y="1602"/>
                </a:lnTo>
                <a:lnTo>
                  <a:pt x="3198" y="1601"/>
                </a:lnTo>
                <a:lnTo>
                  <a:pt x="3081" y="1601"/>
                </a:lnTo>
                <a:lnTo>
                  <a:pt x="2966" y="1602"/>
                </a:lnTo>
                <a:lnTo>
                  <a:pt x="2849" y="1603"/>
                </a:lnTo>
                <a:lnTo>
                  <a:pt x="2732" y="1605"/>
                </a:lnTo>
                <a:lnTo>
                  <a:pt x="2615" y="1606"/>
                </a:lnTo>
                <a:lnTo>
                  <a:pt x="2499" y="1607"/>
                </a:lnTo>
                <a:lnTo>
                  <a:pt x="2381" y="1609"/>
                </a:lnTo>
                <a:lnTo>
                  <a:pt x="2264" y="1610"/>
                </a:lnTo>
                <a:lnTo>
                  <a:pt x="2147" y="1613"/>
                </a:lnTo>
                <a:lnTo>
                  <a:pt x="2029" y="1614"/>
                </a:lnTo>
                <a:lnTo>
                  <a:pt x="1912" y="1616"/>
                </a:lnTo>
                <a:lnTo>
                  <a:pt x="1794" y="1617"/>
                </a:lnTo>
                <a:lnTo>
                  <a:pt x="1677" y="1619"/>
                </a:lnTo>
                <a:lnTo>
                  <a:pt x="1559" y="1620"/>
                </a:lnTo>
                <a:lnTo>
                  <a:pt x="1441" y="1622"/>
                </a:lnTo>
                <a:lnTo>
                  <a:pt x="1323" y="1623"/>
                </a:lnTo>
                <a:lnTo>
                  <a:pt x="1296" y="1624"/>
                </a:lnTo>
                <a:lnTo>
                  <a:pt x="1269" y="1625"/>
                </a:lnTo>
                <a:lnTo>
                  <a:pt x="1240" y="1625"/>
                </a:lnTo>
                <a:lnTo>
                  <a:pt x="1213" y="1625"/>
                </a:lnTo>
                <a:lnTo>
                  <a:pt x="1184" y="1625"/>
                </a:lnTo>
                <a:lnTo>
                  <a:pt x="1156" y="1626"/>
                </a:lnTo>
                <a:lnTo>
                  <a:pt x="1129" y="1627"/>
                </a:lnTo>
                <a:lnTo>
                  <a:pt x="1101" y="1629"/>
                </a:lnTo>
                <a:lnTo>
                  <a:pt x="1097" y="1623"/>
                </a:lnTo>
                <a:lnTo>
                  <a:pt x="1093" y="1618"/>
                </a:lnTo>
                <a:lnTo>
                  <a:pt x="1090" y="1612"/>
                </a:lnTo>
                <a:lnTo>
                  <a:pt x="1088" y="1606"/>
                </a:lnTo>
                <a:lnTo>
                  <a:pt x="1084" y="1594"/>
                </a:lnTo>
                <a:lnTo>
                  <a:pt x="1083" y="1582"/>
                </a:lnTo>
                <a:lnTo>
                  <a:pt x="1083" y="1569"/>
                </a:lnTo>
                <a:lnTo>
                  <a:pt x="1084" y="1555"/>
                </a:lnTo>
                <a:lnTo>
                  <a:pt x="1086" y="1542"/>
                </a:lnTo>
                <a:lnTo>
                  <a:pt x="1089" y="1529"/>
                </a:lnTo>
                <a:lnTo>
                  <a:pt x="1094" y="1500"/>
                </a:lnTo>
                <a:lnTo>
                  <a:pt x="1098" y="1473"/>
                </a:lnTo>
                <a:lnTo>
                  <a:pt x="1098" y="1458"/>
                </a:lnTo>
                <a:lnTo>
                  <a:pt x="1097" y="1444"/>
                </a:lnTo>
                <a:lnTo>
                  <a:pt x="1096" y="1438"/>
                </a:lnTo>
                <a:lnTo>
                  <a:pt x="1094" y="1431"/>
                </a:lnTo>
                <a:lnTo>
                  <a:pt x="1092" y="1423"/>
                </a:lnTo>
                <a:lnTo>
                  <a:pt x="1089" y="1416"/>
                </a:lnTo>
                <a:lnTo>
                  <a:pt x="1086" y="1402"/>
                </a:lnTo>
                <a:lnTo>
                  <a:pt x="1081" y="1388"/>
                </a:lnTo>
                <a:lnTo>
                  <a:pt x="1076" y="1374"/>
                </a:lnTo>
                <a:lnTo>
                  <a:pt x="1069" y="1361"/>
                </a:lnTo>
                <a:lnTo>
                  <a:pt x="1060" y="1349"/>
                </a:lnTo>
                <a:lnTo>
                  <a:pt x="1052" y="1338"/>
                </a:lnTo>
                <a:lnTo>
                  <a:pt x="1043" y="1326"/>
                </a:lnTo>
                <a:lnTo>
                  <a:pt x="1033" y="1315"/>
                </a:lnTo>
                <a:lnTo>
                  <a:pt x="1012" y="1295"/>
                </a:lnTo>
                <a:lnTo>
                  <a:pt x="990" y="1275"/>
                </a:lnTo>
                <a:lnTo>
                  <a:pt x="967" y="1257"/>
                </a:lnTo>
                <a:lnTo>
                  <a:pt x="945" y="1239"/>
                </a:lnTo>
                <a:lnTo>
                  <a:pt x="936" y="1215"/>
                </a:lnTo>
                <a:lnTo>
                  <a:pt x="928" y="1190"/>
                </a:lnTo>
                <a:lnTo>
                  <a:pt x="924" y="1177"/>
                </a:lnTo>
                <a:lnTo>
                  <a:pt x="922" y="1165"/>
                </a:lnTo>
                <a:lnTo>
                  <a:pt x="920" y="1153"/>
                </a:lnTo>
                <a:lnTo>
                  <a:pt x="919" y="1139"/>
                </a:lnTo>
                <a:lnTo>
                  <a:pt x="919" y="1127"/>
                </a:lnTo>
                <a:lnTo>
                  <a:pt x="920" y="1115"/>
                </a:lnTo>
                <a:lnTo>
                  <a:pt x="922" y="1103"/>
                </a:lnTo>
                <a:lnTo>
                  <a:pt x="925" y="1090"/>
                </a:lnTo>
                <a:lnTo>
                  <a:pt x="931" y="1079"/>
                </a:lnTo>
                <a:lnTo>
                  <a:pt x="937" y="1068"/>
                </a:lnTo>
                <a:lnTo>
                  <a:pt x="945" y="1057"/>
                </a:lnTo>
                <a:lnTo>
                  <a:pt x="954" y="1045"/>
                </a:lnTo>
                <a:lnTo>
                  <a:pt x="958" y="1040"/>
                </a:lnTo>
                <a:lnTo>
                  <a:pt x="962" y="1036"/>
                </a:lnTo>
                <a:lnTo>
                  <a:pt x="967" y="1033"/>
                </a:lnTo>
                <a:lnTo>
                  <a:pt x="972" y="1030"/>
                </a:lnTo>
                <a:lnTo>
                  <a:pt x="983" y="1027"/>
                </a:lnTo>
                <a:lnTo>
                  <a:pt x="993" y="1026"/>
                </a:lnTo>
                <a:lnTo>
                  <a:pt x="1003" y="1026"/>
                </a:lnTo>
                <a:lnTo>
                  <a:pt x="1014" y="1025"/>
                </a:lnTo>
                <a:lnTo>
                  <a:pt x="1025" y="1024"/>
                </a:lnTo>
                <a:lnTo>
                  <a:pt x="1034" y="1020"/>
                </a:lnTo>
                <a:lnTo>
                  <a:pt x="1041" y="1022"/>
                </a:lnTo>
                <a:lnTo>
                  <a:pt x="1047" y="1024"/>
                </a:lnTo>
                <a:lnTo>
                  <a:pt x="1052" y="1027"/>
                </a:lnTo>
                <a:lnTo>
                  <a:pt x="1057" y="1031"/>
                </a:lnTo>
                <a:lnTo>
                  <a:pt x="1061" y="1036"/>
                </a:lnTo>
                <a:lnTo>
                  <a:pt x="1065" y="1041"/>
                </a:lnTo>
                <a:lnTo>
                  <a:pt x="1069" y="1047"/>
                </a:lnTo>
                <a:lnTo>
                  <a:pt x="1071" y="1053"/>
                </a:lnTo>
                <a:lnTo>
                  <a:pt x="1072" y="1073"/>
                </a:lnTo>
                <a:lnTo>
                  <a:pt x="1072" y="1091"/>
                </a:lnTo>
                <a:lnTo>
                  <a:pt x="1072" y="1102"/>
                </a:lnTo>
                <a:lnTo>
                  <a:pt x="1074" y="1110"/>
                </a:lnTo>
                <a:lnTo>
                  <a:pt x="1076" y="1115"/>
                </a:lnTo>
                <a:lnTo>
                  <a:pt x="1078" y="1119"/>
                </a:lnTo>
                <a:lnTo>
                  <a:pt x="1080" y="1123"/>
                </a:lnTo>
                <a:lnTo>
                  <a:pt x="1083" y="1127"/>
                </a:lnTo>
                <a:lnTo>
                  <a:pt x="1089" y="1128"/>
                </a:lnTo>
                <a:lnTo>
                  <a:pt x="1094" y="1128"/>
                </a:lnTo>
                <a:lnTo>
                  <a:pt x="1099" y="1127"/>
                </a:lnTo>
                <a:lnTo>
                  <a:pt x="1104" y="1124"/>
                </a:lnTo>
                <a:lnTo>
                  <a:pt x="1113" y="1119"/>
                </a:lnTo>
                <a:lnTo>
                  <a:pt x="1124" y="1115"/>
                </a:lnTo>
                <a:lnTo>
                  <a:pt x="1127" y="1109"/>
                </a:lnTo>
                <a:lnTo>
                  <a:pt x="1130" y="1103"/>
                </a:lnTo>
                <a:lnTo>
                  <a:pt x="1132" y="1095"/>
                </a:lnTo>
                <a:lnTo>
                  <a:pt x="1134" y="1089"/>
                </a:lnTo>
                <a:lnTo>
                  <a:pt x="1136" y="1075"/>
                </a:lnTo>
                <a:lnTo>
                  <a:pt x="1137" y="1061"/>
                </a:lnTo>
                <a:lnTo>
                  <a:pt x="1135" y="1031"/>
                </a:lnTo>
                <a:lnTo>
                  <a:pt x="1133" y="1000"/>
                </a:lnTo>
                <a:lnTo>
                  <a:pt x="1132" y="993"/>
                </a:lnTo>
                <a:lnTo>
                  <a:pt x="1130" y="987"/>
                </a:lnTo>
                <a:lnTo>
                  <a:pt x="1127" y="981"/>
                </a:lnTo>
                <a:lnTo>
                  <a:pt x="1123" y="976"/>
                </a:lnTo>
                <a:lnTo>
                  <a:pt x="1113" y="967"/>
                </a:lnTo>
                <a:lnTo>
                  <a:pt x="1102" y="958"/>
                </a:lnTo>
                <a:lnTo>
                  <a:pt x="1097" y="953"/>
                </a:lnTo>
                <a:lnTo>
                  <a:pt x="1093" y="949"/>
                </a:lnTo>
                <a:lnTo>
                  <a:pt x="1089" y="944"/>
                </a:lnTo>
                <a:lnTo>
                  <a:pt x="1086" y="938"/>
                </a:lnTo>
                <a:lnTo>
                  <a:pt x="1084" y="932"/>
                </a:lnTo>
                <a:lnTo>
                  <a:pt x="1083" y="926"/>
                </a:lnTo>
                <a:lnTo>
                  <a:pt x="1084" y="918"/>
                </a:lnTo>
                <a:lnTo>
                  <a:pt x="1086" y="908"/>
                </a:lnTo>
                <a:lnTo>
                  <a:pt x="1100" y="888"/>
                </a:lnTo>
                <a:lnTo>
                  <a:pt x="1113" y="867"/>
                </a:lnTo>
                <a:lnTo>
                  <a:pt x="1120" y="856"/>
                </a:lnTo>
                <a:lnTo>
                  <a:pt x="1125" y="845"/>
                </a:lnTo>
                <a:lnTo>
                  <a:pt x="1130" y="834"/>
                </a:lnTo>
                <a:lnTo>
                  <a:pt x="1134" y="821"/>
                </a:lnTo>
                <a:lnTo>
                  <a:pt x="1138" y="810"/>
                </a:lnTo>
                <a:lnTo>
                  <a:pt x="1140" y="798"/>
                </a:lnTo>
                <a:lnTo>
                  <a:pt x="1142" y="786"/>
                </a:lnTo>
                <a:lnTo>
                  <a:pt x="1142" y="773"/>
                </a:lnTo>
                <a:lnTo>
                  <a:pt x="1141" y="761"/>
                </a:lnTo>
                <a:lnTo>
                  <a:pt x="1139" y="749"/>
                </a:lnTo>
                <a:lnTo>
                  <a:pt x="1135" y="737"/>
                </a:lnTo>
                <a:lnTo>
                  <a:pt x="1130" y="723"/>
                </a:lnTo>
                <a:lnTo>
                  <a:pt x="1120" y="706"/>
                </a:lnTo>
                <a:lnTo>
                  <a:pt x="1108" y="688"/>
                </a:lnTo>
                <a:lnTo>
                  <a:pt x="1104" y="683"/>
                </a:lnTo>
                <a:lnTo>
                  <a:pt x="1101" y="679"/>
                </a:lnTo>
                <a:lnTo>
                  <a:pt x="1097" y="676"/>
                </a:lnTo>
                <a:lnTo>
                  <a:pt x="1093" y="674"/>
                </a:lnTo>
                <a:lnTo>
                  <a:pt x="1088" y="672"/>
                </a:lnTo>
                <a:lnTo>
                  <a:pt x="1083" y="671"/>
                </a:lnTo>
                <a:lnTo>
                  <a:pt x="1077" y="671"/>
                </a:lnTo>
                <a:lnTo>
                  <a:pt x="1071" y="672"/>
                </a:lnTo>
                <a:lnTo>
                  <a:pt x="1063" y="676"/>
                </a:lnTo>
                <a:lnTo>
                  <a:pt x="1056" y="681"/>
                </a:lnTo>
                <a:lnTo>
                  <a:pt x="1051" y="688"/>
                </a:lnTo>
                <a:lnTo>
                  <a:pt x="1047" y="694"/>
                </a:lnTo>
                <a:lnTo>
                  <a:pt x="1044" y="701"/>
                </a:lnTo>
                <a:lnTo>
                  <a:pt x="1042" y="709"/>
                </a:lnTo>
                <a:lnTo>
                  <a:pt x="1040" y="717"/>
                </a:lnTo>
                <a:lnTo>
                  <a:pt x="1038" y="725"/>
                </a:lnTo>
                <a:lnTo>
                  <a:pt x="1034" y="743"/>
                </a:lnTo>
                <a:lnTo>
                  <a:pt x="1030" y="759"/>
                </a:lnTo>
                <a:lnTo>
                  <a:pt x="1026" y="767"/>
                </a:lnTo>
                <a:lnTo>
                  <a:pt x="1021" y="774"/>
                </a:lnTo>
                <a:lnTo>
                  <a:pt x="1016" y="781"/>
                </a:lnTo>
                <a:lnTo>
                  <a:pt x="1009" y="787"/>
                </a:lnTo>
                <a:lnTo>
                  <a:pt x="1004" y="791"/>
                </a:lnTo>
                <a:lnTo>
                  <a:pt x="1000" y="795"/>
                </a:lnTo>
                <a:lnTo>
                  <a:pt x="994" y="798"/>
                </a:lnTo>
                <a:lnTo>
                  <a:pt x="989" y="801"/>
                </a:lnTo>
                <a:lnTo>
                  <a:pt x="978" y="805"/>
                </a:lnTo>
                <a:lnTo>
                  <a:pt x="965" y="807"/>
                </a:lnTo>
                <a:lnTo>
                  <a:pt x="953" y="808"/>
                </a:lnTo>
                <a:lnTo>
                  <a:pt x="940" y="808"/>
                </a:lnTo>
                <a:lnTo>
                  <a:pt x="926" y="806"/>
                </a:lnTo>
                <a:lnTo>
                  <a:pt x="914" y="803"/>
                </a:lnTo>
                <a:lnTo>
                  <a:pt x="901" y="782"/>
                </a:lnTo>
                <a:lnTo>
                  <a:pt x="888" y="759"/>
                </a:lnTo>
                <a:lnTo>
                  <a:pt x="882" y="747"/>
                </a:lnTo>
                <a:lnTo>
                  <a:pt x="879" y="735"/>
                </a:lnTo>
                <a:lnTo>
                  <a:pt x="878" y="728"/>
                </a:lnTo>
                <a:lnTo>
                  <a:pt x="878" y="721"/>
                </a:lnTo>
                <a:lnTo>
                  <a:pt x="878" y="715"/>
                </a:lnTo>
                <a:lnTo>
                  <a:pt x="880" y="708"/>
                </a:lnTo>
                <a:lnTo>
                  <a:pt x="886" y="706"/>
                </a:lnTo>
                <a:lnTo>
                  <a:pt x="892" y="703"/>
                </a:lnTo>
                <a:lnTo>
                  <a:pt x="894" y="701"/>
                </a:lnTo>
                <a:lnTo>
                  <a:pt x="895" y="699"/>
                </a:lnTo>
                <a:lnTo>
                  <a:pt x="896" y="696"/>
                </a:lnTo>
                <a:lnTo>
                  <a:pt x="896" y="693"/>
                </a:lnTo>
                <a:lnTo>
                  <a:pt x="883" y="687"/>
                </a:lnTo>
                <a:lnTo>
                  <a:pt x="888" y="674"/>
                </a:lnTo>
                <a:lnTo>
                  <a:pt x="893" y="663"/>
                </a:lnTo>
                <a:lnTo>
                  <a:pt x="898" y="651"/>
                </a:lnTo>
                <a:lnTo>
                  <a:pt x="904" y="640"/>
                </a:lnTo>
                <a:lnTo>
                  <a:pt x="917" y="618"/>
                </a:lnTo>
                <a:lnTo>
                  <a:pt x="933" y="597"/>
                </a:lnTo>
                <a:lnTo>
                  <a:pt x="966" y="556"/>
                </a:lnTo>
                <a:lnTo>
                  <a:pt x="1000" y="516"/>
                </a:lnTo>
                <a:lnTo>
                  <a:pt x="1017" y="495"/>
                </a:lnTo>
                <a:lnTo>
                  <a:pt x="1034" y="475"/>
                </a:lnTo>
                <a:lnTo>
                  <a:pt x="1048" y="455"/>
                </a:lnTo>
                <a:lnTo>
                  <a:pt x="1062" y="432"/>
                </a:lnTo>
                <a:lnTo>
                  <a:pt x="1067" y="422"/>
                </a:lnTo>
                <a:lnTo>
                  <a:pt x="1074" y="410"/>
                </a:lnTo>
                <a:lnTo>
                  <a:pt x="1079" y="398"/>
                </a:lnTo>
                <a:lnTo>
                  <a:pt x="1083" y="387"/>
                </a:lnTo>
                <a:lnTo>
                  <a:pt x="1086" y="375"/>
                </a:lnTo>
                <a:lnTo>
                  <a:pt x="1089" y="363"/>
                </a:lnTo>
                <a:lnTo>
                  <a:pt x="1091" y="349"/>
                </a:lnTo>
                <a:lnTo>
                  <a:pt x="1092" y="336"/>
                </a:lnTo>
                <a:lnTo>
                  <a:pt x="1095" y="325"/>
                </a:lnTo>
                <a:lnTo>
                  <a:pt x="1095" y="315"/>
                </a:lnTo>
                <a:lnTo>
                  <a:pt x="1094" y="303"/>
                </a:lnTo>
                <a:lnTo>
                  <a:pt x="1091" y="293"/>
                </a:lnTo>
                <a:lnTo>
                  <a:pt x="1089" y="284"/>
                </a:lnTo>
                <a:lnTo>
                  <a:pt x="1086" y="274"/>
                </a:lnTo>
                <a:lnTo>
                  <a:pt x="1084" y="263"/>
                </a:lnTo>
                <a:lnTo>
                  <a:pt x="1083" y="253"/>
                </a:lnTo>
                <a:lnTo>
                  <a:pt x="1088" y="249"/>
                </a:lnTo>
                <a:lnTo>
                  <a:pt x="1091" y="245"/>
                </a:lnTo>
                <a:lnTo>
                  <a:pt x="1093" y="240"/>
                </a:lnTo>
                <a:lnTo>
                  <a:pt x="1095" y="235"/>
                </a:lnTo>
                <a:lnTo>
                  <a:pt x="1097" y="224"/>
                </a:lnTo>
                <a:lnTo>
                  <a:pt x="1098" y="211"/>
                </a:lnTo>
                <a:lnTo>
                  <a:pt x="1098" y="205"/>
                </a:lnTo>
                <a:lnTo>
                  <a:pt x="1099" y="200"/>
                </a:lnTo>
                <a:lnTo>
                  <a:pt x="1101" y="194"/>
                </a:lnTo>
                <a:lnTo>
                  <a:pt x="1104" y="190"/>
                </a:lnTo>
                <a:lnTo>
                  <a:pt x="1107" y="185"/>
                </a:lnTo>
                <a:lnTo>
                  <a:pt x="1112" y="182"/>
                </a:lnTo>
                <a:lnTo>
                  <a:pt x="1119" y="179"/>
                </a:lnTo>
                <a:lnTo>
                  <a:pt x="1127" y="176"/>
                </a:lnTo>
                <a:lnTo>
                  <a:pt x="1176" y="175"/>
                </a:lnTo>
                <a:lnTo>
                  <a:pt x="1226" y="173"/>
                </a:lnTo>
                <a:lnTo>
                  <a:pt x="1277" y="173"/>
                </a:lnTo>
                <a:lnTo>
                  <a:pt x="1327" y="172"/>
                </a:lnTo>
                <a:lnTo>
                  <a:pt x="1378" y="172"/>
                </a:lnTo>
                <a:lnTo>
                  <a:pt x="1428" y="171"/>
                </a:lnTo>
                <a:lnTo>
                  <a:pt x="1479" y="171"/>
                </a:lnTo>
                <a:lnTo>
                  <a:pt x="1531" y="171"/>
                </a:lnTo>
                <a:lnTo>
                  <a:pt x="1582" y="170"/>
                </a:lnTo>
                <a:lnTo>
                  <a:pt x="1633" y="170"/>
                </a:lnTo>
                <a:lnTo>
                  <a:pt x="1683" y="170"/>
                </a:lnTo>
                <a:lnTo>
                  <a:pt x="1734" y="169"/>
                </a:lnTo>
                <a:lnTo>
                  <a:pt x="1784" y="169"/>
                </a:lnTo>
                <a:lnTo>
                  <a:pt x="1834" y="168"/>
                </a:lnTo>
                <a:lnTo>
                  <a:pt x="1883" y="167"/>
                </a:lnTo>
                <a:lnTo>
                  <a:pt x="1932" y="166"/>
                </a:lnTo>
                <a:lnTo>
                  <a:pt x="1962" y="167"/>
                </a:lnTo>
                <a:lnTo>
                  <a:pt x="1991" y="167"/>
                </a:lnTo>
                <a:lnTo>
                  <a:pt x="2018" y="168"/>
                </a:lnTo>
                <a:lnTo>
                  <a:pt x="2046" y="168"/>
                </a:lnTo>
                <a:lnTo>
                  <a:pt x="2072" y="167"/>
                </a:lnTo>
                <a:lnTo>
                  <a:pt x="2100" y="166"/>
                </a:lnTo>
                <a:lnTo>
                  <a:pt x="2127" y="164"/>
                </a:lnTo>
                <a:lnTo>
                  <a:pt x="2154" y="160"/>
                </a:lnTo>
                <a:lnTo>
                  <a:pt x="2202" y="163"/>
                </a:lnTo>
                <a:lnTo>
                  <a:pt x="2250" y="164"/>
                </a:lnTo>
                <a:lnTo>
                  <a:pt x="2298" y="164"/>
                </a:lnTo>
                <a:lnTo>
                  <a:pt x="2346" y="162"/>
                </a:lnTo>
                <a:lnTo>
                  <a:pt x="2393" y="161"/>
                </a:lnTo>
                <a:lnTo>
                  <a:pt x="2440" y="160"/>
                </a:lnTo>
                <a:lnTo>
                  <a:pt x="2486" y="160"/>
                </a:lnTo>
                <a:lnTo>
                  <a:pt x="2533" y="162"/>
                </a:lnTo>
                <a:lnTo>
                  <a:pt x="2570" y="159"/>
                </a:lnTo>
                <a:lnTo>
                  <a:pt x="2608" y="157"/>
                </a:lnTo>
                <a:lnTo>
                  <a:pt x="2627" y="156"/>
                </a:lnTo>
                <a:lnTo>
                  <a:pt x="2646" y="157"/>
                </a:lnTo>
                <a:lnTo>
                  <a:pt x="2665" y="158"/>
                </a:lnTo>
                <a:lnTo>
                  <a:pt x="2684" y="160"/>
                </a:lnTo>
                <a:lnTo>
                  <a:pt x="2695" y="158"/>
                </a:lnTo>
                <a:lnTo>
                  <a:pt x="2707" y="157"/>
                </a:lnTo>
                <a:lnTo>
                  <a:pt x="2719" y="156"/>
                </a:lnTo>
                <a:lnTo>
                  <a:pt x="2732" y="156"/>
                </a:lnTo>
                <a:lnTo>
                  <a:pt x="2756" y="156"/>
                </a:lnTo>
                <a:lnTo>
                  <a:pt x="2781" y="157"/>
                </a:lnTo>
                <a:lnTo>
                  <a:pt x="2804" y="158"/>
                </a:lnTo>
                <a:lnTo>
                  <a:pt x="2829" y="158"/>
                </a:lnTo>
                <a:lnTo>
                  <a:pt x="2852" y="158"/>
                </a:lnTo>
                <a:lnTo>
                  <a:pt x="2875" y="155"/>
                </a:lnTo>
                <a:lnTo>
                  <a:pt x="3087" y="153"/>
                </a:lnTo>
                <a:lnTo>
                  <a:pt x="3138" y="150"/>
                </a:lnTo>
                <a:lnTo>
                  <a:pt x="3188" y="149"/>
                </a:lnTo>
                <a:lnTo>
                  <a:pt x="3236" y="149"/>
                </a:lnTo>
                <a:lnTo>
                  <a:pt x="3284" y="149"/>
                </a:lnTo>
                <a:lnTo>
                  <a:pt x="3331" y="149"/>
                </a:lnTo>
                <a:lnTo>
                  <a:pt x="3379" y="148"/>
                </a:lnTo>
                <a:lnTo>
                  <a:pt x="3428" y="147"/>
                </a:lnTo>
                <a:lnTo>
                  <a:pt x="3478" y="145"/>
                </a:lnTo>
                <a:lnTo>
                  <a:pt x="3536" y="144"/>
                </a:lnTo>
                <a:lnTo>
                  <a:pt x="3594" y="144"/>
                </a:lnTo>
                <a:lnTo>
                  <a:pt x="3654" y="145"/>
                </a:lnTo>
                <a:lnTo>
                  <a:pt x="3713" y="146"/>
                </a:lnTo>
                <a:lnTo>
                  <a:pt x="3772" y="146"/>
                </a:lnTo>
                <a:lnTo>
                  <a:pt x="3831" y="146"/>
                </a:lnTo>
                <a:lnTo>
                  <a:pt x="3859" y="145"/>
                </a:lnTo>
                <a:lnTo>
                  <a:pt x="3889" y="144"/>
                </a:lnTo>
                <a:lnTo>
                  <a:pt x="3918" y="142"/>
                </a:lnTo>
                <a:lnTo>
                  <a:pt x="3946" y="140"/>
                </a:lnTo>
                <a:lnTo>
                  <a:pt x="3968" y="142"/>
                </a:lnTo>
                <a:lnTo>
                  <a:pt x="3990" y="143"/>
                </a:lnTo>
                <a:lnTo>
                  <a:pt x="4013" y="143"/>
                </a:lnTo>
                <a:lnTo>
                  <a:pt x="4035" y="142"/>
                </a:lnTo>
                <a:lnTo>
                  <a:pt x="4057" y="141"/>
                </a:lnTo>
                <a:lnTo>
                  <a:pt x="4079" y="140"/>
                </a:lnTo>
                <a:lnTo>
                  <a:pt x="4101" y="138"/>
                </a:lnTo>
                <a:lnTo>
                  <a:pt x="4121" y="138"/>
                </a:lnTo>
                <a:lnTo>
                  <a:pt x="4186" y="139"/>
                </a:lnTo>
                <a:lnTo>
                  <a:pt x="4351" y="140"/>
                </a:lnTo>
                <a:lnTo>
                  <a:pt x="4600" y="140"/>
                </a:lnTo>
                <a:lnTo>
                  <a:pt x="4920" y="141"/>
                </a:lnTo>
                <a:lnTo>
                  <a:pt x="5298" y="141"/>
                </a:lnTo>
                <a:lnTo>
                  <a:pt x="5716" y="140"/>
                </a:lnTo>
                <a:lnTo>
                  <a:pt x="6163" y="140"/>
                </a:lnTo>
                <a:lnTo>
                  <a:pt x="6624" y="139"/>
                </a:lnTo>
                <a:lnTo>
                  <a:pt x="7085" y="139"/>
                </a:lnTo>
                <a:lnTo>
                  <a:pt x="7532" y="138"/>
                </a:lnTo>
                <a:lnTo>
                  <a:pt x="7951" y="138"/>
                </a:lnTo>
                <a:lnTo>
                  <a:pt x="8328" y="138"/>
                </a:lnTo>
                <a:lnTo>
                  <a:pt x="8647" y="137"/>
                </a:lnTo>
                <a:lnTo>
                  <a:pt x="8897" y="138"/>
                </a:lnTo>
                <a:lnTo>
                  <a:pt x="9061" y="138"/>
                </a:lnTo>
                <a:lnTo>
                  <a:pt x="9127" y="139"/>
                </a:lnTo>
                <a:lnTo>
                  <a:pt x="9177" y="138"/>
                </a:lnTo>
                <a:lnTo>
                  <a:pt x="9226" y="137"/>
                </a:lnTo>
                <a:lnTo>
                  <a:pt x="9274" y="135"/>
                </a:lnTo>
                <a:lnTo>
                  <a:pt x="9322" y="134"/>
                </a:lnTo>
                <a:lnTo>
                  <a:pt x="9370" y="133"/>
                </a:lnTo>
                <a:lnTo>
                  <a:pt x="9417" y="133"/>
                </a:lnTo>
                <a:lnTo>
                  <a:pt x="9466" y="133"/>
                </a:lnTo>
                <a:lnTo>
                  <a:pt x="9515" y="134"/>
                </a:lnTo>
                <a:lnTo>
                  <a:pt x="9538" y="132"/>
                </a:lnTo>
                <a:lnTo>
                  <a:pt x="9561" y="131"/>
                </a:lnTo>
                <a:lnTo>
                  <a:pt x="9586" y="130"/>
                </a:lnTo>
                <a:lnTo>
                  <a:pt x="9610" y="129"/>
                </a:lnTo>
                <a:lnTo>
                  <a:pt x="9636" y="127"/>
                </a:lnTo>
                <a:lnTo>
                  <a:pt x="9661" y="126"/>
                </a:lnTo>
                <a:lnTo>
                  <a:pt x="9685" y="124"/>
                </a:lnTo>
                <a:lnTo>
                  <a:pt x="9709" y="122"/>
                </a:lnTo>
                <a:lnTo>
                  <a:pt x="9891" y="114"/>
                </a:lnTo>
                <a:lnTo>
                  <a:pt x="9900" y="118"/>
                </a:lnTo>
                <a:lnTo>
                  <a:pt x="9908" y="122"/>
                </a:lnTo>
                <a:lnTo>
                  <a:pt x="9916" y="127"/>
                </a:lnTo>
                <a:lnTo>
                  <a:pt x="9923" y="134"/>
                </a:lnTo>
                <a:lnTo>
                  <a:pt x="9930" y="141"/>
                </a:lnTo>
                <a:lnTo>
                  <a:pt x="9936" y="149"/>
                </a:lnTo>
                <a:lnTo>
                  <a:pt x="9940" y="157"/>
                </a:lnTo>
                <a:lnTo>
                  <a:pt x="9943" y="166"/>
                </a:lnTo>
                <a:lnTo>
                  <a:pt x="9941" y="184"/>
                </a:lnTo>
                <a:lnTo>
                  <a:pt x="9940" y="201"/>
                </a:lnTo>
                <a:lnTo>
                  <a:pt x="9938" y="218"/>
                </a:lnTo>
                <a:lnTo>
                  <a:pt x="9938" y="237"/>
                </a:lnTo>
                <a:lnTo>
                  <a:pt x="9938" y="254"/>
                </a:lnTo>
                <a:lnTo>
                  <a:pt x="9940" y="273"/>
                </a:lnTo>
                <a:lnTo>
                  <a:pt x="9942" y="290"/>
                </a:lnTo>
                <a:lnTo>
                  <a:pt x="9946" y="307"/>
                </a:lnTo>
                <a:lnTo>
                  <a:pt x="9950" y="328"/>
                </a:lnTo>
                <a:lnTo>
                  <a:pt x="9954" y="347"/>
                </a:lnTo>
                <a:lnTo>
                  <a:pt x="9960" y="367"/>
                </a:lnTo>
                <a:lnTo>
                  <a:pt x="9967" y="385"/>
                </a:lnTo>
                <a:lnTo>
                  <a:pt x="9975" y="404"/>
                </a:lnTo>
                <a:lnTo>
                  <a:pt x="9985" y="422"/>
                </a:lnTo>
                <a:lnTo>
                  <a:pt x="9995" y="440"/>
                </a:lnTo>
                <a:lnTo>
                  <a:pt x="10006" y="458"/>
                </a:lnTo>
                <a:lnTo>
                  <a:pt x="10017" y="474"/>
                </a:lnTo>
                <a:lnTo>
                  <a:pt x="10030" y="491"/>
                </a:lnTo>
                <a:lnTo>
                  <a:pt x="10043" y="507"/>
                </a:lnTo>
                <a:lnTo>
                  <a:pt x="10057" y="522"/>
                </a:lnTo>
                <a:lnTo>
                  <a:pt x="10071" y="537"/>
                </a:lnTo>
                <a:lnTo>
                  <a:pt x="10087" y="552"/>
                </a:lnTo>
                <a:lnTo>
                  <a:pt x="10102" y="566"/>
                </a:lnTo>
                <a:lnTo>
                  <a:pt x="10118" y="579"/>
                </a:lnTo>
                <a:lnTo>
                  <a:pt x="10128" y="593"/>
                </a:lnTo>
                <a:lnTo>
                  <a:pt x="10135" y="606"/>
                </a:lnTo>
                <a:lnTo>
                  <a:pt x="10141" y="620"/>
                </a:lnTo>
                <a:lnTo>
                  <a:pt x="10146" y="634"/>
                </a:lnTo>
                <a:lnTo>
                  <a:pt x="10149" y="650"/>
                </a:lnTo>
                <a:lnTo>
                  <a:pt x="10151" y="665"/>
                </a:lnTo>
                <a:lnTo>
                  <a:pt x="10152" y="681"/>
                </a:lnTo>
                <a:lnTo>
                  <a:pt x="10152" y="699"/>
                </a:lnTo>
                <a:close/>
                <a:moveTo>
                  <a:pt x="9921" y="1369"/>
                </a:moveTo>
                <a:lnTo>
                  <a:pt x="9919" y="1378"/>
                </a:lnTo>
                <a:lnTo>
                  <a:pt x="9918" y="1388"/>
                </a:lnTo>
                <a:lnTo>
                  <a:pt x="9917" y="1397"/>
                </a:lnTo>
                <a:lnTo>
                  <a:pt x="9917" y="1406"/>
                </a:lnTo>
                <a:lnTo>
                  <a:pt x="9918" y="1424"/>
                </a:lnTo>
                <a:lnTo>
                  <a:pt x="9919" y="1443"/>
                </a:lnTo>
                <a:lnTo>
                  <a:pt x="9921" y="1461"/>
                </a:lnTo>
                <a:lnTo>
                  <a:pt x="9921" y="1479"/>
                </a:lnTo>
                <a:lnTo>
                  <a:pt x="9920" y="1488"/>
                </a:lnTo>
                <a:lnTo>
                  <a:pt x="9919" y="1497"/>
                </a:lnTo>
                <a:lnTo>
                  <a:pt x="9918" y="1505"/>
                </a:lnTo>
                <a:lnTo>
                  <a:pt x="9915" y="1514"/>
                </a:lnTo>
                <a:lnTo>
                  <a:pt x="9798" y="1516"/>
                </a:lnTo>
                <a:lnTo>
                  <a:pt x="9581" y="1519"/>
                </a:lnTo>
                <a:lnTo>
                  <a:pt x="9279" y="1520"/>
                </a:lnTo>
                <a:lnTo>
                  <a:pt x="8906" y="1521"/>
                </a:lnTo>
                <a:lnTo>
                  <a:pt x="8477" y="1523"/>
                </a:lnTo>
                <a:lnTo>
                  <a:pt x="8004" y="1523"/>
                </a:lnTo>
                <a:lnTo>
                  <a:pt x="7504" y="1524"/>
                </a:lnTo>
                <a:lnTo>
                  <a:pt x="6989" y="1525"/>
                </a:lnTo>
                <a:lnTo>
                  <a:pt x="6474" y="1525"/>
                </a:lnTo>
                <a:lnTo>
                  <a:pt x="5974" y="1526"/>
                </a:lnTo>
                <a:lnTo>
                  <a:pt x="5503" y="1527"/>
                </a:lnTo>
                <a:lnTo>
                  <a:pt x="5074" y="1527"/>
                </a:lnTo>
                <a:lnTo>
                  <a:pt x="4703" y="1528"/>
                </a:lnTo>
                <a:lnTo>
                  <a:pt x="4402" y="1529"/>
                </a:lnTo>
                <a:lnTo>
                  <a:pt x="4187" y="1531"/>
                </a:lnTo>
                <a:lnTo>
                  <a:pt x="4072" y="1532"/>
                </a:lnTo>
                <a:lnTo>
                  <a:pt x="3995" y="1534"/>
                </a:lnTo>
                <a:lnTo>
                  <a:pt x="3918" y="1535"/>
                </a:lnTo>
                <a:lnTo>
                  <a:pt x="3841" y="1536"/>
                </a:lnTo>
                <a:lnTo>
                  <a:pt x="3765" y="1537"/>
                </a:lnTo>
                <a:lnTo>
                  <a:pt x="3689" y="1538"/>
                </a:lnTo>
                <a:lnTo>
                  <a:pt x="3613" y="1539"/>
                </a:lnTo>
                <a:lnTo>
                  <a:pt x="3537" y="1540"/>
                </a:lnTo>
                <a:lnTo>
                  <a:pt x="3462" y="1541"/>
                </a:lnTo>
                <a:lnTo>
                  <a:pt x="3386" y="1542"/>
                </a:lnTo>
                <a:lnTo>
                  <a:pt x="3310" y="1543"/>
                </a:lnTo>
                <a:lnTo>
                  <a:pt x="3235" y="1544"/>
                </a:lnTo>
                <a:lnTo>
                  <a:pt x="3159" y="1545"/>
                </a:lnTo>
                <a:lnTo>
                  <a:pt x="3083" y="1546"/>
                </a:lnTo>
                <a:lnTo>
                  <a:pt x="3008" y="1547"/>
                </a:lnTo>
                <a:lnTo>
                  <a:pt x="2932" y="1548"/>
                </a:lnTo>
                <a:lnTo>
                  <a:pt x="2856" y="1549"/>
                </a:lnTo>
                <a:lnTo>
                  <a:pt x="2789" y="1550"/>
                </a:lnTo>
                <a:lnTo>
                  <a:pt x="2720" y="1551"/>
                </a:lnTo>
                <a:lnTo>
                  <a:pt x="2653" y="1551"/>
                </a:lnTo>
                <a:lnTo>
                  <a:pt x="2586" y="1551"/>
                </a:lnTo>
                <a:lnTo>
                  <a:pt x="2517" y="1551"/>
                </a:lnTo>
                <a:lnTo>
                  <a:pt x="2450" y="1551"/>
                </a:lnTo>
                <a:lnTo>
                  <a:pt x="2381" y="1551"/>
                </a:lnTo>
                <a:lnTo>
                  <a:pt x="2314" y="1551"/>
                </a:lnTo>
                <a:lnTo>
                  <a:pt x="2246" y="1552"/>
                </a:lnTo>
                <a:lnTo>
                  <a:pt x="2179" y="1552"/>
                </a:lnTo>
                <a:lnTo>
                  <a:pt x="2110" y="1552"/>
                </a:lnTo>
                <a:lnTo>
                  <a:pt x="2044" y="1552"/>
                </a:lnTo>
                <a:lnTo>
                  <a:pt x="1976" y="1553"/>
                </a:lnTo>
                <a:lnTo>
                  <a:pt x="1909" y="1554"/>
                </a:lnTo>
                <a:lnTo>
                  <a:pt x="1842" y="1555"/>
                </a:lnTo>
                <a:lnTo>
                  <a:pt x="1776" y="1556"/>
                </a:lnTo>
                <a:lnTo>
                  <a:pt x="1759" y="1558"/>
                </a:lnTo>
                <a:lnTo>
                  <a:pt x="1740" y="1559"/>
                </a:lnTo>
                <a:lnTo>
                  <a:pt x="1721" y="1559"/>
                </a:lnTo>
                <a:lnTo>
                  <a:pt x="1702" y="1558"/>
                </a:lnTo>
                <a:lnTo>
                  <a:pt x="1683" y="1558"/>
                </a:lnTo>
                <a:lnTo>
                  <a:pt x="1664" y="1558"/>
                </a:lnTo>
                <a:lnTo>
                  <a:pt x="1655" y="1559"/>
                </a:lnTo>
                <a:lnTo>
                  <a:pt x="1646" y="1560"/>
                </a:lnTo>
                <a:lnTo>
                  <a:pt x="1637" y="1561"/>
                </a:lnTo>
                <a:lnTo>
                  <a:pt x="1628" y="1563"/>
                </a:lnTo>
                <a:lnTo>
                  <a:pt x="1606" y="1561"/>
                </a:lnTo>
                <a:lnTo>
                  <a:pt x="1584" y="1561"/>
                </a:lnTo>
                <a:lnTo>
                  <a:pt x="1560" y="1562"/>
                </a:lnTo>
                <a:lnTo>
                  <a:pt x="1538" y="1563"/>
                </a:lnTo>
                <a:lnTo>
                  <a:pt x="1515" y="1565"/>
                </a:lnTo>
                <a:lnTo>
                  <a:pt x="1493" y="1565"/>
                </a:lnTo>
                <a:lnTo>
                  <a:pt x="1482" y="1563"/>
                </a:lnTo>
                <a:lnTo>
                  <a:pt x="1470" y="1563"/>
                </a:lnTo>
                <a:lnTo>
                  <a:pt x="1460" y="1561"/>
                </a:lnTo>
                <a:lnTo>
                  <a:pt x="1450" y="1560"/>
                </a:lnTo>
                <a:lnTo>
                  <a:pt x="1413" y="1561"/>
                </a:lnTo>
                <a:lnTo>
                  <a:pt x="1377" y="1561"/>
                </a:lnTo>
                <a:lnTo>
                  <a:pt x="1340" y="1561"/>
                </a:lnTo>
                <a:lnTo>
                  <a:pt x="1303" y="1560"/>
                </a:lnTo>
                <a:lnTo>
                  <a:pt x="1266" y="1561"/>
                </a:lnTo>
                <a:lnTo>
                  <a:pt x="1228" y="1561"/>
                </a:lnTo>
                <a:lnTo>
                  <a:pt x="1191" y="1563"/>
                </a:lnTo>
                <a:lnTo>
                  <a:pt x="1154" y="1567"/>
                </a:lnTo>
                <a:lnTo>
                  <a:pt x="1148" y="1562"/>
                </a:lnTo>
                <a:lnTo>
                  <a:pt x="1144" y="1558"/>
                </a:lnTo>
                <a:lnTo>
                  <a:pt x="1141" y="1554"/>
                </a:lnTo>
                <a:lnTo>
                  <a:pt x="1139" y="1549"/>
                </a:lnTo>
                <a:lnTo>
                  <a:pt x="1138" y="1544"/>
                </a:lnTo>
                <a:lnTo>
                  <a:pt x="1138" y="1538"/>
                </a:lnTo>
                <a:lnTo>
                  <a:pt x="1138" y="1533"/>
                </a:lnTo>
                <a:lnTo>
                  <a:pt x="1139" y="1527"/>
                </a:lnTo>
                <a:lnTo>
                  <a:pt x="1141" y="1514"/>
                </a:lnTo>
                <a:lnTo>
                  <a:pt x="1144" y="1502"/>
                </a:lnTo>
                <a:lnTo>
                  <a:pt x="1145" y="1495"/>
                </a:lnTo>
                <a:lnTo>
                  <a:pt x="1145" y="1489"/>
                </a:lnTo>
                <a:lnTo>
                  <a:pt x="1145" y="1483"/>
                </a:lnTo>
                <a:lnTo>
                  <a:pt x="1145" y="1478"/>
                </a:lnTo>
                <a:lnTo>
                  <a:pt x="1144" y="1458"/>
                </a:lnTo>
                <a:lnTo>
                  <a:pt x="1141" y="1440"/>
                </a:lnTo>
                <a:lnTo>
                  <a:pt x="1138" y="1422"/>
                </a:lnTo>
                <a:lnTo>
                  <a:pt x="1134" y="1404"/>
                </a:lnTo>
                <a:lnTo>
                  <a:pt x="1129" y="1388"/>
                </a:lnTo>
                <a:lnTo>
                  <a:pt x="1123" y="1371"/>
                </a:lnTo>
                <a:lnTo>
                  <a:pt x="1115" y="1355"/>
                </a:lnTo>
                <a:lnTo>
                  <a:pt x="1106" y="1340"/>
                </a:lnTo>
                <a:lnTo>
                  <a:pt x="1097" y="1324"/>
                </a:lnTo>
                <a:lnTo>
                  <a:pt x="1087" y="1310"/>
                </a:lnTo>
                <a:lnTo>
                  <a:pt x="1076" y="1297"/>
                </a:lnTo>
                <a:lnTo>
                  <a:pt x="1063" y="1283"/>
                </a:lnTo>
                <a:lnTo>
                  <a:pt x="1051" y="1271"/>
                </a:lnTo>
                <a:lnTo>
                  <a:pt x="1037" y="1260"/>
                </a:lnTo>
                <a:lnTo>
                  <a:pt x="1021" y="1249"/>
                </a:lnTo>
                <a:lnTo>
                  <a:pt x="1006" y="1238"/>
                </a:lnTo>
                <a:lnTo>
                  <a:pt x="999" y="1234"/>
                </a:lnTo>
                <a:lnTo>
                  <a:pt x="993" y="1230"/>
                </a:lnTo>
                <a:lnTo>
                  <a:pt x="987" y="1224"/>
                </a:lnTo>
                <a:lnTo>
                  <a:pt x="982" y="1219"/>
                </a:lnTo>
                <a:lnTo>
                  <a:pt x="977" y="1213"/>
                </a:lnTo>
                <a:lnTo>
                  <a:pt x="972" y="1207"/>
                </a:lnTo>
                <a:lnTo>
                  <a:pt x="968" y="1200"/>
                </a:lnTo>
                <a:lnTo>
                  <a:pt x="965" y="1192"/>
                </a:lnTo>
                <a:lnTo>
                  <a:pt x="960" y="1178"/>
                </a:lnTo>
                <a:lnTo>
                  <a:pt x="956" y="1163"/>
                </a:lnTo>
                <a:lnTo>
                  <a:pt x="955" y="1148"/>
                </a:lnTo>
                <a:lnTo>
                  <a:pt x="954" y="1132"/>
                </a:lnTo>
                <a:lnTo>
                  <a:pt x="954" y="1125"/>
                </a:lnTo>
                <a:lnTo>
                  <a:pt x="955" y="1119"/>
                </a:lnTo>
                <a:lnTo>
                  <a:pt x="956" y="1113"/>
                </a:lnTo>
                <a:lnTo>
                  <a:pt x="958" y="1107"/>
                </a:lnTo>
                <a:lnTo>
                  <a:pt x="961" y="1100"/>
                </a:lnTo>
                <a:lnTo>
                  <a:pt x="964" y="1095"/>
                </a:lnTo>
                <a:lnTo>
                  <a:pt x="968" y="1090"/>
                </a:lnTo>
                <a:lnTo>
                  <a:pt x="972" y="1085"/>
                </a:lnTo>
                <a:lnTo>
                  <a:pt x="977" y="1082"/>
                </a:lnTo>
                <a:lnTo>
                  <a:pt x="982" y="1080"/>
                </a:lnTo>
                <a:lnTo>
                  <a:pt x="987" y="1079"/>
                </a:lnTo>
                <a:lnTo>
                  <a:pt x="993" y="1078"/>
                </a:lnTo>
                <a:lnTo>
                  <a:pt x="998" y="1079"/>
                </a:lnTo>
                <a:lnTo>
                  <a:pt x="1003" y="1080"/>
                </a:lnTo>
                <a:lnTo>
                  <a:pt x="1008" y="1082"/>
                </a:lnTo>
                <a:lnTo>
                  <a:pt x="1012" y="1085"/>
                </a:lnTo>
                <a:lnTo>
                  <a:pt x="1017" y="1090"/>
                </a:lnTo>
                <a:lnTo>
                  <a:pt x="1021" y="1096"/>
                </a:lnTo>
                <a:lnTo>
                  <a:pt x="1025" y="1103"/>
                </a:lnTo>
                <a:lnTo>
                  <a:pt x="1027" y="1109"/>
                </a:lnTo>
                <a:lnTo>
                  <a:pt x="1031" y="1121"/>
                </a:lnTo>
                <a:lnTo>
                  <a:pt x="1035" y="1134"/>
                </a:lnTo>
                <a:lnTo>
                  <a:pt x="1037" y="1140"/>
                </a:lnTo>
                <a:lnTo>
                  <a:pt x="1040" y="1146"/>
                </a:lnTo>
                <a:lnTo>
                  <a:pt x="1043" y="1152"/>
                </a:lnTo>
                <a:lnTo>
                  <a:pt x="1046" y="1158"/>
                </a:lnTo>
                <a:lnTo>
                  <a:pt x="1051" y="1162"/>
                </a:lnTo>
                <a:lnTo>
                  <a:pt x="1056" y="1167"/>
                </a:lnTo>
                <a:lnTo>
                  <a:pt x="1063" y="1170"/>
                </a:lnTo>
                <a:lnTo>
                  <a:pt x="1071" y="1173"/>
                </a:lnTo>
                <a:lnTo>
                  <a:pt x="1083" y="1177"/>
                </a:lnTo>
                <a:lnTo>
                  <a:pt x="1096" y="1179"/>
                </a:lnTo>
                <a:lnTo>
                  <a:pt x="1109" y="1181"/>
                </a:lnTo>
                <a:lnTo>
                  <a:pt x="1122" y="1181"/>
                </a:lnTo>
                <a:lnTo>
                  <a:pt x="1129" y="1181"/>
                </a:lnTo>
                <a:lnTo>
                  <a:pt x="1135" y="1179"/>
                </a:lnTo>
                <a:lnTo>
                  <a:pt x="1141" y="1178"/>
                </a:lnTo>
                <a:lnTo>
                  <a:pt x="1146" y="1175"/>
                </a:lnTo>
                <a:lnTo>
                  <a:pt x="1152" y="1172"/>
                </a:lnTo>
                <a:lnTo>
                  <a:pt x="1157" y="1168"/>
                </a:lnTo>
                <a:lnTo>
                  <a:pt x="1162" y="1163"/>
                </a:lnTo>
                <a:lnTo>
                  <a:pt x="1167" y="1157"/>
                </a:lnTo>
                <a:lnTo>
                  <a:pt x="1175" y="1149"/>
                </a:lnTo>
                <a:lnTo>
                  <a:pt x="1181" y="1139"/>
                </a:lnTo>
                <a:lnTo>
                  <a:pt x="1187" y="1129"/>
                </a:lnTo>
                <a:lnTo>
                  <a:pt x="1191" y="1119"/>
                </a:lnTo>
                <a:lnTo>
                  <a:pt x="1194" y="1108"/>
                </a:lnTo>
                <a:lnTo>
                  <a:pt x="1197" y="1096"/>
                </a:lnTo>
                <a:lnTo>
                  <a:pt x="1198" y="1084"/>
                </a:lnTo>
                <a:lnTo>
                  <a:pt x="1199" y="1073"/>
                </a:lnTo>
                <a:lnTo>
                  <a:pt x="1199" y="1061"/>
                </a:lnTo>
                <a:lnTo>
                  <a:pt x="1198" y="1048"/>
                </a:lnTo>
                <a:lnTo>
                  <a:pt x="1197" y="1036"/>
                </a:lnTo>
                <a:lnTo>
                  <a:pt x="1195" y="1025"/>
                </a:lnTo>
                <a:lnTo>
                  <a:pt x="1192" y="1014"/>
                </a:lnTo>
                <a:lnTo>
                  <a:pt x="1189" y="1002"/>
                </a:lnTo>
                <a:lnTo>
                  <a:pt x="1186" y="991"/>
                </a:lnTo>
                <a:lnTo>
                  <a:pt x="1182" y="982"/>
                </a:lnTo>
                <a:lnTo>
                  <a:pt x="1180" y="976"/>
                </a:lnTo>
                <a:lnTo>
                  <a:pt x="1177" y="971"/>
                </a:lnTo>
                <a:lnTo>
                  <a:pt x="1174" y="966"/>
                </a:lnTo>
                <a:lnTo>
                  <a:pt x="1170" y="961"/>
                </a:lnTo>
                <a:lnTo>
                  <a:pt x="1163" y="952"/>
                </a:lnTo>
                <a:lnTo>
                  <a:pt x="1154" y="944"/>
                </a:lnTo>
                <a:lnTo>
                  <a:pt x="1147" y="936"/>
                </a:lnTo>
                <a:lnTo>
                  <a:pt x="1141" y="927"/>
                </a:lnTo>
                <a:lnTo>
                  <a:pt x="1139" y="922"/>
                </a:lnTo>
                <a:lnTo>
                  <a:pt x="1138" y="917"/>
                </a:lnTo>
                <a:lnTo>
                  <a:pt x="1138" y="911"/>
                </a:lnTo>
                <a:lnTo>
                  <a:pt x="1139" y="905"/>
                </a:lnTo>
                <a:lnTo>
                  <a:pt x="1150" y="887"/>
                </a:lnTo>
                <a:lnTo>
                  <a:pt x="1162" y="868"/>
                </a:lnTo>
                <a:lnTo>
                  <a:pt x="1171" y="849"/>
                </a:lnTo>
                <a:lnTo>
                  <a:pt x="1178" y="830"/>
                </a:lnTo>
                <a:lnTo>
                  <a:pt x="1180" y="819"/>
                </a:lnTo>
                <a:lnTo>
                  <a:pt x="1182" y="809"/>
                </a:lnTo>
                <a:lnTo>
                  <a:pt x="1184" y="799"/>
                </a:lnTo>
                <a:lnTo>
                  <a:pt x="1185" y="789"/>
                </a:lnTo>
                <a:lnTo>
                  <a:pt x="1185" y="779"/>
                </a:lnTo>
                <a:lnTo>
                  <a:pt x="1185" y="768"/>
                </a:lnTo>
                <a:lnTo>
                  <a:pt x="1184" y="758"/>
                </a:lnTo>
                <a:lnTo>
                  <a:pt x="1182" y="748"/>
                </a:lnTo>
                <a:lnTo>
                  <a:pt x="1178" y="732"/>
                </a:lnTo>
                <a:lnTo>
                  <a:pt x="1174" y="715"/>
                </a:lnTo>
                <a:lnTo>
                  <a:pt x="1169" y="700"/>
                </a:lnTo>
                <a:lnTo>
                  <a:pt x="1163" y="685"/>
                </a:lnTo>
                <a:lnTo>
                  <a:pt x="1158" y="677"/>
                </a:lnTo>
                <a:lnTo>
                  <a:pt x="1154" y="670"/>
                </a:lnTo>
                <a:lnTo>
                  <a:pt x="1149" y="664"/>
                </a:lnTo>
                <a:lnTo>
                  <a:pt x="1144" y="658"/>
                </a:lnTo>
                <a:lnTo>
                  <a:pt x="1138" y="652"/>
                </a:lnTo>
                <a:lnTo>
                  <a:pt x="1132" y="647"/>
                </a:lnTo>
                <a:lnTo>
                  <a:pt x="1125" y="642"/>
                </a:lnTo>
                <a:lnTo>
                  <a:pt x="1117" y="637"/>
                </a:lnTo>
                <a:lnTo>
                  <a:pt x="1098" y="634"/>
                </a:lnTo>
                <a:lnTo>
                  <a:pt x="1078" y="632"/>
                </a:lnTo>
                <a:lnTo>
                  <a:pt x="1069" y="632"/>
                </a:lnTo>
                <a:lnTo>
                  <a:pt x="1057" y="632"/>
                </a:lnTo>
                <a:lnTo>
                  <a:pt x="1047" y="634"/>
                </a:lnTo>
                <a:lnTo>
                  <a:pt x="1037" y="639"/>
                </a:lnTo>
                <a:lnTo>
                  <a:pt x="1025" y="649"/>
                </a:lnTo>
                <a:lnTo>
                  <a:pt x="1011" y="658"/>
                </a:lnTo>
                <a:lnTo>
                  <a:pt x="1005" y="664"/>
                </a:lnTo>
                <a:lnTo>
                  <a:pt x="1001" y="669"/>
                </a:lnTo>
                <a:lnTo>
                  <a:pt x="999" y="673"/>
                </a:lnTo>
                <a:lnTo>
                  <a:pt x="998" y="676"/>
                </a:lnTo>
                <a:lnTo>
                  <a:pt x="997" y="680"/>
                </a:lnTo>
                <a:lnTo>
                  <a:pt x="997" y="686"/>
                </a:lnTo>
                <a:lnTo>
                  <a:pt x="999" y="694"/>
                </a:lnTo>
                <a:lnTo>
                  <a:pt x="999" y="702"/>
                </a:lnTo>
                <a:lnTo>
                  <a:pt x="999" y="710"/>
                </a:lnTo>
                <a:lnTo>
                  <a:pt x="998" y="718"/>
                </a:lnTo>
                <a:lnTo>
                  <a:pt x="996" y="726"/>
                </a:lnTo>
                <a:lnTo>
                  <a:pt x="993" y="735"/>
                </a:lnTo>
                <a:lnTo>
                  <a:pt x="989" y="743"/>
                </a:lnTo>
                <a:lnTo>
                  <a:pt x="985" y="750"/>
                </a:lnTo>
                <a:lnTo>
                  <a:pt x="979" y="754"/>
                </a:lnTo>
                <a:lnTo>
                  <a:pt x="972" y="758"/>
                </a:lnTo>
                <a:lnTo>
                  <a:pt x="965" y="761"/>
                </a:lnTo>
                <a:lnTo>
                  <a:pt x="958" y="763"/>
                </a:lnTo>
                <a:lnTo>
                  <a:pt x="952" y="764"/>
                </a:lnTo>
                <a:lnTo>
                  <a:pt x="945" y="764"/>
                </a:lnTo>
                <a:lnTo>
                  <a:pt x="939" y="762"/>
                </a:lnTo>
                <a:lnTo>
                  <a:pt x="933" y="760"/>
                </a:lnTo>
                <a:lnTo>
                  <a:pt x="927" y="751"/>
                </a:lnTo>
                <a:lnTo>
                  <a:pt x="923" y="743"/>
                </a:lnTo>
                <a:lnTo>
                  <a:pt x="921" y="734"/>
                </a:lnTo>
                <a:lnTo>
                  <a:pt x="919" y="723"/>
                </a:lnTo>
                <a:lnTo>
                  <a:pt x="919" y="714"/>
                </a:lnTo>
                <a:lnTo>
                  <a:pt x="920" y="704"/>
                </a:lnTo>
                <a:lnTo>
                  <a:pt x="921" y="694"/>
                </a:lnTo>
                <a:lnTo>
                  <a:pt x="923" y="682"/>
                </a:lnTo>
                <a:lnTo>
                  <a:pt x="934" y="663"/>
                </a:lnTo>
                <a:lnTo>
                  <a:pt x="946" y="645"/>
                </a:lnTo>
                <a:lnTo>
                  <a:pt x="959" y="626"/>
                </a:lnTo>
                <a:lnTo>
                  <a:pt x="973" y="609"/>
                </a:lnTo>
                <a:lnTo>
                  <a:pt x="1003" y="576"/>
                </a:lnTo>
                <a:lnTo>
                  <a:pt x="1034" y="543"/>
                </a:lnTo>
                <a:lnTo>
                  <a:pt x="1049" y="527"/>
                </a:lnTo>
                <a:lnTo>
                  <a:pt x="1063" y="510"/>
                </a:lnTo>
                <a:lnTo>
                  <a:pt x="1078" y="492"/>
                </a:lnTo>
                <a:lnTo>
                  <a:pt x="1090" y="475"/>
                </a:lnTo>
                <a:lnTo>
                  <a:pt x="1102" y="457"/>
                </a:lnTo>
                <a:lnTo>
                  <a:pt x="1111" y="437"/>
                </a:lnTo>
                <a:lnTo>
                  <a:pt x="1117" y="427"/>
                </a:lnTo>
                <a:lnTo>
                  <a:pt x="1120" y="416"/>
                </a:lnTo>
                <a:lnTo>
                  <a:pt x="1124" y="405"/>
                </a:lnTo>
                <a:lnTo>
                  <a:pt x="1127" y="394"/>
                </a:lnTo>
                <a:lnTo>
                  <a:pt x="1132" y="377"/>
                </a:lnTo>
                <a:lnTo>
                  <a:pt x="1136" y="358"/>
                </a:lnTo>
                <a:lnTo>
                  <a:pt x="1139" y="340"/>
                </a:lnTo>
                <a:lnTo>
                  <a:pt x="1140" y="322"/>
                </a:lnTo>
                <a:lnTo>
                  <a:pt x="1139" y="303"/>
                </a:lnTo>
                <a:lnTo>
                  <a:pt x="1138" y="285"/>
                </a:lnTo>
                <a:lnTo>
                  <a:pt x="1136" y="268"/>
                </a:lnTo>
                <a:lnTo>
                  <a:pt x="1133" y="249"/>
                </a:lnTo>
                <a:lnTo>
                  <a:pt x="1138" y="244"/>
                </a:lnTo>
                <a:lnTo>
                  <a:pt x="1144" y="240"/>
                </a:lnTo>
                <a:lnTo>
                  <a:pt x="1151" y="237"/>
                </a:lnTo>
                <a:lnTo>
                  <a:pt x="1157" y="235"/>
                </a:lnTo>
                <a:lnTo>
                  <a:pt x="1165" y="234"/>
                </a:lnTo>
                <a:lnTo>
                  <a:pt x="1173" y="234"/>
                </a:lnTo>
                <a:lnTo>
                  <a:pt x="1180" y="235"/>
                </a:lnTo>
                <a:lnTo>
                  <a:pt x="1188" y="237"/>
                </a:lnTo>
                <a:lnTo>
                  <a:pt x="1252" y="234"/>
                </a:lnTo>
                <a:lnTo>
                  <a:pt x="1314" y="232"/>
                </a:lnTo>
                <a:lnTo>
                  <a:pt x="1375" y="232"/>
                </a:lnTo>
                <a:lnTo>
                  <a:pt x="1437" y="232"/>
                </a:lnTo>
                <a:lnTo>
                  <a:pt x="1496" y="233"/>
                </a:lnTo>
                <a:lnTo>
                  <a:pt x="1556" y="233"/>
                </a:lnTo>
                <a:lnTo>
                  <a:pt x="1616" y="231"/>
                </a:lnTo>
                <a:lnTo>
                  <a:pt x="1677" y="228"/>
                </a:lnTo>
                <a:lnTo>
                  <a:pt x="1754" y="227"/>
                </a:lnTo>
                <a:lnTo>
                  <a:pt x="1831" y="226"/>
                </a:lnTo>
                <a:lnTo>
                  <a:pt x="1908" y="225"/>
                </a:lnTo>
                <a:lnTo>
                  <a:pt x="1985" y="224"/>
                </a:lnTo>
                <a:lnTo>
                  <a:pt x="2062" y="223"/>
                </a:lnTo>
                <a:lnTo>
                  <a:pt x="2140" y="222"/>
                </a:lnTo>
                <a:lnTo>
                  <a:pt x="2218" y="220"/>
                </a:lnTo>
                <a:lnTo>
                  <a:pt x="2294" y="219"/>
                </a:lnTo>
                <a:lnTo>
                  <a:pt x="2372" y="217"/>
                </a:lnTo>
                <a:lnTo>
                  <a:pt x="2449" y="216"/>
                </a:lnTo>
                <a:lnTo>
                  <a:pt x="2526" y="215"/>
                </a:lnTo>
                <a:lnTo>
                  <a:pt x="2604" y="214"/>
                </a:lnTo>
                <a:lnTo>
                  <a:pt x="2681" y="213"/>
                </a:lnTo>
                <a:lnTo>
                  <a:pt x="2757" y="212"/>
                </a:lnTo>
                <a:lnTo>
                  <a:pt x="2835" y="211"/>
                </a:lnTo>
                <a:lnTo>
                  <a:pt x="2912" y="210"/>
                </a:lnTo>
                <a:lnTo>
                  <a:pt x="2981" y="209"/>
                </a:lnTo>
                <a:lnTo>
                  <a:pt x="3052" y="208"/>
                </a:lnTo>
                <a:lnTo>
                  <a:pt x="3124" y="209"/>
                </a:lnTo>
                <a:lnTo>
                  <a:pt x="3197" y="209"/>
                </a:lnTo>
                <a:lnTo>
                  <a:pt x="3270" y="210"/>
                </a:lnTo>
                <a:lnTo>
                  <a:pt x="3343" y="210"/>
                </a:lnTo>
                <a:lnTo>
                  <a:pt x="3416" y="209"/>
                </a:lnTo>
                <a:lnTo>
                  <a:pt x="3487" y="206"/>
                </a:lnTo>
                <a:lnTo>
                  <a:pt x="3635" y="205"/>
                </a:lnTo>
                <a:lnTo>
                  <a:pt x="3883" y="204"/>
                </a:lnTo>
                <a:lnTo>
                  <a:pt x="4213" y="203"/>
                </a:lnTo>
                <a:lnTo>
                  <a:pt x="4615" y="201"/>
                </a:lnTo>
                <a:lnTo>
                  <a:pt x="5072" y="200"/>
                </a:lnTo>
                <a:lnTo>
                  <a:pt x="5572" y="199"/>
                </a:lnTo>
                <a:lnTo>
                  <a:pt x="6098" y="197"/>
                </a:lnTo>
                <a:lnTo>
                  <a:pt x="6640" y="196"/>
                </a:lnTo>
                <a:lnTo>
                  <a:pt x="7181" y="194"/>
                </a:lnTo>
                <a:lnTo>
                  <a:pt x="7708" y="193"/>
                </a:lnTo>
                <a:lnTo>
                  <a:pt x="8206" y="191"/>
                </a:lnTo>
                <a:lnTo>
                  <a:pt x="8663" y="190"/>
                </a:lnTo>
                <a:lnTo>
                  <a:pt x="9063" y="188"/>
                </a:lnTo>
                <a:lnTo>
                  <a:pt x="9392" y="187"/>
                </a:lnTo>
                <a:lnTo>
                  <a:pt x="9637" y="185"/>
                </a:lnTo>
                <a:lnTo>
                  <a:pt x="9783" y="183"/>
                </a:lnTo>
                <a:lnTo>
                  <a:pt x="9795" y="185"/>
                </a:lnTo>
                <a:lnTo>
                  <a:pt x="9809" y="186"/>
                </a:lnTo>
                <a:lnTo>
                  <a:pt x="9822" y="185"/>
                </a:lnTo>
                <a:lnTo>
                  <a:pt x="9836" y="184"/>
                </a:lnTo>
                <a:lnTo>
                  <a:pt x="9844" y="184"/>
                </a:lnTo>
                <a:lnTo>
                  <a:pt x="9850" y="184"/>
                </a:lnTo>
                <a:lnTo>
                  <a:pt x="9856" y="185"/>
                </a:lnTo>
                <a:lnTo>
                  <a:pt x="9861" y="186"/>
                </a:lnTo>
                <a:lnTo>
                  <a:pt x="9866" y="188"/>
                </a:lnTo>
                <a:lnTo>
                  <a:pt x="9871" y="191"/>
                </a:lnTo>
                <a:lnTo>
                  <a:pt x="9875" y="195"/>
                </a:lnTo>
                <a:lnTo>
                  <a:pt x="9878" y="200"/>
                </a:lnTo>
                <a:lnTo>
                  <a:pt x="9877" y="223"/>
                </a:lnTo>
                <a:lnTo>
                  <a:pt x="9877" y="244"/>
                </a:lnTo>
                <a:lnTo>
                  <a:pt x="9877" y="265"/>
                </a:lnTo>
                <a:lnTo>
                  <a:pt x="9879" y="287"/>
                </a:lnTo>
                <a:lnTo>
                  <a:pt x="9881" y="307"/>
                </a:lnTo>
                <a:lnTo>
                  <a:pt x="9885" y="328"/>
                </a:lnTo>
                <a:lnTo>
                  <a:pt x="9891" y="348"/>
                </a:lnTo>
                <a:lnTo>
                  <a:pt x="9897" y="369"/>
                </a:lnTo>
                <a:lnTo>
                  <a:pt x="9904" y="388"/>
                </a:lnTo>
                <a:lnTo>
                  <a:pt x="9912" y="407"/>
                </a:lnTo>
                <a:lnTo>
                  <a:pt x="9921" y="425"/>
                </a:lnTo>
                <a:lnTo>
                  <a:pt x="9931" y="443"/>
                </a:lnTo>
                <a:lnTo>
                  <a:pt x="9944" y="461"/>
                </a:lnTo>
                <a:lnTo>
                  <a:pt x="9956" y="478"/>
                </a:lnTo>
                <a:lnTo>
                  <a:pt x="9970" y="494"/>
                </a:lnTo>
                <a:lnTo>
                  <a:pt x="9986" y="510"/>
                </a:lnTo>
                <a:lnTo>
                  <a:pt x="9994" y="520"/>
                </a:lnTo>
                <a:lnTo>
                  <a:pt x="10004" y="530"/>
                </a:lnTo>
                <a:lnTo>
                  <a:pt x="10013" y="540"/>
                </a:lnTo>
                <a:lnTo>
                  <a:pt x="10024" y="550"/>
                </a:lnTo>
                <a:lnTo>
                  <a:pt x="10046" y="570"/>
                </a:lnTo>
                <a:lnTo>
                  <a:pt x="10066" y="590"/>
                </a:lnTo>
                <a:lnTo>
                  <a:pt x="10076" y="602"/>
                </a:lnTo>
                <a:lnTo>
                  <a:pt x="10084" y="613"/>
                </a:lnTo>
                <a:lnTo>
                  <a:pt x="10090" y="625"/>
                </a:lnTo>
                <a:lnTo>
                  <a:pt x="10094" y="637"/>
                </a:lnTo>
                <a:lnTo>
                  <a:pt x="10096" y="644"/>
                </a:lnTo>
                <a:lnTo>
                  <a:pt x="10097" y="650"/>
                </a:lnTo>
                <a:lnTo>
                  <a:pt x="10097" y="657"/>
                </a:lnTo>
                <a:lnTo>
                  <a:pt x="10096" y="664"/>
                </a:lnTo>
                <a:lnTo>
                  <a:pt x="10095" y="671"/>
                </a:lnTo>
                <a:lnTo>
                  <a:pt x="10094" y="678"/>
                </a:lnTo>
                <a:lnTo>
                  <a:pt x="10091" y="686"/>
                </a:lnTo>
                <a:lnTo>
                  <a:pt x="10088" y="694"/>
                </a:lnTo>
                <a:lnTo>
                  <a:pt x="10083" y="695"/>
                </a:lnTo>
                <a:lnTo>
                  <a:pt x="10078" y="697"/>
                </a:lnTo>
                <a:lnTo>
                  <a:pt x="10072" y="697"/>
                </a:lnTo>
                <a:lnTo>
                  <a:pt x="10068" y="697"/>
                </a:lnTo>
                <a:lnTo>
                  <a:pt x="10059" y="695"/>
                </a:lnTo>
                <a:lnTo>
                  <a:pt x="10051" y="692"/>
                </a:lnTo>
                <a:lnTo>
                  <a:pt x="10043" y="687"/>
                </a:lnTo>
                <a:lnTo>
                  <a:pt x="10035" y="681"/>
                </a:lnTo>
                <a:lnTo>
                  <a:pt x="10026" y="674"/>
                </a:lnTo>
                <a:lnTo>
                  <a:pt x="10019" y="667"/>
                </a:lnTo>
                <a:lnTo>
                  <a:pt x="10011" y="660"/>
                </a:lnTo>
                <a:lnTo>
                  <a:pt x="10003" y="654"/>
                </a:lnTo>
                <a:lnTo>
                  <a:pt x="9995" y="647"/>
                </a:lnTo>
                <a:lnTo>
                  <a:pt x="9987" y="642"/>
                </a:lnTo>
                <a:lnTo>
                  <a:pt x="9977" y="637"/>
                </a:lnTo>
                <a:lnTo>
                  <a:pt x="9967" y="635"/>
                </a:lnTo>
                <a:lnTo>
                  <a:pt x="9962" y="634"/>
                </a:lnTo>
                <a:lnTo>
                  <a:pt x="9957" y="634"/>
                </a:lnTo>
                <a:lnTo>
                  <a:pt x="9952" y="635"/>
                </a:lnTo>
                <a:lnTo>
                  <a:pt x="9946" y="636"/>
                </a:lnTo>
                <a:lnTo>
                  <a:pt x="9932" y="641"/>
                </a:lnTo>
                <a:lnTo>
                  <a:pt x="9920" y="646"/>
                </a:lnTo>
                <a:lnTo>
                  <a:pt x="9908" y="652"/>
                </a:lnTo>
                <a:lnTo>
                  <a:pt x="9897" y="660"/>
                </a:lnTo>
                <a:lnTo>
                  <a:pt x="9893" y="664"/>
                </a:lnTo>
                <a:lnTo>
                  <a:pt x="9887" y="668"/>
                </a:lnTo>
                <a:lnTo>
                  <a:pt x="9883" y="673"/>
                </a:lnTo>
                <a:lnTo>
                  <a:pt x="9879" y="679"/>
                </a:lnTo>
                <a:lnTo>
                  <a:pt x="9876" y="685"/>
                </a:lnTo>
                <a:lnTo>
                  <a:pt x="9873" y="692"/>
                </a:lnTo>
                <a:lnTo>
                  <a:pt x="9871" y="698"/>
                </a:lnTo>
                <a:lnTo>
                  <a:pt x="9869" y="705"/>
                </a:lnTo>
                <a:lnTo>
                  <a:pt x="9867" y="715"/>
                </a:lnTo>
                <a:lnTo>
                  <a:pt x="9865" y="724"/>
                </a:lnTo>
                <a:lnTo>
                  <a:pt x="9865" y="735"/>
                </a:lnTo>
                <a:lnTo>
                  <a:pt x="9865" y="744"/>
                </a:lnTo>
                <a:lnTo>
                  <a:pt x="9866" y="753"/>
                </a:lnTo>
                <a:lnTo>
                  <a:pt x="9868" y="762"/>
                </a:lnTo>
                <a:lnTo>
                  <a:pt x="9870" y="771"/>
                </a:lnTo>
                <a:lnTo>
                  <a:pt x="9873" y="781"/>
                </a:lnTo>
                <a:lnTo>
                  <a:pt x="9881" y="797"/>
                </a:lnTo>
                <a:lnTo>
                  <a:pt x="9891" y="813"/>
                </a:lnTo>
                <a:lnTo>
                  <a:pt x="9901" y="829"/>
                </a:lnTo>
                <a:lnTo>
                  <a:pt x="9912" y="843"/>
                </a:lnTo>
                <a:lnTo>
                  <a:pt x="9911" y="849"/>
                </a:lnTo>
                <a:lnTo>
                  <a:pt x="9910" y="854"/>
                </a:lnTo>
                <a:lnTo>
                  <a:pt x="9907" y="859"/>
                </a:lnTo>
                <a:lnTo>
                  <a:pt x="9905" y="863"/>
                </a:lnTo>
                <a:lnTo>
                  <a:pt x="9898" y="872"/>
                </a:lnTo>
                <a:lnTo>
                  <a:pt x="9890" y="880"/>
                </a:lnTo>
                <a:lnTo>
                  <a:pt x="9881" y="888"/>
                </a:lnTo>
                <a:lnTo>
                  <a:pt x="9874" y="896"/>
                </a:lnTo>
                <a:lnTo>
                  <a:pt x="9871" y="900"/>
                </a:lnTo>
                <a:lnTo>
                  <a:pt x="9868" y="905"/>
                </a:lnTo>
                <a:lnTo>
                  <a:pt x="9865" y="909"/>
                </a:lnTo>
                <a:lnTo>
                  <a:pt x="9863" y="914"/>
                </a:lnTo>
                <a:lnTo>
                  <a:pt x="9860" y="924"/>
                </a:lnTo>
                <a:lnTo>
                  <a:pt x="9857" y="934"/>
                </a:lnTo>
                <a:lnTo>
                  <a:pt x="9855" y="943"/>
                </a:lnTo>
                <a:lnTo>
                  <a:pt x="9855" y="953"/>
                </a:lnTo>
                <a:lnTo>
                  <a:pt x="9855" y="963"/>
                </a:lnTo>
                <a:lnTo>
                  <a:pt x="9855" y="973"/>
                </a:lnTo>
                <a:lnTo>
                  <a:pt x="9857" y="982"/>
                </a:lnTo>
                <a:lnTo>
                  <a:pt x="9859" y="991"/>
                </a:lnTo>
                <a:lnTo>
                  <a:pt x="9862" y="1001"/>
                </a:lnTo>
                <a:lnTo>
                  <a:pt x="9866" y="1011"/>
                </a:lnTo>
                <a:lnTo>
                  <a:pt x="9869" y="1019"/>
                </a:lnTo>
                <a:lnTo>
                  <a:pt x="9874" y="1028"/>
                </a:lnTo>
                <a:lnTo>
                  <a:pt x="9879" y="1036"/>
                </a:lnTo>
                <a:lnTo>
                  <a:pt x="9884" y="1044"/>
                </a:lnTo>
                <a:lnTo>
                  <a:pt x="9891" y="1051"/>
                </a:lnTo>
                <a:lnTo>
                  <a:pt x="9897" y="1059"/>
                </a:lnTo>
                <a:lnTo>
                  <a:pt x="9918" y="1068"/>
                </a:lnTo>
                <a:lnTo>
                  <a:pt x="9941" y="1078"/>
                </a:lnTo>
                <a:lnTo>
                  <a:pt x="9952" y="1081"/>
                </a:lnTo>
                <a:lnTo>
                  <a:pt x="9963" y="1083"/>
                </a:lnTo>
                <a:lnTo>
                  <a:pt x="9969" y="1082"/>
                </a:lnTo>
                <a:lnTo>
                  <a:pt x="9974" y="1081"/>
                </a:lnTo>
                <a:lnTo>
                  <a:pt x="9980" y="1079"/>
                </a:lnTo>
                <a:lnTo>
                  <a:pt x="9986" y="1076"/>
                </a:lnTo>
                <a:lnTo>
                  <a:pt x="9995" y="1070"/>
                </a:lnTo>
                <a:lnTo>
                  <a:pt x="10003" y="1064"/>
                </a:lnTo>
                <a:lnTo>
                  <a:pt x="10011" y="1056"/>
                </a:lnTo>
                <a:lnTo>
                  <a:pt x="10018" y="1047"/>
                </a:lnTo>
                <a:lnTo>
                  <a:pt x="10024" y="1038"/>
                </a:lnTo>
                <a:lnTo>
                  <a:pt x="10030" y="1028"/>
                </a:lnTo>
                <a:lnTo>
                  <a:pt x="10031" y="1023"/>
                </a:lnTo>
                <a:lnTo>
                  <a:pt x="10032" y="1017"/>
                </a:lnTo>
                <a:lnTo>
                  <a:pt x="10033" y="1012"/>
                </a:lnTo>
                <a:lnTo>
                  <a:pt x="10033" y="1004"/>
                </a:lnTo>
                <a:lnTo>
                  <a:pt x="10037" y="1001"/>
                </a:lnTo>
                <a:lnTo>
                  <a:pt x="10043" y="998"/>
                </a:lnTo>
                <a:lnTo>
                  <a:pt x="10049" y="997"/>
                </a:lnTo>
                <a:lnTo>
                  <a:pt x="10056" y="997"/>
                </a:lnTo>
                <a:lnTo>
                  <a:pt x="10062" y="998"/>
                </a:lnTo>
                <a:lnTo>
                  <a:pt x="10069" y="1000"/>
                </a:lnTo>
                <a:lnTo>
                  <a:pt x="10076" y="1003"/>
                </a:lnTo>
                <a:lnTo>
                  <a:pt x="10082" y="1007"/>
                </a:lnTo>
                <a:lnTo>
                  <a:pt x="10089" y="1016"/>
                </a:lnTo>
                <a:lnTo>
                  <a:pt x="10095" y="1025"/>
                </a:lnTo>
                <a:lnTo>
                  <a:pt x="10099" y="1035"/>
                </a:lnTo>
                <a:lnTo>
                  <a:pt x="10102" y="1045"/>
                </a:lnTo>
                <a:lnTo>
                  <a:pt x="10103" y="1056"/>
                </a:lnTo>
                <a:lnTo>
                  <a:pt x="10103" y="1066"/>
                </a:lnTo>
                <a:lnTo>
                  <a:pt x="10100" y="1077"/>
                </a:lnTo>
                <a:lnTo>
                  <a:pt x="10097" y="1087"/>
                </a:lnTo>
                <a:lnTo>
                  <a:pt x="10089" y="1104"/>
                </a:lnTo>
                <a:lnTo>
                  <a:pt x="10081" y="1119"/>
                </a:lnTo>
                <a:lnTo>
                  <a:pt x="10070" y="1133"/>
                </a:lnTo>
                <a:lnTo>
                  <a:pt x="10059" y="1148"/>
                </a:lnTo>
                <a:lnTo>
                  <a:pt x="10036" y="1174"/>
                </a:lnTo>
                <a:lnTo>
                  <a:pt x="10011" y="1200"/>
                </a:lnTo>
                <a:lnTo>
                  <a:pt x="9998" y="1213"/>
                </a:lnTo>
                <a:lnTo>
                  <a:pt x="9987" y="1226"/>
                </a:lnTo>
                <a:lnTo>
                  <a:pt x="9975" y="1239"/>
                </a:lnTo>
                <a:lnTo>
                  <a:pt x="9964" y="1253"/>
                </a:lnTo>
                <a:lnTo>
                  <a:pt x="9955" y="1268"/>
                </a:lnTo>
                <a:lnTo>
                  <a:pt x="9947" y="1283"/>
                </a:lnTo>
                <a:lnTo>
                  <a:pt x="9940" y="1300"/>
                </a:lnTo>
                <a:lnTo>
                  <a:pt x="9933" y="1317"/>
                </a:lnTo>
                <a:lnTo>
                  <a:pt x="9921" y="1369"/>
                </a:lnTo>
                <a:close/>
                <a:moveTo>
                  <a:pt x="9912" y="1231"/>
                </a:moveTo>
                <a:lnTo>
                  <a:pt x="9905" y="1243"/>
                </a:lnTo>
                <a:lnTo>
                  <a:pt x="9899" y="1254"/>
                </a:lnTo>
                <a:lnTo>
                  <a:pt x="9893" y="1266"/>
                </a:lnTo>
                <a:lnTo>
                  <a:pt x="9887" y="1277"/>
                </a:lnTo>
                <a:lnTo>
                  <a:pt x="9878" y="1303"/>
                </a:lnTo>
                <a:lnTo>
                  <a:pt x="9871" y="1328"/>
                </a:lnTo>
                <a:lnTo>
                  <a:pt x="9864" y="1355"/>
                </a:lnTo>
                <a:lnTo>
                  <a:pt x="9859" y="1382"/>
                </a:lnTo>
                <a:lnTo>
                  <a:pt x="9853" y="1408"/>
                </a:lnTo>
                <a:lnTo>
                  <a:pt x="9848" y="1435"/>
                </a:lnTo>
                <a:lnTo>
                  <a:pt x="9829" y="1450"/>
                </a:lnTo>
                <a:lnTo>
                  <a:pt x="9784" y="1452"/>
                </a:lnTo>
                <a:lnTo>
                  <a:pt x="9739" y="1453"/>
                </a:lnTo>
                <a:lnTo>
                  <a:pt x="9694" y="1454"/>
                </a:lnTo>
                <a:lnTo>
                  <a:pt x="9649" y="1455"/>
                </a:lnTo>
                <a:lnTo>
                  <a:pt x="9603" y="1456"/>
                </a:lnTo>
                <a:lnTo>
                  <a:pt x="9558" y="1456"/>
                </a:lnTo>
                <a:lnTo>
                  <a:pt x="9512" y="1457"/>
                </a:lnTo>
                <a:lnTo>
                  <a:pt x="9467" y="1457"/>
                </a:lnTo>
                <a:lnTo>
                  <a:pt x="9421" y="1457"/>
                </a:lnTo>
                <a:lnTo>
                  <a:pt x="9376" y="1457"/>
                </a:lnTo>
                <a:lnTo>
                  <a:pt x="9331" y="1457"/>
                </a:lnTo>
                <a:lnTo>
                  <a:pt x="9286" y="1458"/>
                </a:lnTo>
                <a:lnTo>
                  <a:pt x="9242" y="1458"/>
                </a:lnTo>
                <a:lnTo>
                  <a:pt x="9198" y="1458"/>
                </a:lnTo>
                <a:lnTo>
                  <a:pt x="9155" y="1458"/>
                </a:lnTo>
                <a:lnTo>
                  <a:pt x="9112" y="1459"/>
                </a:lnTo>
                <a:lnTo>
                  <a:pt x="3106" y="1473"/>
                </a:lnTo>
                <a:lnTo>
                  <a:pt x="2985" y="1475"/>
                </a:lnTo>
                <a:lnTo>
                  <a:pt x="1954" y="1480"/>
                </a:lnTo>
                <a:lnTo>
                  <a:pt x="1906" y="1480"/>
                </a:lnTo>
                <a:lnTo>
                  <a:pt x="1859" y="1480"/>
                </a:lnTo>
                <a:lnTo>
                  <a:pt x="1812" y="1480"/>
                </a:lnTo>
                <a:lnTo>
                  <a:pt x="1765" y="1481"/>
                </a:lnTo>
                <a:lnTo>
                  <a:pt x="1719" y="1482"/>
                </a:lnTo>
                <a:lnTo>
                  <a:pt x="1673" y="1483"/>
                </a:lnTo>
                <a:lnTo>
                  <a:pt x="1627" y="1484"/>
                </a:lnTo>
                <a:lnTo>
                  <a:pt x="1581" y="1485"/>
                </a:lnTo>
                <a:lnTo>
                  <a:pt x="1536" y="1486"/>
                </a:lnTo>
                <a:lnTo>
                  <a:pt x="1490" y="1487"/>
                </a:lnTo>
                <a:lnTo>
                  <a:pt x="1445" y="1488"/>
                </a:lnTo>
                <a:lnTo>
                  <a:pt x="1399" y="1489"/>
                </a:lnTo>
                <a:lnTo>
                  <a:pt x="1353" y="1489"/>
                </a:lnTo>
                <a:lnTo>
                  <a:pt x="1307" y="1489"/>
                </a:lnTo>
                <a:lnTo>
                  <a:pt x="1260" y="1489"/>
                </a:lnTo>
                <a:lnTo>
                  <a:pt x="1213" y="1489"/>
                </a:lnTo>
                <a:lnTo>
                  <a:pt x="1209" y="1484"/>
                </a:lnTo>
                <a:lnTo>
                  <a:pt x="1207" y="1480"/>
                </a:lnTo>
                <a:lnTo>
                  <a:pt x="1204" y="1475"/>
                </a:lnTo>
                <a:lnTo>
                  <a:pt x="1203" y="1469"/>
                </a:lnTo>
                <a:lnTo>
                  <a:pt x="1203" y="1458"/>
                </a:lnTo>
                <a:lnTo>
                  <a:pt x="1204" y="1447"/>
                </a:lnTo>
                <a:lnTo>
                  <a:pt x="1205" y="1436"/>
                </a:lnTo>
                <a:lnTo>
                  <a:pt x="1205" y="1424"/>
                </a:lnTo>
                <a:lnTo>
                  <a:pt x="1205" y="1419"/>
                </a:lnTo>
                <a:lnTo>
                  <a:pt x="1204" y="1413"/>
                </a:lnTo>
                <a:lnTo>
                  <a:pt x="1202" y="1408"/>
                </a:lnTo>
                <a:lnTo>
                  <a:pt x="1200" y="1403"/>
                </a:lnTo>
                <a:lnTo>
                  <a:pt x="1196" y="1384"/>
                </a:lnTo>
                <a:lnTo>
                  <a:pt x="1191" y="1364"/>
                </a:lnTo>
                <a:lnTo>
                  <a:pt x="1186" y="1346"/>
                </a:lnTo>
                <a:lnTo>
                  <a:pt x="1179" y="1327"/>
                </a:lnTo>
                <a:lnTo>
                  <a:pt x="1171" y="1310"/>
                </a:lnTo>
                <a:lnTo>
                  <a:pt x="1162" y="1294"/>
                </a:lnTo>
                <a:lnTo>
                  <a:pt x="1150" y="1277"/>
                </a:lnTo>
                <a:lnTo>
                  <a:pt x="1139" y="1262"/>
                </a:lnTo>
                <a:lnTo>
                  <a:pt x="1139" y="1257"/>
                </a:lnTo>
                <a:lnTo>
                  <a:pt x="1140" y="1253"/>
                </a:lnTo>
                <a:lnTo>
                  <a:pt x="1142" y="1249"/>
                </a:lnTo>
                <a:lnTo>
                  <a:pt x="1144" y="1246"/>
                </a:lnTo>
                <a:lnTo>
                  <a:pt x="1151" y="1242"/>
                </a:lnTo>
                <a:lnTo>
                  <a:pt x="1158" y="1238"/>
                </a:lnTo>
                <a:lnTo>
                  <a:pt x="1167" y="1235"/>
                </a:lnTo>
                <a:lnTo>
                  <a:pt x="1175" y="1232"/>
                </a:lnTo>
                <a:lnTo>
                  <a:pt x="1179" y="1230"/>
                </a:lnTo>
                <a:lnTo>
                  <a:pt x="1182" y="1228"/>
                </a:lnTo>
                <a:lnTo>
                  <a:pt x="1185" y="1225"/>
                </a:lnTo>
                <a:lnTo>
                  <a:pt x="1188" y="1221"/>
                </a:lnTo>
                <a:lnTo>
                  <a:pt x="1196" y="1215"/>
                </a:lnTo>
                <a:lnTo>
                  <a:pt x="1202" y="1208"/>
                </a:lnTo>
                <a:lnTo>
                  <a:pt x="1209" y="1201"/>
                </a:lnTo>
                <a:lnTo>
                  <a:pt x="1214" y="1192"/>
                </a:lnTo>
                <a:lnTo>
                  <a:pt x="1218" y="1184"/>
                </a:lnTo>
                <a:lnTo>
                  <a:pt x="1222" y="1176"/>
                </a:lnTo>
                <a:lnTo>
                  <a:pt x="1225" y="1168"/>
                </a:lnTo>
                <a:lnTo>
                  <a:pt x="1227" y="1160"/>
                </a:lnTo>
                <a:lnTo>
                  <a:pt x="1234" y="1124"/>
                </a:lnTo>
                <a:lnTo>
                  <a:pt x="1243" y="1088"/>
                </a:lnTo>
                <a:lnTo>
                  <a:pt x="1248" y="1084"/>
                </a:lnTo>
                <a:lnTo>
                  <a:pt x="1254" y="1081"/>
                </a:lnTo>
                <a:lnTo>
                  <a:pt x="1259" y="1079"/>
                </a:lnTo>
                <a:lnTo>
                  <a:pt x="1264" y="1077"/>
                </a:lnTo>
                <a:lnTo>
                  <a:pt x="1276" y="1075"/>
                </a:lnTo>
                <a:lnTo>
                  <a:pt x="1288" y="1075"/>
                </a:lnTo>
                <a:lnTo>
                  <a:pt x="1300" y="1075"/>
                </a:lnTo>
                <a:lnTo>
                  <a:pt x="1312" y="1074"/>
                </a:lnTo>
                <a:lnTo>
                  <a:pt x="1317" y="1073"/>
                </a:lnTo>
                <a:lnTo>
                  <a:pt x="1323" y="1071"/>
                </a:lnTo>
                <a:lnTo>
                  <a:pt x="1328" y="1069"/>
                </a:lnTo>
                <a:lnTo>
                  <a:pt x="1332" y="1066"/>
                </a:lnTo>
                <a:lnTo>
                  <a:pt x="1340" y="1068"/>
                </a:lnTo>
                <a:lnTo>
                  <a:pt x="1348" y="1068"/>
                </a:lnTo>
                <a:lnTo>
                  <a:pt x="1355" y="1068"/>
                </a:lnTo>
                <a:lnTo>
                  <a:pt x="1361" y="1067"/>
                </a:lnTo>
                <a:lnTo>
                  <a:pt x="1373" y="1062"/>
                </a:lnTo>
                <a:lnTo>
                  <a:pt x="1384" y="1056"/>
                </a:lnTo>
                <a:lnTo>
                  <a:pt x="1395" y="1048"/>
                </a:lnTo>
                <a:lnTo>
                  <a:pt x="1406" y="1042"/>
                </a:lnTo>
                <a:lnTo>
                  <a:pt x="1412" y="1039"/>
                </a:lnTo>
                <a:lnTo>
                  <a:pt x="1418" y="1037"/>
                </a:lnTo>
                <a:lnTo>
                  <a:pt x="1424" y="1035"/>
                </a:lnTo>
                <a:lnTo>
                  <a:pt x="1431" y="1034"/>
                </a:lnTo>
                <a:lnTo>
                  <a:pt x="1439" y="1030"/>
                </a:lnTo>
                <a:lnTo>
                  <a:pt x="1446" y="1025"/>
                </a:lnTo>
                <a:lnTo>
                  <a:pt x="1452" y="1020"/>
                </a:lnTo>
                <a:lnTo>
                  <a:pt x="1458" y="1014"/>
                </a:lnTo>
                <a:lnTo>
                  <a:pt x="1468" y="1001"/>
                </a:lnTo>
                <a:lnTo>
                  <a:pt x="1476" y="988"/>
                </a:lnTo>
                <a:lnTo>
                  <a:pt x="1492" y="960"/>
                </a:lnTo>
                <a:lnTo>
                  <a:pt x="1508" y="932"/>
                </a:lnTo>
                <a:lnTo>
                  <a:pt x="1509" y="922"/>
                </a:lnTo>
                <a:lnTo>
                  <a:pt x="1509" y="912"/>
                </a:lnTo>
                <a:lnTo>
                  <a:pt x="1509" y="902"/>
                </a:lnTo>
                <a:lnTo>
                  <a:pt x="1508" y="893"/>
                </a:lnTo>
                <a:lnTo>
                  <a:pt x="1507" y="884"/>
                </a:lnTo>
                <a:lnTo>
                  <a:pt x="1505" y="875"/>
                </a:lnTo>
                <a:lnTo>
                  <a:pt x="1502" y="865"/>
                </a:lnTo>
                <a:lnTo>
                  <a:pt x="1499" y="856"/>
                </a:lnTo>
                <a:lnTo>
                  <a:pt x="1496" y="847"/>
                </a:lnTo>
                <a:lnTo>
                  <a:pt x="1492" y="839"/>
                </a:lnTo>
                <a:lnTo>
                  <a:pt x="1487" y="831"/>
                </a:lnTo>
                <a:lnTo>
                  <a:pt x="1482" y="821"/>
                </a:lnTo>
                <a:lnTo>
                  <a:pt x="1475" y="813"/>
                </a:lnTo>
                <a:lnTo>
                  <a:pt x="1469" y="806"/>
                </a:lnTo>
                <a:lnTo>
                  <a:pt x="1463" y="798"/>
                </a:lnTo>
                <a:lnTo>
                  <a:pt x="1456" y="791"/>
                </a:lnTo>
                <a:lnTo>
                  <a:pt x="1438" y="783"/>
                </a:lnTo>
                <a:lnTo>
                  <a:pt x="1417" y="774"/>
                </a:lnTo>
                <a:lnTo>
                  <a:pt x="1407" y="770"/>
                </a:lnTo>
                <a:lnTo>
                  <a:pt x="1396" y="767"/>
                </a:lnTo>
                <a:lnTo>
                  <a:pt x="1384" y="764"/>
                </a:lnTo>
                <a:lnTo>
                  <a:pt x="1374" y="762"/>
                </a:lnTo>
                <a:lnTo>
                  <a:pt x="1363" y="761"/>
                </a:lnTo>
                <a:lnTo>
                  <a:pt x="1352" y="761"/>
                </a:lnTo>
                <a:lnTo>
                  <a:pt x="1340" y="761"/>
                </a:lnTo>
                <a:lnTo>
                  <a:pt x="1329" y="763"/>
                </a:lnTo>
                <a:lnTo>
                  <a:pt x="1319" y="766"/>
                </a:lnTo>
                <a:lnTo>
                  <a:pt x="1309" y="770"/>
                </a:lnTo>
                <a:lnTo>
                  <a:pt x="1299" y="775"/>
                </a:lnTo>
                <a:lnTo>
                  <a:pt x="1289" y="784"/>
                </a:lnTo>
                <a:lnTo>
                  <a:pt x="1286" y="782"/>
                </a:lnTo>
                <a:lnTo>
                  <a:pt x="1283" y="781"/>
                </a:lnTo>
                <a:lnTo>
                  <a:pt x="1280" y="780"/>
                </a:lnTo>
                <a:lnTo>
                  <a:pt x="1277" y="780"/>
                </a:lnTo>
                <a:lnTo>
                  <a:pt x="1271" y="780"/>
                </a:lnTo>
                <a:lnTo>
                  <a:pt x="1265" y="781"/>
                </a:lnTo>
                <a:lnTo>
                  <a:pt x="1259" y="781"/>
                </a:lnTo>
                <a:lnTo>
                  <a:pt x="1254" y="780"/>
                </a:lnTo>
                <a:lnTo>
                  <a:pt x="1252" y="778"/>
                </a:lnTo>
                <a:lnTo>
                  <a:pt x="1249" y="775"/>
                </a:lnTo>
                <a:lnTo>
                  <a:pt x="1247" y="772"/>
                </a:lnTo>
                <a:lnTo>
                  <a:pt x="1246" y="768"/>
                </a:lnTo>
                <a:lnTo>
                  <a:pt x="1247" y="760"/>
                </a:lnTo>
                <a:lnTo>
                  <a:pt x="1247" y="752"/>
                </a:lnTo>
                <a:lnTo>
                  <a:pt x="1247" y="744"/>
                </a:lnTo>
                <a:lnTo>
                  <a:pt x="1246" y="737"/>
                </a:lnTo>
                <a:lnTo>
                  <a:pt x="1243" y="721"/>
                </a:lnTo>
                <a:lnTo>
                  <a:pt x="1238" y="708"/>
                </a:lnTo>
                <a:lnTo>
                  <a:pt x="1231" y="694"/>
                </a:lnTo>
                <a:lnTo>
                  <a:pt x="1223" y="681"/>
                </a:lnTo>
                <a:lnTo>
                  <a:pt x="1214" y="669"/>
                </a:lnTo>
                <a:lnTo>
                  <a:pt x="1203" y="658"/>
                </a:lnTo>
                <a:lnTo>
                  <a:pt x="1192" y="647"/>
                </a:lnTo>
                <a:lnTo>
                  <a:pt x="1180" y="636"/>
                </a:lnTo>
                <a:lnTo>
                  <a:pt x="1168" y="626"/>
                </a:lnTo>
                <a:lnTo>
                  <a:pt x="1154" y="617"/>
                </a:lnTo>
                <a:lnTo>
                  <a:pt x="1129" y="599"/>
                </a:lnTo>
                <a:lnTo>
                  <a:pt x="1104" y="582"/>
                </a:lnTo>
                <a:lnTo>
                  <a:pt x="1102" y="573"/>
                </a:lnTo>
                <a:lnTo>
                  <a:pt x="1101" y="565"/>
                </a:lnTo>
                <a:lnTo>
                  <a:pt x="1102" y="557"/>
                </a:lnTo>
                <a:lnTo>
                  <a:pt x="1104" y="550"/>
                </a:lnTo>
                <a:lnTo>
                  <a:pt x="1107" y="542"/>
                </a:lnTo>
                <a:lnTo>
                  <a:pt x="1111" y="536"/>
                </a:lnTo>
                <a:lnTo>
                  <a:pt x="1116" y="529"/>
                </a:lnTo>
                <a:lnTo>
                  <a:pt x="1122" y="523"/>
                </a:lnTo>
                <a:lnTo>
                  <a:pt x="1133" y="511"/>
                </a:lnTo>
                <a:lnTo>
                  <a:pt x="1145" y="498"/>
                </a:lnTo>
                <a:lnTo>
                  <a:pt x="1150" y="491"/>
                </a:lnTo>
                <a:lnTo>
                  <a:pt x="1155" y="485"/>
                </a:lnTo>
                <a:lnTo>
                  <a:pt x="1159" y="478"/>
                </a:lnTo>
                <a:lnTo>
                  <a:pt x="1164" y="471"/>
                </a:lnTo>
                <a:lnTo>
                  <a:pt x="1171" y="449"/>
                </a:lnTo>
                <a:lnTo>
                  <a:pt x="1178" y="429"/>
                </a:lnTo>
                <a:lnTo>
                  <a:pt x="1184" y="408"/>
                </a:lnTo>
                <a:lnTo>
                  <a:pt x="1189" y="387"/>
                </a:lnTo>
                <a:lnTo>
                  <a:pt x="1193" y="365"/>
                </a:lnTo>
                <a:lnTo>
                  <a:pt x="1196" y="343"/>
                </a:lnTo>
                <a:lnTo>
                  <a:pt x="1197" y="321"/>
                </a:lnTo>
                <a:lnTo>
                  <a:pt x="1197" y="298"/>
                </a:lnTo>
                <a:lnTo>
                  <a:pt x="1199" y="294"/>
                </a:lnTo>
                <a:lnTo>
                  <a:pt x="1201" y="291"/>
                </a:lnTo>
                <a:lnTo>
                  <a:pt x="1204" y="289"/>
                </a:lnTo>
                <a:lnTo>
                  <a:pt x="1208" y="286"/>
                </a:lnTo>
                <a:lnTo>
                  <a:pt x="1214" y="284"/>
                </a:lnTo>
                <a:lnTo>
                  <a:pt x="1221" y="282"/>
                </a:lnTo>
                <a:lnTo>
                  <a:pt x="1237" y="280"/>
                </a:lnTo>
                <a:lnTo>
                  <a:pt x="1253" y="279"/>
                </a:lnTo>
                <a:lnTo>
                  <a:pt x="1283" y="282"/>
                </a:lnTo>
                <a:lnTo>
                  <a:pt x="1314" y="284"/>
                </a:lnTo>
                <a:lnTo>
                  <a:pt x="1344" y="285"/>
                </a:lnTo>
                <a:lnTo>
                  <a:pt x="1374" y="286"/>
                </a:lnTo>
                <a:lnTo>
                  <a:pt x="1432" y="286"/>
                </a:lnTo>
                <a:lnTo>
                  <a:pt x="1491" y="284"/>
                </a:lnTo>
                <a:lnTo>
                  <a:pt x="1549" y="283"/>
                </a:lnTo>
                <a:lnTo>
                  <a:pt x="1607" y="281"/>
                </a:lnTo>
                <a:lnTo>
                  <a:pt x="1667" y="281"/>
                </a:lnTo>
                <a:lnTo>
                  <a:pt x="1727" y="283"/>
                </a:lnTo>
                <a:lnTo>
                  <a:pt x="1768" y="282"/>
                </a:lnTo>
                <a:lnTo>
                  <a:pt x="1809" y="281"/>
                </a:lnTo>
                <a:lnTo>
                  <a:pt x="1851" y="279"/>
                </a:lnTo>
                <a:lnTo>
                  <a:pt x="1890" y="277"/>
                </a:lnTo>
                <a:lnTo>
                  <a:pt x="1931" y="276"/>
                </a:lnTo>
                <a:lnTo>
                  <a:pt x="1972" y="276"/>
                </a:lnTo>
                <a:lnTo>
                  <a:pt x="2012" y="277"/>
                </a:lnTo>
                <a:lnTo>
                  <a:pt x="2053" y="279"/>
                </a:lnTo>
                <a:lnTo>
                  <a:pt x="2130" y="277"/>
                </a:lnTo>
                <a:lnTo>
                  <a:pt x="2207" y="276"/>
                </a:lnTo>
                <a:lnTo>
                  <a:pt x="2284" y="274"/>
                </a:lnTo>
                <a:lnTo>
                  <a:pt x="2361" y="273"/>
                </a:lnTo>
                <a:lnTo>
                  <a:pt x="2437" y="273"/>
                </a:lnTo>
                <a:lnTo>
                  <a:pt x="2514" y="272"/>
                </a:lnTo>
                <a:lnTo>
                  <a:pt x="2591" y="271"/>
                </a:lnTo>
                <a:lnTo>
                  <a:pt x="2667" y="271"/>
                </a:lnTo>
                <a:lnTo>
                  <a:pt x="2744" y="270"/>
                </a:lnTo>
                <a:lnTo>
                  <a:pt x="2821" y="270"/>
                </a:lnTo>
                <a:lnTo>
                  <a:pt x="2897" y="269"/>
                </a:lnTo>
                <a:lnTo>
                  <a:pt x="2974" y="269"/>
                </a:lnTo>
                <a:lnTo>
                  <a:pt x="3052" y="268"/>
                </a:lnTo>
                <a:lnTo>
                  <a:pt x="3128" y="266"/>
                </a:lnTo>
                <a:lnTo>
                  <a:pt x="3206" y="265"/>
                </a:lnTo>
                <a:lnTo>
                  <a:pt x="3284" y="264"/>
                </a:lnTo>
                <a:lnTo>
                  <a:pt x="3333" y="261"/>
                </a:lnTo>
                <a:lnTo>
                  <a:pt x="3381" y="260"/>
                </a:lnTo>
                <a:lnTo>
                  <a:pt x="3430" y="260"/>
                </a:lnTo>
                <a:lnTo>
                  <a:pt x="3479" y="261"/>
                </a:lnTo>
                <a:lnTo>
                  <a:pt x="3528" y="262"/>
                </a:lnTo>
                <a:lnTo>
                  <a:pt x="3577" y="262"/>
                </a:lnTo>
                <a:lnTo>
                  <a:pt x="3603" y="261"/>
                </a:lnTo>
                <a:lnTo>
                  <a:pt x="3627" y="260"/>
                </a:lnTo>
                <a:lnTo>
                  <a:pt x="3653" y="258"/>
                </a:lnTo>
                <a:lnTo>
                  <a:pt x="3678" y="256"/>
                </a:lnTo>
                <a:lnTo>
                  <a:pt x="3689" y="258"/>
                </a:lnTo>
                <a:lnTo>
                  <a:pt x="3699" y="259"/>
                </a:lnTo>
                <a:lnTo>
                  <a:pt x="3709" y="260"/>
                </a:lnTo>
                <a:lnTo>
                  <a:pt x="3720" y="260"/>
                </a:lnTo>
                <a:lnTo>
                  <a:pt x="3742" y="260"/>
                </a:lnTo>
                <a:lnTo>
                  <a:pt x="3763" y="259"/>
                </a:lnTo>
                <a:lnTo>
                  <a:pt x="3785" y="257"/>
                </a:lnTo>
                <a:lnTo>
                  <a:pt x="3806" y="255"/>
                </a:lnTo>
                <a:lnTo>
                  <a:pt x="3829" y="254"/>
                </a:lnTo>
                <a:lnTo>
                  <a:pt x="3850" y="254"/>
                </a:lnTo>
                <a:lnTo>
                  <a:pt x="3948" y="254"/>
                </a:lnTo>
                <a:lnTo>
                  <a:pt x="4145" y="254"/>
                </a:lnTo>
                <a:lnTo>
                  <a:pt x="4428" y="254"/>
                </a:lnTo>
                <a:lnTo>
                  <a:pt x="4781" y="254"/>
                </a:lnTo>
                <a:lnTo>
                  <a:pt x="5191" y="253"/>
                </a:lnTo>
                <a:lnTo>
                  <a:pt x="5643" y="253"/>
                </a:lnTo>
                <a:lnTo>
                  <a:pt x="6125" y="252"/>
                </a:lnTo>
                <a:lnTo>
                  <a:pt x="6619" y="251"/>
                </a:lnTo>
                <a:lnTo>
                  <a:pt x="7114" y="251"/>
                </a:lnTo>
                <a:lnTo>
                  <a:pt x="7596" y="250"/>
                </a:lnTo>
                <a:lnTo>
                  <a:pt x="8048" y="249"/>
                </a:lnTo>
                <a:lnTo>
                  <a:pt x="8459" y="249"/>
                </a:lnTo>
                <a:lnTo>
                  <a:pt x="8813" y="248"/>
                </a:lnTo>
                <a:lnTo>
                  <a:pt x="9096" y="247"/>
                </a:lnTo>
                <a:lnTo>
                  <a:pt x="9296" y="247"/>
                </a:lnTo>
                <a:lnTo>
                  <a:pt x="9395" y="246"/>
                </a:lnTo>
                <a:lnTo>
                  <a:pt x="9434" y="247"/>
                </a:lnTo>
                <a:lnTo>
                  <a:pt x="9474" y="247"/>
                </a:lnTo>
                <a:lnTo>
                  <a:pt x="9515" y="246"/>
                </a:lnTo>
                <a:lnTo>
                  <a:pt x="9556" y="245"/>
                </a:lnTo>
                <a:lnTo>
                  <a:pt x="9597" y="243"/>
                </a:lnTo>
                <a:lnTo>
                  <a:pt x="9638" y="243"/>
                </a:lnTo>
                <a:lnTo>
                  <a:pt x="9677" y="243"/>
                </a:lnTo>
                <a:lnTo>
                  <a:pt x="9715" y="245"/>
                </a:lnTo>
                <a:lnTo>
                  <a:pt x="9735" y="244"/>
                </a:lnTo>
                <a:lnTo>
                  <a:pt x="9754" y="243"/>
                </a:lnTo>
                <a:lnTo>
                  <a:pt x="9772" y="243"/>
                </a:lnTo>
                <a:lnTo>
                  <a:pt x="9792" y="242"/>
                </a:lnTo>
                <a:lnTo>
                  <a:pt x="9800" y="251"/>
                </a:lnTo>
                <a:lnTo>
                  <a:pt x="9806" y="261"/>
                </a:lnTo>
                <a:lnTo>
                  <a:pt x="9811" y="274"/>
                </a:lnTo>
                <a:lnTo>
                  <a:pt x="9815" y="286"/>
                </a:lnTo>
                <a:lnTo>
                  <a:pt x="9822" y="310"/>
                </a:lnTo>
                <a:lnTo>
                  <a:pt x="9829" y="336"/>
                </a:lnTo>
                <a:lnTo>
                  <a:pt x="9832" y="350"/>
                </a:lnTo>
                <a:lnTo>
                  <a:pt x="9836" y="364"/>
                </a:lnTo>
                <a:lnTo>
                  <a:pt x="9841" y="377"/>
                </a:lnTo>
                <a:lnTo>
                  <a:pt x="9847" y="389"/>
                </a:lnTo>
                <a:lnTo>
                  <a:pt x="9860" y="415"/>
                </a:lnTo>
                <a:lnTo>
                  <a:pt x="9874" y="439"/>
                </a:lnTo>
                <a:lnTo>
                  <a:pt x="9890" y="464"/>
                </a:lnTo>
                <a:lnTo>
                  <a:pt x="9905" y="487"/>
                </a:lnTo>
                <a:lnTo>
                  <a:pt x="9921" y="511"/>
                </a:lnTo>
                <a:lnTo>
                  <a:pt x="9937" y="535"/>
                </a:lnTo>
                <a:lnTo>
                  <a:pt x="9945" y="539"/>
                </a:lnTo>
                <a:lnTo>
                  <a:pt x="9953" y="543"/>
                </a:lnTo>
                <a:lnTo>
                  <a:pt x="9957" y="547"/>
                </a:lnTo>
                <a:lnTo>
                  <a:pt x="9959" y="550"/>
                </a:lnTo>
                <a:lnTo>
                  <a:pt x="9960" y="555"/>
                </a:lnTo>
                <a:lnTo>
                  <a:pt x="9958" y="560"/>
                </a:lnTo>
                <a:lnTo>
                  <a:pt x="9957" y="566"/>
                </a:lnTo>
                <a:lnTo>
                  <a:pt x="9955" y="571"/>
                </a:lnTo>
                <a:lnTo>
                  <a:pt x="9952" y="575"/>
                </a:lnTo>
                <a:lnTo>
                  <a:pt x="9948" y="577"/>
                </a:lnTo>
                <a:lnTo>
                  <a:pt x="9944" y="578"/>
                </a:lnTo>
                <a:lnTo>
                  <a:pt x="9940" y="579"/>
                </a:lnTo>
                <a:lnTo>
                  <a:pt x="9934" y="579"/>
                </a:lnTo>
                <a:lnTo>
                  <a:pt x="9929" y="578"/>
                </a:lnTo>
                <a:lnTo>
                  <a:pt x="9919" y="576"/>
                </a:lnTo>
                <a:lnTo>
                  <a:pt x="9908" y="573"/>
                </a:lnTo>
                <a:lnTo>
                  <a:pt x="9903" y="573"/>
                </a:lnTo>
                <a:lnTo>
                  <a:pt x="9898" y="573"/>
                </a:lnTo>
                <a:lnTo>
                  <a:pt x="9893" y="574"/>
                </a:lnTo>
                <a:lnTo>
                  <a:pt x="9887" y="576"/>
                </a:lnTo>
                <a:lnTo>
                  <a:pt x="9877" y="580"/>
                </a:lnTo>
                <a:lnTo>
                  <a:pt x="9868" y="585"/>
                </a:lnTo>
                <a:lnTo>
                  <a:pt x="9859" y="592"/>
                </a:lnTo>
                <a:lnTo>
                  <a:pt x="9852" y="598"/>
                </a:lnTo>
                <a:lnTo>
                  <a:pt x="9844" y="605"/>
                </a:lnTo>
                <a:lnTo>
                  <a:pt x="9837" y="613"/>
                </a:lnTo>
                <a:lnTo>
                  <a:pt x="9831" y="621"/>
                </a:lnTo>
                <a:lnTo>
                  <a:pt x="9825" y="629"/>
                </a:lnTo>
                <a:lnTo>
                  <a:pt x="9820" y="639"/>
                </a:lnTo>
                <a:lnTo>
                  <a:pt x="9816" y="648"/>
                </a:lnTo>
                <a:lnTo>
                  <a:pt x="9813" y="657"/>
                </a:lnTo>
                <a:lnTo>
                  <a:pt x="9810" y="667"/>
                </a:lnTo>
                <a:lnTo>
                  <a:pt x="9808" y="676"/>
                </a:lnTo>
                <a:lnTo>
                  <a:pt x="9806" y="687"/>
                </a:lnTo>
                <a:lnTo>
                  <a:pt x="9805" y="696"/>
                </a:lnTo>
                <a:lnTo>
                  <a:pt x="9805" y="706"/>
                </a:lnTo>
                <a:lnTo>
                  <a:pt x="9807" y="711"/>
                </a:lnTo>
                <a:lnTo>
                  <a:pt x="9808" y="718"/>
                </a:lnTo>
                <a:lnTo>
                  <a:pt x="9807" y="721"/>
                </a:lnTo>
                <a:lnTo>
                  <a:pt x="9806" y="723"/>
                </a:lnTo>
                <a:lnTo>
                  <a:pt x="9805" y="726"/>
                </a:lnTo>
                <a:lnTo>
                  <a:pt x="9802" y="727"/>
                </a:lnTo>
                <a:lnTo>
                  <a:pt x="9798" y="729"/>
                </a:lnTo>
                <a:lnTo>
                  <a:pt x="9793" y="729"/>
                </a:lnTo>
                <a:lnTo>
                  <a:pt x="9790" y="729"/>
                </a:lnTo>
                <a:lnTo>
                  <a:pt x="9786" y="729"/>
                </a:lnTo>
                <a:lnTo>
                  <a:pt x="9780" y="726"/>
                </a:lnTo>
                <a:lnTo>
                  <a:pt x="9774" y="723"/>
                </a:lnTo>
                <a:lnTo>
                  <a:pt x="9768" y="718"/>
                </a:lnTo>
                <a:lnTo>
                  <a:pt x="9762" y="714"/>
                </a:lnTo>
                <a:lnTo>
                  <a:pt x="9756" y="710"/>
                </a:lnTo>
                <a:lnTo>
                  <a:pt x="9749" y="707"/>
                </a:lnTo>
                <a:lnTo>
                  <a:pt x="9737" y="706"/>
                </a:lnTo>
                <a:lnTo>
                  <a:pt x="9726" y="706"/>
                </a:lnTo>
                <a:lnTo>
                  <a:pt x="9715" y="707"/>
                </a:lnTo>
                <a:lnTo>
                  <a:pt x="9703" y="708"/>
                </a:lnTo>
                <a:lnTo>
                  <a:pt x="9693" y="711"/>
                </a:lnTo>
                <a:lnTo>
                  <a:pt x="9682" y="713"/>
                </a:lnTo>
                <a:lnTo>
                  <a:pt x="9672" y="717"/>
                </a:lnTo>
                <a:lnTo>
                  <a:pt x="9663" y="721"/>
                </a:lnTo>
                <a:lnTo>
                  <a:pt x="9652" y="726"/>
                </a:lnTo>
                <a:lnTo>
                  <a:pt x="9643" y="733"/>
                </a:lnTo>
                <a:lnTo>
                  <a:pt x="9634" y="739"/>
                </a:lnTo>
                <a:lnTo>
                  <a:pt x="9626" y="746"/>
                </a:lnTo>
                <a:lnTo>
                  <a:pt x="9619" y="754"/>
                </a:lnTo>
                <a:lnTo>
                  <a:pt x="9611" y="763"/>
                </a:lnTo>
                <a:lnTo>
                  <a:pt x="9604" y="772"/>
                </a:lnTo>
                <a:lnTo>
                  <a:pt x="9598" y="783"/>
                </a:lnTo>
                <a:lnTo>
                  <a:pt x="9594" y="803"/>
                </a:lnTo>
                <a:lnTo>
                  <a:pt x="9591" y="824"/>
                </a:lnTo>
                <a:lnTo>
                  <a:pt x="9590" y="843"/>
                </a:lnTo>
                <a:lnTo>
                  <a:pt x="9591" y="863"/>
                </a:lnTo>
                <a:lnTo>
                  <a:pt x="9593" y="883"/>
                </a:lnTo>
                <a:lnTo>
                  <a:pt x="9596" y="902"/>
                </a:lnTo>
                <a:lnTo>
                  <a:pt x="9599" y="911"/>
                </a:lnTo>
                <a:lnTo>
                  <a:pt x="9602" y="921"/>
                </a:lnTo>
                <a:lnTo>
                  <a:pt x="9606" y="930"/>
                </a:lnTo>
                <a:lnTo>
                  <a:pt x="9610" y="939"/>
                </a:lnTo>
                <a:lnTo>
                  <a:pt x="9618" y="950"/>
                </a:lnTo>
                <a:lnTo>
                  <a:pt x="9626" y="960"/>
                </a:lnTo>
                <a:lnTo>
                  <a:pt x="9635" y="969"/>
                </a:lnTo>
                <a:lnTo>
                  <a:pt x="9644" y="975"/>
                </a:lnTo>
                <a:lnTo>
                  <a:pt x="9655" y="979"/>
                </a:lnTo>
                <a:lnTo>
                  <a:pt x="9667" y="983"/>
                </a:lnTo>
                <a:lnTo>
                  <a:pt x="9678" y="985"/>
                </a:lnTo>
                <a:lnTo>
                  <a:pt x="9690" y="986"/>
                </a:lnTo>
                <a:lnTo>
                  <a:pt x="9702" y="987"/>
                </a:lnTo>
                <a:lnTo>
                  <a:pt x="9715" y="986"/>
                </a:lnTo>
                <a:lnTo>
                  <a:pt x="9728" y="986"/>
                </a:lnTo>
                <a:lnTo>
                  <a:pt x="9740" y="985"/>
                </a:lnTo>
                <a:lnTo>
                  <a:pt x="9764" y="982"/>
                </a:lnTo>
                <a:lnTo>
                  <a:pt x="9786" y="980"/>
                </a:lnTo>
                <a:lnTo>
                  <a:pt x="9790" y="983"/>
                </a:lnTo>
                <a:lnTo>
                  <a:pt x="9793" y="987"/>
                </a:lnTo>
                <a:lnTo>
                  <a:pt x="9795" y="991"/>
                </a:lnTo>
                <a:lnTo>
                  <a:pt x="9796" y="995"/>
                </a:lnTo>
                <a:lnTo>
                  <a:pt x="9798" y="1004"/>
                </a:lnTo>
                <a:lnTo>
                  <a:pt x="9798" y="1015"/>
                </a:lnTo>
                <a:lnTo>
                  <a:pt x="9796" y="1026"/>
                </a:lnTo>
                <a:lnTo>
                  <a:pt x="9795" y="1037"/>
                </a:lnTo>
                <a:lnTo>
                  <a:pt x="9796" y="1042"/>
                </a:lnTo>
                <a:lnTo>
                  <a:pt x="9798" y="1047"/>
                </a:lnTo>
                <a:lnTo>
                  <a:pt x="9799" y="1052"/>
                </a:lnTo>
                <a:lnTo>
                  <a:pt x="9802" y="1057"/>
                </a:lnTo>
                <a:lnTo>
                  <a:pt x="9808" y="1067"/>
                </a:lnTo>
                <a:lnTo>
                  <a:pt x="9814" y="1076"/>
                </a:lnTo>
                <a:lnTo>
                  <a:pt x="9821" y="1085"/>
                </a:lnTo>
                <a:lnTo>
                  <a:pt x="9828" y="1094"/>
                </a:lnTo>
                <a:lnTo>
                  <a:pt x="9836" y="1102"/>
                </a:lnTo>
                <a:lnTo>
                  <a:pt x="9845" y="1109"/>
                </a:lnTo>
                <a:lnTo>
                  <a:pt x="9854" y="1116"/>
                </a:lnTo>
                <a:lnTo>
                  <a:pt x="9863" y="1122"/>
                </a:lnTo>
                <a:lnTo>
                  <a:pt x="9873" y="1127"/>
                </a:lnTo>
                <a:lnTo>
                  <a:pt x="9882" y="1131"/>
                </a:lnTo>
                <a:lnTo>
                  <a:pt x="9894" y="1135"/>
                </a:lnTo>
                <a:lnTo>
                  <a:pt x="9905" y="1138"/>
                </a:lnTo>
                <a:lnTo>
                  <a:pt x="9916" y="1141"/>
                </a:lnTo>
                <a:lnTo>
                  <a:pt x="9927" y="1143"/>
                </a:lnTo>
                <a:lnTo>
                  <a:pt x="9940" y="1144"/>
                </a:lnTo>
                <a:lnTo>
                  <a:pt x="9952" y="1144"/>
                </a:lnTo>
                <a:lnTo>
                  <a:pt x="9957" y="1151"/>
                </a:lnTo>
                <a:lnTo>
                  <a:pt x="9960" y="1157"/>
                </a:lnTo>
                <a:lnTo>
                  <a:pt x="9961" y="1162"/>
                </a:lnTo>
                <a:lnTo>
                  <a:pt x="9961" y="1167"/>
                </a:lnTo>
                <a:lnTo>
                  <a:pt x="9959" y="1172"/>
                </a:lnTo>
                <a:lnTo>
                  <a:pt x="9955" y="1177"/>
                </a:lnTo>
                <a:lnTo>
                  <a:pt x="9951" y="1182"/>
                </a:lnTo>
                <a:lnTo>
                  <a:pt x="9946" y="1187"/>
                </a:lnTo>
                <a:lnTo>
                  <a:pt x="9936" y="1198"/>
                </a:lnTo>
                <a:lnTo>
                  <a:pt x="9924" y="1208"/>
                </a:lnTo>
                <a:lnTo>
                  <a:pt x="9920" y="1213"/>
                </a:lnTo>
                <a:lnTo>
                  <a:pt x="9916" y="1219"/>
                </a:lnTo>
                <a:lnTo>
                  <a:pt x="9913" y="1225"/>
                </a:lnTo>
                <a:lnTo>
                  <a:pt x="9912" y="1231"/>
                </a:lnTo>
                <a:close/>
                <a:moveTo>
                  <a:pt x="9860" y="564"/>
                </a:moveTo>
                <a:lnTo>
                  <a:pt x="9847" y="576"/>
                </a:lnTo>
                <a:lnTo>
                  <a:pt x="9834" y="587"/>
                </a:lnTo>
                <a:lnTo>
                  <a:pt x="9823" y="601"/>
                </a:lnTo>
                <a:lnTo>
                  <a:pt x="9813" y="614"/>
                </a:lnTo>
                <a:lnTo>
                  <a:pt x="9804" y="628"/>
                </a:lnTo>
                <a:lnTo>
                  <a:pt x="9796" y="643"/>
                </a:lnTo>
                <a:lnTo>
                  <a:pt x="9790" y="659"/>
                </a:lnTo>
                <a:lnTo>
                  <a:pt x="9786" y="675"/>
                </a:lnTo>
                <a:lnTo>
                  <a:pt x="9782" y="680"/>
                </a:lnTo>
                <a:lnTo>
                  <a:pt x="9777" y="683"/>
                </a:lnTo>
                <a:lnTo>
                  <a:pt x="9772" y="686"/>
                </a:lnTo>
                <a:lnTo>
                  <a:pt x="9767" y="688"/>
                </a:lnTo>
                <a:lnTo>
                  <a:pt x="9762" y="688"/>
                </a:lnTo>
                <a:lnTo>
                  <a:pt x="9756" y="688"/>
                </a:lnTo>
                <a:lnTo>
                  <a:pt x="9749" y="688"/>
                </a:lnTo>
                <a:lnTo>
                  <a:pt x="9743" y="687"/>
                </a:lnTo>
                <a:lnTo>
                  <a:pt x="9731" y="683"/>
                </a:lnTo>
                <a:lnTo>
                  <a:pt x="9719" y="680"/>
                </a:lnTo>
                <a:lnTo>
                  <a:pt x="9708" y="677"/>
                </a:lnTo>
                <a:lnTo>
                  <a:pt x="9696" y="676"/>
                </a:lnTo>
                <a:lnTo>
                  <a:pt x="9685" y="679"/>
                </a:lnTo>
                <a:lnTo>
                  <a:pt x="9675" y="682"/>
                </a:lnTo>
                <a:lnTo>
                  <a:pt x="9664" y="688"/>
                </a:lnTo>
                <a:lnTo>
                  <a:pt x="9654" y="693"/>
                </a:lnTo>
                <a:lnTo>
                  <a:pt x="9644" y="698"/>
                </a:lnTo>
                <a:lnTo>
                  <a:pt x="9635" y="704"/>
                </a:lnTo>
                <a:lnTo>
                  <a:pt x="9627" y="711"/>
                </a:lnTo>
                <a:lnTo>
                  <a:pt x="9619" y="718"/>
                </a:lnTo>
                <a:lnTo>
                  <a:pt x="9610" y="726"/>
                </a:lnTo>
                <a:lnTo>
                  <a:pt x="9603" y="735"/>
                </a:lnTo>
                <a:lnTo>
                  <a:pt x="9597" y="743"/>
                </a:lnTo>
                <a:lnTo>
                  <a:pt x="9591" y="752"/>
                </a:lnTo>
                <a:lnTo>
                  <a:pt x="9585" y="761"/>
                </a:lnTo>
                <a:lnTo>
                  <a:pt x="9580" y="771"/>
                </a:lnTo>
                <a:lnTo>
                  <a:pt x="9575" y="782"/>
                </a:lnTo>
                <a:lnTo>
                  <a:pt x="9571" y="792"/>
                </a:lnTo>
                <a:lnTo>
                  <a:pt x="9566" y="805"/>
                </a:lnTo>
                <a:lnTo>
                  <a:pt x="9562" y="818"/>
                </a:lnTo>
                <a:lnTo>
                  <a:pt x="9559" y="834"/>
                </a:lnTo>
                <a:lnTo>
                  <a:pt x="9557" y="848"/>
                </a:lnTo>
                <a:lnTo>
                  <a:pt x="9556" y="863"/>
                </a:lnTo>
                <a:lnTo>
                  <a:pt x="9557" y="879"/>
                </a:lnTo>
                <a:lnTo>
                  <a:pt x="9559" y="894"/>
                </a:lnTo>
                <a:lnTo>
                  <a:pt x="9564" y="909"/>
                </a:lnTo>
                <a:lnTo>
                  <a:pt x="9568" y="918"/>
                </a:lnTo>
                <a:lnTo>
                  <a:pt x="9571" y="926"/>
                </a:lnTo>
                <a:lnTo>
                  <a:pt x="9575" y="933"/>
                </a:lnTo>
                <a:lnTo>
                  <a:pt x="9580" y="940"/>
                </a:lnTo>
                <a:lnTo>
                  <a:pt x="9585" y="947"/>
                </a:lnTo>
                <a:lnTo>
                  <a:pt x="9591" y="953"/>
                </a:lnTo>
                <a:lnTo>
                  <a:pt x="9598" y="960"/>
                </a:lnTo>
                <a:lnTo>
                  <a:pt x="9604" y="967"/>
                </a:lnTo>
                <a:lnTo>
                  <a:pt x="9635" y="988"/>
                </a:lnTo>
                <a:lnTo>
                  <a:pt x="9666" y="1010"/>
                </a:lnTo>
                <a:lnTo>
                  <a:pt x="9762" y="1012"/>
                </a:lnTo>
                <a:lnTo>
                  <a:pt x="9767" y="1027"/>
                </a:lnTo>
                <a:lnTo>
                  <a:pt x="9771" y="1043"/>
                </a:lnTo>
                <a:lnTo>
                  <a:pt x="9773" y="1051"/>
                </a:lnTo>
                <a:lnTo>
                  <a:pt x="9776" y="1060"/>
                </a:lnTo>
                <a:lnTo>
                  <a:pt x="9779" y="1068"/>
                </a:lnTo>
                <a:lnTo>
                  <a:pt x="9783" y="1076"/>
                </a:lnTo>
                <a:lnTo>
                  <a:pt x="9793" y="1091"/>
                </a:lnTo>
                <a:lnTo>
                  <a:pt x="9805" y="1107"/>
                </a:lnTo>
                <a:lnTo>
                  <a:pt x="9811" y="1114"/>
                </a:lnTo>
                <a:lnTo>
                  <a:pt x="9818" y="1121"/>
                </a:lnTo>
                <a:lnTo>
                  <a:pt x="9825" y="1127"/>
                </a:lnTo>
                <a:lnTo>
                  <a:pt x="9832" y="1133"/>
                </a:lnTo>
                <a:lnTo>
                  <a:pt x="9840" y="1138"/>
                </a:lnTo>
                <a:lnTo>
                  <a:pt x="9849" y="1143"/>
                </a:lnTo>
                <a:lnTo>
                  <a:pt x="9857" y="1149"/>
                </a:lnTo>
                <a:lnTo>
                  <a:pt x="9866" y="1152"/>
                </a:lnTo>
                <a:lnTo>
                  <a:pt x="9874" y="1156"/>
                </a:lnTo>
                <a:lnTo>
                  <a:pt x="9883" y="1158"/>
                </a:lnTo>
                <a:lnTo>
                  <a:pt x="9894" y="1160"/>
                </a:lnTo>
                <a:lnTo>
                  <a:pt x="9903" y="1161"/>
                </a:lnTo>
                <a:lnTo>
                  <a:pt x="9906" y="1166"/>
                </a:lnTo>
                <a:lnTo>
                  <a:pt x="9907" y="1171"/>
                </a:lnTo>
                <a:lnTo>
                  <a:pt x="9908" y="1177"/>
                </a:lnTo>
                <a:lnTo>
                  <a:pt x="9907" y="1182"/>
                </a:lnTo>
                <a:lnTo>
                  <a:pt x="9905" y="1187"/>
                </a:lnTo>
                <a:lnTo>
                  <a:pt x="9903" y="1191"/>
                </a:lnTo>
                <a:lnTo>
                  <a:pt x="9901" y="1197"/>
                </a:lnTo>
                <a:lnTo>
                  <a:pt x="9897" y="1202"/>
                </a:lnTo>
                <a:lnTo>
                  <a:pt x="9891" y="1211"/>
                </a:lnTo>
                <a:lnTo>
                  <a:pt x="9883" y="1221"/>
                </a:lnTo>
                <a:lnTo>
                  <a:pt x="9880" y="1225"/>
                </a:lnTo>
                <a:lnTo>
                  <a:pt x="9878" y="1230"/>
                </a:lnTo>
                <a:lnTo>
                  <a:pt x="9876" y="1235"/>
                </a:lnTo>
                <a:lnTo>
                  <a:pt x="9875" y="1241"/>
                </a:lnTo>
                <a:lnTo>
                  <a:pt x="9866" y="1262"/>
                </a:lnTo>
                <a:lnTo>
                  <a:pt x="9858" y="1283"/>
                </a:lnTo>
                <a:lnTo>
                  <a:pt x="9852" y="1305"/>
                </a:lnTo>
                <a:lnTo>
                  <a:pt x="9846" y="1327"/>
                </a:lnTo>
                <a:lnTo>
                  <a:pt x="9840" y="1350"/>
                </a:lnTo>
                <a:lnTo>
                  <a:pt x="9835" y="1372"/>
                </a:lnTo>
                <a:lnTo>
                  <a:pt x="9829" y="1395"/>
                </a:lnTo>
                <a:lnTo>
                  <a:pt x="9823" y="1416"/>
                </a:lnTo>
                <a:lnTo>
                  <a:pt x="9815" y="1420"/>
                </a:lnTo>
                <a:lnTo>
                  <a:pt x="9806" y="1423"/>
                </a:lnTo>
                <a:lnTo>
                  <a:pt x="9796" y="1426"/>
                </a:lnTo>
                <a:lnTo>
                  <a:pt x="9786" y="1428"/>
                </a:lnTo>
                <a:lnTo>
                  <a:pt x="9765" y="1430"/>
                </a:lnTo>
                <a:lnTo>
                  <a:pt x="9743" y="1430"/>
                </a:lnTo>
                <a:lnTo>
                  <a:pt x="9720" y="1430"/>
                </a:lnTo>
                <a:lnTo>
                  <a:pt x="9697" y="1429"/>
                </a:lnTo>
                <a:lnTo>
                  <a:pt x="9675" y="1430"/>
                </a:lnTo>
                <a:lnTo>
                  <a:pt x="9653" y="1431"/>
                </a:lnTo>
                <a:lnTo>
                  <a:pt x="9592" y="1430"/>
                </a:lnTo>
                <a:lnTo>
                  <a:pt x="9532" y="1431"/>
                </a:lnTo>
                <a:lnTo>
                  <a:pt x="9470" y="1431"/>
                </a:lnTo>
                <a:lnTo>
                  <a:pt x="9409" y="1432"/>
                </a:lnTo>
                <a:lnTo>
                  <a:pt x="9349" y="1433"/>
                </a:lnTo>
                <a:lnTo>
                  <a:pt x="9287" y="1433"/>
                </a:lnTo>
                <a:lnTo>
                  <a:pt x="9227" y="1433"/>
                </a:lnTo>
                <a:lnTo>
                  <a:pt x="9168" y="1431"/>
                </a:lnTo>
                <a:lnTo>
                  <a:pt x="9164" y="1433"/>
                </a:lnTo>
                <a:lnTo>
                  <a:pt x="9161" y="1434"/>
                </a:lnTo>
                <a:lnTo>
                  <a:pt x="9157" y="1435"/>
                </a:lnTo>
                <a:lnTo>
                  <a:pt x="9153" y="1436"/>
                </a:lnTo>
                <a:lnTo>
                  <a:pt x="9150" y="1435"/>
                </a:lnTo>
                <a:lnTo>
                  <a:pt x="9147" y="1435"/>
                </a:lnTo>
                <a:lnTo>
                  <a:pt x="9145" y="1433"/>
                </a:lnTo>
                <a:lnTo>
                  <a:pt x="9142" y="1431"/>
                </a:lnTo>
                <a:lnTo>
                  <a:pt x="2998" y="1449"/>
                </a:lnTo>
                <a:lnTo>
                  <a:pt x="2906" y="1450"/>
                </a:lnTo>
                <a:lnTo>
                  <a:pt x="2813" y="1450"/>
                </a:lnTo>
                <a:lnTo>
                  <a:pt x="2723" y="1451"/>
                </a:lnTo>
                <a:lnTo>
                  <a:pt x="2632" y="1451"/>
                </a:lnTo>
                <a:lnTo>
                  <a:pt x="2542" y="1452"/>
                </a:lnTo>
                <a:lnTo>
                  <a:pt x="2451" y="1453"/>
                </a:lnTo>
                <a:lnTo>
                  <a:pt x="2361" y="1453"/>
                </a:lnTo>
                <a:lnTo>
                  <a:pt x="2270" y="1454"/>
                </a:lnTo>
                <a:lnTo>
                  <a:pt x="2180" y="1455"/>
                </a:lnTo>
                <a:lnTo>
                  <a:pt x="2090" y="1456"/>
                </a:lnTo>
                <a:lnTo>
                  <a:pt x="2000" y="1457"/>
                </a:lnTo>
                <a:lnTo>
                  <a:pt x="1909" y="1458"/>
                </a:lnTo>
                <a:lnTo>
                  <a:pt x="1819" y="1459"/>
                </a:lnTo>
                <a:lnTo>
                  <a:pt x="1728" y="1460"/>
                </a:lnTo>
                <a:lnTo>
                  <a:pt x="1637" y="1462"/>
                </a:lnTo>
                <a:lnTo>
                  <a:pt x="1545" y="1463"/>
                </a:lnTo>
                <a:lnTo>
                  <a:pt x="1508" y="1464"/>
                </a:lnTo>
                <a:lnTo>
                  <a:pt x="1470" y="1463"/>
                </a:lnTo>
                <a:lnTo>
                  <a:pt x="1432" y="1462"/>
                </a:lnTo>
                <a:lnTo>
                  <a:pt x="1394" y="1461"/>
                </a:lnTo>
                <a:lnTo>
                  <a:pt x="1356" y="1459"/>
                </a:lnTo>
                <a:lnTo>
                  <a:pt x="1318" y="1459"/>
                </a:lnTo>
                <a:lnTo>
                  <a:pt x="1280" y="1459"/>
                </a:lnTo>
                <a:lnTo>
                  <a:pt x="1243" y="1461"/>
                </a:lnTo>
                <a:lnTo>
                  <a:pt x="1236" y="1437"/>
                </a:lnTo>
                <a:lnTo>
                  <a:pt x="1230" y="1411"/>
                </a:lnTo>
                <a:lnTo>
                  <a:pt x="1224" y="1386"/>
                </a:lnTo>
                <a:lnTo>
                  <a:pt x="1218" y="1361"/>
                </a:lnTo>
                <a:lnTo>
                  <a:pt x="1212" y="1336"/>
                </a:lnTo>
                <a:lnTo>
                  <a:pt x="1203" y="1312"/>
                </a:lnTo>
                <a:lnTo>
                  <a:pt x="1199" y="1301"/>
                </a:lnTo>
                <a:lnTo>
                  <a:pt x="1194" y="1290"/>
                </a:lnTo>
                <a:lnTo>
                  <a:pt x="1188" y="1278"/>
                </a:lnTo>
                <a:lnTo>
                  <a:pt x="1182" y="1268"/>
                </a:lnTo>
                <a:lnTo>
                  <a:pt x="1192" y="1261"/>
                </a:lnTo>
                <a:lnTo>
                  <a:pt x="1201" y="1254"/>
                </a:lnTo>
                <a:lnTo>
                  <a:pt x="1210" y="1246"/>
                </a:lnTo>
                <a:lnTo>
                  <a:pt x="1218" y="1237"/>
                </a:lnTo>
                <a:lnTo>
                  <a:pt x="1226" y="1228"/>
                </a:lnTo>
                <a:lnTo>
                  <a:pt x="1233" y="1219"/>
                </a:lnTo>
                <a:lnTo>
                  <a:pt x="1239" y="1209"/>
                </a:lnTo>
                <a:lnTo>
                  <a:pt x="1245" y="1199"/>
                </a:lnTo>
                <a:lnTo>
                  <a:pt x="1250" y="1188"/>
                </a:lnTo>
                <a:lnTo>
                  <a:pt x="1256" y="1177"/>
                </a:lnTo>
                <a:lnTo>
                  <a:pt x="1260" y="1167"/>
                </a:lnTo>
                <a:lnTo>
                  <a:pt x="1264" y="1156"/>
                </a:lnTo>
                <a:lnTo>
                  <a:pt x="1270" y="1132"/>
                </a:lnTo>
                <a:lnTo>
                  <a:pt x="1274" y="1110"/>
                </a:lnTo>
                <a:lnTo>
                  <a:pt x="1278" y="1106"/>
                </a:lnTo>
                <a:lnTo>
                  <a:pt x="1281" y="1104"/>
                </a:lnTo>
                <a:lnTo>
                  <a:pt x="1285" y="1104"/>
                </a:lnTo>
                <a:lnTo>
                  <a:pt x="1289" y="1104"/>
                </a:lnTo>
                <a:lnTo>
                  <a:pt x="1299" y="1105"/>
                </a:lnTo>
                <a:lnTo>
                  <a:pt x="1308" y="1107"/>
                </a:lnTo>
                <a:lnTo>
                  <a:pt x="1340" y="1099"/>
                </a:lnTo>
                <a:lnTo>
                  <a:pt x="1374" y="1091"/>
                </a:lnTo>
                <a:lnTo>
                  <a:pt x="1391" y="1086"/>
                </a:lnTo>
                <a:lnTo>
                  <a:pt x="1407" y="1080"/>
                </a:lnTo>
                <a:lnTo>
                  <a:pt x="1422" y="1074"/>
                </a:lnTo>
                <a:lnTo>
                  <a:pt x="1438" y="1067"/>
                </a:lnTo>
                <a:lnTo>
                  <a:pt x="1453" y="1059"/>
                </a:lnTo>
                <a:lnTo>
                  <a:pt x="1466" y="1048"/>
                </a:lnTo>
                <a:lnTo>
                  <a:pt x="1479" y="1038"/>
                </a:lnTo>
                <a:lnTo>
                  <a:pt x="1492" y="1027"/>
                </a:lnTo>
                <a:lnTo>
                  <a:pt x="1502" y="1014"/>
                </a:lnTo>
                <a:lnTo>
                  <a:pt x="1512" y="999"/>
                </a:lnTo>
                <a:lnTo>
                  <a:pt x="1516" y="991"/>
                </a:lnTo>
                <a:lnTo>
                  <a:pt x="1520" y="983"/>
                </a:lnTo>
                <a:lnTo>
                  <a:pt x="1523" y="974"/>
                </a:lnTo>
                <a:lnTo>
                  <a:pt x="1526" y="966"/>
                </a:lnTo>
                <a:lnTo>
                  <a:pt x="1531" y="942"/>
                </a:lnTo>
                <a:lnTo>
                  <a:pt x="1533" y="918"/>
                </a:lnTo>
                <a:lnTo>
                  <a:pt x="1533" y="905"/>
                </a:lnTo>
                <a:lnTo>
                  <a:pt x="1533" y="893"/>
                </a:lnTo>
                <a:lnTo>
                  <a:pt x="1532" y="881"/>
                </a:lnTo>
                <a:lnTo>
                  <a:pt x="1531" y="868"/>
                </a:lnTo>
                <a:lnTo>
                  <a:pt x="1528" y="856"/>
                </a:lnTo>
                <a:lnTo>
                  <a:pt x="1524" y="845"/>
                </a:lnTo>
                <a:lnTo>
                  <a:pt x="1520" y="833"/>
                </a:lnTo>
                <a:lnTo>
                  <a:pt x="1515" y="821"/>
                </a:lnTo>
                <a:lnTo>
                  <a:pt x="1509" y="811"/>
                </a:lnTo>
                <a:lnTo>
                  <a:pt x="1502" y="802"/>
                </a:lnTo>
                <a:lnTo>
                  <a:pt x="1493" y="793"/>
                </a:lnTo>
                <a:lnTo>
                  <a:pt x="1484" y="784"/>
                </a:lnTo>
                <a:lnTo>
                  <a:pt x="1467" y="772"/>
                </a:lnTo>
                <a:lnTo>
                  <a:pt x="1451" y="762"/>
                </a:lnTo>
                <a:lnTo>
                  <a:pt x="1433" y="754"/>
                </a:lnTo>
                <a:lnTo>
                  <a:pt x="1416" y="747"/>
                </a:lnTo>
                <a:lnTo>
                  <a:pt x="1398" y="742"/>
                </a:lnTo>
                <a:lnTo>
                  <a:pt x="1378" y="738"/>
                </a:lnTo>
                <a:lnTo>
                  <a:pt x="1359" y="735"/>
                </a:lnTo>
                <a:lnTo>
                  <a:pt x="1338" y="734"/>
                </a:lnTo>
                <a:lnTo>
                  <a:pt x="1274" y="750"/>
                </a:lnTo>
                <a:lnTo>
                  <a:pt x="1270" y="741"/>
                </a:lnTo>
                <a:lnTo>
                  <a:pt x="1267" y="732"/>
                </a:lnTo>
                <a:lnTo>
                  <a:pt x="1264" y="722"/>
                </a:lnTo>
                <a:lnTo>
                  <a:pt x="1261" y="712"/>
                </a:lnTo>
                <a:lnTo>
                  <a:pt x="1257" y="693"/>
                </a:lnTo>
                <a:lnTo>
                  <a:pt x="1253" y="673"/>
                </a:lnTo>
                <a:lnTo>
                  <a:pt x="1228" y="646"/>
                </a:lnTo>
                <a:lnTo>
                  <a:pt x="1201" y="620"/>
                </a:lnTo>
                <a:lnTo>
                  <a:pt x="1174" y="594"/>
                </a:lnTo>
                <a:lnTo>
                  <a:pt x="1148" y="566"/>
                </a:lnTo>
                <a:lnTo>
                  <a:pt x="1147" y="561"/>
                </a:lnTo>
                <a:lnTo>
                  <a:pt x="1148" y="557"/>
                </a:lnTo>
                <a:lnTo>
                  <a:pt x="1149" y="552"/>
                </a:lnTo>
                <a:lnTo>
                  <a:pt x="1150" y="547"/>
                </a:lnTo>
                <a:lnTo>
                  <a:pt x="1154" y="537"/>
                </a:lnTo>
                <a:lnTo>
                  <a:pt x="1159" y="528"/>
                </a:lnTo>
                <a:lnTo>
                  <a:pt x="1172" y="512"/>
                </a:lnTo>
                <a:lnTo>
                  <a:pt x="1185" y="495"/>
                </a:lnTo>
                <a:lnTo>
                  <a:pt x="1192" y="474"/>
                </a:lnTo>
                <a:lnTo>
                  <a:pt x="1199" y="454"/>
                </a:lnTo>
                <a:lnTo>
                  <a:pt x="1208" y="433"/>
                </a:lnTo>
                <a:lnTo>
                  <a:pt x="1215" y="413"/>
                </a:lnTo>
                <a:lnTo>
                  <a:pt x="1221" y="391"/>
                </a:lnTo>
                <a:lnTo>
                  <a:pt x="1226" y="370"/>
                </a:lnTo>
                <a:lnTo>
                  <a:pt x="1228" y="359"/>
                </a:lnTo>
                <a:lnTo>
                  <a:pt x="1230" y="348"/>
                </a:lnTo>
                <a:lnTo>
                  <a:pt x="1231" y="337"/>
                </a:lnTo>
                <a:lnTo>
                  <a:pt x="1231" y="326"/>
                </a:lnTo>
                <a:lnTo>
                  <a:pt x="1248" y="323"/>
                </a:lnTo>
                <a:lnTo>
                  <a:pt x="1266" y="321"/>
                </a:lnTo>
                <a:lnTo>
                  <a:pt x="1284" y="321"/>
                </a:lnTo>
                <a:lnTo>
                  <a:pt x="1302" y="320"/>
                </a:lnTo>
                <a:lnTo>
                  <a:pt x="1338" y="321"/>
                </a:lnTo>
                <a:lnTo>
                  <a:pt x="1375" y="322"/>
                </a:lnTo>
                <a:lnTo>
                  <a:pt x="1412" y="323"/>
                </a:lnTo>
                <a:lnTo>
                  <a:pt x="1448" y="322"/>
                </a:lnTo>
                <a:lnTo>
                  <a:pt x="1465" y="321"/>
                </a:lnTo>
                <a:lnTo>
                  <a:pt x="1484" y="318"/>
                </a:lnTo>
                <a:lnTo>
                  <a:pt x="1500" y="315"/>
                </a:lnTo>
                <a:lnTo>
                  <a:pt x="1517" y="309"/>
                </a:lnTo>
                <a:lnTo>
                  <a:pt x="1718" y="310"/>
                </a:lnTo>
                <a:lnTo>
                  <a:pt x="1842" y="308"/>
                </a:lnTo>
                <a:lnTo>
                  <a:pt x="1966" y="306"/>
                </a:lnTo>
                <a:lnTo>
                  <a:pt x="2091" y="305"/>
                </a:lnTo>
                <a:lnTo>
                  <a:pt x="2215" y="303"/>
                </a:lnTo>
                <a:lnTo>
                  <a:pt x="2340" y="302"/>
                </a:lnTo>
                <a:lnTo>
                  <a:pt x="2464" y="301"/>
                </a:lnTo>
                <a:lnTo>
                  <a:pt x="2589" y="300"/>
                </a:lnTo>
                <a:lnTo>
                  <a:pt x="2712" y="298"/>
                </a:lnTo>
                <a:lnTo>
                  <a:pt x="2837" y="297"/>
                </a:lnTo>
                <a:lnTo>
                  <a:pt x="2961" y="296"/>
                </a:lnTo>
                <a:lnTo>
                  <a:pt x="3085" y="295"/>
                </a:lnTo>
                <a:lnTo>
                  <a:pt x="3209" y="294"/>
                </a:lnTo>
                <a:lnTo>
                  <a:pt x="3334" y="292"/>
                </a:lnTo>
                <a:lnTo>
                  <a:pt x="3458" y="291"/>
                </a:lnTo>
                <a:lnTo>
                  <a:pt x="3581" y="289"/>
                </a:lnTo>
                <a:lnTo>
                  <a:pt x="3706" y="287"/>
                </a:lnTo>
                <a:lnTo>
                  <a:pt x="3831" y="286"/>
                </a:lnTo>
                <a:lnTo>
                  <a:pt x="4056" y="286"/>
                </a:lnTo>
                <a:lnTo>
                  <a:pt x="4365" y="285"/>
                </a:lnTo>
                <a:lnTo>
                  <a:pt x="4747" y="284"/>
                </a:lnTo>
                <a:lnTo>
                  <a:pt x="5184" y="284"/>
                </a:lnTo>
                <a:lnTo>
                  <a:pt x="5665" y="283"/>
                </a:lnTo>
                <a:lnTo>
                  <a:pt x="6173" y="283"/>
                </a:lnTo>
                <a:lnTo>
                  <a:pt x="6696" y="282"/>
                </a:lnTo>
                <a:lnTo>
                  <a:pt x="7218" y="281"/>
                </a:lnTo>
                <a:lnTo>
                  <a:pt x="7727" y="281"/>
                </a:lnTo>
                <a:lnTo>
                  <a:pt x="8208" y="280"/>
                </a:lnTo>
                <a:lnTo>
                  <a:pt x="8646" y="280"/>
                </a:lnTo>
                <a:lnTo>
                  <a:pt x="9028" y="279"/>
                </a:lnTo>
                <a:lnTo>
                  <a:pt x="9339" y="278"/>
                </a:lnTo>
                <a:lnTo>
                  <a:pt x="9564" y="278"/>
                </a:lnTo>
                <a:lnTo>
                  <a:pt x="9690" y="277"/>
                </a:lnTo>
                <a:lnTo>
                  <a:pt x="9780" y="273"/>
                </a:lnTo>
                <a:lnTo>
                  <a:pt x="9787" y="284"/>
                </a:lnTo>
                <a:lnTo>
                  <a:pt x="9793" y="296"/>
                </a:lnTo>
                <a:lnTo>
                  <a:pt x="9799" y="308"/>
                </a:lnTo>
                <a:lnTo>
                  <a:pt x="9803" y="322"/>
                </a:lnTo>
                <a:lnTo>
                  <a:pt x="9807" y="335"/>
                </a:lnTo>
                <a:lnTo>
                  <a:pt x="9812" y="348"/>
                </a:lnTo>
                <a:lnTo>
                  <a:pt x="9817" y="361"/>
                </a:lnTo>
                <a:lnTo>
                  <a:pt x="9823" y="374"/>
                </a:lnTo>
                <a:lnTo>
                  <a:pt x="9832" y="395"/>
                </a:lnTo>
                <a:lnTo>
                  <a:pt x="9842" y="417"/>
                </a:lnTo>
                <a:lnTo>
                  <a:pt x="9853" y="438"/>
                </a:lnTo>
                <a:lnTo>
                  <a:pt x="9864" y="460"/>
                </a:lnTo>
                <a:lnTo>
                  <a:pt x="9876" y="480"/>
                </a:lnTo>
                <a:lnTo>
                  <a:pt x="9888" y="501"/>
                </a:lnTo>
                <a:lnTo>
                  <a:pt x="9902" y="520"/>
                </a:lnTo>
                <a:lnTo>
                  <a:pt x="9915" y="538"/>
                </a:lnTo>
                <a:lnTo>
                  <a:pt x="9910" y="544"/>
                </a:lnTo>
                <a:lnTo>
                  <a:pt x="9904" y="549"/>
                </a:lnTo>
                <a:lnTo>
                  <a:pt x="9897" y="553"/>
                </a:lnTo>
                <a:lnTo>
                  <a:pt x="9890" y="555"/>
                </a:lnTo>
                <a:lnTo>
                  <a:pt x="9874" y="559"/>
                </a:lnTo>
                <a:lnTo>
                  <a:pt x="9860" y="564"/>
                </a:lnTo>
                <a:close/>
                <a:moveTo>
                  <a:pt x="9765" y="925"/>
                </a:moveTo>
                <a:lnTo>
                  <a:pt x="9753" y="928"/>
                </a:lnTo>
                <a:lnTo>
                  <a:pt x="9741" y="929"/>
                </a:lnTo>
                <a:lnTo>
                  <a:pt x="9729" y="929"/>
                </a:lnTo>
                <a:lnTo>
                  <a:pt x="9717" y="928"/>
                </a:lnTo>
                <a:lnTo>
                  <a:pt x="9706" y="926"/>
                </a:lnTo>
                <a:lnTo>
                  <a:pt x="9694" y="924"/>
                </a:lnTo>
                <a:lnTo>
                  <a:pt x="9683" y="921"/>
                </a:lnTo>
                <a:lnTo>
                  <a:pt x="9672" y="917"/>
                </a:lnTo>
                <a:lnTo>
                  <a:pt x="9665" y="911"/>
                </a:lnTo>
                <a:lnTo>
                  <a:pt x="9660" y="906"/>
                </a:lnTo>
                <a:lnTo>
                  <a:pt x="9654" y="900"/>
                </a:lnTo>
                <a:lnTo>
                  <a:pt x="9650" y="894"/>
                </a:lnTo>
                <a:lnTo>
                  <a:pt x="9646" y="887"/>
                </a:lnTo>
                <a:lnTo>
                  <a:pt x="9644" y="881"/>
                </a:lnTo>
                <a:lnTo>
                  <a:pt x="9642" y="874"/>
                </a:lnTo>
                <a:lnTo>
                  <a:pt x="9641" y="866"/>
                </a:lnTo>
                <a:lnTo>
                  <a:pt x="9640" y="852"/>
                </a:lnTo>
                <a:lnTo>
                  <a:pt x="9640" y="837"/>
                </a:lnTo>
                <a:lnTo>
                  <a:pt x="9642" y="821"/>
                </a:lnTo>
                <a:lnTo>
                  <a:pt x="9644" y="806"/>
                </a:lnTo>
                <a:lnTo>
                  <a:pt x="9647" y="798"/>
                </a:lnTo>
                <a:lnTo>
                  <a:pt x="9652" y="791"/>
                </a:lnTo>
                <a:lnTo>
                  <a:pt x="9658" y="785"/>
                </a:lnTo>
                <a:lnTo>
                  <a:pt x="9666" y="780"/>
                </a:lnTo>
                <a:lnTo>
                  <a:pt x="9673" y="775"/>
                </a:lnTo>
                <a:lnTo>
                  <a:pt x="9682" y="772"/>
                </a:lnTo>
                <a:lnTo>
                  <a:pt x="9690" y="770"/>
                </a:lnTo>
                <a:lnTo>
                  <a:pt x="9699" y="768"/>
                </a:lnTo>
                <a:lnTo>
                  <a:pt x="9712" y="767"/>
                </a:lnTo>
                <a:lnTo>
                  <a:pt x="9722" y="767"/>
                </a:lnTo>
                <a:lnTo>
                  <a:pt x="9733" y="768"/>
                </a:lnTo>
                <a:lnTo>
                  <a:pt x="9743" y="771"/>
                </a:lnTo>
                <a:lnTo>
                  <a:pt x="9754" y="775"/>
                </a:lnTo>
                <a:lnTo>
                  <a:pt x="9764" y="781"/>
                </a:lnTo>
                <a:lnTo>
                  <a:pt x="9774" y="786"/>
                </a:lnTo>
                <a:lnTo>
                  <a:pt x="9783" y="793"/>
                </a:lnTo>
                <a:lnTo>
                  <a:pt x="9789" y="799"/>
                </a:lnTo>
                <a:lnTo>
                  <a:pt x="9794" y="807"/>
                </a:lnTo>
                <a:lnTo>
                  <a:pt x="9799" y="815"/>
                </a:lnTo>
                <a:lnTo>
                  <a:pt x="9803" y="824"/>
                </a:lnTo>
                <a:lnTo>
                  <a:pt x="9806" y="833"/>
                </a:lnTo>
                <a:lnTo>
                  <a:pt x="9808" y="842"/>
                </a:lnTo>
                <a:lnTo>
                  <a:pt x="9809" y="852"/>
                </a:lnTo>
                <a:lnTo>
                  <a:pt x="9809" y="861"/>
                </a:lnTo>
                <a:lnTo>
                  <a:pt x="9807" y="872"/>
                </a:lnTo>
                <a:lnTo>
                  <a:pt x="9805" y="881"/>
                </a:lnTo>
                <a:lnTo>
                  <a:pt x="9802" y="890"/>
                </a:lnTo>
                <a:lnTo>
                  <a:pt x="9796" y="898"/>
                </a:lnTo>
                <a:lnTo>
                  <a:pt x="9790" y="906"/>
                </a:lnTo>
                <a:lnTo>
                  <a:pt x="9783" y="913"/>
                </a:lnTo>
                <a:lnTo>
                  <a:pt x="9775" y="920"/>
                </a:lnTo>
                <a:lnTo>
                  <a:pt x="9765" y="925"/>
                </a:lnTo>
                <a:close/>
                <a:moveTo>
                  <a:pt x="9731" y="895"/>
                </a:moveTo>
                <a:lnTo>
                  <a:pt x="9724" y="894"/>
                </a:lnTo>
                <a:lnTo>
                  <a:pt x="9717" y="893"/>
                </a:lnTo>
                <a:lnTo>
                  <a:pt x="9710" y="890"/>
                </a:lnTo>
                <a:lnTo>
                  <a:pt x="9703" y="887"/>
                </a:lnTo>
                <a:lnTo>
                  <a:pt x="9698" y="882"/>
                </a:lnTo>
                <a:lnTo>
                  <a:pt x="9694" y="877"/>
                </a:lnTo>
                <a:lnTo>
                  <a:pt x="9691" y="871"/>
                </a:lnTo>
                <a:lnTo>
                  <a:pt x="9690" y="864"/>
                </a:lnTo>
                <a:lnTo>
                  <a:pt x="9691" y="850"/>
                </a:lnTo>
                <a:lnTo>
                  <a:pt x="9693" y="836"/>
                </a:lnTo>
                <a:lnTo>
                  <a:pt x="9696" y="830"/>
                </a:lnTo>
                <a:lnTo>
                  <a:pt x="9699" y="824"/>
                </a:lnTo>
                <a:lnTo>
                  <a:pt x="9702" y="821"/>
                </a:lnTo>
                <a:lnTo>
                  <a:pt x="9704" y="820"/>
                </a:lnTo>
                <a:lnTo>
                  <a:pt x="9709" y="818"/>
                </a:lnTo>
                <a:lnTo>
                  <a:pt x="9712" y="817"/>
                </a:lnTo>
                <a:lnTo>
                  <a:pt x="9719" y="819"/>
                </a:lnTo>
                <a:lnTo>
                  <a:pt x="9726" y="821"/>
                </a:lnTo>
                <a:lnTo>
                  <a:pt x="9733" y="825"/>
                </a:lnTo>
                <a:lnTo>
                  <a:pt x="9739" y="828"/>
                </a:lnTo>
                <a:lnTo>
                  <a:pt x="9745" y="832"/>
                </a:lnTo>
                <a:lnTo>
                  <a:pt x="9749" y="838"/>
                </a:lnTo>
                <a:lnTo>
                  <a:pt x="9754" y="844"/>
                </a:lnTo>
                <a:lnTo>
                  <a:pt x="9756" y="851"/>
                </a:lnTo>
                <a:lnTo>
                  <a:pt x="9756" y="857"/>
                </a:lnTo>
                <a:lnTo>
                  <a:pt x="9756" y="864"/>
                </a:lnTo>
                <a:lnTo>
                  <a:pt x="9755" y="871"/>
                </a:lnTo>
                <a:lnTo>
                  <a:pt x="9753" y="878"/>
                </a:lnTo>
                <a:lnTo>
                  <a:pt x="9748" y="884"/>
                </a:lnTo>
                <a:lnTo>
                  <a:pt x="9744" y="889"/>
                </a:lnTo>
                <a:lnTo>
                  <a:pt x="9741" y="891"/>
                </a:lnTo>
                <a:lnTo>
                  <a:pt x="9738" y="892"/>
                </a:lnTo>
                <a:lnTo>
                  <a:pt x="9734" y="894"/>
                </a:lnTo>
                <a:lnTo>
                  <a:pt x="9731" y="895"/>
                </a:lnTo>
                <a:close/>
                <a:moveTo>
                  <a:pt x="3305" y="1689"/>
                </a:moveTo>
                <a:lnTo>
                  <a:pt x="3299" y="1686"/>
                </a:lnTo>
                <a:lnTo>
                  <a:pt x="3305" y="1674"/>
                </a:lnTo>
                <a:lnTo>
                  <a:pt x="3307" y="1674"/>
                </a:lnTo>
                <a:lnTo>
                  <a:pt x="3309" y="1676"/>
                </a:lnTo>
                <a:lnTo>
                  <a:pt x="3310" y="1678"/>
                </a:lnTo>
                <a:lnTo>
                  <a:pt x="3310" y="1680"/>
                </a:lnTo>
                <a:lnTo>
                  <a:pt x="3310" y="1683"/>
                </a:lnTo>
                <a:lnTo>
                  <a:pt x="3309" y="1685"/>
                </a:lnTo>
                <a:lnTo>
                  <a:pt x="3307" y="1687"/>
                </a:lnTo>
                <a:lnTo>
                  <a:pt x="3305" y="1689"/>
                </a:lnTo>
                <a:close/>
                <a:moveTo>
                  <a:pt x="1372" y="1016"/>
                </a:moveTo>
                <a:lnTo>
                  <a:pt x="1367" y="1019"/>
                </a:lnTo>
                <a:lnTo>
                  <a:pt x="1362" y="1021"/>
                </a:lnTo>
                <a:lnTo>
                  <a:pt x="1356" y="1023"/>
                </a:lnTo>
                <a:lnTo>
                  <a:pt x="1350" y="1024"/>
                </a:lnTo>
                <a:lnTo>
                  <a:pt x="1337" y="1024"/>
                </a:lnTo>
                <a:lnTo>
                  <a:pt x="1325" y="1023"/>
                </a:lnTo>
                <a:lnTo>
                  <a:pt x="1314" y="1021"/>
                </a:lnTo>
                <a:lnTo>
                  <a:pt x="1303" y="1017"/>
                </a:lnTo>
                <a:lnTo>
                  <a:pt x="1292" y="1012"/>
                </a:lnTo>
                <a:lnTo>
                  <a:pt x="1283" y="1004"/>
                </a:lnTo>
                <a:lnTo>
                  <a:pt x="1278" y="1000"/>
                </a:lnTo>
                <a:lnTo>
                  <a:pt x="1273" y="996"/>
                </a:lnTo>
                <a:lnTo>
                  <a:pt x="1269" y="991"/>
                </a:lnTo>
                <a:lnTo>
                  <a:pt x="1266" y="986"/>
                </a:lnTo>
                <a:lnTo>
                  <a:pt x="1260" y="976"/>
                </a:lnTo>
                <a:lnTo>
                  <a:pt x="1256" y="964"/>
                </a:lnTo>
                <a:lnTo>
                  <a:pt x="1252" y="940"/>
                </a:lnTo>
                <a:lnTo>
                  <a:pt x="1249" y="917"/>
                </a:lnTo>
                <a:lnTo>
                  <a:pt x="1255" y="906"/>
                </a:lnTo>
                <a:lnTo>
                  <a:pt x="1258" y="896"/>
                </a:lnTo>
                <a:lnTo>
                  <a:pt x="1261" y="885"/>
                </a:lnTo>
                <a:lnTo>
                  <a:pt x="1263" y="875"/>
                </a:lnTo>
                <a:lnTo>
                  <a:pt x="1265" y="863"/>
                </a:lnTo>
                <a:lnTo>
                  <a:pt x="1267" y="853"/>
                </a:lnTo>
                <a:lnTo>
                  <a:pt x="1270" y="842"/>
                </a:lnTo>
                <a:lnTo>
                  <a:pt x="1274" y="833"/>
                </a:lnTo>
                <a:lnTo>
                  <a:pt x="1283" y="829"/>
                </a:lnTo>
                <a:lnTo>
                  <a:pt x="1293" y="825"/>
                </a:lnTo>
                <a:lnTo>
                  <a:pt x="1303" y="820"/>
                </a:lnTo>
                <a:lnTo>
                  <a:pt x="1313" y="817"/>
                </a:lnTo>
                <a:lnTo>
                  <a:pt x="1323" y="815"/>
                </a:lnTo>
                <a:lnTo>
                  <a:pt x="1333" y="813"/>
                </a:lnTo>
                <a:lnTo>
                  <a:pt x="1344" y="812"/>
                </a:lnTo>
                <a:lnTo>
                  <a:pt x="1354" y="812"/>
                </a:lnTo>
                <a:lnTo>
                  <a:pt x="1364" y="812"/>
                </a:lnTo>
                <a:lnTo>
                  <a:pt x="1374" y="813"/>
                </a:lnTo>
                <a:lnTo>
                  <a:pt x="1384" y="815"/>
                </a:lnTo>
                <a:lnTo>
                  <a:pt x="1394" y="818"/>
                </a:lnTo>
                <a:lnTo>
                  <a:pt x="1404" y="822"/>
                </a:lnTo>
                <a:lnTo>
                  <a:pt x="1413" y="828"/>
                </a:lnTo>
                <a:lnTo>
                  <a:pt x="1422" y="833"/>
                </a:lnTo>
                <a:lnTo>
                  <a:pt x="1431" y="840"/>
                </a:lnTo>
                <a:lnTo>
                  <a:pt x="1436" y="845"/>
                </a:lnTo>
                <a:lnTo>
                  <a:pt x="1439" y="851"/>
                </a:lnTo>
                <a:lnTo>
                  <a:pt x="1442" y="857"/>
                </a:lnTo>
                <a:lnTo>
                  <a:pt x="1444" y="863"/>
                </a:lnTo>
                <a:lnTo>
                  <a:pt x="1447" y="877"/>
                </a:lnTo>
                <a:lnTo>
                  <a:pt x="1449" y="890"/>
                </a:lnTo>
                <a:lnTo>
                  <a:pt x="1448" y="904"/>
                </a:lnTo>
                <a:lnTo>
                  <a:pt x="1446" y="918"/>
                </a:lnTo>
                <a:lnTo>
                  <a:pt x="1444" y="932"/>
                </a:lnTo>
                <a:lnTo>
                  <a:pt x="1441" y="944"/>
                </a:lnTo>
                <a:lnTo>
                  <a:pt x="1434" y="955"/>
                </a:lnTo>
                <a:lnTo>
                  <a:pt x="1427" y="967"/>
                </a:lnTo>
                <a:lnTo>
                  <a:pt x="1420" y="976"/>
                </a:lnTo>
                <a:lnTo>
                  <a:pt x="1412" y="985"/>
                </a:lnTo>
                <a:lnTo>
                  <a:pt x="1404" y="993"/>
                </a:lnTo>
                <a:lnTo>
                  <a:pt x="1394" y="1001"/>
                </a:lnTo>
                <a:lnTo>
                  <a:pt x="1383" y="1009"/>
                </a:lnTo>
                <a:lnTo>
                  <a:pt x="1372" y="1016"/>
                </a:lnTo>
                <a:close/>
                <a:moveTo>
                  <a:pt x="1366" y="967"/>
                </a:moveTo>
                <a:lnTo>
                  <a:pt x="1359" y="970"/>
                </a:lnTo>
                <a:lnTo>
                  <a:pt x="1352" y="973"/>
                </a:lnTo>
                <a:lnTo>
                  <a:pt x="1344" y="974"/>
                </a:lnTo>
                <a:lnTo>
                  <a:pt x="1336" y="974"/>
                </a:lnTo>
                <a:lnTo>
                  <a:pt x="1328" y="974"/>
                </a:lnTo>
                <a:lnTo>
                  <a:pt x="1321" y="973"/>
                </a:lnTo>
                <a:lnTo>
                  <a:pt x="1314" y="971"/>
                </a:lnTo>
                <a:lnTo>
                  <a:pt x="1308" y="968"/>
                </a:lnTo>
                <a:lnTo>
                  <a:pt x="1302" y="959"/>
                </a:lnTo>
                <a:lnTo>
                  <a:pt x="1298" y="950"/>
                </a:lnTo>
                <a:lnTo>
                  <a:pt x="1294" y="941"/>
                </a:lnTo>
                <a:lnTo>
                  <a:pt x="1293" y="931"/>
                </a:lnTo>
                <a:lnTo>
                  <a:pt x="1293" y="921"/>
                </a:lnTo>
                <a:lnTo>
                  <a:pt x="1294" y="911"/>
                </a:lnTo>
                <a:lnTo>
                  <a:pt x="1298" y="902"/>
                </a:lnTo>
                <a:lnTo>
                  <a:pt x="1302" y="894"/>
                </a:lnTo>
                <a:lnTo>
                  <a:pt x="1310" y="883"/>
                </a:lnTo>
                <a:lnTo>
                  <a:pt x="1317" y="870"/>
                </a:lnTo>
                <a:lnTo>
                  <a:pt x="1321" y="863"/>
                </a:lnTo>
                <a:lnTo>
                  <a:pt x="1325" y="858"/>
                </a:lnTo>
                <a:lnTo>
                  <a:pt x="1331" y="853"/>
                </a:lnTo>
                <a:lnTo>
                  <a:pt x="1338" y="850"/>
                </a:lnTo>
                <a:lnTo>
                  <a:pt x="1348" y="853"/>
                </a:lnTo>
                <a:lnTo>
                  <a:pt x="1358" y="856"/>
                </a:lnTo>
                <a:lnTo>
                  <a:pt x="1367" y="860"/>
                </a:lnTo>
                <a:lnTo>
                  <a:pt x="1375" y="864"/>
                </a:lnTo>
                <a:lnTo>
                  <a:pt x="1384" y="871"/>
                </a:lnTo>
                <a:lnTo>
                  <a:pt x="1392" y="877"/>
                </a:lnTo>
                <a:lnTo>
                  <a:pt x="1398" y="884"/>
                </a:lnTo>
                <a:lnTo>
                  <a:pt x="1404" y="893"/>
                </a:lnTo>
                <a:lnTo>
                  <a:pt x="1404" y="903"/>
                </a:lnTo>
                <a:lnTo>
                  <a:pt x="1403" y="913"/>
                </a:lnTo>
                <a:lnTo>
                  <a:pt x="1400" y="924"/>
                </a:lnTo>
                <a:lnTo>
                  <a:pt x="1396" y="933"/>
                </a:lnTo>
                <a:lnTo>
                  <a:pt x="1390" y="942"/>
                </a:lnTo>
                <a:lnTo>
                  <a:pt x="1383" y="951"/>
                </a:lnTo>
                <a:lnTo>
                  <a:pt x="1375" y="959"/>
                </a:lnTo>
                <a:lnTo>
                  <a:pt x="1366" y="967"/>
                </a:lnTo>
                <a:close/>
                <a:moveTo>
                  <a:pt x="933" y="427"/>
                </a:moveTo>
                <a:lnTo>
                  <a:pt x="923" y="433"/>
                </a:lnTo>
                <a:lnTo>
                  <a:pt x="914" y="438"/>
                </a:lnTo>
                <a:lnTo>
                  <a:pt x="905" y="441"/>
                </a:lnTo>
                <a:lnTo>
                  <a:pt x="896" y="442"/>
                </a:lnTo>
                <a:lnTo>
                  <a:pt x="887" y="442"/>
                </a:lnTo>
                <a:lnTo>
                  <a:pt x="877" y="441"/>
                </a:lnTo>
                <a:lnTo>
                  <a:pt x="868" y="438"/>
                </a:lnTo>
                <a:lnTo>
                  <a:pt x="859" y="434"/>
                </a:lnTo>
                <a:lnTo>
                  <a:pt x="853" y="427"/>
                </a:lnTo>
                <a:lnTo>
                  <a:pt x="848" y="418"/>
                </a:lnTo>
                <a:lnTo>
                  <a:pt x="843" y="410"/>
                </a:lnTo>
                <a:lnTo>
                  <a:pt x="839" y="400"/>
                </a:lnTo>
                <a:lnTo>
                  <a:pt x="835" y="396"/>
                </a:lnTo>
                <a:lnTo>
                  <a:pt x="832" y="393"/>
                </a:lnTo>
                <a:lnTo>
                  <a:pt x="829" y="389"/>
                </a:lnTo>
                <a:lnTo>
                  <a:pt x="826" y="387"/>
                </a:lnTo>
                <a:lnTo>
                  <a:pt x="822" y="385"/>
                </a:lnTo>
                <a:lnTo>
                  <a:pt x="817" y="383"/>
                </a:lnTo>
                <a:lnTo>
                  <a:pt x="812" y="383"/>
                </a:lnTo>
                <a:lnTo>
                  <a:pt x="806" y="383"/>
                </a:lnTo>
                <a:lnTo>
                  <a:pt x="800" y="384"/>
                </a:lnTo>
                <a:lnTo>
                  <a:pt x="793" y="387"/>
                </a:lnTo>
                <a:lnTo>
                  <a:pt x="785" y="391"/>
                </a:lnTo>
                <a:lnTo>
                  <a:pt x="779" y="395"/>
                </a:lnTo>
                <a:lnTo>
                  <a:pt x="773" y="401"/>
                </a:lnTo>
                <a:lnTo>
                  <a:pt x="767" y="407"/>
                </a:lnTo>
                <a:lnTo>
                  <a:pt x="762" y="414"/>
                </a:lnTo>
                <a:lnTo>
                  <a:pt x="757" y="420"/>
                </a:lnTo>
                <a:lnTo>
                  <a:pt x="756" y="450"/>
                </a:lnTo>
                <a:lnTo>
                  <a:pt x="755" y="479"/>
                </a:lnTo>
                <a:lnTo>
                  <a:pt x="756" y="486"/>
                </a:lnTo>
                <a:lnTo>
                  <a:pt x="757" y="492"/>
                </a:lnTo>
                <a:lnTo>
                  <a:pt x="759" y="500"/>
                </a:lnTo>
                <a:lnTo>
                  <a:pt x="762" y="505"/>
                </a:lnTo>
                <a:lnTo>
                  <a:pt x="766" y="511"/>
                </a:lnTo>
                <a:lnTo>
                  <a:pt x="771" y="516"/>
                </a:lnTo>
                <a:lnTo>
                  <a:pt x="777" y="520"/>
                </a:lnTo>
                <a:lnTo>
                  <a:pt x="784" y="524"/>
                </a:lnTo>
                <a:lnTo>
                  <a:pt x="789" y="530"/>
                </a:lnTo>
                <a:lnTo>
                  <a:pt x="797" y="534"/>
                </a:lnTo>
                <a:lnTo>
                  <a:pt x="804" y="537"/>
                </a:lnTo>
                <a:lnTo>
                  <a:pt x="811" y="540"/>
                </a:lnTo>
                <a:lnTo>
                  <a:pt x="818" y="543"/>
                </a:lnTo>
                <a:lnTo>
                  <a:pt x="825" y="548"/>
                </a:lnTo>
                <a:lnTo>
                  <a:pt x="828" y="550"/>
                </a:lnTo>
                <a:lnTo>
                  <a:pt x="831" y="553"/>
                </a:lnTo>
                <a:lnTo>
                  <a:pt x="834" y="557"/>
                </a:lnTo>
                <a:lnTo>
                  <a:pt x="836" y="561"/>
                </a:lnTo>
                <a:lnTo>
                  <a:pt x="836" y="572"/>
                </a:lnTo>
                <a:lnTo>
                  <a:pt x="834" y="582"/>
                </a:lnTo>
                <a:lnTo>
                  <a:pt x="831" y="593"/>
                </a:lnTo>
                <a:lnTo>
                  <a:pt x="828" y="602"/>
                </a:lnTo>
                <a:lnTo>
                  <a:pt x="819" y="621"/>
                </a:lnTo>
                <a:lnTo>
                  <a:pt x="809" y="640"/>
                </a:lnTo>
                <a:lnTo>
                  <a:pt x="799" y="658"/>
                </a:lnTo>
                <a:lnTo>
                  <a:pt x="789" y="677"/>
                </a:lnTo>
                <a:lnTo>
                  <a:pt x="785" y="688"/>
                </a:lnTo>
                <a:lnTo>
                  <a:pt x="782" y="697"/>
                </a:lnTo>
                <a:lnTo>
                  <a:pt x="779" y="708"/>
                </a:lnTo>
                <a:lnTo>
                  <a:pt x="778" y="718"/>
                </a:lnTo>
                <a:lnTo>
                  <a:pt x="776" y="731"/>
                </a:lnTo>
                <a:lnTo>
                  <a:pt x="776" y="743"/>
                </a:lnTo>
                <a:lnTo>
                  <a:pt x="776" y="755"/>
                </a:lnTo>
                <a:lnTo>
                  <a:pt x="776" y="767"/>
                </a:lnTo>
                <a:lnTo>
                  <a:pt x="778" y="780"/>
                </a:lnTo>
                <a:lnTo>
                  <a:pt x="780" y="791"/>
                </a:lnTo>
                <a:lnTo>
                  <a:pt x="783" y="803"/>
                </a:lnTo>
                <a:lnTo>
                  <a:pt x="787" y="814"/>
                </a:lnTo>
                <a:lnTo>
                  <a:pt x="791" y="826"/>
                </a:lnTo>
                <a:lnTo>
                  <a:pt x="797" y="837"/>
                </a:lnTo>
                <a:lnTo>
                  <a:pt x="803" y="848"/>
                </a:lnTo>
                <a:lnTo>
                  <a:pt x="809" y="858"/>
                </a:lnTo>
                <a:lnTo>
                  <a:pt x="816" y="868"/>
                </a:lnTo>
                <a:lnTo>
                  <a:pt x="823" y="878"/>
                </a:lnTo>
                <a:lnTo>
                  <a:pt x="831" y="888"/>
                </a:lnTo>
                <a:lnTo>
                  <a:pt x="841" y="896"/>
                </a:lnTo>
                <a:lnTo>
                  <a:pt x="848" y="900"/>
                </a:lnTo>
                <a:lnTo>
                  <a:pt x="855" y="903"/>
                </a:lnTo>
                <a:lnTo>
                  <a:pt x="862" y="908"/>
                </a:lnTo>
                <a:lnTo>
                  <a:pt x="867" y="913"/>
                </a:lnTo>
                <a:lnTo>
                  <a:pt x="872" y="919"/>
                </a:lnTo>
                <a:lnTo>
                  <a:pt x="877" y="926"/>
                </a:lnTo>
                <a:lnTo>
                  <a:pt x="880" y="933"/>
                </a:lnTo>
                <a:lnTo>
                  <a:pt x="883" y="942"/>
                </a:lnTo>
                <a:lnTo>
                  <a:pt x="881" y="947"/>
                </a:lnTo>
                <a:lnTo>
                  <a:pt x="879" y="951"/>
                </a:lnTo>
                <a:lnTo>
                  <a:pt x="877" y="955"/>
                </a:lnTo>
                <a:lnTo>
                  <a:pt x="875" y="959"/>
                </a:lnTo>
                <a:lnTo>
                  <a:pt x="869" y="968"/>
                </a:lnTo>
                <a:lnTo>
                  <a:pt x="862" y="974"/>
                </a:lnTo>
                <a:lnTo>
                  <a:pt x="854" y="981"/>
                </a:lnTo>
                <a:lnTo>
                  <a:pt x="846" y="988"/>
                </a:lnTo>
                <a:lnTo>
                  <a:pt x="839" y="995"/>
                </a:lnTo>
                <a:lnTo>
                  <a:pt x="830" y="1004"/>
                </a:lnTo>
                <a:lnTo>
                  <a:pt x="823" y="1014"/>
                </a:lnTo>
                <a:lnTo>
                  <a:pt x="817" y="1023"/>
                </a:lnTo>
                <a:lnTo>
                  <a:pt x="812" y="1034"/>
                </a:lnTo>
                <a:lnTo>
                  <a:pt x="808" y="1045"/>
                </a:lnTo>
                <a:lnTo>
                  <a:pt x="805" y="1058"/>
                </a:lnTo>
                <a:lnTo>
                  <a:pt x="803" y="1070"/>
                </a:lnTo>
                <a:lnTo>
                  <a:pt x="802" y="1082"/>
                </a:lnTo>
                <a:lnTo>
                  <a:pt x="801" y="1094"/>
                </a:lnTo>
                <a:lnTo>
                  <a:pt x="802" y="1108"/>
                </a:lnTo>
                <a:lnTo>
                  <a:pt x="803" y="1121"/>
                </a:lnTo>
                <a:lnTo>
                  <a:pt x="805" y="1133"/>
                </a:lnTo>
                <a:lnTo>
                  <a:pt x="808" y="1145"/>
                </a:lnTo>
                <a:lnTo>
                  <a:pt x="811" y="1158"/>
                </a:lnTo>
                <a:lnTo>
                  <a:pt x="815" y="1170"/>
                </a:lnTo>
                <a:lnTo>
                  <a:pt x="820" y="1181"/>
                </a:lnTo>
                <a:lnTo>
                  <a:pt x="824" y="1191"/>
                </a:lnTo>
                <a:lnTo>
                  <a:pt x="832" y="1202"/>
                </a:lnTo>
                <a:lnTo>
                  <a:pt x="840" y="1213"/>
                </a:lnTo>
                <a:lnTo>
                  <a:pt x="842" y="1218"/>
                </a:lnTo>
                <a:lnTo>
                  <a:pt x="843" y="1224"/>
                </a:lnTo>
                <a:lnTo>
                  <a:pt x="843" y="1231"/>
                </a:lnTo>
                <a:lnTo>
                  <a:pt x="841" y="1237"/>
                </a:lnTo>
                <a:lnTo>
                  <a:pt x="828" y="1248"/>
                </a:lnTo>
                <a:lnTo>
                  <a:pt x="816" y="1257"/>
                </a:lnTo>
                <a:lnTo>
                  <a:pt x="804" y="1268"/>
                </a:lnTo>
                <a:lnTo>
                  <a:pt x="793" y="1279"/>
                </a:lnTo>
                <a:lnTo>
                  <a:pt x="782" y="1292"/>
                </a:lnTo>
                <a:lnTo>
                  <a:pt x="773" y="1304"/>
                </a:lnTo>
                <a:lnTo>
                  <a:pt x="770" y="1311"/>
                </a:lnTo>
                <a:lnTo>
                  <a:pt x="767" y="1318"/>
                </a:lnTo>
                <a:lnTo>
                  <a:pt x="765" y="1326"/>
                </a:lnTo>
                <a:lnTo>
                  <a:pt x="763" y="1335"/>
                </a:lnTo>
                <a:lnTo>
                  <a:pt x="764" y="1348"/>
                </a:lnTo>
                <a:lnTo>
                  <a:pt x="766" y="1362"/>
                </a:lnTo>
                <a:lnTo>
                  <a:pt x="768" y="1375"/>
                </a:lnTo>
                <a:lnTo>
                  <a:pt x="772" y="1389"/>
                </a:lnTo>
                <a:lnTo>
                  <a:pt x="774" y="1394"/>
                </a:lnTo>
                <a:lnTo>
                  <a:pt x="776" y="1400"/>
                </a:lnTo>
                <a:lnTo>
                  <a:pt x="779" y="1405"/>
                </a:lnTo>
                <a:lnTo>
                  <a:pt x="783" y="1410"/>
                </a:lnTo>
                <a:lnTo>
                  <a:pt x="787" y="1415"/>
                </a:lnTo>
                <a:lnTo>
                  <a:pt x="791" y="1419"/>
                </a:lnTo>
                <a:lnTo>
                  <a:pt x="798" y="1422"/>
                </a:lnTo>
                <a:lnTo>
                  <a:pt x="803" y="1426"/>
                </a:lnTo>
                <a:lnTo>
                  <a:pt x="811" y="1428"/>
                </a:lnTo>
                <a:lnTo>
                  <a:pt x="818" y="1428"/>
                </a:lnTo>
                <a:lnTo>
                  <a:pt x="824" y="1427"/>
                </a:lnTo>
                <a:lnTo>
                  <a:pt x="829" y="1424"/>
                </a:lnTo>
                <a:lnTo>
                  <a:pt x="834" y="1421"/>
                </a:lnTo>
                <a:lnTo>
                  <a:pt x="839" y="1417"/>
                </a:lnTo>
                <a:lnTo>
                  <a:pt x="843" y="1413"/>
                </a:lnTo>
                <a:lnTo>
                  <a:pt x="847" y="1408"/>
                </a:lnTo>
                <a:lnTo>
                  <a:pt x="854" y="1398"/>
                </a:lnTo>
                <a:lnTo>
                  <a:pt x="861" y="1387"/>
                </a:lnTo>
                <a:lnTo>
                  <a:pt x="865" y="1382"/>
                </a:lnTo>
                <a:lnTo>
                  <a:pt x="868" y="1377"/>
                </a:lnTo>
                <a:lnTo>
                  <a:pt x="872" y="1373"/>
                </a:lnTo>
                <a:lnTo>
                  <a:pt x="877" y="1369"/>
                </a:lnTo>
                <a:lnTo>
                  <a:pt x="900" y="1374"/>
                </a:lnTo>
                <a:lnTo>
                  <a:pt x="924" y="1381"/>
                </a:lnTo>
                <a:lnTo>
                  <a:pt x="929" y="1383"/>
                </a:lnTo>
                <a:lnTo>
                  <a:pt x="935" y="1385"/>
                </a:lnTo>
                <a:lnTo>
                  <a:pt x="940" y="1388"/>
                </a:lnTo>
                <a:lnTo>
                  <a:pt x="943" y="1391"/>
                </a:lnTo>
                <a:lnTo>
                  <a:pt x="947" y="1395"/>
                </a:lnTo>
                <a:lnTo>
                  <a:pt x="949" y="1400"/>
                </a:lnTo>
                <a:lnTo>
                  <a:pt x="950" y="1405"/>
                </a:lnTo>
                <a:lnTo>
                  <a:pt x="951" y="1412"/>
                </a:lnTo>
                <a:lnTo>
                  <a:pt x="957" y="1417"/>
                </a:lnTo>
                <a:lnTo>
                  <a:pt x="962" y="1423"/>
                </a:lnTo>
                <a:lnTo>
                  <a:pt x="966" y="1430"/>
                </a:lnTo>
                <a:lnTo>
                  <a:pt x="970" y="1436"/>
                </a:lnTo>
                <a:lnTo>
                  <a:pt x="972" y="1443"/>
                </a:lnTo>
                <a:lnTo>
                  <a:pt x="974" y="1450"/>
                </a:lnTo>
                <a:lnTo>
                  <a:pt x="975" y="1458"/>
                </a:lnTo>
                <a:lnTo>
                  <a:pt x="975" y="1465"/>
                </a:lnTo>
                <a:lnTo>
                  <a:pt x="974" y="1482"/>
                </a:lnTo>
                <a:lnTo>
                  <a:pt x="971" y="1497"/>
                </a:lnTo>
                <a:lnTo>
                  <a:pt x="967" y="1513"/>
                </a:lnTo>
                <a:lnTo>
                  <a:pt x="963" y="1529"/>
                </a:lnTo>
                <a:lnTo>
                  <a:pt x="953" y="1545"/>
                </a:lnTo>
                <a:lnTo>
                  <a:pt x="943" y="1560"/>
                </a:lnTo>
                <a:lnTo>
                  <a:pt x="937" y="1568"/>
                </a:lnTo>
                <a:lnTo>
                  <a:pt x="931" y="1575"/>
                </a:lnTo>
                <a:lnTo>
                  <a:pt x="923" y="1581"/>
                </a:lnTo>
                <a:lnTo>
                  <a:pt x="916" y="1586"/>
                </a:lnTo>
                <a:lnTo>
                  <a:pt x="909" y="1591"/>
                </a:lnTo>
                <a:lnTo>
                  <a:pt x="902" y="1595"/>
                </a:lnTo>
                <a:lnTo>
                  <a:pt x="894" y="1598"/>
                </a:lnTo>
                <a:lnTo>
                  <a:pt x="886" y="1601"/>
                </a:lnTo>
                <a:lnTo>
                  <a:pt x="877" y="1603"/>
                </a:lnTo>
                <a:lnTo>
                  <a:pt x="868" y="1604"/>
                </a:lnTo>
                <a:lnTo>
                  <a:pt x="859" y="1604"/>
                </a:lnTo>
                <a:lnTo>
                  <a:pt x="850" y="1604"/>
                </a:lnTo>
                <a:lnTo>
                  <a:pt x="832" y="1603"/>
                </a:lnTo>
                <a:lnTo>
                  <a:pt x="815" y="1602"/>
                </a:lnTo>
                <a:lnTo>
                  <a:pt x="798" y="1599"/>
                </a:lnTo>
                <a:lnTo>
                  <a:pt x="781" y="1596"/>
                </a:lnTo>
                <a:lnTo>
                  <a:pt x="765" y="1591"/>
                </a:lnTo>
                <a:lnTo>
                  <a:pt x="749" y="1585"/>
                </a:lnTo>
                <a:lnTo>
                  <a:pt x="733" y="1578"/>
                </a:lnTo>
                <a:lnTo>
                  <a:pt x="719" y="1570"/>
                </a:lnTo>
                <a:lnTo>
                  <a:pt x="705" y="1561"/>
                </a:lnTo>
                <a:lnTo>
                  <a:pt x="691" y="1551"/>
                </a:lnTo>
                <a:lnTo>
                  <a:pt x="679" y="1540"/>
                </a:lnTo>
                <a:lnTo>
                  <a:pt x="668" y="1528"/>
                </a:lnTo>
                <a:lnTo>
                  <a:pt x="658" y="1515"/>
                </a:lnTo>
                <a:lnTo>
                  <a:pt x="648" y="1501"/>
                </a:lnTo>
                <a:lnTo>
                  <a:pt x="640" y="1487"/>
                </a:lnTo>
                <a:lnTo>
                  <a:pt x="634" y="1471"/>
                </a:lnTo>
                <a:lnTo>
                  <a:pt x="626" y="1461"/>
                </a:lnTo>
                <a:lnTo>
                  <a:pt x="619" y="1451"/>
                </a:lnTo>
                <a:lnTo>
                  <a:pt x="613" y="1441"/>
                </a:lnTo>
                <a:lnTo>
                  <a:pt x="606" y="1431"/>
                </a:lnTo>
                <a:lnTo>
                  <a:pt x="595" y="1409"/>
                </a:lnTo>
                <a:lnTo>
                  <a:pt x="586" y="1388"/>
                </a:lnTo>
                <a:lnTo>
                  <a:pt x="579" y="1365"/>
                </a:lnTo>
                <a:lnTo>
                  <a:pt x="572" y="1343"/>
                </a:lnTo>
                <a:lnTo>
                  <a:pt x="566" y="1319"/>
                </a:lnTo>
                <a:lnTo>
                  <a:pt x="560" y="1297"/>
                </a:lnTo>
                <a:lnTo>
                  <a:pt x="560" y="1287"/>
                </a:lnTo>
                <a:lnTo>
                  <a:pt x="559" y="1277"/>
                </a:lnTo>
                <a:lnTo>
                  <a:pt x="558" y="1268"/>
                </a:lnTo>
                <a:lnTo>
                  <a:pt x="556" y="1259"/>
                </a:lnTo>
                <a:lnTo>
                  <a:pt x="552" y="1241"/>
                </a:lnTo>
                <a:lnTo>
                  <a:pt x="549" y="1222"/>
                </a:lnTo>
                <a:lnTo>
                  <a:pt x="548" y="1214"/>
                </a:lnTo>
                <a:lnTo>
                  <a:pt x="547" y="1205"/>
                </a:lnTo>
                <a:lnTo>
                  <a:pt x="547" y="1197"/>
                </a:lnTo>
                <a:lnTo>
                  <a:pt x="549" y="1188"/>
                </a:lnTo>
                <a:lnTo>
                  <a:pt x="551" y="1179"/>
                </a:lnTo>
                <a:lnTo>
                  <a:pt x="554" y="1171"/>
                </a:lnTo>
                <a:lnTo>
                  <a:pt x="559" y="1163"/>
                </a:lnTo>
                <a:lnTo>
                  <a:pt x="567" y="1155"/>
                </a:lnTo>
                <a:lnTo>
                  <a:pt x="575" y="1128"/>
                </a:lnTo>
                <a:lnTo>
                  <a:pt x="583" y="1102"/>
                </a:lnTo>
                <a:lnTo>
                  <a:pt x="586" y="1087"/>
                </a:lnTo>
                <a:lnTo>
                  <a:pt x="589" y="1073"/>
                </a:lnTo>
                <a:lnTo>
                  <a:pt x="591" y="1059"/>
                </a:lnTo>
                <a:lnTo>
                  <a:pt x="593" y="1044"/>
                </a:lnTo>
                <a:lnTo>
                  <a:pt x="594" y="1029"/>
                </a:lnTo>
                <a:lnTo>
                  <a:pt x="593" y="1015"/>
                </a:lnTo>
                <a:lnTo>
                  <a:pt x="592" y="1000"/>
                </a:lnTo>
                <a:lnTo>
                  <a:pt x="590" y="987"/>
                </a:lnTo>
                <a:lnTo>
                  <a:pt x="587" y="973"/>
                </a:lnTo>
                <a:lnTo>
                  <a:pt x="583" y="959"/>
                </a:lnTo>
                <a:lnTo>
                  <a:pt x="577" y="946"/>
                </a:lnTo>
                <a:lnTo>
                  <a:pt x="570" y="933"/>
                </a:lnTo>
                <a:lnTo>
                  <a:pt x="564" y="929"/>
                </a:lnTo>
                <a:lnTo>
                  <a:pt x="557" y="924"/>
                </a:lnTo>
                <a:lnTo>
                  <a:pt x="551" y="919"/>
                </a:lnTo>
                <a:lnTo>
                  <a:pt x="547" y="912"/>
                </a:lnTo>
                <a:lnTo>
                  <a:pt x="544" y="906"/>
                </a:lnTo>
                <a:lnTo>
                  <a:pt x="542" y="899"/>
                </a:lnTo>
                <a:lnTo>
                  <a:pt x="543" y="896"/>
                </a:lnTo>
                <a:lnTo>
                  <a:pt x="543" y="892"/>
                </a:lnTo>
                <a:lnTo>
                  <a:pt x="545" y="888"/>
                </a:lnTo>
                <a:lnTo>
                  <a:pt x="547" y="884"/>
                </a:lnTo>
                <a:lnTo>
                  <a:pt x="560" y="866"/>
                </a:lnTo>
                <a:lnTo>
                  <a:pt x="573" y="849"/>
                </a:lnTo>
                <a:lnTo>
                  <a:pt x="584" y="830"/>
                </a:lnTo>
                <a:lnTo>
                  <a:pt x="594" y="811"/>
                </a:lnTo>
                <a:lnTo>
                  <a:pt x="599" y="801"/>
                </a:lnTo>
                <a:lnTo>
                  <a:pt x="602" y="791"/>
                </a:lnTo>
                <a:lnTo>
                  <a:pt x="605" y="781"/>
                </a:lnTo>
                <a:lnTo>
                  <a:pt x="609" y="770"/>
                </a:lnTo>
                <a:lnTo>
                  <a:pt x="610" y="760"/>
                </a:lnTo>
                <a:lnTo>
                  <a:pt x="611" y="749"/>
                </a:lnTo>
                <a:lnTo>
                  <a:pt x="611" y="738"/>
                </a:lnTo>
                <a:lnTo>
                  <a:pt x="610" y="726"/>
                </a:lnTo>
                <a:lnTo>
                  <a:pt x="600" y="707"/>
                </a:lnTo>
                <a:lnTo>
                  <a:pt x="590" y="688"/>
                </a:lnTo>
                <a:lnTo>
                  <a:pt x="580" y="668"/>
                </a:lnTo>
                <a:lnTo>
                  <a:pt x="570" y="649"/>
                </a:lnTo>
                <a:lnTo>
                  <a:pt x="566" y="639"/>
                </a:lnTo>
                <a:lnTo>
                  <a:pt x="563" y="629"/>
                </a:lnTo>
                <a:lnTo>
                  <a:pt x="559" y="619"/>
                </a:lnTo>
                <a:lnTo>
                  <a:pt x="558" y="608"/>
                </a:lnTo>
                <a:lnTo>
                  <a:pt x="557" y="598"/>
                </a:lnTo>
                <a:lnTo>
                  <a:pt x="558" y="586"/>
                </a:lnTo>
                <a:lnTo>
                  <a:pt x="559" y="575"/>
                </a:lnTo>
                <a:lnTo>
                  <a:pt x="564" y="564"/>
                </a:lnTo>
                <a:lnTo>
                  <a:pt x="565" y="550"/>
                </a:lnTo>
                <a:lnTo>
                  <a:pt x="567" y="535"/>
                </a:lnTo>
                <a:lnTo>
                  <a:pt x="572" y="522"/>
                </a:lnTo>
                <a:lnTo>
                  <a:pt x="577" y="510"/>
                </a:lnTo>
                <a:lnTo>
                  <a:pt x="589" y="484"/>
                </a:lnTo>
                <a:lnTo>
                  <a:pt x="600" y="459"/>
                </a:lnTo>
                <a:lnTo>
                  <a:pt x="607" y="439"/>
                </a:lnTo>
                <a:lnTo>
                  <a:pt x="617" y="420"/>
                </a:lnTo>
                <a:lnTo>
                  <a:pt x="626" y="401"/>
                </a:lnTo>
                <a:lnTo>
                  <a:pt x="637" y="383"/>
                </a:lnTo>
                <a:lnTo>
                  <a:pt x="648" y="366"/>
                </a:lnTo>
                <a:lnTo>
                  <a:pt x="662" y="348"/>
                </a:lnTo>
                <a:lnTo>
                  <a:pt x="675" y="332"/>
                </a:lnTo>
                <a:lnTo>
                  <a:pt x="690" y="316"/>
                </a:lnTo>
                <a:lnTo>
                  <a:pt x="706" y="301"/>
                </a:lnTo>
                <a:lnTo>
                  <a:pt x="722" y="287"/>
                </a:lnTo>
                <a:lnTo>
                  <a:pt x="738" y="274"/>
                </a:lnTo>
                <a:lnTo>
                  <a:pt x="756" y="262"/>
                </a:lnTo>
                <a:lnTo>
                  <a:pt x="774" y="251"/>
                </a:lnTo>
                <a:lnTo>
                  <a:pt x="793" y="241"/>
                </a:lnTo>
                <a:lnTo>
                  <a:pt x="811" y="233"/>
                </a:lnTo>
                <a:lnTo>
                  <a:pt x="830" y="226"/>
                </a:lnTo>
                <a:lnTo>
                  <a:pt x="863" y="222"/>
                </a:lnTo>
                <a:lnTo>
                  <a:pt x="896" y="220"/>
                </a:lnTo>
                <a:lnTo>
                  <a:pt x="904" y="220"/>
                </a:lnTo>
                <a:lnTo>
                  <a:pt x="911" y="222"/>
                </a:lnTo>
                <a:lnTo>
                  <a:pt x="919" y="223"/>
                </a:lnTo>
                <a:lnTo>
                  <a:pt x="926" y="226"/>
                </a:lnTo>
                <a:lnTo>
                  <a:pt x="934" y="229"/>
                </a:lnTo>
                <a:lnTo>
                  <a:pt x="941" y="232"/>
                </a:lnTo>
                <a:lnTo>
                  <a:pt x="948" y="237"/>
                </a:lnTo>
                <a:lnTo>
                  <a:pt x="954" y="242"/>
                </a:lnTo>
                <a:lnTo>
                  <a:pt x="991" y="288"/>
                </a:lnTo>
                <a:lnTo>
                  <a:pt x="991" y="307"/>
                </a:lnTo>
                <a:lnTo>
                  <a:pt x="990" y="327"/>
                </a:lnTo>
                <a:lnTo>
                  <a:pt x="989" y="337"/>
                </a:lnTo>
                <a:lnTo>
                  <a:pt x="987" y="347"/>
                </a:lnTo>
                <a:lnTo>
                  <a:pt x="985" y="357"/>
                </a:lnTo>
                <a:lnTo>
                  <a:pt x="983" y="367"/>
                </a:lnTo>
                <a:lnTo>
                  <a:pt x="980" y="376"/>
                </a:lnTo>
                <a:lnTo>
                  <a:pt x="975" y="385"/>
                </a:lnTo>
                <a:lnTo>
                  <a:pt x="970" y="394"/>
                </a:lnTo>
                <a:lnTo>
                  <a:pt x="965" y="401"/>
                </a:lnTo>
                <a:lnTo>
                  <a:pt x="958" y="410"/>
                </a:lnTo>
                <a:lnTo>
                  <a:pt x="951" y="416"/>
                </a:lnTo>
                <a:lnTo>
                  <a:pt x="942" y="422"/>
                </a:lnTo>
                <a:lnTo>
                  <a:pt x="933" y="427"/>
                </a:lnTo>
                <a:close/>
                <a:moveTo>
                  <a:pt x="911" y="394"/>
                </a:moveTo>
                <a:lnTo>
                  <a:pt x="904" y="392"/>
                </a:lnTo>
                <a:lnTo>
                  <a:pt x="898" y="390"/>
                </a:lnTo>
                <a:lnTo>
                  <a:pt x="893" y="386"/>
                </a:lnTo>
                <a:lnTo>
                  <a:pt x="888" y="382"/>
                </a:lnTo>
                <a:lnTo>
                  <a:pt x="877" y="373"/>
                </a:lnTo>
                <a:lnTo>
                  <a:pt x="868" y="364"/>
                </a:lnTo>
                <a:lnTo>
                  <a:pt x="864" y="358"/>
                </a:lnTo>
                <a:lnTo>
                  <a:pt x="859" y="354"/>
                </a:lnTo>
                <a:lnTo>
                  <a:pt x="854" y="350"/>
                </a:lnTo>
                <a:lnTo>
                  <a:pt x="849" y="347"/>
                </a:lnTo>
                <a:lnTo>
                  <a:pt x="843" y="344"/>
                </a:lnTo>
                <a:lnTo>
                  <a:pt x="836" y="342"/>
                </a:lnTo>
                <a:lnTo>
                  <a:pt x="829" y="342"/>
                </a:lnTo>
                <a:lnTo>
                  <a:pt x="821" y="342"/>
                </a:lnTo>
                <a:lnTo>
                  <a:pt x="809" y="346"/>
                </a:lnTo>
                <a:lnTo>
                  <a:pt x="796" y="350"/>
                </a:lnTo>
                <a:lnTo>
                  <a:pt x="783" y="355"/>
                </a:lnTo>
                <a:lnTo>
                  <a:pt x="771" y="362"/>
                </a:lnTo>
                <a:lnTo>
                  <a:pt x="760" y="368"/>
                </a:lnTo>
                <a:lnTo>
                  <a:pt x="750" y="376"/>
                </a:lnTo>
                <a:lnTo>
                  <a:pt x="744" y="380"/>
                </a:lnTo>
                <a:lnTo>
                  <a:pt x="740" y="385"/>
                </a:lnTo>
                <a:lnTo>
                  <a:pt x="736" y="390"/>
                </a:lnTo>
                <a:lnTo>
                  <a:pt x="732" y="396"/>
                </a:lnTo>
                <a:lnTo>
                  <a:pt x="727" y="404"/>
                </a:lnTo>
                <a:lnTo>
                  <a:pt x="722" y="414"/>
                </a:lnTo>
                <a:lnTo>
                  <a:pt x="718" y="423"/>
                </a:lnTo>
                <a:lnTo>
                  <a:pt x="715" y="432"/>
                </a:lnTo>
                <a:lnTo>
                  <a:pt x="713" y="442"/>
                </a:lnTo>
                <a:lnTo>
                  <a:pt x="711" y="453"/>
                </a:lnTo>
                <a:lnTo>
                  <a:pt x="710" y="463"/>
                </a:lnTo>
                <a:lnTo>
                  <a:pt x="709" y="474"/>
                </a:lnTo>
                <a:lnTo>
                  <a:pt x="709" y="484"/>
                </a:lnTo>
                <a:lnTo>
                  <a:pt x="710" y="494"/>
                </a:lnTo>
                <a:lnTo>
                  <a:pt x="712" y="505"/>
                </a:lnTo>
                <a:lnTo>
                  <a:pt x="714" y="515"/>
                </a:lnTo>
                <a:lnTo>
                  <a:pt x="717" y="525"/>
                </a:lnTo>
                <a:lnTo>
                  <a:pt x="720" y="534"/>
                </a:lnTo>
                <a:lnTo>
                  <a:pt x="724" y="544"/>
                </a:lnTo>
                <a:lnTo>
                  <a:pt x="729" y="553"/>
                </a:lnTo>
                <a:lnTo>
                  <a:pt x="738" y="560"/>
                </a:lnTo>
                <a:lnTo>
                  <a:pt x="747" y="568"/>
                </a:lnTo>
                <a:lnTo>
                  <a:pt x="755" y="577"/>
                </a:lnTo>
                <a:lnTo>
                  <a:pt x="761" y="586"/>
                </a:lnTo>
                <a:lnTo>
                  <a:pt x="765" y="598"/>
                </a:lnTo>
                <a:lnTo>
                  <a:pt x="768" y="608"/>
                </a:lnTo>
                <a:lnTo>
                  <a:pt x="768" y="614"/>
                </a:lnTo>
                <a:lnTo>
                  <a:pt x="768" y="620"/>
                </a:lnTo>
                <a:lnTo>
                  <a:pt x="768" y="626"/>
                </a:lnTo>
                <a:lnTo>
                  <a:pt x="766" y="632"/>
                </a:lnTo>
                <a:lnTo>
                  <a:pt x="756" y="661"/>
                </a:lnTo>
                <a:lnTo>
                  <a:pt x="747" y="691"/>
                </a:lnTo>
                <a:lnTo>
                  <a:pt x="742" y="707"/>
                </a:lnTo>
                <a:lnTo>
                  <a:pt x="738" y="723"/>
                </a:lnTo>
                <a:lnTo>
                  <a:pt x="736" y="740"/>
                </a:lnTo>
                <a:lnTo>
                  <a:pt x="734" y="755"/>
                </a:lnTo>
                <a:lnTo>
                  <a:pt x="733" y="771"/>
                </a:lnTo>
                <a:lnTo>
                  <a:pt x="733" y="788"/>
                </a:lnTo>
                <a:lnTo>
                  <a:pt x="734" y="804"/>
                </a:lnTo>
                <a:lnTo>
                  <a:pt x="737" y="819"/>
                </a:lnTo>
                <a:lnTo>
                  <a:pt x="742" y="835"/>
                </a:lnTo>
                <a:lnTo>
                  <a:pt x="749" y="849"/>
                </a:lnTo>
                <a:lnTo>
                  <a:pt x="752" y="856"/>
                </a:lnTo>
                <a:lnTo>
                  <a:pt x="757" y="862"/>
                </a:lnTo>
                <a:lnTo>
                  <a:pt x="761" y="870"/>
                </a:lnTo>
                <a:lnTo>
                  <a:pt x="766" y="876"/>
                </a:lnTo>
                <a:lnTo>
                  <a:pt x="768" y="882"/>
                </a:lnTo>
                <a:lnTo>
                  <a:pt x="772" y="888"/>
                </a:lnTo>
                <a:lnTo>
                  <a:pt x="777" y="894"/>
                </a:lnTo>
                <a:lnTo>
                  <a:pt x="782" y="899"/>
                </a:lnTo>
                <a:lnTo>
                  <a:pt x="796" y="909"/>
                </a:lnTo>
                <a:lnTo>
                  <a:pt x="809" y="920"/>
                </a:lnTo>
                <a:lnTo>
                  <a:pt x="815" y="925"/>
                </a:lnTo>
                <a:lnTo>
                  <a:pt x="820" y="930"/>
                </a:lnTo>
                <a:lnTo>
                  <a:pt x="823" y="935"/>
                </a:lnTo>
                <a:lnTo>
                  <a:pt x="825" y="941"/>
                </a:lnTo>
                <a:lnTo>
                  <a:pt x="826" y="944"/>
                </a:lnTo>
                <a:lnTo>
                  <a:pt x="826" y="947"/>
                </a:lnTo>
                <a:lnTo>
                  <a:pt x="825" y="951"/>
                </a:lnTo>
                <a:lnTo>
                  <a:pt x="824" y="954"/>
                </a:lnTo>
                <a:lnTo>
                  <a:pt x="819" y="963"/>
                </a:lnTo>
                <a:lnTo>
                  <a:pt x="812" y="971"/>
                </a:lnTo>
                <a:lnTo>
                  <a:pt x="801" y="983"/>
                </a:lnTo>
                <a:lnTo>
                  <a:pt x="791" y="995"/>
                </a:lnTo>
                <a:lnTo>
                  <a:pt x="783" y="1010"/>
                </a:lnTo>
                <a:lnTo>
                  <a:pt x="776" y="1024"/>
                </a:lnTo>
                <a:lnTo>
                  <a:pt x="771" y="1038"/>
                </a:lnTo>
                <a:lnTo>
                  <a:pt x="767" y="1053"/>
                </a:lnTo>
                <a:lnTo>
                  <a:pt x="764" y="1069"/>
                </a:lnTo>
                <a:lnTo>
                  <a:pt x="763" y="1085"/>
                </a:lnTo>
                <a:lnTo>
                  <a:pt x="762" y="1102"/>
                </a:lnTo>
                <a:lnTo>
                  <a:pt x="763" y="1118"/>
                </a:lnTo>
                <a:lnTo>
                  <a:pt x="765" y="1133"/>
                </a:lnTo>
                <a:lnTo>
                  <a:pt x="767" y="1150"/>
                </a:lnTo>
                <a:lnTo>
                  <a:pt x="770" y="1166"/>
                </a:lnTo>
                <a:lnTo>
                  <a:pt x="774" y="1181"/>
                </a:lnTo>
                <a:lnTo>
                  <a:pt x="779" y="1197"/>
                </a:lnTo>
                <a:lnTo>
                  <a:pt x="784" y="1211"/>
                </a:lnTo>
                <a:lnTo>
                  <a:pt x="784" y="1216"/>
                </a:lnTo>
                <a:lnTo>
                  <a:pt x="784" y="1222"/>
                </a:lnTo>
                <a:lnTo>
                  <a:pt x="783" y="1226"/>
                </a:lnTo>
                <a:lnTo>
                  <a:pt x="781" y="1231"/>
                </a:lnTo>
                <a:lnTo>
                  <a:pt x="776" y="1241"/>
                </a:lnTo>
                <a:lnTo>
                  <a:pt x="770" y="1249"/>
                </a:lnTo>
                <a:lnTo>
                  <a:pt x="756" y="1263"/>
                </a:lnTo>
                <a:lnTo>
                  <a:pt x="741" y="1279"/>
                </a:lnTo>
                <a:lnTo>
                  <a:pt x="736" y="1288"/>
                </a:lnTo>
                <a:lnTo>
                  <a:pt x="732" y="1298"/>
                </a:lnTo>
                <a:lnTo>
                  <a:pt x="729" y="1307"/>
                </a:lnTo>
                <a:lnTo>
                  <a:pt x="726" y="1317"/>
                </a:lnTo>
                <a:lnTo>
                  <a:pt x="724" y="1327"/>
                </a:lnTo>
                <a:lnTo>
                  <a:pt x="722" y="1338"/>
                </a:lnTo>
                <a:lnTo>
                  <a:pt x="721" y="1349"/>
                </a:lnTo>
                <a:lnTo>
                  <a:pt x="721" y="1359"/>
                </a:lnTo>
                <a:lnTo>
                  <a:pt x="721" y="1370"/>
                </a:lnTo>
                <a:lnTo>
                  <a:pt x="722" y="1381"/>
                </a:lnTo>
                <a:lnTo>
                  <a:pt x="724" y="1391"/>
                </a:lnTo>
                <a:lnTo>
                  <a:pt x="726" y="1401"/>
                </a:lnTo>
                <a:lnTo>
                  <a:pt x="729" y="1411"/>
                </a:lnTo>
                <a:lnTo>
                  <a:pt x="732" y="1420"/>
                </a:lnTo>
                <a:lnTo>
                  <a:pt x="736" y="1431"/>
                </a:lnTo>
                <a:lnTo>
                  <a:pt x="741" y="1439"/>
                </a:lnTo>
                <a:lnTo>
                  <a:pt x="745" y="1444"/>
                </a:lnTo>
                <a:lnTo>
                  <a:pt x="751" y="1448"/>
                </a:lnTo>
                <a:lnTo>
                  <a:pt x="755" y="1452"/>
                </a:lnTo>
                <a:lnTo>
                  <a:pt x="760" y="1455"/>
                </a:lnTo>
                <a:lnTo>
                  <a:pt x="771" y="1460"/>
                </a:lnTo>
                <a:lnTo>
                  <a:pt x="782" y="1464"/>
                </a:lnTo>
                <a:lnTo>
                  <a:pt x="795" y="1466"/>
                </a:lnTo>
                <a:lnTo>
                  <a:pt x="807" y="1466"/>
                </a:lnTo>
                <a:lnTo>
                  <a:pt x="819" y="1466"/>
                </a:lnTo>
                <a:lnTo>
                  <a:pt x="830" y="1465"/>
                </a:lnTo>
                <a:lnTo>
                  <a:pt x="835" y="1466"/>
                </a:lnTo>
                <a:lnTo>
                  <a:pt x="840" y="1467"/>
                </a:lnTo>
                <a:lnTo>
                  <a:pt x="844" y="1466"/>
                </a:lnTo>
                <a:lnTo>
                  <a:pt x="848" y="1465"/>
                </a:lnTo>
                <a:lnTo>
                  <a:pt x="855" y="1462"/>
                </a:lnTo>
                <a:lnTo>
                  <a:pt x="863" y="1457"/>
                </a:lnTo>
                <a:lnTo>
                  <a:pt x="876" y="1445"/>
                </a:lnTo>
                <a:lnTo>
                  <a:pt x="890" y="1431"/>
                </a:lnTo>
                <a:lnTo>
                  <a:pt x="896" y="1426"/>
                </a:lnTo>
                <a:lnTo>
                  <a:pt x="902" y="1421"/>
                </a:lnTo>
                <a:lnTo>
                  <a:pt x="905" y="1419"/>
                </a:lnTo>
                <a:lnTo>
                  <a:pt x="907" y="1418"/>
                </a:lnTo>
                <a:lnTo>
                  <a:pt x="910" y="1418"/>
                </a:lnTo>
                <a:lnTo>
                  <a:pt x="913" y="1418"/>
                </a:lnTo>
                <a:lnTo>
                  <a:pt x="915" y="1419"/>
                </a:lnTo>
                <a:lnTo>
                  <a:pt x="918" y="1421"/>
                </a:lnTo>
                <a:lnTo>
                  <a:pt x="920" y="1424"/>
                </a:lnTo>
                <a:lnTo>
                  <a:pt x="923" y="1428"/>
                </a:lnTo>
                <a:lnTo>
                  <a:pt x="927" y="1438"/>
                </a:lnTo>
                <a:lnTo>
                  <a:pt x="933" y="1452"/>
                </a:lnTo>
                <a:lnTo>
                  <a:pt x="935" y="1460"/>
                </a:lnTo>
                <a:lnTo>
                  <a:pt x="936" y="1468"/>
                </a:lnTo>
                <a:lnTo>
                  <a:pt x="937" y="1476"/>
                </a:lnTo>
                <a:lnTo>
                  <a:pt x="936" y="1483"/>
                </a:lnTo>
                <a:lnTo>
                  <a:pt x="934" y="1491"/>
                </a:lnTo>
                <a:lnTo>
                  <a:pt x="932" y="1497"/>
                </a:lnTo>
                <a:lnTo>
                  <a:pt x="928" y="1504"/>
                </a:lnTo>
                <a:lnTo>
                  <a:pt x="925" y="1511"/>
                </a:lnTo>
                <a:lnTo>
                  <a:pt x="917" y="1524"/>
                </a:lnTo>
                <a:lnTo>
                  <a:pt x="907" y="1535"/>
                </a:lnTo>
                <a:lnTo>
                  <a:pt x="897" y="1545"/>
                </a:lnTo>
                <a:lnTo>
                  <a:pt x="887" y="1554"/>
                </a:lnTo>
                <a:lnTo>
                  <a:pt x="875" y="1556"/>
                </a:lnTo>
                <a:lnTo>
                  <a:pt x="865" y="1558"/>
                </a:lnTo>
                <a:lnTo>
                  <a:pt x="854" y="1559"/>
                </a:lnTo>
                <a:lnTo>
                  <a:pt x="844" y="1559"/>
                </a:lnTo>
                <a:lnTo>
                  <a:pt x="832" y="1559"/>
                </a:lnTo>
                <a:lnTo>
                  <a:pt x="821" y="1558"/>
                </a:lnTo>
                <a:lnTo>
                  <a:pt x="811" y="1557"/>
                </a:lnTo>
                <a:lnTo>
                  <a:pt x="800" y="1555"/>
                </a:lnTo>
                <a:lnTo>
                  <a:pt x="788" y="1553"/>
                </a:lnTo>
                <a:lnTo>
                  <a:pt x="778" y="1550"/>
                </a:lnTo>
                <a:lnTo>
                  <a:pt x="768" y="1546"/>
                </a:lnTo>
                <a:lnTo>
                  <a:pt x="758" y="1542"/>
                </a:lnTo>
                <a:lnTo>
                  <a:pt x="748" y="1537"/>
                </a:lnTo>
                <a:lnTo>
                  <a:pt x="738" y="1532"/>
                </a:lnTo>
                <a:lnTo>
                  <a:pt x="729" y="1526"/>
                </a:lnTo>
                <a:lnTo>
                  <a:pt x="720" y="1520"/>
                </a:lnTo>
                <a:lnTo>
                  <a:pt x="707" y="1503"/>
                </a:lnTo>
                <a:lnTo>
                  <a:pt x="693" y="1488"/>
                </a:lnTo>
                <a:lnTo>
                  <a:pt x="682" y="1470"/>
                </a:lnTo>
                <a:lnTo>
                  <a:pt x="671" y="1454"/>
                </a:lnTo>
                <a:lnTo>
                  <a:pt x="660" y="1437"/>
                </a:lnTo>
                <a:lnTo>
                  <a:pt x="649" y="1418"/>
                </a:lnTo>
                <a:lnTo>
                  <a:pt x="641" y="1400"/>
                </a:lnTo>
                <a:lnTo>
                  <a:pt x="632" y="1382"/>
                </a:lnTo>
                <a:lnTo>
                  <a:pt x="625" y="1362"/>
                </a:lnTo>
                <a:lnTo>
                  <a:pt x="618" y="1343"/>
                </a:lnTo>
                <a:lnTo>
                  <a:pt x="612" y="1323"/>
                </a:lnTo>
                <a:lnTo>
                  <a:pt x="605" y="1304"/>
                </a:lnTo>
                <a:lnTo>
                  <a:pt x="601" y="1283"/>
                </a:lnTo>
                <a:lnTo>
                  <a:pt x="597" y="1263"/>
                </a:lnTo>
                <a:lnTo>
                  <a:pt x="593" y="1243"/>
                </a:lnTo>
                <a:lnTo>
                  <a:pt x="591" y="1222"/>
                </a:lnTo>
                <a:lnTo>
                  <a:pt x="585" y="1207"/>
                </a:lnTo>
                <a:lnTo>
                  <a:pt x="593" y="1188"/>
                </a:lnTo>
                <a:lnTo>
                  <a:pt x="601" y="1170"/>
                </a:lnTo>
                <a:lnTo>
                  <a:pt x="610" y="1151"/>
                </a:lnTo>
                <a:lnTo>
                  <a:pt x="617" y="1131"/>
                </a:lnTo>
                <a:lnTo>
                  <a:pt x="623" y="1111"/>
                </a:lnTo>
                <a:lnTo>
                  <a:pt x="628" y="1090"/>
                </a:lnTo>
                <a:lnTo>
                  <a:pt x="633" y="1070"/>
                </a:lnTo>
                <a:lnTo>
                  <a:pt x="636" y="1049"/>
                </a:lnTo>
                <a:lnTo>
                  <a:pt x="638" y="1028"/>
                </a:lnTo>
                <a:lnTo>
                  <a:pt x="638" y="1007"/>
                </a:lnTo>
                <a:lnTo>
                  <a:pt x="637" y="987"/>
                </a:lnTo>
                <a:lnTo>
                  <a:pt x="634" y="967"/>
                </a:lnTo>
                <a:lnTo>
                  <a:pt x="632" y="957"/>
                </a:lnTo>
                <a:lnTo>
                  <a:pt x="629" y="947"/>
                </a:lnTo>
                <a:lnTo>
                  <a:pt x="626" y="937"/>
                </a:lnTo>
                <a:lnTo>
                  <a:pt x="622" y="928"/>
                </a:lnTo>
                <a:lnTo>
                  <a:pt x="617" y="918"/>
                </a:lnTo>
                <a:lnTo>
                  <a:pt x="612" y="908"/>
                </a:lnTo>
                <a:lnTo>
                  <a:pt x="606" y="899"/>
                </a:lnTo>
                <a:lnTo>
                  <a:pt x="600" y="890"/>
                </a:lnTo>
                <a:lnTo>
                  <a:pt x="613" y="868"/>
                </a:lnTo>
                <a:lnTo>
                  <a:pt x="625" y="847"/>
                </a:lnTo>
                <a:lnTo>
                  <a:pt x="634" y="825"/>
                </a:lnTo>
                <a:lnTo>
                  <a:pt x="642" y="801"/>
                </a:lnTo>
                <a:lnTo>
                  <a:pt x="645" y="790"/>
                </a:lnTo>
                <a:lnTo>
                  <a:pt x="648" y="778"/>
                </a:lnTo>
                <a:lnTo>
                  <a:pt x="650" y="765"/>
                </a:lnTo>
                <a:lnTo>
                  <a:pt x="651" y="753"/>
                </a:lnTo>
                <a:lnTo>
                  <a:pt x="652" y="741"/>
                </a:lnTo>
                <a:lnTo>
                  <a:pt x="653" y="727"/>
                </a:lnTo>
                <a:lnTo>
                  <a:pt x="653" y="714"/>
                </a:lnTo>
                <a:lnTo>
                  <a:pt x="652" y="702"/>
                </a:lnTo>
                <a:lnTo>
                  <a:pt x="633" y="672"/>
                </a:lnTo>
                <a:lnTo>
                  <a:pt x="615" y="642"/>
                </a:lnTo>
                <a:lnTo>
                  <a:pt x="611" y="634"/>
                </a:lnTo>
                <a:lnTo>
                  <a:pt x="607" y="626"/>
                </a:lnTo>
                <a:lnTo>
                  <a:pt x="604" y="618"/>
                </a:lnTo>
                <a:lnTo>
                  <a:pt x="602" y="610"/>
                </a:lnTo>
                <a:lnTo>
                  <a:pt x="600" y="601"/>
                </a:lnTo>
                <a:lnTo>
                  <a:pt x="599" y="592"/>
                </a:lnTo>
                <a:lnTo>
                  <a:pt x="599" y="582"/>
                </a:lnTo>
                <a:lnTo>
                  <a:pt x="600" y="573"/>
                </a:lnTo>
                <a:lnTo>
                  <a:pt x="607" y="558"/>
                </a:lnTo>
                <a:lnTo>
                  <a:pt x="615" y="542"/>
                </a:lnTo>
                <a:lnTo>
                  <a:pt x="621" y="526"/>
                </a:lnTo>
                <a:lnTo>
                  <a:pt x="627" y="511"/>
                </a:lnTo>
                <a:lnTo>
                  <a:pt x="637" y="478"/>
                </a:lnTo>
                <a:lnTo>
                  <a:pt x="648" y="446"/>
                </a:lnTo>
                <a:lnTo>
                  <a:pt x="655" y="430"/>
                </a:lnTo>
                <a:lnTo>
                  <a:pt x="661" y="415"/>
                </a:lnTo>
                <a:lnTo>
                  <a:pt x="668" y="399"/>
                </a:lnTo>
                <a:lnTo>
                  <a:pt x="676" y="384"/>
                </a:lnTo>
                <a:lnTo>
                  <a:pt x="685" y="370"/>
                </a:lnTo>
                <a:lnTo>
                  <a:pt x="695" y="355"/>
                </a:lnTo>
                <a:lnTo>
                  <a:pt x="707" y="341"/>
                </a:lnTo>
                <a:lnTo>
                  <a:pt x="720" y="328"/>
                </a:lnTo>
                <a:lnTo>
                  <a:pt x="728" y="320"/>
                </a:lnTo>
                <a:lnTo>
                  <a:pt x="737" y="310"/>
                </a:lnTo>
                <a:lnTo>
                  <a:pt x="748" y="303"/>
                </a:lnTo>
                <a:lnTo>
                  <a:pt x="758" y="296"/>
                </a:lnTo>
                <a:lnTo>
                  <a:pt x="769" y="290"/>
                </a:lnTo>
                <a:lnTo>
                  <a:pt x="780" y="284"/>
                </a:lnTo>
                <a:lnTo>
                  <a:pt x="791" y="279"/>
                </a:lnTo>
                <a:lnTo>
                  <a:pt x="804" y="275"/>
                </a:lnTo>
                <a:lnTo>
                  <a:pt x="816" y="271"/>
                </a:lnTo>
                <a:lnTo>
                  <a:pt x="827" y="268"/>
                </a:lnTo>
                <a:lnTo>
                  <a:pt x="840" y="264"/>
                </a:lnTo>
                <a:lnTo>
                  <a:pt x="852" y="262"/>
                </a:lnTo>
                <a:lnTo>
                  <a:pt x="864" y="261"/>
                </a:lnTo>
                <a:lnTo>
                  <a:pt x="876" y="260"/>
                </a:lnTo>
                <a:lnTo>
                  <a:pt x="888" y="261"/>
                </a:lnTo>
                <a:lnTo>
                  <a:pt x="899" y="261"/>
                </a:lnTo>
                <a:lnTo>
                  <a:pt x="907" y="266"/>
                </a:lnTo>
                <a:lnTo>
                  <a:pt x="916" y="272"/>
                </a:lnTo>
                <a:lnTo>
                  <a:pt x="923" y="278"/>
                </a:lnTo>
                <a:lnTo>
                  <a:pt x="929" y="285"/>
                </a:lnTo>
                <a:lnTo>
                  <a:pt x="936" y="292"/>
                </a:lnTo>
                <a:lnTo>
                  <a:pt x="940" y="300"/>
                </a:lnTo>
                <a:lnTo>
                  <a:pt x="943" y="309"/>
                </a:lnTo>
                <a:lnTo>
                  <a:pt x="945" y="320"/>
                </a:lnTo>
                <a:lnTo>
                  <a:pt x="944" y="330"/>
                </a:lnTo>
                <a:lnTo>
                  <a:pt x="943" y="341"/>
                </a:lnTo>
                <a:lnTo>
                  <a:pt x="941" y="351"/>
                </a:lnTo>
                <a:lnTo>
                  <a:pt x="937" y="362"/>
                </a:lnTo>
                <a:lnTo>
                  <a:pt x="933" y="371"/>
                </a:lnTo>
                <a:lnTo>
                  <a:pt x="926" y="380"/>
                </a:lnTo>
                <a:lnTo>
                  <a:pt x="919" y="387"/>
                </a:lnTo>
                <a:lnTo>
                  <a:pt x="911" y="394"/>
                </a:lnTo>
                <a:close/>
                <a:moveTo>
                  <a:pt x="461" y="842"/>
                </a:moveTo>
                <a:lnTo>
                  <a:pt x="454" y="847"/>
                </a:lnTo>
                <a:lnTo>
                  <a:pt x="447" y="850"/>
                </a:lnTo>
                <a:lnTo>
                  <a:pt x="439" y="852"/>
                </a:lnTo>
                <a:lnTo>
                  <a:pt x="432" y="852"/>
                </a:lnTo>
                <a:lnTo>
                  <a:pt x="417" y="850"/>
                </a:lnTo>
                <a:lnTo>
                  <a:pt x="404" y="847"/>
                </a:lnTo>
                <a:lnTo>
                  <a:pt x="397" y="845"/>
                </a:lnTo>
                <a:lnTo>
                  <a:pt x="390" y="843"/>
                </a:lnTo>
                <a:lnTo>
                  <a:pt x="384" y="843"/>
                </a:lnTo>
                <a:lnTo>
                  <a:pt x="376" y="842"/>
                </a:lnTo>
                <a:lnTo>
                  <a:pt x="370" y="843"/>
                </a:lnTo>
                <a:lnTo>
                  <a:pt x="363" y="846"/>
                </a:lnTo>
                <a:lnTo>
                  <a:pt x="357" y="850"/>
                </a:lnTo>
                <a:lnTo>
                  <a:pt x="351" y="856"/>
                </a:lnTo>
                <a:lnTo>
                  <a:pt x="344" y="872"/>
                </a:lnTo>
                <a:lnTo>
                  <a:pt x="338" y="887"/>
                </a:lnTo>
                <a:lnTo>
                  <a:pt x="335" y="902"/>
                </a:lnTo>
                <a:lnTo>
                  <a:pt x="332" y="918"/>
                </a:lnTo>
                <a:lnTo>
                  <a:pt x="332" y="934"/>
                </a:lnTo>
                <a:lnTo>
                  <a:pt x="335" y="950"/>
                </a:lnTo>
                <a:lnTo>
                  <a:pt x="339" y="966"/>
                </a:lnTo>
                <a:lnTo>
                  <a:pt x="345" y="982"/>
                </a:lnTo>
                <a:lnTo>
                  <a:pt x="349" y="987"/>
                </a:lnTo>
                <a:lnTo>
                  <a:pt x="354" y="990"/>
                </a:lnTo>
                <a:lnTo>
                  <a:pt x="359" y="992"/>
                </a:lnTo>
                <a:lnTo>
                  <a:pt x="363" y="993"/>
                </a:lnTo>
                <a:lnTo>
                  <a:pt x="373" y="994"/>
                </a:lnTo>
                <a:lnTo>
                  <a:pt x="384" y="992"/>
                </a:lnTo>
                <a:lnTo>
                  <a:pt x="394" y="990"/>
                </a:lnTo>
                <a:lnTo>
                  <a:pt x="404" y="989"/>
                </a:lnTo>
                <a:lnTo>
                  <a:pt x="409" y="989"/>
                </a:lnTo>
                <a:lnTo>
                  <a:pt x="414" y="990"/>
                </a:lnTo>
                <a:lnTo>
                  <a:pt x="419" y="991"/>
                </a:lnTo>
                <a:lnTo>
                  <a:pt x="425" y="993"/>
                </a:lnTo>
                <a:lnTo>
                  <a:pt x="436" y="1000"/>
                </a:lnTo>
                <a:lnTo>
                  <a:pt x="446" y="1010"/>
                </a:lnTo>
                <a:lnTo>
                  <a:pt x="450" y="1014"/>
                </a:lnTo>
                <a:lnTo>
                  <a:pt x="455" y="1019"/>
                </a:lnTo>
                <a:lnTo>
                  <a:pt x="458" y="1024"/>
                </a:lnTo>
                <a:lnTo>
                  <a:pt x="462" y="1030"/>
                </a:lnTo>
                <a:lnTo>
                  <a:pt x="464" y="1035"/>
                </a:lnTo>
                <a:lnTo>
                  <a:pt x="466" y="1041"/>
                </a:lnTo>
                <a:lnTo>
                  <a:pt x="468" y="1047"/>
                </a:lnTo>
                <a:lnTo>
                  <a:pt x="469" y="1053"/>
                </a:lnTo>
                <a:lnTo>
                  <a:pt x="469" y="1061"/>
                </a:lnTo>
                <a:lnTo>
                  <a:pt x="468" y="1068"/>
                </a:lnTo>
                <a:lnTo>
                  <a:pt x="467" y="1075"/>
                </a:lnTo>
                <a:lnTo>
                  <a:pt x="464" y="1082"/>
                </a:lnTo>
                <a:lnTo>
                  <a:pt x="461" y="1091"/>
                </a:lnTo>
                <a:lnTo>
                  <a:pt x="457" y="1100"/>
                </a:lnTo>
                <a:lnTo>
                  <a:pt x="452" y="1108"/>
                </a:lnTo>
                <a:lnTo>
                  <a:pt x="446" y="1115"/>
                </a:lnTo>
                <a:lnTo>
                  <a:pt x="440" y="1122"/>
                </a:lnTo>
                <a:lnTo>
                  <a:pt x="433" y="1127"/>
                </a:lnTo>
                <a:lnTo>
                  <a:pt x="426" y="1132"/>
                </a:lnTo>
                <a:lnTo>
                  <a:pt x="418" y="1136"/>
                </a:lnTo>
                <a:lnTo>
                  <a:pt x="410" y="1140"/>
                </a:lnTo>
                <a:lnTo>
                  <a:pt x="402" y="1143"/>
                </a:lnTo>
                <a:lnTo>
                  <a:pt x="393" y="1146"/>
                </a:lnTo>
                <a:lnTo>
                  <a:pt x="385" y="1149"/>
                </a:lnTo>
                <a:lnTo>
                  <a:pt x="367" y="1153"/>
                </a:lnTo>
                <a:lnTo>
                  <a:pt x="351" y="1155"/>
                </a:lnTo>
                <a:lnTo>
                  <a:pt x="340" y="1152"/>
                </a:lnTo>
                <a:lnTo>
                  <a:pt x="329" y="1149"/>
                </a:lnTo>
                <a:lnTo>
                  <a:pt x="318" y="1145"/>
                </a:lnTo>
                <a:lnTo>
                  <a:pt x="308" y="1141"/>
                </a:lnTo>
                <a:lnTo>
                  <a:pt x="298" y="1137"/>
                </a:lnTo>
                <a:lnTo>
                  <a:pt x="288" y="1132"/>
                </a:lnTo>
                <a:lnTo>
                  <a:pt x="277" y="1126"/>
                </a:lnTo>
                <a:lnTo>
                  <a:pt x="268" y="1120"/>
                </a:lnTo>
                <a:lnTo>
                  <a:pt x="259" y="1114"/>
                </a:lnTo>
                <a:lnTo>
                  <a:pt x="251" y="1107"/>
                </a:lnTo>
                <a:lnTo>
                  <a:pt x="243" y="1098"/>
                </a:lnTo>
                <a:lnTo>
                  <a:pt x="234" y="1090"/>
                </a:lnTo>
                <a:lnTo>
                  <a:pt x="227" y="1081"/>
                </a:lnTo>
                <a:lnTo>
                  <a:pt x="221" y="1072"/>
                </a:lnTo>
                <a:lnTo>
                  <a:pt x="215" y="1062"/>
                </a:lnTo>
                <a:lnTo>
                  <a:pt x="209" y="1051"/>
                </a:lnTo>
                <a:lnTo>
                  <a:pt x="203" y="1040"/>
                </a:lnTo>
                <a:lnTo>
                  <a:pt x="198" y="1029"/>
                </a:lnTo>
                <a:lnTo>
                  <a:pt x="192" y="1018"/>
                </a:lnTo>
                <a:lnTo>
                  <a:pt x="188" y="1005"/>
                </a:lnTo>
                <a:lnTo>
                  <a:pt x="185" y="994"/>
                </a:lnTo>
                <a:lnTo>
                  <a:pt x="182" y="982"/>
                </a:lnTo>
                <a:lnTo>
                  <a:pt x="180" y="970"/>
                </a:lnTo>
                <a:lnTo>
                  <a:pt x="178" y="956"/>
                </a:lnTo>
                <a:lnTo>
                  <a:pt x="177" y="944"/>
                </a:lnTo>
                <a:lnTo>
                  <a:pt x="176" y="932"/>
                </a:lnTo>
                <a:lnTo>
                  <a:pt x="176" y="919"/>
                </a:lnTo>
                <a:lnTo>
                  <a:pt x="177" y="906"/>
                </a:lnTo>
                <a:lnTo>
                  <a:pt x="178" y="893"/>
                </a:lnTo>
                <a:lnTo>
                  <a:pt x="180" y="881"/>
                </a:lnTo>
                <a:lnTo>
                  <a:pt x="182" y="867"/>
                </a:lnTo>
                <a:lnTo>
                  <a:pt x="184" y="855"/>
                </a:lnTo>
                <a:lnTo>
                  <a:pt x="196" y="832"/>
                </a:lnTo>
                <a:lnTo>
                  <a:pt x="208" y="808"/>
                </a:lnTo>
                <a:lnTo>
                  <a:pt x="220" y="785"/>
                </a:lnTo>
                <a:lnTo>
                  <a:pt x="233" y="762"/>
                </a:lnTo>
                <a:lnTo>
                  <a:pt x="240" y="751"/>
                </a:lnTo>
                <a:lnTo>
                  <a:pt x="249" y="741"/>
                </a:lnTo>
                <a:lnTo>
                  <a:pt x="257" y="731"/>
                </a:lnTo>
                <a:lnTo>
                  <a:pt x="265" y="721"/>
                </a:lnTo>
                <a:lnTo>
                  <a:pt x="275" y="712"/>
                </a:lnTo>
                <a:lnTo>
                  <a:pt x="285" y="704"/>
                </a:lnTo>
                <a:lnTo>
                  <a:pt x="296" y="697"/>
                </a:lnTo>
                <a:lnTo>
                  <a:pt x="308" y="691"/>
                </a:lnTo>
                <a:lnTo>
                  <a:pt x="322" y="685"/>
                </a:lnTo>
                <a:lnTo>
                  <a:pt x="337" y="678"/>
                </a:lnTo>
                <a:lnTo>
                  <a:pt x="352" y="673"/>
                </a:lnTo>
                <a:lnTo>
                  <a:pt x="368" y="669"/>
                </a:lnTo>
                <a:lnTo>
                  <a:pt x="384" y="666"/>
                </a:lnTo>
                <a:lnTo>
                  <a:pt x="400" y="665"/>
                </a:lnTo>
                <a:lnTo>
                  <a:pt x="407" y="665"/>
                </a:lnTo>
                <a:lnTo>
                  <a:pt x="415" y="666"/>
                </a:lnTo>
                <a:lnTo>
                  <a:pt x="423" y="668"/>
                </a:lnTo>
                <a:lnTo>
                  <a:pt x="431" y="670"/>
                </a:lnTo>
                <a:lnTo>
                  <a:pt x="439" y="674"/>
                </a:lnTo>
                <a:lnTo>
                  <a:pt x="447" y="678"/>
                </a:lnTo>
                <a:lnTo>
                  <a:pt x="453" y="683"/>
                </a:lnTo>
                <a:lnTo>
                  <a:pt x="460" y="689"/>
                </a:lnTo>
                <a:lnTo>
                  <a:pt x="465" y="695"/>
                </a:lnTo>
                <a:lnTo>
                  <a:pt x="471" y="702"/>
                </a:lnTo>
                <a:lnTo>
                  <a:pt x="476" y="709"/>
                </a:lnTo>
                <a:lnTo>
                  <a:pt x="479" y="716"/>
                </a:lnTo>
                <a:lnTo>
                  <a:pt x="486" y="732"/>
                </a:lnTo>
                <a:lnTo>
                  <a:pt x="490" y="749"/>
                </a:lnTo>
                <a:lnTo>
                  <a:pt x="494" y="766"/>
                </a:lnTo>
                <a:lnTo>
                  <a:pt x="495" y="784"/>
                </a:lnTo>
                <a:lnTo>
                  <a:pt x="490" y="799"/>
                </a:lnTo>
                <a:lnTo>
                  <a:pt x="483" y="815"/>
                </a:lnTo>
                <a:lnTo>
                  <a:pt x="479" y="822"/>
                </a:lnTo>
                <a:lnTo>
                  <a:pt x="474" y="830"/>
                </a:lnTo>
                <a:lnTo>
                  <a:pt x="468" y="836"/>
                </a:lnTo>
                <a:lnTo>
                  <a:pt x="461" y="842"/>
                </a:lnTo>
                <a:close/>
                <a:moveTo>
                  <a:pt x="409" y="794"/>
                </a:moveTo>
                <a:lnTo>
                  <a:pt x="406" y="791"/>
                </a:lnTo>
                <a:lnTo>
                  <a:pt x="402" y="789"/>
                </a:lnTo>
                <a:lnTo>
                  <a:pt x="399" y="788"/>
                </a:lnTo>
                <a:lnTo>
                  <a:pt x="395" y="788"/>
                </a:lnTo>
                <a:lnTo>
                  <a:pt x="388" y="787"/>
                </a:lnTo>
                <a:lnTo>
                  <a:pt x="380" y="788"/>
                </a:lnTo>
                <a:lnTo>
                  <a:pt x="364" y="792"/>
                </a:lnTo>
                <a:lnTo>
                  <a:pt x="348" y="794"/>
                </a:lnTo>
                <a:lnTo>
                  <a:pt x="338" y="803"/>
                </a:lnTo>
                <a:lnTo>
                  <a:pt x="328" y="813"/>
                </a:lnTo>
                <a:lnTo>
                  <a:pt x="320" y="824"/>
                </a:lnTo>
                <a:lnTo>
                  <a:pt x="313" y="834"/>
                </a:lnTo>
                <a:lnTo>
                  <a:pt x="307" y="845"/>
                </a:lnTo>
                <a:lnTo>
                  <a:pt x="302" y="857"/>
                </a:lnTo>
                <a:lnTo>
                  <a:pt x="298" y="868"/>
                </a:lnTo>
                <a:lnTo>
                  <a:pt x="294" y="881"/>
                </a:lnTo>
                <a:lnTo>
                  <a:pt x="291" y="894"/>
                </a:lnTo>
                <a:lnTo>
                  <a:pt x="290" y="906"/>
                </a:lnTo>
                <a:lnTo>
                  <a:pt x="289" y="920"/>
                </a:lnTo>
                <a:lnTo>
                  <a:pt x="288" y="933"/>
                </a:lnTo>
                <a:lnTo>
                  <a:pt x="289" y="946"/>
                </a:lnTo>
                <a:lnTo>
                  <a:pt x="290" y="959"/>
                </a:lnTo>
                <a:lnTo>
                  <a:pt x="293" y="973"/>
                </a:lnTo>
                <a:lnTo>
                  <a:pt x="296" y="986"/>
                </a:lnTo>
                <a:lnTo>
                  <a:pt x="299" y="994"/>
                </a:lnTo>
                <a:lnTo>
                  <a:pt x="303" y="1002"/>
                </a:lnTo>
                <a:lnTo>
                  <a:pt x="307" y="1011"/>
                </a:lnTo>
                <a:lnTo>
                  <a:pt x="313" y="1018"/>
                </a:lnTo>
                <a:lnTo>
                  <a:pt x="318" y="1025"/>
                </a:lnTo>
                <a:lnTo>
                  <a:pt x="325" y="1031"/>
                </a:lnTo>
                <a:lnTo>
                  <a:pt x="332" y="1036"/>
                </a:lnTo>
                <a:lnTo>
                  <a:pt x="342" y="1040"/>
                </a:lnTo>
                <a:lnTo>
                  <a:pt x="347" y="1042"/>
                </a:lnTo>
                <a:lnTo>
                  <a:pt x="353" y="1042"/>
                </a:lnTo>
                <a:lnTo>
                  <a:pt x="358" y="1042"/>
                </a:lnTo>
                <a:lnTo>
                  <a:pt x="364" y="1040"/>
                </a:lnTo>
                <a:lnTo>
                  <a:pt x="376" y="1037"/>
                </a:lnTo>
                <a:lnTo>
                  <a:pt x="388" y="1033"/>
                </a:lnTo>
                <a:lnTo>
                  <a:pt x="393" y="1032"/>
                </a:lnTo>
                <a:lnTo>
                  <a:pt x="398" y="1032"/>
                </a:lnTo>
                <a:lnTo>
                  <a:pt x="402" y="1033"/>
                </a:lnTo>
                <a:lnTo>
                  <a:pt x="405" y="1035"/>
                </a:lnTo>
                <a:lnTo>
                  <a:pt x="407" y="1039"/>
                </a:lnTo>
                <a:lnTo>
                  <a:pt x="409" y="1044"/>
                </a:lnTo>
                <a:lnTo>
                  <a:pt x="410" y="1051"/>
                </a:lnTo>
                <a:lnTo>
                  <a:pt x="409" y="1062"/>
                </a:lnTo>
                <a:lnTo>
                  <a:pt x="408" y="1068"/>
                </a:lnTo>
                <a:lnTo>
                  <a:pt x="406" y="1073"/>
                </a:lnTo>
                <a:lnTo>
                  <a:pt x="404" y="1078"/>
                </a:lnTo>
                <a:lnTo>
                  <a:pt x="401" y="1082"/>
                </a:lnTo>
                <a:lnTo>
                  <a:pt x="398" y="1086"/>
                </a:lnTo>
                <a:lnTo>
                  <a:pt x="394" y="1089"/>
                </a:lnTo>
                <a:lnTo>
                  <a:pt x="390" y="1092"/>
                </a:lnTo>
                <a:lnTo>
                  <a:pt x="385" y="1095"/>
                </a:lnTo>
                <a:lnTo>
                  <a:pt x="374" y="1099"/>
                </a:lnTo>
                <a:lnTo>
                  <a:pt x="363" y="1103"/>
                </a:lnTo>
                <a:lnTo>
                  <a:pt x="352" y="1106"/>
                </a:lnTo>
                <a:lnTo>
                  <a:pt x="342" y="1109"/>
                </a:lnTo>
                <a:lnTo>
                  <a:pt x="325" y="1103"/>
                </a:lnTo>
                <a:lnTo>
                  <a:pt x="310" y="1095"/>
                </a:lnTo>
                <a:lnTo>
                  <a:pt x="296" y="1086"/>
                </a:lnTo>
                <a:lnTo>
                  <a:pt x="283" y="1076"/>
                </a:lnTo>
                <a:lnTo>
                  <a:pt x="272" y="1065"/>
                </a:lnTo>
                <a:lnTo>
                  <a:pt x="263" y="1052"/>
                </a:lnTo>
                <a:lnTo>
                  <a:pt x="254" y="1039"/>
                </a:lnTo>
                <a:lnTo>
                  <a:pt x="246" y="1026"/>
                </a:lnTo>
                <a:lnTo>
                  <a:pt x="239" y="1011"/>
                </a:lnTo>
                <a:lnTo>
                  <a:pt x="233" y="995"/>
                </a:lnTo>
                <a:lnTo>
                  <a:pt x="228" y="980"/>
                </a:lnTo>
                <a:lnTo>
                  <a:pt x="224" y="965"/>
                </a:lnTo>
                <a:lnTo>
                  <a:pt x="221" y="948"/>
                </a:lnTo>
                <a:lnTo>
                  <a:pt x="219" y="932"/>
                </a:lnTo>
                <a:lnTo>
                  <a:pt x="217" y="917"/>
                </a:lnTo>
                <a:lnTo>
                  <a:pt x="215" y="900"/>
                </a:lnTo>
                <a:lnTo>
                  <a:pt x="215" y="891"/>
                </a:lnTo>
                <a:lnTo>
                  <a:pt x="216" y="882"/>
                </a:lnTo>
                <a:lnTo>
                  <a:pt x="218" y="872"/>
                </a:lnTo>
                <a:lnTo>
                  <a:pt x="221" y="862"/>
                </a:lnTo>
                <a:lnTo>
                  <a:pt x="228" y="845"/>
                </a:lnTo>
                <a:lnTo>
                  <a:pt x="237" y="828"/>
                </a:lnTo>
                <a:lnTo>
                  <a:pt x="259" y="793"/>
                </a:lnTo>
                <a:lnTo>
                  <a:pt x="280" y="758"/>
                </a:lnTo>
                <a:lnTo>
                  <a:pt x="294" y="748"/>
                </a:lnTo>
                <a:lnTo>
                  <a:pt x="308" y="738"/>
                </a:lnTo>
                <a:lnTo>
                  <a:pt x="323" y="728"/>
                </a:lnTo>
                <a:lnTo>
                  <a:pt x="340" y="720"/>
                </a:lnTo>
                <a:lnTo>
                  <a:pt x="348" y="717"/>
                </a:lnTo>
                <a:lnTo>
                  <a:pt x="356" y="715"/>
                </a:lnTo>
                <a:lnTo>
                  <a:pt x="364" y="714"/>
                </a:lnTo>
                <a:lnTo>
                  <a:pt x="373" y="713"/>
                </a:lnTo>
                <a:lnTo>
                  <a:pt x="382" y="713"/>
                </a:lnTo>
                <a:lnTo>
                  <a:pt x="390" y="714"/>
                </a:lnTo>
                <a:lnTo>
                  <a:pt x="398" y="716"/>
                </a:lnTo>
                <a:lnTo>
                  <a:pt x="406" y="719"/>
                </a:lnTo>
                <a:lnTo>
                  <a:pt x="410" y="723"/>
                </a:lnTo>
                <a:lnTo>
                  <a:pt x="414" y="727"/>
                </a:lnTo>
                <a:lnTo>
                  <a:pt x="417" y="732"/>
                </a:lnTo>
                <a:lnTo>
                  <a:pt x="420" y="736"/>
                </a:lnTo>
                <a:lnTo>
                  <a:pt x="425" y="744"/>
                </a:lnTo>
                <a:lnTo>
                  <a:pt x="428" y="753"/>
                </a:lnTo>
                <a:lnTo>
                  <a:pt x="429" y="759"/>
                </a:lnTo>
                <a:lnTo>
                  <a:pt x="429" y="765"/>
                </a:lnTo>
                <a:lnTo>
                  <a:pt x="428" y="771"/>
                </a:lnTo>
                <a:lnTo>
                  <a:pt x="426" y="776"/>
                </a:lnTo>
                <a:lnTo>
                  <a:pt x="422" y="783"/>
                </a:lnTo>
                <a:lnTo>
                  <a:pt x="419" y="787"/>
                </a:lnTo>
                <a:lnTo>
                  <a:pt x="414" y="791"/>
                </a:lnTo>
                <a:lnTo>
                  <a:pt x="409" y="794"/>
                </a:lnTo>
                <a:close/>
                <a:moveTo>
                  <a:pt x="200" y="621"/>
                </a:moveTo>
                <a:lnTo>
                  <a:pt x="193" y="621"/>
                </a:lnTo>
                <a:lnTo>
                  <a:pt x="200" y="621"/>
                </a:lnTo>
                <a:close/>
              </a:path>
            </a:pathLst>
          </a:custGeom>
          <a:solidFill>
            <a:srgbClr val="E00007"/>
          </a:solidFill>
          <a:ln>
            <a:solidFill>
              <a:srgbClr val="C7000B"/>
            </a:solidFill>
          </a:ln>
        </p:spPr>
        <p:txBody>
          <a:bodyPr vert="horz" wrap="square" lIns="121920" tIns="60960" rIns="121920" bIns="60960" numCol="1" anchor="t" anchorCtr="0" compatLnSpc="1"/>
          <a:lstStyle/>
          <a:p>
            <a:pPr marL="0" marR="0" lvl="0" indent="0" algn="l" defTabSz="1218565" rtl="0" eaLnBrk="1" fontAlgn="base" latinLnBrk="0" hangingPunct="1">
              <a:lnSpc>
                <a:spcPct val="100000"/>
              </a:lnSpc>
              <a:spcBef>
                <a:spcPct val="0"/>
              </a:spcBef>
              <a:spcAft>
                <a:spcPct val="0"/>
              </a:spcAft>
              <a:buClrTx/>
              <a:buSzTx/>
              <a:buFontTx/>
              <a:buNone/>
              <a:tabLst/>
              <a:defRPr/>
            </a:pPr>
            <a:endParaRPr kumimoji="0" lang="zh-CN" altLang="en-US" sz="3200" b="1" i="0" u="none" strike="noStrike" kern="0" cap="none" spc="40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nvGrpSpPr>
          <p:cNvPr id="17" name="组合 1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71F299F-3CCD-405A-89AC-E0DC5F99BA3E}"/>
              </a:ext>
            </a:extLst>
          </p:cNvPr>
          <p:cNvGrpSpPr/>
          <p:nvPr/>
        </p:nvGrpSpPr>
        <p:grpSpPr>
          <a:xfrm>
            <a:off x="201925" y="1741486"/>
            <a:ext cx="11990075" cy="3375026"/>
            <a:chOff x="201925" y="1741486"/>
            <a:chExt cx="11990075" cy="3375026"/>
          </a:xfrm>
        </p:grpSpPr>
        <p:pic>
          <p:nvPicPr>
            <p:cNvPr id="6" name="图片 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A86D05B-7496-479F-AA91-0DEE1159D9A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800000">
              <a:off x="201925" y="1741486"/>
              <a:ext cx="1646186" cy="3375025"/>
            </a:xfrm>
            <a:prstGeom prst="rect">
              <a:avLst/>
            </a:prstGeom>
          </p:spPr>
        </p:pic>
        <p:pic>
          <p:nvPicPr>
            <p:cNvPr id="7" name="图片 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057B9F3-F2E5-4A46-8394-FD75BFD238B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545814" y="1741487"/>
              <a:ext cx="1646186" cy="3375025"/>
            </a:xfrm>
            <a:prstGeom prst="rect">
              <a:avLst/>
            </a:prstGeom>
          </p:spPr>
        </p:pic>
      </p:grpSp>
      <p:grpSp>
        <p:nvGrpSpPr>
          <p:cNvPr id="8" name="组合 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4F079A9-F402-4FC6-8EA8-A5010BDBFBBD}"/>
              </a:ext>
            </a:extLst>
          </p:cNvPr>
          <p:cNvGrpSpPr/>
          <p:nvPr/>
        </p:nvGrpSpPr>
        <p:grpSpPr>
          <a:xfrm>
            <a:off x="5001515" y="1339809"/>
            <a:ext cx="2188975" cy="2188974"/>
            <a:chOff x="1418523" y="2871062"/>
            <a:chExt cx="989392" cy="989392"/>
          </a:xfrm>
        </p:grpSpPr>
        <p:pic>
          <p:nvPicPr>
            <p:cNvPr id="10" name="图片 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6382C609-9229-4494-9FB5-BB692702B5F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18523" y="2871062"/>
              <a:ext cx="989392" cy="989392"/>
            </a:xfrm>
            <a:prstGeom prst="rect">
              <a:avLst/>
            </a:prstGeom>
          </p:spPr>
        </p:pic>
        <p:sp>
          <p:nvSpPr>
            <p:cNvPr id="11" name="文本框 1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B83EEB91-C657-4D5D-AE35-553217D692B3}"/>
                </a:ext>
              </a:extLst>
            </p:cNvPr>
            <p:cNvSpPr txBox="1"/>
            <p:nvPr/>
          </p:nvSpPr>
          <p:spPr>
            <a:xfrm>
              <a:off x="1618858" y="3067643"/>
              <a:ext cx="588723" cy="59818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文悦古典明朝体 (非商业使用) W5" pitchFamily="50" charset="-122"/>
                  <a:ea typeface="文悦古典明朝体 (非商业使用) W5" pitchFamily="50" charset="-122"/>
                  <a:cs typeface="+mn-cs"/>
                </a:rPr>
                <a:t>四</a:t>
              </a:r>
            </a:p>
          </p:txBody>
        </p:sp>
      </p:grpSp>
      <p:pic>
        <p:nvPicPr>
          <p:cNvPr id="16" name="图片 1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803B7B3-C42A-4BBD-A9BD-C1C0447FB17C}"/>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flipH="1">
            <a:off x="201927" y="355792"/>
            <a:ext cx="3900652" cy="3900652"/>
          </a:xfrm>
          <a:prstGeom prst="rect">
            <a:avLst/>
          </a:prstGeom>
        </p:spPr>
      </p:pic>
      <p:sp>
        <p:nvSpPr>
          <p:cNvPr id="18" name="文本框 1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9A10429D-5369-4219-8B09-60D73814FBF3}"/>
              </a:ext>
            </a:extLst>
          </p:cNvPr>
          <p:cNvSpPr txBox="1"/>
          <p:nvPr/>
        </p:nvSpPr>
        <p:spPr>
          <a:xfrm>
            <a:off x="3507289" y="4459267"/>
            <a:ext cx="526093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19" name="文本框 1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F7EC413-9F85-4E3A-A0FE-89D425BBFB20}"/>
              </a:ext>
            </a:extLst>
          </p:cNvPr>
          <p:cNvSpPr txBox="1"/>
          <p:nvPr/>
        </p:nvSpPr>
        <p:spPr>
          <a:xfrm>
            <a:off x="3507289" y="4440104"/>
            <a:ext cx="5260931"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7000B"/>
                </a:solidFill>
                <a:effectLst/>
                <a:uLnTx/>
                <a:uFillTx/>
                <a:latin typeface="汉仪瑞意宋W" panose="00020600040101010101" pitchFamily="18" charset="-122"/>
                <a:ea typeface="汉仪瑞意宋W" panose="00020600040101010101" pitchFamily="18" charset="-122"/>
                <a:cs typeface="+mn-cs"/>
              </a:rPr>
              <a:t>中 国 剪 纸 </a:t>
            </a:r>
            <a:r>
              <a:rPr lang="zh-CN" altLang="en-US" sz="3200" b="1" noProof="0" dirty="0">
                <a:solidFill>
                  <a:srgbClr val="C7000B"/>
                </a:solidFill>
                <a:latin typeface="汉仪瑞意宋W" panose="00020600040101010101" pitchFamily="18" charset="-122"/>
                <a:ea typeface="汉仪瑞意宋W" panose="00020600040101010101" pitchFamily="18" charset="-122"/>
              </a:rPr>
              <a:t>其 他</a:t>
            </a:r>
            <a:endParaRPr kumimoji="0" lang="zh-CN" altLang="en-US" sz="3200" b="1" i="0" u="none" strike="noStrike" kern="1200" cap="none" spc="0" normalizeH="0" baseline="0" noProof="0" dirty="0">
              <a:ln>
                <a:noFill/>
              </a:ln>
              <a:solidFill>
                <a:srgbClr val="C7000B"/>
              </a:solidFill>
              <a:effectLst/>
              <a:uLnTx/>
              <a:uFillTx/>
              <a:latin typeface="汉仪瑞意宋W" panose="00020600040101010101" pitchFamily="18" charset="-122"/>
              <a:ea typeface="汉仪瑞意宋W" panose="00020600040101010101" pitchFamily="18" charset="-122"/>
              <a:cs typeface="+mn-cs"/>
            </a:endParaRPr>
          </a:p>
        </p:txBody>
      </p:sp>
    </p:spTree>
    <p:extLst>
      <p:ext uri="{BB962C8B-B14F-4D97-AF65-F5344CB8AC3E}">
        <p14:creationId xmlns:p14="http://schemas.microsoft.com/office/powerpoint/2010/main" val="744087827"/>
      </p:ext>
    </p:extLst>
  </p:cSld>
  <p:clrMapOvr>
    <a:masterClrMapping/>
  </p:clrMapOvr>
  <mc:AlternateContent xmlns:mc="http://schemas.openxmlformats.org/markup-compatibility/2006" xmlns:p14="http://schemas.microsoft.com/office/powerpoint/2010/main">
    <mc:Choice Requires="p14">
      <p:transition spd="slow" p14:dur="1500" advClick="0" advTm="6000">
        <p:random/>
      </p:transition>
    </mc:Choice>
    <mc:Fallback xmlns:a14="http://schemas.microsoft.com/office/drawing/2010/main" xmlns:a16="http://schemas.microsoft.com/office/drawing/2014/main" xmlns="">
      <p:transition spd="slow" advClick="0" advTm="6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par>
                          <p:cTn id="11" fill="hold">
                            <p:stCondLst>
                              <p:cond delay="1000"/>
                            </p:stCondLst>
                            <p:childTnLst>
                              <p:par>
                                <p:cTn id="12" presetID="50" presetClass="entr" presetSubtype="0" decel="100000" fill="hold"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1000" fill="hold"/>
                                        <p:tgtEl>
                                          <p:spTgt spid="17"/>
                                        </p:tgtEl>
                                        <p:attrNameLst>
                                          <p:attrName>ppt_w</p:attrName>
                                        </p:attrNameLst>
                                      </p:cBhvr>
                                      <p:tavLst>
                                        <p:tav tm="0">
                                          <p:val>
                                            <p:strVal val="#ppt_w+.3"/>
                                          </p:val>
                                        </p:tav>
                                        <p:tav tm="100000">
                                          <p:val>
                                            <p:strVal val="#ppt_w"/>
                                          </p:val>
                                        </p:tav>
                                      </p:tavLst>
                                    </p:anim>
                                    <p:anim calcmode="lin" valueType="num">
                                      <p:cBhvr>
                                        <p:cTn id="15" dur="1000" fill="hold"/>
                                        <p:tgtEl>
                                          <p:spTgt spid="17"/>
                                        </p:tgtEl>
                                        <p:attrNameLst>
                                          <p:attrName>ppt_h</p:attrName>
                                        </p:attrNameLst>
                                      </p:cBhvr>
                                      <p:tavLst>
                                        <p:tav tm="0">
                                          <p:val>
                                            <p:strVal val="#ppt_h"/>
                                          </p:val>
                                        </p:tav>
                                        <p:tav tm="100000">
                                          <p:val>
                                            <p:strVal val="#ppt_h"/>
                                          </p:val>
                                        </p:tav>
                                      </p:tavLst>
                                    </p:anim>
                                    <p:animEffect transition="in" filter="fade">
                                      <p:cBhvr>
                                        <p:cTn id="16" dur="1000"/>
                                        <p:tgtEl>
                                          <p:spTgt spid="17"/>
                                        </p:tgtEl>
                                      </p:cBhvr>
                                    </p:animEffect>
                                  </p:childTnLst>
                                </p:cTn>
                              </p:par>
                              <p:par>
                                <p:cTn id="17" presetID="22" presetClass="entr" presetSubtype="8"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2000"/>
                                        <p:tgtEl>
                                          <p:spTgt spid="16"/>
                                        </p:tgtEl>
                                      </p:cBhvr>
                                    </p:animEffect>
                                  </p:childTnLst>
                                </p:cTn>
                              </p:par>
                            </p:childTnLst>
                          </p:cTn>
                        </p:par>
                        <p:par>
                          <p:cTn id="20" fill="hold">
                            <p:stCondLst>
                              <p:cond delay="3000"/>
                            </p:stCondLst>
                            <p:childTnLst>
                              <p:par>
                                <p:cTn id="21" presetID="14" presetClass="entr" presetSubtype="1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horizontal)">
                                      <p:cBhvr>
                                        <p:cTn id="23" dur="500"/>
                                        <p:tgtEl>
                                          <p:spTgt spid="5"/>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19">
                                            <p:txEl>
                                              <p:pRg st="0" end="0"/>
                                            </p:txEl>
                                          </p:spTgt>
                                        </p:tgtEl>
                                        <p:attrNameLst>
                                          <p:attrName>style.visibility</p:attrName>
                                        </p:attrNameLst>
                                      </p:cBhvr>
                                      <p:to>
                                        <p:strVal val="visible"/>
                                      </p:to>
                                    </p:set>
                                    <p:anim calcmode="lin" valueType="num">
                                      <p:cBhvr>
                                        <p:cTn id="26" dur="500" fill="hold"/>
                                        <p:tgtEl>
                                          <p:spTgt spid="19">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19">
                                            <p:txEl>
                                              <p:pRg st="0" end="0"/>
                                            </p:txEl>
                                          </p:spTgt>
                                        </p:tgtEl>
                                        <p:attrNameLst>
                                          <p:attrName>ppt_h</p:attrName>
                                        </p:attrNameLst>
                                      </p:cBhvr>
                                      <p:tavLst>
                                        <p:tav tm="0">
                                          <p:val>
                                            <p:fltVal val="0"/>
                                          </p:val>
                                        </p:tav>
                                        <p:tav tm="100000">
                                          <p:val>
                                            <p:strVal val="#ppt_h"/>
                                          </p:val>
                                        </p:tav>
                                      </p:tavLst>
                                    </p:anim>
                                    <p:anim calcmode="lin" valueType="num">
                                      <p:cBhvr>
                                        <p:cTn id="28" dur="500" fill="hold"/>
                                        <p:tgtEl>
                                          <p:spTgt spid="19">
                                            <p:txEl>
                                              <p:pRg st="0" end="0"/>
                                            </p:txEl>
                                          </p:spTgt>
                                        </p:tgtEl>
                                        <p:attrNameLst>
                                          <p:attrName>style.rotation</p:attrName>
                                        </p:attrNameLst>
                                      </p:cBhvr>
                                      <p:tavLst>
                                        <p:tav tm="0">
                                          <p:val>
                                            <p:fltVal val="360"/>
                                          </p:val>
                                        </p:tav>
                                        <p:tav tm="100000">
                                          <p:val>
                                            <p:fltVal val="0"/>
                                          </p:val>
                                        </p:tav>
                                      </p:tavLst>
                                    </p:anim>
                                    <p:animEffect transition="in" filter="fade">
                                      <p:cBhvr>
                                        <p:cTn id="29"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9"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D8A48250-7240-4697-90A6-0E85A379C820}"/>
              </a:ext>
            </a:extLst>
          </p:cNvPr>
          <p:cNvPicPr/>
          <p:nvPr/>
        </p:nvPicPr>
        <p:blipFill>
          <a:blip r:embed="rId3" cstate="screen">
            <a:extLst>
              <a:ext uri="{28A0092B-C50C-407E-A947-70E740481C1C}">
                <a14:useLocalDpi xmlns:a14="http://schemas.microsoft.com/office/drawing/2010/main"/>
              </a:ext>
            </a:extLst>
          </a:blip>
          <a:stretch>
            <a:fillRect/>
          </a:stretch>
        </p:blipFill>
        <p:spPr bwMode="auto">
          <a:xfrm rot="10800000">
            <a:off x="785490" y="1687644"/>
            <a:ext cx="2369649" cy="2451736"/>
          </a:xfrm>
          <a:prstGeom prst="rect">
            <a:avLst/>
          </a:prstGeom>
          <a:noFill/>
          <a:ln>
            <a:noFill/>
          </a:ln>
          <a:extLst>
            <a:ext uri="{53640926-AAD7-44D8-BBD7-CCE9431645EC}">
              <a14:shadowObscured xmlns:a14="http://schemas.microsoft.com/office/drawing/2010/main"/>
            </a:ext>
          </a:extLst>
        </p:spPr>
      </p:pic>
      <p:sp>
        <p:nvSpPr>
          <p:cNvPr id="9" name="矩形 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3AE92661-5BF6-496B-BA28-58ADCF3BE4F5}"/>
              </a:ext>
            </a:extLst>
          </p:cNvPr>
          <p:cNvSpPr/>
          <p:nvPr/>
        </p:nvSpPr>
        <p:spPr>
          <a:xfrm>
            <a:off x="3852808" y="632565"/>
            <a:ext cx="4486387" cy="769441"/>
          </a:xfrm>
          <a:prstGeom prst="rect">
            <a:avLst/>
          </a:prstGeom>
        </p:spPr>
        <p:txBody>
          <a:bodyPr vert="horz" wrap="square">
            <a:spAutoFit/>
          </a:bodyPr>
          <a:lstStyle/>
          <a:p>
            <a:pPr algn="dist"/>
            <a:r>
              <a:rPr lang="zh-CN" altLang="en-US" sz="4400" b="1" dirty="0">
                <a:solidFill>
                  <a:srgbClr val="3A3B3D"/>
                </a:solidFill>
                <a:latin typeface="汉仪瑞意宋W" panose="00020600040101010101" pitchFamily="18" charset="-122"/>
                <a:ea typeface="汉仪瑞意宋W" panose="00020600040101010101" pitchFamily="18" charset="-122"/>
              </a:rPr>
              <a:t>中国剪纸用途</a:t>
            </a:r>
            <a:endParaRPr lang="zh-CN" altLang="en-US" sz="4400" dirty="0">
              <a:solidFill>
                <a:srgbClr val="3A3B3D"/>
              </a:solidFill>
            </a:endParaRPr>
          </a:p>
        </p:txBody>
      </p:sp>
      <p:sp>
        <p:nvSpPr>
          <p:cNvPr id="2" name="矩形 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FD193C6A-CD66-4B69-8744-5AE47208F362}"/>
              </a:ext>
            </a:extLst>
          </p:cNvPr>
          <p:cNvSpPr/>
          <p:nvPr/>
        </p:nvSpPr>
        <p:spPr>
          <a:xfrm>
            <a:off x="959855" y="2403184"/>
            <a:ext cx="2044700" cy="1569660"/>
          </a:xfrm>
          <a:prstGeom prst="rect">
            <a:avLst/>
          </a:prstGeom>
        </p:spPr>
        <p:txBody>
          <a:bodyPr wrap="square">
            <a:spAutoFit/>
          </a:bodyPr>
          <a:lstStyle/>
          <a:p>
            <a:pPr>
              <a:lnSpc>
                <a:spcPct val="150000"/>
              </a:lnSpc>
            </a:pPr>
            <a:r>
              <a:rPr lang="zh-CN" altLang="en-US" sz="1600" dirty="0">
                <a:solidFill>
                  <a:schemeClr val="tx1">
                    <a:lumMod val="65000"/>
                    <a:lumOff val="35000"/>
                  </a:schemeClr>
                </a:solidFill>
                <a:latin typeface="汉仪新人文宋W" panose="00020600040101010101" pitchFamily="18" charset="-122"/>
                <a:ea typeface="汉仪新人文宋W" panose="00020600040101010101" pitchFamily="18" charset="-122"/>
              </a:rPr>
              <a:t>张贴于门窗、墙壁、灯彩、彩扎之上以为装饰。如窗花、墙花、顶棚花、门笺；</a:t>
            </a:r>
          </a:p>
        </p:txBody>
      </p:sp>
      <p:sp>
        <p:nvSpPr>
          <p:cNvPr id="12" name="矩形 1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2A59F3B-B58D-4D6B-8738-A22AE5A3DFBE}"/>
              </a:ext>
            </a:extLst>
          </p:cNvPr>
          <p:cNvSpPr/>
          <p:nvPr/>
        </p:nvSpPr>
        <p:spPr>
          <a:xfrm>
            <a:off x="1066162" y="1937091"/>
            <a:ext cx="1760593" cy="369332"/>
          </a:xfrm>
          <a:prstGeom prst="rect">
            <a:avLst/>
          </a:prstGeom>
          <a:solidFill>
            <a:srgbClr val="E7251F"/>
          </a:solidFill>
          <a:ln>
            <a:solidFill>
              <a:srgbClr val="E9463F"/>
            </a:solidFill>
          </a:ln>
        </p:spPr>
        <p:txBody>
          <a:bodyPr vert="horz" wrap="square">
            <a:spAutoFit/>
          </a:bodyPr>
          <a:lstStyle/>
          <a:p>
            <a:pPr algn="ctr"/>
            <a:r>
              <a:rPr lang="zh-CN" altLang="en-US" dirty="0">
                <a:solidFill>
                  <a:schemeClr val="bg1"/>
                </a:solidFill>
                <a:latin typeface="汉仪瑞意宋W" panose="00020600040101010101" pitchFamily="18" charset="-122"/>
                <a:ea typeface="汉仪瑞意宋W" panose="00020600040101010101" pitchFamily="18" charset="-122"/>
              </a:rPr>
              <a:t>张贴用</a:t>
            </a:r>
            <a:endParaRPr lang="zh-CN" altLang="en-US" dirty="0">
              <a:solidFill>
                <a:schemeClr val="bg1"/>
              </a:solidFill>
            </a:endParaRPr>
          </a:p>
        </p:txBody>
      </p:sp>
      <p:pic>
        <p:nvPicPr>
          <p:cNvPr id="16" name="图片 1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F77A9BD9-B453-408A-BD7C-BF9CEDDB09E9}"/>
              </a:ext>
            </a:extLst>
          </p:cNvPr>
          <p:cNvPicPr/>
          <p:nvPr/>
        </p:nvPicPr>
        <p:blipFill>
          <a:blip r:embed="rId3" cstate="screen">
            <a:extLst>
              <a:ext uri="{28A0092B-C50C-407E-A947-70E740481C1C}">
                <a14:useLocalDpi xmlns:a14="http://schemas.microsoft.com/office/drawing/2010/main"/>
              </a:ext>
            </a:extLst>
          </a:blip>
          <a:stretch>
            <a:fillRect/>
          </a:stretch>
        </p:blipFill>
        <p:spPr bwMode="auto">
          <a:xfrm rot="10800000">
            <a:off x="3509308" y="3773701"/>
            <a:ext cx="2369649" cy="2451736"/>
          </a:xfrm>
          <a:prstGeom prst="rect">
            <a:avLst/>
          </a:prstGeom>
          <a:noFill/>
          <a:ln>
            <a:noFill/>
          </a:ln>
          <a:extLst>
            <a:ext uri="{53640926-AAD7-44D8-BBD7-CCE9431645EC}">
              <a14:shadowObscured xmlns:a14="http://schemas.microsoft.com/office/drawing/2010/main"/>
            </a:ext>
          </a:extLst>
        </p:spPr>
      </p:pic>
      <p:sp>
        <p:nvSpPr>
          <p:cNvPr id="17" name="矩形 1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086BED4-50AF-4FDD-B760-9502D7C4918F}"/>
              </a:ext>
            </a:extLst>
          </p:cNvPr>
          <p:cNvSpPr/>
          <p:nvPr/>
        </p:nvSpPr>
        <p:spPr>
          <a:xfrm>
            <a:off x="3683671" y="4489241"/>
            <a:ext cx="2044700" cy="1569660"/>
          </a:xfrm>
          <a:prstGeom prst="rect">
            <a:avLst/>
          </a:prstGeom>
        </p:spPr>
        <p:txBody>
          <a:bodyPr wrap="square">
            <a:spAutoFit/>
          </a:bodyPr>
          <a:lstStyle/>
          <a:p>
            <a:pPr>
              <a:lnSpc>
                <a:spcPct val="150000"/>
              </a:lnSpc>
            </a:pPr>
            <a:r>
              <a:rPr lang="zh-CN" altLang="en-US" sz="1600" dirty="0">
                <a:solidFill>
                  <a:schemeClr val="tx1">
                    <a:lumMod val="65000"/>
                    <a:lumOff val="35000"/>
                  </a:schemeClr>
                </a:solidFill>
                <a:latin typeface="汉仪新人文宋W" panose="00020600040101010101" pitchFamily="18" charset="-122"/>
                <a:ea typeface="汉仪新人文宋W" panose="00020600040101010101" pitchFamily="18" charset="-122"/>
              </a:rPr>
              <a:t>用于点缀礼品、嫁妆、祭品、供品。如喜花、供花、礼花、烛台花、斗香花、重阳旗。</a:t>
            </a:r>
          </a:p>
        </p:txBody>
      </p:sp>
      <p:sp>
        <p:nvSpPr>
          <p:cNvPr id="18" name="矩形 1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995D59BF-3305-47A4-9C4B-38A504001593}"/>
              </a:ext>
            </a:extLst>
          </p:cNvPr>
          <p:cNvSpPr/>
          <p:nvPr/>
        </p:nvSpPr>
        <p:spPr>
          <a:xfrm>
            <a:off x="3789980" y="4023148"/>
            <a:ext cx="1760593" cy="369332"/>
          </a:xfrm>
          <a:prstGeom prst="rect">
            <a:avLst/>
          </a:prstGeom>
          <a:solidFill>
            <a:srgbClr val="E7251F"/>
          </a:solidFill>
          <a:ln>
            <a:solidFill>
              <a:srgbClr val="E9463F"/>
            </a:solidFill>
          </a:ln>
        </p:spPr>
        <p:txBody>
          <a:bodyPr vert="horz" wrap="square">
            <a:spAutoFit/>
          </a:bodyPr>
          <a:lstStyle/>
          <a:p>
            <a:pPr algn="ctr"/>
            <a:r>
              <a:rPr lang="zh-CN" altLang="en-US" dirty="0">
                <a:solidFill>
                  <a:schemeClr val="bg1"/>
                </a:solidFill>
                <a:latin typeface="汉仪瑞意宋W" panose="00020600040101010101" pitchFamily="18" charset="-122"/>
                <a:ea typeface="汉仪瑞意宋W" panose="00020600040101010101" pitchFamily="18" charset="-122"/>
              </a:rPr>
              <a:t>摆衬用</a:t>
            </a:r>
            <a:endParaRPr lang="zh-CN" altLang="en-US" dirty="0">
              <a:solidFill>
                <a:schemeClr val="bg1"/>
              </a:solidFill>
            </a:endParaRPr>
          </a:p>
        </p:txBody>
      </p:sp>
      <p:pic>
        <p:nvPicPr>
          <p:cNvPr id="19" name="图片 1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665A13EB-EA7F-4178-A8D3-FE6995449886}"/>
              </a:ext>
            </a:extLst>
          </p:cNvPr>
          <p:cNvPicPr/>
          <p:nvPr/>
        </p:nvPicPr>
        <p:blipFill>
          <a:blip r:embed="rId3" cstate="screen">
            <a:extLst>
              <a:ext uri="{28A0092B-C50C-407E-A947-70E740481C1C}">
                <a14:useLocalDpi xmlns:a14="http://schemas.microsoft.com/office/drawing/2010/main"/>
              </a:ext>
            </a:extLst>
          </a:blip>
          <a:stretch>
            <a:fillRect/>
          </a:stretch>
        </p:blipFill>
        <p:spPr bwMode="auto">
          <a:xfrm rot="10800000">
            <a:off x="6313050" y="1687644"/>
            <a:ext cx="2369649" cy="2451736"/>
          </a:xfrm>
          <a:prstGeom prst="rect">
            <a:avLst/>
          </a:prstGeom>
          <a:noFill/>
          <a:ln>
            <a:noFill/>
          </a:ln>
          <a:extLst>
            <a:ext uri="{53640926-AAD7-44D8-BBD7-CCE9431645EC}">
              <a14:shadowObscured xmlns:a14="http://schemas.microsoft.com/office/drawing/2010/main"/>
            </a:ext>
          </a:extLst>
        </p:spPr>
      </p:pic>
      <p:sp>
        <p:nvSpPr>
          <p:cNvPr id="20" name="矩形 1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E069DD7-F0B3-4DAA-A87E-325AD4D345DC}"/>
              </a:ext>
            </a:extLst>
          </p:cNvPr>
          <p:cNvSpPr/>
          <p:nvPr/>
        </p:nvSpPr>
        <p:spPr>
          <a:xfrm>
            <a:off x="6487415" y="2403184"/>
            <a:ext cx="2044700" cy="1569660"/>
          </a:xfrm>
          <a:prstGeom prst="rect">
            <a:avLst/>
          </a:prstGeom>
        </p:spPr>
        <p:txBody>
          <a:bodyPr wrap="square">
            <a:spAutoFit/>
          </a:bodyPr>
          <a:lstStyle/>
          <a:p>
            <a:pPr>
              <a:lnSpc>
                <a:spcPct val="150000"/>
              </a:lnSpc>
            </a:pPr>
            <a:r>
              <a:rPr lang="zh-CN" altLang="en-US" sz="1600" dirty="0">
                <a:solidFill>
                  <a:schemeClr val="tx1">
                    <a:lumMod val="65000"/>
                    <a:lumOff val="35000"/>
                  </a:schemeClr>
                </a:solidFill>
                <a:latin typeface="汉仪新人文宋W" panose="00020600040101010101" pitchFamily="18" charset="-122"/>
                <a:ea typeface="汉仪新人文宋W" panose="00020600040101010101" pitchFamily="18" charset="-122"/>
              </a:rPr>
              <a:t>作为蓝印花布的印版，用于衣料，被面、门帘、包袱、围兜、头巾等。</a:t>
            </a:r>
          </a:p>
        </p:txBody>
      </p:sp>
      <p:sp>
        <p:nvSpPr>
          <p:cNvPr id="21" name="矩形 2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4BEBED0-5D22-4873-88A3-AAD904A47D6E}"/>
              </a:ext>
            </a:extLst>
          </p:cNvPr>
          <p:cNvSpPr/>
          <p:nvPr/>
        </p:nvSpPr>
        <p:spPr>
          <a:xfrm>
            <a:off x="6593722" y="1937091"/>
            <a:ext cx="1760593" cy="369332"/>
          </a:xfrm>
          <a:prstGeom prst="rect">
            <a:avLst/>
          </a:prstGeom>
          <a:solidFill>
            <a:srgbClr val="E7251F"/>
          </a:solidFill>
          <a:ln>
            <a:solidFill>
              <a:srgbClr val="E9463F"/>
            </a:solidFill>
          </a:ln>
        </p:spPr>
        <p:txBody>
          <a:bodyPr vert="horz" wrap="square">
            <a:spAutoFit/>
          </a:bodyPr>
          <a:lstStyle/>
          <a:p>
            <a:pPr algn="ctr"/>
            <a:r>
              <a:rPr lang="zh-CN" altLang="en-US" dirty="0">
                <a:solidFill>
                  <a:schemeClr val="bg1"/>
                </a:solidFill>
                <a:latin typeface="汉仪瑞意宋W" panose="00020600040101010101" pitchFamily="18" charset="-122"/>
                <a:ea typeface="汉仪瑞意宋W" panose="00020600040101010101" pitchFamily="18" charset="-122"/>
              </a:rPr>
              <a:t>刺绣底样</a:t>
            </a:r>
            <a:endParaRPr lang="zh-CN" altLang="en-US" dirty="0">
              <a:solidFill>
                <a:schemeClr val="bg1"/>
              </a:solidFill>
            </a:endParaRPr>
          </a:p>
        </p:txBody>
      </p:sp>
      <p:pic>
        <p:nvPicPr>
          <p:cNvPr id="22" name="图片 2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1D28B28-652A-48F4-BA08-0F4F7544907B}"/>
              </a:ext>
            </a:extLst>
          </p:cNvPr>
          <p:cNvPicPr/>
          <p:nvPr/>
        </p:nvPicPr>
        <p:blipFill>
          <a:blip r:embed="rId3" cstate="screen">
            <a:extLst>
              <a:ext uri="{28A0092B-C50C-407E-A947-70E740481C1C}">
                <a14:useLocalDpi xmlns:a14="http://schemas.microsoft.com/office/drawing/2010/main"/>
              </a:ext>
            </a:extLst>
          </a:blip>
          <a:stretch>
            <a:fillRect/>
          </a:stretch>
        </p:blipFill>
        <p:spPr bwMode="auto">
          <a:xfrm rot="10800000">
            <a:off x="9116794" y="3773701"/>
            <a:ext cx="2369649" cy="2451736"/>
          </a:xfrm>
          <a:prstGeom prst="rect">
            <a:avLst/>
          </a:prstGeom>
          <a:noFill/>
          <a:ln>
            <a:noFill/>
          </a:ln>
          <a:extLst>
            <a:ext uri="{53640926-AAD7-44D8-BBD7-CCE9431645EC}">
              <a14:shadowObscured xmlns:a14="http://schemas.microsoft.com/office/drawing/2010/main"/>
            </a:ext>
          </a:extLst>
        </p:spPr>
      </p:pic>
      <p:sp>
        <p:nvSpPr>
          <p:cNvPr id="23" name="矩形 2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FE3FA33D-42CD-4A1E-891C-95A1A354A8D3}"/>
              </a:ext>
            </a:extLst>
          </p:cNvPr>
          <p:cNvSpPr/>
          <p:nvPr/>
        </p:nvSpPr>
        <p:spPr>
          <a:xfrm>
            <a:off x="9291159" y="4489241"/>
            <a:ext cx="2044700" cy="1569660"/>
          </a:xfrm>
          <a:prstGeom prst="rect">
            <a:avLst/>
          </a:prstGeom>
        </p:spPr>
        <p:txBody>
          <a:bodyPr wrap="square">
            <a:spAutoFit/>
          </a:bodyPr>
          <a:lstStyle/>
          <a:p>
            <a:pPr>
              <a:lnSpc>
                <a:spcPct val="150000"/>
              </a:lnSpc>
            </a:pPr>
            <a:r>
              <a:rPr lang="zh-CN" altLang="en-US" sz="1600" dirty="0">
                <a:solidFill>
                  <a:schemeClr val="tx1">
                    <a:lumMod val="65000"/>
                    <a:lumOff val="35000"/>
                  </a:schemeClr>
                </a:solidFill>
                <a:latin typeface="汉仪新人文宋W" panose="00020600040101010101" pitchFamily="18" charset="-122"/>
                <a:ea typeface="汉仪新人文宋W" panose="00020600040101010101" pitchFamily="18" charset="-122"/>
              </a:rPr>
              <a:t>作为蓝印花布的印版，用于衣料，被面、门帘、包袱、围兜、头巾等</a:t>
            </a:r>
          </a:p>
        </p:txBody>
      </p:sp>
      <p:sp>
        <p:nvSpPr>
          <p:cNvPr id="24" name="矩形 2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9C7735E3-2EA5-4A39-A6EF-9A04107E3B69}"/>
              </a:ext>
            </a:extLst>
          </p:cNvPr>
          <p:cNvSpPr/>
          <p:nvPr/>
        </p:nvSpPr>
        <p:spPr>
          <a:xfrm>
            <a:off x="9397466" y="4023148"/>
            <a:ext cx="1760593" cy="369332"/>
          </a:xfrm>
          <a:prstGeom prst="rect">
            <a:avLst/>
          </a:prstGeom>
          <a:solidFill>
            <a:srgbClr val="E7251F"/>
          </a:solidFill>
          <a:ln>
            <a:solidFill>
              <a:srgbClr val="E9463F"/>
            </a:solidFill>
          </a:ln>
        </p:spPr>
        <p:txBody>
          <a:bodyPr vert="horz" wrap="square">
            <a:spAutoFit/>
          </a:bodyPr>
          <a:lstStyle/>
          <a:p>
            <a:pPr algn="ctr"/>
            <a:r>
              <a:rPr lang="zh-CN" altLang="en-US" dirty="0">
                <a:solidFill>
                  <a:schemeClr val="bg1"/>
                </a:solidFill>
                <a:latin typeface="汉仪瑞意宋W" panose="00020600040101010101" pitchFamily="18" charset="-122"/>
                <a:ea typeface="汉仪瑞意宋W" panose="00020600040101010101" pitchFamily="18" charset="-122"/>
              </a:rPr>
              <a:t>印染用</a:t>
            </a:r>
            <a:endParaRPr lang="zh-CN" altLang="en-US" dirty="0">
              <a:solidFill>
                <a:schemeClr val="bg1"/>
              </a:solidFill>
            </a:endParaRPr>
          </a:p>
        </p:txBody>
      </p:sp>
    </p:spTree>
    <p:extLst>
      <p:ext uri="{BB962C8B-B14F-4D97-AF65-F5344CB8AC3E}">
        <p14:creationId xmlns:p14="http://schemas.microsoft.com/office/powerpoint/2010/main" val="3193200680"/>
      </p:ext>
    </p:extLst>
  </p:cSld>
  <p:clrMapOvr>
    <a:masterClrMapping/>
  </p:clrMapOvr>
  <mc:AlternateContent xmlns:mc="http://schemas.openxmlformats.org/markup-compatibility/2006" xmlns:p14="http://schemas.microsoft.com/office/powerpoint/2010/main">
    <mc:Choice Requires="p14">
      <p:transition spd="slow" p14:dur="1500" advClick="0" advTm="6000">
        <p:random/>
      </p:transition>
    </mc:Choice>
    <mc:Fallback xmlns:a14="http://schemas.microsoft.com/office/drawing/2010/main" xmlns:a16="http://schemas.microsoft.com/office/drawing/2014/main" xmlns="">
      <p:transition spd="slow" advClick="0" advTm="6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childTnLst>
                          </p:cTn>
                        </p:par>
                        <p:par>
                          <p:cTn id="26" fill="hold">
                            <p:stCondLst>
                              <p:cond delay="3000"/>
                            </p:stCondLst>
                            <p:childTnLst>
                              <p:par>
                                <p:cTn id="27" presetID="53" presetClass="entr" presetSubtype="16"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3500"/>
                            </p:stCondLst>
                            <p:childTnLst>
                              <p:par>
                                <p:cTn id="33" presetID="42"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0"/>
                                        <p:tgtEl>
                                          <p:spTgt spid="18"/>
                                        </p:tgtEl>
                                      </p:cBhvr>
                                    </p:animEffect>
                                    <p:anim calcmode="lin" valueType="num">
                                      <p:cBhvr>
                                        <p:cTn id="36" dur="1000" fill="hold"/>
                                        <p:tgtEl>
                                          <p:spTgt spid="18"/>
                                        </p:tgtEl>
                                        <p:attrNameLst>
                                          <p:attrName>ppt_x</p:attrName>
                                        </p:attrNameLst>
                                      </p:cBhvr>
                                      <p:tavLst>
                                        <p:tav tm="0">
                                          <p:val>
                                            <p:strVal val="#ppt_x"/>
                                          </p:val>
                                        </p:tav>
                                        <p:tav tm="100000">
                                          <p:val>
                                            <p:strVal val="#ppt_x"/>
                                          </p:val>
                                        </p:tav>
                                      </p:tavLst>
                                    </p:anim>
                                    <p:anim calcmode="lin" valueType="num">
                                      <p:cBhvr>
                                        <p:cTn id="37" dur="1000" fill="hold"/>
                                        <p:tgtEl>
                                          <p:spTgt spid="18"/>
                                        </p:tgtEl>
                                        <p:attrNameLst>
                                          <p:attrName>ppt_y</p:attrName>
                                        </p:attrNameLst>
                                      </p:cBhvr>
                                      <p:tavLst>
                                        <p:tav tm="0">
                                          <p:val>
                                            <p:strVal val="#ppt_y+.1"/>
                                          </p:val>
                                        </p:tav>
                                        <p:tav tm="100000">
                                          <p:val>
                                            <p:strVal val="#ppt_y"/>
                                          </p:val>
                                        </p:tav>
                                      </p:tavLst>
                                    </p:anim>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par>
                          <p:cTn id="42" fill="hold">
                            <p:stCondLst>
                              <p:cond delay="5000"/>
                            </p:stCondLst>
                            <p:childTnLst>
                              <p:par>
                                <p:cTn id="43" presetID="53" presetClass="entr" presetSubtype="16" fill="hold" nodeType="after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p:cTn id="45" dur="500" fill="hold"/>
                                        <p:tgtEl>
                                          <p:spTgt spid="19"/>
                                        </p:tgtEl>
                                        <p:attrNameLst>
                                          <p:attrName>ppt_w</p:attrName>
                                        </p:attrNameLst>
                                      </p:cBhvr>
                                      <p:tavLst>
                                        <p:tav tm="0">
                                          <p:val>
                                            <p:fltVal val="0"/>
                                          </p:val>
                                        </p:tav>
                                        <p:tav tm="100000">
                                          <p:val>
                                            <p:strVal val="#ppt_w"/>
                                          </p:val>
                                        </p:tav>
                                      </p:tavLst>
                                    </p:anim>
                                    <p:anim calcmode="lin" valueType="num">
                                      <p:cBhvr>
                                        <p:cTn id="46" dur="500" fill="hold"/>
                                        <p:tgtEl>
                                          <p:spTgt spid="19"/>
                                        </p:tgtEl>
                                        <p:attrNameLst>
                                          <p:attrName>ppt_h</p:attrName>
                                        </p:attrNameLst>
                                      </p:cBhvr>
                                      <p:tavLst>
                                        <p:tav tm="0">
                                          <p:val>
                                            <p:fltVal val="0"/>
                                          </p:val>
                                        </p:tav>
                                        <p:tav tm="100000">
                                          <p:val>
                                            <p:strVal val="#ppt_h"/>
                                          </p:val>
                                        </p:tav>
                                      </p:tavLst>
                                    </p:anim>
                                    <p:animEffect transition="in" filter="fade">
                                      <p:cBhvr>
                                        <p:cTn id="47" dur="500"/>
                                        <p:tgtEl>
                                          <p:spTgt spid="19"/>
                                        </p:tgtEl>
                                      </p:cBhvr>
                                    </p:animEffect>
                                  </p:childTnLst>
                                </p:cTn>
                              </p:par>
                            </p:childTnLst>
                          </p:cTn>
                        </p:par>
                        <p:par>
                          <p:cTn id="48" fill="hold">
                            <p:stCondLst>
                              <p:cond delay="5500"/>
                            </p:stCondLst>
                            <p:childTnLst>
                              <p:par>
                                <p:cTn id="49" presetID="42" presetClass="entr" presetSubtype="0"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1000"/>
                                        <p:tgtEl>
                                          <p:spTgt spid="21"/>
                                        </p:tgtEl>
                                      </p:cBhvr>
                                    </p:animEffect>
                                    <p:anim calcmode="lin" valueType="num">
                                      <p:cBhvr>
                                        <p:cTn id="52" dur="1000" fill="hold"/>
                                        <p:tgtEl>
                                          <p:spTgt spid="21"/>
                                        </p:tgtEl>
                                        <p:attrNameLst>
                                          <p:attrName>ppt_x</p:attrName>
                                        </p:attrNameLst>
                                      </p:cBhvr>
                                      <p:tavLst>
                                        <p:tav tm="0">
                                          <p:val>
                                            <p:strVal val="#ppt_x"/>
                                          </p:val>
                                        </p:tav>
                                        <p:tav tm="100000">
                                          <p:val>
                                            <p:strVal val="#ppt_x"/>
                                          </p:val>
                                        </p:tav>
                                      </p:tavLst>
                                    </p:anim>
                                    <p:anim calcmode="lin" valueType="num">
                                      <p:cBhvr>
                                        <p:cTn id="53" dur="1000" fill="hold"/>
                                        <p:tgtEl>
                                          <p:spTgt spid="21"/>
                                        </p:tgtEl>
                                        <p:attrNameLst>
                                          <p:attrName>ppt_y</p:attrName>
                                        </p:attrNameLst>
                                      </p:cBhvr>
                                      <p:tavLst>
                                        <p:tav tm="0">
                                          <p:val>
                                            <p:strVal val="#ppt_y+.1"/>
                                          </p:val>
                                        </p:tav>
                                        <p:tav tm="100000">
                                          <p:val>
                                            <p:strVal val="#ppt_y"/>
                                          </p:val>
                                        </p:tav>
                                      </p:tavLst>
                                    </p:anim>
                                  </p:childTnLst>
                                </p:cTn>
                              </p:par>
                            </p:childTnLst>
                          </p:cTn>
                        </p:par>
                        <p:par>
                          <p:cTn id="54" fill="hold">
                            <p:stCondLst>
                              <p:cond delay="6500"/>
                            </p:stCondLst>
                            <p:childTnLst>
                              <p:par>
                                <p:cTn id="55" presetID="10" presetClass="entr" presetSubtype="0"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500"/>
                                        <p:tgtEl>
                                          <p:spTgt spid="20"/>
                                        </p:tgtEl>
                                      </p:cBhvr>
                                    </p:animEffect>
                                  </p:childTnLst>
                                </p:cTn>
                              </p:par>
                            </p:childTnLst>
                          </p:cTn>
                        </p:par>
                        <p:par>
                          <p:cTn id="58" fill="hold">
                            <p:stCondLst>
                              <p:cond delay="7000"/>
                            </p:stCondLst>
                            <p:childTnLst>
                              <p:par>
                                <p:cTn id="59" presetID="53" presetClass="entr" presetSubtype="16" fill="hold" nodeType="after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p:cTn id="61" dur="500" fill="hold"/>
                                        <p:tgtEl>
                                          <p:spTgt spid="22"/>
                                        </p:tgtEl>
                                        <p:attrNameLst>
                                          <p:attrName>ppt_w</p:attrName>
                                        </p:attrNameLst>
                                      </p:cBhvr>
                                      <p:tavLst>
                                        <p:tav tm="0">
                                          <p:val>
                                            <p:fltVal val="0"/>
                                          </p:val>
                                        </p:tav>
                                        <p:tav tm="100000">
                                          <p:val>
                                            <p:strVal val="#ppt_w"/>
                                          </p:val>
                                        </p:tav>
                                      </p:tavLst>
                                    </p:anim>
                                    <p:anim calcmode="lin" valueType="num">
                                      <p:cBhvr>
                                        <p:cTn id="62" dur="500" fill="hold"/>
                                        <p:tgtEl>
                                          <p:spTgt spid="22"/>
                                        </p:tgtEl>
                                        <p:attrNameLst>
                                          <p:attrName>ppt_h</p:attrName>
                                        </p:attrNameLst>
                                      </p:cBhvr>
                                      <p:tavLst>
                                        <p:tav tm="0">
                                          <p:val>
                                            <p:fltVal val="0"/>
                                          </p:val>
                                        </p:tav>
                                        <p:tav tm="100000">
                                          <p:val>
                                            <p:strVal val="#ppt_h"/>
                                          </p:val>
                                        </p:tav>
                                      </p:tavLst>
                                    </p:anim>
                                    <p:animEffect transition="in" filter="fade">
                                      <p:cBhvr>
                                        <p:cTn id="63" dur="500"/>
                                        <p:tgtEl>
                                          <p:spTgt spid="22"/>
                                        </p:tgtEl>
                                      </p:cBhvr>
                                    </p:animEffect>
                                  </p:childTnLst>
                                </p:cTn>
                              </p:par>
                            </p:childTnLst>
                          </p:cTn>
                        </p:par>
                        <p:par>
                          <p:cTn id="64" fill="hold">
                            <p:stCondLst>
                              <p:cond delay="7500"/>
                            </p:stCondLst>
                            <p:childTnLst>
                              <p:par>
                                <p:cTn id="65" presetID="42" presetClass="entr" presetSubtype="0"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1000"/>
                                        <p:tgtEl>
                                          <p:spTgt spid="24"/>
                                        </p:tgtEl>
                                      </p:cBhvr>
                                    </p:animEffect>
                                    <p:anim calcmode="lin" valueType="num">
                                      <p:cBhvr>
                                        <p:cTn id="68" dur="1000" fill="hold"/>
                                        <p:tgtEl>
                                          <p:spTgt spid="24"/>
                                        </p:tgtEl>
                                        <p:attrNameLst>
                                          <p:attrName>ppt_x</p:attrName>
                                        </p:attrNameLst>
                                      </p:cBhvr>
                                      <p:tavLst>
                                        <p:tav tm="0">
                                          <p:val>
                                            <p:strVal val="#ppt_x"/>
                                          </p:val>
                                        </p:tav>
                                        <p:tav tm="100000">
                                          <p:val>
                                            <p:strVal val="#ppt_x"/>
                                          </p:val>
                                        </p:tav>
                                      </p:tavLst>
                                    </p:anim>
                                    <p:anim calcmode="lin" valueType="num">
                                      <p:cBhvr>
                                        <p:cTn id="69" dur="1000" fill="hold"/>
                                        <p:tgtEl>
                                          <p:spTgt spid="24"/>
                                        </p:tgtEl>
                                        <p:attrNameLst>
                                          <p:attrName>ppt_y</p:attrName>
                                        </p:attrNameLst>
                                      </p:cBhvr>
                                      <p:tavLst>
                                        <p:tav tm="0">
                                          <p:val>
                                            <p:strVal val="#ppt_y+.1"/>
                                          </p:val>
                                        </p:tav>
                                        <p:tav tm="100000">
                                          <p:val>
                                            <p:strVal val="#ppt_y"/>
                                          </p:val>
                                        </p:tav>
                                      </p:tavLst>
                                    </p:anim>
                                  </p:childTnLst>
                                </p:cTn>
                              </p:par>
                            </p:childTnLst>
                          </p:cTn>
                        </p:par>
                        <p:par>
                          <p:cTn id="70" fill="hold">
                            <p:stCondLst>
                              <p:cond delay="8500"/>
                            </p:stCondLst>
                            <p:childTnLst>
                              <p:par>
                                <p:cTn id="71" presetID="10" presetClass="entr" presetSubtype="0" fill="hold" grpId="0" nodeType="after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fade">
                                      <p:cBhvr>
                                        <p:cTn id="7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P spid="12" grpId="0" animBg="1"/>
      <p:bldP spid="17" grpId="0"/>
      <p:bldP spid="18" grpId="0" animBg="1"/>
      <p:bldP spid="20" grpId="0"/>
      <p:bldP spid="21" grpId="0" animBg="1"/>
      <p:bldP spid="23" grpId="0"/>
      <p:bldP spid="2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8AF73B2-999E-4A46-ABA6-8841CA894628}"/>
              </a:ext>
            </a:extLst>
          </p:cNvPr>
          <p:cNvSpPr/>
          <p:nvPr/>
        </p:nvSpPr>
        <p:spPr>
          <a:xfrm>
            <a:off x="3852808" y="632565"/>
            <a:ext cx="4486387" cy="769441"/>
          </a:xfrm>
          <a:prstGeom prst="rect">
            <a:avLst/>
          </a:prstGeom>
        </p:spPr>
        <p:txBody>
          <a:bodyPr vert="horz" wrap="square">
            <a:spAutoFit/>
          </a:bodyPr>
          <a:lstStyle/>
          <a:p>
            <a:pPr algn="dist"/>
            <a:r>
              <a:rPr lang="zh-CN" altLang="en-US" sz="4400" b="1" dirty="0">
                <a:solidFill>
                  <a:srgbClr val="3A3B3D"/>
                </a:solidFill>
                <a:latin typeface="汉仪瑞意宋W" panose="00020600040101010101" pitchFamily="18" charset="-122"/>
                <a:ea typeface="汉仪瑞意宋W" panose="00020600040101010101" pitchFamily="18" charset="-122"/>
              </a:rPr>
              <a:t>中国剪纸形式</a:t>
            </a:r>
            <a:endParaRPr lang="zh-CN" altLang="en-US" sz="4400" dirty="0">
              <a:solidFill>
                <a:srgbClr val="3A3B3D"/>
              </a:solidFill>
            </a:endParaRPr>
          </a:p>
        </p:txBody>
      </p:sp>
      <p:pic>
        <p:nvPicPr>
          <p:cNvPr id="6" name="图片 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D4AAABD-9F8D-46EE-B17E-19441F97C8F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6239"/>
          <a:stretch/>
        </p:blipFill>
        <p:spPr>
          <a:xfrm>
            <a:off x="697741" y="1849053"/>
            <a:ext cx="3326419" cy="2468117"/>
          </a:xfrm>
          <a:prstGeom prst="rect">
            <a:avLst/>
          </a:prstGeom>
          <a:ln w="34925">
            <a:solidFill>
              <a:schemeClr val="bg1"/>
            </a:solidFill>
          </a:ln>
          <a:effectLst>
            <a:outerShdw blurRad="63500" sx="102000" sy="102000" algn="ctr" rotWithShape="0">
              <a:prstClr val="black">
                <a:alpha val="40000"/>
              </a:prstClr>
            </a:outerShdw>
          </a:effectLst>
        </p:spPr>
      </p:pic>
      <p:grpSp>
        <p:nvGrpSpPr>
          <p:cNvPr id="12" name="组合 1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F698AD9-AF1F-4127-B9EE-4B38A02C9AAE}"/>
              </a:ext>
            </a:extLst>
          </p:cNvPr>
          <p:cNvGrpSpPr/>
          <p:nvPr/>
        </p:nvGrpSpPr>
        <p:grpSpPr>
          <a:xfrm>
            <a:off x="697745" y="4934151"/>
            <a:ext cx="3600361" cy="912092"/>
            <a:chOff x="560769" y="4949141"/>
            <a:chExt cx="3600361" cy="912092"/>
          </a:xfrm>
        </p:grpSpPr>
        <p:pic>
          <p:nvPicPr>
            <p:cNvPr id="4" name="图片 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565CC43-D243-4839-A4A6-17DEF9CBBF2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29583">
              <a:off x="560769" y="4949141"/>
              <a:ext cx="3600361" cy="912092"/>
            </a:xfrm>
            <a:prstGeom prst="rect">
              <a:avLst/>
            </a:prstGeom>
          </p:spPr>
        </p:pic>
        <p:sp>
          <p:nvSpPr>
            <p:cNvPr id="13" name="矩形 1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942B30B-0635-42A1-A306-347AEC1031B5}"/>
                </a:ext>
              </a:extLst>
            </p:cNvPr>
            <p:cNvSpPr/>
            <p:nvPr/>
          </p:nvSpPr>
          <p:spPr>
            <a:xfrm>
              <a:off x="697742" y="4960507"/>
              <a:ext cx="2165379" cy="584775"/>
            </a:xfrm>
            <a:prstGeom prst="rect">
              <a:avLst/>
            </a:prstGeom>
          </p:spPr>
          <p:txBody>
            <a:bodyPr vert="horz" wrap="square">
              <a:spAutoFit/>
            </a:bodyPr>
            <a:lstStyle/>
            <a:p>
              <a:pPr algn="ctr"/>
              <a:r>
                <a:rPr lang="zh-CN" altLang="en-US" sz="3200" dirty="0">
                  <a:solidFill>
                    <a:schemeClr val="bg1"/>
                  </a:solidFill>
                  <a:latin typeface="汉仪瑞意宋W" panose="00020600040101010101" pitchFamily="18" charset="-122"/>
                  <a:ea typeface="汉仪瑞意宋W" panose="00020600040101010101" pitchFamily="18" charset="-122"/>
                </a:rPr>
                <a:t>窗 花</a:t>
              </a:r>
              <a:endParaRPr lang="zh-CN" altLang="en-US" sz="3200" dirty="0">
                <a:solidFill>
                  <a:schemeClr val="bg1"/>
                </a:solidFill>
              </a:endParaRPr>
            </a:p>
          </p:txBody>
        </p:sp>
      </p:grpSp>
      <p:grpSp>
        <p:nvGrpSpPr>
          <p:cNvPr id="15" name="组合 1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B790A189-83E0-4125-B70C-A8AFA3CC36D1}"/>
              </a:ext>
            </a:extLst>
          </p:cNvPr>
          <p:cNvGrpSpPr/>
          <p:nvPr/>
        </p:nvGrpSpPr>
        <p:grpSpPr>
          <a:xfrm>
            <a:off x="4346765" y="4934151"/>
            <a:ext cx="3600361" cy="912092"/>
            <a:chOff x="560769" y="4949141"/>
            <a:chExt cx="3600361" cy="912092"/>
          </a:xfrm>
        </p:grpSpPr>
        <p:pic>
          <p:nvPicPr>
            <p:cNvPr id="16" name="图片 1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C24D0EEB-7DE5-4A86-9BCD-DCC42A4AE4C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29583">
              <a:off x="560769" y="4949141"/>
              <a:ext cx="3600361" cy="912092"/>
            </a:xfrm>
            <a:prstGeom prst="rect">
              <a:avLst/>
            </a:prstGeom>
          </p:spPr>
        </p:pic>
        <p:sp>
          <p:nvSpPr>
            <p:cNvPr id="17" name="矩形 1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B04EBA7F-BE32-4283-9617-407A683F8C9E}"/>
                </a:ext>
              </a:extLst>
            </p:cNvPr>
            <p:cNvSpPr/>
            <p:nvPr/>
          </p:nvSpPr>
          <p:spPr>
            <a:xfrm>
              <a:off x="697742" y="4960507"/>
              <a:ext cx="2165379" cy="584775"/>
            </a:xfrm>
            <a:prstGeom prst="rect">
              <a:avLst/>
            </a:prstGeom>
          </p:spPr>
          <p:txBody>
            <a:bodyPr vert="horz" wrap="square">
              <a:spAutoFit/>
            </a:bodyPr>
            <a:lstStyle/>
            <a:p>
              <a:pPr algn="ctr"/>
              <a:r>
                <a:rPr lang="zh-CN" altLang="en-US" sz="3200" dirty="0">
                  <a:solidFill>
                    <a:schemeClr val="bg1"/>
                  </a:solidFill>
                  <a:latin typeface="汉仪瑞意宋W" panose="00020600040101010101" pitchFamily="18" charset="-122"/>
                  <a:ea typeface="汉仪瑞意宋W" panose="00020600040101010101" pitchFamily="18" charset="-122"/>
                </a:rPr>
                <a:t>喜 花</a:t>
              </a:r>
              <a:endParaRPr lang="zh-CN" altLang="en-US" sz="3200" dirty="0">
                <a:solidFill>
                  <a:schemeClr val="bg1"/>
                </a:solidFill>
              </a:endParaRPr>
            </a:p>
          </p:txBody>
        </p:sp>
      </p:grpSp>
      <p:grpSp>
        <p:nvGrpSpPr>
          <p:cNvPr id="18" name="组合 1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20EC5B5-AA65-43D2-B86B-656E9511525C}"/>
              </a:ext>
            </a:extLst>
          </p:cNvPr>
          <p:cNvGrpSpPr/>
          <p:nvPr/>
        </p:nvGrpSpPr>
        <p:grpSpPr>
          <a:xfrm>
            <a:off x="7942558" y="4934151"/>
            <a:ext cx="3600361" cy="912092"/>
            <a:chOff x="560769" y="4949141"/>
            <a:chExt cx="3600361" cy="912092"/>
          </a:xfrm>
        </p:grpSpPr>
        <p:pic>
          <p:nvPicPr>
            <p:cNvPr id="19" name="图片 1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35C9635-5BCA-4452-9347-931A752C463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29583">
              <a:off x="560769" y="4949141"/>
              <a:ext cx="3600361" cy="912092"/>
            </a:xfrm>
            <a:prstGeom prst="rect">
              <a:avLst/>
            </a:prstGeom>
          </p:spPr>
        </p:pic>
        <p:sp>
          <p:nvSpPr>
            <p:cNvPr id="20" name="矩形 1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1DD832A5-D47D-400B-A7C6-959BF67C5E7C}"/>
                </a:ext>
              </a:extLst>
            </p:cNvPr>
            <p:cNvSpPr/>
            <p:nvPr/>
          </p:nvSpPr>
          <p:spPr>
            <a:xfrm>
              <a:off x="697742" y="4960507"/>
              <a:ext cx="2165379" cy="584775"/>
            </a:xfrm>
            <a:prstGeom prst="rect">
              <a:avLst/>
            </a:prstGeom>
          </p:spPr>
          <p:txBody>
            <a:bodyPr vert="horz" wrap="square">
              <a:spAutoFit/>
            </a:bodyPr>
            <a:lstStyle/>
            <a:p>
              <a:pPr algn="ctr"/>
              <a:r>
                <a:rPr lang="zh-CN" altLang="en-US" sz="3200" dirty="0">
                  <a:solidFill>
                    <a:schemeClr val="bg1"/>
                  </a:solidFill>
                  <a:latin typeface="汉仪瑞意宋W" panose="00020600040101010101" pitchFamily="18" charset="-122"/>
                  <a:ea typeface="汉仪瑞意宋W" panose="00020600040101010101" pitchFamily="18" charset="-122"/>
                </a:rPr>
                <a:t>礼 花</a:t>
              </a:r>
              <a:endParaRPr lang="zh-CN" altLang="en-US" sz="3200" dirty="0">
                <a:solidFill>
                  <a:schemeClr val="bg1"/>
                </a:solidFill>
              </a:endParaRPr>
            </a:p>
          </p:txBody>
        </p:sp>
      </p:grpSp>
      <p:pic>
        <p:nvPicPr>
          <p:cNvPr id="22" name="图片 2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FF25F99-CF6E-49EA-A499-AC6E23D021FE}"/>
              </a:ext>
            </a:extLst>
          </p:cNvPr>
          <p:cNvPicPr>
            <a:picLocks noChangeAspect="1"/>
          </p:cNvPicPr>
          <p:nvPr/>
        </p:nvPicPr>
        <p:blipFill>
          <a:blip r:embed="rId5"/>
          <a:stretch>
            <a:fillRect/>
          </a:stretch>
        </p:blipFill>
        <p:spPr>
          <a:xfrm>
            <a:off x="4432793" y="1849053"/>
            <a:ext cx="3326417" cy="2468117"/>
          </a:xfrm>
          <a:prstGeom prst="rect">
            <a:avLst/>
          </a:prstGeom>
          <a:ln w="34925">
            <a:solidFill>
              <a:schemeClr val="bg1"/>
            </a:solidFill>
          </a:ln>
          <a:effectLst>
            <a:outerShdw blurRad="63500" sx="102000" sy="102000" algn="ctr" rotWithShape="0">
              <a:prstClr val="black">
                <a:alpha val="40000"/>
              </a:prstClr>
            </a:outerShdw>
          </a:effectLst>
        </p:spPr>
      </p:pic>
      <p:pic>
        <p:nvPicPr>
          <p:cNvPr id="24" name="图片 2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9BFAED34-6118-4257-A5CD-8EEF4C154863}"/>
              </a:ext>
            </a:extLst>
          </p:cNvPr>
          <p:cNvPicPr>
            <a:picLocks noChangeAspect="1"/>
          </p:cNvPicPr>
          <p:nvPr/>
        </p:nvPicPr>
        <p:blipFill>
          <a:blip r:embed="rId6"/>
          <a:stretch>
            <a:fillRect/>
          </a:stretch>
        </p:blipFill>
        <p:spPr>
          <a:xfrm>
            <a:off x="8191301" y="1850474"/>
            <a:ext cx="3302959" cy="2466692"/>
          </a:xfrm>
          <a:prstGeom prst="rect">
            <a:avLst/>
          </a:prstGeom>
          <a:ln w="34925">
            <a:solidFill>
              <a:schemeClr val="bg1"/>
            </a:solid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162420090"/>
      </p:ext>
    </p:extLst>
  </p:cSld>
  <p:clrMapOvr>
    <a:masterClrMapping/>
  </p:clrMapOvr>
  <mc:AlternateContent xmlns:mc="http://schemas.openxmlformats.org/markup-compatibility/2006" xmlns:p14="http://schemas.microsoft.com/office/powerpoint/2010/main">
    <mc:Choice Requires="p14">
      <p:transition spd="slow" p14:dur="1500" advClick="0" advTm="6000">
        <p:random/>
      </p:transition>
    </mc:Choice>
    <mc:Fallback xmlns:a14="http://schemas.microsoft.com/office/drawing/2010/main" xmlns:a16="http://schemas.microsoft.com/office/drawing/2014/main" xmlns="">
      <p:transition spd="slow" advClick="0" advTm="6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randombar(horizontal)">
                                      <p:cBhvr>
                                        <p:cTn id="13" dur="500"/>
                                        <p:tgtEl>
                                          <p:spTgt spid="6"/>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par>
                          <p:cTn id="18" fill="hold">
                            <p:stCondLst>
                              <p:cond delay="2000"/>
                            </p:stCondLst>
                            <p:childTnLst>
                              <p:par>
                                <p:cTn id="19" presetID="14" presetClass="entr" presetSubtype="10"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randombar(horizontal)">
                                      <p:cBhvr>
                                        <p:cTn id="21" dur="500"/>
                                        <p:tgtEl>
                                          <p:spTgt spid="22"/>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par>
                          <p:cTn id="26" fill="hold">
                            <p:stCondLst>
                              <p:cond delay="3000"/>
                            </p:stCondLst>
                            <p:childTnLst>
                              <p:par>
                                <p:cTn id="27" presetID="14" presetClass="entr" presetSubtype="10" fill="hold"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randombar(horizontal)">
                                      <p:cBhvr>
                                        <p:cTn id="29" dur="500"/>
                                        <p:tgtEl>
                                          <p:spTgt spid="24"/>
                                        </p:tgtEl>
                                      </p:cBhvr>
                                    </p:animEffect>
                                  </p:childTnLst>
                                </p:cTn>
                              </p:par>
                            </p:childTnLst>
                          </p:cTn>
                        </p:par>
                        <p:par>
                          <p:cTn id="30" fill="hold">
                            <p:stCondLst>
                              <p:cond delay="3500"/>
                            </p:stCondLst>
                            <p:childTnLst>
                              <p:par>
                                <p:cTn id="31" presetID="10" presetClass="entr" presetSubtype="0"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8AF73B2-999E-4A46-ABA6-8841CA894628}"/>
              </a:ext>
            </a:extLst>
          </p:cNvPr>
          <p:cNvSpPr/>
          <p:nvPr/>
        </p:nvSpPr>
        <p:spPr>
          <a:xfrm>
            <a:off x="3852808" y="632565"/>
            <a:ext cx="4486387" cy="769441"/>
          </a:xfrm>
          <a:prstGeom prst="rect">
            <a:avLst/>
          </a:prstGeom>
        </p:spPr>
        <p:txBody>
          <a:bodyPr vert="horz" wrap="square">
            <a:spAutoFit/>
          </a:bodyPr>
          <a:lstStyle/>
          <a:p>
            <a:pPr algn="dist"/>
            <a:r>
              <a:rPr lang="zh-CN" altLang="en-US" sz="4400" b="1" dirty="0">
                <a:solidFill>
                  <a:srgbClr val="3A3B3D"/>
                </a:solidFill>
                <a:latin typeface="汉仪瑞意宋W" panose="00020600040101010101" pitchFamily="18" charset="-122"/>
                <a:ea typeface="汉仪瑞意宋W" panose="00020600040101010101" pitchFamily="18" charset="-122"/>
              </a:rPr>
              <a:t>中国剪纸形式</a:t>
            </a:r>
            <a:endParaRPr lang="zh-CN" altLang="en-US" sz="4400" dirty="0">
              <a:solidFill>
                <a:srgbClr val="3A3B3D"/>
              </a:solidFill>
            </a:endParaRPr>
          </a:p>
        </p:txBody>
      </p:sp>
      <p:grpSp>
        <p:nvGrpSpPr>
          <p:cNvPr id="12" name="组合 1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F698AD9-AF1F-4127-B9EE-4B38A02C9AAE}"/>
              </a:ext>
            </a:extLst>
          </p:cNvPr>
          <p:cNvGrpSpPr/>
          <p:nvPr/>
        </p:nvGrpSpPr>
        <p:grpSpPr>
          <a:xfrm>
            <a:off x="697745" y="4934151"/>
            <a:ext cx="3600361" cy="912092"/>
            <a:chOff x="560769" y="4949141"/>
            <a:chExt cx="3600361" cy="912092"/>
          </a:xfrm>
        </p:grpSpPr>
        <p:pic>
          <p:nvPicPr>
            <p:cNvPr id="4" name="图片 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565CC43-D243-4839-A4A6-17DEF9CBBF2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29583">
              <a:off x="560769" y="4949141"/>
              <a:ext cx="3600361" cy="912092"/>
            </a:xfrm>
            <a:prstGeom prst="rect">
              <a:avLst/>
            </a:prstGeom>
          </p:spPr>
        </p:pic>
        <p:sp>
          <p:nvSpPr>
            <p:cNvPr id="13" name="矩形 1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942B30B-0635-42A1-A306-347AEC1031B5}"/>
                </a:ext>
              </a:extLst>
            </p:cNvPr>
            <p:cNvSpPr/>
            <p:nvPr/>
          </p:nvSpPr>
          <p:spPr>
            <a:xfrm>
              <a:off x="697742" y="4960507"/>
              <a:ext cx="2165379" cy="584775"/>
            </a:xfrm>
            <a:prstGeom prst="rect">
              <a:avLst/>
            </a:prstGeom>
          </p:spPr>
          <p:txBody>
            <a:bodyPr vert="horz" wrap="square">
              <a:spAutoFit/>
            </a:bodyPr>
            <a:lstStyle/>
            <a:p>
              <a:pPr algn="ctr"/>
              <a:r>
                <a:rPr lang="zh-CN" altLang="en-US" sz="3200" dirty="0">
                  <a:solidFill>
                    <a:schemeClr val="bg1"/>
                  </a:solidFill>
                  <a:latin typeface="汉仪瑞意宋W" panose="00020600040101010101" pitchFamily="18" charset="-122"/>
                  <a:ea typeface="汉仪瑞意宋W" panose="00020600040101010101" pitchFamily="18" charset="-122"/>
                </a:rPr>
                <a:t>鞋 花</a:t>
              </a:r>
              <a:endParaRPr lang="zh-CN" altLang="en-US" sz="3200" dirty="0">
                <a:solidFill>
                  <a:schemeClr val="bg1"/>
                </a:solidFill>
              </a:endParaRPr>
            </a:p>
          </p:txBody>
        </p:sp>
      </p:grpSp>
      <p:grpSp>
        <p:nvGrpSpPr>
          <p:cNvPr id="15" name="组合 1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B790A189-83E0-4125-B70C-A8AFA3CC36D1}"/>
              </a:ext>
            </a:extLst>
          </p:cNvPr>
          <p:cNvGrpSpPr/>
          <p:nvPr/>
        </p:nvGrpSpPr>
        <p:grpSpPr>
          <a:xfrm>
            <a:off x="4346765" y="4934151"/>
            <a:ext cx="3600361" cy="912092"/>
            <a:chOff x="560769" y="4949141"/>
            <a:chExt cx="3600361" cy="912092"/>
          </a:xfrm>
        </p:grpSpPr>
        <p:pic>
          <p:nvPicPr>
            <p:cNvPr id="16" name="图片 1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C24D0EEB-7DE5-4A86-9BCD-DCC42A4AE4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29583">
              <a:off x="560769" y="4949141"/>
              <a:ext cx="3600361" cy="912092"/>
            </a:xfrm>
            <a:prstGeom prst="rect">
              <a:avLst/>
            </a:prstGeom>
          </p:spPr>
        </p:pic>
        <p:sp>
          <p:nvSpPr>
            <p:cNvPr id="17" name="矩形 1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B04EBA7F-BE32-4283-9617-407A683F8C9E}"/>
                </a:ext>
              </a:extLst>
            </p:cNvPr>
            <p:cNvSpPr/>
            <p:nvPr/>
          </p:nvSpPr>
          <p:spPr>
            <a:xfrm>
              <a:off x="697742" y="4960507"/>
              <a:ext cx="2165379" cy="584775"/>
            </a:xfrm>
            <a:prstGeom prst="rect">
              <a:avLst/>
            </a:prstGeom>
          </p:spPr>
          <p:txBody>
            <a:bodyPr vert="horz" wrap="square">
              <a:spAutoFit/>
            </a:bodyPr>
            <a:lstStyle/>
            <a:p>
              <a:pPr algn="ctr"/>
              <a:r>
                <a:rPr lang="zh-CN" altLang="en-US" sz="3200" dirty="0">
                  <a:solidFill>
                    <a:schemeClr val="bg1"/>
                  </a:solidFill>
                  <a:latin typeface="汉仪瑞意宋W" panose="00020600040101010101" pitchFamily="18" charset="-122"/>
                  <a:ea typeface="汉仪瑞意宋W" panose="00020600040101010101" pitchFamily="18" charset="-122"/>
                </a:rPr>
                <a:t>门 笺</a:t>
              </a:r>
              <a:endParaRPr lang="zh-CN" altLang="en-US" sz="3200" dirty="0">
                <a:solidFill>
                  <a:schemeClr val="bg1"/>
                </a:solidFill>
              </a:endParaRPr>
            </a:p>
          </p:txBody>
        </p:sp>
      </p:grpSp>
      <p:grpSp>
        <p:nvGrpSpPr>
          <p:cNvPr id="18" name="组合 1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20EC5B5-AA65-43D2-B86B-656E9511525C}"/>
              </a:ext>
            </a:extLst>
          </p:cNvPr>
          <p:cNvGrpSpPr/>
          <p:nvPr/>
        </p:nvGrpSpPr>
        <p:grpSpPr>
          <a:xfrm>
            <a:off x="7942558" y="4934151"/>
            <a:ext cx="3600361" cy="912092"/>
            <a:chOff x="560769" y="4949141"/>
            <a:chExt cx="3600361" cy="912092"/>
          </a:xfrm>
        </p:grpSpPr>
        <p:pic>
          <p:nvPicPr>
            <p:cNvPr id="19" name="图片 1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35C9635-5BCA-4452-9347-931A752C46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29583">
              <a:off x="560769" y="4949141"/>
              <a:ext cx="3600361" cy="912092"/>
            </a:xfrm>
            <a:prstGeom prst="rect">
              <a:avLst/>
            </a:prstGeom>
          </p:spPr>
        </p:pic>
        <p:sp>
          <p:nvSpPr>
            <p:cNvPr id="20" name="矩形 1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1DD832A5-D47D-400B-A7C6-959BF67C5E7C}"/>
                </a:ext>
              </a:extLst>
            </p:cNvPr>
            <p:cNvSpPr/>
            <p:nvPr/>
          </p:nvSpPr>
          <p:spPr>
            <a:xfrm>
              <a:off x="697742" y="4960507"/>
              <a:ext cx="2165378" cy="584775"/>
            </a:xfrm>
            <a:prstGeom prst="rect">
              <a:avLst/>
            </a:prstGeom>
          </p:spPr>
          <p:txBody>
            <a:bodyPr vert="horz" wrap="square">
              <a:spAutoFit/>
            </a:bodyPr>
            <a:lstStyle/>
            <a:p>
              <a:pPr algn="ctr"/>
              <a:r>
                <a:rPr lang="zh-CN" altLang="en-US" sz="3200" dirty="0">
                  <a:solidFill>
                    <a:schemeClr val="bg1"/>
                  </a:solidFill>
                  <a:latin typeface="汉仪瑞意宋W" panose="00020600040101010101" pitchFamily="18" charset="-122"/>
                  <a:ea typeface="汉仪瑞意宋W" panose="00020600040101010101" pitchFamily="18" charset="-122"/>
                </a:rPr>
                <a:t>斗 香 花</a:t>
              </a:r>
              <a:endParaRPr lang="zh-CN" altLang="en-US" sz="3200" dirty="0">
                <a:solidFill>
                  <a:schemeClr val="bg1"/>
                </a:solidFill>
              </a:endParaRPr>
            </a:p>
          </p:txBody>
        </p:sp>
      </p:grpSp>
      <p:pic>
        <p:nvPicPr>
          <p:cNvPr id="21" name="图片 2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F82D797-8DCD-4A06-BBC7-B061728D7A9F}"/>
              </a:ext>
            </a:extLst>
          </p:cNvPr>
          <p:cNvPicPr>
            <a:picLocks noChangeAspect="1"/>
          </p:cNvPicPr>
          <p:nvPr/>
        </p:nvPicPr>
        <p:blipFill>
          <a:blip r:embed="rId4"/>
          <a:stretch>
            <a:fillRect/>
          </a:stretch>
        </p:blipFill>
        <p:spPr>
          <a:xfrm>
            <a:off x="8167841" y="1849052"/>
            <a:ext cx="3326419" cy="2468117"/>
          </a:xfrm>
          <a:prstGeom prst="rect">
            <a:avLst/>
          </a:prstGeom>
          <a:ln w="34925">
            <a:solidFill>
              <a:schemeClr val="bg1"/>
            </a:solidFill>
          </a:ln>
          <a:effectLst>
            <a:outerShdw blurRad="63500" sx="102000" sy="102000" algn="ctr" rotWithShape="0">
              <a:prstClr val="black">
                <a:alpha val="40000"/>
              </a:prstClr>
            </a:outerShdw>
          </a:effectLst>
        </p:spPr>
      </p:pic>
      <p:pic>
        <p:nvPicPr>
          <p:cNvPr id="22" name="图片 2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39F4808-4EBB-48E9-90EF-10F40100C1A2}"/>
              </a:ext>
            </a:extLst>
          </p:cNvPr>
          <p:cNvPicPr>
            <a:picLocks noChangeAspect="1"/>
          </p:cNvPicPr>
          <p:nvPr/>
        </p:nvPicPr>
        <p:blipFill>
          <a:blip r:embed="rId5"/>
          <a:stretch>
            <a:fillRect/>
          </a:stretch>
        </p:blipFill>
        <p:spPr>
          <a:xfrm>
            <a:off x="4432792" y="1849048"/>
            <a:ext cx="3326419" cy="2468116"/>
          </a:xfrm>
          <a:prstGeom prst="rect">
            <a:avLst/>
          </a:prstGeom>
          <a:ln w="34925">
            <a:solidFill>
              <a:schemeClr val="bg1"/>
            </a:solidFill>
          </a:ln>
          <a:effectLst>
            <a:outerShdw blurRad="63500" sx="102000" sy="102000" algn="ctr" rotWithShape="0">
              <a:prstClr val="black">
                <a:alpha val="40000"/>
              </a:prstClr>
            </a:outerShdw>
          </a:effectLst>
        </p:spPr>
      </p:pic>
      <p:pic>
        <p:nvPicPr>
          <p:cNvPr id="23" name="图片 2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EA56BAB-C48D-43D6-8034-FAD31A5DC325}"/>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rot="16200000">
            <a:off x="1126893" y="1419898"/>
            <a:ext cx="2468116" cy="3326419"/>
          </a:xfrm>
          <a:prstGeom prst="rect">
            <a:avLst/>
          </a:prstGeom>
          <a:ln w="34925">
            <a:solidFill>
              <a:schemeClr val="bg1"/>
            </a:solid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805831003"/>
      </p:ext>
    </p:extLst>
  </p:cSld>
  <p:clrMapOvr>
    <a:masterClrMapping/>
  </p:clrMapOvr>
  <mc:AlternateContent xmlns:mc="http://schemas.openxmlformats.org/markup-compatibility/2006" xmlns:p14="http://schemas.microsoft.com/office/powerpoint/2010/main">
    <mc:Choice Requires="p14">
      <p:transition spd="slow" p14:dur="1500" advClick="0" advTm="6000">
        <p:random/>
      </p:transition>
    </mc:Choice>
    <mc:Fallback xmlns:a14="http://schemas.microsoft.com/office/drawing/2010/main" xmlns:a16="http://schemas.microsoft.com/office/drawing/2014/main" xmlns="">
      <p:transition spd="slow" advClick="0" advTm="6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randombar(horizontal)">
                                      <p:cBhvr>
                                        <p:cTn id="13" dur="500"/>
                                        <p:tgtEl>
                                          <p:spTgt spid="23"/>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par>
                          <p:cTn id="18" fill="hold">
                            <p:stCondLst>
                              <p:cond delay="2000"/>
                            </p:stCondLst>
                            <p:childTnLst>
                              <p:par>
                                <p:cTn id="19" presetID="14" presetClass="entr" presetSubtype="10"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randombar(horizontal)">
                                      <p:cBhvr>
                                        <p:cTn id="21" dur="500"/>
                                        <p:tgtEl>
                                          <p:spTgt spid="22"/>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par>
                          <p:cTn id="26" fill="hold">
                            <p:stCondLst>
                              <p:cond delay="3000"/>
                            </p:stCondLst>
                            <p:childTnLst>
                              <p:par>
                                <p:cTn id="27" presetID="14" presetClass="entr" presetSubtype="10" fill="hold"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randombar(horizontal)">
                                      <p:cBhvr>
                                        <p:cTn id="29" dur="500"/>
                                        <p:tgtEl>
                                          <p:spTgt spid="21"/>
                                        </p:tgtEl>
                                      </p:cBhvr>
                                    </p:animEffect>
                                  </p:childTnLst>
                                </p:cTn>
                              </p:par>
                            </p:childTnLst>
                          </p:cTn>
                        </p:par>
                        <p:par>
                          <p:cTn id="30" fill="hold">
                            <p:stCondLst>
                              <p:cond delay="3500"/>
                            </p:stCondLst>
                            <p:childTnLst>
                              <p:par>
                                <p:cTn id="31" presetID="10" presetClass="entr" presetSubtype="0"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FFF580DD-3B06-4742-8BE3-1C840D98C429}"/>
              </a:ext>
            </a:extLst>
          </p:cNvPr>
          <p:cNvGrpSpPr/>
          <p:nvPr/>
        </p:nvGrpSpPr>
        <p:grpSpPr>
          <a:xfrm>
            <a:off x="3673654" y="259912"/>
            <a:ext cx="4844697" cy="2341238"/>
            <a:chOff x="3810788" y="262757"/>
            <a:chExt cx="4528671" cy="2188516"/>
          </a:xfrm>
        </p:grpSpPr>
        <p:pic>
          <p:nvPicPr>
            <p:cNvPr id="4" name="图片 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8CE59A2-137F-4914-8A3A-16F2BD81B59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4"/>
            <a:stretch/>
          </p:blipFill>
          <p:spPr>
            <a:xfrm rot="16200000">
              <a:off x="5788967" y="-1673669"/>
              <a:ext cx="614065" cy="4486918"/>
            </a:xfrm>
            <a:prstGeom prst="rect">
              <a:avLst/>
            </a:prstGeom>
          </p:spPr>
        </p:pic>
        <p:pic>
          <p:nvPicPr>
            <p:cNvPr id="26" name="图片 2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3847BC4-B590-458F-82A8-865050882A5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16200000">
              <a:off x="5559551" y="-286881"/>
              <a:ext cx="989391" cy="4486918"/>
            </a:xfrm>
            <a:prstGeom prst="rect">
              <a:avLst/>
            </a:prstGeom>
          </p:spPr>
        </p:pic>
      </p:grpSp>
      <p:sp>
        <p:nvSpPr>
          <p:cNvPr id="28" name="文本框 2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0F8EA43-1E0B-4309-88C0-73F764AF1F09}"/>
              </a:ext>
            </a:extLst>
          </p:cNvPr>
          <p:cNvSpPr txBox="1"/>
          <p:nvPr/>
        </p:nvSpPr>
        <p:spPr>
          <a:xfrm>
            <a:off x="5222721" y="843202"/>
            <a:ext cx="1829432" cy="707886"/>
          </a:xfrm>
          <a:prstGeom prst="rect">
            <a:avLst/>
          </a:prstGeom>
          <a:noFill/>
        </p:spPr>
        <p:txBody>
          <a:bodyPr wrap="square" rtlCol="0">
            <a:spAutoFit/>
          </a:bodyPr>
          <a:lstStyle/>
          <a:p>
            <a:pPr algn="dist"/>
            <a:r>
              <a:rPr lang="zh-CN" altLang="en-US" sz="4000" dirty="0">
                <a:solidFill>
                  <a:srgbClr val="C7000B"/>
                </a:solidFill>
                <a:latin typeface="华康俪金黑W8(P)" panose="020B0800000000000000" pitchFamily="34" charset="-122"/>
                <a:ea typeface="华康俪金黑W8(P)" panose="020B0800000000000000" pitchFamily="34" charset="-122"/>
              </a:rPr>
              <a:t>目录</a:t>
            </a:r>
          </a:p>
        </p:txBody>
      </p:sp>
      <p:grpSp>
        <p:nvGrpSpPr>
          <p:cNvPr id="30" name="组合 2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C0DDAFCA-29D2-4F61-AFA3-F620FD7D15B3}"/>
              </a:ext>
            </a:extLst>
          </p:cNvPr>
          <p:cNvGrpSpPr/>
          <p:nvPr/>
        </p:nvGrpSpPr>
        <p:grpSpPr>
          <a:xfrm>
            <a:off x="1719147" y="2871062"/>
            <a:ext cx="989392" cy="989392"/>
            <a:chOff x="1418523" y="2871062"/>
            <a:chExt cx="989392" cy="989392"/>
          </a:xfrm>
        </p:grpSpPr>
        <p:pic>
          <p:nvPicPr>
            <p:cNvPr id="10" name="图片 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6968044F-A02D-4A10-A658-7EF37691EAC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18523" y="2871062"/>
              <a:ext cx="989392" cy="989392"/>
            </a:xfrm>
            <a:prstGeom prst="rect">
              <a:avLst/>
            </a:prstGeom>
          </p:spPr>
        </p:pic>
        <p:sp>
          <p:nvSpPr>
            <p:cNvPr id="29" name="文本框 2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06632A2B-85B8-40F9-9C32-23202BBDE6AB}"/>
                </a:ext>
              </a:extLst>
            </p:cNvPr>
            <p:cNvSpPr txBox="1"/>
            <p:nvPr/>
          </p:nvSpPr>
          <p:spPr>
            <a:xfrm>
              <a:off x="1615858" y="3043825"/>
              <a:ext cx="588723" cy="646331"/>
            </a:xfrm>
            <a:prstGeom prst="rect">
              <a:avLst/>
            </a:prstGeom>
            <a:noFill/>
          </p:spPr>
          <p:txBody>
            <a:bodyPr wrap="square" rtlCol="0">
              <a:spAutoFit/>
            </a:bodyPr>
            <a:lstStyle/>
            <a:p>
              <a:pPr algn="ctr"/>
              <a:r>
                <a:rPr lang="zh-CN" altLang="en-US" sz="3600" b="1" dirty="0">
                  <a:solidFill>
                    <a:schemeClr val="bg1"/>
                  </a:solidFill>
                  <a:effectLst>
                    <a:outerShdw blurRad="38100" dist="38100" dir="2700000" algn="tl">
                      <a:srgbClr val="000000">
                        <a:alpha val="43137"/>
                      </a:srgbClr>
                    </a:outerShdw>
                  </a:effectLst>
                  <a:latin typeface="文悦古典明朝体 (非商业使用) W5" pitchFamily="50" charset="-122"/>
                  <a:ea typeface="文悦古典明朝体 (非商业使用) W5" pitchFamily="50" charset="-122"/>
                </a:rPr>
                <a:t>一</a:t>
              </a:r>
            </a:p>
          </p:txBody>
        </p:sp>
      </p:grpSp>
      <p:sp>
        <p:nvSpPr>
          <p:cNvPr id="2" name="文本框 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105BE71-68DA-4002-AD0F-99E332691D44}"/>
              </a:ext>
            </a:extLst>
          </p:cNvPr>
          <p:cNvSpPr txBox="1"/>
          <p:nvPr/>
        </p:nvSpPr>
        <p:spPr>
          <a:xfrm>
            <a:off x="2905875" y="3094232"/>
            <a:ext cx="3345367" cy="584775"/>
          </a:xfrm>
          <a:prstGeom prst="rect">
            <a:avLst/>
          </a:prstGeom>
          <a:noFill/>
        </p:spPr>
        <p:txBody>
          <a:bodyPr wrap="square" rtlCol="0">
            <a:spAutoFit/>
          </a:bodyPr>
          <a:lstStyle/>
          <a:p>
            <a:r>
              <a:rPr lang="zh-CN" altLang="en-US" sz="3200" dirty="0">
                <a:latin typeface="汉仪瑞意宋W" panose="00020600040101010101" pitchFamily="18" charset="-122"/>
                <a:ea typeface="汉仪瑞意宋W" panose="00020600040101010101" pitchFamily="18" charset="-122"/>
              </a:rPr>
              <a:t>中国剪纸介绍</a:t>
            </a:r>
          </a:p>
        </p:txBody>
      </p:sp>
      <p:grpSp>
        <p:nvGrpSpPr>
          <p:cNvPr id="17" name="组合 1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DBACCE42-54A2-4507-8C80-7E05650E83AD}"/>
              </a:ext>
            </a:extLst>
          </p:cNvPr>
          <p:cNvGrpSpPr/>
          <p:nvPr/>
        </p:nvGrpSpPr>
        <p:grpSpPr>
          <a:xfrm>
            <a:off x="7178276" y="2871062"/>
            <a:ext cx="989392" cy="989392"/>
            <a:chOff x="1418523" y="2871062"/>
            <a:chExt cx="989392" cy="989392"/>
          </a:xfrm>
        </p:grpSpPr>
        <p:pic>
          <p:nvPicPr>
            <p:cNvPr id="18" name="图片 1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9514C2F-488A-4BC5-8780-0D818420620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18523" y="2871062"/>
              <a:ext cx="989392" cy="989392"/>
            </a:xfrm>
            <a:prstGeom prst="rect">
              <a:avLst/>
            </a:prstGeom>
          </p:spPr>
        </p:pic>
        <p:sp>
          <p:nvSpPr>
            <p:cNvPr id="19" name="文本框 1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1D88EADC-44CC-4746-9E8F-2604B4037706}"/>
                </a:ext>
              </a:extLst>
            </p:cNvPr>
            <p:cNvSpPr txBox="1"/>
            <p:nvPr/>
          </p:nvSpPr>
          <p:spPr>
            <a:xfrm>
              <a:off x="1615858" y="3043825"/>
              <a:ext cx="588723" cy="646331"/>
            </a:xfrm>
            <a:prstGeom prst="rect">
              <a:avLst/>
            </a:prstGeom>
            <a:noFill/>
          </p:spPr>
          <p:txBody>
            <a:bodyPr wrap="square" rtlCol="0">
              <a:spAutoFit/>
            </a:bodyPr>
            <a:lstStyle/>
            <a:p>
              <a:pPr algn="ctr"/>
              <a:r>
                <a:rPr lang="zh-CN" altLang="en-US" sz="3600" b="1" dirty="0">
                  <a:solidFill>
                    <a:schemeClr val="bg1"/>
                  </a:solidFill>
                  <a:effectLst>
                    <a:outerShdw blurRad="38100" dist="38100" dir="2700000" algn="tl">
                      <a:srgbClr val="000000">
                        <a:alpha val="43137"/>
                      </a:srgbClr>
                    </a:outerShdw>
                  </a:effectLst>
                  <a:latin typeface="文悦古典明朝体 (非商业使用) W5" pitchFamily="50" charset="-122"/>
                  <a:ea typeface="文悦古典明朝体 (非商业使用) W5" pitchFamily="50" charset="-122"/>
                </a:rPr>
                <a:t>二</a:t>
              </a:r>
            </a:p>
          </p:txBody>
        </p:sp>
      </p:grpSp>
      <p:sp>
        <p:nvSpPr>
          <p:cNvPr id="20" name="文本框 1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9DAC455E-CCF2-4039-A8DC-9B097EF302DF}"/>
              </a:ext>
            </a:extLst>
          </p:cNvPr>
          <p:cNvSpPr txBox="1"/>
          <p:nvPr/>
        </p:nvSpPr>
        <p:spPr>
          <a:xfrm>
            <a:off x="8365005" y="3094232"/>
            <a:ext cx="3345367" cy="584775"/>
          </a:xfrm>
          <a:prstGeom prst="rect">
            <a:avLst/>
          </a:prstGeom>
          <a:noFill/>
        </p:spPr>
        <p:txBody>
          <a:bodyPr wrap="square" rtlCol="0">
            <a:spAutoFit/>
          </a:bodyPr>
          <a:lstStyle/>
          <a:p>
            <a:r>
              <a:rPr lang="zh-CN" altLang="en-US" sz="3200" dirty="0">
                <a:latin typeface="汉仪瑞意宋W" panose="00020600040101010101" pitchFamily="18" charset="-122"/>
                <a:ea typeface="汉仪瑞意宋W" panose="00020600040101010101" pitchFamily="18" charset="-122"/>
              </a:rPr>
              <a:t>中国剪纸历史</a:t>
            </a:r>
          </a:p>
        </p:txBody>
      </p:sp>
      <p:grpSp>
        <p:nvGrpSpPr>
          <p:cNvPr id="21" name="组合 2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4E780D7-8FB2-4ED4-809A-9BDBE45DCF62}"/>
              </a:ext>
            </a:extLst>
          </p:cNvPr>
          <p:cNvGrpSpPr/>
          <p:nvPr/>
        </p:nvGrpSpPr>
        <p:grpSpPr>
          <a:xfrm>
            <a:off x="1719147" y="4555382"/>
            <a:ext cx="989392" cy="989392"/>
            <a:chOff x="1418523" y="2871062"/>
            <a:chExt cx="989392" cy="989392"/>
          </a:xfrm>
        </p:grpSpPr>
        <p:pic>
          <p:nvPicPr>
            <p:cNvPr id="23" name="图片 2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B657EA0-E3E7-4F8A-B7C2-8FF5702CC4F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18523" y="2871062"/>
              <a:ext cx="989392" cy="989392"/>
            </a:xfrm>
            <a:prstGeom prst="rect">
              <a:avLst/>
            </a:prstGeom>
          </p:spPr>
        </p:pic>
        <p:sp>
          <p:nvSpPr>
            <p:cNvPr id="24" name="文本框 2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47B02DF-0EBC-48E0-A1A1-A4CE022509AF}"/>
                </a:ext>
              </a:extLst>
            </p:cNvPr>
            <p:cNvSpPr txBox="1"/>
            <p:nvPr/>
          </p:nvSpPr>
          <p:spPr>
            <a:xfrm>
              <a:off x="1615858" y="3043825"/>
              <a:ext cx="588723" cy="646331"/>
            </a:xfrm>
            <a:prstGeom prst="rect">
              <a:avLst/>
            </a:prstGeom>
            <a:noFill/>
          </p:spPr>
          <p:txBody>
            <a:bodyPr wrap="square" rtlCol="0">
              <a:spAutoFit/>
            </a:bodyPr>
            <a:lstStyle/>
            <a:p>
              <a:pPr algn="ctr"/>
              <a:r>
                <a:rPr lang="zh-CN" altLang="en-US" sz="3600" b="1" dirty="0">
                  <a:solidFill>
                    <a:schemeClr val="bg1"/>
                  </a:solidFill>
                  <a:effectLst>
                    <a:outerShdw blurRad="38100" dist="38100" dir="2700000" algn="tl">
                      <a:srgbClr val="000000">
                        <a:alpha val="43137"/>
                      </a:srgbClr>
                    </a:outerShdw>
                  </a:effectLst>
                  <a:latin typeface="文悦古典明朝体 (非商业使用) W5" pitchFamily="50" charset="-122"/>
                  <a:ea typeface="文悦古典明朝体 (非商业使用) W5" pitchFamily="50" charset="-122"/>
                </a:rPr>
                <a:t>三</a:t>
              </a:r>
            </a:p>
          </p:txBody>
        </p:sp>
      </p:grpSp>
      <p:sp>
        <p:nvSpPr>
          <p:cNvPr id="25" name="文本框 2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52E0178-BE3F-4616-AFF4-2C0DFA2BB64E}"/>
              </a:ext>
            </a:extLst>
          </p:cNvPr>
          <p:cNvSpPr txBox="1"/>
          <p:nvPr/>
        </p:nvSpPr>
        <p:spPr>
          <a:xfrm>
            <a:off x="2905875" y="4778552"/>
            <a:ext cx="3345367" cy="584775"/>
          </a:xfrm>
          <a:prstGeom prst="rect">
            <a:avLst/>
          </a:prstGeom>
          <a:noFill/>
        </p:spPr>
        <p:txBody>
          <a:bodyPr wrap="square" rtlCol="0">
            <a:spAutoFit/>
          </a:bodyPr>
          <a:lstStyle>
            <a:defPPr>
              <a:defRPr lang="zh-CN"/>
            </a:defPPr>
            <a:lvl1pPr>
              <a:defRPr sz="3200">
                <a:latin typeface="汉仪瑞意宋W" panose="00020600040101010101" pitchFamily="18" charset="-122"/>
                <a:ea typeface="汉仪瑞意宋W" panose="00020600040101010101" pitchFamily="18" charset="-122"/>
              </a:defRPr>
            </a:lvl1pPr>
          </a:lstStyle>
          <a:p>
            <a:r>
              <a:rPr lang="zh-CN" altLang="en-US" dirty="0"/>
              <a:t>中国剪纸派系</a:t>
            </a:r>
          </a:p>
        </p:txBody>
      </p:sp>
      <p:grpSp>
        <p:nvGrpSpPr>
          <p:cNvPr id="31" name="组合 3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CC12F837-CEE8-45D7-B5B0-3FD2635F5575}"/>
              </a:ext>
            </a:extLst>
          </p:cNvPr>
          <p:cNvGrpSpPr/>
          <p:nvPr/>
        </p:nvGrpSpPr>
        <p:grpSpPr>
          <a:xfrm>
            <a:off x="7178276" y="4555382"/>
            <a:ext cx="989392" cy="989392"/>
            <a:chOff x="1418523" y="2871062"/>
            <a:chExt cx="989392" cy="989392"/>
          </a:xfrm>
        </p:grpSpPr>
        <p:pic>
          <p:nvPicPr>
            <p:cNvPr id="32" name="图片 3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14F63795-A6D6-4D57-8309-90AB5C7CBB1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18523" y="2871062"/>
              <a:ext cx="989392" cy="989392"/>
            </a:xfrm>
            <a:prstGeom prst="rect">
              <a:avLst/>
            </a:prstGeom>
          </p:spPr>
        </p:pic>
        <p:sp>
          <p:nvSpPr>
            <p:cNvPr id="33" name="文本框 3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0A65B47-836C-40CB-AB3A-EBA580E42486}"/>
                </a:ext>
              </a:extLst>
            </p:cNvPr>
            <p:cNvSpPr txBox="1"/>
            <p:nvPr/>
          </p:nvSpPr>
          <p:spPr>
            <a:xfrm>
              <a:off x="1615858" y="3043825"/>
              <a:ext cx="588723" cy="646331"/>
            </a:xfrm>
            <a:prstGeom prst="rect">
              <a:avLst/>
            </a:prstGeom>
            <a:noFill/>
          </p:spPr>
          <p:txBody>
            <a:bodyPr wrap="square" rtlCol="0">
              <a:spAutoFit/>
            </a:bodyPr>
            <a:lstStyle/>
            <a:p>
              <a:pPr algn="ctr"/>
              <a:r>
                <a:rPr lang="zh-CN" altLang="en-US" sz="3600" b="1" dirty="0">
                  <a:solidFill>
                    <a:schemeClr val="bg1"/>
                  </a:solidFill>
                  <a:effectLst>
                    <a:outerShdw blurRad="38100" dist="38100" dir="2700000" algn="tl">
                      <a:srgbClr val="000000">
                        <a:alpha val="43137"/>
                      </a:srgbClr>
                    </a:outerShdw>
                  </a:effectLst>
                  <a:latin typeface="文悦古典明朝体 (非商业使用) W5" pitchFamily="50" charset="-122"/>
                  <a:ea typeface="文悦古典明朝体 (非商业使用) W5" pitchFamily="50" charset="-122"/>
                </a:rPr>
                <a:t>四</a:t>
              </a:r>
            </a:p>
          </p:txBody>
        </p:sp>
      </p:grpSp>
      <p:sp>
        <p:nvSpPr>
          <p:cNvPr id="34" name="文本框 3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E8F37FA-16A8-4233-A8EE-E2839C70C8A7}"/>
              </a:ext>
            </a:extLst>
          </p:cNvPr>
          <p:cNvSpPr txBox="1"/>
          <p:nvPr/>
        </p:nvSpPr>
        <p:spPr>
          <a:xfrm>
            <a:off x="8365005" y="4778552"/>
            <a:ext cx="3345367" cy="584775"/>
          </a:xfrm>
          <a:prstGeom prst="rect">
            <a:avLst/>
          </a:prstGeom>
          <a:noFill/>
        </p:spPr>
        <p:txBody>
          <a:bodyPr wrap="square" rtlCol="0">
            <a:spAutoFit/>
          </a:bodyPr>
          <a:lstStyle>
            <a:defPPr>
              <a:defRPr lang="zh-CN"/>
            </a:defPPr>
            <a:lvl1pPr>
              <a:defRPr sz="3200">
                <a:latin typeface="汉仪瑞意宋W" panose="00020600040101010101" pitchFamily="18" charset="-122"/>
                <a:ea typeface="汉仪瑞意宋W" panose="00020600040101010101" pitchFamily="18" charset="-122"/>
              </a:defRPr>
            </a:lvl1pPr>
          </a:lstStyle>
          <a:p>
            <a:r>
              <a:rPr lang="zh-CN" altLang="en-US" dirty="0"/>
              <a:t>中国剪纸其他</a:t>
            </a:r>
          </a:p>
        </p:txBody>
      </p:sp>
    </p:spTree>
    <p:extLst>
      <p:ext uri="{BB962C8B-B14F-4D97-AF65-F5344CB8AC3E}">
        <p14:creationId xmlns:p14="http://schemas.microsoft.com/office/powerpoint/2010/main" val="86346259"/>
      </p:ext>
    </p:extLst>
  </p:cSld>
  <p:clrMapOvr>
    <a:masterClrMapping/>
  </p:clrMapOvr>
  <mc:AlternateContent xmlns:mc="http://schemas.openxmlformats.org/markup-compatibility/2006" xmlns:p14="http://schemas.microsoft.com/office/powerpoint/2010/main">
    <mc:Choice Requires="p14">
      <p:transition spd="slow" p14:dur="1400" advClick="0" advTm="6000">
        <p14:doors dir="vert"/>
      </p:transition>
    </mc:Choice>
    <mc:Fallback xmlns:a14="http://schemas.microsoft.com/office/drawing/2010/main" xmlns:a16="http://schemas.microsoft.com/office/drawing/2014/main"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31" presetClass="entr" presetSubtype="0" fill="hold" nodeType="after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p:cTn id="18" dur="1000" fill="hold"/>
                                        <p:tgtEl>
                                          <p:spTgt spid="30"/>
                                        </p:tgtEl>
                                        <p:attrNameLst>
                                          <p:attrName>ppt_w</p:attrName>
                                        </p:attrNameLst>
                                      </p:cBhvr>
                                      <p:tavLst>
                                        <p:tav tm="0">
                                          <p:val>
                                            <p:fltVal val="0"/>
                                          </p:val>
                                        </p:tav>
                                        <p:tav tm="100000">
                                          <p:val>
                                            <p:strVal val="#ppt_w"/>
                                          </p:val>
                                        </p:tav>
                                      </p:tavLst>
                                    </p:anim>
                                    <p:anim calcmode="lin" valueType="num">
                                      <p:cBhvr>
                                        <p:cTn id="19" dur="1000" fill="hold"/>
                                        <p:tgtEl>
                                          <p:spTgt spid="30"/>
                                        </p:tgtEl>
                                        <p:attrNameLst>
                                          <p:attrName>ppt_h</p:attrName>
                                        </p:attrNameLst>
                                      </p:cBhvr>
                                      <p:tavLst>
                                        <p:tav tm="0">
                                          <p:val>
                                            <p:fltVal val="0"/>
                                          </p:val>
                                        </p:tav>
                                        <p:tav tm="100000">
                                          <p:val>
                                            <p:strVal val="#ppt_h"/>
                                          </p:val>
                                        </p:tav>
                                      </p:tavLst>
                                    </p:anim>
                                    <p:anim calcmode="lin" valueType="num">
                                      <p:cBhvr>
                                        <p:cTn id="20" dur="1000" fill="hold"/>
                                        <p:tgtEl>
                                          <p:spTgt spid="30"/>
                                        </p:tgtEl>
                                        <p:attrNameLst>
                                          <p:attrName>style.rotation</p:attrName>
                                        </p:attrNameLst>
                                      </p:cBhvr>
                                      <p:tavLst>
                                        <p:tav tm="0">
                                          <p:val>
                                            <p:fltVal val="90"/>
                                          </p:val>
                                        </p:tav>
                                        <p:tav tm="100000">
                                          <p:val>
                                            <p:fltVal val="0"/>
                                          </p:val>
                                        </p:tav>
                                      </p:tavLst>
                                    </p:anim>
                                    <p:animEffect transition="in" filter="fade">
                                      <p:cBhvr>
                                        <p:cTn id="21" dur="1000"/>
                                        <p:tgtEl>
                                          <p:spTgt spid="30"/>
                                        </p:tgtEl>
                                      </p:cBhvr>
                                    </p:animEffect>
                                  </p:childTnLst>
                                </p:cTn>
                              </p:par>
                            </p:childTnLst>
                          </p:cTn>
                        </p:par>
                        <p:par>
                          <p:cTn id="22" fill="hold">
                            <p:stCondLst>
                              <p:cond delay="2000"/>
                            </p:stCondLst>
                            <p:childTnLst>
                              <p:par>
                                <p:cTn id="23" presetID="49" presetClass="entr" presetSubtype="0" decel="100000" fill="hold" grpId="0" nodeType="afterEffect">
                                  <p:stCondLst>
                                    <p:cond delay="0"/>
                                  </p:stCondLst>
                                  <p:childTnLst>
                                    <p:set>
                                      <p:cBhvr>
                                        <p:cTn id="24" dur="1" fill="hold">
                                          <p:stCondLst>
                                            <p:cond delay="0"/>
                                          </p:stCondLst>
                                        </p:cTn>
                                        <p:tgtEl>
                                          <p:spTgt spid="2">
                                            <p:txEl>
                                              <p:pRg st="0" end="0"/>
                                            </p:txEl>
                                          </p:spTgt>
                                        </p:tgtEl>
                                        <p:attrNameLst>
                                          <p:attrName>style.visibility</p:attrName>
                                        </p:attrNameLst>
                                      </p:cBhvr>
                                      <p:to>
                                        <p:strVal val="visible"/>
                                      </p:to>
                                    </p:set>
                                    <p:anim calcmode="lin" valueType="num">
                                      <p:cBhvr>
                                        <p:cTn id="25" dur="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26" dur="500" fill="hold"/>
                                        <p:tgtEl>
                                          <p:spTgt spid="2">
                                            <p:txEl>
                                              <p:pRg st="0" end="0"/>
                                            </p:txEl>
                                          </p:spTgt>
                                        </p:tgtEl>
                                        <p:attrNameLst>
                                          <p:attrName>ppt_h</p:attrName>
                                        </p:attrNameLst>
                                      </p:cBhvr>
                                      <p:tavLst>
                                        <p:tav tm="0">
                                          <p:val>
                                            <p:fltVal val="0"/>
                                          </p:val>
                                        </p:tav>
                                        <p:tav tm="100000">
                                          <p:val>
                                            <p:strVal val="#ppt_h"/>
                                          </p:val>
                                        </p:tav>
                                      </p:tavLst>
                                    </p:anim>
                                    <p:anim calcmode="lin" valueType="num">
                                      <p:cBhvr>
                                        <p:cTn id="27" dur="500" fill="hold"/>
                                        <p:tgtEl>
                                          <p:spTgt spid="2">
                                            <p:txEl>
                                              <p:pRg st="0" end="0"/>
                                            </p:txEl>
                                          </p:spTgt>
                                        </p:tgtEl>
                                        <p:attrNameLst>
                                          <p:attrName>style.rotation</p:attrName>
                                        </p:attrNameLst>
                                      </p:cBhvr>
                                      <p:tavLst>
                                        <p:tav tm="0">
                                          <p:val>
                                            <p:fltVal val="360"/>
                                          </p:val>
                                        </p:tav>
                                        <p:tav tm="100000">
                                          <p:val>
                                            <p:fltVal val="0"/>
                                          </p:val>
                                        </p:tav>
                                      </p:tavLst>
                                    </p:anim>
                                    <p:animEffect transition="in" filter="fade">
                                      <p:cBhvr>
                                        <p:cTn id="28" dur="500"/>
                                        <p:tgtEl>
                                          <p:spTgt spid="2">
                                            <p:txEl>
                                              <p:pRg st="0" end="0"/>
                                            </p:txEl>
                                          </p:spTgt>
                                        </p:tgtEl>
                                      </p:cBhvr>
                                    </p:animEffect>
                                  </p:childTnLst>
                                </p:cTn>
                              </p:par>
                            </p:childTnLst>
                          </p:cTn>
                        </p:par>
                        <p:par>
                          <p:cTn id="29" fill="hold">
                            <p:stCondLst>
                              <p:cond delay="2500"/>
                            </p:stCondLst>
                            <p:childTnLst>
                              <p:par>
                                <p:cTn id="30" presetID="31" presetClass="entr" presetSubtype="0"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1000" fill="hold"/>
                                        <p:tgtEl>
                                          <p:spTgt spid="17"/>
                                        </p:tgtEl>
                                        <p:attrNameLst>
                                          <p:attrName>ppt_w</p:attrName>
                                        </p:attrNameLst>
                                      </p:cBhvr>
                                      <p:tavLst>
                                        <p:tav tm="0">
                                          <p:val>
                                            <p:fltVal val="0"/>
                                          </p:val>
                                        </p:tav>
                                        <p:tav tm="100000">
                                          <p:val>
                                            <p:strVal val="#ppt_w"/>
                                          </p:val>
                                        </p:tav>
                                      </p:tavLst>
                                    </p:anim>
                                    <p:anim calcmode="lin" valueType="num">
                                      <p:cBhvr>
                                        <p:cTn id="33" dur="1000" fill="hold"/>
                                        <p:tgtEl>
                                          <p:spTgt spid="17"/>
                                        </p:tgtEl>
                                        <p:attrNameLst>
                                          <p:attrName>ppt_h</p:attrName>
                                        </p:attrNameLst>
                                      </p:cBhvr>
                                      <p:tavLst>
                                        <p:tav tm="0">
                                          <p:val>
                                            <p:fltVal val="0"/>
                                          </p:val>
                                        </p:tav>
                                        <p:tav tm="100000">
                                          <p:val>
                                            <p:strVal val="#ppt_h"/>
                                          </p:val>
                                        </p:tav>
                                      </p:tavLst>
                                    </p:anim>
                                    <p:anim calcmode="lin" valueType="num">
                                      <p:cBhvr>
                                        <p:cTn id="34" dur="1000" fill="hold"/>
                                        <p:tgtEl>
                                          <p:spTgt spid="17"/>
                                        </p:tgtEl>
                                        <p:attrNameLst>
                                          <p:attrName>style.rotation</p:attrName>
                                        </p:attrNameLst>
                                      </p:cBhvr>
                                      <p:tavLst>
                                        <p:tav tm="0">
                                          <p:val>
                                            <p:fltVal val="90"/>
                                          </p:val>
                                        </p:tav>
                                        <p:tav tm="100000">
                                          <p:val>
                                            <p:fltVal val="0"/>
                                          </p:val>
                                        </p:tav>
                                      </p:tavLst>
                                    </p:anim>
                                    <p:animEffect transition="in" filter="fade">
                                      <p:cBhvr>
                                        <p:cTn id="35" dur="1000"/>
                                        <p:tgtEl>
                                          <p:spTgt spid="17"/>
                                        </p:tgtEl>
                                      </p:cBhvr>
                                    </p:animEffect>
                                  </p:childTnLst>
                                </p:cTn>
                              </p:par>
                            </p:childTnLst>
                          </p:cTn>
                        </p:par>
                        <p:par>
                          <p:cTn id="36" fill="hold">
                            <p:stCondLst>
                              <p:cond delay="3500"/>
                            </p:stCondLst>
                            <p:childTnLst>
                              <p:par>
                                <p:cTn id="37" presetID="49" presetClass="entr" presetSubtype="0" decel="100000" fill="hold" grpId="0" nodeType="afterEffect">
                                  <p:stCondLst>
                                    <p:cond delay="0"/>
                                  </p:stCondLst>
                                  <p:childTnLst>
                                    <p:set>
                                      <p:cBhvr>
                                        <p:cTn id="38" dur="1" fill="hold">
                                          <p:stCondLst>
                                            <p:cond delay="0"/>
                                          </p:stCondLst>
                                        </p:cTn>
                                        <p:tgtEl>
                                          <p:spTgt spid="20">
                                            <p:txEl>
                                              <p:pRg st="0" end="0"/>
                                            </p:txEl>
                                          </p:spTgt>
                                        </p:tgtEl>
                                        <p:attrNameLst>
                                          <p:attrName>style.visibility</p:attrName>
                                        </p:attrNameLst>
                                      </p:cBhvr>
                                      <p:to>
                                        <p:strVal val="visible"/>
                                      </p:to>
                                    </p:set>
                                    <p:anim calcmode="lin" valueType="num">
                                      <p:cBhvr>
                                        <p:cTn id="39" dur="500" fill="hold"/>
                                        <p:tgtEl>
                                          <p:spTgt spid="20">
                                            <p:txEl>
                                              <p:pRg st="0" end="0"/>
                                            </p:txEl>
                                          </p:spTgt>
                                        </p:tgtEl>
                                        <p:attrNameLst>
                                          <p:attrName>ppt_w</p:attrName>
                                        </p:attrNameLst>
                                      </p:cBhvr>
                                      <p:tavLst>
                                        <p:tav tm="0">
                                          <p:val>
                                            <p:fltVal val="0"/>
                                          </p:val>
                                        </p:tav>
                                        <p:tav tm="100000">
                                          <p:val>
                                            <p:strVal val="#ppt_w"/>
                                          </p:val>
                                        </p:tav>
                                      </p:tavLst>
                                    </p:anim>
                                    <p:anim calcmode="lin" valueType="num">
                                      <p:cBhvr>
                                        <p:cTn id="40" dur="500" fill="hold"/>
                                        <p:tgtEl>
                                          <p:spTgt spid="20">
                                            <p:txEl>
                                              <p:pRg st="0" end="0"/>
                                            </p:txEl>
                                          </p:spTgt>
                                        </p:tgtEl>
                                        <p:attrNameLst>
                                          <p:attrName>ppt_h</p:attrName>
                                        </p:attrNameLst>
                                      </p:cBhvr>
                                      <p:tavLst>
                                        <p:tav tm="0">
                                          <p:val>
                                            <p:fltVal val="0"/>
                                          </p:val>
                                        </p:tav>
                                        <p:tav tm="100000">
                                          <p:val>
                                            <p:strVal val="#ppt_h"/>
                                          </p:val>
                                        </p:tav>
                                      </p:tavLst>
                                    </p:anim>
                                    <p:anim calcmode="lin" valueType="num">
                                      <p:cBhvr>
                                        <p:cTn id="41" dur="500" fill="hold"/>
                                        <p:tgtEl>
                                          <p:spTgt spid="20">
                                            <p:txEl>
                                              <p:pRg st="0" end="0"/>
                                            </p:txEl>
                                          </p:spTgt>
                                        </p:tgtEl>
                                        <p:attrNameLst>
                                          <p:attrName>style.rotation</p:attrName>
                                        </p:attrNameLst>
                                      </p:cBhvr>
                                      <p:tavLst>
                                        <p:tav tm="0">
                                          <p:val>
                                            <p:fltVal val="360"/>
                                          </p:val>
                                        </p:tav>
                                        <p:tav tm="100000">
                                          <p:val>
                                            <p:fltVal val="0"/>
                                          </p:val>
                                        </p:tav>
                                      </p:tavLst>
                                    </p:anim>
                                    <p:animEffect transition="in" filter="fade">
                                      <p:cBhvr>
                                        <p:cTn id="42" dur="500"/>
                                        <p:tgtEl>
                                          <p:spTgt spid="20">
                                            <p:txEl>
                                              <p:pRg st="0" end="0"/>
                                            </p:txEl>
                                          </p:spTgt>
                                        </p:tgtEl>
                                      </p:cBhvr>
                                    </p:animEffect>
                                  </p:childTnLst>
                                </p:cTn>
                              </p:par>
                            </p:childTnLst>
                          </p:cTn>
                        </p:par>
                        <p:par>
                          <p:cTn id="43" fill="hold">
                            <p:stCondLst>
                              <p:cond delay="4000"/>
                            </p:stCondLst>
                            <p:childTnLst>
                              <p:par>
                                <p:cTn id="44" presetID="31" presetClass="entr" presetSubtype="0" fill="hold" nodeType="after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1000" fill="hold"/>
                                        <p:tgtEl>
                                          <p:spTgt spid="21"/>
                                        </p:tgtEl>
                                        <p:attrNameLst>
                                          <p:attrName>ppt_w</p:attrName>
                                        </p:attrNameLst>
                                      </p:cBhvr>
                                      <p:tavLst>
                                        <p:tav tm="0">
                                          <p:val>
                                            <p:fltVal val="0"/>
                                          </p:val>
                                        </p:tav>
                                        <p:tav tm="100000">
                                          <p:val>
                                            <p:strVal val="#ppt_w"/>
                                          </p:val>
                                        </p:tav>
                                      </p:tavLst>
                                    </p:anim>
                                    <p:anim calcmode="lin" valueType="num">
                                      <p:cBhvr>
                                        <p:cTn id="47" dur="1000" fill="hold"/>
                                        <p:tgtEl>
                                          <p:spTgt spid="21"/>
                                        </p:tgtEl>
                                        <p:attrNameLst>
                                          <p:attrName>ppt_h</p:attrName>
                                        </p:attrNameLst>
                                      </p:cBhvr>
                                      <p:tavLst>
                                        <p:tav tm="0">
                                          <p:val>
                                            <p:fltVal val="0"/>
                                          </p:val>
                                        </p:tav>
                                        <p:tav tm="100000">
                                          <p:val>
                                            <p:strVal val="#ppt_h"/>
                                          </p:val>
                                        </p:tav>
                                      </p:tavLst>
                                    </p:anim>
                                    <p:anim calcmode="lin" valueType="num">
                                      <p:cBhvr>
                                        <p:cTn id="48" dur="1000" fill="hold"/>
                                        <p:tgtEl>
                                          <p:spTgt spid="21"/>
                                        </p:tgtEl>
                                        <p:attrNameLst>
                                          <p:attrName>style.rotation</p:attrName>
                                        </p:attrNameLst>
                                      </p:cBhvr>
                                      <p:tavLst>
                                        <p:tav tm="0">
                                          <p:val>
                                            <p:fltVal val="90"/>
                                          </p:val>
                                        </p:tav>
                                        <p:tav tm="100000">
                                          <p:val>
                                            <p:fltVal val="0"/>
                                          </p:val>
                                        </p:tav>
                                      </p:tavLst>
                                    </p:anim>
                                    <p:animEffect transition="in" filter="fade">
                                      <p:cBhvr>
                                        <p:cTn id="49" dur="1000"/>
                                        <p:tgtEl>
                                          <p:spTgt spid="21"/>
                                        </p:tgtEl>
                                      </p:cBhvr>
                                    </p:animEffect>
                                  </p:childTnLst>
                                </p:cTn>
                              </p:par>
                            </p:childTnLst>
                          </p:cTn>
                        </p:par>
                        <p:par>
                          <p:cTn id="50" fill="hold">
                            <p:stCondLst>
                              <p:cond delay="5000"/>
                            </p:stCondLst>
                            <p:childTnLst>
                              <p:par>
                                <p:cTn id="51" presetID="49" presetClass="entr" presetSubtype="0" decel="100000" fill="hold" grpId="0" nodeType="afterEffect">
                                  <p:stCondLst>
                                    <p:cond delay="0"/>
                                  </p:stCondLst>
                                  <p:childTnLst>
                                    <p:set>
                                      <p:cBhvr>
                                        <p:cTn id="52" dur="1" fill="hold">
                                          <p:stCondLst>
                                            <p:cond delay="0"/>
                                          </p:stCondLst>
                                        </p:cTn>
                                        <p:tgtEl>
                                          <p:spTgt spid="25">
                                            <p:txEl>
                                              <p:pRg st="0" end="0"/>
                                            </p:txEl>
                                          </p:spTgt>
                                        </p:tgtEl>
                                        <p:attrNameLst>
                                          <p:attrName>style.visibility</p:attrName>
                                        </p:attrNameLst>
                                      </p:cBhvr>
                                      <p:to>
                                        <p:strVal val="visible"/>
                                      </p:to>
                                    </p:set>
                                    <p:anim calcmode="lin" valueType="num">
                                      <p:cBhvr>
                                        <p:cTn id="53" dur="500" fill="hold"/>
                                        <p:tgtEl>
                                          <p:spTgt spid="25">
                                            <p:txEl>
                                              <p:pRg st="0" end="0"/>
                                            </p:txEl>
                                          </p:spTgt>
                                        </p:tgtEl>
                                        <p:attrNameLst>
                                          <p:attrName>ppt_w</p:attrName>
                                        </p:attrNameLst>
                                      </p:cBhvr>
                                      <p:tavLst>
                                        <p:tav tm="0">
                                          <p:val>
                                            <p:fltVal val="0"/>
                                          </p:val>
                                        </p:tav>
                                        <p:tav tm="100000">
                                          <p:val>
                                            <p:strVal val="#ppt_w"/>
                                          </p:val>
                                        </p:tav>
                                      </p:tavLst>
                                    </p:anim>
                                    <p:anim calcmode="lin" valueType="num">
                                      <p:cBhvr>
                                        <p:cTn id="54" dur="500" fill="hold"/>
                                        <p:tgtEl>
                                          <p:spTgt spid="25">
                                            <p:txEl>
                                              <p:pRg st="0" end="0"/>
                                            </p:txEl>
                                          </p:spTgt>
                                        </p:tgtEl>
                                        <p:attrNameLst>
                                          <p:attrName>ppt_h</p:attrName>
                                        </p:attrNameLst>
                                      </p:cBhvr>
                                      <p:tavLst>
                                        <p:tav tm="0">
                                          <p:val>
                                            <p:fltVal val="0"/>
                                          </p:val>
                                        </p:tav>
                                        <p:tav tm="100000">
                                          <p:val>
                                            <p:strVal val="#ppt_h"/>
                                          </p:val>
                                        </p:tav>
                                      </p:tavLst>
                                    </p:anim>
                                    <p:anim calcmode="lin" valueType="num">
                                      <p:cBhvr>
                                        <p:cTn id="55" dur="500" fill="hold"/>
                                        <p:tgtEl>
                                          <p:spTgt spid="25">
                                            <p:txEl>
                                              <p:pRg st="0" end="0"/>
                                            </p:txEl>
                                          </p:spTgt>
                                        </p:tgtEl>
                                        <p:attrNameLst>
                                          <p:attrName>style.rotation</p:attrName>
                                        </p:attrNameLst>
                                      </p:cBhvr>
                                      <p:tavLst>
                                        <p:tav tm="0">
                                          <p:val>
                                            <p:fltVal val="360"/>
                                          </p:val>
                                        </p:tav>
                                        <p:tav tm="100000">
                                          <p:val>
                                            <p:fltVal val="0"/>
                                          </p:val>
                                        </p:tav>
                                      </p:tavLst>
                                    </p:anim>
                                    <p:animEffect transition="in" filter="fade">
                                      <p:cBhvr>
                                        <p:cTn id="56" dur="500"/>
                                        <p:tgtEl>
                                          <p:spTgt spid="25">
                                            <p:txEl>
                                              <p:pRg st="0" end="0"/>
                                            </p:txEl>
                                          </p:spTgt>
                                        </p:tgtEl>
                                      </p:cBhvr>
                                    </p:animEffect>
                                  </p:childTnLst>
                                </p:cTn>
                              </p:par>
                            </p:childTnLst>
                          </p:cTn>
                        </p:par>
                        <p:par>
                          <p:cTn id="57" fill="hold">
                            <p:stCondLst>
                              <p:cond delay="5500"/>
                            </p:stCondLst>
                            <p:childTnLst>
                              <p:par>
                                <p:cTn id="58" presetID="31" presetClass="entr" presetSubtype="0" fill="hold" nodeType="afterEffect">
                                  <p:stCondLst>
                                    <p:cond delay="0"/>
                                  </p:stCondLst>
                                  <p:childTnLst>
                                    <p:set>
                                      <p:cBhvr>
                                        <p:cTn id="59" dur="1" fill="hold">
                                          <p:stCondLst>
                                            <p:cond delay="0"/>
                                          </p:stCondLst>
                                        </p:cTn>
                                        <p:tgtEl>
                                          <p:spTgt spid="31"/>
                                        </p:tgtEl>
                                        <p:attrNameLst>
                                          <p:attrName>style.visibility</p:attrName>
                                        </p:attrNameLst>
                                      </p:cBhvr>
                                      <p:to>
                                        <p:strVal val="visible"/>
                                      </p:to>
                                    </p:set>
                                    <p:anim calcmode="lin" valueType="num">
                                      <p:cBhvr>
                                        <p:cTn id="60" dur="1000" fill="hold"/>
                                        <p:tgtEl>
                                          <p:spTgt spid="31"/>
                                        </p:tgtEl>
                                        <p:attrNameLst>
                                          <p:attrName>ppt_w</p:attrName>
                                        </p:attrNameLst>
                                      </p:cBhvr>
                                      <p:tavLst>
                                        <p:tav tm="0">
                                          <p:val>
                                            <p:fltVal val="0"/>
                                          </p:val>
                                        </p:tav>
                                        <p:tav tm="100000">
                                          <p:val>
                                            <p:strVal val="#ppt_w"/>
                                          </p:val>
                                        </p:tav>
                                      </p:tavLst>
                                    </p:anim>
                                    <p:anim calcmode="lin" valueType="num">
                                      <p:cBhvr>
                                        <p:cTn id="61" dur="1000" fill="hold"/>
                                        <p:tgtEl>
                                          <p:spTgt spid="31"/>
                                        </p:tgtEl>
                                        <p:attrNameLst>
                                          <p:attrName>ppt_h</p:attrName>
                                        </p:attrNameLst>
                                      </p:cBhvr>
                                      <p:tavLst>
                                        <p:tav tm="0">
                                          <p:val>
                                            <p:fltVal val="0"/>
                                          </p:val>
                                        </p:tav>
                                        <p:tav tm="100000">
                                          <p:val>
                                            <p:strVal val="#ppt_h"/>
                                          </p:val>
                                        </p:tav>
                                      </p:tavLst>
                                    </p:anim>
                                    <p:anim calcmode="lin" valueType="num">
                                      <p:cBhvr>
                                        <p:cTn id="62" dur="1000" fill="hold"/>
                                        <p:tgtEl>
                                          <p:spTgt spid="31"/>
                                        </p:tgtEl>
                                        <p:attrNameLst>
                                          <p:attrName>style.rotation</p:attrName>
                                        </p:attrNameLst>
                                      </p:cBhvr>
                                      <p:tavLst>
                                        <p:tav tm="0">
                                          <p:val>
                                            <p:fltVal val="90"/>
                                          </p:val>
                                        </p:tav>
                                        <p:tav tm="100000">
                                          <p:val>
                                            <p:fltVal val="0"/>
                                          </p:val>
                                        </p:tav>
                                      </p:tavLst>
                                    </p:anim>
                                    <p:animEffect transition="in" filter="fade">
                                      <p:cBhvr>
                                        <p:cTn id="63" dur="1000"/>
                                        <p:tgtEl>
                                          <p:spTgt spid="31"/>
                                        </p:tgtEl>
                                      </p:cBhvr>
                                    </p:animEffect>
                                  </p:childTnLst>
                                </p:cTn>
                              </p:par>
                            </p:childTnLst>
                          </p:cTn>
                        </p:par>
                        <p:par>
                          <p:cTn id="64" fill="hold">
                            <p:stCondLst>
                              <p:cond delay="6500"/>
                            </p:stCondLst>
                            <p:childTnLst>
                              <p:par>
                                <p:cTn id="65" presetID="49" presetClass="entr" presetSubtype="0" decel="100000" fill="hold" grpId="0" nodeType="afterEffect">
                                  <p:stCondLst>
                                    <p:cond delay="0"/>
                                  </p:stCondLst>
                                  <p:childTnLst>
                                    <p:set>
                                      <p:cBhvr>
                                        <p:cTn id="66" dur="1" fill="hold">
                                          <p:stCondLst>
                                            <p:cond delay="0"/>
                                          </p:stCondLst>
                                        </p:cTn>
                                        <p:tgtEl>
                                          <p:spTgt spid="34">
                                            <p:txEl>
                                              <p:pRg st="0" end="0"/>
                                            </p:txEl>
                                          </p:spTgt>
                                        </p:tgtEl>
                                        <p:attrNameLst>
                                          <p:attrName>style.visibility</p:attrName>
                                        </p:attrNameLst>
                                      </p:cBhvr>
                                      <p:to>
                                        <p:strVal val="visible"/>
                                      </p:to>
                                    </p:set>
                                    <p:anim calcmode="lin" valueType="num">
                                      <p:cBhvr>
                                        <p:cTn id="67"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68" dur="500" fill="hold"/>
                                        <p:tgtEl>
                                          <p:spTgt spid="34">
                                            <p:txEl>
                                              <p:pRg st="0" end="0"/>
                                            </p:txEl>
                                          </p:spTgt>
                                        </p:tgtEl>
                                        <p:attrNameLst>
                                          <p:attrName>ppt_h</p:attrName>
                                        </p:attrNameLst>
                                      </p:cBhvr>
                                      <p:tavLst>
                                        <p:tav tm="0">
                                          <p:val>
                                            <p:fltVal val="0"/>
                                          </p:val>
                                        </p:tav>
                                        <p:tav tm="100000">
                                          <p:val>
                                            <p:strVal val="#ppt_h"/>
                                          </p:val>
                                        </p:tav>
                                      </p:tavLst>
                                    </p:anim>
                                    <p:anim calcmode="lin" valueType="num">
                                      <p:cBhvr>
                                        <p:cTn id="69" dur="500" fill="hold"/>
                                        <p:tgtEl>
                                          <p:spTgt spid="34">
                                            <p:txEl>
                                              <p:pRg st="0" end="0"/>
                                            </p:txEl>
                                          </p:spTgt>
                                        </p:tgtEl>
                                        <p:attrNameLst>
                                          <p:attrName>style.rotation</p:attrName>
                                        </p:attrNameLst>
                                      </p:cBhvr>
                                      <p:tavLst>
                                        <p:tav tm="0">
                                          <p:val>
                                            <p:fltVal val="360"/>
                                          </p:val>
                                        </p:tav>
                                        <p:tav tm="100000">
                                          <p:val>
                                            <p:fltVal val="0"/>
                                          </p:val>
                                        </p:tav>
                                      </p:tavLst>
                                    </p:anim>
                                    <p:animEffect transition="in" filter="fade">
                                      <p:cBhvr>
                                        <p:cTn id="70" dur="500"/>
                                        <p:tgtEl>
                                          <p:spTgt spid="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 grpId="0" build="allAtOnce"/>
      <p:bldP spid="20" grpId="0" build="allAtOnce"/>
      <p:bldP spid="25" grpId="0" build="allAtOnce"/>
      <p:bldP spid="34" grpId="0" build="allAtOnce"/>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10C393A7-A2A5-4833-801B-F52530FC641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92194" y="2124240"/>
            <a:ext cx="5446793" cy="3167002"/>
          </a:xfrm>
          <a:prstGeom prst="rect">
            <a:avLst/>
          </a:prstGeom>
        </p:spPr>
      </p:pic>
      <p:sp>
        <p:nvSpPr>
          <p:cNvPr id="5" name="矩形 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6491115D-0308-4EA5-A0DC-CAD6B3100D81}"/>
              </a:ext>
            </a:extLst>
          </p:cNvPr>
          <p:cNvSpPr/>
          <p:nvPr/>
        </p:nvSpPr>
        <p:spPr>
          <a:xfrm>
            <a:off x="3852808" y="632565"/>
            <a:ext cx="4486387" cy="769441"/>
          </a:xfrm>
          <a:prstGeom prst="rect">
            <a:avLst/>
          </a:prstGeom>
        </p:spPr>
        <p:txBody>
          <a:bodyPr vert="horz" wrap="square">
            <a:spAutoFit/>
          </a:bodyPr>
          <a:lstStyle/>
          <a:p>
            <a:pPr algn="dist"/>
            <a:r>
              <a:rPr lang="zh-CN" altLang="en-US" sz="4400" b="1" dirty="0">
                <a:solidFill>
                  <a:srgbClr val="3A3B3D"/>
                </a:solidFill>
                <a:latin typeface="汉仪瑞意宋W" panose="00020600040101010101" pitchFamily="18" charset="-122"/>
                <a:ea typeface="汉仪瑞意宋W" panose="00020600040101010101" pitchFamily="18" charset="-122"/>
              </a:rPr>
              <a:t>中国剪纸分类</a:t>
            </a:r>
            <a:endParaRPr lang="zh-CN" altLang="en-US" sz="4400" dirty="0">
              <a:solidFill>
                <a:srgbClr val="3A3B3D"/>
              </a:solidFill>
            </a:endParaRPr>
          </a:p>
        </p:txBody>
      </p:sp>
      <p:grpSp>
        <p:nvGrpSpPr>
          <p:cNvPr id="3" name="组合 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CDE40963-EB45-49E0-A8DE-267C8081CAA8}"/>
              </a:ext>
            </a:extLst>
          </p:cNvPr>
          <p:cNvGrpSpPr/>
          <p:nvPr/>
        </p:nvGrpSpPr>
        <p:grpSpPr>
          <a:xfrm>
            <a:off x="578025" y="1402004"/>
            <a:ext cx="1193411" cy="1607736"/>
            <a:chOff x="434715" y="1592812"/>
            <a:chExt cx="1193411" cy="1607736"/>
          </a:xfrm>
        </p:grpSpPr>
        <p:pic>
          <p:nvPicPr>
            <p:cNvPr id="8" name="图片 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75F3A33-2A54-4B1D-9E71-727B97FD9B8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4715" y="1592812"/>
              <a:ext cx="1193411" cy="1208554"/>
            </a:xfrm>
            <a:prstGeom prst="rect">
              <a:avLst/>
            </a:prstGeom>
          </p:spPr>
        </p:pic>
        <p:sp>
          <p:nvSpPr>
            <p:cNvPr id="2" name="文本框 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68E51249-C609-45F3-B13E-3D8EEA079481}"/>
                </a:ext>
              </a:extLst>
            </p:cNvPr>
            <p:cNvSpPr txBox="1"/>
            <p:nvPr/>
          </p:nvSpPr>
          <p:spPr>
            <a:xfrm>
              <a:off x="622992" y="1815553"/>
              <a:ext cx="704538" cy="1384995"/>
            </a:xfrm>
            <a:prstGeom prst="rect">
              <a:avLst/>
            </a:prstGeom>
            <a:noFill/>
          </p:spPr>
          <p:txBody>
            <a:bodyPr wrap="square" rtlCol="0">
              <a:spAutoFit/>
            </a:bodyPr>
            <a:lstStyle/>
            <a:p>
              <a:pPr algn="ctr"/>
              <a:r>
                <a:rPr lang="zh-CN" altLang="en-US" sz="2100" dirty="0">
                  <a:solidFill>
                    <a:srgbClr val="BE2131"/>
                  </a:solidFill>
                  <a:latin typeface="汉仪瑞意宋W" panose="00020600040101010101" pitchFamily="18" charset="-122"/>
                  <a:ea typeface="汉仪瑞意宋W" panose="00020600040101010101" pitchFamily="18" charset="-122"/>
                </a:rPr>
                <a:t>单色剪纸</a:t>
              </a:r>
            </a:p>
          </p:txBody>
        </p:sp>
      </p:grpSp>
      <p:grpSp>
        <p:nvGrpSpPr>
          <p:cNvPr id="10" name="组合 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C17C922-8B7B-450E-A742-EFE473119D9F}"/>
              </a:ext>
            </a:extLst>
          </p:cNvPr>
          <p:cNvGrpSpPr/>
          <p:nvPr/>
        </p:nvGrpSpPr>
        <p:grpSpPr>
          <a:xfrm>
            <a:off x="578025" y="3103464"/>
            <a:ext cx="1193411" cy="1607736"/>
            <a:chOff x="434715" y="1592812"/>
            <a:chExt cx="1193411" cy="1607736"/>
          </a:xfrm>
        </p:grpSpPr>
        <p:pic>
          <p:nvPicPr>
            <p:cNvPr id="11" name="图片 1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62C4D79-5FAB-4B2E-A3AC-0D429C9CC33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4715" y="1592812"/>
              <a:ext cx="1193411" cy="1208554"/>
            </a:xfrm>
            <a:prstGeom prst="rect">
              <a:avLst/>
            </a:prstGeom>
          </p:spPr>
        </p:pic>
        <p:sp>
          <p:nvSpPr>
            <p:cNvPr id="12" name="文本框 1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3C9132CA-A0D6-402B-AE78-453B968D1672}"/>
                </a:ext>
              </a:extLst>
            </p:cNvPr>
            <p:cNvSpPr txBox="1"/>
            <p:nvPr/>
          </p:nvSpPr>
          <p:spPr>
            <a:xfrm>
              <a:off x="622992" y="1815553"/>
              <a:ext cx="704538" cy="1384995"/>
            </a:xfrm>
            <a:prstGeom prst="rect">
              <a:avLst/>
            </a:prstGeom>
            <a:noFill/>
          </p:spPr>
          <p:txBody>
            <a:bodyPr wrap="square" rtlCol="0">
              <a:spAutoFit/>
            </a:bodyPr>
            <a:lstStyle/>
            <a:p>
              <a:pPr algn="ctr"/>
              <a:r>
                <a:rPr lang="zh-CN" altLang="en-US" sz="2100" dirty="0">
                  <a:solidFill>
                    <a:srgbClr val="BE2131"/>
                  </a:solidFill>
                  <a:latin typeface="汉仪瑞意宋W" panose="00020600040101010101" pitchFamily="18" charset="-122"/>
                  <a:ea typeface="汉仪瑞意宋W" panose="00020600040101010101" pitchFamily="18" charset="-122"/>
                </a:rPr>
                <a:t>彩色剪纸</a:t>
              </a:r>
            </a:p>
          </p:txBody>
        </p:sp>
      </p:grpSp>
      <p:grpSp>
        <p:nvGrpSpPr>
          <p:cNvPr id="13" name="组合 1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60AD2D42-89B5-4BA1-AC96-87B6A9828749}"/>
              </a:ext>
            </a:extLst>
          </p:cNvPr>
          <p:cNvGrpSpPr/>
          <p:nvPr/>
        </p:nvGrpSpPr>
        <p:grpSpPr>
          <a:xfrm>
            <a:off x="578025" y="4837272"/>
            <a:ext cx="1193411" cy="1607736"/>
            <a:chOff x="434715" y="1592812"/>
            <a:chExt cx="1193411" cy="1607736"/>
          </a:xfrm>
        </p:grpSpPr>
        <p:pic>
          <p:nvPicPr>
            <p:cNvPr id="14" name="图片 1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7711F09-8804-43C2-A10E-EC90DD18A86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4715" y="1592812"/>
              <a:ext cx="1193411" cy="1208554"/>
            </a:xfrm>
            <a:prstGeom prst="rect">
              <a:avLst/>
            </a:prstGeom>
          </p:spPr>
        </p:pic>
        <p:sp>
          <p:nvSpPr>
            <p:cNvPr id="15" name="文本框 1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EFDB4B4-D0F3-42EC-913E-A02B6A5A3B91}"/>
                </a:ext>
              </a:extLst>
            </p:cNvPr>
            <p:cNvSpPr txBox="1"/>
            <p:nvPr/>
          </p:nvSpPr>
          <p:spPr>
            <a:xfrm>
              <a:off x="622992" y="1815553"/>
              <a:ext cx="704538" cy="1384995"/>
            </a:xfrm>
            <a:prstGeom prst="rect">
              <a:avLst/>
            </a:prstGeom>
            <a:noFill/>
          </p:spPr>
          <p:txBody>
            <a:bodyPr wrap="square" rtlCol="0">
              <a:spAutoFit/>
            </a:bodyPr>
            <a:lstStyle/>
            <a:p>
              <a:pPr algn="ctr"/>
              <a:r>
                <a:rPr lang="zh-CN" altLang="en-US" sz="2100" dirty="0">
                  <a:solidFill>
                    <a:srgbClr val="BE2131"/>
                  </a:solidFill>
                  <a:latin typeface="汉仪瑞意宋W" panose="00020600040101010101" pitchFamily="18" charset="-122"/>
                  <a:ea typeface="汉仪瑞意宋W" panose="00020600040101010101" pitchFamily="18" charset="-122"/>
                </a:rPr>
                <a:t>立体剪纸</a:t>
              </a:r>
            </a:p>
          </p:txBody>
        </p:sp>
      </p:grpSp>
      <p:sp>
        <p:nvSpPr>
          <p:cNvPr id="16" name="矩形 1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9141E02C-63C9-4FB5-8284-850DCF2F118D}"/>
              </a:ext>
            </a:extLst>
          </p:cNvPr>
          <p:cNvSpPr/>
          <p:nvPr/>
        </p:nvSpPr>
        <p:spPr>
          <a:xfrm>
            <a:off x="1873451" y="1421828"/>
            <a:ext cx="4332479" cy="1200329"/>
          </a:xfrm>
          <a:prstGeom prst="rect">
            <a:avLst/>
          </a:prstGeom>
        </p:spPr>
        <p:txBody>
          <a:bodyPr wrap="square">
            <a:spAutoFit/>
          </a:bodyPr>
          <a:lstStyle/>
          <a:p>
            <a:pPr>
              <a:lnSpc>
                <a:spcPct val="150000"/>
              </a:lnSpc>
            </a:pPr>
            <a:r>
              <a:rPr lang="zh-CN" altLang="en-US" sz="1600" dirty="0">
                <a:solidFill>
                  <a:prstClr val="black">
                    <a:lumMod val="65000"/>
                    <a:lumOff val="35000"/>
                  </a:prstClr>
                </a:solidFill>
                <a:latin typeface="汉仪新人文宋W" panose="00020600040101010101" pitchFamily="18" charset="-122"/>
                <a:ea typeface="汉仪新人文宋W" panose="00020600040101010101" pitchFamily="18" charset="-122"/>
              </a:rPr>
              <a:t>剪纸中最基本的形式，由红色、绿色、褐色、黑色、金色等各种颜色剪成，主要用于窗花装饰和刺绣的底样。</a:t>
            </a:r>
          </a:p>
        </p:txBody>
      </p:sp>
      <p:sp>
        <p:nvSpPr>
          <p:cNvPr id="17" name="矩形 1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F6878E01-7983-4E86-B939-373ED6F629FC}"/>
              </a:ext>
            </a:extLst>
          </p:cNvPr>
          <p:cNvSpPr/>
          <p:nvPr/>
        </p:nvSpPr>
        <p:spPr>
          <a:xfrm>
            <a:off x="1873451" y="3095374"/>
            <a:ext cx="4332479" cy="1200329"/>
          </a:xfrm>
          <a:prstGeom prst="rect">
            <a:avLst/>
          </a:prstGeom>
        </p:spPr>
        <p:txBody>
          <a:bodyPr wrap="square">
            <a:spAutoFit/>
          </a:bodyPr>
          <a:lstStyle/>
          <a:p>
            <a:pPr>
              <a:lnSpc>
                <a:spcPct val="150000"/>
              </a:lnSpc>
            </a:pPr>
            <a:r>
              <a:rPr lang="zh-CN" altLang="en-US" sz="1600" dirty="0">
                <a:solidFill>
                  <a:prstClr val="black">
                    <a:lumMod val="65000"/>
                    <a:lumOff val="35000"/>
                  </a:prstClr>
                </a:solidFill>
                <a:latin typeface="汉仪新人文宋W" panose="00020600040101010101" pitchFamily="18" charset="-122"/>
                <a:ea typeface="汉仪新人文宋W" panose="00020600040101010101" pitchFamily="18" charset="-122"/>
              </a:rPr>
              <a:t>随着剪纸表现形式的探索和发展，彩色剪纸的形式和技法在逐渐增多，有点染、套色、分色、填色、木印、喷绘、勾绘和彩编等。</a:t>
            </a:r>
          </a:p>
        </p:txBody>
      </p:sp>
      <p:sp>
        <p:nvSpPr>
          <p:cNvPr id="18" name="矩形 1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C2857A84-F9C7-4BB8-A57C-68DA92020A74}"/>
              </a:ext>
            </a:extLst>
          </p:cNvPr>
          <p:cNvSpPr/>
          <p:nvPr/>
        </p:nvSpPr>
        <p:spPr>
          <a:xfrm>
            <a:off x="1959715" y="4837274"/>
            <a:ext cx="4332479" cy="1200329"/>
          </a:xfrm>
          <a:prstGeom prst="rect">
            <a:avLst/>
          </a:prstGeom>
        </p:spPr>
        <p:txBody>
          <a:bodyPr wrap="square">
            <a:spAutoFit/>
          </a:bodyPr>
          <a:lstStyle/>
          <a:p>
            <a:pPr>
              <a:lnSpc>
                <a:spcPct val="150000"/>
              </a:lnSpc>
            </a:pPr>
            <a:r>
              <a:rPr lang="zh-CN" altLang="en-US" sz="1600" dirty="0">
                <a:solidFill>
                  <a:prstClr val="black">
                    <a:lumMod val="65000"/>
                    <a:lumOff val="35000"/>
                  </a:prstClr>
                </a:solidFill>
                <a:latin typeface="汉仪新人文宋W" panose="00020600040101010101" pitchFamily="18" charset="-122"/>
                <a:ea typeface="汉仪新人文宋W" panose="00020600040101010101" pitchFamily="18" charset="-122"/>
              </a:rPr>
              <a:t>立体剪纸既可是单色，也可是彩色的。它采用了绘画、剪刻、折叠、黏合等综合手法产生的一种近于雕塑、浮雕的新型剪纸。</a:t>
            </a:r>
          </a:p>
        </p:txBody>
      </p:sp>
    </p:spTree>
    <p:extLst>
      <p:ext uri="{BB962C8B-B14F-4D97-AF65-F5344CB8AC3E}">
        <p14:creationId xmlns:p14="http://schemas.microsoft.com/office/powerpoint/2010/main" val="2477248641"/>
      </p:ext>
    </p:extLst>
  </p:cSld>
  <p:clrMapOvr>
    <a:masterClrMapping/>
  </p:clrMapOvr>
  <mc:AlternateContent xmlns:mc="http://schemas.openxmlformats.org/markup-compatibility/2006" xmlns:p14="http://schemas.microsoft.com/office/powerpoint/2010/main">
    <mc:Choice Requires="p14">
      <p:transition spd="slow" p14:dur="1500" advClick="0" advTm="6000">
        <p:random/>
      </p:transition>
    </mc:Choice>
    <mc:Fallback xmlns:a14="http://schemas.microsoft.com/office/drawing/2010/main" xmlns:a16="http://schemas.microsoft.com/office/drawing/2014/main" xmlns="">
      <p:transition spd="slow" advClick="0" advTm="6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childTnLst>
                          </p:cTn>
                        </p:par>
                        <p:par>
                          <p:cTn id="21" fill="hold">
                            <p:stCondLst>
                              <p:cond delay="2500"/>
                            </p:stCondLst>
                            <p:childTnLst>
                              <p:par>
                                <p:cTn id="22" presetID="31" presetClass="entr" presetSubtype="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1000" fill="hold"/>
                                        <p:tgtEl>
                                          <p:spTgt spid="10"/>
                                        </p:tgtEl>
                                        <p:attrNameLst>
                                          <p:attrName>ppt_w</p:attrName>
                                        </p:attrNameLst>
                                      </p:cBhvr>
                                      <p:tavLst>
                                        <p:tav tm="0">
                                          <p:val>
                                            <p:fltVal val="0"/>
                                          </p:val>
                                        </p:tav>
                                        <p:tav tm="100000">
                                          <p:val>
                                            <p:strVal val="#ppt_w"/>
                                          </p:val>
                                        </p:tav>
                                      </p:tavLst>
                                    </p:anim>
                                    <p:anim calcmode="lin" valueType="num">
                                      <p:cBhvr>
                                        <p:cTn id="25" dur="1000" fill="hold"/>
                                        <p:tgtEl>
                                          <p:spTgt spid="10"/>
                                        </p:tgtEl>
                                        <p:attrNameLst>
                                          <p:attrName>ppt_h</p:attrName>
                                        </p:attrNameLst>
                                      </p:cBhvr>
                                      <p:tavLst>
                                        <p:tav tm="0">
                                          <p:val>
                                            <p:fltVal val="0"/>
                                          </p:val>
                                        </p:tav>
                                        <p:tav tm="100000">
                                          <p:val>
                                            <p:strVal val="#ppt_h"/>
                                          </p:val>
                                        </p:tav>
                                      </p:tavLst>
                                    </p:anim>
                                    <p:anim calcmode="lin" valueType="num">
                                      <p:cBhvr>
                                        <p:cTn id="26" dur="1000" fill="hold"/>
                                        <p:tgtEl>
                                          <p:spTgt spid="10"/>
                                        </p:tgtEl>
                                        <p:attrNameLst>
                                          <p:attrName>style.rotation</p:attrName>
                                        </p:attrNameLst>
                                      </p:cBhvr>
                                      <p:tavLst>
                                        <p:tav tm="0">
                                          <p:val>
                                            <p:fltVal val="90"/>
                                          </p:val>
                                        </p:tav>
                                        <p:tav tm="100000">
                                          <p:val>
                                            <p:fltVal val="0"/>
                                          </p:val>
                                        </p:tav>
                                      </p:tavLst>
                                    </p:anim>
                                    <p:animEffect transition="in" filter="fade">
                                      <p:cBhvr>
                                        <p:cTn id="27" dur="1000"/>
                                        <p:tgtEl>
                                          <p:spTgt spid="10"/>
                                        </p:tgtEl>
                                      </p:cBhvr>
                                    </p:animEffect>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childTnLst>
                          </p:cTn>
                        </p:par>
                        <p:par>
                          <p:cTn id="32" fill="hold">
                            <p:stCondLst>
                              <p:cond delay="4000"/>
                            </p:stCondLst>
                            <p:childTnLst>
                              <p:par>
                                <p:cTn id="33" presetID="31" presetClass="entr" presetSubtype="0"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1000" fill="hold"/>
                                        <p:tgtEl>
                                          <p:spTgt spid="13"/>
                                        </p:tgtEl>
                                        <p:attrNameLst>
                                          <p:attrName>ppt_w</p:attrName>
                                        </p:attrNameLst>
                                      </p:cBhvr>
                                      <p:tavLst>
                                        <p:tav tm="0">
                                          <p:val>
                                            <p:fltVal val="0"/>
                                          </p:val>
                                        </p:tav>
                                        <p:tav tm="100000">
                                          <p:val>
                                            <p:strVal val="#ppt_w"/>
                                          </p:val>
                                        </p:tav>
                                      </p:tavLst>
                                    </p:anim>
                                    <p:anim calcmode="lin" valueType="num">
                                      <p:cBhvr>
                                        <p:cTn id="36" dur="1000" fill="hold"/>
                                        <p:tgtEl>
                                          <p:spTgt spid="13"/>
                                        </p:tgtEl>
                                        <p:attrNameLst>
                                          <p:attrName>ppt_h</p:attrName>
                                        </p:attrNameLst>
                                      </p:cBhvr>
                                      <p:tavLst>
                                        <p:tav tm="0">
                                          <p:val>
                                            <p:fltVal val="0"/>
                                          </p:val>
                                        </p:tav>
                                        <p:tav tm="100000">
                                          <p:val>
                                            <p:strVal val="#ppt_h"/>
                                          </p:val>
                                        </p:tav>
                                      </p:tavLst>
                                    </p:anim>
                                    <p:anim calcmode="lin" valueType="num">
                                      <p:cBhvr>
                                        <p:cTn id="37" dur="1000" fill="hold"/>
                                        <p:tgtEl>
                                          <p:spTgt spid="13"/>
                                        </p:tgtEl>
                                        <p:attrNameLst>
                                          <p:attrName>style.rotation</p:attrName>
                                        </p:attrNameLst>
                                      </p:cBhvr>
                                      <p:tavLst>
                                        <p:tav tm="0">
                                          <p:val>
                                            <p:fltVal val="90"/>
                                          </p:val>
                                        </p:tav>
                                        <p:tav tm="100000">
                                          <p:val>
                                            <p:fltVal val="0"/>
                                          </p:val>
                                        </p:tav>
                                      </p:tavLst>
                                    </p:anim>
                                    <p:animEffect transition="in" filter="fade">
                                      <p:cBhvr>
                                        <p:cTn id="38" dur="1000"/>
                                        <p:tgtEl>
                                          <p:spTgt spid="13"/>
                                        </p:tgtEl>
                                      </p:cBhvr>
                                    </p:animEffect>
                                  </p:childTnLst>
                                </p:cTn>
                              </p:par>
                            </p:childTnLst>
                          </p:cTn>
                        </p:par>
                        <p:par>
                          <p:cTn id="39" fill="hold">
                            <p:stCondLst>
                              <p:cond delay="5000"/>
                            </p:stCondLst>
                            <p:childTnLst>
                              <p:par>
                                <p:cTn id="40" presetID="10" presetClass="entr" presetSubtype="0"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par>
                          <p:cTn id="43" fill="hold">
                            <p:stCondLst>
                              <p:cond delay="5500"/>
                            </p:stCondLst>
                            <p:childTnLst>
                              <p:par>
                                <p:cTn id="44" presetID="14" presetClass="entr" presetSubtype="10"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randombar(horizontal)">
                                      <p:cBhvr>
                                        <p:cTn id="4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 grpId="0"/>
      <p:bldP spid="17"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6491115D-0308-4EA5-A0DC-CAD6B3100D81}"/>
              </a:ext>
            </a:extLst>
          </p:cNvPr>
          <p:cNvSpPr/>
          <p:nvPr/>
        </p:nvSpPr>
        <p:spPr>
          <a:xfrm>
            <a:off x="3852808" y="632565"/>
            <a:ext cx="4486387" cy="769441"/>
          </a:xfrm>
          <a:prstGeom prst="rect">
            <a:avLst/>
          </a:prstGeom>
        </p:spPr>
        <p:txBody>
          <a:bodyPr vert="horz" wrap="square">
            <a:spAutoFit/>
          </a:bodyPr>
          <a:lstStyle/>
          <a:p>
            <a:pPr algn="dist"/>
            <a:r>
              <a:rPr lang="zh-CN" altLang="en-US" sz="4400" b="1" dirty="0">
                <a:solidFill>
                  <a:srgbClr val="3A3B3D"/>
                </a:solidFill>
                <a:latin typeface="汉仪瑞意宋W" panose="00020600040101010101" pitchFamily="18" charset="-122"/>
                <a:ea typeface="汉仪瑞意宋W" panose="00020600040101010101" pitchFamily="18" charset="-122"/>
              </a:rPr>
              <a:t>中国剪纸分类</a:t>
            </a:r>
            <a:endParaRPr lang="zh-CN" altLang="en-US" sz="4400" dirty="0">
              <a:solidFill>
                <a:srgbClr val="3A3B3D"/>
              </a:solidFill>
            </a:endParaRPr>
          </a:p>
        </p:txBody>
      </p:sp>
      <p:sp>
        <p:nvSpPr>
          <p:cNvPr id="16" name="矩形 1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3E58DCC2-8E42-4514-B78F-F36CAF307F0B}"/>
              </a:ext>
            </a:extLst>
          </p:cNvPr>
          <p:cNvSpPr/>
          <p:nvPr/>
        </p:nvSpPr>
        <p:spPr>
          <a:xfrm>
            <a:off x="1194481" y="5470175"/>
            <a:ext cx="2165379" cy="584775"/>
          </a:xfrm>
          <a:prstGeom prst="rect">
            <a:avLst/>
          </a:prstGeom>
        </p:spPr>
        <p:txBody>
          <a:bodyPr vert="horz" wrap="square">
            <a:spAutoFit/>
          </a:bodyPr>
          <a:lstStyle/>
          <a:p>
            <a:pPr algn="ctr"/>
            <a:r>
              <a:rPr lang="zh-CN" altLang="en-US" sz="3200" dirty="0">
                <a:solidFill>
                  <a:srgbClr val="BE2131"/>
                </a:solidFill>
                <a:latin typeface="汉仪瑞意宋W" panose="00020600040101010101" pitchFamily="18" charset="-122"/>
                <a:ea typeface="汉仪瑞意宋W" panose="00020600040101010101" pitchFamily="18" charset="-122"/>
              </a:rPr>
              <a:t>单色剪纸</a:t>
            </a:r>
            <a:endParaRPr lang="zh-CN" altLang="en-US" sz="3200" dirty="0">
              <a:solidFill>
                <a:srgbClr val="BE2131"/>
              </a:solidFill>
            </a:endParaRPr>
          </a:p>
        </p:txBody>
      </p:sp>
      <p:sp>
        <p:nvSpPr>
          <p:cNvPr id="17" name="矩形 1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F122BE52-6A86-49B0-93C9-8F50314BCB91}"/>
              </a:ext>
            </a:extLst>
          </p:cNvPr>
          <p:cNvSpPr/>
          <p:nvPr/>
        </p:nvSpPr>
        <p:spPr>
          <a:xfrm>
            <a:off x="5013309" y="5470174"/>
            <a:ext cx="2165379" cy="584775"/>
          </a:xfrm>
          <a:prstGeom prst="rect">
            <a:avLst/>
          </a:prstGeom>
        </p:spPr>
        <p:txBody>
          <a:bodyPr vert="horz" wrap="square">
            <a:spAutoFit/>
          </a:bodyPr>
          <a:lstStyle/>
          <a:p>
            <a:pPr algn="ctr"/>
            <a:r>
              <a:rPr lang="zh-CN" altLang="en-US" sz="3200" dirty="0">
                <a:solidFill>
                  <a:srgbClr val="BE2131"/>
                </a:solidFill>
                <a:latin typeface="汉仪瑞意宋W" panose="00020600040101010101" pitchFamily="18" charset="-122"/>
                <a:ea typeface="汉仪瑞意宋W" panose="00020600040101010101" pitchFamily="18" charset="-122"/>
              </a:rPr>
              <a:t>彩色剪纸</a:t>
            </a:r>
            <a:endParaRPr lang="zh-CN" altLang="en-US" sz="3200" dirty="0">
              <a:solidFill>
                <a:srgbClr val="BE2131"/>
              </a:solidFill>
            </a:endParaRPr>
          </a:p>
        </p:txBody>
      </p:sp>
      <p:sp>
        <p:nvSpPr>
          <p:cNvPr id="18" name="矩形 1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0E90119C-AF84-40FE-8294-498AA7F8C82D}"/>
              </a:ext>
            </a:extLst>
          </p:cNvPr>
          <p:cNvSpPr/>
          <p:nvPr/>
        </p:nvSpPr>
        <p:spPr>
          <a:xfrm>
            <a:off x="8832141" y="5470173"/>
            <a:ext cx="2165379" cy="584775"/>
          </a:xfrm>
          <a:prstGeom prst="rect">
            <a:avLst/>
          </a:prstGeom>
        </p:spPr>
        <p:txBody>
          <a:bodyPr vert="horz" wrap="square">
            <a:spAutoFit/>
          </a:bodyPr>
          <a:lstStyle/>
          <a:p>
            <a:pPr algn="ctr"/>
            <a:r>
              <a:rPr lang="zh-CN" altLang="en-US" sz="3200" dirty="0">
                <a:solidFill>
                  <a:srgbClr val="BE2131"/>
                </a:solidFill>
                <a:latin typeface="汉仪瑞意宋W" panose="00020600040101010101" pitchFamily="18" charset="-122"/>
                <a:ea typeface="汉仪瑞意宋W" panose="00020600040101010101" pitchFamily="18" charset="-122"/>
              </a:rPr>
              <a:t>立体剪纸</a:t>
            </a:r>
            <a:endParaRPr lang="zh-CN" altLang="en-US" sz="3200" dirty="0">
              <a:solidFill>
                <a:srgbClr val="BE2131"/>
              </a:solidFill>
            </a:endParaRPr>
          </a:p>
        </p:txBody>
      </p:sp>
      <p:pic>
        <p:nvPicPr>
          <p:cNvPr id="23" name="图片 2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1933096-16C5-4866-97D5-8007198C8F6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4612" y="1760940"/>
            <a:ext cx="3345195" cy="3350589"/>
          </a:xfrm>
          <a:prstGeom prst="rect">
            <a:avLst/>
          </a:prstGeom>
          <a:effectLst>
            <a:outerShdw blurRad="63500" sx="102000" sy="102000" algn="ctr" rotWithShape="0">
              <a:schemeClr val="bg1">
                <a:lumMod val="75000"/>
                <a:alpha val="40000"/>
              </a:schemeClr>
            </a:outerShdw>
          </a:effectLst>
        </p:spPr>
      </p:pic>
      <p:pic>
        <p:nvPicPr>
          <p:cNvPr id="24" name="图片 2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CE80B4FD-ADA7-49F8-801C-F479EA841C8D}"/>
              </a:ext>
            </a:extLst>
          </p:cNvPr>
          <p:cNvPicPr>
            <a:picLocks noChangeAspect="1"/>
          </p:cNvPicPr>
          <p:nvPr/>
        </p:nvPicPr>
        <p:blipFill>
          <a:blip r:embed="rId4"/>
          <a:stretch>
            <a:fillRect/>
          </a:stretch>
        </p:blipFill>
        <p:spPr>
          <a:xfrm>
            <a:off x="4411921" y="1751869"/>
            <a:ext cx="3345195" cy="3345194"/>
          </a:xfrm>
          <a:prstGeom prst="ellipse">
            <a:avLst/>
          </a:prstGeom>
          <a:effectLst>
            <a:outerShdw blurRad="63500" sx="102000" sy="102000" algn="ctr" rotWithShape="0">
              <a:schemeClr val="bg1">
                <a:lumMod val="75000"/>
                <a:alpha val="40000"/>
              </a:schemeClr>
            </a:outerShdw>
          </a:effectLst>
        </p:spPr>
      </p:pic>
      <p:pic>
        <p:nvPicPr>
          <p:cNvPr id="28" name="图片 2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14CF2523-3C0E-4B87-8107-66503107B21F}"/>
              </a:ext>
            </a:extLst>
          </p:cNvPr>
          <p:cNvPicPr>
            <a:picLocks noChangeAspect="1"/>
          </p:cNvPicPr>
          <p:nvPr/>
        </p:nvPicPr>
        <p:blipFill>
          <a:blip r:embed="rId5"/>
          <a:stretch>
            <a:fillRect/>
          </a:stretch>
        </p:blipFill>
        <p:spPr>
          <a:xfrm>
            <a:off x="8279234" y="1751869"/>
            <a:ext cx="3411172" cy="3336126"/>
          </a:xfrm>
          <a:prstGeom prst="ellipse">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860009951"/>
      </p:ext>
    </p:extLst>
  </p:cSld>
  <p:clrMapOvr>
    <a:masterClrMapping/>
  </p:clrMapOvr>
  <mc:AlternateContent xmlns:mc="http://schemas.openxmlformats.org/markup-compatibility/2006" xmlns:p14="http://schemas.microsoft.com/office/powerpoint/2010/main">
    <mc:Choice Requires="p14">
      <p:transition spd="slow" p14:dur="1500" advClick="0" advTm="6000">
        <p:random/>
      </p:transition>
    </mc:Choice>
    <mc:Fallback xmlns:a14="http://schemas.microsoft.com/office/drawing/2010/main" xmlns:a16="http://schemas.microsoft.com/office/drawing/2014/main" xmlns="">
      <p:transition spd="slow" advClick="0" advTm="6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heel(1)">
                                      <p:cBhvr>
                                        <p:cTn id="13" dur="2000"/>
                                        <p:tgtEl>
                                          <p:spTgt spid="23"/>
                                        </p:tgtEl>
                                      </p:cBhvr>
                                    </p:animEffect>
                                  </p:childTnLst>
                                </p:cTn>
                              </p:par>
                            </p:childTnLst>
                          </p:cTn>
                        </p:par>
                        <p:par>
                          <p:cTn id="14" fill="hold">
                            <p:stCondLst>
                              <p:cond delay="3000"/>
                            </p:stCondLst>
                            <p:childTnLst>
                              <p:par>
                                <p:cTn id="15" presetID="42"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4000"/>
                            </p:stCondLst>
                            <p:childTnLst>
                              <p:par>
                                <p:cTn id="21" presetID="21" presetClass="entr" presetSubtype="1"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heel(1)">
                                      <p:cBhvr>
                                        <p:cTn id="23" dur="2000"/>
                                        <p:tgtEl>
                                          <p:spTgt spid="24"/>
                                        </p:tgtEl>
                                      </p:cBhvr>
                                    </p:animEffect>
                                  </p:childTnLst>
                                </p:cTn>
                              </p:par>
                            </p:childTnLst>
                          </p:cTn>
                        </p:par>
                        <p:par>
                          <p:cTn id="24" fill="hold">
                            <p:stCondLst>
                              <p:cond delay="6000"/>
                            </p:stCondLst>
                            <p:childTnLst>
                              <p:par>
                                <p:cTn id="25" presetID="42" presetClass="entr" presetSubtype="0"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anim calcmode="lin" valueType="num">
                                      <p:cBhvr>
                                        <p:cTn id="28" dur="1000" fill="hold"/>
                                        <p:tgtEl>
                                          <p:spTgt spid="17"/>
                                        </p:tgtEl>
                                        <p:attrNameLst>
                                          <p:attrName>ppt_x</p:attrName>
                                        </p:attrNameLst>
                                      </p:cBhvr>
                                      <p:tavLst>
                                        <p:tav tm="0">
                                          <p:val>
                                            <p:strVal val="#ppt_x"/>
                                          </p:val>
                                        </p:tav>
                                        <p:tav tm="100000">
                                          <p:val>
                                            <p:strVal val="#ppt_x"/>
                                          </p:val>
                                        </p:tav>
                                      </p:tavLst>
                                    </p:anim>
                                    <p:anim calcmode="lin" valueType="num">
                                      <p:cBhvr>
                                        <p:cTn id="29" dur="1000" fill="hold"/>
                                        <p:tgtEl>
                                          <p:spTgt spid="17"/>
                                        </p:tgtEl>
                                        <p:attrNameLst>
                                          <p:attrName>ppt_y</p:attrName>
                                        </p:attrNameLst>
                                      </p:cBhvr>
                                      <p:tavLst>
                                        <p:tav tm="0">
                                          <p:val>
                                            <p:strVal val="#ppt_y+.1"/>
                                          </p:val>
                                        </p:tav>
                                        <p:tav tm="100000">
                                          <p:val>
                                            <p:strVal val="#ppt_y"/>
                                          </p:val>
                                        </p:tav>
                                      </p:tavLst>
                                    </p:anim>
                                  </p:childTnLst>
                                </p:cTn>
                              </p:par>
                            </p:childTnLst>
                          </p:cTn>
                        </p:par>
                        <p:par>
                          <p:cTn id="30" fill="hold">
                            <p:stCondLst>
                              <p:cond delay="7000"/>
                            </p:stCondLst>
                            <p:childTnLst>
                              <p:par>
                                <p:cTn id="31" presetID="21" presetClass="entr" presetSubtype="1" fill="hold"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wheel(1)">
                                      <p:cBhvr>
                                        <p:cTn id="33" dur="2000"/>
                                        <p:tgtEl>
                                          <p:spTgt spid="28"/>
                                        </p:tgtEl>
                                      </p:cBhvr>
                                    </p:animEffect>
                                  </p:childTnLst>
                                </p:cTn>
                              </p:par>
                            </p:childTnLst>
                          </p:cTn>
                        </p:par>
                        <p:par>
                          <p:cTn id="34" fill="hold">
                            <p:stCondLst>
                              <p:cond delay="9000"/>
                            </p:stCondLst>
                            <p:childTnLst>
                              <p:par>
                                <p:cTn id="35" presetID="42"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 grpId="0"/>
      <p:bldP spid="17"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6491115D-0308-4EA5-A0DC-CAD6B3100D81}"/>
              </a:ext>
            </a:extLst>
          </p:cNvPr>
          <p:cNvSpPr/>
          <p:nvPr/>
        </p:nvSpPr>
        <p:spPr>
          <a:xfrm>
            <a:off x="3852808" y="632565"/>
            <a:ext cx="4486387" cy="769441"/>
          </a:xfrm>
          <a:prstGeom prst="rect">
            <a:avLst/>
          </a:prstGeom>
        </p:spPr>
        <p:txBody>
          <a:bodyPr vert="horz" wrap="square">
            <a:spAutoFit/>
          </a:bodyPr>
          <a:lstStyle/>
          <a:p>
            <a:pPr algn="dist"/>
            <a:r>
              <a:rPr lang="zh-CN" altLang="en-US" sz="4400" b="1" dirty="0">
                <a:solidFill>
                  <a:srgbClr val="3A3B3D"/>
                </a:solidFill>
                <a:latin typeface="汉仪瑞意宋W" panose="00020600040101010101" pitchFamily="18" charset="-122"/>
                <a:ea typeface="汉仪瑞意宋W" panose="00020600040101010101" pitchFamily="18" charset="-122"/>
              </a:rPr>
              <a:t>中国剪纸技巧</a:t>
            </a:r>
            <a:endParaRPr lang="zh-CN" altLang="en-US" sz="4400" dirty="0">
              <a:solidFill>
                <a:srgbClr val="3A3B3D"/>
              </a:solidFill>
            </a:endParaRPr>
          </a:p>
        </p:txBody>
      </p:sp>
      <p:grpSp>
        <p:nvGrpSpPr>
          <p:cNvPr id="75" name="组合 7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A5803BF-9A21-48D7-8BB2-BC4871209480}"/>
              </a:ext>
            </a:extLst>
          </p:cNvPr>
          <p:cNvGrpSpPr/>
          <p:nvPr/>
        </p:nvGrpSpPr>
        <p:grpSpPr>
          <a:xfrm>
            <a:off x="878645" y="1782828"/>
            <a:ext cx="2449175" cy="2452896"/>
            <a:chOff x="803692" y="2202552"/>
            <a:chExt cx="2449174" cy="2452896"/>
          </a:xfrm>
        </p:grpSpPr>
        <p:pic>
          <p:nvPicPr>
            <p:cNvPr id="71" name="图片 7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0F1BFA3-5281-42D2-BABA-E6D3B3A819F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3692" y="2202552"/>
              <a:ext cx="2449174" cy="2452896"/>
            </a:xfrm>
            <a:prstGeom prst="rect">
              <a:avLst/>
            </a:prstGeom>
          </p:spPr>
        </p:pic>
        <p:sp>
          <p:nvSpPr>
            <p:cNvPr id="74" name="矩形 7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076F0489-8DD8-4E87-90E3-04640ED2A09C}"/>
                </a:ext>
              </a:extLst>
            </p:cNvPr>
            <p:cNvSpPr/>
            <p:nvPr/>
          </p:nvSpPr>
          <p:spPr>
            <a:xfrm>
              <a:off x="1358463" y="3044279"/>
              <a:ext cx="1339632" cy="769441"/>
            </a:xfrm>
            <a:prstGeom prst="rect">
              <a:avLst/>
            </a:prstGeom>
          </p:spPr>
          <p:txBody>
            <a:bodyPr vert="horz" wrap="square">
              <a:spAutoFit/>
            </a:bodyPr>
            <a:lstStyle/>
            <a:p>
              <a:pPr algn="dist"/>
              <a:r>
                <a:rPr lang="zh-CN" altLang="en-US" sz="4400" dirty="0">
                  <a:solidFill>
                    <a:srgbClr val="BE2131"/>
                  </a:solidFill>
                  <a:latin typeface="汉仪瑞意宋W" panose="00020600040101010101" pitchFamily="18" charset="-122"/>
                  <a:ea typeface="汉仪瑞意宋W" panose="00020600040101010101" pitchFamily="18" charset="-122"/>
                </a:rPr>
                <a:t>折叠</a:t>
              </a:r>
              <a:endParaRPr lang="zh-CN" altLang="en-US" sz="4400" dirty="0">
                <a:solidFill>
                  <a:srgbClr val="BE2131"/>
                </a:solidFill>
              </a:endParaRPr>
            </a:p>
          </p:txBody>
        </p:sp>
      </p:grpSp>
      <p:grpSp>
        <p:nvGrpSpPr>
          <p:cNvPr id="78" name="组合 7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6BE64F5-D539-4AC1-B6F9-8CFFBEE82850}"/>
              </a:ext>
            </a:extLst>
          </p:cNvPr>
          <p:cNvGrpSpPr/>
          <p:nvPr/>
        </p:nvGrpSpPr>
        <p:grpSpPr>
          <a:xfrm>
            <a:off x="4909854" y="1782830"/>
            <a:ext cx="2449175" cy="2452896"/>
            <a:chOff x="4834901" y="2202552"/>
            <a:chExt cx="2449174" cy="2452896"/>
          </a:xfrm>
        </p:grpSpPr>
        <p:pic>
          <p:nvPicPr>
            <p:cNvPr id="72" name="图片 7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5D07410-75D0-474D-8A6D-06CC5D72B5E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34901" y="2202552"/>
              <a:ext cx="2449174" cy="2452896"/>
            </a:xfrm>
            <a:prstGeom prst="rect">
              <a:avLst/>
            </a:prstGeom>
          </p:spPr>
        </p:pic>
        <p:sp>
          <p:nvSpPr>
            <p:cNvPr id="76" name="矩形 7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1EC95A5-47CB-4C7B-BF81-F03EF4F83045}"/>
                </a:ext>
              </a:extLst>
            </p:cNvPr>
            <p:cNvSpPr/>
            <p:nvPr/>
          </p:nvSpPr>
          <p:spPr>
            <a:xfrm>
              <a:off x="5389672" y="2825219"/>
              <a:ext cx="1339632" cy="1446550"/>
            </a:xfrm>
            <a:prstGeom prst="rect">
              <a:avLst/>
            </a:prstGeom>
          </p:spPr>
          <p:txBody>
            <a:bodyPr vert="horz" wrap="square">
              <a:spAutoFit/>
            </a:bodyPr>
            <a:lstStyle/>
            <a:p>
              <a:pPr algn="dist"/>
              <a:r>
                <a:rPr lang="zh-CN" altLang="en-US" sz="4400" dirty="0">
                  <a:solidFill>
                    <a:srgbClr val="BE2131"/>
                  </a:solidFill>
                  <a:latin typeface="汉仪瑞意宋W" panose="00020600040101010101" pitchFamily="18" charset="-122"/>
                  <a:ea typeface="汉仪瑞意宋W" panose="00020600040101010101" pitchFamily="18" charset="-122"/>
                </a:rPr>
                <a:t>阴阳刻</a:t>
              </a:r>
              <a:endParaRPr lang="zh-CN" altLang="en-US" sz="4400" dirty="0">
                <a:solidFill>
                  <a:srgbClr val="BE2131"/>
                </a:solidFill>
              </a:endParaRPr>
            </a:p>
          </p:txBody>
        </p:sp>
      </p:grpSp>
      <p:grpSp>
        <p:nvGrpSpPr>
          <p:cNvPr id="79" name="组合 7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30F97A9-E7C1-4DDA-9413-629DBF7E4F7A}"/>
              </a:ext>
            </a:extLst>
          </p:cNvPr>
          <p:cNvGrpSpPr/>
          <p:nvPr/>
        </p:nvGrpSpPr>
        <p:grpSpPr>
          <a:xfrm>
            <a:off x="8941063" y="1782828"/>
            <a:ext cx="2449175" cy="2452896"/>
            <a:chOff x="8866110" y="2202552"/>
            <a:chExt cx="2449174" cy="2452896"/>
          </a:xfrm>
        </p:grpSpPr>
        <p:pic>
          <p:nvPicPr>
            <p:cNvPr id="73" name="图片 7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2A33656-BE6A-4F55-AEDD-7BDD90140CD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866110" y="2202552"/>
              <a:ext cx="2449174" cy="2452896"/>
            </a:xfrm>
            <a:prstGeom prst="rect">
              <a:avLst/>
            </a:prstGeom>
          </p:spPr>
        </p:pic>
        <p:sp>
          <p:nvSpPr>
            <p:cNvPr id="77" name="矩形 7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B8222E0A-E320-4BBA-AC0C-44BE2BAAD965}"/>
                </a:ext>
              </a:extLst>
            </p:cNvPr>
            <p:cNvSpPr/>
            <p:nvPr/>
          </p:nvSpPr>
          <p:spPr>
            <a:xfrm>
              <a:off x="9420881" y="3044279"/>
              <a:ext cx="1339632" cy="769441"/>
            </a:xfrm>
            <a:prstGeom prst="rect">
              <a:avLst/>
            </a:prstGeom>
          </p:spPr>
          <p:txBody>
            <a:bodyPr vert="horz" wrap="square">
              <a:spAutoFit/>
            </a:bodyPr>
            <a:lstStyle/>
            <a:p>
              <a:pPr algn="dist"/>
              <a:r>
                <a:rPr lang="zh-CN" altLang="en-US" sz="4400" dirty="0">
                  <a:solidFill>
                    <a:srgbClr val="BE2131"/>
                  </a:solidFill>
                  <a:latin typeface="汉仪瑞意宋W" panose="00020600040101010101" pitchFamily="18" charset="-122"/>
                  <a:ea typeface="汉仪瑞意宋W" panose="00020600040101010101" pitchFamily="18" charset="-122"/>
                </a:rPr>
                <a:t>刺孔</a:t>
              </a:r>
              <a:endParaRPr lang="zh-CN" altLang="en-US" sz="4400" dirty="0">
                <a:solidFill>
                  <a:srgbClr val="BE2131"/>
                </a:solidFill>
              </a:endParaRPr>
            </a:p>
          </p:txBody>
        </p:sp>
      </p:grpSp>
      <p:sp>
        <p:nvSpPr>
          <p:cNvPr id="80" name="矩形 7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1DC44CC7-29F1-4161-A917-350F81D8164D}"/>
              </a:ext>
            </a:extLst>
          </p:cNvPr>
          <p:cNvSpPr/>
          <p:nvPr/>
        </p:nvSpPr>
        <p:spPr>
          <a:xfrm>
            <a:off x="366129" y="4397552"/>
            <a:ext cx="3474200" cy="1569660"/>
          </a:xfrm>
          <a:prstGeom prst="rect">
            <a:avLst/>
          </a:prstGeom>
        </p:spPr>
        <p:txBody>
          <a:bodyPr wrap="square">
            <a:spAutoFit/>
          </a:bodyPr>
          <a:lstStyle/>
          <a:p>
            <a:pPr algn="ctr">
              <a:lnSpc>
                <a:spcPct val="150000"/>
              </a:lnSpc>
            </a:pPr>
            <a:r>
              <a:rPr lang="zh-CN" altLang="en-US" sz="1600" dirty="0">
                <a:solidFill>
                  <a:prstClr val="black">
                    <a:lumMod val="65000"/>
                    <a:lumOff val="35000"/>
                  </a:prstClr>
                </a:solidFill>
                <a:latin typeface="汉仪新人文宋W" panose="00020600040101010101" pitchFamily="18" charset="-122"/>
                <a:ea typeface="汉仪新人文宋W" panose="00020600040101010101" pitchFamily="18" charset="-122"/>
              </a:rPr>
              <a:t>将纸折叠后产生重复的图案，是剪纸技法中最基本的一种，也是单色剪纸采用的一种表现手法。它所产生的不同效果取决于折叠的次数和角度。</a:t>
            </a:r>
          </a:p>
        </p:txBody>
      </p:sp>
      <p:sp>
        <p:nvSpPr>
          <p:cNvPr id="81" name="矩形 8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B861A63-58CD-4521-9751-F8F266C0F872}"/>
              </a:ext>
            </a:extLst>
          </p:cNvPr>
          <p:cNvSpPr/>
          <p:nvPr/>
        </p:nvSpPr>
        <p:spPr>
          <a:xfrm>
            <a:off x="4397339" y="4397552"/>
            <a:ext cx="3474200" cy="1938992"/>
          </a:xfrm>
          <a:prstGeom prst="rect">
            <a:avLst/>
          </a:prstGeom>
        </p:spPr>
        <p:txBody>
          <a:bodyPr wrap="square">
            <a:spAutoFit/>
          </a:bodyPr>
          <a:lstStyle/>
          <a:p>
            <a:pPr algn="ctr">
              <a:lnSpc>
                <a:spcPct val="150000"/>
              </a:lnSpc>
            </a:pPr>
            <a:r>
              <a:rPr lang="zh-CN" altLang="en-US" sz="1600" dirty="0">
                <a:solidFill>
                  <a:prstClr val="black">
                    <a:lumMod val="65000"/>
                    <a:lumOff val="35000"/>
                  </a:prstClr>
                </a:solidFill>
                <a:latin typeface="汉仪新人文宋W" panose="00020600040101010101" pitchFamily="18" charset="-122"/>
                <a:ea typeface="汉仪新人文宋W" panose="00020600040101010101" pitchFamily="18" charset="-122"/>
              </a:rPr>
              <a:t>剪纸的基本效果是通过单独或混合使用阴阳线得到的。阴刻也称镌刻，就是刻去表示物象结构的轮廓线，阳刻也称镂刻，正好与阴刻相反，是刻去空白部分，保留轮廓线。</a:t>
            </a:r>
          </a:p>
        </p:txBody>
      </p:sp>
      <p:sp>
        <p:nvSpPr>
          <p:cNvPr id="82" name="矩形 8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4B885E1-88DE-4F88-B5A4-702580F83CAA}"/>
              </a:ext>
            </a:extLst>
          </p:cNvPr>
          <p:cNvSpPr/>
          <p:nvPr/>
        </p:nvSpPr>
        <p:spPr>
          <a:xfrm>
            <a:off x="8414144" y="4397553"/>
            <a:ext cx="3474200" cy="1200329"/>
          </a:xfrm>
          <a:prstGeom prst="rect">
            <a:avLst/>
          </a:prstGeom>
        </p:spPr>
        <p:txBody>
          <a:bodyPr wrap="square">
            <a:spAutoFit/>
          </a:bodyPr>
          <a:lstStyle/>
          <a:p>
            <a:pPr algn="ctr">
              <a:lnSpc>
                <a:spcPct val="150000"/>
              </a:lnSpc>
            </a:pPr>
            <a:r>
              <a:rPr lang="zh-CN" altLang="en-US" sz="1600" dirty="0">
                <a:solidFill>
                  <a:prstClr val="black">
                    <a:lumMod val="65000"/>
                    <a:lumOff val="35000"/>
                  </a:prstClr>
                </a:solidFill>
                <a:latin typeface="汉仪新人文宋W" panose="00020600040101010101" pitchFamily="18" charset="-122"/>
                <a:ea typeface="汉仪新人文宋W" panose="00020600040101010101" pitchFamily="18" charset="-122"/>
              </a:rPr>
              <a:t>用小刀或剪子在纸上剪刻出基本轮廓，然后用针在图案上刺孔，主要是让多层纸连接，同时于粗糙中见细致。</a:t>
            </a:r>
          </a:p>
        </p:txBody>
      </p:sp>
    </p:spTree>
    <p:extLst>
      <p:ext uri="{BB962C8B-B14F-4D97-AF65-F5344CB8AC3E}">
        <p14:creationId xmlns:p14="http://schemas.microsoft.com/office/powerpoint/2010/main" val="459468252"/>
      </p:ext>
    </p:extLst>
  </p:cSld>
  <p:clrMapOvr>
    <a:masterClrMapping/>
  </p:clrMapOvr>
  <mc:AlternateContent xmlns:mc="http://schemas.openxmlformats.org/markup-compatibility/2006" xmlns:p14="http://schemas.microsoft.com/office/powerpoint/2010/main">
    <mc:Choice Requires="p14">
      <p:transition spd="slow" p14:dur="1500" advClick="0" advTm="6000">
        <p:random/>
      </p:transition>
    </mc:Choice>
    <mc:Fallback xmlns:a14="http://schemas.microsoft.com/office/drawing/2010/main" xmlns:a16="http://schemas.microsoft.com/office/drawing/2014/main" xmlns="">
      <p:transition spd="slow" advClick="0" advTm="6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9" presetClass="entr" presetSubtype="0" decel="100000" fill="hold" nodeType="afterEffect">
                                  <p:stCondLst>
                                    <p:cond delay="0"/>
                                  </p:stCondLst>
                                  <p:childTnLst>
                                    <p:set>
                                      <p:cBhvr>
                                        <p:cTn id="12" dur="1" fill="hold">
                                          <p:stCondLst>
                                            <p:cond delay="0"/>
                                          </p:stCondLst>
                                        </p:cTn>
                                        <p:tgtEl>
                                          <p:spTgt spid="75"/>
                                        </p:tgtEl>
                                        <p:attrNameLst>
                                          <p:attrName>style.visibility</p:attrName>
                                        </p:attrNameLst>
                                      </p:cBhvr>
                                      <p:to>
                                        <p:strVal val="visible"/>
                                      </p:to>
                                    </p:set>
                                    <p:anim calcmode="lin" valueType="num">
                                      <p:cBhvr>
                                        <p:cTn id="13" dur="500" fill="hold"/>
                                        <p:tgtEl>
                                          <p:spTgt spid="75"/>
                                        </p:tgtEl>
                                        <p:attrNameLst>
                                          <p:attrName>ppt_w</p:attrName>
                                        </p:attrNameLst>
                                      </p:cBhvr>
                                      <p:tavLst>
                                        <p:tav tm="0">
                                          <p:val>
                                            <p:fltVal val="0"/>
                                          </p:val>
                                        </p:tav>
                                        <p:tav tm="100000">
                                          <p:val>
                                            <p:strVal val="#ppt_w"/>
                                          </p:val>
                                        </p:tav>
                                      </p:tavLst>
                                    </p:anim>
                                    <p:anim calcmode="lin" valueType="num">
                                      <p:cBhvr>
                                        <p:cTn id="14" dur="500" fill="hold"/>
                                        <p:tgtEl>
                                          <p:spTgt spid="75"/>
                                        </p:tgtEl>
                                        <p:attrNameLst>
                                          <p:attrName>ppt_h</p:attrName>
                                        </p:attrNameLst>
                                      </p:cBhvr>
                                      <p:tavLst>
                                        <p:tav tm="0">
                                          <p:val>
                                            <p:fltVal val="0"/>
                                          </p:val>
                                        </p:tav>
                                        <p:tav tm="100000">
                                          <p:val>
                                            <p:strVal val="#ppt_h"/>
                                          </p:val>
                                        </p:tav>
                                      </p:tavLst>
                                    </p:anim>
                                    <p:anim calcmode="lin" valueType="num">
                                      <p:cBhvr>
                                        <p:cTn id="15" dur="500" fill="hold"/>
                                        <p:tgtEl>
                                          <p:spTgt spid="75"/>
                                        </p:tgtEl>
                                        <p:attrNameLst>
                                          <p:attrName>style.rotation</p:attrName>
                                        </p:attrNameLst>
                                      </p:cBhvr>
                                      <p:tavLst>
                                        <p:tav tm="0">
                                          <p:val>
                                            <p:fltVal val="360"/>
                                          </p:val>
                                        </p:tav>
                                        <p:tav tm="100000">
                                          <p:val>
                                            <p:fltVal val="0"/>
                                          </p:val>
                                        </p:tav>
                                      </p:tavLst>
                                    </p:anim>
                                    <p:animEffect transition="in" filter="fade">
                                      <p:cBhvr>
                                        <p:cTn id="16" dur="500"/>
                                        <p:tgtEl>
                                          <p:spTgt spid="75"/>
                                        </p:tgtEl>
                                      </p:cBhvr>
                                    </p:animEffect>
                                  </p:childTnLst>
                                </p:cTn>
                              </p:par>
                            </p:childTnLst>
                          </p:cTn>
                        </p:par>
                        <p:par>
                          <p:cTn id="17" fill="hold">
                            <p:stCondLst>
                              <p:cond delay="1500"/>
                            </p:stCondLst>
                            <p:childTnLst>
                              <p:par>
                                <p:cTn id="18" presetID="37" presetClass="entr" presetSubtype="0" fill="hold" grpId="0" nodeType="afterEffect">
                                  <p:stCondLst>
                                    <p:cond delay="0"/>
                                  </p:stCondLst>
                                  <p:childTnLst>
                                    <p:set>
                                      <p:cBhvr>
                                        <p:cTn id="19" dur="1" fill="hold">
                                          <p:stCondLst>
                                            <p:cond delay="0"/>
                                          </p:stCondLst>
                                        </p:cTn>
                                        <p:tgtEl>
                                          <p:spTgt spid="80"/>
                                        </p:tgtEl>
                                        <p:attrNameLst>
                                          <p:attrName>style.visibility</p:attrName>
                                        </p:attrNameLst>
                                      </p:cBhvr>
                                      <p:to>
                                        <p:strVal val="visible"/>
                                      </p:to>
                                    </p:set>
                                    <p:animEffect transition="in" filter="fade">
                                      <p:cBhvr>
                                        <p:cTn id="20" dur="1000"/>
                                        <p:tgtEl>
                                          <p:spTgt spid="80"/>
                                        </p:tgtEl>
                                      </p:cBhvr>
                                    </p:animEffect>
                                    <p:anim calcmode="lin" valueType="num">
                                      <p:cBhvr>
                                        <p:cTn id="21" dur="1000" fill="hold"/>
                                        <p:tgtEl>
                                          <p:spTgt spid="80"/>
                                        </p:tgtEl>
                                        <p:attrNameLst>
                                          <p:attrName>ppt_x</p:attrName>
                                        </p:attrNameLst>
                                      </p:cBhvr>
                                      <p:tavLst>
                                        <p:tav tm="0">
                                          <p:val>
                                            <p:strVal val="#ppt_x"/>
                                          </p:val>
                                        </p:tav>
                                        <p:tav tm="100000">
                                          <p:val>
                                            <p:strVal val="#ppt_x"/>
                                          </p:val>
                                        </p:tav>
                                      </p:tavLst>
                                    </p:anim>
                                    <p:anim calcmode="lin" valueType="num">
                                      <p:cBhvr>
                                        <p:cTn id="22" dur="900" decel="100000" fill="hold"/>
                                        <p:tgtEl>
                                          <p:spTgt spid="80"/>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80"/>
                                        </p:tgtEl>
                                        <p:attrNameLst>
                                          <p:attrName>ppt_y</p:attrName>
                                        </p:attrNameLst>
                                      </p:cBhvr>
                                      <p:tavLst>
                                        <p:tav tm="0">
                                          <p:val>
                                            <p:strVal val="#ppt_y-.03"/>
                                          </p:val>
                                        </p:tav>
                                        <p:tav tm="100000">
                                          <p:val>
                                            <p:strVal val="#ppt_y"/>
                                          </p:val>
                                        </p:tav>
                                      </p:tavLst>
                                    </p:anim>
                                  </p:childTnLst>
                                </p:cTn>
                              </p:par>
                            </p:childTnLst>
                          </p:cTn>
                        </p:par>
                        <p:par>
                          <p:cTn id="24" fill="hold">
                            <p:stCondLst>
                              <p:cond delay="2500"/>
                            </p:stCondLst>
                            <p:childTnLst>
                              <p:par>
                                <p:cTn id="25" presetID="49" presetClass="entr" presetSubtype="0" decel="100000" fill="hold" nodeType="afterEffect">
                                  <p:stCondLst>
                                    <p:cond delay="0"/>
                                  </p:stCondLst>
                                  <p:childTnLst>
                                    <p:set>
                                      <p:cBhvr>
                                        <p:cTn id="26" dur="1" fill="hold">
                                          <p:stCondLst>
                                            <p:cond delay="0"/>
                                          </p:stCondLst>
                                        </p:cTn>
                                        <p:tgtEl>
                                          <p:spTgt spid="78"/>
                                        </p:tgtEl>
                                        <p:attrNameLst>
                                          <p:attrName>style.visibility</p:attrName>
                                        </p:attrNameLst>
                                      </p:cBhvr>
                                      <p:to>
                                        <p:strVal val="visible"/>
                                      </p:to>
                                    </p:set>
                                    <p:anim calcmode="lin" valueType="num">
                                      <p:cBhvr>
                                        <p:cTn id="27" dur="500" fill="hold"/>
                                        <p:tgtEl>
                                          <p:spTgt spid="78"/>
                                        </p:tgtEl>
                                        <p:attrNameLst>
                                          <p:attrName>ppt_w</p:attrName>
                                        </p:attrNameLst>
                                      </p:cBhvr>
                                      <p:tavLst>
                                        <p:tav tm="0">
                                          <p:val>
                                            <p:fltVal val="0"/>
                                          </p:val>
                                        </p:tav>
                                        <p:tav tm="100000">
                                          <p:val>
                                            <p:strVal val="#ppt_w"/>
                                          </p:val>
                                        </p:tav>
                                      </p:tavLst>
                                    </p:anim>
                                    <p:anim calcmode="lin" valueType="num">
                                      <p:cBhvr>
                                        <p:cTn id="28" dur="500" fill="hold"/>
                                        <p:tgtEl>
                                          <p:spTgt spid="78"/>
                                        </p:tgtEl>
                                        <p:attrNameLst>
                                          <p:attrName>ppt_h</p:attrName>
                                        </p:attrNameLst>
                                      </p:cBhvr>
                                      <p:tavLst>
                                        <p:tav tm="0">
                                          <p:val>
                                            <p:fltVal val="0"/>
                                          </p:val>
                                        </p:tav>
                                        <p:tav tm="100000">
                                          <p:val>
                                            <p:strVal val="#ppt_h"/>
                                          </p:val>
                                        </p:tav>
                                      </p:tavLst>
                                    </p:anim>
                                    <p:anim calcmode="lin" valueType="num">
                                      <p:cBhvr>
                                        <p:cTn id="29" dur="500" fill="hold"/>
                                        <p:tgtEl>
                                          <p:spTgt spid="78"/>
                                        </p:tgtEl>
                                        <p:attrNameLst>
                                          <p:attrName>style.rotation</p:attrName>
                                        </p:attrNameLst>
                                      </p:cBhvr>
                                      <p:tavLst>
                                        <p:tav tm="0">
                                          <p:val>
                                            <p:fltVal val="360"/>
                                          </p:val>
                                        </p:tav>
                                        <p:tav tm="100000">
                                          <p:val>
                                            <p:fltVal val="0"/>
                                          </p:val>
                                        </p:tav>
                                      </p:tavLst>
                                    </p:anim>
                                    <p:animEffect transition="in" filter="fade">
                                      <p:cBhvr>
                                        <p:cTn id="30" dur="500"/>
                                        <p:tgtEl>
                                          <p:spTgt spid="78"/>
                                        </p:tgtEl>
                                      </p:cBhvr>
                                    </p:animEffect>
                                  </p:childTnLst>
                                </p:cTn>
                              </p:par>
                            </p:childTnLst>
                          </p:cTn>
                        </p:par>
                        <p:par>
                          <p:cTn id="31" fill="hold">
                            <p:stCondLst>
                              <p:cond delay="3000"/>
                            </p:stCondLst>
                            <p:childTnLst>
                              <p:par>
                                <p:cTn id="32" presetID="37" presetClass="entr" presetSubtype="0" fill="hold" grpId="0" nodeType="afterEffect">
                                  <p:stCondLst>
                                    <p:cond delay="0"/>
                                  </p:stCondLst>
                                  <p:childTnLst>
                                    <p:set>
                                      <p:cBhvr>
                                        <p:cTn id="33" dur="1" fill="hold">
                                          <p:stCondLst>
                                            <p:cond delay="0"/>
                                          </p:stCondLst>
                                        </p:cTn>
                                        <p:tgtEl>
                                          <p:spTgt spid="81"/>
                                        </p:tgtEl>
                                        <p:attrNameLst>
                                          <p:attrName>style.visibility</p:attrName>
                                        </p:attrNameLst>
                                      </p:cBhvr>
                                      <p:to>
                                        <p:strVal val="visible"/>
                                      </p:to>
                                    </p:set>
                                    <p:animEffect transition="in" filter="fade">
                                      <p:cBhvr>
                                        <p:cTn id="34" dur="1000"/>
                                        <p:tgtEl>
                                          <p:spTgt spid="81"/>
                                        </p:tgtEl>
                                      </p:cBhvr>
                                    </p:animEffect>
                                    <p:anim calcmode="lin" valueType="num">
                                      <p:cBhvr>
                                        <p:cTn id="35" dur="1000" fill="hold"/>
                                        <p:tgtEl>
                                          <p:spTgt spid="81"/>
                                        </p:tgtEl>
                                        <p:attrNameLst>
                                          <p:attrName>ppt_x</p:attrName>
                                        </p:attrNameLst>
                                      </p:cBhvr>
                                      <p:tavLst>
                                        <p:tav tm="0">
                                          <p:val>
                                            <p:strVal val="#ppt_x"/>
                                          </p:val>
                                        </p:tav>
                                        <p:tav tm="100000">
                                          <p:val>
                                            <p:strVal val="#ppt_x"/>
                                          </p:val>
                                        </p:tav>
                                      </p:tavLst>
                                    </p:anim>
                                    <p:anim calcmode="lin" valueType="num">
                                      <p:cBhvr>
                                        <p:cTn id="36" dur="900" decel="100000" fill="hold"/>
                                        <p:tgtEl>
                                          <p:spTgt spid="81"/>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81"/>
                                        </p:tgtEl>
                                        <p:attrNameLst>
                                          <p:attrName>ppt_y</p:attrName>
                                        </p:attrNameLst>
                                      </p:cBhvr>
                                      <p:tavLst>
                                        <p:tav tm="0">
                                          <p:val>
                                            <p:strVal val="#ppt_y-.03"/>
                                          </p:val>
                                        </p:tav>
                                        <p:tav tm="100000">
                                          <p:val>
                                            <p:strVal val="#ppt_y"/>
                                          </p:val>
                                        </p:tav>
                                      </p:tavLst>
                                    </p:anim>
                                  </p:childTnLst>
                                </p:cTn>
                              </p:par>
                            </p:childTnLst>
                          </p:cTn>
                        </p:par>
                        <p:par>
                          <p:cTn id="38" fill="hold">
                            <p:stCondLst>
                              <p:cond delay="4000"/>
                            </p:stCondLst>
                            <p:childTnLst>
                              <p:par>
                                <p:cTn id="39" presetID="49" presetClass="entr" presetSubtype="0" decel="100000" fill="hold" nodeType="afterEffect">
                                  <p:stCondLst>
                                    <p:cond delay="0"/>
                                  </p:stCondLst>
                                  <p:childTnLst>
                                    <p:set>
                                      <p:cBhvr>
                                        <p:cTn id="40" dur="1" fill="hold">
                                          <p:stCondLst>
                                            <p:cond delay="0"/>
                                          </p:stCondLst>
                                        </p:cTn>
                                        <p:tgtEl>
                                          <p:spTgt spid="79"/>
                                        </p:tgtEl>
                                        <p:attrNameLst>
                                          <p:attrName>style.visibility</p:attrName>
                                        </p:attrNameLst>
                                      </p:cBhvr>
                                      <p:to>
                                        <p:strVal val="visible"/>
                                      </p:to>
                                    </p:set>
                                    <p:anim calcmode="lin" valueType="num">
                                      <p:cBhvr>
                                        <p:cTn id="41" dur="500" fill="hold"/>
                                        <p:tgtEl>
                                          <p:spTgt spid="79"/>
                                        </p:tgtEl>
                                        <p:attrNameLst>
                                          <p:attrName>ppt_w</p:attrName>
                                        </p:attrNameLst>
                                      </p:cBhvr>
                                      <p:tavLst>
                                        <p:tav tm="0">
                                          <p:val>
                                            <p:fltVal val="0"/>
                                          </p:val>
                                        </p:tav>
                                        <p:tav tm="100000">
                                          <p:val>
                                            <p:strVal val="#ppt_w"/>
                                          </p:val>
                                        </p:tav>
                                      </p:tavLst>
                                    </p:anim>
                                    <p:anim calcmode="lin" valueType="num">
                                      <p:cBhvr>
                                        <p:cTn id="42" dur="500" fill="hold"/>
                                        <p:tgtEl>
                                          <p:spTgt spid="79"/>
                                        </p:tgtEl>
                                        <p:attrNameLst>
                                          <p:attrName>ppt_h</p:attrName>
                                        </p:attrNameLst>
                                      </p:cBhvr>
                                      <p:tavLst>
                                        <p:tav tm="0">
                                          <p:val>
                                            <p:fltVal val="0"/>
                                          </p:val>
                                        </p:tav>
                                        <p:tav tm="100000">
                                          <p:val>
                                            <p:strVal val="#ppt_h"/>
                                          </p:val>
                                        </p:tav>
                                      </p:tavLst>
                                    </p:anim>
                                    <p:anim calcmode="lin" valueType="num">
                                      <p:cBhvr>
                                        <p:cTn id="43" dur="500" fill="hold"/>
                                        <p:tgtEl>
                                          <p:spTgt spid="79"/>
                                        </p:tgtEl>
                                        <p:attrNameLst>
                                          <p:attrName>style.rotation</p:attrName>
                                        </p:attrNameLst>
                                      </p:cBhvr>
                                      <p:tavLst>
                                        <p:tav tm="0">
                                          <p:val>
                                            <p:fltVal val="360"/>
                                          </p:val>
                                        </p:tav>
                                        <p:tav tm="100000">
                                          <p:val>
                                            <p:fltVal val="0"/>
                                          </p:val>
                                        </p:tav>
                                      </p:tavLst>
                                    </p:anim>
                                    <p:animEffect transition="in" filter="fade">
                                      <p:cBhvr>
                                        <p:cTn id="44" dur="500"/>
                                        <p:tgtEl>
                                          <p:spTgt spid="79"/>
                                        </p:tgtEl>
                                      </p:cBhvr>
                                    </p:animEffect>
                                  </p:childTnLst>
                                </p:cTn>
                              </p:par>
                            </p:childTnLst>
                          </p:cTn>
                        </p:par>
                        <p:par>
                          <p:cTn id="45" fill="hold">
                            <p:stCondLst>
                              <p:cond delay="4500"/>
                            </p:stCondLst>
                            <p:childTnLst>
                              <p:par>
                                <p:cTn id="46" presetID="37" presetClass="entr" presetSubtype="0" fill="hold" grpId="0" nodeType="afterEffect">
                                  <p:stCondLst>
                                    <p:cond delay="0"/>
                                  </p:stCondLst>
                                  <p:childTnLst>
                                    <p:set>
                                      <p:cBhvr>
                                        <p:cTn id="47" dur="1" fill="hold">
                                          <p:stCondLst>
                                            <p:cond delay="0"/>
                                          </p:stCondLst>
                                        </p:cTn>
                                        <p:tgtEl>
                                          <p:spTgt spid="82"/>
                                        </p:tgtEl>
                                        <p:attrNameLst>
                                          <p:attrName>style.visibility</p:attrName>
                                        </p:attrNameLst>
                                      </p:cBhvr>
                                      <p:to>
                                        <p:strVal val="visible"/>
                                      </p:to>
                                    </p:set>
                                    <p:animEffect transition="in" filter="fade">
                                      <p:cBhvr>
                                        <p:cTn id="48" dur="1000"/>
                                        <p:tgtEl>
                                          <p:spTgt spid="82"/>
                                        </p:tgtEl>
                                      </p:cBhvr>
                                    </p:animEffect>
                                    <p:anim calcmode="lin" valueType="num">
                                      <p:cBhvr>
                                        <p:cTn id="49" dur="1000" fill="hold"/>
                                        <p:tgtEl>
                                          <p:spTgt spid="82"/>
                                        </p:tgtEl>
                                        <p:attrNameLst>
                                          <p:attrName>ppt_x</p:attrName>
                                        </p:attrNameLst>
                                      </p:cBhvr>
                                      <p:tavLst>
                                        <p:tav tm="0">
                                          <p:val>
                                            <p:strVal val="#ppt_x"/>
                                          </p:val>
                                        </p:tav>
                                        <p:tav tm="100000">
                                          <p:val>
                                            <p:strVal val="#ppt_x"/>
                                          </p:val>
                                        </p:tav>
                                      </p:tavLst>
                                    </p:anim>
                                    <p:anim calcmode="lin" valueType="num">
                                      <p:cBhvr>
                                        <p:cTn id="50" dur="900" decel="100000" fill="hold"/>
                                        <p:tgtEl>
                                          <p:spTgt spid="82"/>
                                        </p:tgtEl>
                                        <p:attrNameLst>
                                          <p:attrName>ppt_y</p:attrName>
                                        </p:attrNameLst>
                                      </p:cBhvr>
                                      <p:tavLst>
                                        <p:tav tm="0">
                                          <p:val>
                                            <p:strVal val="#ppt_y+1"/>
                                          </p:val>
                                        </p:tav>
                                        <p:tav tm="100000">
                                          <p:val>
                                            <p:strVal val="#ppt_y-.03"/>
                                          </p:val>
                                        </p:tav>
                                      </p:tavLst>
                                    </p:anim>
                                    <p:anim calcmode="lin" valueType="num">
                                      <p:cBhvr>
                                        <p:cTn id="51" dur="100" accel="100000" fill="hold">
                                          <p:stCondLst>
                                            <p:cond delay="900"/>
                                          </p:stCondLst>
                                        </p:cTn>
                                        <p:tgtEl>
                                          <p:spTgt spid="8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0" grpId="0"/>
      <p:bldP spid="81" grpId="0"/>
      <p:bldP spid="8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01AB63E-5D2A-4254-AC1B-A7ED8925D51F}"/>
              </a:ext>
            </a:extLst>
          </p:cNvPr>
          <p:cNvSpPr/>
          <p:nvPr/>
        </p:nvSpPr>
        <p:spPr>
          <a:xfrm>
            <a:off x="209863" y="783656"/>
            <a:ext cx="10146936" cy="4450204"/>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1F99B370-E0D6-46B1-AD81-0B72BC8B5450}"/>
              </a:ext>
            </a:extLst>
          </p:cNvPr>
          <p:cNvSpPr/>
          <p:nvPr/>
        </p:nvSpPr>
        <p:spPr>
          <a:xfrm>
            <a:off x="400151" y="5336185"/>
            <a:ext cx="10168639" cy="923330"/>
          </a:xfrm>
          <a:prstGeom prst="rect">
            <a:avLst/>
          </a:prstGeom>
        </p:spPr>
        <p:txBody>
          <a:bodyPr wrap="square">
            <a:spAutoFit/>
          </a:bodyPr>
          <a:lstStyle/>
          <a:p>
            <a:pPr algn="ctr">
              <a:lnSpc>
                <a:spcPct val="150000"/>
              </a:lnSpc>
            </a:pPr>
            <a:r>
              <a:rPr lang="zh-CN" altLang="en-US" dirty="0">
                <a:solidFill>
                  <a:prstClr val="black">
                    <a:lumMod val="65000"/>
                    <a:lumOff val="35000"/>
                  </a:prstClr>
                </a:solidFill>
                <a:latin typeface="汉仪新人文宋W" panose="00020600040101010101" pitchFamily="18" charset="-122"/>
                <a:ea typeface="汉仪新人文宋W" panose="00020600040101010101" pitchFamily="18" charset="-122"/>
              </a:rPr>
              <a:t>通过剪纸，人们虚构了美好的形象；来慰藉自己的心灵，来张扬人征服自然的伟大创造力，</a:t>
            </a:r>
            <a:endParaRPr lang="en-US" altLang="zh-CN" dirty="0">
              <a:solidFill>
                <a:prstClr val="black">
                  <a:lumMod val="65000"/>
                  <a:lumOff val="35000"/>
                </a:prstClr>
              </a:solidFill>
              <a:latin typeface="汉仪新人文宋W" panose="00020600040101010101" pitchFamily="18" charset="-122"/>
              <a:ea typeface="汉仪新人文宋W" panose="00020600040101010101" pitchFamily="18" charset="-122"/>
            </a:endParaRPr>
          </a:p>
          <a:p>
            <a:pPr algn="ctr">
              <a:lnSpc>
                <a:spcPct val="150000"/>
              </a:lnSpc>
            </a:pPr>
            <a:r>
              <a:rPr lang="zh-CN" altLang="en-US" dirty="0">
                <a:solidFill>
                  <a:prstClr val="black">
                    <a:lumMod val="65000"/>
                    <a:lumOff val="35000"/>
                  </a:prstClr>
                </a:solidFill>
                <a:latin typeface="汉仪新人文宋W" panose="00020600040101010101" pitchFamily="18" charset="-122"/>
                <a:ea typeface="汉仪新人文宋W" panose="00020600040101010101" pitchFamily="18" charset="-122"/>
              </a:rPr>
              <a:t>以期建立自己的理想世界，并肯定人的力量，鼓舞人们继续奋斗的勇气</a:t>
            </a:r>
          </a:p>
        </p:txBody>
      </p:sp>
      <p:sp>
        <p:nvSpPr>
          <p:cNvPr id="7" name="矩形 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30C4BD0D-38F5-4B9C-B5A2-0056C8C62DA1}"/>
              </a:ext>
            </a:extLst>
          </p:cNvPr>
          <p:cNvSpPr/>
          <p:nvPr/>
        </p:nvSpPr>
        <p:spPr>
          <a:xfrm>
            <a:off x="10397418" y="931266"/>
            <a:ext cx="694143" cy="4832092"/>
          </a:xfrm>
          <a:prstGeom prst="rect">
            <a:avLst/>
          </a:prstGeom>
        </p:spPr>
        <p:txBody>
          <a:bodyPr vert="horz" wrap="square">
            <a:spAutoFit/>
          </a:bodyPr>
          <a:lstStyle/>
          <a:p>
            <a:pPr algn="dist"/>
            <a:r>
              <a:rPr lang="zh-CN" altLang="en-US" sz="4400" b="1" dirty="0">
                <a:solidFill>
                  <a:srgbClr val="3A3B3D"/>
                </a:solidFill>
                <a:latin typeface="汉仪瑞意宋W" panose="00020600040101010101" pitchFamily="18" charset="-122"/>
                <a:ea typeface="汉仪瑞意宋W" panose="00020600040101010101" pitchFamily="18" charset="-122"/>
              </a:rPr>
              <a:t>中国剪纸内容 </a:t>
            </a:r>
            <a:endParaRPr lang="zh-CN" altLang="en-US" sz="4400" dirty="0">
              <a:solidFill>
                <a:srgbClr val="3A3B3D"/>
              </a:solidFill>
            </a:endParaRPr>
          </a:p>
        </p:txBody>
      </p:sp>
      <p:grpSp>
        <p:nvGrpSpPr>
          <p:cNvPr id="8" name="组合 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66C0C09B-4034-4694-8D89-FB6F8FBF001D}"/>
              </a:ext>
            </a:extLst>
          </p:cNvPr>
          <p:cNvGrpSpPr/>
          <p:nvPr/>
        </p:nvGrpSpPr>
        <p:grpSpPr>
          <a:xfrm>
            <a:off x="10744487" y="4632930"/>
            <a:ext cx="1201860" cy="1201860"/>
            <a:chOff x="3809996" y="4408714"/>
            <a:chExt cx="1306290" cy="1306290"/>
          </a:xfrm>
        </p:grpSpPr>
        <p:pic>
          <p:nvPicPr>
            <p:cNvPr id="9" name="图片 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DD091B1A-86CE-4531-8C5F-8273612BE9E9}"/>
                </a:ext>
              </a:extLst>
            </p:cNvPr>
            <p:cNvPicPr>
              <a:picLocks noChangeAspect="1"/>
            </p:cNvPicPr>
            <p:nvPr/>
          </p:nvPicPr>
          <p:blipFill>
            <a:blip r:embed="rId4" cstate="screen">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tretch>
              <a:fillRect/>
            </a:stretch>
          </p:blipFill>
          <p:spPr>
            <a:xfrm>
              <a:off x="3809996" y="4408714"/>
              <a:ext cx="1306290" cy="1306290"/>
            </a:xfrm>
            <a:prstGeom prst="rect">
              <a:avLst/>
            </a:prstGeom>
          </p:spPr>
        </p:pic>
        <p:sp>
          <p:nvSpPr>
            <p:cNvPr id="10" name="文本框 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904DA654-D60F-437C-ACDD-FD5BE7786159}"/>
                </a:ext>
              </a:extLst>
            </p:cNvPr>
            <p:cNvSpPr txBox="1"/>
            <p:nvPr/>
          </p:nvSpPr>
          <p:spPr>
            <a:xfrm>
              <a:off x="4094861" y="4816629"/>
              <a:ext cx="791016" cy="401423"/>
            </a:xfrm>
            <a:prstGeom prst="rect">
              <a:avLst/>
            </a:prstGeom>
            <a:noFill/>
          </p:spPr>
          <p:txBody>
            <a:bodyPr wrap="square" rtlCol="0">
              <a:spAutoFit/>
            </a:bodyPr>
            <a:lstStyle/>
            <a:p>
              <a:pPr algn="ctr"/>
              <a:r>
                <a:rPr lang="zh-CN" altLang="en-US" b="1" dirty="0">
                  <a:solidFill>
                    <a:schemeClr val="bg1"/>
                  </a:solidFill>
                  <a:latin typeface="汉仪瑞意宋W" panose="00020600040101010101" pitchFamily="18" charset="-122"/>
                  <a:ea typeface="汉仪瑞意宋W" panose="00020600040101010101" pitchFamily="18" charset="-122"/>
                </a:rPr>
                <a:t>意义</a:t>
              </a:r>
            </a:p>
          </p:txBody>
        </p:sp>
      </p:grpSp>
    </p:spTree>
    <p:extLst>
      <p:ext uri="{BB962C8B-B14F-4D97-AF65-F5344CB8AC3E}">
        <p14:creationId xmlns:p14="http://schemas.microsoft.com/office/powerpoint/2010/main" val="2376890667"/>
      </p:ext>
    </p:extLst>
  </p:cSld>
  <p:clrMapOvr>
    <a:masterClrMapping/>
  </p:clrMapOvr>
  <mc:AlternateContent xmlns:mc="http://schemas.openxmlformats.org/markup-compatibility/2006" xmlns:p14="http://schemas.microsoft.com/office/powerpoint/2010/main">
    <mc:Choice Requires="p14">
      <p:transition spd="slow" p14:dur="1500" advClick="0" advTm="6000">
        <p:random/>
      </p:transition>
    </mc:Choice>
    <mc:Fallback xmlns:a14="http://schemas.microsoft.com/office/drawing/2010/main" xmlns:a16="http://schemas.microsoft.com/office/drawing/2014/main" xmlns="">
      <p:transition spd="slow" advClick="0" advTm="6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3000"/>
                                        <p:tgtEl>
                                          <p:spTgt spid="5"/>
                                        </p:tgtEl>
                                      </p:cBhvr>
                                    </p:animEffect>
                                  </p:childTnLst>
                                </p:cTn>
                              </p:par>
                            </p:childTnLst>
                          </p:cTn>
                        </p:par>
                        <p:par>
                          <p:cTn id="8" fill="hold">
                            <p:stCondLst>
                              <p:cond delay="30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4000"/>
                            </p:stCondLst>
                            <p:childTnLst>
                              <p:par>
                                <p:cTn id="15" presetID="10"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par>
                          <p:cTn id="18" fill="hold">
                            <p:stCondLst>
                              <p:cond delay="4500"/>
                            </p:stCondLst>
                            <p:childTnLst>
                              <p:par>
                                <p:cTn id="19" presetID="10"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0AEC8979-BF86-485C-86E7-F47A6171ED2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800000">
            <a:off x="9481" y="1741491"/>
            <a:ext cx="1646187" cy="3375025"/>
          </a:xfrm>
          <a:prstGeom prst="rect">
            <a:avLst/>
          </a:prstGeom>
        </p:spPr>
      </p:pic>
      <p:pic>
        <p:nvPicPr>
          <p:cNvPr id="68" name="图片 67">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C6C17D24-2137-434E-96A2-092538E110B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545813" y="1741491"/>
            <a:ext cx="1646187" cy="3375025"/>
          </a:xfrm>
          <a:prstGeom prst="rect">
            <a:avLst/>
          </a:prstGeom>
        </p:spPr>
      </p:pic>
      <p:pic>
        <p:nvPicPr>
          <p:cNvPr id="74" name="图片 73">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FA0E8E26-AB0E-47F6-835A-6B9DB32F763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45970" y="1226351"/>
            <a:ext cx="2699825" cy="3572934"/>
          </a:xfrm>
          <a:prstGeom prst="rect">
            <a:avLst/>
          </a:prstGeom>
        </p:spPr>
      </p:pic>
      <p:pic>
        <p:nvPicPr>
          <p:cNvPr id="76" name="图片 75">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6AA0A235-62A0-4971-BE6B-EA30B7A7B47C}"/>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a:ext>
            </a:extLst>
          </a:blip>
          <a:srcRect/>
          <a:stretch/>
        </p:blipFill>
        <p:spPr>
          <a:xfrm>
            <a:off x="1077761" y="1608671"/>
            <a:ext cx="6536504" cy="4080933"/>
          </a:xfrm>
          <a:prstGeom prst="rect">
            <a:avLst/>
          </a:prstGeom>
        </p:spPr>
      </p:pic>
      <p:pic>
        <p:nvPicPr>
          <p:cNvPr id="78" name="图片 77">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3D4597BF-7DC1-4FAD-BB49-F233AE253885}"/>
              </a:ext>
            </a:extLst>
          </p:cNvPr>
          <p:cNvPicPr>
            <a:picLocks noChangeAspect="1"/>
          </p:cNvPicPr>
          <p:nvPr/>
        </p:nvPicPr>
        <p:blipFill>
          <a:blip r:embed="rId7">
            <a:grayscl/>
            <a:extLst>
              <a:ext uri="{28A0092B-C50C-407E-A947-70E740481C1C}">
                <a14:useLocalDpi xmlns:a14="http://schemas.microsoft.com/office/drawing/2010/main"/>
              </a:ext>
            </a:extLst>
          </a:blip>
          <a:stretch>
            <a:fillRect/>
          </a:stretch>
        </p:blipFill>
        <p:spPr>
          <a:xfrm>
            <a:off x="9218273" y="784637"/>
            <a:ext cx="2173641" cy="1318059"/>
          </a:xfrm>
          <a:prstGeom prst="rect">
            <a:avLst/>
          </a:prstGeom>
          <a:effectLst/>
        </p:spPr>
      </p:pic>
      <p:pic>
        <p:nvPicPr>
          <p:cNvPr id="79" name="图片 78">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4B1A90B8-E026-4A80-A97F-22D1714179DC}"/>
              </a:ext>
            </a:extLst>
          </p:cNvPr>
          <p:cNvPicPr>
            <a:picLocks noChangeAspect="1"/>
          </p:cNvPicPr>
          <p:nvPr/>
        </p:nvPicPr>
        <p:blipFill>
          <a:blip r:embed="rId7">
            <a:grayscl/>
            <a:extLst>
              <a:ext uri="{28A0092B-C50C-407E-A947-70E740481C1C}">
                <a14:useLocalDpi xmlns:a14="http://schemas.microsoft.com/office/drawing/2010/main"/>
              </a:ext>
            </a:extLst>
          </a:blip>
          <a:stretch>
            <a:fillRect/>
          </a:stretch>
        </p:blipFill>
        <p:spPr>
          <a:xfrm>
            <a:off x="3227971" y="1914811"/>
            <a:ext cx="1790700" cy="1085850"/>
          </a:xfrm>
          <a:prstGeom prst="rect">
            <a:avLst/>
          </a:prstGeom>
          <a:effectLst/>
        </p:spPr>
      </p:pic>
      <p:grpSp>
        <p:nvGrpSpPr>
          <p:cNvPr id="3" name="组合 2">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28C68CB9-BDD9-4E8D-9D58-F938DF848619}"/>
              </a:ext>
            </a:extLst>
          </p:cNvPr>
          <p:cNvGrpSpPr/>
          <p:nvPr/>
        </p:nvGrpSpPr>
        <p:grpSpPr>
          <a:xfrm>
            <a:off x="7563140" y="3941355"/>
            <a:ext cx="2037736" cy="1806335"/>
            <a:chOff x="7544061" y="4278433"/>
            <a:chExt cx="2037736" cy="1806335"/>
          </a:xfrm>
        </p:grpSpPr>
        <p:pic>
          <p:nvPicPr>
            <p:cNvPr id="83" name="图片 82">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239BD3FD-C866-4490-A279-B62A209FF753}"/>
                </a:ext>
              </a:extLst>
            </p:cNvPr>
            <p:cNvPicPr>
              <a:picLocks noChangeAspect="1"/>
            </p:cNvPicPr>
            <p:nvPr/>
          </p:nvPicPr>
          <p:blipFill>
            <a:blip r:embed="rId8" cstate="screen">
              <a:extLst>
                <a:ext uri="{BEBA8EAE-BF5A-486C-A8C5-ECC9F3942E4B}">
                  <a14:imgProps xmlns:a14="http://schemas.microsoft.com/office/drawing/2010/main">
                    <a14:imgLayer r:embed="rId9">
                      <a14:imgEffect>
                        <a14:colorTemperature colorTemp="4700"/>
                      </a14:imgEffect>
                    </a14:imgLayer>
                  </a14:imgProps>
                </a:ext>
                <a:ext uri="{28A0092B-C50C-407E-A947-70E740481C1C}">
                  <a14:useLocalDpi xmlns:a14="http://schemas.microsoft.com/office/drawing/2010/main"/>
                </a:ext>
              </a:extLst>
            </a:blip>
            <a:stretch>
              <a:fillRect/>
            </a:stretch>
          </p:blipFill>
          <p:spPr>
            <a:xfrm>
              <a:off x="7544061" y="4278433"/>
              <a:ext cx="2037736" cy="1806335"/>
            </a:xfrm>
            <a:prstGeom prst="rect">
              <a:avLst/>
            </a:prstGeom>
          </p:spPr>
        </p:pic>
        <p:sp>
          <p:nvSpPr>
            <p:cNvPr id="2" name="文本框 1">
              <a:extLst>
                <a:ext uri="{FF2B5EF4-FFF2-40B4-BE49-F238E27FC236}">
                  <a16:creationId xmlns:a16="http://schemas.microsoft.com/office/drawing/2014/main" xmlns:p15="http://schemas.microsoft.com/office/powerpoint/2012/main" xmlns:mc="http://schemas.openxmlformats.org/markup-compatibility/2006" xmlns:p14="http://schemas.microsoft.com/office/powerpoint/2010/main" xmlns:a14="http://schemas.microsoft.com/office/drawing/2010/main" xmlns="" id="{4171D264-8458-4144-87EB-EA79F9CEE1B0}"/>
                </a:ext>
              </a:extLst>
            </p:cNvPr>
            <p:cNvSpPr txBox="1"/>
            <p:nvPr/>
          </p:nvSpPr>
          <p:spPr>
            <a:xfrm>
              <a:off x="8307659" y="4516242"/>
              <a:ext cx="524107" cy="1323439"/>
            </a:xfrm>
            <a:prstGeom prst="rect">
              <a:avLst/>
            </a:prstGeom>
            <a:noFill/>
          </p:spPr>
          <p:txBody>
            <a:bodyPr wrap="square" rtlCol="0">
              <a:spAutoFit/>
            </a:bodyPr>
            <a:lstStyle/>
            <a:p>
              <a:pPr algn="ctr"/>
              <a:r>
                <a:rPr lang="zh-CN" altLang="en-US" sz="2000" dirty="0">
                  <a:solidFill>
                    <a:schemeClr val="bg1"/>
                  </a:solidFill>
                  <a:latin typeface="华康俪金黑W8(P)" panose="020B0800000000000000" pitchFamily="34" charset="-122"/>
                  <a:ea typeface="华康俪金黑W8(P)" panose="020B0800000000000000" pitchFamily="34" charset="-122"/>
                </a:rPr>
                <a:t>中国剪纸</a:t>
              </a:r>
            </a:p>
          </p:txBody>
        </p:sp>
      </p:grpSp>
    </p:spTree>
    <p:extLst>
      <p:ext uri="{BB962C8B-B14F-4D97-AF65-F5344CB8AC3E}">
        <p14:creationId xmlns:p14="http://schemas.microsoft.com/office/powerpoint/2010/main" val="557188769"/>
      </p:ext>
    </p:extLst>
  </p:cSld>
  <p:clrMapOvr>
    <a:masterClrMapping/>
  </p:clrMapOvr>
  <mc:AlternateContent xmlns:mc="http://schemas.openxmlformats.org/markup-compatibility/2006">
    <mc:Choice xmlns:p15="http://schemas.microsoft.com/office/powerpoint/2012/main" xmlns:p14="http://schemas.microsoft.com/office/powerpoint/2010/main" xmlns:a14="http://schemas.microsoft.com/office/drawing/2010/main" xmlns:a16="http://schemas.microsoft.com/office/drawing/2014/main" xmlns="" Requires="p15">
      <p:transition xmlns:p14="http://schemas.microsoft.com/office/powerpoint/2010/main" spd="slow" p14:dur="2000" advClick="0" advTm="6000">
        <p15:prstTrans prst="drape"/>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left)">
                                      <p:cBhvr>
                                        <p:cTn id="7" dur="500"/>
                                        <p:tgtEl>
                                          <p:spTgt spid="67"/>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8"/>
                                        </p:tgtEl>
                                        <p:attrNameLst>
                                          <p:attrName>style.visibility</p:attrName>
                                        </p:attrNameLst>
                                      </p:cBhvr>
                                      <p:to>
                                        <p:strVal val="visible"/>
                                      </p:to>
                                    </p:set>
                                    <p:animEffect transition="in" filter="wipe(right)">
                                      <p:cBhvr>
                                        <p:cTn id="11" dur="500"/>
                                        <p:tgtEl>
                                          <p:spTgt spid="68"/>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Effect transition="in" filter="randombar(horizontal)">
                                      <p:cBhvr>
                                        <p:cTn id="15" dur="500"/>
                                        <p:tgtEl>
                                          <p:spTgt spid="76"/>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74"/>
                                        </p:tgtEl>
                                        <p:attrNameLst>
                                          <p:attrName>style.visibility</p:attrName>
                                        </p:attrNameLst>
                                      </p:cBhvr>
                                      <p:to>
                                        <p:strVal val="visible"/>
                                      </p:to>
                                    </p:set>
                                    <p:animEffect transition="in" filter="fade">
                                      <p:cBhvr>
                                        <p:cTn id="19" dur="1000"/>
                                        <p:tgtEl>
                                          <p:spTgt spid="74"/>
                                        </p:tgtEl>
                                      </p:cBhvr>
                                    </p:animEffect>
                                    <p:anim calcmode="lin" valueType="num">
                                      <p:cBhvr>
                                        <p:cTn id="20" dur="1000" fill="hold"/>
                                        <p:tgtEl>
                                          <p:spTgt spid="74"/>
                                        </p:tgtEl>
                                        <p:attrNameLst>
                                          <p:attrName>ppt_x</p:attrName>
                                        </p:attrNameLst>
                                      </p:cBhvr>
                                      <p:tavLst>
                                        <p:tav tm="0">
                                          <p:val>
                                            <p:strVal val="#ppt_x"/>
                                          </p:val>
                                        </p:tav>
                                        <p:tav tm="100000">
                                          <p:val>
                                            <p:strVal val="#ppt_x"/>
                                          </p:val>
                                        </p:tav>
                                      </p:tavLst>
                                    </p:anim>
                                    <p:anim calcmode="lin" valueType="num">
                                      <p:cBhvr>
                                        <p:cTn id="21" dur="1000" fill="hold"/>
                                        <p:tgtEl>
                                          <p:spTgt spid="74"/>
                                        </p:tgtEl>
                                        <p:attrNameLst>
                                          <p:attrName>ppt_y</p:attrName>
                                        </p:attrNameLst>
                                      </p:cBhvr>
                                      <p:tavLst>
                                        <p:tav tm="0">
                                          <p:val>
                                            <p:strVal val="#ppt_y+.1"/>
                                          </p:val>
                                        </p:tav>
                                        <p:tav tm="100000">
                                          <p:val>
                                            <p:strVal val="#ppt_y"/>
                                          </p:val>
                                        </p:tav>
                                      </p:tavLst>
                                    </p:anim>
                                  </p:childTnLst>
                                </p:cTn>
                              </p:par>
                              <p:par>
                                <p:cTn id="22" presetID="10" presetClass="entr" presetSubtype="0"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79"/>
                                        </p:tgtEl>
                                        <p:attrNameLst>
                                          <p:attrName>style.visibility</p:attrName>
                                        </p:attrNameLst>
                                      </p:cBhvr>
                                      <p:to>
                                        <p:strVal val="visible"/>
                                      </p:to>
                                    </p:set>
                                    <p:animEffect transition="in" filter="fade">
                                      <p:cBhvr>
                                        <p:cTn id="28" dur="500"/>
                                        <p:tgtEl>
                                          <p:spTgt spid="79"/>
                                        </p:tgtEl>
                                      </p:cBhvr>
                                    </p:animEffect>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78"/>
                                        </p:tgtEl>
                                        <p:attrNameLst>
                                          <p:attrName>style.visibility</p:attrName>
                                        </p:attrNameLst>
                                      </p:cBhvr>
                                      <p:to>
                                        <p:strVal val="visible"/>
                                      </p:to>
                                    </p:set>
                                    <p:animEffect transition="in" filter="fade">
                                      <p:cBhvr>
                                        <p:cTn id="3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595989" y="3933062"/>
            <a:ext cx="7263527" cy="904863"/>
          </a:xfrm>
          <a:prstGeom prst="rect">
            <a:avLst/>
          </a:prstGeom>
        </p:spPr>
        <p:txBody>
          <a:bodyPr wrap="none">
            <a:spAutoFit/>
          </a:bodyPr>
          <a:lstStyle/>
          <a:p>
            <a:pPr marL="342900" indent="-342900" algn="ctr" fontAlgn="base">
              <a:lnSpc>
                <a:spcPct val="110000"/>
              </a:lnSpc>
              <a:spcBef>
                <a:spcPct val="0"/>
              </a:spcBef>
              <a:spcAft>
                <a:spcPct val="0"/>
              </a:spcAft>
            </a:pPr>
            <a:r>
              <a:rPr lang="zh-CN" altLang="en-US" sz="2400" kern="0" dirty="0" smtClean="0">
                <a:solidFill>
                  <a:srgbClr val="FFC000"/>
                </a:solidFill>
                <a:latin typeface="汉仪中圆简" panose="02010609000101010101" pitchFamily="49" charset="-122"/>
                <a:ea typeface="汉仪中圆简" panose="02010609000101010101" pitchFamily="49" charset="-122"/>
              </a:rPr>
              <a:t>素材授权</a:t>
            </a:r>
            <a:r>
              <a:rPr lang="en-US" altLang="zh-CN" sz="2400" kern="0" dirty="0" smtClean="0">
                <a:solidFill>
                  <a:srgbClr val="FFC000"/>
                </a:solidFill>
                <a:latin typeface="汉仪中圆简" panose="02010609000101010101" pitchFamily="49" charset="-122"/>
                <a:ea typeface="汉仪中圆简" panose="02010609000101010101" pitchFamily="49" charset="-122"/>
              </a:rPr>
              <a:t>/</a:t>
            </a:r>
            <a:r>
              <a:rPr lang="zh-CN" altLang="en-US" sz="2400" kern="0" dirty="0" smtClean="0">
                <a:solidFill>
                  <a:srgbClr val="FFC000"/>
                </a:solidFill>
                <a:latin typeface="汉仪中圆简" panose="02010609000101010101" pitchFamily="49" charset="-122"/>
                <a:ea typeface="汉仪中圆简" panose="02010609000101010101" pitchFamily="49" charset="-122"/>
              </a:rPr>
              <a:t>素材来源</a:t>
            </a:r>
            <a:r>
              <a:rPr lang="en-US" altLang="zh-CN" sz="2400" kern="0" dirty="0" smtClean="0">
                <a:solidFill>
                  <a:srgbClr val="FFC000"/>
                </a:solidFill>
                <a:latin typeface="汉仪中圆简" panose="02010609000101010101" pitchFamily="49" charset="-122"/>
                <a:ea typeface="汉仪中圆简" panose="02010609000101010101" pitchFamily="49" charset="-122"/>
              </a:rPr>
              <a:t>@</a:t>
            </a:r>
            <a:r>
              <a:rPr lang="zh-CN" altLang="en-US" sz="2400" kern="0" dirty="0" smtClean="0">
                <a:solidFill>
                  <a:srgbClr val="FFC000"/>
                </a:solidFill>
                <a:latin typeface="汉仪中圆简" panose="02010609000101010101" pitchFamily="49" charset="-122"/>
                <a:ea typeface="汉仪中圆简" panose="02010609000101010101" pitchFamily="49" charset="-122"/>
              </a:rPr>
              <a:t>包图网</a:t>
            </a:r>
            <a:endParaRPr lang="en-US" altLang="zh-CN" sz="2400" kern="0" dirty="0" smtClean="0">
              <a:solidFill>
                <a:srgbClr val="FFC000"/>
              </a:solidFill>
              <a:latin typeface="汉仪中圆简" panose="02010609000101010101" pitchFamily="49" charset="-122"/>
              <a:ea typeface="汉仪中圆简" panose="02010609000101010101" pitchFamily="49" charset="-122"/>
            </a:endParaRPr>
          </a:p>
          <a:p>
            <a:pPr marL="342900" indent="-342900" algn="ctr" fontAlgn="base">
              <a:lnSpc>
                <a:spcPct val="110000"/>
              </a:lnSpc>
              <a:spcBef>
                <a:spcPct val="0"/>
              </a:spcBef>
              <a:spcAft>
                <a:spcPct val="0"/>
              </a:spcAft>
            </a:pPr>
            <a:r>
              <a:rPr lang="zh-CN" altLang="en-US" sz="2400" kern="0" dirty="0" smtClean="0">
                <a:solidFill>
                  <a:srgbClr val="FFC000"/>
                </a:solidFill>
                <a:latin typeface="汉仪中圆简" panose="02010609000101010101" pitchFamily="49" charset="-122"/>
                <a:ea typeface="汉仪中圆简" panose="02010609000101010101" pitchFamily="49" charset="-122"/>
              </a:rPr>
              <a:t>本素材仅供学习研究使用。禁止商用、传播、转载。</a:t>
            </a:r>
            <a:endParaRPr lang="en-US" altLang="zh-CN" sz="2400" kern="0" dirty="0">
              <a:solidFill>
                <a:srgbClr val="FFC000"/>
              </a:solidFill>
              <a:latin typeface="汉仪中圆简" panose="02010609000101010101" pitchFamily="49" charset="-122"/>
              <a:ea typeface="汉仪中圆简" panose="02010609000101010101" pitchFamily="49" charset="-122"/>
            </a:endParaRPr>
          </a:p>
        </p:txBody>
      </p:sp>
      <p:pic>
        <p:nvPicPr>
          <p:cNvPr id="1026" name="Picture 2" descr="https://js.ibaotu.com/revision/img/logo2.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721712" y="1844829"/>
            <a:ext cx="3012081" cy="871141"/>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7" name="矩形 6"/>
          <p:cNvSpPr/>
          <p:nvPr/>
        </p:nvSpPr>
        <p:spPr>
          <a:xfrm>
            <a:off x="4626996" y="2802296"/>
            <a:ext cx="3201517" cy="430887"/>
          </a:xfrm>
          <a:prstGeom prst="rect">
            <a:avLst/>
          </a:prstGeom>
        </p:spPr>
        <p:txBody>
          <a:bodyPr wrap="none">
            <a:spAutoFit/>
          </a:bodyPr>
          <a:lstStyle/>
          <a:p>
            <a:pPr marL="342900" indent="-342900" algn="ctr" fontAlgn="base">
              <a:lnSpc>
                <a:spcPct val="110000"/>
              </a:lnSpc>
              <a:spcBef>
                <a:spcPct val="0"/>
              </a:spcBef>
              <a:spcAft>
                <a:spcPct val="0"/>
              </a:spcAft>
            </a:pPr>
            <a:r>
              <a:rPr lang="en-US" altLang="zh-CN" sz="2000" kern="0" dirty="0">
                <a:solidFill>
                  <a:srgbClr val="FFC000"/>
                </a:solidFill>
                <a:latin typeface="微软雅黑" panose="020B0503020204020204" pitchFamily="34" charset="-122"/>
                <a:ea typeface="微软雅黑" panose="020B0503020204020204" pitchFamily="34" charset="-122"/>
                <a:hlinkClick r:id="rId3"/>
              </a:rPr>
              <a:t>https://ibaotu.com/ppt</a:t>
            </a:r>
            <a:r>
              <a:rPr lang="en-US" altLang="zh-CN" sz="2000" kern="0" dirty="0" smtClean="0">
                <a:solidFill>
                  <a:srgbClr val="FFC000"/>
                </a:solidFill>
                <a:latin typeface="微软雅黑" panose="020B0503020204020204" pitchFamily="34" charset="-122"/>
                <a:ea typeface="微软雅黑" panose="020B0503020204020204" pitchFamily="34" charset="-122"/>
                <a:hlinkClick r:id="rId3"/>
              </a:rPr>
              <a:t>/</a:t>
            </a:r>
            <a:r>
              <a:rPr lang="en-US" altLang="zh-CN" sz="2000" kern="0" dirty="0" smtClean="0">
                <a:solidFill>
                  <a:srgbClr val="FFC000"/>
                </a:solidFill>
                <a:latin typeface="微软雅黑" panose="020B0503020204020204" pitchFamily="34" charset="-122"/>
                <a:ea typeface="微软雅黑" panose="020B0503020204020204" pitchFamily="34" charset="-122"/>
              </a:rPr>
              <a:t> </a:t>
            </a:r>
            <a:endParaRPr lang="en-US" altLang="zh-CN" sz="2000" kern="0" dirty="0">
              <a:solidFill>
                <a:srgbClr val="FFC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9628234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063553" y="4437112"/>
            <a:ext cx="9025003" cy="21602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板：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材：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5"/>
              </a:rPr>
              <a:t>www.1ppt.com/sucai</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表：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个人简历</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www.1ppt.com/jianli/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件：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手抄报</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www.1ppt.com/shouchaobao/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试</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题</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教案下载：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字体下载：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275"/>
            <a:ext cx="12192000" cy="1366829"/>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sp>
        <p:nvSpPr>
          <p:cNvPr id="15" name="Rectangle 3"/>
          <p:cNvSpPr>
            <a:spLocks noChangeArrowheads="1"/>
          </p:cNvSpPr>
          <p:nvPr/>
        </p:nvSpPr>
        <p:spPr bwMode="auto">
          <a:xfrm>
            <a:off x="528408" y="3097348"/>
            <a:ext cx="5471583" cy="119575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个</a:t>
            </a:r>
            <a:r>
              <a:rPr lang="zh-CN" altLang="en-US" sz="1200" kern="0" dirty="0" smtClean="0">
                <a:solidFill>
                  <a:prstClr val="white"/>
                </a:solidFill>
                <a:latin typeface="微软雅黑" pitchFamily="34" charset="-122"/>
                <a:ea typeface="微软雅黑" pitchFamily="34" charset="-122"/>
              </a:rPr>
              <a:t>人学习、研究。</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6096000" y="3097348"/>
            <a:ext cx="5471584" cy="119575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刻录光碟销售</a:t>
            </a:r>
            <a:r>
              <a:rPr lang="zh-CN" altLang="en-US" sz="1200" kern="0" dirty="0" smtClean="0">
                <a:solidFill>
                  <a:prstClr val="white"/>
                </a:solidFill>
                <a:latin typeface="微软雅黑" pitchFamily="34" charset="-122"/>
                <a:ea typeface="微软雅黑" pitchFamily="34" charset="-122"/>
              </a:rPr>
              <a:t>。 </a:t>
            </a:r>
            <a:endParaRPr lang="zh-CN" altLang="en-GB" sz="1200" kern="0" dirty="0" smtClean="0">
              <a:solidFill>
                <a:prstClr val="white"/>
              </a:solidFill>
              <a:latin typeface="微软雅黑" pitchFamily="34" charset="-122"/>
              <a:ea typeface="微软雅黑" pitchFamily="34" charset="-122"/>
            </a:endParaRPr>
          </a:p>
        </p:txBody>
      </p:sp>
      <p:pic>
        <p:nvPicPr>
          <p:cNvPr id="1027" name="Picture 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947369" y="356248"/>
            <a:ext cx="7893049" cy="235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366962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16771987-76A1-4DC4-8145-C2B8630CCA1A}"/>
              </a:ext>
            </a:extLst>
          </p:cNvPr>
          <p:cNvSpPr>
            <a:spLocks noEditPoints="1"/>
          </p:cNvSpPr>
          <p:nvPr/>
        </p:nvSpPr>
        <p:spPr bwMode="auto">
          <a:xfrm>
            <a:off x="2783252" y="4256448"/>
            <a:ext cx="6625499" cy="952089"/>
          </a:xfrm>
          <a:custGeom>
            <a:avLst/>
            <a:gdLst>
              <a:gd name="T0" fmla="*/ 10079 w 11041"/>
              <a:gd name="T1" fmla="*/ 1695 h 1751"/>
              <a:gd name="T2" fmla="*/ 769 w 11041"/>
              <a:gd name="T3" fmla="*/ 1713 h 1751"/>
              <a:gd name="T4" fmla="*/ 6 w 11041"/>
              <a:gd name="T5" fmla="*/ 973 h 1751"/>
              <a:gd name="T6" fmla="*/ 657 w 11041"/>
              <a:gd name="T7" fmla="*/ 166 h 1751"/>
              <a:gd name="T8" fmla="*/ 4373 w 11041"/>
              <a:gd name="T9" fmla="*/ 18 h 1751"/>
              <a:gd name="T10" fmla="*/ 10363 w 11041"/>
              <a:gd name="T11" fmla="*/ 69 h 1751"/>
              <a:gd name="T12" fmla="*/ 11026 w 11041"/>
              <a:gd name="T13" fmla="*/ 913 h 1751"/>
              <a:gd name="T14" fmla="*/ 10137 w 11041"/>
              <a:gd name="T15" fmla="*/ 1632 h 1751"/>
              <a:gd name="T16" fmla="*/ 3042 w 11041"/>
              <a:gd name="T17" fmla="*/ 1673 h 1751"/>
              <a:gd name="T18" fmla="*/ 404 w 11041"/>
              <a:gd name="T19" fmla="*/ 1388 h 1751"/>
              <a:gd name="T20" fmla="*/ 386 w 11041"/>
              <a:gd name="T21" fmla="*/ 537 h 1751"/>
              <a:gd name="T22" fmla="*/ 1582 w 11041"/>
              <a:gd name="T23" fmla="*/ 106 h 1751"/>
              <a:gd name="T24" fmla="*/ 10468 w 11041"/>
              <a:gd name="T25" fmla="*/ 248 h 1751"/>
              <a:gd name="T26" fmla="*/ 10959 w 11041"/>
              <a:gd name="T27" fmla="*/ 960 h 1751"/>
              <a:gd name="T28" fmla="*/ 10717 w 11041"/>
              <a:gd name="T29" fmla="*/ 782 h 1751"/>
              <a:gd name="T30" fmla="*/ 10643 w 11041"/>
              <a:gd name="T31" fmla="*/ 1019 h 1751"/>
              <a:gd name="T32" fmla="*/ 10759 w 11041"/>
              <a:gd name="T33" fmla="*/ 651 h 1751"/>
              <a:gd name="T34" fmla="*/ 10299 w 11041"/>
              <a:gd name="T35" fmla="*/ 1269 h 1751"/>
              <a:gd name="T36" fmla="*/ 10240 w 11041"/>
              <a:gd name="T37" fmla="*/ 668 h 1751"/>
              <a:gd name="T38" fmla="*/ 10038 w 11041"/>
              <a:gd name="T39" fmla="*/ 234 h 1751"/>
              <a:gd name="T40" fmla="*/ 10474 w 11041"/>
              <a:gd name="T41" fmla="*/ 843 h 1751"/>
              <a:gd name="T42" fmla="*/ 10286 w 11041"/>
              <a:gd name="T43" fmla="*/ 1318 h 1751"/>
              <a:gd name="T44" fmla="*/ 10312 w 11041"/>
              <a:gd name="T45" fmla="*/ 400 h 1751"/>
              <a:gd name="T46" fmla="*/ 10397 w 11041"/>
              <a:gd name="T47" fmla="*/ 600 h 1751"/>
              <a:gd name="T48" fmla="*/ 10053 w 11041"/>
              <a:gd name="T49" fmla="*/ 756 h 1751"/>
              <a:gd name="T50" fmla="*/ 10017 w 11041"/>
              <a:gd name="T51" fmla="*/ 958 h 1751"/>
              <a:gd name="T52" fmla="*/ 5568 w 11041"/>
              <a:gd name="T53" fmla="*/ 1588 h 1751"/>
              <a:gd name="T54" fmla="*/ 919 w 11041"/>
              <a:gd name="T55" fmla="*/ 1139 h 1751"/>
              <a:gd name="T56" fmla="*/ 1139 w 11041"/>
              <a:gd name="T57" fmla="*/ 749 h 1751"/>
              <a:gd name="T58" fmla="*/ 1094 w 11041"/>
              <a:gd name="T59" fmla="*/ 303 h 1751"/>
              <a:gd name="T60" fmla="*/ 3379 w 11041"/>
              <a:gd name="T61" fmla="*/ 148 h 1751"/>
              <a:gd name="T62" fmla="*/ 9975 w 11041"/>
              <a:gd name="T63" fmla="*/ 404 h 1751"/>
              <a:gd name="T64" fmla="*/ 2179 w 11041"/>
              <a:gd name="T65" fmla="*/ 1552 h 1751"/>
              <a:gd name="T66" fmla="*/ 956 w 11041"/>
              <a:gd name="T67" fmla="*/ 1163 h 1751"/>
              <a:gd name="T68" fmla="*/ 1162 w 11041"/>
              <a:gd name="T69" fmla="*/ 868 h 1751"/>
              <a:gd name="T70" fmla="*/ 1120 w 11041"/>
              <a:gd name="T71" fmla="*/ 416 h 1751"/>
              <a:gd name="T72" fmla="*/ 9861 w 11041"/>
              <a:gd name="T73" fmla="*/ 186 h 1751"/>
              <a:gd name="T74" fmla="*/ 9865 w 11041"/>
              <a:gd name="T75" fmla="*/ 744 h 1751"/>
              <a:gd name="T76" fmla="*/ 10059 w 11041"/>
              <a:gd name="T77" fmla="*/ 1148 h 1751"/>
              <a:gd name="T78" fmla="*/ 1179 w 11041"/>
              <a:gd name="T79" fmla="*/ 1327 h 1751"/>
              <a:gd name="T80" fmla="*/ 1456 w 11041"/>
              <a:gd name="T81" fmla="*/ 791 h 1751"/>
              <a:gd name="T82" fmla="*/ 1314 w 11041"/>
              <a:gd name="T83" fmla="*/ 284 h 1751"/>
              <a:gd name="T84" fmla="*/ 9638 w 11041"/>
              <a:gd name="T85" fmla="*/ 243 h 1751"/>
              <a:gd name="T86" fmla="*/ 9749 w 11041"/>
              <a:gd name="T87" fmla="*/ 707 h 1751"/>
              <a:gd name="T88" fmla="*/ 9955 w 11041"/>
              <a:gd name="T89" fmla="*/ 1177 h 1751"/>
              <a:gd name="T90" fmla="*/ 9818 w 11041"/>
              <a:gd name="T91" fmla="*/ 1121 h 1751"/>
              <a:gd name="T92" fmla="*/ 1637 w 11041"/>
              <a:gd name="T93" fmla="*/ 1462 h 1751"/>
              <a:gd name="T94" fmla="*/ 1398 w 11041"/>
              <a:gd name="T95" fmla="*/ 742 h 1751"/>
              <a:gd name="T96" fmla="*/ 9028 w 11041"/>
              <a:gd name="T97" fmla="*/ 279 h 1751"/>
              <a:gd name="T98" fmla="*/ 9802 w 11041"/>
              <a:gd name="T99" fmla="*/ 890 h 1751"/>
              <a:gd name="T100" fmla="*/ 1263 w 11041"/>
              <a:gd name="T101" fmla="*/ 875 h 1751"/>
              <a:gd name="T102" fmla="*/ 1390 w 11041"/>
              <a:gd name="T103" fmla="*/ 942 h 1751"/>
              <a:gd name="T104" fmla="*/ 797 w 11041"/>
              <a:gd name="T105" fmla="*/ 837 h 1751"/>
              <a:gd name="T106" fmla="*/ 839 w 11041"/>
              <a:gd name="T107" fmla="*/ 1417 h 1751"/>
              <a:gd name="T108" fmla="*/ 556 w 11041"/>
              <a:gd name="T109" fmla="*/ 1259 h 1751"/>
              <a:gd name="T110" fmla="*/ 722 w 11041"/>
              <a:gd name="T111" fmla="*/ 287 h 1751"/>
              <a:gd name="T112" fmla="*/ 747 w 11041"/>
              <a:gd name="T113" fmla="*/ 568 h 1751"/>
              <a:gd name="T114" fmla="*/ 722 w 11041"/>
              <a:gd name="T115" fmla="*/ 1381 h 1751"/>
              <a:gd name="T116" fmla="*/ 618 w 11041"/>
              <a:gd name="T117" fmla="*/ 1343 h 1751"/>
              <a:gd name="T118" fmla="*/ 840 w 11041"/>
              <a:gd name="T119" fmla="*/ 264 h 1751"/>
              <a:gd name="T120" fmla="*/ 446 w 11041"/>
              <a:gd name="T121" fmla="*/ 1115 h 1751"/>
              <a:gd name="T122" fmla="*/ 490 w 11041"/>
              <a:gd name="T123" fmla="*/ 749 h 1751"/>
              <a:gd name="T124" fmla="*/ 254 w 11041"/>
              <a:gd name="T125" fmla="*/ 1039 h 1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41" h="1751">
                <a:moveTo>
                  <a:pt x="10931" y="1086"/>
                </a:moveTo>
                <a:lnTo>
                  <a:pt x="10909" y="1111"/>
                </a:lnTo>
                <a:lnTo>
                  <a:pt x="10887" y="1135"/>
                </a:lnTo>
                <a:lnTo>
                  <a:pt x="10877" y="1148"/>
                </a:lnTo>
                <a:lnTo>
                  <a:pt x="10866" y="1160"/>
                </a:lnTo>
                <a:lnTo>
                  <a:pt x="10853" y="1170"/>
                </a:lnTo>
                <a:lnTo>
                  <a:pt x="10841" y="1180"/>
                </a:lnTo>
                <a:lnTo>
                  <a:pt x="10831" y="1180"/>
                </a:lnTo>
                <a:lnTo>
                  <a:pt x="10822" y="1182"/>
                </a:lnTo>
                <a:lnTo>
                  <a:pt x="10814" y="1184"/>
                </a:lnTo>
                <a:lnTo>
                  <a:pt x="10805" y="1186"/>
                </a:lnTo>
                <a:lnTo>
                  <a:pt x="10798" y="1190"/>
                </a:lnTo>
                <a:lnTo>
                  <a:pt x="10792" y="1193"/>
                </a:lnTo>
                <a:lnTo>
                  <a:pt x="10786" y="1199"/>
                </a:lnTo>
                <a:lnTo>
                  <a:pt x="10781" y="1204"/>
                </a:lnTo>
                <a:lnTo>
                  <a:pt x="10776" y="1209"/>
                </a:lnTo>
                <a:lnTo>
                  <a:pt x="10772" y="1215"/>
                </a:lnTo>
                <a:lnTo>
                  <a:pt x="10768" y="1221"/>
                </a:lnTo>
                <a:lnTo>
                  <a:pt x="10764" y="1227"/>
                </a:lnTo>
                <a:lnTo>
                  <a:pt x="10757" y="1242"/>
                </a:lnTo>
                <a:lnTo>
                  <a:pt x="10751" y="1257"/>
                </a:lnTo>
                <a:lnTo>
                  <a:pt x="10746" y="1272"/>
                </a:lnTo>
                <a:lnTo>
                  <a:pt x="10740" y="1288"/>
                </a:lnTo>
                <a:lnTo>
                  <a:pt x="10734" y="1302"/>
                </a:lnTo>
                <a:lnTo>
                  <a:pt x="10727" y="1316"/>
                </a:lnTo>
                <a:lnTo>
                  <a:pt x="10723" y="1323"/>
                </a:lnTo>
                <a:lnTo>
                  <a:pt x="10719" y="1329"/>
                </a:lnTo>
                <a:lnTo>
                  <a:pt x="10713" y="1336"/>
                </a:lnTo>
                <a:lnTo>
                  <a:pt x="10708" y="1342"/>
                </a:lnTo>
                <a:lnTo>
                  <a:pt x="10703" y="1347"/>
                </a:lnTo>
                <a:lnTo>
                  <a:pt x="10696" y="1352"/>
                </a:lnTo>
                <a:lnTo>
                  <a:pt x="10689" y="1357"/>
                </a:lnTo>
                <a:lnTo>
                  <a:pt x="10682" y="1360"/>
                </a:lnTo>
                <a:lnTo>
                  <a:pt x="10673" y="1361"/>
                </a:lnTo>
                <a:lnTo>
                  <a:pt x="10664" y="1362"/>
                </a:lnTo>
                <a:lnTo>
                  <a:pt x="10657" y="1363"/>
                </a:lnTo>
                <a:lnTo>
                  <a:pt x="10649" y="1365"/>
                </a:lnTo>
                <a:lnTo>
                  <a:pt x="10642" y="1367"/>
                </a:lnTo>
                <a:lnTo>
                  <a:pt x="10636" y="1370"/>
                </a:lnTo>
                <a:lnTo>
                  <a:pt x="10630" y="1374"/>
                </a:lnTo>
                <a:lnTo>
                  <a:pt x="10623" y="1377"/>
                </a:lnTo>
                <a:lnTo>
                  <a:pt x="10612" y="1387"/>
                </a:lnTo>
                <a:lnTo>
                  <a:pt x="10602" y="1397"/>
                </a:lnTo>
                <a:lnTo>
                  <a:pt x="10593" y="1407"/>
                </a:lnTo>
                <a:lnTo>
                  <a:pt x="10584" y="1419"/>
                </a:lnTo>
                <a:lnTo>
                  <a:pt x="10567" y="1445"/>
                </a:lnTo>
                <a:lnTo>
                  <a:pt x="10551" y="1471"/>
                </a:lnTo>
                <a:lnTo>
                  <a:pt x="10543" y="1484"/>
                </a:lnTo>
                <a:lnTo>
                  <a:pt x="10535" y="1496"/>
                </a:lnTo>
                <a:lnTo>
                  <a:pt x="10525" y="1508"/>
                </a:lnTo>
                <a:lnTo>
                  <a:pt x="10515" y="1520"/>
                </a:lnTo>
                <a:lnTo>
                  <a:pt x="10505" y="1534"/>
                </a:lnTo>
                <a:lnTo>
                  <a:pt x="10493" y="1548"/>
                </a:lnTo>
                <a:lnTo>
                  <a:pt x="10480" y="1561"/>
                </a:lnTo>
                <a:lnTo>
                  <a:pt x="10468" y="1575"/>
                </a:lnTo>
                <a:lnTo>
                  <a:pt x="10455" y="1587"/>
                </a:lnTo>
                <a:lnTo>
                  <a:pt x="10441" y="1599"/>
                </a:lnTo>
                <a:lnTo>
                  <a:pt x="10425" y="1610"/>
                </a:lnTo>
                <a:lnTo>
                  <a:pt x="10411" y="1621"/>
                </a:lnTo>
                <a:lnTo>
                  <a:pt x="10395" y="1631"/>
                </a:lnTo>
                <a:lnTo>
                  <a:pt x="10378" y="1640"/>
                </a:lnTo>
                <a:lnTo>
                  <a:pt x="10362" y="1649"/>
                </a:lnTo>
                <a:lnTo>
                  <a:pt x="10345" y="1656"/>
                </a:lnTo>
                <a:lnTo>
                  <a:pt x="10328" y="1664"/>
                </a:lnTo>
                <a:lnTo>
                  <a:pt x="10311" y="1670"/>
                </a:lnTo>
                <a:lnTo>
                  <a:pt x="10293" y="1675"/>
                </a:lnTo>
                <a:lnTo>
                  <a:pt x="10275" y="1679"/>
                </a:lnTo>
                <a:lnTo>
                  <a:pt x="10246" y="1680"/>
                </a:lnTo>
                <a:lnTo>
                  <a:pt x="10219" y="1682"/>
                </a:lnTo>
                <a:lnTo>
                  <a:pt x="10204" y="1684"/>
                </a:lnTo>
                <a:lnTo>
                  <a:pt x="10190" y="1686"/>
                </a:lnTo>
                <a:lnTo>
                  <a:pt x="10176" y="1690"/>
                </a:lnTo>
                <a:lnTo>
                  <a:pt x="10161" y="1696"/>
                </a:lnTo>
                <a:lnTo>
                  <a:pt x="10079" y="1695"/>
                </a:lnTo>
                <a:lnTo>
                  <a:pt x="10000" y="1695"/>
                </a:lnTo>
                <a:lnTo>
                  <a:pt x="9925" y="1696"/>
                </a:lnTo>
                <a:lnTo>
                  <a:pt x="9852" y="1696"/>
                </a:lnTo>
                <a:lnTo>
                  <a:pt x="9778" y="1698"/>
                </a:lnTo>
                <a:lnTo>
                  <a:pt x="9703" y="1700"/>
                </a:lnTo>
                <a:lnTo>
                  <a:pt x="9627" y="1705"/>
                </a:lnTo>
                <a:lnTo>
                  <a:pt x="9546" y="1710"/>
                </a:lnTo>
                <a:lnTo>
                  <a:pt x="9533" y="1705"/>
                </a:lnTo>
                <a:lnTo>
                  <a:pt x="9522" y="1702"/>
                </a:lnTo>
                <a:lnTo>
                  <a:pt x="9515" y="1701"/>
                </a:lnTo>
                <a:lnTo>
                  <a:pt x="9509" y="1702"/>
                </a:lnTo>
                <a:lnTo>
                  <a:pt x="9503" y="1704"/>
                </a:lnTo>
                <a:lnTo>
                  <a:pt x="9497" y="1707"/>
                </a:lnTo>
                <a:lnTo>
                  <a:pt x="9473" y="1706"/>
                </a:lnTo>
                <a:lnTo>
                  <a:pt x="9449" y="1705"/>
                </a:lnTo>
                <a:lnTo>
                  <a:pt x="9423" y="1705"/>
                </a:lnTo>
                <a:lnTo>
                  <a:pt x="9398" y="1705"/>
                </a:lnTo>
                <a:lnTo>
                  <a:pt x="9371" y="1706"/>
                </a:lnTo>
                <a:lnTo>
                  <a:pt x="9345" y="1707"/>
                </a:lnTo>
                <a:lnTo>
                  <a:pt x="9319" y="1708"/>
                </a:lnTo>
                <a:lnTo>
                  <a:pt x="9294" y="1709"/>
                </a:lnTo>
                <a:lnTo>
                  <a:pt x="9146" y="1711"/>
                </a:lnTo>
                <a:lnTo>
                  <a:pt x="8901" y="1712"/>
                </a:lnTo>
                <a:lnTo>
                  <a:pt x="8571" y="1713"/>
                </a:lnTo>
                <a:lnTo>
                  <a:pt x="8171" y="1714"/>
                </a:lnTo>
                <a:lnTo>
                  <a:pt x="7714" y="1715"/>
                </a:lnTo>
                <a:lnTo>
                  <a:pt x="7215" y="1716"/>
                </a:lnTo>
                <a:lnTo>
                  <a:pt x="6688" y="1717"/>
                </a:lnTo>
                <a:lnTo>
                  <a:pt x="6147" y="1718"/>
                </a:lnTo>
                <a:lnTo>
                  <a:pt x="5605" y="1718"/>
                </a:lnTo>
                <a:lnTo>
                  <a:pt x="5078" y="1720"/>
                </a:lnTo>
                <a:lnTo>
                  <a:pt x="4579" y="1721"/>
                </a:lnTo>
                <a:lnTo>
                  <a:pt x="4122" y="1723"/>
                </a:lnTo>
                <a:lnTo>
                  <a:pt x="3721" y="1724"/>
                </a:lnTo>
                <a:lnTo>
                  <a:pt x="3391" y="1727"/>
                </a:lnTo>
                <a:lnTo>
                  <a:pt x="3145" y="1729"/>
                </a:lnTo>
                <a:lnTo>
                  <a:pt x="2998" y="1732"/>
                </a:lnTo>
                <a:lnTo>
                  <a:pt x="2953" y="1732"/>
                </a:lnTo>
                <a:lnTo>
                  <a:pt x="2908" y="1733"/>
                </a:lnTo>
                <a:lnTo>
                  <a:pt x="2862" y="1733"/>
                </a:lnTo>
                <a:lnTo>
                  <a:pt x="2817" y="1733"/>
                </a:lnTo>
                <a:lnTo>
                  <a:pt x="2771" y="1734"/>
                </a:lnTo>
                <a:lnTo>
                  <a:pt x="2725" y="1734"/>
                </a:lnTo>
                <a:lnTo>
                  <a:pt x="2679" y="1735"/>
                </a:lnTo>
                <a:lnTo>
                  <a:pt x="2633" y="1735"/>
                </a:lnTo>
                <a:lnTo>
                  <a:pt x="2586" y="1736"/>
                </a:lnTo>
                <a:lnTo>
                  <a:pt x="2540" y="1737"/>
                </a:lnTo>
                <a:lnTo>
                  <a:pt x="2494" y="1738"/>
                </a:lnTo>
                <a:lnTo>
                  <a:pt x="2448" y="1738"/>
                </a:lnTo>
                <a:lnTo>
                  <a:pt x="2401" y="1739"/>
                </a:lnTo>
                <a:lnTo>
                  <a:pt x="2355" y="1740"/>
                </a:lnTo>
                <a:lnTo>
                  <a:pt x="2309" y="1740"/>
                </a:lnTo>
                <a:lnTo>
                  <a:pt x="2263" y="1741"/>
                </a:lnTo>
                <a:lnTo>
                  <a:pt x="1203" y="1747"/>
                </a:lnTo>
                <a:lnTo>
                  <a:pt x="1171" y="1748"/>
                </a:lnTo>
                <a:lnTo>
                  <a:pt x="1137" y="1749"/>
                </a:lnTo>
                <a:lnTo>
                  <a:pt x="1102" y="1749"/>
                </a:lnTo>
                <a:lnTo>
                  <a:pt x="1065" y="1749"/>
                </a:lnTo>
                <a:lnTo>
                  <a:pt x="1030" y="1748"/>
                </a:lnTo>
                <a:lnTo>
                  <a:pt x="994" y="1749"/>
                </a:lnTo>
                <a:lnTo>
                  <a:pt x="959" y="1749"/>
                </a:lnTo>
                <a:lnTo>
                  <a:pt x="926" y="1751"/>
                </a:lnTo>
                <a:lnTo>
                  <a:pt x="918" y="1745"/>
                </a:lnTo>
                <a:lnTo>
                  <a:pt x="909" y="1740"/>
                </a:lnTo>
                <a:lnTo>
                  <a:pt x="900" y="1737"/>
                </a:lnTo>
                <a:lnTo>
                  <a:pt x="890" y="1735"/>
                </a:lnTo>
                <a:lnTo>
                  <a:pt x="869" y="1732"/>
                </a:lnTo>
                <a:lnTo>
                  <a:pt x="848" y="1730"/>
                </a:lnTo>
                <a:lnTo>
                  <a:pt x="826" y="1729"/>
                </a:lnTo>
                <a:lnTo>
                  <a:pt x="806" y="1727"/>
                </a:lnTo>
                <a:lnTo>
                  <a:pt x="796" y="1725"/>
                </a:lnTo>
                <a:lnTo>
                  <a:pt x="786" y="1722"/>
                </a:lnTo>
                <a:lnTo>
                  <a:pt x="777" y="1718"/>
                </a:lnTo>
                <a:lnTo>
                  <a:pt x="769" y="1713"/>
                </a:lnTo>
                <a:lnTo>
                  <a:pt x="753" y="1709"/>
                </a:lnTo>
                <a:lnTo>
                  <a:pt x="736" y="1704"/>
                </a:lnTo>
                <a:lnTo>
                  <a:pt x="720" y="1698"/>
                </a:lnTo>
                <a:lnTo>
                  <a:pt x="704" y="1692"/>
                </a:lnTo>
                <a:lnTo>
                  <a:pt x="687" y="1685"/>
                </a:lnTo>
                <a:lnTo>
                  <a:pt x="671" y="1678"/>
                </a:lnTo>
                <a:lnTo>
                  <a:pt x="656" y="1670"/>
                </a:lnTo>
                <a:lnTo>
                  <a:pt x="640" y="1662"/>
                </a:lnTo>
                <a:lnTo>
                  <a:pt x="626" y="1652"/>
                </a:lnTo>
                <a:lnTo>
                  <a:pt x="611" y="1643"/>
                </a:lnTo>
                <a:lnTo>
                  <a:pt x="596" y="1633"/>
                </a:lnTo>
                <a:lnTo>
                  <a:pt x="583" y="1622"/>
                </a:lnTo>
                <a:lnTo>
                  <a:pt x="570" y="1610"/>
                </a:lnTo>
                <a:lnTo>
                  <a:pt x="556" y="1599"/>
                </a:lnTo>
                <a:lnTo>
                  <a:pt x="544" y="1587"/>
                </a:lnTo>
                <a:lnTo>
                  <a:pt x="532" y="1574"/>
                </a:lnTo>
                <a:lnTo>
                  <a:pt x="522" y="1560"/>
                </a:lnTo>
                <a:lnTo>
                  <a:pt x="511" y="1547"/>
                </a:lnTo>
                <a:lnTo>
                  <a:pt x="502" y="1533"/>
                </a:lnTo>
                <a:lnTo>
                  <a:pt x="494" y="1516"/>
                </a:lnTo>
                <a:lnTo>
                  <a:pt x="487" y="1501"/>
                </a:lnTo>
                <a:lnTo>
                  <a:pt x="481" y="1484"/>
                </a:lnTo>
                <a:lnTo>
                  <a:pt x="477" y="1466"/>
                </a:lnTo>
                <a:lnTo>
                  <a:pt x="474" y="1448"/>
                </a:lnTo>
                <a:lnTo>
                  <a:pt x="471" y="1445"/>
                </a:lnTo>
                <a:lnTo>
                  <a:pt x="466" y="1443"/>
                </a:lnTo>
                <a:lnTo>
                  <a:pt x="462" y="1441"/>
                </a:lnTo>
                <a:lnTo>
                  <a:pt x="457" y="1440"/>
                </a:lnTo>
                <a:lnTo>
                  <a:pt x="448" y="1438"/>
                </a:lnTo>
                <a:lnTo>
                  <a:pt x="438" y="1437"/>
                </a:lnTo>
                <a:lnTo>
                  <a:pt x="428" y="1437"/>
                </a:lnTo>
                <a:lnTo>
                  <a:pt x="418" y="1436"/>
                </a:lnTo>
                <a:lnTo>
                  <a:pt x="408" y="1435"/>
                </a:lnTo>
                <a:lnTo>
                  <a:pt x="400" y="1431"/>
                </a:lnTo>
                <a:lnTo>
                  <a:pt x="390" y="1429"/>
                </a:lnTo>
                <a:lnTo>
                  <a:pt x="381" y="1426"/>
                </a:lnTo>
                <a:lnTo>
                  <a:pt x="372" y="1421"/>
                </a:lnTo>
                <a:lnTo>
                  <a:pt x="365" y="1416"/>
                </a:lnTo>
                <a:lnTo>
                  <a:pt x="358" y="1410"/>
                </a:lnTo>
                <a:lnTo>
                  <a:pt x="352" y="1403"/>
                </a:lnTo>
                <a:lnTo>
                  <a:pt x="346" y="1396"/>
                </a:lnTo>
                <a:lnTo>
                  <a:pt x="341" y="1389"/>
                </a:lnTo>
                <a:lnTo>
                  <a:pt x="331" y="1371"/>
                </a:lnTo>
                <a:lnTo>
                  <a:pt x="324" y="1354"/>
                </a:lnTo>
                <a:lnTo>
                  <a:pt x="318" y="1336"/>
                </a:lnTo>
                <a:lnTo>
                  <a:pt x="314" y="1318"/>
                </a:lnTo>
                <a:lnTo>
                  <a:pt x="315" y="1314"/>
                </a:lnTo>
                <a:lnTo>
                  <a:pt x="315" y="1311"/>
                </a:lnTo>
                <a:lnTo>
                  <a:pt x="315" y="1308"/>
                </a:lnTo>
                <a:lnTo>
                  <a:pt x="314" y="1305"/>
                </a:lnTo>
                <a:lnTo>
                  <a:pt x="311" y="1301"/>
                </a:lnTo>
                <a:lnTo>
                  <a:pt x="306" y="1297"/>
                </a:lnTo>
                <a:lnTo>
                  <a:pt x="295" y="1292"/>
                </a:lnTo>
                <a:lnTo>
                  <a:pt x="283" y="1288"/>
                </a:lnTo>
                <a:lnTo>
                  <a:pt x="270" y="1283"/>
                </a:lnTo>
                <a:lnTo>
                  <a:pt x="257" y="1279"/>
                </a:lnTo>
                <a:lnTo>
                  <a:pt x="244" y="1274"/>
                </a:lnTo>
                <a:lnTo>
                  <a:pt x="231" y="1269"/>
                </a:lnTo>
                <a:lnTo>
                  <a:pt x="207" y="1257"/>
                </a:lnTo>
                <a:lnTo>
                  <a:pt x="184" y="1244"/>
                </a:lnTo>
                <a:lnTo>
                  <a:pt x="162" y="1228"/>
                </a:lnTo>
                <a:lnTo>
                  <a:pt x="140" y="1211"/>
                </a:lnTo>
                <a:lnTo>
                  <a:pt x="121" y="1193"/>
                </a:lnTo>
                <a:lnTo>
                  <a:pt x="102" y="1173"/>
                </a:lnTo>
                <a:lnTo>
                  <a:pt x="85" y="1153"/>
                </a:lnTo>
                <a:lnTo>
                  <a:pt x="70" y="1130"/>
                </a:lnTo>
                <a:lnTo>
                  <a:pt x="55" y="1108"/>
                </a:lnTo>
                <a:lnTo>
                  <a:pt x="43" y="1083"/>
                </a:lnTo>
                <a:lnTo>
                  <a:pt x="33" y="1059"/>
                </a:lnTo>
                <a:lnTo>
                  <a:pt x="24" y="1033"/>
                </a:lnTo>
                <a:lnTo>
                  <a:pt x="17" y="1006"/>
                </a:lnTo>
                <a:lnTo>
                  <a:pt x="13" y="980"/>
                </a:lnTo>
                <a:lnTo>
                  <a:pt x="8" y="976"/>
                </a:lnTo>
                <a:lnTo>
                  <a:pt x="6" y="973"/>
                </a:lnTo>
                <a:lnTo>
                  <a:pt x="4" y="968"/>
                </a:lnTo>
                <a:lnTo>
                  <a:pt x="2" y="964"/>
                </a:lnTo>
                <a:lnTo>
                  <a:pt x="0" y="954"/>
                </a:lnTo>
                <a:lnTo>
                  <a:pt x="0" y="944"/>
                </a:lnTo>
                <a:lnTo>
                  <a:pt x="1" y="934"/>
                </a:lnTo>
                <a:lnTo>
                  <a:pt x="3" y="924"/>
                </a:lnTo>
                <a:lnTo>
                  <a:pt x="5" y="914"/>
                </a:lnTo>
                <a:lnTo>
                  <a:pt x="9" y="906"/>
                </a:lnTo>
                <a:lnTo>
                  <a:pt x="65" y="761"/>
                </a:lnTo>
                <a:lnTo>
                  <a:pt x="83" y="733"/>
                </a:lnTo>
                <a:lnTo>
                  <a:pt x="104" y="705"/>
                </a:lnTo>
                <a:lnTo>
                  <a:pt x="125" y="678"/>
                </a:lnTo>
                <a:lnTo>
                  <a:pt x="147" y="653"/>
                </a:lnTo>
                <a:lnTo>
                  <a:pt x="160" y="641"/>
                </a:lnTo>
                <a:lnTo>
                  <a:pt x="172" y="628"/>
                </a:lnTo>
                <a:lnTo>
                  <a:pt x="184" y="617"/>
                </a:lnTo>
                <a:lnTo>
                  <a:pt x="198" y="606"/>
                </a:lnTo>
                <a:lnTo>
                  <a:pt x="211" y="596"/>
                </a:lnTo>
                <a:lnTo>
                  <a:pt x="224" y="585"/>
                </a:lnTo>
                <a:lnTo>
                  <a:pt x="237" y="576"/>
                </a:lnTo>
                <a:lnTo>
                  <a:pt x="252" y="568"/>
                </a:lnTo>
                <a:lnTo>
                  <a:pt x="258" y="565"/>
                </a:lnTo>
                <a:lnTo>
                  <a:pt x="263" y="562"/>
                </a:lnTo>
                <a:lnTo>
                  <a:pt x="270" y="560"/>
                </a:lnTo>
                <a:lnTo>
                  <a:pt x="276" y="558"/>
                </a:lnTo>
                <a:lnTo>
                  <a:pt x="290" y="555"/>
                </a:lnTo>
                <a:lnTo>
                  <a:pt x="303" y="552"/>
                </a:lnTo>
                <a:lnTo>
                  <a:pt x="309" y="550"/>
                </a:lnTo>
                <a:lnTo>
                  <a:pt x="315" y="548"/>
                </a:lnTo>
                <a:lnTo>
                  <a:pt x="321" y="544"/>
                </a:lnTo>
                <a:lnTo>
                  <a:pt x="326" y="540"/>
                </a:lnTo>
                <a:lnTo>
                  <a:pt x="331" y="536"/>
                </a:lnTo>
                <a:lnTo>
                  <a:pt x="336" y="531"/>
                </a:lnTo>
                <a:lnTo>
                  <a:pt x="339" y="525"/>
                </a:lnTo>
                <a:lnTo>
                  <a:pt x="342" y="518"/>
                </a:lnTo>
                <a:lnTo>
                  <a:pt x="348" y="502"/>
                </a:lnTo>
                <a:lnTo>
                  <a:pt x="355" y="485"/>
                </a:lnTo>
                <a:lnTo>
                  <a:pt x="360" y="477"/>
                </a:lnTo>
                <a:lnTo>
                  <a:pt x="364" y="470"/>
                </a:lnTo>
                <a:lnTo>
                  <a:pt x="369" y="463"/>
                </a:lnTo>
                <a:lnTo>
                  <a:pt x="375" y="456"/>
                </a:lnTo>
                <a:lnTo>
                  <a:pt x="382" y="449"/>
                </a:lnTo>
                <a:lnTo>
                  <a:pt x="388" y="443"/>
                </a:lnTo>
                <a:lnTo>
                  <a:pt x="395" y="438"/>
                </a:lnTo>
                <a:lnTo>
                  <a:pt x="402" y="434"/>
                </a:lnTo>
                <a:lnTo>
                  <a:pt x="410" y="430"/>
                </a:lnTo>
                <a:lnTo>
                  <a:pt x="418" y="427"/>
                </a:lnTo>
                <a:lnTo>
                  <a:pt x="428" y="425"/>
                </a:lnTo>
                <a:lnTo>
                  <a:pt x="437" y="424"/>
                </a:lnTo>
                <a:lnTo>
                  <a:pt x="448" y="425"/>
                </a:lnTo>
                <a:lnTo>
                  <a:pt x="457" y="424"/>
                </a:lnTo>
                <a:lnTo>
                  <a:pt x="465" y="422"/>
                </a:lnTo>
                <a:lnTo>
                  <a:pt x="473" y="418"/>
                </a:lnTo>
                <a:lnTo>
                  <a:pt x="479" y="412"/>
                </a:lnTo>
                <a:lnTo>
                  <a:pt x="483" y="405"/>
                </a:lnTo>
                <a:lnTo>
                  <a:pt x="487" y="398"/>
                </a:lnTo>
                <a:lnTo>
                  <a:pt x="490" y="389"/>
                </a:lnTo>
                <a:lnTo>
                  <a:pt x="496" y="371"/>
                </a:lnTo>
                <a:lnTo>
                  <a:pt x="500" y="352"/>
                </a:lnTo>
                <a:lnTo>
                  <a:pt x="503" y="343"/>
                </a:lnTo>
                <a:lnTo>
                  <a:pt x="506" y="334"/>
                </a:lnTo>
                <a:lnTo>
                  <a:pt x="509" y="326"/>
                </a:lnTo>
                <a:lnTo>
                  <a:pt x="513" y="319"/>
                </a:lnTo>
                <a:lnTo>
                  <a:pt x="519" y="307"/>
                </a:lnTo>
                <a:lnTo>
                  <a:pt x="524" y="296"/>
                </a:lnTo>
                <a:lnTo>
                  <a:pt x="530" y="286"/>
                </a:lnTo>
                <a:lnTo>
                  <a:pt x="536" y="276"/>
                </a:lnTo>
                <a:lnTo>
                  <a:pt x="549" y="257"/>
                </a:lnTo>
                <a:lnTo>
                  <a:pt x="565" y="239"/>
                </a:lnTo>
                <a:lnTo>
                  <a:pt x="581" y="223"/>
                </a:lnTo>
                <a:lnTo>
                  <a:pt x="598" y="207"/>
                </a:lnTo>
                <a:lnTo>
                  <a:pt x="617" y="193"/>
                </a:lnTo>
                <a:lnTo>
                  <a:pt x="636" y="179"/>
                </a:lnTo>
                <a:lnTo>
                  <a:pt x="657" y="166"/>
                </a:lnTo>
                <a:lnTo>
                  <a:pt x="677" y="154"/>
                </a:lnTo>
                <a:lnTo>
                  <a:pt x="698" y="144"/>
                </a:lnTo>
                <a:lnTo>
                  <a:pt x="719" y="133"/>
                </a:lnTo>
                <a:lnTo>
                  <a:pt x="762" y="114"/>
                </a:lnTo>
                <a:lnTo>
                  <a:pt x="803" y="97"/>
                </a:lnTo>
                <a:lnTo>
                  <a:pt x="822" y="95"/>
                </a:lnTo>
                <a:lnTo>
                  <a:pt x="842" y="91"/>
                </a:lnTo>
                <a:lnTo>
                  <a:pt x="860" y="87"/>
                </a:lnTo>
                <a:lnTo>
                  <a:pt x="877" y="83"/>
                </a:lnTo>
                <a:lnTo>
                  <a:pt x="896" y="77"/>
                </a:lnTo>
                <a:lnTo>
                  <a:pt x="913" y="74"/>
                </a:lnTo>
                <a:lnTo>
                  <a:pt x="931" y="71"/>
                </a:lnTo>
                <a:lnTo>
                  <a:pt x="948" y="70"/>
                </a:lnTo>
                <a:lnTo>
                  <a:pt x="973" y="66"/>
                </a:lnTo>
                <a:lnTo>
                  <a:pt x="1000" y="62"/>
                </a:lnTo>
                <a:lnTo>
                  <a:pt x="1026" y="59"/>
                </a:lnTo>
                <a:lnTo>
                  <a:pt x="1052" y="57"/>
                </a:lnTo>
                <a:lnTo>
                  <a:pt x="1079" y="56"/>
                </a:lnTo>
                <a:lnTo>
                  <a:pt x="1105" y="55"/>
                </a:lnTo>
                <a:lnTo>
                  <a:pt x="1132" y="55"/>
                </a:lnTo>
                <a:lnTo>
                  <a:pt x="1157" y="55"/>
                </a:lnTo>
                <a:lnTo>
                  <a:pt x="1754" y="49"/>
                </a:lnTo>
                <a:lnTo>
                  <a:pt x="1835" y="49"/>
                </a:lnTo>
                <a:lnTo>
                  <a:pt x="1915" y="48"/>
                </a:lnTo>
                <a:lnTo>
                  <a:pt x="1993" y="48"/>
                </a:lnTo>
                <a:lnTo>
                  <a:pt x="2071" y="47"/>
                </a:lnTo>
                <a:lnTo>
                  <a:pt x="2148" y="46"/>
                </a:lnTo>
                <a:lnTo>
                  <a:pt x="2227" y="45"/>
                </a:lnTo>
                <a:lnTo>
                  <a:pt x="2305" y="43"/>
                </a:lnTo>
                <a:lnTo>
                  <a:pt x="2385" y="41"/>
                </a:lnTo>
                <a:lnTo>
                  <a:pt x="2442" y="43"/>
                </a:lnTo>
                <a:lnTo>
                  <a:pt x="2499" y="43"/>
                </a:lnTo>
                <a:lnTo>
                  <a:pt x="2555" y="43"/>
                </a:lnTo>
                <a:lnTo>
                  <a:pt x="2610" y="43"/>
                </a:lnTo>
                <a:lnTo>
                  <a:pt x="2665" y="42"/>
                </a:lnTo>
                <a:lnTo>
                  <a:pt x="2719" y="41"/>
                </a:lnTo>
                <a:lnTo>
                  <a:pt x="2775" y="40"/>
                </a:lnTo>
                <a:lnTo>
                  <a:pt x="2829" y="38"/>
                </a:lnTo>
                <a:lnTo>
                  <a:pt x="2882" y="37"/>
                </a:lnTo>
                <a:lnTo>
                  <a:pt x="2936" y="36"/>
                </a:lnTo>
                <a:lnTo>
                  <a:pt x="2989" y="33"/>
                </a:lnTo>
                <a:lnTo>
                  <a:pt x="3042" y="32"/>
                </a:lnTo>
                <a:lnTo>
                  <a:pt x="3096" y="31"/>
                </a:lnTo>
                <a:lnTo>
                  <a:pt x="3148" y="30"/>
                </a:lnTo>
                <a:lnTo>
                  <a:pt x="3201" y="30"/>
                </a:lnTo>
                <a:lnTo>
                  <a:pt x="3253" y="30"/>
                </a:lnTo>
                <a:lnTo>
                  <a:pt x="3275" y="29"/>
                </a:lnTo>
                <a:lnTo>
                  <a:pt x="3298" y="29"/>
                </a:lnTo>
                <a:lnTo>
                  <a:pt x="3322" y="29"/>
                </a:lnTo>
                <a:lnTo>
                  <a:pt x="3345" y="29"/>
                </a:lnTo>
                <a:lnTo>
                  <a:pt x="3370" y="30"/>
                </a:lnTo>
                <a:lnTo>
                  <a:pt x="3393" y="30"/>
                </a:lnTo>
                <a:lnTo>
                  <a:pt x="3417" y="29"/>
                </a:lnTo>
                <a:lnTo>
                  <a:pt x="3438" y="28"/>
                </a:lnTo>
                <a:lnTo>
                  <a:pt x="3485" y="27"/>
                </a:lnTo>
                <a:lnTo>
                  <a:pt x="3531" y="26"/>
                </a:lnTo>
                <a:lnTo>
                  <a:pt x="3578" y="25"/>
                </a:lnTo>
                <a:lnTo>
                  <a:pt x="3624" y="23"/>
                </a:lnTo>
                <a:lnTo>
                  <a:pt x="3669" y="22"/>
                </a:lnTo>
                <a:lnTo>
                  <a:pt x="3715" y="21"/>
                </a:lnTo>
                <a:lnTo>
                  <a:pt x="3761" y="21"/>
                </a:lnTo>
                <a:lnTo>
                  <a:pt x="3807" y="21"/>
                </a:lnTo>
                <a:lnTo>
                  <a:pt x="3847" y="21"/>
                </a:lnTo>
                <a:lnTo>
                  <a:pt x="3887" y="21"/>
                </a:lnTo>
                <a:lnTo>
                  <a:pt x="3926" y="20"/>
                </a:lnTo>
                <a:lnTo>
                  <a:pt x="3965" y="19"/>
                </a:lnTo>
                <a:lnTo>
                  <a:pt x="4003" y="18"/>
                </a:lnTo>
                <a:lnTo>
                  <a:pt x="4042" y="19"/>
                </a:lnTo>
                <a:lnTo>
                  <a:pt x="4080" y="20"/>
                </a:lnTo>
                <a:lnTo>
                  <a:pt x="4118" y="23"/>
                </a:lnTo>
                <a:lnTo>
                  <a:pt x="4144" y="22"/>
                </a:lnTo>
                <a:lnTo>
                  <a:pt x="4197" y="21"/>
                </a:lnTo>
                <a:lnTo>
                  <a:pt x="4273" y="19"/>
                </a:lnTo>
                <a:lnTo>
                  <a:pt x="4373" y="18"/>
                </a:lnTo>
                <a:lnTo>
                  <a:pt x="4635" y="17"/>
                </a:lnTo>
                <a:lnTo>
                  <a:pt x="4968" y="15"/>
                </a:lnTo>
                <a:lnTo>
                  <a:pt x="5357" y="14"/>
                </a:lnTo>
                <a:lnTo>
                  <a:pt x="5788" y="14"/>
                </a:lnTo>
                <a:lnTo>
                  <a:pt x="6247" y="13"/>
                </a:lnTo>
                <a:lnTo>
                  <a:pt x="6722" y="13"/>
                </a:lnTo>
                <a:lnTo>
                  <a:pt x="7195" y="13"/>
                </a:lnTo>
                <a:lnTo>
                  <a:pt x="7654" y="12"/>
                </a:lnTo>
                <a:lnTo>
                  <a:pt x="8085" y="12"/>
                </a:lnTo>
                <a:lnTo>
                  <a:pt x="8475" y="12"/>
                </a:lnTo>
                <a:lnTo>
                  <a:pt x="8807" y="11"/>
                </a:lnTo>
                <a:lnTo>
                  <a:pt x="9069" y="10"/>
                </a:lnTo>
                <a:lnTo>
                  <a:pt x="9245" y="9"/>
                </a:lnTo>
                <a:lnTo>
                  <a:pt x="9324" y="7"/>
                </a:lnTo>
                <a:lnTo>
                  <a:pt x="9328" y="9"/>
                </a:lnTo>
                <a:lnTo>
                  <a:pt x="9332" y="10"/>
                </a:lnTo>
                <a:lnTo>
                  <a:pt x="9335" y="11"/>
                </a:lnTo>
                <a:lnTo>
                  <a:pt x="9340" y="11"/>
                </a:lnTo>
                <a:lnTo>
                  <a:pt x="9347" y="10"/>
                </a:lnTo>
                <a:lnTo>
                  <a:pt x="9354" y="8"/>
                </a:lnTo>
                <a:lnTo>
                  <a:pt x="9360" y="6"/>
                </a:lnTo>
                <a:lnTo>
                  <a:pt x="9367" y="4"/>
                </a:lnTo>
                <a:lnTo>
                  <a:pt x="9371" y="4"/>
                </a:lnTo>
                <a:lnTo>
                  <a:pt x="9375" y="4"/>
                </a:lnTo>
                <a:lnTo>
                  <a:pt x="9378" y="5"/>
                </a:lnTo>
                <a:lnTo>
                  <a:pt x="9382" y="6"/>
                </a:lnTo>
                <a:lnTo>
                  <a:pt x="9420" y="8"/>
                </a:lnTo>
                <a:lnTo>
                  <a:pt x="9456" y="10"/>
                </a:lnTo>
                <a:lnTo>
                  <a:pt x="9492" y="12"/>
                </a:lnTo>
                <a:lnTo>
                  <a:pt x="9528" y="14"/>
                </a:lnTo>
                <a:lnTo>
                  <a:pt x="9563" y="16"/>
                </a:lnTo>
                <a:lnTo>
                  <a:pt x="9599" y="17"/>
                </a:lnTo>
                <a:lnTo>
                  <a:pt x="9637" y="17"/>
                </a:lnTo>
                <a:lnTo>
                  <a:pt x="9675" y="15"/>
                </a:lnTo>
                <a:lnTo>
                  <a:pt x="9682" y="18"/>
                </a:lnTo>
                <a:lnTo>
                  <a:pt x="9687" y="19"/>
                </a:lnTo>
                <a:lnTo>
                  <a:pt x="9693" y="18"/>
                </a:lnTo>
                <a:lnTo>
                  <a:pt x="9699" y="15"/>
                </a:lnTo>
                <a:lnTo>
                  <a:pt x="9734" y="9"/>
                </a:lnTo>
                <a:lnTo>
                  <a:pt x="9771" y="2"/>
                </a:lnTo>
                <a:lnTo>
                  <a:pt x="9780" y="1"/>
                </a:lnTo>
                <a:lnTo>
                  <a:pt x="9789" y="0"/>
                </a:lnTo>
                <a:lnTo>
                  <a:pt x="9799" y="0"/>
                </a:lnTo>
                <a:lnTo>
                  <a:pt x="9807" y="0"/>
                </a:lnTo>
                <a:lnTo>
                  <a:pt x="9816" y="1"/>
                </a:lnTo>
                <a:lnTo>
                  <a:pt x="9825" y="3"/>
                </a:lnTo>
                <a:lnTo>
                  <a:pt x="9833" y="6"/>
                </a:lnTo>
                <a:lnTo>
                  <a:pt x="9841" y="10"/>
                </a:lnTo>
                <a:lnTo>
                  <a:pt x="9854" y="12"/>
                </a:lnTo>
                <a:lnTo>
                  <a:pt x="9865" y="13"/>
                </a:lnTo>
                <a:lnTo>
                  <a:pt x="9877" y="13"/>
                </a:lnTo>
                <a:lnTo>
                  <a:pt x="9888" y="13"/>
                </a:lnTo>
                <a:lnTo>
                  <a:pt x="9911" y="12"/>
                </a:lnTo>
                <a:lnTo>
                  <a:pt x="9934" y="11"/>
                </a:lnTo>
                <a:lnTo>
                  <a:pt x="9957" y="9"/>
                </a:lnTo>
                <a:lnTo>
                  <a:pt x="9980" y="8"/>
                </a:lnTo>
                <a:lnTo>
                  <a:pt x="9992" y="8"/>
                </a:lnTo>
                <a:lnTo>
                  <a:pt x="10004" y="8"/>
                </a:lnTo>
                <a:lnTo>
                  <a:pt x="10016" y="9"/>
                </a:lnTo>
                <a:lnTo>
                  <a:pt x="10030" y="11"/>
                </a:lnTo>
                <a:lnTo>
                  <a:pt x="10063" y="14"/>
                </a:lnTo>
                <a:lnTo>
                  <a:pt x="10099" y="15"/>
                </a:lnTo>
                <a:lnTo>
                  <a:pt x="10136" y="16"/>
                </a:lnTo>
                <a:lnTo>
                  <a:pt x="10174" y="17"/>
                </a:lnTo>
                <a:lnTo>
                  <a:pt x="10192" y="18"/>
                </a:lnTo>
                <a:lnTo>
                  <a:pt x="10211" y="20"/>
                </a:lnTo>
                <a:lnTo>
                  <a:pt x="10229" y="22"/>
                </a:lnTo>
                <a:lnTo>
                  <a:pt x="10247" y="24"/>
                </a:lnTo>
                <a:lnTo>
                  <a:pt x="10265" y="28"/>
                </a:lnTo>
                <a:lnTo>
                  <a:pt x="10282" y="32"/>
                </a:lnTo>
                <a:lnTo>
                  <a:pt x="10299" y="38"/>
                </a:lnTo>
                <a:lnTo>
                  <a:pt x="10316" y="45"/>
                </a:lnTo>
                <a:lnTo>
                  <a:pt x="10339" y="56"/>
                </a:lnTo>
                <a:lnTo>
                  <a:pt x="10363" y="69"/>
                </a:lnTo>
                <a:lnTo>
                  <a:pt x="10385" y="84"/>
                </a:lnTo>
                <a:lnTo>
                  <a:pt x="10408" y="100"/>
                </a:lnTo>
                <a:lnTo>
                  <a:pt x="10429" y="117"/>
                </a:lnTo>
                <a:lnTo>
                  <a:pt x="10451" y="135"/>
                </a:lnTo>
                <a:lnTo>
                  <a:pt x="10471" y="153"/>
                </a:lnTo>
                <a:lnTo>
                  <a:pt x="10491" y="171"/>
                </a:lnTo>
                <a:lnTo>
                  <a:pt x="10499" y="184"/>
                </a:lnTo>
                <a:lnTo>
                  <a:pt x="10506" y="198"/>
                </a:lnTo>
                <a:lnTo>
                  <a:pt x="10513" y="211"/>
                </a:lnTo>
                <a:lnTo>
                  <a:pt x="10519" y="226"/>
                </a:lnTo>
                <a:lnTo>
                  <a:pt x="10523" y="232"/>
                </a:lnTo>
                <a:lnTo>
                  <a:pt x="10527" y="239"/>
                </a:lnTo>
                <a:lnTo>
                  <a:pt x="10533" y="244"/>
                </a:lnTo>
                <a:lnTo>
                  <a:pt x="10538" y="249"/>
                </a:lnTo>
                <a:lnTo>
                  <a:pt x="10543" y="254"/>
                </a:lnTo>
                <a:lnTo>
                  <a:pt x="10549" y="258"/>
                </a:lnTo>
                <a:lnTo>
                  <a:pt x="10556" y="261"/>
                </a:lnTo>
                <a:lnTo>
                  <a:pt x="10564" y="263"/>
                </a:lnTo>
                <a:lnTo>
                  <a:pt x="10583" y="263"/>
                </a:lnTo>
                <a:lnTo>
                  <a:pt x="10600" y="264"/>
                </a:lnTo>
                <a:lnTo>
                  <a:pt x="10616" y="268"/>
                </a:lnTo>
                <a:lnTo>
                  <a:pt x="10633" y="271"/>
                </a:lnTo>
                <a:lnTo>
                  <a:pt x="10648" y="276"/>
                </a:lnTo>
                <a:lnTo>
                  <a:pt x="10662" y="283"/>
                </a:lnTo>
                <a:lnTo>
                  <a:pt x="10677" y="291"/>
                </a:lnTo>
                <a:lnTo>
                  <a:pt x="10691" y="301"/>
                </a:lnTo>
                <a:lnTo>
                  <a:pt x="10699" y="307"/>
                </a:lnTo>
                <a:lnTo>
                  <a:pt x="10706" y="314"/>
                </a:lnTo>
                <a:lnTo>
                  <a:pt x="10712" y="321"/>
                </a:lnTo>
                <a:lnTo>
                  <a:pt x="10720" y="328"/>
                </a:lnTo>
                <a:lnTo>
                  <a:pt x="10731" y="342"/>
                </a:lnTo>
                <a:lnTo>
                  <a:pt x="10741" y="358"/>
                </a:lnTo>
                <a:lnTo>
                  <a:pt x="10749" y="375"/>
                </a:lnTo>
                <a:lnTo>
                  <a:pt x="10756" y="392"/>
                </a:lnTo>
                <a:lnTo>
                  <a:pt x="10763" y="410"/>
                </a:lnTo>
                <a:lnTo>
                  <a:pt x="10768" y="427"/>
                </a:lnTo>
                <a:lnTo>
                  <a:pt x="10776" y="433"/>
                </a:lnTo>
                <a:lnTo>
                  <a:pt x="10785" y="438"/>
                </a:lnTo>
                <a:lnTo>
                  <a:pt x="10794" y="443"/>
                </a:lnTo>
                <a:lnTo>
                  <a:pt x="10804" y="446"/>
                </a:lnTo>
                <a:lnTo>
                  <a:pt x="10824" y="454"/>
                </a:lnTo>
                <a:lnTo>
                  <a:pt x="10844" y="460"/>
                </a:lnTo>
                <a:lnTo>
                  <a:pt x="10855" y="463"/>
                </a:lnTo>
                <a:lnTo>
                  <a:pt x="10864" y="467"/>
                </a:lnTo>
                <a:lnTo>
                  <a:pt x="10873" y="471"/>
                </a:lnTo>
                <a:lnTo>
                  <a:pt x="10882" y="476"/>
                </a:lnTo>
                <a:lnTo>
                  <a:pt x="10889" y="482"/>
                </a:lnTo>
                <a:lnTo>
                  <a:pt x="10897" y="489"/>
                </a:lnTo>
                <a:lnTo>
                  <a:pt x="10904" y="498"/>
                </a:lnTo>
                <a:lnTo>
                  <a:pt x="10910" y="509"/>
                </a:lnTo>
                <a:lnTo>
                  <a:pt x="10919" y="521"/>
                </a:lnTo>
                <a:lnTo>
                  <a:pt x="10929" y="534"/>
                </a:lnTo>
                <a:lnTo>
                  <a:pt x="10937" y="549"/>
                </a:lnTo>
                <a:lnTo>
                  <a:pt x="10945" y="563"/>
                </a:lnTo>
                <a:lnTo>
                  <a:pt x="10960" y="593"/>
                </a:lnTo>
                <a:lnTo>
                  <a:pt x="10972" y="623"/>
                </a:lnTo>
                <a:lnTo>
                  <a:pt x="10983" y="654"/>
                </a:lnTo>
                <a:lnTo>
                  <a:pt x="10994" y="686"/>
                </a:lnTo>
                <a:lnTo>
                  <a:pt x="11004" y="717"/>
                </a:lnTo>
                <a:lnTo>
                  <a:pt x="11014" y="747"/>
                </a:lnTo>
                <a:lnTo>
                  <a:pt x="11014" y="758"/>
                </a:lnTo>
                <a:lnTo>
                  <a:pt x="11015" y="768"/>
                </a:lnTo>
                <a:lnTo>
                  <a:pt x="11017" y="780"/>
                </a:lnTo>
                <a:lnTo>
                  <a:pt x="11020" y="790"/>
                </a:lnTo>
                <a:lnTo>
                  <a:pt x="11027" y="810"/>
                </a:lnTo>
                <a:lnTo>
                  <a:pt x="11034" y="832"/>
                </a:lnTo>
                <a:lnTo>
                  <a:pt x="11038" y="841"/>
                </a:lnTo>
                <a:lnTo>
                  <a:pt x="11040" y="851"/>
                </a:lnTo>
                <a:lnTo>
                  <a:pt x="11041" y="861"/>
                </a:lnTo>
                <a:lnTo>
                  <a:pt x="11041" y="872"/>
                </a:lnTo>
                <a:lnTo>
                  <a:pt x="11040" y="882"/>
                </a:lnTo>
                <a:lnTo>
                  <a:pt x="11038" y="892"/>
                </a:lnTo>
                <a:lnTo>
                  <a:pt x="11032" y="903"/>
                </a:lnTo>
                <a:lnTo>
                  <a:pt x="11026" y="913"/>
                </a:lnTo>
                <a:lnTo>
                  <a:pt x="10931" y="1086"/>
                </a:lnTo>
                <a:close/>
                <a:moveTo>
                  <a:pt x="10885" y="1081"/>
                </a:moveTo>
                <a:lnTo>
                  <a:pt x="10878" y="1092"/>
                </a:lnTo>
                <a:lnTo>
                  <a:pt x="10871" y="1104"/>
                </a:lnTo>
                <a:lnTo>
                  <a:pt x="10862" y="1113"/>
                </a:lnTo>
                <a:lnTo>
                  <a:pt x="10853" y="1121"/>
                </a:lnTo>
                <a:lnTo>
                  <a:pt x="10843" y="1129"/>
                </a:lnTo>
                <a:lnTo>
                  <a:pt x="10833" y="1135"/>
                </a:lnTo>
                <a:lnTo>
                  <a:pt x="10823" y="1141"/>
                </a:lnTo>
                <a:lnTo>
                  <a:pt x="10812" y="1146"/>
                </a:lnTo>
                <a:lnTo>
                  <a:pt x="10800" y="1151"/>
                </a:lnTo>
                <a:lnTo>
                  <a:pt x="10789" y="1155"/>
                </a:lnTo>
                <a:lnTo>
                  <a:pt x="10778" y="1158"/>
                </a:lnTo>
                <a:lnTo>
                  <a:pt x="10766" y="1161"/>
                </a:lnTo>
                <a:lnTo>
                  <a:pt x="10742" y="1164"/>
                </a:lnTo>
                <a:lnTo>
                  <a:pt x="10719" y="1166"/>
                </a:lnTo>
                <a:lnTo>
                  <a:pt x="10714" y="1170"/>
                </a:lnTo>
                <a:lnTo>
                  <a:pt x="10711" y="1173"/>
                </a:lnTo>
                <a:lnTo>
                  <a:pt x="10709" y="1177"/>
                </a:lnTo>
                <a:lnTo>
                  <a:pt x="10708" y="1181"/>
                </a:lnTo>
                <a:lnTo>
                  <a:pt x="10708" y="1189"/>
                </a:lnTo>
                <a:lnTo>
                  <a:pt x="10710" y="1198"/>
                </a:lnTo>
                <a:lnTo>
                  <a:pt x="10712" y="1206"/>
                </a:lnTo>
                <a:lnTo>
                  <a:pt x="10715" y="1214"/>
                </a:lnTo>
                <a:lnTo>
                  <a:pt x="10715" y="1218"/>
                </a:lnTo>
                <a:lnTo>
                  <a:pt x="10717" y="1222"/>
                </a:lnTo>
                <a:lnTo>
                  <a:pt x="10717" y="1226"/>
                </a:lnTo>
                <a:lnTo>
                  <a:pt x="10715" y="1230"/>
                </a:lnTo>
                <a:lnTo>
                  <a:pt x="10712" y="1246"/>
                </a:lnTo>
                <a:lnTo>
                  <a:pt x="10709" y="1261"/>
                </a:lnTo>
                <a:lnTo>
                  <a:pt x="10705" y="1275"/>
                </a:lnTo>
                <a:lnTo>
                  <a:pt x="10699" y="1289"/>
                </a:lnTo>
                <a:lnTo>
                  <a:pt x="10692" y="1302"/>
                </a:lnTo>
                <a:lnTo>
                  <a:pt x="10684" y="1313"/>
                </a:lnTo>
                <a:lnTo>
                  <a:pt x="10679" y="1319"/>
                </a:lnTo>
                <a:lnTo>
                  <a:pt x="10673" y="1324"/>
                </a:lnTo>
                <a:lnTo>
                  <a:pt x="10666" y="1328"/>
                </a:lnTo>
                <a:lnTo>
                  <a:pt x="10660" y="1332"/>
                </a:lnTo>
                <a:lnTo>
                  <a:pt x="10654" y="1337"/>
                </a:lnTo>
                <a:lnTo>
                  <a:pt x="10647" y="1340"/>
                </a:lnTo>
                <a:lnTo>
                  <a:pt x="10641" y="1342"/>
                </a:lnTo>
                <a:lnTo>
                  <a:pt x="10634" y="1342"/>
                </a:lnTo>
                <a:lnTo>
                  <a:pt x="10620" y="1342"/>
                </a:lnTo>
                <a:lnTo>
                  <a:pt x="10607" y="1339"/>
                </a:lnTo>
                <a:lnTo>
                  <a:pt x="10595" y="1337"/>
                </a:lnTo>
                <a:lnTo>
                  <a:pt x="10583" y="1335"/>
                </a:lnTo>
                <a:lnTo>
                  <a:pt x="10576" y="1335"/>
                </a:lnTo>
                <a:lnTo>
                  <a:pt x="10571" y="1336"/>
                </a:lnTo>
                <a:lnTo>
                  <a:pt x="10566" y="1338"/>
                </a:lnTo>
                <a:lnTo>
                  <a:pt x="10561" y="1341"/>
                </a:lnTo>
                <a:lnTo>
                  <a:pt x="10555" y="1363"/>
                </a:lnTo>
                <a:lnTo>
                  <a:pt x="10548" y="1386"/>
                </a:lnTo>
                <a:lnTo>
                  <a:pt x="10539" y="1407"/>
                </a:lnTo>
                <a:lnTo>
                  <a:pt x="10528" y="1429"/>
                </a:lnTo>
                <a:lnTo>
                  <a:pt x="10518" y="1450"/>
                </a:lnTo>
                <a:lnTo>
                  <a:pt x="10505" y="1470"/>
                </a:lnTo>
                <a:lnTo>
                  <a:pt x="10492" y="1491"/>
                </a:lnTo>
                <a:lnTo>
                  <a:pt x="10477" y="1510"/>
                </a:lnTo>
                <a:lnTo>
                  <a:pt x="10462" y="1529"/>
                </a:lnTo>
                <a:lnTo>
                  <a:pt x="10445" y="1546"/>
                </a:lnTo>
                <a:lnTo>
                  <a:pt x="10427" y="1562"/>
                </a:lnTo>
                <a:lnTo>
                  <a:pt x="10408" y="1577"/>
                </a:lnTo>
                <a:lnTo>
                  <a:pt x="10388" y="1591"/>
                </a:lnTo>
                <a:lnTo>
                  <a:pt x="10367" y="1603"/>
                </a:lnTo>
                <a:lnTo>
                  <a:pt x="10344" y="1614"/>
                </a:lnTo>
                <a:lnTo>
                  <a:pt x="10322" y="1623"/>
                </a:lnTo>
                <a:lnTo>
                  <a:pt x="10298" y="1631"/>
                </a:lnTo>
                <a:lnTo>
                  <a:pt x="10276" y="1636"/>
                </a:lnTo>
                <a:lnTo>
                  <a:pt x="10253" y="1639"/>
                </a:lnTo>
                <a:lnTo>
                  <a:pt x="10230" y="1641"/>
                </a:lnTo>
                <a:lnTo>
                  <a:pt x="10207" y="1641"/>
                </a:lnTo>
                <a:lnTo>
                  <a:pt x="10184" y="1639"/>
                </a:lnTo>
                <a:lnTo>
                  <a:pt x="10160" y="1636"/>
                </a:lnTo>
                <a:lnTo>
                  <a:pt x="10137" y="1632"/>
                </a:lnTo>
                <a:lnTo>
                  <a:pt x="10117" y="1635"/>
                </a:lnTo>
                <a:lnTo>
                  <a:pt x="10098" y="1637"/>
                </a:lnTo>
                <a:lnTo>
                  <a:pt x="10079" y="1638"/>
                </a:lnTo>
                <a:lnTo>
                  <a:pt x="10059" y="1639"/>
                </a:lnTo>
                <a:lnTo>
                  <a:pt x="10021" y="1639"/>
                </a:lnTo>
                <a:lnTo>
                  <a:pt x="9983" y="1638"/>
                </a:lnTo>
                <a:lnTo>
                  <a:pt x="9944" y="1637"/>
                </a:lnTo>
                <a:lnTo>
                  <a:pt x="9905" y="1637"/>
                </a:lnTo>
                <a:lnTo>
                  <a:pt x="9885" y="1637"/>
                </a:lnTo>
                <a:lnTo>
                  <a:pt x="9866" y="1639"/>
                </a:lnTo>
                <a:lnTo>
                  <a:pt x="9846" y="1641"/>
                </a:lnTo>
                <a:lnTo>
                  <a:pt x="9826" y="1644"/>
                </a:lnTo>
                <a:lnTo>
                  <a:pt x="9804" y="1644"/>
                </a:lnTo>
                <a:lnTo>
                  <a:pt x="9781" y="1644"/>
                </a:lnTo>
                <a:lnTo>
                  <a:pt x="9759" y="1644"/>
                </a:lnTo>
                <a:lnTo>
                  <a:pt x="9737" y="1645"/>
                </a:lnTo>
                <a:lnTo>
                  <a:pt x="9715" y="1645"/>
                </a:lnTo>
                <a:lnTo>
                  <a:pt x="9692" y="1645"/>
                </a:lnTo>
                <a:lnTo>
                  <a:pt x="9671" y="1645"/>
                </a:lnTo>
                <a:lnTo>
                  <a:pt x="9647" y="1643"/>
                </a:lnTo>
                <a:lnTo>
                  <a:pt x="9638" y="1645"/>
                </a:lnTo>
                <a:lnTo>
                  <a:pt x="9629" y="1647"/>
                </a:lnTo>
                <a:lnTo>
                  <a:pt x="9620" y="1647"/>
                </a:lnTo>
                <a:lnTo>
                  <a:pt x="9611" y="1648"/>
                </a:lnTo>
                <a:lnTo>
                  <a:pt x="9593" y="1648"/>
                </a:lnTo>
                <a:lnTo>
                  <a:pt x="9575" y="1647"/>
                </a:lnTo>
                <a:lnTo>
                  <a:pt x="9556" y="1646"/>
                </a:lnTo>
                <a:lnTo>
                  <a:pt x="9538" y="1645"/>
                </a:lnTo>
                <a:lnTo>
                  <a:pt x="9519" y="1645"/>
                </a:lnTo>
                <a:lnTo>
                  <a:pt x="9500" y="1648"/>
                </a:lnTo>
                <a:lnTo>
                  <a:pt x="9394" y="1649"/>
                </a:lnTo>
                <a:lnTo>
                  <a:pt x="9188" y="1649"/>
                </a:lnTo>
                <a:lnTo>
                  <a:pt x="8898" y="1650"/>
                </a:lnTo>
                <a:lnTo>
                  <a:pt x="8536" y="1651"/>
                </a:lnTo>
                <a:lnTo>
                  <a:pt x="8118" y="1652"/>
                </a:lnTo>
                <a:lnTo>
                  <a:pt x="7657" y="1652"/>
                </a:lnTo>
                <a:lnTo>
                  <a:pt x="7168" y="1653"/>
                </a:lnTo>
                <a:lnTo>
                  <a:pt x="6665" y="1654"/>
                </a:lnTo>
                <a:lnTo>
                  <a:pt x="6161" y="1655"/>
                </a:lnTo>
                <a:lnTo>
                  <a:pt x="5673" y="1656"/>
                </a:lnTo>
                <a:lnTo>
                  <a:pt x="5212" y="1658"/>
                </a:lnTo>
                <a:lnTo>
                  <a:pt x="4793" y="1659"/>
                </a:lnTo>
                <a:lnTo>
                  <a:pt x="4431" y="1660"/>
                </a:lnTo>
                <a:lnTo>
                  <a:pt x="4139" y="1660"/>
                </a:lnTo>
                <a:lnTo>
                  <a:pt x="3933" y="1661"/>
                </a:lnTo>
                <a:lnTo>
                  <a:pt x="3826" y="1662"/>
                </a:lnTo>
                <a:lnTo>
                  <a:pt x="3805" y="1660"/>
                </a:lnTo>
                <a:lnTo>
                  <a:pt x="3784" y="1659"/>
                </a:lnTo>
                <a:lnTo>
                  <a:pt x="3763" y="1659"/>
                </a:lnTo>
                <a:lnTo>
                  <a:pt x="3743" y="1659"/>
                </a:lnTo>
                <a:lnTo>
                  <a:pt x="3701" y="1661"/>
                </a:lnTo>
                <a:lnTo>
                  <a:pt x="3659" y="1664"/>
                </a:lnTo>
                <a:lnTo>
                  <a:pt x="3616" y="1666"/>
                </a:lnTo>
                <a:lnTo>
                  <a:pt x="3574" y="1668"/>
                </a:lnTo>
                <a:lnTo>
                  <a:pt x="3553" y="1668"/>
                </a:lnTo>
                <a:lnTo>
                  <a:pt x="3531" y="1668"/>
                </a:lnTo>
                <a:lnTo>
                  <a:pt x="3509" y="1667"/>
                </a:lnTo>
                <a:lnTo>
                  <a:pt x="3487" y="1666"/>
                </a:lnTo>
                <a:lnTo>
                  <a:pt x="3463" y="1666"/>
                </a:lnTo>
                <a:lnTo>
                  <a:pt x="3438" y="1666"/>
                </a:lnTo>
                <a:lnTo>
                  <a:pt x="3414" y="1666"/>
                </a:lnTo>
                <a:lnTo>
                  <a:pt x="3388" y="1666"/>
                </a:lnTo>
                <a:lnTo>
                  <a:pt x="3363" y="1666"/>
                </a:lnTo>
                <a:lnTo>
                  <a:pt x="3338" y="1666"/>
                </a:lnTo>
                <a:lnTo>
                  <a:pt x="3312" y="1667"/>
                </a:lnTo>
                <a:lnTo>
                  <a:pt x="3287" y="1668"/>
                </a:lnTo>
                <a:lnTo>
                  <a:pt x="3252" y="1668"/>
                </a:lnTo>
                <a:lnTo>
                  <a:pt x="3217" y="1668"/>
                </a:lnTo>
                <a:lnTo>
                  <a:pt x="3201" y="1668"/>
                </a:lnTo>
                <a:lnTo>
                  <a:pt x="3185" y="1669"/>
                </a:lnTo>
                <a:lnTo>
                  <a:pt x="3169" y="1670"/>
                </a:lnTo>
                <a:lnTo>
                  <a:pt x="3155" y="1672"/>
                </a:lnTo>
                <a:lnTo>
                  <a:pt x="3099" y="1673"/>
                </a:lnTo>
                <a:lnTo>
                  <a:pt x="3042" y="1673"/>
                </a:lnTo>
                <a:lnTo>
                  <a:pt x="2986" y="1673"/>
                </a:lnTo>
                <a:lnTo>
                  <a:pt x="2931" y="1674"/>
                </a:lnTo>
                <a:lnTo>
                  <a:pt x="2876" y="1674"/>
                </a:lnTo>
                <a:lnTo>
                  <a:pt x="2821" y="1675"/>
                </a:lnTo>
                <a:lnTo>
                  <a:pt x="2766" y="1675"/>
                </a:lnTo>
                <a:lnTo>
                  <a:pt x="2711" y="1676"/>
                </a:lnTo>
                <a:lnTo>
                  <a:pt x="2657" y="1677"/>
                </a:lnTo>
                <a:lnTo>
                  <a:pt x="2603" y="1677"/>
                </a:lnTo>
                <a:lnTo>
                  <a:pt x="2549" y="1678"/>
                </a:lnTo>
                <a:lnTo>
                  <a:pt x="2495" y="1678"/>
                </a:lnTo>
                <a:lnTo>
                  <a:pt x="2440" y="1679"/>
                </a:lnTo>
                <a:lnTo>
                  <a:pt x="2386" y="1679"/>
                </a:lnTo>
                <a:lnTo>
                  <a:pt x="2332" y="1679"/>
                </a:lnTo>
                <a:lnTo>
                  <a:pt x="2278" y="1679"/>
                </a:lnTo>
                <a:lnTo>
                  <a:pt x="2197" y="1680"/>
                </a:lnTo>
                <a:lnTo>
                  <a:pt x="2118" y="1680"/>
                </a:lnTo>
                <a:lnTo>
                  <a:pt x="2041" y="1681"/>
                </a:lnTo>
                <a:lnTo>
                  <a:pt x="1965" y="1682"/>
                </a:lnTo>
                <a:lnTo>
                  <a:pt x="1888" y="1683"/>
                </a:lnTo>
                <a:lnTo>
                  <a:pt x="1811" y="1684"/>
                </a:lnTo>
                <a:lnTo>
                  <a:pt x="1731" y="1686"/>
                </a:lnTo>
                <a:lnTo>
                  <a:pt x="1649" y="1687"/>
                </a:lnTo>
                <a:lnTo>
                  <a:pt x="1564" y="1687"/>
                </a:lnTo>
                <a:lnTo>
                  <a:pt x="1478" y="1687"/>
                </a:lnTo>
                <a:lnTo>
                  <a:pt x="1392" y="1687"/>
                </a:lnTo>
                <a:lnTo>
                  <a:pt x="1306" y="1688"/>
                </a:lnTo>
                <a:lnTo>
                  <a:pt x="1219" y="1688"/>
                </a:lnTo>
                <a:lnTo>
                  <a:pt x="1132" y="1688"/>
                </a:lnTo>
                <a:lnTo>
                  <a:pt x="1045" y="1689"/>
                </a:lnTo>
                <a:lnTo>
                  <a:pt x="957" y="1689"/>
                </a:lnTo>
                <a:lnTo>
                  <a:pt x="929" y="1690"/>
                </a:lnTo>
                <a:lnTo>
                  <a:pt x="902" y="1689"/>
                </a:lnTo>
                <a:lnTo>
                  <a:pt x="874" y="1688"/>
                </a:lnTo>
                <a:lnTo>
                  <a:pt x="848" y="1685"/>
                </a:lnTo>
                <a:lnTo>
                  <a:pt x="821" y="1681"/>
                </a:lnTo>
                <a:lnTo>
                  <a:pt x="796" y="1676"/>
                </a:lnTo>
                <a:lnTo>
                  <a:pt x="769" y="1670"/>
                </a:lnTo>
                <a:lnTo>
                  <a:pt x="744" y="1662"/>
                </a:lnTo>
                <a:lnTo>
                  <a:pt x="720" y="1653"/>
                </a:lnTo>
                <a:lnTo>
                  <a:pt x="695" y="1643"/>
                </a:lnTo>
                <a:lnTo>
                  <a:pt x="672" y="1631"/>
                </a:lnTo>
                <a:lnTo>
                  <a:pt x="649" y="1618"/>
                </a:lnTo>
                <a:lnTo>
                  <a:pt x="627" y="1603"/>
                </a:lnTo>
                <a:lnTo>
                  <a:pt x="606" y="1588"/>
                </a:lnTo>
                <a:lnTo>
                  <a:pt x="586" y="1571"/>
                </a:lnTo>
                <a:lnTo>
                  <a:pt x="567" y="1552"/>
                </a:lnTo>
                <a:lnTo>
                  <a:pt x="553" y="1536"/>
                </a:lnTo>
                <a:lnTo>
                  <a:pt x="541" y="1519"/>
                </a:lnTo>
                <a:lnTo>
                  <a:pt x="531" y="1500"/>
                </a:lnTo>
                <a:lnTo>
                  <a:pt x="522" y="1481"/>
                </a:lnTo>
                <a:lnTo>
                  <a:pt x="518" y="1470"/>
                </a:lnTo>
                <a:lnTo>
                  <a:pt x="514" y="1461"/>
                </a:lnTo>
                <a:lnTo>
                  <a:pt x="511" y="1451"/>
                </a:lnTo>
                <a:lnTo>
                  <a:pt x="509" y="1440"/>
                </a:lnTo>
                <a:lnTo>
                  <a:pt x="507" y="1430"/>
                </a:lnTo>
                <a:lnTo>
                  <a:pt x="505" y="1418"/>
                </a:lnTo>
                <a:lnTo>
                  <a:pt x="505" y="1407"/>
                </a:lnTo>
                <a:lnTo>
                  <a:pt x="504" y="1396"/>
                </a:lnTo>
                <a:lnTo>
                  <a:pt x="501" y="1392"/>
                </a:lnTo>
                <a:lnTo>
                  <a:pt x="499" y="1390"/>
                </a:lnTo>
                <a:lnTo>
                  <a:pt x="496" y="1389"/>
                </a:lnTo>
                <a:lnTo>
                  <a:pt x="493" y="1388"/>
                </a:lnTo>
                <a:lnTo>
                  <a:pt x="486" y="1388"/>
                </a:lnTo>
                <a:lnTo>
                  <a:pt x="480" y="1390"/>
                </a:lnTo>
                <a:lnTo>
                  <a:pt x="473" y="1393"/>
                </a:lnTo>
                <a:lnTo>
                  <a:pt x="466" y="1395"/>
                </a:lnTo>
                <a:lnTo>
                  <a:pt x="462" y="1395"/>
                </a:lnTo>
                <a:lnTo>
                  <a:pt x="459" y="1395"/>
                </a:lnTo>
                <a:lnTo>
                  <a:pt x="456" y="1395"/>
                </a:lnTo>
                <a:lnTo>
                  <a:pt x="452" y="1393"/>
                </a:lnTo>
                <a:lnTo>
                  <a:pt x="440" y="1395"/>
                </a:lnTo>
                <a:lnTo>
                  <a:pt x="428" y="1394"/>
                </a:lnTo>
                <a:lnTo>
                  <a:pt x="415" y="1392"/>
                </a:lnTo>
                <a:lnTo>
                  <a:pt x="404" y="1388"/>
                </a:lnTo>
                <a:lnTo>
                  <a:pt x="393" y="1383"/>
                </a:lnTo>
                <a:lnTo>
                  <a:pt x="383" y="1375"/>
                </a:lnTo>
                <a:lnTo>
                  <a:pt x="372" y="1367"/>
                </a:lnTo>
                <a:lnTo>
                  <a:pt x="363" y="1357"/>
                </a:lnTo>
                <a:lnTo>
                  <a:pt x="359" y="1352"/>
                </a:lnTo>
                <a:lnTo>
                  <a:pt x="356" y="1346"/>
                </a:lnTo>
                <a:lnTo>
                  <a:pt x="354" y="1340"/>
                </a:lnTo>
                <a:lnTo>
                  <a:pt x="353" y="1334"/>
                </a:lnTo>
                <a:lnTo>
                  <a:pt x="351" y="1320"/>
                </a:lnTo>
                <a:lnTo>
                  <a:pt x="350" y="1306"/>
                </a:lnTo>
                <a:lnTo>
                  <a:pt x="350" y="1293"/>
                </a:lnTo>
                <a:lnTo>
                  <a:pt x="350" y="1278"/>
                </a:lnTo>
                <a:lnTo>
                  <a:pt x="348" y="1265"/>
                </a:lnTo>
                <a:lnTo>
                  <a:pt x="345" y="1253"/>
                </a:lnTo>
                <a:lnTo>
                  <a:pt x="327" y="1249"/>
                </a:lnTo>
                <a:lnTo>
                  <a:pt x="309" y="1246"/>
                </a:lnTo>
                <a:lnTo>
                  <a:pt x="290" y="1244"/>
                </a:lnTo>
                <a:lnTo>
                  <a:pt x="270" y="1242"/>
                </a:lnTo>
                <a:lnTo>
                  <a:pt x="248" y="1232"/>
                </a:lnTo>
                <a:lnTo>
                  <a:pt x="224" y="1221"/>
                </a:lnTo>
                <a:lnTo>
                  <a:pt x="202" y="1210"/>
                </a:lnTo>
                <a:lnTo>
                  <a:pt x="178" y="1197"/>
                </a:lnTo>
                <a:lnTo>
                  <a:pt x="174" y="1190"/>
                </a:lnTo>
                <a:lnTo>
                  <a:pt x="169" y="1185"/>
                </a:lnTo>
                <a:lnTo>
                  <a:pt x="164" y="1180"/>
                </a:lnTo>
                <a:lnTo>
                  <a:pt x="158" y="1175"/>
                </a:lnTo>
                <a:lnTo>
                  <a:pt x="145" y="1165"/>
                </a:lnTo>
                <a:lnTo>
                  <a:pt x="135" y="1154"/>
                </a:lnTo>
                <a:lnTo>
                  <a:pt x="124" y="1140"/>
                </a:lnTo>
                <a:lnTo>
                  <a:pt x="113" y="1126"/>
                </a:lnTo>
                <a:lnTo>
                  <a:pt x="102" y="1112"/>
                </a:lnTo>
                <a:lnTo>
                  <a:pt x="92" y="1097"/>
                </a:lnTo>
                <a:lnTo>
                  <a:pt x="84" y="1082"/>
                </a:lnTo>
                <a:lnTo>
                  <a:pt x="76" y="1067"/>
                </a:lnTo>
                <a:lnTo>
                  <a:pt x="70" y="1051"/>
                </a:lnTo>
                <a:lnTo>
                  <a:pt x="64" y="1035"/>
                </a:lnTo>
                <a:lnTo>
                  <a:pt x="59" y="1019"/>
                </a:lnTo>
                <a:lnTo>
                  <a:pt x="53" y="1002"/>
                </a:lnTo>
                <a:lnTo>
                  <a:pt x="50" y="985"/>
                </a:lnTo>
                <a:lnTo>
                  <a:pt x="48" y="969"/>
                </a:lnTo>
                <a:lnTo>
                  <a:pt x="47" y="951"/>
                </a:lnTo>
                <a:lnTo>
                  <a:pt x="46" y="934"/>
                </a:lnTo>
                <a:lnTo>
                  <a:pt x="47" y="917"/>
                </a:lnTo>
                <a:lnTo>
                  <a:pt x="49" y="899"/>
                </a:lnTo>
                <a:lnTo>
                  <a:pt x="54" y="879"/>
                </a:lnTo>
                <a:lnTo>
                  <a:pt x="61" y="858"/>
                </a:lnTo>
                <a:lnTo>
                  <a:pt x="68" y="839"/>
                </a:lnTo>
                <a:lnTo>
                  <a:pt x="77" y="819"/>
                </a:lnTo>
                <a:lnTo>
                  <a:pt x="86" y="800"/>
                </a:lnTo>
                <a:lnTo>
                  <a:pt x="96" y="782"/>
                </a:lnTo>
                <a:lnTo>
                  <a:pt x="108" y="764"/>
                </a:lnTo>
                <a:lnTo>
                  <a:pt x="120" y="746"/>
                </a:lnTo>
                <a:lnTo>
                  <a:pt x="132" y="729"/>
                </a:lnTo>
                <a:lnTo>
                  <a:pt x="146" y="712"/>
                </a:lnTo>
                <a:lnTo>
                  <a:pt x="160" y="696"/>
                </a:lnTo>
                <a:lnTo>
                  <a:pt x="174" y="679"/>
                </a:lnTo>
                <a:lnTo>
                  <a:pt x="189" y="664"/>
                </a:lnTo>
                <a:lnTo>
                  <a:pt x="205" y="649"/>
                </a:lnTo>
                <a:lnTo>
                  <a:pt x="221" y="634"/>
                </a:lnTo>
                <a:lnTo>
                  <a:pt x="236" y="620"/>
                </a:lnTo>
                <a:lnTo>
                  <a:pt x="245" y="614"/>
                </a:lnTo>
                <a:lnTo>
                  <a:pt x="252" y="609"/>
                </a:lnTo>
                <a:lnTo>
                  <a:pt x="260" y="605"/>
                </a:lnTo>
                <a:lnTo>
                  <a:pt x="268" y="602"/>
                </a:lnTo>
                <a:lnTo>
                  <a:pt x="285" y="597"/>
                </a:lnTo>
                <a:lnTo>
                  <a:pt x="303" y="593"/>
                </a:lnTo>
                <a:lnTo>
                  <a:pt x="339" y="588"/>
                </a:lnTo>
                <a:lnTo>
                  <a:pt x="375" y="581"/>
                </a:lnTo>
                <a:lnTo>
                  <a:pt x="380" y="577"/>
                </a:lnTo>
                <a:lnTo>
                  <a:pt x="383" y="572"/>
                </a:lnTo>
                <a:lnTo>
                  <a:pt x="385" y="567"/>
                </a:lnTo>
                <a:lnTo>
                  <a:pt x="386" y="562"/>
                </a:lnTo>
                <a:lnTo>
                  <a:pt x="386" y="551"/>
                </a:lnTo>
                <a:lnTo>
                  <a:pt x="386" y="537"/>
                </a:lnTo>
                <a:lnTo>
                  <a:pt x="385" y="525"/>
                </a:lnTo>
                <a:lnTo>
                  <a:pt x="384" y="513"/>
                </a:lnTo>
                <a:lnTo>
                  <a:pt x="385" y="507"/>
                </a:lnTo>
                <a:lnTo>
                  <a:pt x="386" y="501"/>
                </a:lnTo>
                <a:lnTo>
                  <a:pt x="388" y="494"/>
                </a:lnTo>
                <a:lnTo>
                  <a:pt x="391" y="489"/>
                </a:lnTo>
                <a:lnTo>
                  <a:pt x="396" y="484"/>
                </a:lnTo>
                <a:lnTo>
                  <a:pt x="400" y="479"/>
                </a:lnTo>
                <a:lnTo>
                  <a:pt x="406" y="475"/>
                </a:lnTo>
                <a:lnTo>
                  <a:pt x="411" y="472"/>
                </a:lnTo>
                <a:lnTo>
                  <a:pt x="422" y="467"/>
                </a:lnTo>
                <a:lnTo>
                  <a:pt x="434" y="464"/>
                </a:lnTo>
                <a:lnTo>
                  <a:pt x="439" y="467"/>
                </a:lnTo>
                <a:lnTo>
                  <a:pt x="444" y="469"/>
                </a:lnTo>
                <a:lnTo>
                  <a:pt x="449" y="470"/>
                </a:lnTo>
                <a:lnTo>
                  <a:pt x="454" y="471"/>
                </a:lnTo>
                <a:lnTo>
                  <a:pt x="463" y="471"/>
                </a:lnTo>
                <a:lnTo>
                  <a:pt x="474" y="469"/>
                </a:lnTo>
                <a:lnTo>
                  <a:pt x="483" y="466"/>
                </a:lnTo>
                <a:lnTo>
                  <a:pt x="492" y="462"/>
                </a:lnTo>
                <a:lnTo>
                  <a:pt x="501" y="457"/>
                </a:lnTo>
                <a:lnTo>
                  <a:pt x="510" y="450"/>
                </a:lnTo>
                <a:lnTo>
                  <a:pt x="515" y="442"/>
                </a:lnTo>
                <a:lnTo>
                  <a:pt x="520" y="432"/>
                </a:lnTo>
                <a:lnTo>
                  <a:pt x="523" y="422"/>
                </a:lnTo>
                <a:lnTo>
                  <a:pt x="526" y="412"/>
                </a:lnTo>
                <a:lnTo>
                  <a:pt x="530" y="389"/>
                </a:lnTo>
                <a:lnTo>
                  <a:pt x="535" y="368"/>
                </a:lnTo>
                <a:lnTo>
                  <a:pt x="541" y="353"/>
                </a:lnTo>
                <a:lnTo>
                  <a:pt x="546" y="339"/>
                </a:lnTo>
                <a:lnTo>
                  <a:pt x="553" y="326"/>
                </a:lnTo>
                <a:lnTo>
                  <a:pt x="560" y="312"/>
                </a:lnTo>
                <a:lnTo>
                  <a:pt x="568" y="300"/>
                </a:lnTo>
                <a:lnTo>
                  <a:pt x="576" y="288"/>
                </a:lnTo>
                <a:lnTo>
                  <a:pt x="585" y="276"/>
                </a:lnTo>
                <a:lnTo>
                  <a:pt x="594" y="264"/>
                </a:lnTo>
                <a:lnTo>
                  <a:pt x="604" y="253"/>
                </a:lnTo>
                <a:lnTo>
                  <a:pt x="615" y="242"/>
                </a:lnTo>
                <a:lnTo>
                  <a:pt x="626" y="232"/>
                </a:lnTo>
                <a:lnTo>
                  <a:pt x="636" y="223"/>
                </a:lnTo>
                <a:lnTo>
                  <a:pt x="648" y="213"/>
                </a:lnTo>
                <a:lnTo>
                  <a:pt x="660" y="204"/>
                </a:lnTo>
                <a:lnTo>
                  <a:pt x="672" y="195"/>
                </a:lnTo>
                <a:lnTo>
                  <a:pt x="685" y="187"/>
                </a:lnTo>
                <a:lnTo>
                  <a:pt x="711" y="172"/>
                </a:lnTo>
                <a:lnTo>
                  <a:pt x="738" y="159"/>
                </a:lnTo>
                <a:lnTo>
                  <a:pt x="766" y="147"/>
                </a:lnTo>
                <a:lnTo>
                  <a:pt x="795" y="138"/>
                </a:lnTo>
                <a:lnTo>
                  <a:pt x="823" y="130"/>
                </a:lnTo>
                <a:lnTo>
                  <a:pt x="853" y="123"/>
                </a:lnTo>
                <a:lnTo>
                  <a:pt x="881" y="119"/>
                </a:lnTo>
                <a:lnTo>
                  <a:pt x="911" y="117"/>
                </a:lnTo>
                <a:lnTo>
                  <a:pt x="917" y="115"/>
                </a:lnTo>
                <a:lnTo>
                  <a:pt x="924" y="113"/>
                </a:lnTo>
                <a:lnTo>
                  <a:pt x="931" y="113"/>
                </a:lnTo>
                <a:lnTo>
                  <a:pt x="938" y="113"/>
                </a:lnTo>
                <a:lnTo>
                  <a:pt x="952" y="113"/>
                </a:lnTo>
                <a:lnTo>
                  <a:pt x="966" y="114"/>
                </a:lnTo>
                <a:lnTo>
                  <a:pt x="980" y="115"/>
                </a:lnTo>
                <a:lnTo>
                  <a:pt x="994" y="114"/>
                </a:lnTo>
                <a:lnTo>
                  <a:pt x="1000" y="112"/>
                </a:lnTo>
                <a:lnTo>
                  <a:pt x="1006" y="110"/>
                </a:lnTo>
                <a:lnTo>
                  <a:pt x="1012" y="107"/>
                </a:lnTo>
                <a:lnTo>
                  <a:pt x="1018" y="103"/>
                </a:lnTo>
                <a:lnTo>
                  <a:pt x="1055" y="106"/>
                </a:lnTo>
                <a:lnTo>
                  <a:pt x="1092" y="108"/>
                </a:lnTo>
                <a:lnTo>
                  <a:pt x="1128" y="109"/>
                </a:lnTo>
                <a:lnTo>
                  <a:pt x="1165" y="109"/>
                </a:lnTo>
                <a:lnTo>
                  <a:pt x="1235" y="109"/>
                </a:lnTo>
                <a:lnTo>
                  <a:pt x="1306" y="108"/>
                </a:lnTo>
                <a:lnTo>
                  <a:pt x="1376" y="106"/>
                </a:lnTo>
                <a:lnTo>
                  <a:pt x="1445" y="105"/>
                </a:lnTo>
                <a:lnTo>
                  <a:pt x="1513" y="104"/>
                </a:lnTo>
                <a:lnTo>
                  <a:pt x="1582" y="106"/>
                </a:lnTo>
                <a:lnTo>
                  <a:pt x="1647" y="103"/>
                </a:lnTo>
                <a:lnTo>
                  <a:pt x="1714" y="102"/>
                </a:lnTo>
                <a:lnTo>
                  <a:pt x="1782" y="101"/>
                </a:lnTo>
                <a:lnTo>
                  <a:pt x="1850" y="101"/>
                </a:lnTo>
                <a:lnTo>
                  <a:pt x="1918" y="101"/>
                </a:lnTo>
                <a:lnTo>
                  <a:pt x="1986" y="100"/>
                </a:lnTo>
                <a:lnTo>
                  <a:pt x="2054" y="99"/>
                </a:lnTo>
                <a:lnTo>
                  <a:pt x="2120" y="97"/>
                </a:lnTo>
                <a:lnTo>
                  <a:pt x="2205" y="96"/>
                </a:lnTo>
                <a:lnTo>
                  <a:pt x="2291" y="95"/>
                </a:lnTo>
                <a:lnTo>
                  <a:pt x="2379" y="93"/>
                </a:lnTo>
                <a:lnTo>
                  <a:pt x="2467" y="91"/>
                </a:lnTo>
                <a:lnTo>
                  <a:pt x="2555" y="90"/>
                </a:lnTo>
                <a:lnTo>
                  <a:pt x="2641" y="88"/>
                </a:lnTo>
                <a:lnTo>
                  <a:pt x="2726" y="88"/>
                </a:lnTo>
                <a:lnTo>
                  <a:pt x="2807" y="89"/>
                </a:lnTo>
                <a:lnTo>
                  <a:pt x="2957" y="88"/>
                </a:lnTo>
                <a:lnTo>
                  <a:pt x="3205" y="87"/>
                </a:lnTo>
                <a:lnTo>
                  <a:pt x="3539" y="86"/>
                </a:lnTo>
                <a:lnTo>
                  <a:pt x="3944" y="85"/>
                </a:lnTo>
                <a:lnTo>
                  <a:pt x="4405" y="84"/>
                </a:lnTo>
                <a:lnTo>
                  <a:pt x="4909" y="81"/>
                </a:lnTo>
                <a:lnTo>
                  <a:pt x="5442" y="80"/>
                </a:lnTo>
                <a:lnTo>
                  <a:pt x="5989" y="78"/>
                </a:lnTo>
                <a:lnTo>
                  <a:pt x="6536" y="77"/>
                </a:lnTo>
                <a:lnTo>
                  <a:pt x="7068" y="75"/>
                </a:lnTo>
                <a:lnTo>
                  <a:pt x="7572" y="74"/>
                </a:lnTo>
                <a:lnTo>
                  <a:pt x="8034" y="72"/>
                </a:lnTo>
                <a:lnTo>
                  <a:pt x="8440" y="71"/>
                </a:lnTo>
                <a:lnTo>
                  <a:pt x="8775" y="69"/>
                </a:lnTo>
                <a:lnTo>
                  <a:pt x="9026" y="68"/>
                </a:lnTo>
                <a:lnTo>
                  <a:pt x="9177" y="67"/>
                </a:lnTo>
                <a:lnTo>
                  <a:pt x="9264" y="64"/>
                </a:lnTo>
                <a:lnTo>
                  <a:pt x="9352" y="62"/>
                </a:lnTo>
                <a:lnTo>
                  <a:pt x="9441" y="61"/>
                </a:lnTo>
                <a:lnTo>
                  <a:pt x="9530" y="61"/>
                </a:lnTo>
                <a:lnTo>
                  <a:pt x="9619" y="61"/>
                </a:lnTo>
                <a:lnTo>
                  <a:pt x="9708" y="61"/>
                </a:lnTo>
                <a:lnTo>
                  <a:pt x="9796" y="62"/>
                </a:lnTo>
                <a:lnTo>
                  <a:pt x="9884" y="62"/>
                </a:lnTo>
                <a:lnTo>
                  <a:pt x="9917" y="64"/>
                </a:lnTo>
                <a:lnTo>
                  <a:pt x="9949" y="67"/>
                </a:lnTo>
                <a:lnTo>
                  <a:pt x="9965" y="69"/>
                </a:lnTo>
                <a:lnTo>
                  <a:pt x="9982" y="70"/>
                </a:lnTo>
                <a:lnTo>
                  <a:pt x="9998" y="69"/>
                </a:lnTo>
                <a:lnTo>
                  <a:pt x="10014" y="66"/>
                </a:lnTo>
                <a:lnTo>
                  <a:pt x="10031" y="70"/>
                </a:lnTo>
                <a:lnTo>
                  <a:pt x="10048" y="72"/>
                </a:lnTo>
                <a:lnTo>
                  <a:pt x="10065" y="73"/>
                </a:lnTo>
                <a:lnTo>
                  <a:pt x="10083" y="73"/>
                </a:lnTo>
                <a:lnTo>
                  <a:pt x="10117" y="72"/>
                </a:lnTo>
                <a:lnTo>
                  <a:pt x="10151" y="70"/>
                </a:lnTo>
                <a:lnTo>
                  <a:pt x="10168" y="69"/>
                </a:lnTo>
                <a:lnTo>
                  <a:pt x="10184" y="69"/>
                </a:lnTo>
                <a:lnTo>
                  <a:pt x="10200" y="69"/>
                </a:lnTo>
                <a:lnTo>
                  <a:pt x="10217" y="71"/>
                </a:lnTo>
                <a:lnTo>
                  <a:pt x="10232" y="74"/>
                </a:lnTo>
                <a:lnTo>
                  <a:pt x="10248" y="79"/>
                </a:lnTo>
                <a:lnTo>
                  <a:pt x="10264" y="86"/>
                </a:lnTo>
                <a:lnTo>
                  <a:pt x="10278" y="94"/>
                </a:lnTo>
                <a:lnTo>
                  <a:pt x="10294" y="101"/>
                </a:lnTo>
                <a:lnTo>
                  <a:pt x="10310" y="109"/>
                </a:lnTo>
                <a:lnTo>
                  <a:pt x="10325" y="117"/>
                </a:lnTo>
                <a:lnTo>
                  <a:pt x="10340" y="126"/>
                </a:lnTo>
                <a:lnTo>
                  <a:pt x="10356" y="136"/>
                </a:lnTo>
                <a:lnTo>
                  <a:pt x="10370" y="146"/>
                </a:lnTo>
                <a:lnTo>
                  <a:pt x="10385" y="157"/>
                </a:lnTo>
                <a:lnTo>
                  <a:pt x="10399" y="168"/>
                </a:lnTo>
                <a:lnTo>
                  <a:pt x="10412" y="180"/>
                </a:lnTo>
                <a:lnTo>
                  <a:pt x="10425" y="193"/>
                </a:lnTo>
                <a:lnTo>
                  <a:pt x="10437" y="206"/>
                </a:lnTo>
                <a:lnTo>
                  <a:pt x="10449" y="219"/>
                </a:lnTo>
                <a:lnTo>
                  <a:pt x="10459" y="234"/>
                </a:lnTo>
                <a:lnTo>
                  <a:pt x="10468" y="248"/>
                </a:lnTo>
                <a:lnTo>
                  <a:pt x="10477" y="263"/>
                </a:lnTo>
                <a:lnTo>
                  <a:pt x="10484" y="280"/>
                </a:lnTo>
                <a:lnTo>
                  <a:pt x="10493" y="284"/>
                </a:lnTo>
                <a:lnTo>
                  <a:pt x="10500" y="289"/>
                </a:lnTo>
                <a:lnTo>
                  <a:pt x="10506" y="295"/>
                </a:lnTo>
                <a:lnTo>
                  <a:pt x="10511" y="301"/>
                </a:lnTo>
                <a:lnTo>
                  <a:pt x="10517" y="307"/>
                </a:lnTo>
                <a:lnTo>
                  <a:pt x="10523" y="312"/>
                </a:lnTo>
                <a:lnTo>
                  <a:pt x="10526" y="315"/>
                </a:lnTo>
                <a:lnTo>
                  <a:pt x="10530" y="317"/>
                </a:lnTo>
                <a:lnTo>
                  <a:pt x="10536" y="318"/>
                </a:lnTo>
                <a:lnTo>
                  <a:pt x="10540" y="319"/>
                </a:lnTo>
                <a:lnTo>
                  <a:pt x="10547" y="317"/>
                </a:lnTo>
                <a:lnTo>
                  <a:pt x="10553" y="316"/>
                </a:lnTo>
                <a:lnTo>
                  <a:pt x="10558" y="316"/>
                </a:lnTo>
                <a:lnTo>
                  <a:pt x="10564" y="316"/>
                </a:lnTo>
                <a:lnTo>
                  <a:pt x="10576" y="318"/>
                </a:lnTo>
                <a:lnTo>
                  <a:pt x="10588" y="322"/>
                </a:lnTo>
                <a:lnTo>
                  <a:pt x="10599" y="326"/>
                </a:lnTo>
                <a:lnTo>
                  <a:pt x="10610" y="329"/>
                </a:lnTo>
                <a:lnTo>
                  <a:pt x="10621" y="332"/>
                </a:lnTo>
                <a:lnTo>
                  <a:pt x="10633" y="333"/>
                </a:lnTo>
                <a:lnTo>
                  <a:pt x="10640" y="333"/>
                </a:lnTo>
                <a:lnTo>
                  <a:pt x="10647" y="334"/>
                </a:lnTo>
                <a:lnTo>
                  <a:pt x="10653" y="335"/>
                </a:lnTo>
                <a:lnTo>
                  <a:pt x="10659" y="337"/>
                </a:lnTo>
                <a:lnTo>
                  <a:pt x="10665" y="339"/>
                </a:lnTo>
                <a:lnTo>
                  <a:pt x="10672" y="343"/>
                </a:lnTo>
                <a:lnTo>
                  <a:pt x="10677" y="346"/>
                </a:lnTo>
                <a:lnTo>
                  <a:pt x="10682" y="350"/>
                </a:lnTo>
                <a:lnTo>
                  <a:pt x="10691" y="361"/>
                </a:lnTo>
                <a:lnTo>
                  <a:pt x="10699" y="371"/>
                </a:lnTo>
                <a:lnTo>
                  <a:pt x="10706" y="382"/>
                </a:lnTo>
                <a:lnTo>
                  <a:pt x="10712" y="393"/>
                </a:lnTo>
                <a:lnTo>
                  <a:pt x="10715" y="403"/>
                </a:lnTo>
                <a:lnTo>
                  <a:pt x="10718" y="414"/>
                </a:lnTo>
                <a:lnTo>
                  <a:pt x="10719" y="425"/>
                </a:lnTo>
                <a:lnTo>
                  <a:pt x="10720" y="435"/>
                </a:lnTo>
                <a:lnTo>
                  <a:pt x="10721" y="440"/>
                </a:lnTo>
                <a:lnTo>
                  <a:pt x="10722" y="445"/>
                </a:lnTo>
                <a:lnTo>
                  <a:pt x="10724" y="449"/>
                </a:lnTo>
                <a:lnTo>
                  <a:pt x="10726" y="455"/>
                </a:lnTo>
                <a:lnTo>
                  <a:pt x="10729" y="459"/>
                </a:lnTo>
                <a:lnTo>
                  <a:pt x="10733" y="462"/>
                </a:lnTo>
                <a:lnTo>
                  <a:pt x="10737" y="465"/>
                </a:lnTo>
                <a:lnTo>
                  <a:pt x="10743" y="467"/>
                </a:lnTo>
                <a:lnTo>
                  <a:pt x="10784" y="481"/>
                </a:lnTo>
                <a:lnTo>
                  <a:pt x="10826" y="495"/>
                </a:lnTo>
                <a:lnTo>
                  <a:pt x="10836" y="500"/>
                </a:lnTo>
                <a:lnTo>
                  <a:pt x="10846" y="505"/>
                </a:lnTo>
                <a:lnTo>
                  <a:pt x="10855" y="511"/>
                </a:lnTo>
                <a:lnTo>
                  <a:pt x="10864" y="517"/>
                </a:lnTo>
                <a:lnTo>
                  <a:pt x="10872" y="524"/>
                </a:lnTo>
                <a:lnTo>
                  <a:pt x="10879" y="532"/>
                </a:lnTo>
                <a:lnTo>
                  <a:pt x="10885" y="541"/>
                </a:lnTo>
                <a:lnTo>
                  <a:pt x="10891" y="552"/>
                </a:lnTo>
                <a:lnTo>
                  <a:pt x="10903" y="568"/>
                </a:lnTo>
                <a:lnTo>
                  <a:pt x="10913" y="584"/>
                </a:lnTo>
                <a:lnTo>
                  <a:pt x="10922" y="601"/>
                </a:lnTo>
                <a:lnTo>
                  <a:pt x="10930" y="619"/>
                </a:lnTo>
                <a:lnTo>
                  <a:pt x="10943" y="656"/>
                </a:lnTo>
                <a:lnTo>
                  <a:pt x="10956" y="693"/>
                </a:lnTo>
                <a:lnTo>
                  <a:pt x="10967" y="731"/>
                </a:lnTo>
                <a:lnTo>
                  <a:pt x="10981" y="767"/>
                </a:lnTo>
                <a:lnTo>
                  <a:pt x="10989" y="786"/>
                </a:lnTo>
                <a:lnTo>
                  <a:pt x="10998" y="803"/>
                </a:lnTo>
                <a:lnTo>
                  <a:pt x="11008" y="820"/>
                </a:lnTo>
                <a:lnTo>
                  <a:pt x="11020" y="837"/>
                </a:lnTo>
                <a:lnTo>
                  <a:pt x="11014" y="852"/>
                </a:lnTo>
                <a:lnTo>
                  <a:pt x="11008" y="868"/>
                </a:lnTo>
                <a:lnTo>
                  <a:pt x="11001" y="884"/>
                </a:lnTo>
                <a:lnTo>
                  <a:pt x="10993" y="900"/>
                </a:lnTo>
                <a:lnTo>
                  <a:pt x="10976" y="931"/>
                </a:lnTo>
                <a:lnTo>
                  <a:pt x="10959" y="960"/>
                </a:lnTo>
                <a:lnTo>
                  <a:pt x="10939" y="991"/>
                </a:lnTo>
                <a:lnTo>
                  <a:pt x="10921" y="1021"/>
                </a:lnTo>
                <a:lnTo>
                  <a:pt x="10903" y="1051"/>
                </a:lnTo>
                <a:lnTo>
                  <a:pt x="10885" y="1081"/>
                </a:lnTo>
                <a:close/>
                <a:moveTo>
                  <a:pt x="10879" y="859"/>
                </a:moveTo>
                <a:lnTo>
                  <a:pt x="10877" y="877"/>
                </a:lnTo>
                <a:lnTo>
                  <a:pt x="10874" y="894"/>
                </a:lnTo>
                <a:lnTo>
                  <a:pt x="10870" y="911"/>
                </a:lnTo>
                <a:lnTo>
                  <a:pt x="10865" y="929"/>
                </a:lnTo>
                <a:lnTo>
                  <a:pt x="10859" y="945"/>
                </a:lnTo>
                <a:lnTo>
                  <a:pt x="10851" y="961"/>
                </a:lnTo>
                <a:lnTo>
                  <a:pt x="10844" y="978"/>
                </a:lnTo>
                <a:lnTo>
                  <a:pt x="10835" y="993"/>
                </a:lnTo>
                <a:lnTo>
                  <a:pt x="10825" y="1007"/>
                </a:lnTo>
                <a:lnTo>
                  <a:pt x="10814" y="1021"/>
                </a:lnTo>
                <a:lnTo>
                  <a:pt x="10802" y="1034"/>
                </a:lnTo>
                <a:lnTo>
                  <a:pt x="10789" y="1046"/>
                </a:lnTo>
                <a:lnTo>
                  <a:pt x="10776" y="1058"/>
                </a:lnTo>
                <a:lnTo>
                  <a:pt x="10761" y="1067"/>
                </a:lnTo>
                <a:lnTo>
                  <a:pt x="10747" y="1076"/>
                </a:lnTo>
                <a:lnTo>
                  <a:pt x="10731" y="1083"/>
                </a:lnTo>
                <a:lnTo>
                  <a:pt x="10723" y="1085"/>
                </a:lnTo>
                <a:lnTo>
                  <a:pt x="10713" y="1087"/>
                </a:lnTo>
                <a:lnTo>
                  <a:pt x="10704" y="1089"/>
                </a:lnTo>
                <a:lnTo>
                  <a:pt x="10695" y="1090"/>
                </a:lnTo>
                <a:lnTo>
                  <a:pt x="10687" y="1090"/>
                </a:lnTo>
                <a:lnTo>
                  <a:pt x="10678" y="1090"/>
                </a:lnTo>
                <a:lnTo>
                  <a:pt x="10668" y="1089"/>
                </a:lnTo>
                <a:lnTo>
                  <a:pt x="10660" y="1088"/>
                </a:lnTo>
                <a:lnTo>
                  <a:pt x="10651" y="1086"/>
                </a:lnTo>
                <a:lnTo>
                  <a:pt x="10643" y="1084"/>
                </a:lnTo>
                <a:lnTo>
                  <a:pt x="10635" y="1081"/>
                </a:lnTo>
                <a:lnTo>
                  <a:pt x="10627" y="1077"/>
                </a:lnTo>
                <a:lnTo>
                  <a:pt x="10619" y="1073"/>
                </a:lnTo>
                <a:lnTo>
                  <a:pt x="10612" y="1068"/>
                </a:lnTo>
                <a:lnTo>
                  <a:pt x="10605" y="1063"/>
                </a:lnTo>
                <a:lnTo>
                  <a:pt x="10599" y="1057"/>
                </a:lnTo>
                <a:lnTo>
                  <a:pt x="10594" y="1050"/>
                </a:lnTo>
                <a:lnTo>
                  <a:pt x="10589" y="1044"/>
                </a:lnTo>
                <a:lnTo>
                  <a:pt x="10585" y="1037"/>
                </a:lnTo>
                <a:lnTo>
                  <a:pt x="10582" y="1030"/>
                </a:lnTo>
                <a:lnTo>
                  <a:pt x="10579" y="1023"/>
                </a:lnTo>
                <a:lnTo>
                  <a:pt x="10575" y="1016"/>
                </a:lnTo>
                <a:lnTo>
                  <a:pt x="10573" y="1007"/>
                </a:lnTo>
                <a:lnTo>
                  <a:pt x="10572" y="999"/>
                </a:lnTo>
                <a:lnTo>
                  <a:pt x="10571" y="991"/>
                </a:lnTo>
                <a:lnTo>
                  <a:pt x="10571" y="983"/>
                </a:lnTo>
                <a:lnTo>
                  <a:pt x="10571" y="975"/>
                </a:lnTo>
                <a:lnTo>
                  <a:pt x="10572" y="967"/>
                </a:lnTo>
                <a:lnTo>
                  <a:pt x="10574" y="959"/>
                </a:lnTo>
                <a:lnTo>
                  <a:pt x="10576" y="951"/>
                </a:lnTo>
                <a:lnTo>
                  <a:pt x="10580" y="944"/>
                </a:lnTo>
                <a:lnTo>
                  <a:pt x="10584" y="937"/>
                </a:lnTo>
                <a:lnTo>
                  <a:pt x="10590" y="928"/>
                </a:lnTo>
                <a:lnTo>
                  <a:pt x="10598" y="922"/>
                </a:lnTo>
                <a:lnTo>
                  <a:pt x="10606" y="917"/>
                </a:lnTo>
                <a:lnTo>
                  <a:pt x="10614" y="913"/>
                </a:lnTo>
                <a:lnTo>
                  <a:pt x="10634" y="909"/>
                </a:lnTo>
                <a:lnTo>
                  <a:pt x="10653" y="908"/>
                </a:lnTo>
                <a:lnTo>
                  <a:pt x="10662" y="907"/>
                </a:lnTo>
                <a:lnTo>
                  <a:pt x="10672" y="905"/>
                </a:lnTo>
                <a:lnTo>
                  <a:pt x="10681" y="903"/>
                </a:lnTo>
                <a:lnTo>
                  <a:pt x="10689" y="900"/>
                </a:lnTo>
                <a:lnTo>
                  <a:pt x="10697" y="895"/>
                </a:lnTo>
                <a:lnTo>
                  <a:pt x="10704" y="888"/>
                </a:lnTo>
                <a:lnTo>
                  <a:pt x="10707" y="884"/>
                </a:lnTo>
                <a:lnTo>
                  <a:pt x="10710" y="879"/>
                </a:lnTo>
                <a:lnTo>
                  <a:pt x="10713" y="874"/>
                </a:lnTo>
                <a:lnTo>
                  <a:pt x="10715" y="867"/>
                </a:lnTo>
                <a:lnTo>
                  <a:pt x="10718" y="849"/>
                </a:lnTo>
                <a:lnTo>
                  <a:pt x="10719" y="830"/>
                </a:lnTo>
                <a:lnTo>
                  <a:pt x="10720" y="810"/>
                </a:lnTo>
                <a:lnTo>
                  <a:pt x="10718" y="791"/>
                </a:lnTo>
                <a:lnTo>
                  <a:pt x="10717" y="782"/>
                </a:lnTo>
                <a:lnTo>
                  <a:pt x="10714" y="772"/>
                </a:lnTo>
                <a:lnTo>
                  <a:pt x="10711" y="763"/>
                </a:lnTo>
                <a:lnTo>
                  <a:pt x="10708" y="754"/>
                </a:lnTo>
                <a:lnTo>
                  <a:pt x="10704" y="746"/>
                </a:lnTo>
                <a:lnTo>
                  <a:pt x="10700" y="738"/>
                </a:lnTo>
                <a:lnTo>
                  <a:pt x="10694" y="731"/>
                </a:lnTo>
                <a:lnTo>
                  <a:pt x="10688" y="723"/>
                </a:lnTo>
                <a:lnTo>
                  <a:pt x="10682" y="721"/>
                </a:lnTo>
                <a:lnTo>
                  <a:pt x="10675" y="719"/>
                </a:lnTo>
                <a:lnTo>
                  <a:pt x="10668" y="717"/>
                </a:lnTo>
                <a:lnTo>
                  <a:pt x="10661" y="716"/>
                </a:lnTo>
                <a:lnTo>
                  <a:pt x="10647" y="715"/>
                </a:lnTo>
                <a:lnTo>
                  <a:pt x="10634" y="715"/>
                </a:lnTo>
                <a:lnTo>
                  <a:pt x="10620" y="713"/>
                </a:lnTo>
                <a:lnTo>
                  <a:pt x="10608" y="710"/>
                </a:lnTo>
                <a:lnTo>
                  <a:pt x="10602" y="708"/>
                </a:lnTo>
                <a:lnTo>
                  <a:pt x="10596" y="705"/>
                </a:lnTo>
                <a:lnTo>
                  <a:pt x="10591" y="702"/>
                </a:lnTo>
                <a:lnTo>
                  <a:pt x="10587" y="697"/>
                </a:lnTo>
                <a:lnTo>
                  <a:pt x="10581" y="688"/>
                </a:lnTo>
                <a:lnTo>
                  <a:pt x="10576" y="677"/>
                </a:lnTo>
                <a:lnTo>
                  <a:pt x="10572" y="667"/>
                </a:lnTo>
                <a:lnTo>
                  <a:pt x="10569" y="656"/>
                </a:lnTo>
                <a:lnTo>
                  <a:pt x="10567" y="645"/>
                </a:lnTo>
                <a:lnTo>
                  <a:pt x="10567" y="633"/>
                </a:lnTo>
                <a:lnTo>
                  <a:pt x="10568" y="622"/>
                </a:lnTo>
                <a:lnTo>
                  <a:pt x="10570" y="611"/>
                </a:lnTo>
                <a:lnTo>
                  <a:pt x="10573" y="605"/>
                </a:lnTo>
                <a:lnTo>
                  <a:pt x="10575" y="600"/>
                </a:lnTo>
                <a:lnTo>
                  <a:pt x="10579" y="595"/>
                </a:lnTo>
                <a:lnTo>
                  <a:pt x="10583" y="589"/>
                </a:lnTo>
                <a:lnTo>
                  <a:pt x="10592" y="581"/>
                </a:lnTo>
                <a:lnTo>
                  <a:pt x="10602" y="575"/>
                </a:lnTo>
                <a:lnTo>
                  <a:pt x="10626" y="565"/>
                </a:lnTo>
                <a:lnTo>
                  <a:pt x="10648" y="558"/>
                </a:lnTo>
                <a:lnTo>
                  <a:pt x="10658" y="558"/>
                </a:lnTo>
                <a:lnTo>
                  <a:pt x="10669" y="559"/>
                </a:lnTo>
                <a:lnTo>
                  <a:pt x="10680" y="561"/>
                </a:lnTo>
                <a:lnTo>
                  <a:pt x="10690" y="563"/>
                </a:lnTo>
                <a:lnTo>
                  <a:pt x="10700" y="566"/>
                </a:lnTo>
                <a:lnTo>
                  <a:pt x="10709" y="570"/>
                </a:lnTo>
                <a:lnTo>
                  <a:pt x="10719" y="574"/>
                </a:lnTo>
                <a:lnTo>
                  <a:pt x="10728" y="578"/>
                </a:lnTo>
                <a:lnTo>
                  <a:pt x="10746" y="589"/>
                </a:lnTo>
                <a:lnTo>
                  <a:pt x="10763" y="602"/>
                </a:lnTo>
                <a:lnTo>
                  <a:pt x="10778" y="615"/>
                </a:lnTo>
                <a:lnTo>
                  <a:pt x="10792" y="629"/>
                </a:lnTo>
                <a:lnTo>
                  <a:pt x="10803" y="643"/>
                </a:lnTo>
                <a:lnTo>
                  <a:pt x="10815" y="657"/>
                </a:lnTo>
                <a:lnTo>
                  <a:pt x="10825" y="670"/>
                </a:lnTo>
                <a:lnTo>
                  <a:pt x="10835" y="686"/>
                </a:lnTo>
                <a:lnTo>
                  <a:pt x="10853" y="715"/>
                </a:lnTo>
                <a:lnTo>
                  <a:pt x="10873" y="746"/>
                </a:lnTo>
                <a:lnTo>
                  <a:pt x="10881" y="769"/>
                </a:lnTo>
                <a:lnTo>
                  <a:pt x="10890" y="794"/>
                </a:lnTo>
                <a:lnTo>
                  <a:pt x="10893" y="807"/>
                </a:lnTo>
                <a:lnTo>
                  <a:pt x="10894" y="819"/>
                </a:lnTo>
                <a:lnTo>
                  <a:pt x="10894" y="827"/>
                </a:lnTo>
                <a:lnTo>
                  <a:pt x="10894" y="834"/>
                </a:lnTo>
                <a:lnTo>
                  <a:pt x="10893" y="840"/>
                </a:lnTo>
                <a:lnTo>
                  <a:pt x="10891" y="847"/>
                </a:lnTo>
                <a:lnTo>
                  <a:pt x="10879" y="859"/>
                </a:lnTo>
                <a:close/>
                <a:moveTo>
                  <a:pt x="10728" y="1046"/>
                </a:moveTo>
                <a:lnTo>
                  <a:pt x="10721" y="1049"/>
                </a:lnTo>
                <a:lnTo>
                  <a:pt x="10714" y="1050"/>
                </a:lnTo>
                <a:lnTo>
                  <a:pt x="10708" y="1051"/>
                </a:lnTo>
                <a:lnTo>
                  <a:pt x="10701" y="1052"/>
                </a:lnTo>
                <a:lnTo>
                  <a:pt x="10689" y="1050"/>
                </a:lnTo>
                <a:lnTo>
                  <a:pt x="10676" y="1046"/>
                </a:lnTo>
                <a:lnTo>
                  <a:pt x="10668" y="1042"/>
                </a:lnTo>
                <a:lnTo>
                  <a:pt x="10661" y="1037"/>
                </a:lnTo>
                <a:lnTo>
                  <a:pt x="10655" y="1031"/>
                </a:lnTo>
                <a:lnTo>
                  <a:pt x="10649" y="1025"/>
                </a:lnTo>
                <a:lnTo>
                  <a:pt x="10643" y="1019"/>
                </a:lnTo>
                <a:lnTo>
                  <a:pt x="10639" y="1012"/>
                </a:lnTo>
                <a:lnTo>
                  <a:pt x="10637" y="1003"/>
                </a:lnTo>
                <a:lnTo>
                  <a:pt x="10636" y="995"/>
                </a:lnTo>
                <a:lnTo>
                  <a:pt x="10636" y="988"/>
                </a:lnTo>
                <a:lnTo>
                  <a:pt x="10637" y="982"/>
                </a:lnTo>
                <a:lnTo>
                  <a:pt x="10638" y="975"/>
                </a:lnTo>
                <a:lnTo>
                  <a:pt x="10640" y="968"/>
                </a:lnTo>
                <a:lnTo>
                  <a:pt x="10643" y="961"/>
                </a:lnTo>
                <a:lnTo>
                  <a:pt x="10647" y="956"/>
                </a:lnTo>
                <a:lnTo>
                  <a:pt x="10650" y="954"/>
                </a:lnTo>
                <a:lnTo>
                  <a:pt x="10653" y="952"/>
                </a:lnTo>
                <a:lnTo>
                  <a:pt x="10656" y="951"/>
                </a:lnTo>
                <a:lnTo>
                  <a:pt x="10660" y="951"/>
                </a:lnTo>
                <a:lnTo>
                  <a:pt x="10672" y="956"/>
                </a:lnTo>
                <a:lnTo>
                  <a:pt x="10683" y="961"/>
                </a:lnTo>
                <a:lnTo>
                  <a:pt x="10688" y="964"/>
                </a:lnTo>
                <a:lnTo>
                  <a:pt x="10695" y="965"/>
                </a:lnTo>
                <a:lnTo>
                  <a:pt x="10701" y="965"/>
                </a:lnTo>
                <a:lnTo>
                  <a:pt x="10709" y="964"/>
                </a:lnTo>
                <a:lnTo>
                  <a:pt x="10717" y="947"/>
                </a:lnTo>
                <a:lnTo>
                  <a:pt x="10722" y="931"/>
                </a:lnTo>
                <a:lnTo>
                  <a:pt x="10726" y="923"/>
                </a:lnTo>
                <a:lnTo>
                  <a:pt x="10731" y="917"/>
                </a:lnTo>
                <a:lnTo>
                  <a:pt x="10734" y="913"/>
                </a:lnTo>
                <a:lnTo>
                  <a:pt x="10737" y="910"/>
                </a:lnTo>
                <a:lnTo>
                  <a:pt x="10741" y="908"/>
                </a:lnTo>
                <a:lnTo>
                  <a:pt x="10746" y="907"/>
                </a:lnTo>
                <a:lnTo>
                  <a:pt x="10751" y="893"/>
                </a:lnTo>
                <a:lnTo>
                  <a:pt x="10754" y="878"/>
                </a:lnTo>
                <a:lnTo>
                  <a:pt x="10757" y="862"/>
                </a:lnTo>
                <a:lnTo>
                  <a:pt x="10759" y="848"/>
                </a:lnTo>
                <a:lnTo>
                  <a:pt x="10760" y="833"/>
                </a:lnTo>
                <a:lnTo>
                  <a:pt x="10760" y="817"/>
                </a:lnTo>
                <a:lnTo>
                  <a:pt x="10759" y="802"/>
                </a:lnTo>
                <a:lnTo>
                  <a:pt x="10758" y="787"/>
                </a:lnTo>
                <a:lnTo>
                  <a:pt x="10755" y="772"/>
                </a:lnTo>
                <a:lnTo>
                  <a:pt x="10752" y="757"/>
                </a:lnTo>
                <a:lnTo>
                  <a:pt x="10747" y="743"/>
                </a:lnTo>
                <a:lnTo>
                  <a:pt x="10742" y="729"/>
                </a:lnTo>
                <a:lnTo>
                  <a:pt x="10736" y="715"/>
                </a:lnTo>
                <a:lnTo>
                  <a:pt x="10729" y="702"/>
                </a:lnTo>
                <a:lnTo>
                  <a:pt x="10722" y="690"/>
                </a:lnTo>
                <a:lnTo>
                  <a:pt x="10712" y="677"/>
                </a:lnTo>
                <a:lnTo>
                  <a:pt x="10707" y="673"/>
                </a:lnTo>
                <a:lnTo>
                  <a:pt x="10701" y="672"/>
                </a:lnTo>
                <a:lnTo>
                  <a:pt x="10695" y="671"/>
                </a:lnTo>
                <a:lnTo>
                  <a:pt x="10688" y="671"/>
                </a:lnTo>
                <a:lnTo>
                  <a:pt x="10675" y="673"/>
                </a:lnTo>
                <a:lnTo>
                  <a:pt x="10660" y="676"/>
                </a:lnTo>
                <a:lnTo>
                  <a:pt x="10653" y="677"/>
                </a:lnTo>
                <a:lnTo>
                  <a:pt x="10647" y="677"/>
                </a:lnTo>
                <a:lnTo>
                  <a:pt x="10641" y="676"/>
                </a:lnTo>
                <a:lnTo>
                  <a:pt x="10635" y="674"/>
                </a:lnTo>
                <a:lnTo>
                  <a:pt x="10630" y="671"/>
                </a:lnTo>
                <a:lnTo>
                  <a:pt x="10625" y="666"/>
                </a:lnTo>
                <a:lnTo>
                  <a:pt x="10620" y="659"/>
                </a:lnTo>
                <a:lnTo>
                  <a:pt x="10617" y="651"/>
                </a:lnTo>
                <a:lnTo>
                  <a:pt x="10615" y="644"/>
                </a:lnTo>
                <a:lnTo>
                  <a:pt x="10616" y="636"/>
                </a:lnTo>
                <a:lnTo>
                  <a:pt x="10618" y="630"/>
                </a:lnTo>
                <a:lnTo>
                  <a:pt x="10621" y="623"/>
                </a:lnTo>
                <a:lnTo>
                  <a:pt x="10626" y="618"/>
                </a:lnTo>
                <a:lnTo>
                  <a:pt x="10631" y="613"/>
                </a:lnTo>
                <a:lnTo>
                  <a:pt x="10636" y="608"/>
                </a:lnTo>
                <a:lnTo>
                  <a:pt x="10642" y="604"/>
                </a:lnTo>
                <a:lnTo>
                  <a:pt x="10655" y="603"/>
                </a:lnTo>
                <a:lnTo>
                  <a:pt x="10668" y="603"/>
                </a:lnTo>
                <a:lnTo>
                  <a:pt x="10681" y="605"/>
                </a:lnTo>
                <a:lnTo>
                  <a:pt x="10693" y="608"/>
                </a:lnTo>
                <a:lnTo>
                  <a:pt x="10705" y="612"/>
                </a:lnTo>
                <a:lnTo>
                  <a:pt x="10717" y="618"/>
                </a:lnTo>
                <a:lnTo>
                  <a:pt x="10729" y="624"/>
                </a:lnTo>
                <a:lnTo>
                  <a:pt x="10740" y="630"/>
                </a:lnTo>
                <a:lnTo>
                  <a:pt x="10759" y="651"/>
                </a:lnTo>
                <a:lnTo>
                  <a:pt x="10777" y="671"/>
                </a:lnTo>
                <a:lnTo>
                  <a:pt x="10794" y="694"/>
                </a:lnTo>
                <a:lnTo>
                  <a:pt x="10809" y="717"/>
                </a:lnTo>
                <a:lnTo>
                  <a:pt x="10816" y="728"/>
                </a:lnTo>
                <a:lnTo>
                  <a:pt x="10822" y="741"/>
                </a:lnTo>
                <a:lnTo>
                  <a:pt x="10827" y="754"/>
                </a:lnTo>
                <a:lnTo>
                  <a:pt x="10832" y="766"/>
                </a:lnTo>
                <a:lnTo>
                  <a:pt x="10836" y="780"/>
                </a:lnTo>
                <a:lnTo>
                  <a:pt x="10840" y="793"/>
                </a:lnTo>
                <a:lnTo>
                  <a:pt x="10842" y="806"/>
                </a:lnTo>
                <a:lnTo>
                  <a:pt x="10844" y="819"/>
                </a:lnTo>
                <a:lnTo>
                  <a:pt x="10843" y="836"/>
                </a:lnTo>
                <a:lnTo>
                  <a:pt x="10841" y="852"/>
                </a:lnTo>
                <a:lnTo>
                  <a:pt x="10839" y="870"/>
                </a:lnTo>
                <a:lnTo>
                  <a:pt x="10836" y="886"/>
                </a:lnTo>
                <a:lnTo>
                  <a:pt x="10832" y="901"/>
                </a:lnTo>
                <a:lnTo>
                  <a:pt x="10828" y="918"/>
                </a:lnTo>
                <a:lnTo>
                  <a:pt x="10823" y="934"/>
                </a:lnTo>
                <a:lnTo>
                  <a:pt x="10817" y="949"/>
                </a:lnTo>
                <a:lnTo>
                  <a:pt x="10810" y="964"/>
                </a:lnTo>
                <a:lnTo>
                  <a:pt x="10801" y="978"/>
                </a:lnTo>
                <a:lnTo>
                  <a:pt x="10792" y="991"/>
                </a:lnTo>
                <a:lnTo>
                  <a:pt x="10782" y="1004"/>
                </a:lnTo>
                <a:lnTo>
                  <a:pt x="10770" y="1016"/>
                </a:lnTo>
                <a:lnTo>
                  <a:pt x="10757" y="1027"/>
                </a:lnTo>
                <a:lnTo>
                  <a:pt x="10743" y="1037"/>
                </a:lnTo>
                <a:lnTo>
                  <a:pt x="10728" y="1046"/>
                </a:lnTo>
                <a:close/>
                <a:moveTo>
                  <a:pt x="10426" y="1382"/>
                </a:moveTo>
                <a:lnTo>
                  <a:pt x="10359" y="1441"/>
                </a:lnTo>
                <a:lnTo>
                  <a:pt x="10336" y="1449"/>
                </a:lnTo>
                <a:lnTo>
                  <a:pt x="10315" y="1458"/>
                </a:lnTo>
                <a:lnTo>
                  <a:pt x="10292" y="1466"/>
                </a:lnTo>
                <a:lnTo>
                  <a:pt x="10270" y="1474"/>
                </a:lnTo>
                <a:lnTo>
                  <a:pt x="10259" y="1477"/>
                </a:lnTo>
                <a:lnTo>
                  <a:pt x="10246" y="1480"/>
                </a:lnTo>
                <a:lnTo>
                  <a:pt x="10235" y="1481"/>
                </a:lnTo>
                <a:lnTo>
                  <a:pt x="10223" y="1482"/>
                </a:lnTo>
                <a:lnTo>
                  <a:pt x="10211" y="1482"/>
                </a:lnTo>
                <a:lnTo>
                  <a:pt x="10199" y="1481"/>
                </a:lnTo>
                <a:lnTo>
                  <a:pt x="10186" y="1478"/>
                </a:lnTo>
                <a:lnTo>
                  <a:pt x="10174" y="1475"/>
                </a:lnTo>
                <a:lnTo>
                  <a:pt x="10149" y="1460"/>
                </a:lnTo>
                <a:lnTo>
                  <a:pt x="10123" y="1446"/>
                </a:lnTo>
                <a:lnTo>
                  <a:pt x="10117" y="1441"/>
                </a:lnTo>
                <a:lnTo>
                  <a:pt x="10111" y="1437"/>
                </a:lnTo>
                <a:lnTo>
                  <a:pt x="10106" y="1432"/>
                </a:lnTo>
                <a:lnTo>
                  <a:pt x="10102" y="1426"/>
                </a:lnTo>
                <a:lnTo>
                  <a:pt x="10098" y="1419"/>
                </a:lnTo>
                <a:lnTo>
                  <a:pt x="10095" y="1413"/>
                </a:lnTo>
                <a:lnTo>
                  <a:pt x="10092" y="1406"/>
                </a:lnTo>
                <a:lnTo>
                  <a:pt x="10091" y="1398"/>
                </a:lnTo>
                <a:lnTo>
                  <a:pt x="10088" y="1386"/>
                </a:lnTo>
                <a:lnTo>
                  <a:pt x="10087" y="1374"/>
                </a:lnTo>
                <a:lnTo>
                  <a:pt x="10088" y="1362"/>
                </a:lnTo>
                <a:lnTo>
                  <a:pt x="10090" y="1352"/>
                </a:lnTo>
                <a:lnTo>
                  <a:pt x="10093" y="1342"/>
                </a:lnTo>
                <a:lnTo>
                  <a:pt x="10097" y="1331"/>
                </a:lnTo>
                <a:lnTo>
                  <a:pt x="10102" y="1322"/>
                </a:lnTo>
                <a:lnTo>
                  <a:pt x="10108" y="1313"/>
                </a:lnTo>
                <a:lnTo>
                  <a:pt x="10114" y="1304"/>
                </a:lnTo>
                <a:lnTo>
                  <a:pt x="10123" y="1296"/>
                </a:lnTo>
                <a:lnTo>
                  <a:pt x="10131" y="1288"/>
                </a:lnTo>
                <a:lnTo>
                  <a:pt x="10139" y="1280"/>
                </a:lnTo>
                <a:lnTo>
                  <a:pt x="10156" y="1266"/>
                </a:lnTo>
                <a:lnTo>
                  <a:pt x="10174" y="1253"/>
                </a:lnTo>
                <a:lnTo>
                  <a:pt x="10182" y="1250"/>
                </a:lnTo>
                <a:lnTo>
                  <a:pt x="10190" y="1249"/>
                </a:lnTo>
                <a:lnTo>
                  <a:pt x="10197" y="1248"/>
                </a:lnTo>
                <a:lnTo>
                  <a:pt x="10205" y="1248"/>
                </a:lnTo>
                <a:lnTo>
                  <a:pt x="10221" y="1250"/>
                </a:lnTo>
                <a:lnTo>
                  <a:pt x="10236" y="1254"/>
                </a:lnTo>
                <a:lnTo>
                  <a:pt x="10266" y="1264"/>
                </a:lnTo>
                <a:lnTo>
                  <a:pt x="10294" y="1272"/>
                </a:lnTo>
                <a:lnTo>
                  <a:pt x="10299" y="1269"/>
                </a:lnTo>
                <a:lnTo>
                  <a:pt x="10305" y="1265"/>
                </a:lnTo>
                <a:lnTo>
                  <a:pt x="10309" y="1261"/>
                </a:lnTo>
                <a:lnTo>
                  <a:pt x="10312" y="1256"/>
                </a:lnTo>
                <a:lnTo>
                  <a:pt x="10315" y="1251"/>
                </a:lnTo>
                <a:lnTo>
                  <a:pt x="10316" y="1245"/>
                </a:lnTo>
                <a:lnTo>
                  <a:pt x="10318" y="1238"/>
                </a:lnTo>
                <a:lnTo>
                  <a:pt x="10318" y="1232"/>
                </a:lnTo>
                <a:lnTo>
                  <a:pt x="10318" y="1219"/>
                </a:lnTo>
                <a:lnTo>
                  <a:pt x="10317" y="1207"/>
                </a:lnTo>
                <a:lnTo>
                  <a:pt x="10315" y="1195"/>
                </a:lnTo>
                <a:lnTo>
                  <a:pt x="10313" y="1183"/>
                </a:lnTo>
                <a:lnTo>
                  <a:pt x="10304" y="1171"/>
                </a:lnTo>
                <a:lnTo>
                  <a:pt x="10294" y="1158"/>
                </a:lnTo>
                <a:lnTo>
                  <a:pt x="10289" y="1152"/>
                </a:lnTo>
                <a:lnTo>
                  <a:pt x="10283" y="1146"/>
                </a:lnTo>
                <a:lnTo>
                  <a:pt x="10277" y="1142"/>
                </a:lnTo>
                <a:lnTo>
                  <a:pt x="10269" y="1140"/>
                </a:lnTo>
                <a:lnTo>
                  <a:pt x="10249" y="1143"/>
                </a:lnTo>
                <a:lnTo>
                  <a:pt x="10229" y="1144"/>
                </a:lnTo>
                <a:lnTo>
                  <a:pt x="10219" y="1143"/>
                </a:lnTo>
                <a:lnTo>
                  <a:pt x="10209" y="1140"/>
                </a:lnTo>
                <a:lnTo>
                  <a:pt x="10205" y="1138"/>
                </a:lnTo>
                <a:lnTo>
                  <a:pt x="10202" y="1136"/>
                </a:lnTo>
                <a:lnTo>
                  <a:pt x="10198" y="1133"/>
                </a:lnTo>
                <a:lnTo>
                  <a:pt x="10195" y="1129"/>
                </a:lnTo>
                <a:lnTo>
                  <a:pt x="10197" y="1118"/>
                </a:lnTo>
                <a:lnTo>
                  <a:pt x="10200" y="1108"/>
                </a:lnTo>
                <a:lnTo>
                  <a:pt x="10204" y="1097"/>
                </a:lnTo>
                <a:lnTo>
                  <a:pt x="10209" y="1088"/>
                </a:lnTo>
                <a:lnTo>
                  <a:pt x="10222" y="1071"/>
                </a:lnTo>
                <a:lnTo>
                  <a:pt x="10235" y="1054"/>
                </a:lnTo>
                <a:lnTo>
                  <a:pt x="10240" y="1041"/>
                </a:lnTo>
                <a:lnTo>
                  <a:pt x="10243" y="1028"/>
                </a:lnTo>
                <a:lnTo>
                  <a:pt x="10245" y="1016"/>
                </a:lnTo>
                <a:lnTo>
                  <a:pt x="10246" y="1002"/>
                </a:lnTo>
                <a:lnTo>
                  <a:pt x="10245" y="990"/>
                </a:lnTo>
                <a:lnTo>
                  <a:pt x="10244" y="977"/>
                </a:lnTo>
                <a:lnTo>
                  <a:pt x="10242" y="965"/>
                </a:lnTo>
                <a:lnTo>
                  <a:pt x="10239" y="952"/>
                </a:lnTo>
                <a:lnTo>
                  <a:pt x="10235" y="940"/>
                </a:lnTo>
                <a:lnTo>
                  <a:pt x="10230" y="929"/>
                </a:lnTo>
                <a:lnTo>
                  <a:pt x="10225" y="918"/>
                </a:lnTo>
                <a:lnTo>
                  <a:pt x="10219" y="906"/>
                </a:lnTo>
                <a:lnTo>
                  <a:pt x="10212" y="895"/>
                </a:lnTo>
                <a:lnTo>
                  <a:pt x="10204" y="885"/>
                </a:lnTo>
                <a:lnTo>
                  <a:pt x="10197" y="875"/>
                </a:lnTo>
                <a:lnTo>
                  <a:pt x="10189" y="864"/>
                </a:lnTo>
                <a:lnTo>
                  <a:pt x="10175" y="855"/>
                </a:lnTo>
                <a:lnTo>
                  <a:pt x="10158" y="843"/>
                </a:lnTo>
                <a:lnTo>
                  <a:pt x="10154" y="840"/>
                </a:lnTo>
                <a:lnTo>
                  <a:pt x="10152" y="836"/>
                </a:lnTo>
                <a:lnTo>
                  <a:pt x="10149" y="833"/>
                </a:lnTo>
                <a:lnTo>
                  <a:pt x="10148" y="829"/>
                </a:lnTo>
                <a:lnTo>
                  <a:pt x="10147" y="825"/>
                </a:lnTo>
                <a:lnTo>
                  <a:pt x="10148" y="819"/>
                </a:lnTo>
                <a:lnTo>
                  <a:pt x="10149" y="814"/>
                </a:lnTo>
                <a:lnTo>
                  <a:pt x="10152" y="809"/>
                </a:lnTo>
                <a:lnTo>
                  <a:pt x="10164" y="804"/>
                </a:lnTo>
                <a:lnTo>
                  <a:pt x="10178" y="797"/>
                </a:lnTo>
                <a:lnTo>
                  <a:pt x="10189" y="789"/>
                </a:lnTo>
                <a:lnTo>
                  <a:pt x="10200" y="780"/>
                </a:lnTo>
                <a:lnTo>
                  <a:pt x="10211" y="768"/>
                </a:lnTo>
                <a:lnTo>
                  <a:pt x="10220" y="756"/>
                </a:lnTo>
                <a:lnTo>
                  <a:pt x="10223" y="750"/>
                </a:lnTo>
                <a:lnTo>
                  <a:pt x="10227" y="743"/>
                </a:lnTo>
                <a:lnTo>
                  <a:pt x="10230" y="736"/>
                </a:lnTo>
                <a:lnTo>
                  <a:pt x="10232" y="728"/>
                </a:lnTo>
                <a:lnTo>
                  <a:pt x="10236" y="720"/>
                </a:lnTo>
                <a:lnTo>
                  <a:pt x="10239" y="711"/>
                </a:lnTo>
                <a:lnTo>
                  <a:pt x="10241" y="703"/>
                </a:lnTo>
                <a:lnTo>
                  <a:pt x="10242" y="694"/>
                </a:lnTo>
                <a:lnTo>
                  <a:pt x="10242" y="686"/>
                </a:lnTo>
                <a:lnTo>
                  <a:pt x="10241" y="676"/>
                </a:lnTo>
                <a:lnTo>
                  <a:pt x="10240" y="668"/>
                </a:lnTo>
                <a:lnTo>
                  <a:pt x="10238" y="659"/>
                </a:lnTo>
                <a:lnTo>
                  <a:pt x="10235" y="642"/>
                </a:lnTo>
                <a:lnTo>
                  <a:pt x="10231" y="625"/>
                </a:lnTo>
                <a:lnTo>
                  <a:pt x="10228" y="608"/>
                </a:lnTo>
                <a:lnTo>
                  <a:pt x="10226" y="590"/>
                </a:lnTo>
                <a:lnTo>
                  <a:pt x="10220" y="581"/>
                </a:lnTo>
                <a:lnTo>
                  <a:pt x="10215" y="571"/>
                </a:lnTo>
                <a:lnTo>
                  <a:pt x="10208" y="562"/>
                </a:lnTo>
                <a:lnTo>
                  <a:pt x="10204" y="552"/>
                </a:lnTo>
                <a:lnTo>
                  <a:pt x="10202" y="547"/>
                </a:lnTo>
                <a:lnTo>
                  <a:pt x="10201" y="541"/>
                </a:lnTo>
                <a:lnTo>
                  <a:pt x="10200" y="536"/>
                </a:lnTo>
                <a:lnTo>
                  <a:pt x="10200" y="531"/>
                </a:lnTo>
                <a:lnTo>
                  <a:pt x="10201" y="526"/>
                </a:lnTo>
                <a:lnTo>
                  <a:pt x="10202" y="521"/>
                </a:lnTo>
                <a:lnTo>
                  <a:pt x="10204" y="516"/>
                </a:lnTo>
                <a:lnTo>
                  <a:pt x="10207" y="511"/>
                </a:lnTo>
                <a:lnTo>
                  <a:pt x="10218" y="506"/>
                </a:lnTo>
                <a:lnTo>
                  <a:pt x="10228" y="501"/>
                </a:lnTo>
                <a:lnTo>
                  <a:pt x="10237" y="493"/>
                </a:lnTo>
                <a:lnTo>
                  <a:pt x="10245" y="485"/>
                </a:lnTo>
                <a:lnTo>
                  <a:pt x="10253" y="476"/>
                </a:lnTo>
                <a:lnTo>
                  <a:pt x="10260" y="467"/>
                </a:lnTo>
                <a:lnTo>
                  <a:pt x="10265" y="458"/>
                </a:lnTo>
                <a:lnTo>
                  <a:pt x="10269" y="448"/>
                </a:lnTo>
                <a:lnTo>
                  <a:pt x="10273" y="439"/>
                </a:lnTo>
                <a:lnTo>
                  <a:pt x="10275" y="429"/>
                </a:lnTo>
                <a:lnTo>
                  <a:pt x="10275" y="420"/>
                </a:lnTo>
                <a:lnTo>
                  <a:pt x="10274" y="411"/>
                </a:lnTo>
                <a:lnTo>
                  <a:pt x="10272" y="401"/>
                </a:lnTo>
                <a:lnTo>
                  <a:pt x="10270" y="393"/>
                </a:lnTo>
                <a:lnTo>
                  <a:pt x="10267" y="385"/>
                </a:lnTo>
                <a:lnTo>
                  <a:pt x="10263" y="378"/>
                </a:lnTo>
                <a:lnTo>
                  <a:pt x="10259" y="370"/>
                </a:lnTo>
                <a:lnTo>
                  <a:pt x="10252" y="364"/>
                </a:lnTo>
                <a:lnTo>
                  <a:pt x="10246" y="359"/>
                </a:lnTo>
                <a:lnTo>
                  <a:pt x="10240" y="357"/>
                </a:lnTo>
                <a:lnTo>
                  <a:pt x="10234" y="356"/>
                </a:lnTo>
                <a:lnTo>
                  <a:pt x="10226" y="357"/>
                </a:lnTo>
                <a:lnTo>
                  <a:pt x="10219" y="359"/>
                </a:lnTo>
                <a:lnTo>
                  <a:pt x="10211" y="363"/>
                </a:lnTo>
                <a:lnTo>
                  <a:pt x="10205" y="365"/>
                </a:lnTo>
                <a:lnTo>
                  <a:pt x="10200" y="368"/>
                </a:lnTo>
                <a:lnTo>
                  <a:pt x="10195" y="372"/>
                </a:lnTo>
                <a:lnTo>
                  <a:pt x="10190" y="376"/>
                </a:lnTo>
                <a:lnTo>
                  <a:pt x="10181" y="385"/>
                </a:lnTo>
                <a:lnTo>
                  <a:pt x="10173" y="394"/>
                </a:lnTo>
                <a:lnTo>
                  <a:pt x="10168" y="399"/>
                </a:lnTo>
                <a:lnTo>
                  <a:pt x="10162" y="402"/>
                </a:lnTo>
                <a:lnTo>
                  <a:pt x="10157" y="405"/>
                </a:lnTo>
                <a:lnTo>
                  <a:pt x="10152" y="408"/>
                </a:lnTo>
                <a:lnTo>
                  <a:pt x="10146" y="409"/>
                </a:lnTo>
                <a:lnTo>
                  <a:pt x="10139" y="409"/>
                </a:lnTo>
                <a:lnTo>
                  <a:pt x="10132" y="407"/>
                </a:lnTo>
                <a:lnTo>
                  <a:pt x="10125" y="403"/>
                </a:lnTo>
                <a:lnTo>
                  <a:pt x="10109" y="399"/>
                </a:lnTo>
                <a:lnTo>
                  <a:pt x="10095" y="393"/>
                </a:lnTo>
                <a:lnTo>
                  <a:pt x="10081" y="384"/>
                </a:lnTo>
                <a:lnTo>
                  <a:pt x="10066" y="375"/>
                </a:lnTo>
                <a:lnTo>
                  <a:pt x="10060" y="369"/>
                </a:lnTo>
                <a:lnTo>
                  <a:pt x="10055" y="363"/>
                </a:lnTo>
                <a:lnTo>
                  <a:pt x="10050" y="356"/>
                </a:lnTo>
                <a:lnTo>
                  <a:pt x="10045" y="350"/>
                </a:lnTo>
                <a:lnTo>
                  <a:pt x="10041" y="343"/>
                </a:lnTo>
                <a:lnTo>
                  <a:pt x="10037" y="336"/>
                </a:lnTo>
                <a:lnTo>
                  <a:pt x="10035" y="329"/>
                </a:lnTo>
                <a:lnTo>
                  <a:pt x="10033" y="322"/>
                </a:lnTo>
                <a:lnTo>
                  <a:pt x="10029" y="309"/>
                </a:lnTo>
                <a:lnTo>
                  <a:pt x="10025" y="296"/>
                </a:lnTo>
                <a:lnTo>
                  <a:pt x="10025" y="283"/>
                </a:lnTo>
                <a:lnTo>
                  <a:pt x="10025" y="271"/>
                </a:lnTo>
                <a:lnTo>
                  <a:pt x="10028" y="257"/>
                </a:lnTo>
                <a:lnTo>
                  <a:pt x="10032" y="246"/>
                </a:lnTo>
                <a:lnTo>
                  <a:pt x="10038" y="234"/>
                </a:lnTo>
                <a:lnTo>
                  <a:pt x="10045" y="224"/>
                </a:lnTo>
                <a:lnTo>
                  <a:pt x="10052" y="214"/>
                </a:lnTo>
                <a:lnTo>
                  <a:pt x="10061" y="206"/>
                </a:lnTo>
                <a:lnTo>
                  <a:pt x="10069" y="198"/>
                </a:lnTo>
                <a:lnTo>
                  <a:pt x="10079" y="192"/>
                </a:lnTo>
                <a:lnTo>
                  <a:pt x="10089" y="186"/>
                </a:lnTo>
                <a:lnTo>
                  <a:pt x="10099" y="181"/>
                </a:lnTo>
                <a:lnTo>
                  <a:pt x="10110" y="177"/>
                </a:lnTo>
                <a:lnTo>
                  <a:pt x="10121" y="172"/>
                </a:lnTo>
                <a:lnTo>
                  <a:pt x="10132" y="169"/>
                </a:lnTo>
                <a:lnTo>
                  <a:pt x="10143" y="168"/>
                </a:lnTo>
                <a:lnTo>
                  <a:pt x="10154" y="167"/>
                </a:lnTo>
                <a:lnTo>
                  <a:pt x="10166" y="166"/>
                </a:lnTo>
                <a:lnTo>
                  <a:pt x="10177" y="167"/>
                </a:lnTo>
                <a:lnTo>
                  <a:pt x="10188" y="169"/>
                </a:lnTo>
                <a:lnTo>
                  <a:pt x="10199" y="171"/>
                </a:lnTo>
                <a:lnTo>
                  <a:pt x="10211" y="175"/>
                </a:lnTo>
                <a:lnTo>
                  <a:pt x="10227" y="179"/>
                </a:lnTo>
                <a:lnTo>
                  <a:pt x="10243" y="185"/>
                </a:lnTo>
                <a:lnTo>
                  <a:pt x="10259" y="191"/>
                </a:lnTo>
                <a:lnTo>
                  <a:pt x="10274" y="199"/>
                </a:lnTo>
                <a:lnTo>
                  <a:pt x="10288" y="208"/>
                </a:lnTo>
                <a:lnTo>
                  <a:pt x="10301" y="218"/>
                </a:lnTo>
                <a:lnTo>
                  <a:pt x="10315" y="230"/>
                </a:lnTo>
                <a:lnTo>
                  <a:pt x="10327" y="242"/>
                </a:lnTo>
                <a:lnTo>
                  <a:pt x="10338" y="254"/>
                </a:lnTo>
                <a:lnTo>
                  <a:pt x="10349" y="268"/>
                </a:lnTo>
                <a:lnTo>
                  <a:pt x="10359" y="282"/>
                </a:lnTo>
                <a:lnTo>
                  <a:pt x="10367" y="296"/>
                </a:lnTo>
                <a:lnTo>
                  <a:pt x="10375" y="311"/>
                </a:lnTo>
                <a:lnTo>
                  <a:pt x="10382" y="327"/>
                </a:lnTo>
                <a:lnTo>
                  <a:pt x="10387" y="342"/>
                </a:lnTo>
                <a:lnTo>
                  <a:pt x="10392" y="357"/>
                </a:lnTo>
                <a:lnTo>
                  <a:pt x="10411" y="380"/>
                </a:lnTo>
                <a:lnTo>
                  <a:pt x="10429" y="401"/>
                </a:lnTo>
                <a:lnTo>
                  <a:pt x="10441" y="411"/>
                </a:lnTo>
                <a:lnTo>
                  <a:pt x="10452" y="418"/>
                </a:lnTo>
                <a:lnTo>
                  <a:pt x="10464" y="425"/>
                </a:lnTo>
                <a:lnTo>
                  <a:pt x="10478" y="430"/>
                </a:lnTo>
                <a:lnTo>
                  <a:pt x="10481" y="435"/>
                </a:lnTo>
                <a:lnTo>
                  <a:pt x="10484" y="440"/>
                </a:lnTo>
                <a:lnTo>
                  <a:pt x="10485" y="445"/>
                </a:lnTo>
                <a:lnTo>
                  <a:pt x="10485" y="450"/>
                </a:lnTo>
                <a:lnTo>
                  <a:pt x="10484" y="455"/>
                </a:lnTo>
                <a:lnTo>
                  <a:pt x="10482" y="460"/>
                </a:lnTo>
                <a:lnTo>
                  <a:pt x="10480" y="464"/>
                </a:lnTo>
                <a:lnTo>
                  <a:pt x="10478" y="469"/>
                </a:lnTo>
                <a:lnTo>
                  <a:pt x="10472" y="477"/>
                </a:lnTo>
                <a:lnTo>
                  <a:pt x="10466" y="486"/>
                </a:lnTo>
                <a:lnTo>
                  <a:pt x="10461" y="495"/>
                </a:lnTo>
                <a:lnTo>
                  <a:pt x="10457" y="505"/>
                </a:lnTo>
                <a:lnTo>
                  <a:pt x="10449" y="525"/>
                </a:lnTo>
                <a:lnTo>
                  <a:pt x="10443" y="547"/>
                </a:lnTo>
                <a:lnTo>
                  <a:pt x="10438" y="568"/>
                </a:lnTo>
                <a:lnTo>
                  <a:pt x="10435" y="589"/>
                </a:lnTo>
                <a:lnTo>
                  <a:pt x="10434" y="612"/>
                </a:lnTo>
                <a:lnTo>
                  <a:pt x="10435" y="633"/>
                </a:lnTo>
                <a:lnTo>
                  <a:pt x="10437" y="655"/>
                </a:lnTo>
                <a:lnTo>
                  <a:pt x="10442" y="677"/>
                </a:lnTo>
                <a:lnTo>
                  <a:pt x="10444" y="685"/>
                </a:lnTo>
                <a:lnTo>
                  <a:pt x="10446" y="692"/>
                </a:lnTo>
                <a:lnTo>
                  <a:pt x="10450" y="699"/>
                </a:lnTo>
                <a:lnTo>
                  <a:pt x="10454" y="705"/>
                </a:lnTo>
                <a:lnTo>
                  <a:pt x="10465" y="716"/>
                </a:lnTo>
                <a:lnTo>
                  <a:pt x="10476" y="727"/>
                </a:lnTo>
                <a:lnTo>
                  <a:pt x="10487" y="739"/>
                </a:lnTo>
                <a:lnTo>
                  <a:pt x="10496" y="750"/>
                </a:lnTo>
                <a:lnTo>
                  <a:pt x="10499" y="756"/>
                </a:lnTo>
                <a:lnTo>
                  <a:pt x="10502" y="763"/>
                </a:lnTo>
                <a:lnTo>
                  <a:pt x="10503" y="770"/>
                </a:lnTo>
                <a:lnTo>
                  <a:pt x="10503" y="778"/>
                </a:lnTo>
                <a:lnTo>
                  <a:pt x="10494" y="800"/>
                </a:lnTo>
                <a:lnTo>
                  <a:pt x="10483" y="821"/>
                </a:lnTo>
                <a:lnTo>
                  <a:pt x="10474" y="843"/>
                </a:lnTo>
                <a:lnTo>
                  <a:pt x="10466" y="864"/>
                </a:lnTo>
                <a:lnTo>
                  <a:pt x="10463" y="876"/>
                </a:lnTo>
                <a:lnTo>
                  <a:pt x="10460" y="887"/>
                </a:lnTo>
                <a:lnTo>
                  <a:pt x="10457" y="898"/>
                </a:lnTo>
                <a:lnTo>
                  <a:pt x="10456" y="910"/>
                </a:lnTo>
                <a:lnTo>
                  <a:pt x="10455" y="922"/>
                </a:lnTo>
                <a:lnTo>
                  <a:pt x="10455" y="934"/>
                </a:lnTo>
                <a:lnTo>
                  <a:pt x="10455" y="947"/>
                </a:lnTo>
                <a:lnTo>
                  <a:pt x="10457" y="959"/>
                </a:lnTo>
                <a:lnTo>
                  <a:pt x="10462" y="975"/>
                </a:lnTo>
                <a:lnTo>
                  <a:pt x="10468" y="989"/>
                </a:lnTo>
                <a:lnTo>
                  <a:pt x="10475" y="1003"/>
                </a:lnTo>
                <a:lnTo>
                  <a:pt x="10482" y="1018"/>
                </a:lnTo>
                <a:lnTo>
                  <a:pt x="10499" y="1045"/>
                </a:lnTo>
                <a:lnTo>
                  <a:pt x="10515" y="1073"/>
                </a:lnTo>
                <a:lnTo>
                  <a:pt x="10527" y="1137"/>
                </a:lnTo>
                <a:lnTo>
                  <a:pt x="10520" y="1153"/>
                </a:lnTo>
                <a:lnTo>
                  <a:pt x="10513" y="1168"/>
                </a:lnTo>
                <a:lnTo>
                  <a:pt x="10507" y="1183"/>
                </a:lnTo>
                <a:lnTo>
                  <a:pt x="10502" y="1199"/>
                </a:lnTo>
                <a:lnTo>
                  <a:pt x="10494" y="1231"/>
                </a:lnTo>
                <a:lnTo>
                  <a:pt x="10485" y="1263"/>
                </a:lnTo>
                <a:lnTo>
                  <a:pt x="10480" y="1279"/>
                </a:lnTo>
                <a:lnTo>
                  <a:pt x="10476" y="1295"/>
                </a:lnTo>
                <a:lnTo>
                  <a:pt x="10470" y="1310"/>
                </a:lnTo>
                <a:lnTo>
                  <a:pt x="10464" y="1325"/>
                </a:lnTo>
                <a:lnTo>
                  <a:pt x="10457" y="1341"/>
                </a:lnTo>
                <a:lnTo>
                  <a:pt x="10448" y="1355"/>
                </a:lnTo>
                <a:lnTo>
                  <a:pt x="10438" y="1368"/>
                </a:lnTo>
                <a:lnTo>
                  <a:pt x="10426" y="1382"/>
                </a:lnTo>
                <a:close/>
                <a:moveTo>
                  <a:pt x="10423" y="1299"/>
                </a:moveTo>
                <a:lnTo>
                  <a:pt x="10386" y="1373"/>
                </a:lnTo>
                <a:lnTo>
                  <a:pt x="10377" y="1383"/>
                </a:lnTo>
                <a:lnTo>
                  <a:pt x="10368" y="1392"/>
                </a:lnTo>
                <a:lnTo>
                  <a:pt x="10358" y="1400"/>
                </a:lnTo>
                <a:lnTo>
                  <a:pt x="10347" y="1408"/>
                </a:lnTo>
                <a:lnTo>
                  <a:pt x="10337" y="1415"/>
                </a:lnTo>
                <a:lnTo>
                  <a:pt x="10326" y="1421"/>
                </a:lnTo>
                <a:lnTo>
                  <a:pt x="10315" y="1428"/>
                </a:lnTo>
                <a:lnTo>
                  <a:pt x="10304" y="1433"/>
                </a:lnTo>
                <a:lnTo>
                  <a:pt x="10291" y="1437"/>
                </a:lnTo>
                <a:lnTo>
                  <a:pt x="10279" y="1441"/>
                </a:lnTo>
                <a:lnTo>
                  <a:pt x="10267" y="1444"/>
                </a:lnTo>
                <a:lnTo>
                  <a:pt x="10253" y="1446"/>
                </a:lnTo>
                <a:lnTo>
                  <a:pt x="10241" y="1447"/>
                </a:lnTo>
                <a:lnTo>
                  <a:pt x="10228" y="1448"/>
                </a:lnTo>
                <a:lnTo>
                  <a:pt x="10215" y="1447"/>
                </a:lnTo>
                <a:lnTo>
                  <a:pt x="10201" y="1446"/>
                </a:lnTo>
                <a:lnTo>
                  <a:pt x="10193" y="1443"/>
                </a:lnTo>
                <a:lnTo>
                  <a:pt x="10185" y="1440"/>
                </a:lnTo>
                <a:lnTo>
                  <a:pt x="10177" y="1435"/>
                </a:lnTo>
                <a:lnTo>
                  <a:pt x="10170" y="1430"/>
                </a:lnTo>
                <a:lnTo>
                  <a:pt x="10156" y="1417"/>
                </a:lnTo>
                <a:lnTo>
                  <a:pt x="10143" y="1404"/>
                </a:lnTo>
                <a:lnTo>
                  <a:pt x="10139" y="1392"/>
                </a:lnTo>
                <a:lnTo>
                  <a:pt x="10137" y="1378"/>
                </a:lnTo>
                <a:lnTo>
                  <a:pt x="10136" y="1365"/>
                </a:lnTo>
                <a:lnTo>
                  <a:pt x="10137" y="1352"/>
                </a:lnTo>
                <a:lnTo>
                  <a:pt x="10149" y="1339"/>
                </a:lnTo>
                <a:lnTo>
                  <a:pt x="10162" y="1328"/>
                </a:lnTo>
                <a:lnTo>
                  <a:pt x="10170" y="1323"/>
                </a:lnTo>
                <a:lnTo>
                  <a:pt x="10177" y="1318"/>
                </a:lnTo>
                <a:lnTo>
                  <a:pt x="10185" y="1314"/>
                </a:lnTo>
                <a:lnTo>
                  <a:pt x="10192" y="1311"/>
                </a:lnTo>
                <a:lnTo>
                  <a:pt x="10200" y="1308"/>
                </a:lnTo>
                <a:lnTo>
                  <a:pt x="10208" y="1306"/>
                </a:lnTo>
                <a:lnTo>
                  <a:pt x="10217" y="1305"/>
                </a:lnTo>
                <a:lnTo>
                  <a:pt x="10224" y="1304"/>
                </a:lnTo>
                <a:lnTo>
                  <a:pt x="10232" y="1304"/>
                </a:lnTo>
                <a:lnTo>
                  <a:pt x="10240" y="1305"/>
                </a:lnTo>
                <a:lnTo>
                  <a:pt x="10248" y="1307"/>
                </a:lnTo>
                <a:lnTo>
                  <a:pt x="10257" y="1310"/>
                </a:lnTo>
                <a:lnTo>
                  <a:pt x="10271" y="1315"/>
                </a:lnTo>
                <a:lnTo>
                  <a:pt x="10286" y="1318"/>
                </a:lnTo>
                <a:lnTo>
                  <a:pt x="10294" y="1319"/>
                </a:lnTo>
                <a:lnTo>
                  <a:pt x="10303" y="1319"/>
                </a:lnTo>
                <a:lnTo>
                  <a:pt x="10311" y="1318"/>
                </a:lnTo>
                <a:lnTo>
                  <a:pt x="10319" y="1315"/>
                </a:lnTo>
                <a:lnTo>
                  <a:pt x="10328" y="1305"/>
                </a:lnTo>
                <a:lnTo>
                  <a:pt x="10336" y="1294"/>
                </a:lnTo>
                <a:lnTo>
                  <a:pt x="10342" y="1282"/>
                </a:lnTo>
                <a:lnTo>
                  <a:pt x="10347" y="1270"/>
                </a:lnTo>
                <a:lnTo>
                  <a:pt x="10352" y="1258"/>
                </a:lnTo>
                <a:lnTo>
                  <a:pt x="10355" y="1245"/>
                </a:lnTo>
                <a:lnTo>
                  <a:pt x="10357" y="1231"/>
                </a:lnTo>
                <a:lnTo>
                  <a:pt x="10359" y="1217"/>
                </a:lnTo>
                <a:lnTo>
                  <a:pt x="10357" y="1207"/>
                </a:lnTo>
                <a:lnTo>
                  <a:pt x="10355" y="1199"/>
                </a:lnTo>
                <a:lnTo>
                  <a:pt x="10353" y="1189"/>
                </a:lnTo>
                <a:lnTo>
                  <a:pt x="10349" y="1180"/>
                </a:lnTo>
                <a:lnTo>
                  <a:pt x="10345" y="1171"/>
                </a:lnTo>
                <a:lnTo>
                  <a:pt x="10340" y="1163"/>
                </a:lnTo>
                <a:lnTo>
                  <a:pt x="10336" y="1155"/>
                </a:lnTo>
                <a:lnTo>
                  <a:pt x="10330" y="1146"/>
                </a:lnTo>
                <a:lnTo>
                  <a:pt x="10325" y="1138"/>
                </a:lnTo>
                <a:lnTo>
                  <a:pt x="10318" y="1131"/>
                </a:lnTo>
                <a:lnTo>
                  <a:pt x="10312" y="1124"/>
                </a:lnTo>
                <a:lnTo>
                  <a:pt x="10305" y="1117"/>
                </a:lnTo>
                <a:lnTo>
                  <a:pt x="10296" y="1111"/>
                </a:lnTo>
                <a:lnTo>
                  <a:pt x="10289" y="1105"/>
                </a:lnTo>
                <a:lnTo>
                  <a:pt x="10281" y="1099"/>
                </a:lnTo>
                <a:lnTo>
                  <a:pt x="10272" y="1094"/>
                </a:lnTo>
                <a:lnTo>
                  <a:pt x="10279" y="1060"/>
                </a:lnTo>
                <a:lnTo>
                  <a:pt x="10285" y="1023"/>
                </a:lnTo>
                <a:lnTo>
                  <a:pt x="10286" y="1004"/>
                </a:lnTo>
                <a:lnTo>
                  <a:pt x="10286" y="986"/>
                </a:lnTo>
                <a:lnTo>
                  <a:pt x="10285" y="968"/>
                </a:lnTo>
                <a:lnTo>
                  <a:pt x="10281" y="949"/>
                </a:lnTo>
                <a:lnTo>
                  <a:pt x="10275" y="933"/>
                </a:lnTo>
                <a:lnTo>
                  <a:pt x="10268" y="917"/>
                </a:lnTo>
                <a:lnTo>
                  <a:pt x="10260" y="901"/>
                </a:lnTo>
                <a:lnTo>
                  <a:pt x="10251" y="885"/>
                </a:lnTo>
                <a:lnTo>
                  <a:pt x="10243" y="870"/>
                </a:lnTo>
                <a:lnTo>
                  <a:pt x="10236" y="853"/>
                </a:lnTo>
                <a:lnTo>
                  <a:pt x="10231" y="836"/>
                </a:lnTo>
                <a:lnTo>
                  <a:pt x="10226" y="818"/>
                </a:lnTo>
                <a:lnTo>
                  <a:pt x="10238" y="805"/>
                </a:lnTo>
                <a:lnTo>
                  <a:pt x="10248" y="791"/>
                </a:lnTo>
                <a:lnTo>
                  <a:pt x="10257" y="775"/>
                </a:lnTo>
                <a:lnTo>
                  <a:pt x="10265" y="760"/>
                </a:lnTo>
                <a:lnTo>
                  <a:pt x="10270" y="744"/>
                </a:lnTo>
                <a:lnTo>
                  <a:pt x="10275" y="727"/>
                </a:lnTo>
                <a:lnTo>
                  <a:pt x="10278" y="711"/>
                </a:lnTo>
                <a:lnTo>
                  <a:pt x="10280" y="694"/>
                </a:lnTo>
                <a:lnTo>
                  <a:pt x="10280" y="676"/>
                </a:lnTo>
                <a:lnTo>
                  <a:pt x="10280" y="659"/>
                </a:lnTo>
                <a:lnTo>
                  <a:pt x="10278" y="642"/>
                </a:lnTo>
                <a:lnTo>
                  <a:pt x="10276" y="625"/>
                </a:lnTo>
                <a:lnTo>
                  <a:pt x="10273" y="608"/>
                </a:lnTo>
                <a:lnTo>
                  <a:pt x="10268" y="592"/>
                </a:lnTo>
                <a:lnTo>
                  <a:pt x="10263" y="575"/>
                </a:lnTo>
                <a:lnTo>
                  <a:pt x="10257" y="559"/>
                </a:lnTo>
                <a:lnTo>
                  <a:pt x="10259" y="549"/>
                </a:lnTo>
                <a:lnTo>
                  <a:pt x="10262" y="539"/>
                </a:lnTo>
                <a:lnTo>
                  <a:pt x="10265" y="530"/>
                </a:lnTo>
                <a:lnTo>
                  <a:pt x="10270" y="522"/>
                </a:lnTo>
                <a:lnTo>
                  <a:pt x="10280" y="506"/>
                </a:lnTo>
                <a:lnTo>
                  <a:pt x="10290" y="489"/>
                </a:lnTo>
                <a:lnTo>
                  <a:pt x="10295" y="481"/>
                </a:lnTo>
                <a:lnTo>
                  <a:pt x="10300" y="473"/>
                </a:lnTo>
                <a:lnTo>
                  <a:pt x="10305" y="465"/>
                </a:lnTo>
                <a:lnTo>
                  <a:pt x="10309" y="456"/>
                </a:lnTo>
                <a:lnTo>
                  <a:pt x="10311" y="447"/>
                </a:lnTo>
                <a:lnTo>
                  <a:pt x="10313" y="437"/>
                </a:lnTo>
                <a:lnTo>
                  <a:pt x="10314" y="428"/>
                </a:lnTo>
                <a:lnTo>
                  <a:pt x="10313" y="417"/>
                </a:lnTo>
                <a:lnTo>
                  <a:pt x="10313" y="409"/>
                </a:lnTo>
                <a:lnTo>
                  <a:pt x="10312" y="400"/>
                </a:lnTo>
                <a:lnTo>
                  <a:pt x="10310" y="392"/>
                </a:lnTo>
                <a:lnTo>
                  <a:pt x="10308" y="384"/>
                </a:lnTo>
                <a:lnTo>
                  <a:pt x="10305" y="377"/>
                </a:lnTo>
                <a:lnTo>
                  <a:pt x="10301" y="369"/>
                </a:lnTo>
                <a:lnTo>
                  <a:pt x="10297" y="363"/>
                </a:lnTo>
                <a:lnTo>
                  <a:pt x="10292" y="355"/>
                </a:lnTo>
                <a:lnTo>
                  <a:pt x="10282" y="342"/>
                </a:lnTo>
                <a:lnTo>
                  <a:pt x="10271" y="331"/>
                </a:lnTo>
                <a:lnTo>
                  <a:pt x="10260" y="320"/>
                </a:lnTo>
                <a:lnTo>
                  <a:pt x="10247" y="310"/>
                </a:lnTo>
                <a:lnTo>
                  <a:pt x="10231" y="314"/>
                </a:lnTo>
                <a:lnTo>
                  <a:pt x="10215" y="319"/>
                </a:lnTo>
                <a:lnTo>
                  <a:pt x="10198" y="323"/>
                </a:lnTo>
                <a:lnTo>
                  <a:pt x="10183" y="329"/>
                </a:lnTo>
                <a:lnTo>
                  <a:pt x="10167" y="336"/>
                </a:lnTo>
                <a:lnTo>
                  <a:pt x="10152" y="345"/>
                </a:lnTo>
                <a:lnTo>
                  <a:pt x="10138" y="355"/>
                </a:lnTo>
                <a:lnTo>
                  <a:pt x="10125" y="367"/>
                </a:lnTo>
                <a:lnTo>
                  <a:pt x="10112" y="359"/>
                </a:lnTo>
                <a:lnTo>
                  <a:pt x="10101" y="350"/>
                </a:lnTo>
                <a:lnTo>
                  <a:pt x="10091" y="340"/>
                </a:lnTo>
                <a:lnTo>
                  <a:pt x="10083" y="330"/>
                </a:lnTo>
                <a:lnTo>
                  <a:pt x="10080" y="324"/>
                </a:lnTo>
                <a:lnTo>
                  <a:pt x="10077" y="318"/>
                </a:lnTo>
                <a:lnTo>
                  <a:pt x="10074" y="311"/>
                </a:lnTo>
                <a:lnTo>
                  <a:pt x="10071" y="305"/>
                </a:lnTo>
                <a:lnTo>
                  <a:pt x="10070" y="298"/>
                </a:lnTo>
                <a:lnTo>
                  <a:pt x="10069" y="292"/>
                </a:lnTo>
                <a:lnTo>
                  <a:pt x="10068" y="285"/>
                </a:lnTo>
                <a:lnTo>
                  <a:pt x="10069" y="278"/>
                </a:lnTo>
                <a:lnTo>
                  <a:pt x="10071" y="269"/>
                </a:lnTo>
                <a:lnTo>
                  <a:pt x="10076" y="259"/>
                </a:lnTo>
                <a:lnTo>
                  <a:pt x="10080" y="250"/>
                </a:lnTo>
                <a:lnTo>
                  <a:pt x="10086" y="242"/>
                </a:lnTo>
                <a:lnTo>
                  <a:pt x="10092" y="234"/>
                </a:lnTo>
                <a:lnTo>
                  <a:pt x="10100" y="228"/>
                </a:lnTo>
                <a:lnTo>
                  <a:pt x="10108" y="223"/>
                </a:lnTo>
                <a:lnTo>
                  <a:pt x="10118" y="219"/>
                </a:lnTo>
                <a:lnTo>
                  <a:pt x="10132" y="216"/>
                </a:lnTo>
                <a:lnTo>
                  <a:pt x="10145" y="214"/>
                </a:lnTo>
                <a:lnTo>
                  <a:pt x="10158" y="212"/>
                </a:lnTo>
                <a:lnTo>
                  <a:pt x="10172" y="212"/>
                </a:lnTo>
                <a:lnTo>
                  <a:pt x="10185" y="213"/>
                </a:lnTo>
                <a:lnTo>
                  <a:pt x="10197" y="215"/>
                </a:lnTo>
                <a:lnTo>
                  <a:pt x="10211" y="217"/>
                </a:lnTo>
                <a:lnTo>
                  <a:pt x="10223" y="220"/>
                </a:lnTo>
                <a:lnTo>
                  <a:pt x="10235" y="226"/>
                </a:lnTo>
                <a:lnTo>
                  <a:pt x="10247" y="231"/>
                </a:lnTo>
                <a:lnTo>
                  <a:pt x="10259" y="237"/>
                </a:lnTo>
                <a:lnTo>
                  <a:pt x="10270" y="243"/>
                </a:lnTo>
                <a:lnTo>
                  <a:pt x="10281" y="251"/>
                </a:lnTo>
                <a:lnTo>
                  <a:pt x="10290" y="259"/>
                </a:lnTo>
                <a:lnTo>
                  <a:pt x="10300" y="269"/>
                </a:lnTo>
                <a:lnTo>
                  <a:pt x="10310" y="279"/>
                </a:lnTo>
                <a:lnTo>
                  <a:pt x="10316" y="289"/>
                </a:lnTo>
                <a:lnTo>
                  <a:pt x="10323" y="300"/>
                </a:lnTo>
                <a:lnTo>
                  <a:pt x="10328" y="311"/>
                </a:lnTo>
                <a:lnTo>
                  <a:pt x="10333" y="324"/>
                </a:lnTo>
                <a:lnTo>
                  <a:pt x="10343" y="347"/>
                </a:lnTo>
                <a:lnTo>
                  <a:pt x="10354" y="371"/>
                </a:lnTo>
                <a:lnTo>
                  <a:pt x="10360" y="382"/>
                </a:lnTo>
                <a:lnTo>
                  <a:pt x="10366" y="393"/>
                </a:lnTo>
                <a:lnTo>
                  <a:pt x="10373" y="403"/>
                </a:lnTo>
                <a:lnTo>
                  <a:pt x="10381" y="414"/>
                </a:lnTo>
                <a:lnTo>
                  <a:pt x="10390" y="423"/>
                </a:lnTo>
                <a:lnTo>
                  <a:pt x="10401" y="432"/>
                </a:lnTo>
                <a:lnTo>
                  <a:pt x="10413" y="439"/>
                </a:lnTo>
                <a:lnTo>
                  <a:pt x="10426" y="446"/>
                </a:lnTo>
                <a:lnTo>
                  <a:pt x="10432" y="459"/>
                </a:lnTo>
                <a:lnTo>
                  <a:pt x="10420" y="496"/>
                </a:lnTo>
                <a:lnTo>
                  <a:pt x="10409" y="536"/>
                </a:lnTo>
                <a:lnTo>
                  <a:pt x="10405" y="557"/>
                </a:lnTo>
                <a:lnTo>
                  <a:pt x="10401" y="578"/>
                </a:lnTo>
                <a:lnTo>
                  <a:pt x="10397" y="600"/>
                </a:lnTo>
                <a:lnTo>
                  <a:pt x="10395" y="620"/>
                </a:lnTo>
                <a:lnTo>
                  <a:pt x="10395" y="641"/>
                </a:lnTo>
                <a:lnTo>
                  <a:pt x="10396" y="661"/>
                </a:lnTo>
                <a:lnTo>
                  <a:pt x="10397" y="671"/>
                </a:lnTo>
                <a:lnTo>
                  <a:pt x="10399" y="681"/>
                </a:lnTo>
                <a:lnTo>
                  <a:pt x="10401" y="692"/>
                </a:lnTo>
                <a:lnTo>
                  <a:pt x="10404" y="701"/>
                </a:lnTo>
                <a:lnTo>
                  <a:pt x="10407" y="710"/>
                </a:lnTo>
                <a:lnTo>
                  <a:pt x="10411" y="719"/>
                </a:lnTo>
                <a:lnTo>
                  <a:pt x="10415" y="728"/>
                </a:lnTo>
                <a:lnTo>
                  <a:pt x="10420" y="737"/>
                </a:lnTo>
                <a:lnTo>
                  <a:pt x="10426" y="746"/>
                </a:lnTo>
                <a:lnTo>
                  <a:pt x="10432" y="754"/>
                </a:lnTo>
                <a:lnTo>
                  <a:pt x="10439" y="761"/>
                </a:lnTo>
                <a:lnTo>
                  <a:pt x="10448" y="769"/>
                </a:lnTo>
                <a:lnTo>
                  <a:pt x="10450" y="775"/>
                </a:lnTo>
                <a:lnTo>
                  <a:pt x="10451" y="782"/>
                </a:lnTo>
                <a:lnTo>
                  <a:pt x="10451" y="787"/>
                </a:lnTo>
                <a:lnTo>
                  <a:pt x="10450" y="792"/>
                </a:lnTo>
                <a:lnTo>
                  <a:pt x="10447" y="802"/>
                </a:lnTo>
                <a:lnTo>
                  <a:pt x="10442" y="812"/>
                </a:lnTo>
                <a:lnTo>
                  <a:pt x="10436" y="821"/>
                </a:lnTo>
                <a:lnTo>
                  <a:pt x="10431" y="832"/>
                </a:lnTo>
                <a:lnTo>
                  <a:pt x="10429" y="837"/>
                </a:lnTo>
                <a:lnTo>
                  <a:pt x="10427" y="842"/>
                </a:lnTo>
                <a:lnTo>
                  <a:pt x="10426" y="847"/>
                </a:lnTo>
                <a:lnTo>
                  <a:pt x="10426" y="852"/>
                </a:lnTo>
                <a:lnTo>
                  <a:pt x="10422" y="868"/>
                </a:lnTo>
                <a:lnTo>
                  <a:pt x="10419" y="884"/>
                </a:lnTo>
                <a:lnTo>
                  <a:pt x="10416" y="899"/>
                </a:lnTo>
                <a:lnTo>
                  <a:pt x="10414" y="914"/>
                </a:lnTo>
                <a:lnTo>
                  <a:pt x="10414" y="930"/>
                </a:lnTo>
                <a:lnTo>
                  <a:pt x="10414" y="945"/>
                </a:lnTo>
                <a:lnTo>
                  <a:pt x="10415" y="960"/>
                </a:lnTo>
                <a:lnTo>
                  <a:pt x="10417" y="975"/>
                </a:lnTo>
                <a:lnTo>
                  <a:pt x="10419" y="989"/>
                </a:lnTo>
                <a:lnTo>
                  <a:pt x="10423" y="1003"/>
                </a:lnTo>
                <a:lnTo>
                  <a:pt x="10428" y="1018"/>
                </a:lnTo>
                <a:lnTo>
                  <a:pt x="10434" y="1032"/>
                </a:lnTo>
                <a:lnTo>
                  <a:pt x="10442" y="1045"/>
                </a:lnTo>
                <a:lnTo>
                  <a:pt x="10450" y="1058"/>
                </a:lnTo>
                <a:lnTo>
                  <a:pt x="10459" y="1071"/>
                </a:lnTo>
                <a:lnTo>
                  <a:pt x="10469" y="1083"/>
                </a:lnTo>
                <a:lnTo>
                  <a:pt x="10471" y="1089"/>
                </a:lnTo>
                <a:lnTo>
                  <a:pt x="10473" y="1095"/>
                </a:lnTo>
                <a:lnTo>
                  <a:pt x="10473" y="1102"/>
                </a:lnTo>
                <a:lnTo>
                  <a:pt x="10473" y="1108"/>
                </a:lnTo>
                <a:lnTo>
                  <a:pt x="10470" y="1119"/>
                </a:lnTo>
                <a:lnTo>
                  <a:pt x="10465" y="1130"/>
                </a:lnTo>
                <a:lnTo>
                  <a:pt x="10459" y="1142"/>
                </a:lnTo>
                <a:lnTo>
                  <a:pt x="10453" y="1154"/>
                </a:lnTo>
                <a:lnTo>
                  <a:pt x="10448" y="1166"/>
                </a:lnTo>
                <a:lnTo>
                  <a:pt x="10445" y="1178"/>
                </a:lnTo>
                <a:lnTo>
                  <a:pt x="10441" y="1208"/>
                </a:lnTo>
                <a:lnTo>
                  <a:pt x="10436" y="1238"/>
                </a:lnTo>
                <a:lnTo>
                  <a:pt x="10433" y="1254"/>
                </a:lnTo>
                <a:lnTo>
                  <a:pt x="10431" y="1269"/>
                </a:lnTo>
                <a:lnTo>
                  <a:pt x="10427" y="1284"/>
                </a:lnTo>
                <a:lnTo>
                  <a:pt x="10423" y="1299"/>
                </a:lnTo>
                <a:close/>
                <a:moveTo>
                  <a:pt x="10152" y="699"/>
                </a:moveTo>
                <a:lnTo>
                  <a:pt x="10139" y="719"/>
                </a:lnTo>
                <a:lnTo>
                  <a:pt x="10124" y="739"/>
                </a:lnTo>
                <a:lnTo>
                  <a:pt x="10120" y="743"/>
                </a:lnTo>
                <a:lnTo>
                  <a:pt x="10114" y="747"/>
                </a:lnTo>
                <a:lnTo>
                  <a:pt x="10109" y="750"/>
                </a:lnTo>
                <a:lnTo>
                  <a:pt x="10104" y="752"/>
                </a:lnTo>
                <a:lnTo>
                  <a:pt x="10098" y="754"/>
                </a:lnTo>
                <a:lnTo>
                  <a:pt x="10092" y="755"/>
                </a:lnTo>
                <a:lnTo>
                  <a:pt x="10086" y="756"/>
                </a:lnTo>
                <a:lnTo>
                  <a:pt x="10079" y="755"/>
                </a:lnTo>
                <a:lnTo>
                  <a:pt x="10071" y="756"/>
                </a:lnTo>
                <a:lnTo>
                  <a:pt x="10065" y="757"/>
                </a:lnTo>
                <a:lnTo>
                  <a:pt x="10059" y="757"/>
                </a:lnTo>
                <a:lnTo>
                  <a:pt x="10053" y="756"/>
                </a:lnTo>
                <a:lnTo>
                  <a:pt x="10047" y="755"/>
                </a:lnTo>
                <a:lnTo>
                  <a:pt x="10042" y="753"/>
                </a:lnTo>
                <a:lnTo>
                  <a:pt x="10037" y="750"/>
                </a:lnTo>
                <a:lnTo>
                  <a:pt x="10032" y="748"/>
                </a:lnTo>
                <a:lnTo>
                  <a:pt x="10022" y="741"/>
                </a:lnTo>
                <a:lnTo>
                  <a:pt x="10013" y="733"/>
                </a:lnTo>
                <a:lnTo>
                  <a:pt x="10004" y="724"/>
                </a:lnTo>
                <a:lnTo>
                  <a:pt x="9996" y="716"/>
                </a:lnTo>
                <a:lnTo>
                  <a:pt x="9987" y="708"/>
                </a:lnTo>
                <a:lnTo>
                  <a:pt x="9978" y="700"/>
                </a:lnTo>
                <a:lnTo>
                  <a:pt x="9969" y="695"/>
                </a:lnTo>
                <a:lnTo>
                  <a:pt x="9960" y="691"/>
                </a:lnTo>
                <a:lnTo>
                  <a:pt x="9955" y="689"/>
                </a:lnTo>
                <a:lnTo>
                  <a:pt x="9950" y="689"/>
                </a:lnTo>
                <a:lnTo>
                  <a:pt x="9945" y="689"/>
                </a:lnTo>
                <a:lnTo>
                  <a:pt x="9940" y="690"/>
                </a:lnTo>
                <a:lnTo>
                  <a:pt x="9933" y="691"/>
                </a:lnTo>
                <a:lnTo>
                  <a:pt x="9928" y="694"/>
                </a:lnTo>
                <a:lnTo>
                  <a:pt x="9922" y="697"/>
                </a:lnTo>
                <a:lnTo>
                  <a:pt x="9915" y="702"/>
                </a:lnTo>
                <a:lnTo>
                  <a:pt x="9910" y="708"/>
                </a:lnTo>
                <a:lnTo>
                  <a:pt x="9907" y="715"/>
                </a:lnTo>
                <a:lnTo>
                  <a:pt x="9905" y="723"/>
                </a:lnTo>
                <a:lnTo>
                  <a:pt x="9904" y="732"/>
                </a:lnTo>
                <a:lnTo>
                  <a:pt x="9904" y="749"/>
                </a:lnTo>
                <a:lnTo>
                  <a:pt x="9906" y="766"/>
                </a:lnTo>
                <a:lnTo>
                  <a:pt x="9907" y="775"/>
                </a:lnTo>
                <a:lnTo>
                  <a:pt x="9909" y="784"/>
                </a:lnTo>
                <a:lnTo>
                  <a:pt x="9913" y="791"/>
                </a:lnTo>
                <a:lnTo>
                  <a:pt x="9918" y="797"/>
                </a:lnTo>
                <a:lnTo>
                  <a:pt x="9929" y="807"/>
                </a:lnTo>
                <a:lnTo>
                  <a:pt x="9943" y="816"/>
                </a:lnTo>
                <a:lnTo>
                  <a:pt x="9950" y="821"/>
                </a:lnTo>
                <a:lnTo>
                  <a:pt x="9956" y="826"/>
                </a:lnTo>
                <a:lnTo>
                  <a:pt x="9961" y="831"/>
                </a:lnTo>
                <a:lnTo>
                  <a:pt x="9966" y="837"/>
                </a:lnTo>
                <a:lnTo>
                  <a:pt x="9969" y="843"/>
                </a:lnTo>
                <a:lnTo>
                  <a:pt x="9971" y="850"/>
                </a:lnTo>
                <a:lnTo>
                  <a:pt x="9972" y="858"/>
                </a:lnTo>
                <a:lnTo>
                  <a:pt x="9970" y="867"/>
                </a:lnTo>
                <a:lnTo>
                  <a:pt x="9959" y="873"/>
                </a:lnTo>
                <a:lnTo>
                  <a:pt x="9948" y="880"/>
                </a:lnTo>
                <a:lnTo>
                  <a:pt x="9937" y="887"/>
                </a:lnTo>
                <a:lnTo>
                  <a:pt x="9925" y="896"/>
                </a:lnTo>
                <a:lnTo>
                  <a:pt x="9916" y="906"/>
                </a:lnTo>
                <a:lnTo>
                  <a:pt x="9908" y="917"/>
                </a:lnTo>
                <a:lnTo>
                  <a:pt x="9902" y="928"/>
                </a:lnTo>
                <a:lnTo>
                  <a:pt x="9897" y="939"/>
                </a:lnTo>
                <a:lnTo>
                  <a:pt x="9895" y="946"/>
                </a:lnTo>
                <a:lnTo>
                  <a:pt x="9894" y="952"/>
                </a:lnTo>
                <a:lnTo>
                  <a:pt x="9893" y="959"/>
                </a:lnTo>
                <a:lnTo>
                  <a:pt x="9893" y="966"/>
                </a:lnTo>
                <a:lnTo>
                  <a:pt x="9894" y="978"/>
                </a:lnTo>
                <a:lnTo>
                  <a:pt x="9897" y="990"/>
                </a:lnTo>
                <a:lnTo>
                  <a:pt x="9901" y="1001"/>
                </a:lnTo>
                <a:lnTo>
                  <a:pt x="9907" y="1013"/>
                </a:lnTo>
                <a:lnTo>
                  <a:pt x="9914" y="1024"/>
                </a:lnTo>
                <a:lnTo>
                  <a:pt x="9921" y="1034"/>
                </a:lnTo>
                <a:lnTo>
                  <a:pt x="9930" y="1038"/>
                </a:lnTo>
                <a:lnTo>
                  <a:pt x="9941" y="1043"/>
                </a:lnTo>
                <a:lnTo>
                  <a:pt x="9946" y="1045"/>
                </a:lnTo>
                <a:lnTo>
                  <a:pt x="9951" y="1045"/>
                </a:lnTo>
                <a:lnTo>
                  <a:pt x="9956" y="1045"/>
                </a:lnTo>
                <a:lnTo>
                  <a:pt x="9961" y="1042"/>
                </a:lnTo>
                <a:lnTo>
                  <a:pt x="9968" y="1037"/>
                </a:lnTo>
                <a:lnTo>
                  <a:pt x="9974" y="1031"/>
                </a:lnTo>
                <a:lnTo>
                  <a:pt x="9979" y="1024"/>
                </a:lnTo>
                <a:lnTo>
                  <a:pt x="9984" y="1016"/>
                </a:lnTo>
                <a:lnTo>
                  <a:pt x="9992" y="1000"/>
                </a:lnTo>
                <a:lnTo>
                  <a:pt x="9999" y="985"/>
                </a:lnTo>
                <a:lnTo>
                  <a:pt x="10003" y="977"/>
                </a:lnTo>
                <a:lnTo>
                  <a:pt x="10007" y="971"/>
                </a:lnTo>
                <a:lnTo>
                  <a:pt x="10012" y="965"/>
                </a:lnTo>
                <a:lnTo>
                  <a:pt x="10017" y="958"/>
                </a:lnTo>
                <a:lnTo>
                  <a:pt x="10024" y="954"/>
                </a:lnTo>
                <a:lnTo>
                  <a:pt x="10032" y="951"/>
                </a:lnTo>
                <a:lnTo>
                  <a:pt x="10041" y="949"/>
                </a:lnTo>
                <a:lnTo>
                  <a:pt x="10051" y="949"/>
                </a:lnTo>
                <a:lnTo>
                  <a:pt x="10058" y="948"/>
                </a:lnTo>
                <a:lnTo>
                  <a:pt x="10065" y="948"/>
                </a:lnTo>
                <a:lnTo>
                  <a:pt x="10071" y="949"/>
                </a:lnTo>
                <a:lnTo>
                  <a:pt x="10078" y="950"/>
                </a:lnTo>
                <a:lnTo>
                  <a:pt x="10084" y="952"/>
                </a:lnTo>
                <a:lnTo>
                  <a:pt x="10090" y="955"/>
                </a:lnTo>
                <a:lnTo>
                  <a:pt x="10095" y="958"/>
                </a:lnTo>
                <a:lnTo>
                  <a:pt x="10100" y="963"/>
                </a:lnTo>
                <a:lnTo>
                  <a:pt x="10110" y="971"/>
                </a:lnTo>
                <a:lnTo>
                  <a:pt x="10118" y="980"/>
                </a:lnTo>
                <a:lnTo>
                  <a:pt x="10127" y="990"/>
                </a:lnTo>
                <a:lnTo>
                  <a:pt x="10134" y="1000"/>
                </a:lnTo>
                <a:lnTo>
                  <a:pt x="10139" y="1010"/>
                </a:lnTo>
                <a:lnTo>
                  <a:pt x="10142" y="1020"/>
                </a:lnTo>
                <a:lnTo>
                  <a:pt x="10145" y="1029"/>
                </a:lnTo>
                <a:lnTo>
                  <a:pt x="10146" y="1038"/>
                </a:lnTo>
                <a:lnTo>
                  <a:pt x="10146" y="1048"/>
                </a:lnTo>
                <a:lnTo>
                  <a:pt x="10145" y="1058"/>
                </a:lnTo>
                <a:lnTo>
                  <a:pt x="10143" y="1068"/>
                </a:lnTo>
                <a:lnTo>
                  <a:pt x="10141" y="1077"/>
                </a:lnTo>
                <a:lnTo>
                  <a:pt x="10135" y="1096"/>
                </a:lnTo>
                <a:lnTo>
                  <a:pt x="10127" y="1116"/>
                </a:lnTo>
                <a:lnTo>
                  <a:pt x="10117" y="1134"/>
                </a:lnTo>
                <a:lnTo>
                  <a:pt x="10109" y="1152"/>
                </a:lnTo>
                <a:lnTo>
                  <a:pt x="10083" y="1178"/>
                </a:lnTo>
                <a:lnTo>
                  <a:pt x="10056" y="1206"/>
                </a:lnTo>
                <a:lnTo>
                  <a:pt x="10044" y="1220"/>
                </a:lnTo>
                <a:lnTo>
                  <a:pt x="10032" y="1235"/>
                </a:lnTo>
                <a:lnTo>
                  <a:pt x="10020" y="1251"/>
                </a:lnTo>
                <a:lnTo>
                  <a:pt x="10009" y="1266"/>
                </a:lnTo>
                <a:lnTo>
                  <a:pt x="9999" y="1281"/>
                </a:lnTo>
                <a:lnTo>
                  <a:pt x="9990" y="1298"/>
                </a:lnTo>
                <a:lnTo>
                  <a:pt x="9982" y="1315"/>
                </a:lnTo>
                <a:lnTo>
                  <a:pt x="9974" y="1331"/>
                </a:lnTo>
                <a:lnTo>
                  <a:pt x="9968" y="1349"/>
                </a:lnTo>
                <a:lnTo>
                  <a:pt x="9964" y="1366"/>
                </a:lnTo>
                <a:lnTo>
                  <a:pt x="9960" y="1385"/>
                </a:lnTo>
                <a:lnTo>
                  <a:pt x="9958" y="1403"/>
                </a:lnTo>
                <a:lnTo>
                  <a:pt x="9961" y="1437"/>
                </a:lnTo>
                <a:lnTo>
                  <a:pt x="9963" y="1474"/>
                </a:lnTo>
                <a:lnTo>
                  <a:pt x="9964" y="1492"/>
                </a:lnTo>
                <a:lnTo>
                  <a:pt x="9967" y="1510"/>
                </a:lnTo>
                <a:lnTo>
                  <a:pt x="9969" y="1519"/>
                </a:lnTo>
                <a:lnTo>
                  <a:pt x="9971" y="1528"/>
                </a:lnTo>
                <a:lnTo>
                  <a:pt x="9973" y="1536"/>
                </a:lnTo>
                <a:lnTo>
                  <a:pt x="9976" y="1544"/>
                </a:lnTo>
                <a:lnTo>
                  <a:pt x="9970" y="1554"/>
                </a:lnTo>
                <a:lnTo>
                  <a:pt x="9963" y="1561"/>
                </a:lnTo>
                <a:lnTo>
                  <a:pt x="9955" y="1568"/>
                </a:lnTo>
                <a:lnTo>
                  <a:pt x="9947" y="1572"/>
                </a:lnTo>
                <a:lnTo>
                  <a:pt x="9939" y="1575"/>
                </a:lnTo>
                <a:lnTo>
                  <a:pt x="9930" y="1576"/>
                </a:lnTo>
                <a:lnTo>
                  <a:pt x="9921" y="1577"/>
                </a:lnTo>
                <a:lnTo>
                  <a:pt x="9911" y="1576"/>
                </a:lnTo>
                <a:lnTo>
                  <a:pt x="9892" y="1574"/>
                </a:lnTo>
                <a:lnTo>
                  <a:pt x="9872" y="1572"/>
                </a:lnTo>
                <a:lnTo>
                  <a:pt x="9862" y="1571"/>
                </a:lnTo>
                <a:lnTo>
                  <a:pt x="9852" y="1571"/>
                </a:lnTo>
                <a:lnTo>
                  <a:pt x="9842" y="1572"/>
                </a:lnTo>
                <a:lnTo>
                  <a:pt x="9832" y="1574"/>
                </a:lnTo>
                <a:lnTo>
                  <a:pt x="9682" y="1575"/>
                </a:lnTo>
                <a:lnTo>
                  <a:pt x="9433" y="1577"/>
                </a:lnTo>
                <a:lnTo>
                  <a:pt x="9098" y="1579"/>
                </a:lnTo>
                <a:lnTo>
                  <a:pt x="8693" y="1580"/>
                </a:lnTo>
                <a:lnTo>
                  <a:pt x="8231" y="1581"/>
                </a:lnTo>
                <a:lnTo>
                  <a:pt x="7727" y="1583"/>
                </a:lnTo>
                <a:lnTo>
                  <a:pt x="7195" y="1584"/>
                </a:lnTo>
                <a:lnTo>
                  <a:pt x="6648" y="1585"/>
                </a:lnTo>
                <a:lnTo>
                  <a:pt x="6101" y="1587"/>
                </a:lnTo>
                <a:lnTo>
                  <a:pt x="5568" y="1588"/>
                </a:lnTo>
                <a:lnTo>
                  <a:pt x="5064" y="1589"/>
                </a:lnTo>
                <a:lnTo>
                  <a:pt x="4602" y="1590"/>
                </a:lnTo>
                <a:lnTo>
                  <a:pt x="4198" y="1591"/>
                </a:lnTo>
                <a:lnTo>
                  <a:pt x="3864" y="1592"/>
                </a:lnTo>
                <a:lnTo>
                  <a:pt x="3615" y="1593"/>
                </a:lnTo>
                <a:lnTo>
                  <a:pt x="3466" y="1595"/>
                </a:lnTo>
                <a:lnTo>
                  <a:pt x="3433" y="1595"/>
                </a:lnTo>
                <a:lnTo>
                  <a:pt x="3400" y="1597"/>
                </a:lnTo>
                <a:lnTo>
                  <a:pt x="3368" y="1598"/>
                </a:lnTo>
                <a:lnTo>
                  <a:pt x="3334" y="1600"/>
                </a:lnTo>
                <a:lnTo>
                  <a:pt x="3300" y="1601"/>
                </a:lnTo>
                <a:lnTo>
                  <a:pt x="3266" y="1602"/>
                </a:lnTo>
                <a:lnTo>
                  <a:pt x="3233" y="1602"/>
                </a:lnTo>
                <a:lnTo>
                  <a:pt x="3198" y="1601"/>
                </a:lnTo>
                <a:lnTo>
                  <a:pt x="3081" y="1601"/>
                </a:lnTo>
                <a:lnTo>
                  <a:pt x="2966" y="1602"/>
                </a:lnTo>
                <a:lnTo>
                  <a:pt x="2849" y="1603"/>
                </a:lnTo>
                <a:lnTo>
                  <a:pt x="2732" y="1605"/>
                </a:lnTo>
                <a:lnTo>
                  <a:pt x="2615" y="1606"/>
                </a:lnTo>
                <a:lnTo>
                  <a:pt x="2499" y="1607"/>
                </a:lnTo>
                <a:lnTo>
                  <a:pt x="2381" y="1609"/>
                </a:lnTo>
                <a:lnTo>
                  <a:pt x="2264" y="1610"/>
                </a:lnTo>
                <a:lnTo>
                  <a:pt x="2147" y="1613"/>
                </a:lnTo>
                <a:lnTo>
                  <a:pt x="2029" y="1614"/>
                </a:lnTo>
                <a:lnTo>
                  <a:pt x="1912" y="1616"/>
                </a:lnTo>
                <a:lnTo>
                  <a:pt x="1794" y="1617"/>
                </a:lnTo>
                <a:lnTo>
                  <a:pt x="1677" y="1619"/>
                </a:lnTo>
                <a:lnTo>
                  <a:pt x="1559" y="1620"/>
                </a:lnTo>
                <a:lnTo>
                  <a:pt x="1441" y="1622"/>
                </a:lnTo>
                <a:lnTo>
                  <a:pt x="1323" y="1623"/>
                </a:lnTo>
                <a:lnTo>
                  <a:pt x="1296" y="1624"/>
                </a:lnTo>
                <a:lnTo>
                  <a:pt x="1269" y="1625"/>
                </a:lnTo>
                <a:lnTo>
                  <a:pt x="1240" y="1625"/>
                </a:lnTo>
                <a:lnTo>
                  <a:pt x="1213" y="1625"/>
                </a:lnTo>
                <a:lnTo>
                  <a:pt x="1184" y="1625"/>
                </a:lnTo>
                <a:lnTo>
                  <a:pt x="1156" y="1626"/>
                </a:lnTo>
                <a:lnTo>
                  <a:pt x="1129" y="1627"/>
                </a:lnTo>
                <a:lnTo>
                  <a:pt x="1101" y="1629"/>
                </a:lnTo>
                <a:lnTo>
                  <a:pt x="1097" y="1623"/>
                </a:lnTo>
                <a:lnTo>
                  <a:pt x="1093" y="1618"/>
                </a:lnTo>
                <a:lnTo>
                  <a:pt x="1090" y="1612"/>
                </a:lnTo>
                <a:lnTo>
                  <a:pt x="1088" y="1606"/>
                </a:lnTo>
                <a:lnTo>
                  <a:pt x="1084" y="1594"/>
                </a:lnTo>
                <a:lnTo>
                  <a:pt x="1083" y="1582"/>
                </a:lnTo>
                <a:lnTo>
                  <a:pt x="1083" y="1569"/>
                </a:lnTo>
                <a:lnTo>
                  <a:pt x="1084" y="1555"/>
                </a:lnTo>
                <a:lnTo>
                  <a:pt x="1086" y="1542"/>
                </a:lnTo>
                <a:lnTo>
                  <a:pt x="1089" y="1529"/>
                </a:lnTo>
                <a:lnTo>
                  <a:pt x="1094" y="1500"/>
                </a:lnTo>
                <a:lnTo>
                  <a:pt x="1098" y="1473"/>
                </a:lnTo>
                <a:lnTo>
                  <a:pt x="1098" y="1458"/>
                </a:lnTo>
                <a:lnTo>
                  <a:pt x="1097" y="1444"/>
                </a:lnTo>
                <a:lnTo>
                  <a:pt x="1096" y="1438"/>
                </a:lnTo>
                <a:lnTo>
                  <a:pt x="1094" y="1431"/>
                </a:lnTo>
                <a:lnTo>
                  <a:pt x="1092" y="1423"/>
                </a:lnTo>
                <a:lnTo>
                  <a:pt x="1089" y="1416"/>
                </a:lnTo>
                <a:lnTo>
                  <a:pt x="1086" y="1402"/>
                </a:lnTo>
                <a:lnTo>
                  <a:pt x="1081" y="1388"/>
                </a:lnTo>
                <a:lnTo>
                  <a:pt x="1076" y="1374"/>
                </a:lnTo>
                <a:lnTo>
                  <a:pt x="1069" y="1361"/>
                </a:lnTo>
                <a:lnTo>
                  <a:pt x="1060" y="1349"/>
                </a:lnTo>
                <a:lnTo>
                  <a:pt x="1052" y="1338"/>
                </a:lnTo>
                <a:lnTo>
                  <a:pt x="1043" y="1326"/>
                </a:lnTo>
                <a:lnTo>
                  <a:pt x="1033" y="1315"/>
                </a:lnTo>
                <a:lnTo>
                  <a:pt x="1012" y="1295"/>
                </a:lnTo>
                <a:lnTo>
                  <a:pt x="990" y="1275"/>
                </a:lnTo>
                <a:lnTo>
                  <a:pt x="967" y="1257"/>
                </a:lnTo>
                <a:lnTo>
                  <a:pt x="945" y="1239"/>
                </a:lnTo>
                <a:lnTo>
                  <a:pt x="936" y="1215"/>
                </a:lnTo>
                <a:lnTo>
                  <a:pt x="928" y="1190"/>
                </a:lnTo>
                <a:lnTo>
                  <a:pt x="924" y="1177"/>
                </a:lnTo>
                <a:lnTo>
                  <a:pt x="922" y="1165"/>
                </a:lnTo>
                <a:lnTo>
                  <a:pt x="920" y="1153"/>
                </a:lnTo>
                <a:lnTo>
                  <a:pt x="919" y="1139"/>
                </a:lnTo>
                <a:lnTo>
                  <a:pt x="919" y="1127"/>
                </a:lnTo>
                <a:lnTo>
                  <a:pt x="920" y="1115"/>
                </a:lnTo>
                <a:lnTo>
                  <a:pt x="922" y="1103"/>
                </a:lnTo>
                <a:lnTo>
                  <a:pt x="925" y="1090"/>
                </a:lnTo>
                <a:lnTo>
                  <a:pt x="931" y="1079"/>
                </a:lnTo>
                <a:lnTo>
                  <a:pt x="937" y="1068"/>
                </a:lnTo>
                <a:lnTo>
                  <a:pt x="945" y="1057"/>
                </a:lnTo>
                <a:lnTo>
                  <a:pt x="954" y="1045"/>
                </a:lnTo>
                <a:lnTo>
                  <a:pt x="958" y="1040"/>
                </a:lnTo>
                <a:lnTo>
                  <a:pt x="962" y="1036"/>
                </a:lnTo>
                <a:lnTo>
                  <a:pt x="967" y="1033"/>
                </a:lnTo>
                <a:lnTo>
                  <a:pt x="972" y="1030"/>
                </a:lnTo>
                <a:lnTo>
                  <a:pt x="983" y="1027"/>
                </a:lnTo>
                <a:lnTo>
                  <a:pt x="993" y="1026"/>
                </a:lnTo>
                <a:lnTo>
                  <a:pt x="1003" y="1026"/>
                </a:lnTo>
                <a:lnTo>
                  <a:pt x="1014" y="1025"/>
                </a:lnTo>
                <a:lnTo>
                  <a:pt x="1025" y="1024"/>
                </a:lnTo>
                <a:lnTo>
                  <a:pt x="1034" y="1020"/>
                </a:lnTo>
                <a:lnTo>
                  <a:pt x="1041" y="1022"/>
                </a:lnTo>
                <a:lnTo>
                  <a:pt x="1047" y="1024"/>
                </a:lnTo>
                <a:lnTo>
                  <a:pt x="1052" y="1027"/>
                </a:lnTo>
                <a:lnTo>
                  <a:pt x="1057" y="1031"/>
                </a:lnTo>
                <a:lnTo>
                  <a:pt x="1061" y="1036"/>
                </a:lnTo>
                <a:lnTo>
                  <a:pt x="1065" y="1041"/>
                </a:lnTo>
                <a:lnTo>
                  <a:pt x="1069" y="1047"/>
                </a:lnTo>
                <a:lnTo>
                  <a:pt x="1071" y="1053"/>
                </a:lnTo>
                <a:lnTo>
                  <a:pt x="1072" y="1073"/>
                </a:lnTo>
                <a:lnTo>
                  <a:pt x="1072" y="1091"/>
                </a:lnTo>
                <a:lnTo>
                  <a:pt x="1072" y="1102"/>
                </a:lnTo>
                <a:lnTo>
                  <a:pt x="1074" y="1110"/>
                </a:lnTo>
                <a:lnTo>
                  <a:pt x="1076" y="1115"/>
                </a:lnTo>
                <a:lnTo>
                  <a:pt x="1078" y="1119"/>
                </a:lnTo>
                <a:lnTo>
                  <a:pt x="1080" y="1123"/>
                </a:lnTo>
                <a:lnTo>
                  <a:pt x="1083" y="1127"/>
                </a:lnTo>
                <a:lnTo>
                  <a:pt x="1089" y="1128"/>
                </a:lnTo>
                <a:lnTo>
                  <a:pt x="1094" y="1128"/>
                </a:lnTo>
                <a:lnTo>
                  <a:pt x="1099" y="1127"/>
                </a:lnTo>
                <a:lnTo>
                  <a:pt x="1104" y="1124"/>
                </a:lnTo>
                <a:lnTo>
                  <a:pt x="1113" y="1119"/>
                </a:lnTo>
                <a:lnTo>
                  <a:pt x="1124" y="1115"/>
                </a:lnTo>
                <a:lnTo>
                  <a:pt x="1127" y="1109"/>
                </a:lnTo>
                <a:lnTo>
                  <a:pt x="1130" y="1103"/>
                </a:lnTo>
                <a:lnTo>
                  <a:pt x="1132" y="1095"/>
                </a:lnTo>
                <a:lnTo>
                  <a:pt x="1134" y="1089"/>
                </a:lnTo>
                <a:lnTo>
                  <a:pt x="1136" y="1075"/>
                </a:lnTo>
                <a:lnTo>
                  <a:pt x="1137" y="1061"/>
                </a:lnTo>
                <a:lnTo>
                  <a:pt x="1135" y="1031"/>
                </a:lnTo>
                <a:lnTo>
                  <a:pt x="1133" y="1000"/>
                </a:lnTo>
                <a:lnTo>
                  <a:pt x="1132" y="993"/>
                </a:lnTo>
                <a:lnTo>
                  <a:pt x="1130" y="987"/>
                </a:lnTo>
                <a:lnTo>
                  <a:pt x="1127" y="981"/>
                </a:lnTo>
                <a:lnTo>
                  <a:pt x="1123" y="976"/>
                </a:lnTo>
                <a:lnTo>
                  <a:pt x="1113" y="967"/>
                </a:lnTo>
                <a:lnTo>
                  <a:pt x="1102" y="958"/>
                </a:lnTo>
                <a:lnTo>
                  <a:pt x="1097" y="953"/>
                </a:lnTo>
                <a:lnTo>
                  <a:pt x="1093" y="949"/>
                </a:lnTo>
                <a:lnTo>
                  <a:pt x="1089" y="944"/>
                </a:lnTo>
                <a:lnTo>
                  <a:pt x="1086" y="938"/>
                </a:lnTo>
                <a:lnTo>
                  <a:pt x="1084" y="932"/>
                </a:lnTo>
                <a:lnTo>
                  <a:pt x="1083" y="926"/>
                </a:lnTo>
                <a:lnTo>
                  <a:pt x="1084" y="918"/>
                </a:lnTo>
                <a:lnTo>
                  <a:pt x="1086" y="908"/>
                </a:lnTo>
                <a:lnTo>
                  <a:pt x="1100" y="888"/>
                </a:lnTo>
                <a:lnTo>
                  <a:pt x="1113" y="867"/>
                </a:lnTo>
                <a:lnTo>
                  <a:pt x="1120" y="856"/>
                </a:lnTo>
                <a:lnTo>
                  <a:pt x="1125" y="845"/>
                </a:lnTo>
                <a:lnTo>
                  <a:pt x="1130" y="834"/>
                </a:lnTo>
                <a:lnTo>
                  <a:pt x="1134" y="821"/>
                </a:lnTo>
                <a:lnTo>
                  <a:pt x="1138" y="810"/>
                </a:lnTo>
                <a:lnTo>
                  <a:pt x="1140" y="798"/>
                </a:lnTo>
                <a:lnTo>
                  <a:pt x="1142" y="786"/>
                </a:lnTo>
                <a:lnTo>
                  <a:pt x="1142" y="773"/>
                </a:lnTo>
                <a:lnTo>
                  <a:pt x="1141" y="761"/>
                </a:lnTo>
                <a:lnTo>
                  <a:pt x="1139" y="749"/>
                </a:lnTo>
                <a:lnTo>
                  <a:pt x="1135" y="737"/>
                </a:lnTo>
                <a:lnTo>
                  <a:pt x="1130" y="723"/>
                </a:lnTo>
                <a:lnTo>
                  <a:pt x="1120" y="706"/>
                </a:lnTo>
                <a:lnTo>
                  <a:pt x="1108" y="688"/>
                </a:lnTo>
                <a:lnTo>
                  <a:pt x="1104" y="683"/>
                </a:lnTo>
                <a:lnTo>
                  <a:pt x="1101" y="679"/>
                </a:lnTo>
                <a:lnTo>
                  <a:pt x="1097" y="676"/>
                </a:lnTo>
                <a:lnTo>
                  <a:pt x="1093" y="674"/>
                </a:lnTo>
                <a:lnTo>
                  <a:pt x="1088" y="672"/>
                </a:lnTo>
                <a:lnTo>
                  <a:pt x="1083" y="671"/>
                </a:lnTo>
                <a:lnTo>
                  <a:pt x="1077" y="671"/>
                </a:lnTo>
                <a:lnTo>
                  <a:pt x="1071" y="672"/>
                </a:lnTo>
                <a:lnTo>
                  <a:pt x="1063" y="676"/>
                </a:lnTo>
                <a:lnTo>
                  <a:pt x="1056" y="681"/>
                </a:lnTo>
                <a:lnTo>
                  <a:pt x="1051" y="688"/>
                </a:lnTo>
                <a:lnTo>
                  <a:pt x="1047" y="694"/>
                </a:lnTo>
                <a:lnTo>
                  <a:pt x="1044" y="701"/>
                </a:lnTo>
                <a:lnTo>
                  <a:pt x="1042" y="709"/>
                </a:lnTo>
                <a:lnTo>
                  <a:pt x="1040" y="717"/>
                </a:lnTo>
                <a:lnTo>
                  <a:pt x="1038" y="725"/>
                </a:lnTo>
                <a:lnTo>
                  <a:pt x="1034" y="743"/>
                </a:lnTo>
                <a:lnTo>
                  <a:pt x="1030" y="759"/>
                </a:lnTo>
                <a:lnTo>
                  <a:pt x="1026" y="767"/>
                </a:lnTo>
                <a:lnTo>
                  <a:pt x="1021" y="774"/>
                </a:lnTo>
                <a:lnTo>
                  <a:pt x="1016" y="781"/>
                </a:lnTo>
                <a:lnTo>
                  <a:pt x="1009" y="787"/>
                </a:lnTo>
                <a:lnTo>
                  <a:pt x="1004" y="791"/>
                </a:lnTo>
                <a:lnTo>
                  <a:pt x="1000" y="795"/>
                </a:lnTo>
                <a:lnTo>
                  <a:pt x="994" y="798"/>
                </a:lnTo>
                <a:lnTo>
                  <a:pt x="989" y="801"/>
                </a:lnTo>
                <a:lnTo>
                  <a:pt x="978" y="805"/>
                </a:lnTo>
                <a:lnTo>
                  <a:pt x="965" y="807"/>
                </a:lnTo>
                <a:lnTo>
                  <a:pt x="953" y="808"/>
                </a:lnTo>
                <a:lnTo>
                  <a:pt x="940" y="808"/>
                </a:lnTo>
                <a:lnTo>
                  <a:pt x="926" y="806"/>
                </a:lnTo>
                <a:lnTo>
                  <a:pt x="914" y="803"/>
                </a:lnTo>
                <a:lnTo>
                  <a:pt x="901" y="782"/>
                </a:lnTo>
                <a:lnTo>
                  <a:pt x="888" y="759"/>
                </a:lnTo>
                <a:lnTo>
                  <a:pt x="882" y="747"/>
                </a:lnTo>
                <a:lnTo>
                  <a:pt x="879" y="735"/>
                </a:lnTo>
                <a:lnTo>
                  <a:pt x="878" y="728"/>
                </a:lnTo>
                <a:lnTo>
                  <a:pt x="878" y="721"/>
                </a:lnTo>
                <a:lnTo>
                  <a:pt x="878" y="715"/>
                </a:lnTo>
                <a:lnTo>
                  <a:pt x="880" y="708"/>
                </a:lnTo>
                <a:lnTo>
                  <a:pt x="886" y="706"/>
                </a:lnTo>
                <a:lnTo>
                  <a:pt x="892" y="703"/>
                </a:lnTo>
                <a:lnTo>
                  <a:pt x="894" y="701"/>
                </a:lnTo>
                <a:lnTo>
                  <a:pt x="895" y="699"/>
                </a:lnTo>
                <a:lnTo>
                  <a:pt x="896" y="696"/>
                </a:lnTo>
                <a:lnTo>
                  <a:pt x="896" y="693"/>
                </a:lnTo>
                <a:lnTo>
                  <a:pt x="883" y="687"/>
                </a:lnTo>
                <a:lnTo>
                  <a:pt x="888" y="674"/>
                </a:lnTo>
                <a:lnTo>
                  <a:pt x="893" y="663"/>
                </a:lnTo>
                <a:lnTo>
                  <a:pt x="898" y="651"/>
                </a:lnTo>
                <a:lnTo>
                  <a:pt x="904" y="640"/>
                </a:lnTo>
                <a:lnTo>
                  <a:pt x="917" y="618"/>
                </a:lnTo>
                <a:lnTo>
                  <a:pt x="933" y="597"/>
                </a:lnTo>
                <a:lnTo>
                  <a:pt x="966" y="556"/>
                </a:lnTo>
                <a:lnTo>
                  <a:pt x="1000" y="516"/>
                </a:lnTo>
                <a:lnTo>
                  <a:pt x="1017" y="495"/>
                </a:lnTo>
                <a:lnTo>
                  <a:pt x="1034" y="475"/>
                </a:lnTo>
                <a:lnTo>
                  <a:pt x="1048" y="455"/>
                </a:lnTo>
                <a:lnTo>
                  <a:pt x="1062" y="432"/>
                </a:lnTo>
                <a:lnTo>
                  <a:pt x="1067" y="422"/>
                </a:lnTo>
                <a:lnTo>
                  <a:pt x="1074" y="410"/>
                </a:lnTo>
                <a:lnTo>
                  <a:pt x="1079" y="398"/>
                </a:lnTo>
                <a:lnTo>
                  <a:pt x="1083" y="387"/>
                </a:lnTo>
                <a:lnTo>
                  <a:pt x="1086" y="375"/>
                </a:lnTo>
                <a:lnTo>
                  <a:pt x="1089" y="363"/>
                </a:lnTo>
                <a:lnTo>
                  <a:pt x="1091" y="349"/>
                </a:lnTo>
                <a:lnTo>
                  <a:pt x="1092" y="336"/>
                </a:lnTo>
                <a:lnTo>
                  <a:pt x="1095" y="325"/>
                </a:lnTo>
                <a:lnTo>
                  <a:pt x="1095" y="315"/>
                </a:lnTo>
                <a:lnTo>
                  <a:pt x="1094" y="303"/>
                </a:lnTo>
                <a:lnTo>
                  <a:pt x="1091" y="293"/>
                </a:lnTo>
                <a:lnTo>
                  <a:pt x="1089" y="284"/>
                </a:lnTo>
                <a:lnTo>
                  <a:pt x="1086" y="274"/>
                </a:lnTo>
                <a:lnTo>
                  <a:pt x="1084" y="263"/>
                </a:lnTo>
                <a:lnTo>
                  <a:pt x="1083" y="253"/>
                </a:lnTo>
                <a:lnTo>
                  <a:pt x="1088" y="249"/>
                </a:lnTo>
                <a:lnTo>
                  <a:pt x="1091" y="245"/>
                </a:lnTo>
                <a:lnTo>
                  <a:pt x="1093" y="240"/>
                </a:lnTo>
                <a:lnTo>
                  <a:pt x="1095" y="235"/>
                </a:lnTo>
                <a:lnTo>
                  <a:pt x="1097" y="224"/>
                </a:lnTo>
                <a:lnTo>
                  <a:pt x="1098" y="211"/>
                </a:lnTo>
                <a:lnTo>
                  <a:pt x="1098" y="205"/>
                </a:lnTo>
                <a:lnTo>
                  <a:pt x="1099" y="200"/>
                </a:lnTo>
                <a:lnTo>
                  <a:pt x="1101" y="194"/>
                </a:lnTo>
                <a:lnTo>
                  <a:pt x="1104" y="190"/>
                </a:lnTo>
                <a:lnTo>
                  <a:pt x="1107" y="185"/>
                </a:lnTo>
                <a:lnTo>
                  <a:pt x="1112" y="182"/>
                </a:lnTo>
                <a:lnTo>
                  <a:pt x="1119" y="179"/>
                </a:lnTo>
                <a:lnTo>
                  <a:pt x="1127" y="176"/>
                </a:lnTo>
                <a:lnTo>
                  <a:pt x="1176" y="175"/>
                </a:lnTo>
                <a:lnTo>
                  <a:pt x="1226" y="173"/>
                </a:lnTo>
                <a:lnTo>
                  <a:pt x="1277" y="173"/>
                </a:lnTo>
                <a:lnTo>
                  <a:pt x="1327" y="172"/>
                </a:lnTo>
                <a:lnTo>
                  <a:pt x="1378" y="172"/>
                </a:lnTo>
                <a:lnTo>
                  <a:pt x="1428" y="171"/>
                </a:lnTo>
                <a:lnTo>
                  <a:pt x="1479" y="171"/>
                </a:lnTo>
                <a:lnTo>
                  <a:pt x="1531" y="171"/>
                </a:lnTo>
                <a:lnTo>
                  <a:pt x="1582" y="170"/>
                </a:lnTo>
                <a:lnTo>
                  <a:pt x="1633" y="170"/>
                </a:lnTo>
                <a:lnTo>
                  <a:pt x="1683" y="170"/>
                </a:lnTo>
                <a:lnTo>
                  <a:pt x="1734" y="169"/>
                </a:lnTo>
                <a:lnTo>
                  <a:pt x="1784" y="169"/>
                </a:lnTo>
                <a:lnTo>
                  <a:pt x="1834" y="168"/>
                </a:lnTo>
                <a:lnTo>
                  <a:pt x="1883" y="167"/>
                </a:lnTo>
                <a:lnTo>
                  <a:pt x="1932" y="166"/>
                </a:lnTo>
                <a:lnTo>
                  <a:pt x="1962" y="167"/>
                </a:lnTo>
                <a:lnTo>
                  <a:pt x="1991" y="167"/>
                </a:lnTo>
                <a:lnTo>
                  <a:pt x="2018" y="168"/>
                </a:lnTo>
                <a:lnTo>
                  <a:pt x="2046" y="168"/>
                </a:lnTo>
                <a:lnTo>
                  <a:pt x="2072" y="167"/>
                </a:lnTo>
                <a:lnTo>
                  <a:pt x="2100" y="166"/>
                </a:lnTo>
                <a:lnTo>
                  <a:pt x="2127" y="164"/>
                </a:lnTo>
                <a:lnTo>
                  <a:pt x="2154" y="160"/>
                </a:lnTo>
                <a:lnTo>
                  <a:pt x="2202" y="163"/>
                </a:lnTo>
                <a:lnTo>
                  <a:pt x="2250" y="164"/>
                </a:lnTo>
                <a:lnTo>
                  <a:pt x="2298" y="164"/>
                </a:lnTo>
                <a:lnTo>
                  <a:pt x="2346" y="162"/>
                </a:lnTo>
                <a:lnTo>
                  <a:pt x="2393" y="161"/>
                </a:lnTo>
                <a:lnTo>
                  <a:pt x="2440" y="160"/>
                </a:lnTo>
                <a:lnTo>
                  <a:pt x="2486" y="160"/>
                </a:lnTo>
                <a:lnTo>
                  <a:pt x="2533" y="162"/>
                </a:lnTo>
                <a:lnTo>
                  <a:pt x="2570" y="159"/>
                </a:lnTo>
                <a:lnTo>
                  <a:pt x="2608" y="157"/>
                </a:lnTo>
                <a:lnTo>
                  <a:pt x="2627" y="156"/>
                </a:lnTo>
                <a:lnTo>
                  <a:pt x="2646" y="157"/>
                </a:lnTo>
                <a:lnTo>
                  <a:pt x="2665" y="158"/>
                </a:lnTo>
                <a:lnTo>
                  <a:pt x="2684" y="160"/>
                </a:lnTo>
                <a:lnTo>
                  <a:pt x="2695" y="158"/>
                </a:lnTo>
                <a:lnTo>
                  <a:pt x="2707" y="157"/>
                </a:lnTo>
                <a:lnTo>
                  <a:pt x="2719" y="156"/>
                </a:lnTo>
                <a:lnTo>
                  <a:pt x="2732" y="156"/>
                </a:lnTo>
                <a:lnTo>
                  <a:pt x="2756" y="156"/>
                </a:lnTo>
                <a:lnTo>
                  <a:pt x="2781" y="157"/>
                </a:lnTo>
                <a:lnTo>
                  <a:pt x="2804" y="158"/>
                </a:lnTo>
                <a:lnTo>
                  <a:pt x="2829" y="158"/>
                </a:lnTo>
                <a:lnTo>
                  <a:pt x="2852" y="158"/>
                </a:lnTo>
                <a:lnTo>
                  <a:pt x="2875" y="155"/>
                </a:lnTo>
                <a:lnTo>
                  <a:pt x="3087" y="153"/>
                </a:lnTo>
                <a:lnTo>
                  <a:pt x="3138" y="150"/>
                </a:lnTo>
                <a:lnTo>
                  <a:pt x="3188" y="149"/>
                </a:lnTo>
                <a:lnTo>
                  <a:pt x="3236" y="149"/>
                </a:lnTo>
                <a:lnTo>
                  <a:pt x="3284" y="149"/>
                </a:lnTo>
                <a:lnTo>
                  <a:pt x="3331" y="149"/>
                </a:lnTo>
                <a:lnTo>
                  <a:pt x="3379" y="148"/>
                </a:lnTo>
                <a:lnTo>
                  <a:pt x="3428" y="147"/>
                </a:lnTo>
                <a:lnTo>
                  <a:pt x="3478" y="145"/>
                </a:lnTo>
                <a:lnTo>
                  <a:pt x="3536" y="144"/>
                </a:lnTo>
                <a:lnTo>
                  <a:pt x="3594" y="144"/>
                </a:lnTo>
                <a:lnTo>
                  <a:pt x="3654" y="145"/>
                </a:lnTo>
                <a:lnTo>
                  <a:pt x="3713" y="146"/>
                </a:lnTo>
                <a:lnTo>
                  <a:pt x="3772" y="146"/>
                </a:lnTo>
                <a:lnTo>
                  <a:pt x="3831" y="146"/>
                </a:lnTo>
                <a:lnTo>
                  <a:pt x="3859" y="145"/>
                </a:lnTo>
                <a:lnTo>
                  <a:pt x="3889" y="144"/>
                </a:lnTo>
                <a:lnTo>
                  <a:pt x="3918" y="142"/>
                </a:lnTo>
                <a:lnTo>
                  <a:pt x="3946" y="140"/>
                </a:lnTo>
                <a:lnTo>
                  <a:pt x="3968" y="142"/>
                </a:lnTo>
                <a:lnTo>
                  <a:pt x="3990" y="143"/>
                </a:lnTo>
                <a:lnTo>
                  <a:pt x="4013" y="143"/>
                </a:lnTo>
                <a:lnTo>
                  <a:pt x="4035" y="142"/>
                </a:lnTo>
                <a:lnTo>
                  <a:pt x="4057" y="141"/>
                </a:lnTo>
                <a:lnTo>
                  <a:pt x="4079" y="140"/>
                </a:lnTo>
                <a:lnTo>
                  <a:pt x="4101" y="138"/>
                </a:lnTo>
                <a:lnTo>
                  <a:pt x="4121" y="138"/>
                </a:lnTo>
                <a:lnTo>
                  <a:pt x="4186" y="139"/>
                </a:lnTo>
                <a:lnTo>
                  <a:pt x="4351" y="140"/>
                </a:lnTo>
                <a:lnTo>
                  <a:pt x="4600" y="140"/>
                </a:lnTo>
                <a:lnTo>
                  <a:pt x="4920" y="141"/>
                </a:lnTo>
                <a:lnTo>
                  <a:pt x="5298" y="141"/>
                </a:lnTo>
                <a:lnTo>
                  <a:pt x="5716" y="140"/>
                </a:lnTo>
                <a:lnTo>
                  <a:pt x="6163" y="140"/>
                </a:lnTo>
                <a:lnTo>
                  <a:pt x="6624" y="139"/>
                </a:lnTo>
                <a:lnTo>
                  <a:pt x="7085" y="139"/>
                </a:lnTo>
                <a:lnTo>
                  <a:pt x="7532" y="138"/>
                </a:lnTo>
                <a:lnTo>
                  <a:pt x="7951" y="138"/>
                </a:lnTo>
                <a:lnTo>
                  <a:pt x="8328" y="138"/>
                </a:lnTo>
                <a:lnTo>
                  <a:pt x="8647" y="137"/>
                </a:lnTo>
                <a:lnTo>
                  <a:pt x="8897" y="138"/>
                </a:lnTo>
                <a:lnTo>
                  <a:pt x="9061" y="138"/>
                </a:lnTo>
                <a:lnTo>
                  <a:pt x="9127" y="139"/>
                </a:lnTo>
                <a:lnTo>
                  <a:pt x="9177" y="138"/>
                </a:lnTo>
                <a:lnTo>
                  <a:pt x="9226" y="137"/>
                </a:lnTo>
                <a:lnTo>
                  <a:pt x="9274" y="135"/>
                </a:lnTo>
                <a:lnTo>
                  <a:pt x="9322" y="134"/>
                </a:lnTo>
                <a:lnTo>
                  <a:pt x="9370" y="133"/>
                </a:lnTo>
                <a:lnTo>
                  <a:pt x="9417" y="133"/>
                </a:lnTo>
                <a:lnTo>
                  <a:pt x="9466" y="133"/>
                </a:lnTo>
                <a:lnTo>
                  <a:pt x="9515" y="134"/>
                </a:lnTo>
                <a:lnTo>
                  <a:pt x="9538" y="132"/>
                </a:lnTo>
                <a:lnTo>
                  <a:pt x="9561" y="131"/>
                </a:lnTo>
                <a:lnTo>
                  <a:pt x="9586" y="130"/>
                </a:lnTo>
                <a:lnTo>
                  <a:pt x="9610" y="129"/>
                </a:lnTo>
                <a:lnTo>
                  <a:pt x="9636" y="127"/>
                </a:lnTo>
                <a:lnTo>
                  <a:pt x="9661" y="126"/>
                </a:lnTo>
                <a:lnTo>
                  <a:pt x="9685" y="124"/>
                </a:lnTo>
                <a:lnTo>
                  <a:pt x="9709" y="122"/>
                </a:lnTo>
                <a:lnTo>
                  <a:pt x="9891" y="114"/>
                </a:lnTo>
                <a:lnTo>
                  <a:pt x="9900" y="118"/>
                </a:lnTo>
                <a:lnTo>
                  <a:pt x="9908" y="122"/>
                </a:lnTo>
                <a:lnTo>
                  <a:pt x="9916" y="127"/>
                </a:lnTo>
                <a:lnTo>
                  <a:pt x="9923" y="134"/>
                </a:lnTo>
                <a:lnTo>
                  <a:pt x="9930" y="141"/>
                </a:lnTo>
                <a:lnTo>
                  <a:pt x="9936" y="149"/>
                </a:lnTo>
                <a:lnTo>
                  <a:pt x="9940" y="157"/>
                </a:lnTo>
                <a:lnTo>
                  <a:pt x="9943" y="166"/>
                </a:lnTo>
                <a:lnTo>
                  <a:pt x="9941" y="184"/>
                </a:lnTo>
                <a:lnTo>
                  <a:pt x="9940" y="201"/>
                </a:lnTo>
                <a:lnTo>
                  <a:pt x="9938" y="218"/>
                </a:lnTo>
                <a:lnTo>
                  <a:pt x="9938" y="237"/>
                </a:lnTo>
                <a:lnTo>
                  <a:pt x="9938" y="254"/>
                </a:lnTo>
                <a:lnTo>
                  <a:pt x="9940" y="273"/>
                </a:lnTo>
                <a:lnTo>
                  <a:pt x="9942" y="290"/>
                </a:lnTo>
                <a:lnTo>
                  <a:pt x="9946" y="307"/>
                </a:lnTo>
                <a:lnTo>
                  <a:pt x="9950" y="328"/>
                </a:lnTo>
                <a:lnTo>
                  <a:pt x="9954" y="347"/>
                </a:lnTo>
                <a:lnTo>
                  <a:pt x="9960" y="367"/>
                </a:lnTo>
                <a:lnTo>
                  <a:pt x="9967" y="385"/>
                </a:lnTo>
                <a:lnTo>
                  <a:pt x="9975" y="404"/>
                </a:lnTo>
                <a:lnTo>
                  <a:pt x="9985" y="422"/>
                </a:lnTo>
                <a:lnTo>
                  <a:pt x="9995" y="440"/>
                </a:lnTo>
                <a:lnTo>
                  <a:pt x="10006" y="458"/>
                </a:lnTo>
                <a:lnTo>
                  <a:pt x="10017" y="474"/>
                </a:lnTo>
                <a:lnTo>
                  <a:pt x="10030" y="491"/>
                </a:lnTo>
                <a:lnTo>
                  <a:pt x="10043" y="507"/>
                </a:lnTo>
                <a:lnTo>
                  <a:pt x="10057" y="522"/>
                </a:lnTo>
                <a:lnTo>
                  <a:pt x="10071" y="537"/>
                </a:lnTo>
                <a:lnTo>
                  <a:pt x="10087" y="552"/>
                </a:lnTo>
                <a:lnTo>
                  <a:pt x="10102" y="566"/>
                </a:lnTo>
                <a:lnTo>
                  <a:pt x="10118" y="579"/>
                </a:lnTo>
                <a:lnTo>
                  <a:pt x="10128" y="593"/>
                </a:lnTo>
                <a:lnTo>
                  <a:pt x="10135" y="606"/>
                </a:lnTo>
                <a:lnTo>
                  <a:pt x="10141" y="620"/>
                </a:lnTo>
                <a:lnTo>
                  <a:pt x="10146" y="634"/>
                </a:lnTo>
                <a:lnTo>
                  <a:pt x="10149" y="650"/>
                </a:lnTo>
                <a:lnTo>
                  <a:pt x="10151" y="665"/>
                </a:lnTo>
                <a:lnTo>
                  <a:pt x="10152" y="681"/>
                </a:lnTo>
                <a:lnTo>
                  <a:pt x="10152" y="699"/>
                </a:lnTo>
                <a:close/>
                <a:moveTo>
                  <a:pt x="9921" y="1369"/>
                </a:moveTo>
                <a:lnTo>
                  <a:pt x="9919" y="1378"/>
                </a:lnTo>
                <a:lnTo>
                  <a:pt x="9918" y="1388"/>
                </a:lnTo>
                <a:lnTo>
                  <a:pt x="9917" y="1397"/>
                </a:lnTo>
                <a:lnTo>
                  <a:pt x="9917" y="1406"/>
                </a:lnTo>
                <a:lnTo>
                  <a:pt x="9918" y="1424"/>
                </a:lnTo>
                <a:lnTo>
                  <a:pt x="9919" y="1443"/>
                </a:lnTo>
                <a:lnTo>
                  <a:pt x="9921" y="1461"/>
                </a:lnTo>
                <a:lnTo>
                  <a:pt x="9921" y="1479"/>
                </a:lnTo>
                <a:lnTo>
                  <a:pt x="9920" y="1488"/>
                </a:lnTo>
                <a:lnTo>
                  <a:pt x="9919" y="1497"/>
                </a:lnTo>
                <a:lnTo>
                  <a:pt x="9918" y="1505"/>
                </a:lnTo>
                <a:lnTo>
                  <a:pt x="9915" y="1514"/>
                </a:lnTo>
                <a:lnTo>
                  <a:pt x="9798" y="1516"/>
                </a:lnTo>
                <a:lnTo>
                  <a:pt x="9581" y="1519"/>
                </a:lnTo>
                <a:lnTo>
                  <a:pt x="9279" y="1520"/>
                </a:lnTo>
                <a:lnTo>
                  <a:pt x="8906" y="1521"/>
                </a:lnTo>
                <a:lnTo>
                  <a:pt x="8477" y="1523"/>
                </a:lnTo>
                <a:lnTo>
                  <a:pt x="8004" y="1523"/>
                </a:lnTo>
                <a:lnTo>
                  <a:pt x="7504" y="1524"/>
                </a:lnTo>
                <a:lnTo>
                  <a:pt x="6989" y="1525"/>
                </a:lnTo>
                <a:lnTo>
                  <a:pt x="6474" y="1525"/>
                </a:lnTo>
                <a:lnTo>
                  <a:pt x="5974" y="1526"/>
                </a:lnTo>
                <a:lnTo>
                  <a:pt x="5503" y="1527"/>
                </a:lnTo>
                <a:lnTo>
                  <a:pt x="5074" y="1527"/>
                </a:lnTo>
                <a:lnTo>
                  <a:pt x="4703" y="1528"/>
                </a:lnTo>
                <a:lnTo>
                  <a:pt x="4402" y="1529"/>
                </a:lnTo>
                <a:lnTo>
                  <a:pt x="4187" y="1531"/>
                </a:lnTo>
                <a:lnTo>
                  <a:pt x="4072" y="1532"/>
                </a:lnTo>
                <a:lnTo>
                  <a:pt x="3995" y="1534"/>
                </a:lnTo>
                <a:lnTo>
                  <a:pt x="3918" y="1535"/>
                </a:lnTo>
                <a:lnTo>
                  <a:pt x="3841" y="1536"/>
                </a:lnTo>
                <a:lnTo>
                  <a:pt x="3765" y="1537"/>
                </a:lnTo>
                <a:lnTo>
                  <a:pt x="3689" y="1538"/>
                </a:lnTo>
                <a:lnTo>
                  <a:pt x="3613" y="1539"/>
                </a:lnTo>
                <a:lnTo>
                  <a:pt x="3537" y="1540"/>
                </a:lnTo>
                <a:lnTo>
                  <a:pt x="3462" y="1541"/>
                </a:lnTo>
                <a:lnTo>
                  <a:pt x="3386" y="1542"/>
                </a:lnTo>
                <a:lnTo>
                  <a:pt x="3310" y="1543"/>
                </a:lnTo>
                <a:lnTo>
                  <a:pt x="3235" y="1544"/>
                </a:lnTo>
                <a:lnTo>
                  <a:pt x="3159" y="1545"/>
                </a:lnTo>
                <a:lnTo>
                  <a:pt x="3083" y="1546"/>
                </a:lnTo>
                <a:lnTo>
                  <a:pt x="3008" y="1547"/>
                </a:lnTo>
                <a:lnTo>
                  <a:pt x="2932" y="1548"/>
                </a:lnTo>
                <a:lnTo>
                  <a:pt x="2856" y="1549"/>
                </a:lnTo>
                <a:lnTo>
                  <a:pt x="2789" y="1550"/>
                </a:lnTo>
                <a:lnTo>
                  <a:pt x="2720" y="1551"/>
                </a:lnTo>
                <a:lnTo>
                  <a:pt x="2653" y="1551"/>
                </a:lnTo>
                <a:lnTo>
                  <a:pt x="2586" y="1551"/>
                </a:lnTo>
                <a:lnTo>
                  <a:pt x="2517" y="1551"/>
                </a:lnTo>
                <a:lnTo>
                  <a:pt x="2450" y="1551"/>
                </a:lnTo>
                <a:lnTo>
                  <a:pt x="2381" y="1551"/>
                </a:lnTo>
                <a:lnTo>
                  <a:pt x="2314" y="1551"/>
                </a:lnTo>
                <a:lnTo>
                  <a:pt x="2246" y="1552"/>
                </a:lnTo>
                <a:lnTo>
                  <a:pt x="2179" y="1552"/>
                </a:lnTo>
                <a:lnTo>
                  <a:pt x="2110" y="1552"/>
                </a:lnTo>
                <a:lnTo>
                  <a:pt x="2044" y="1552"/>
                </a:lnTo>
                <a:lnTo>
                  <a:pt x="1976" y="1553"/>
                </a:lnTo>
                <a:lnTo>
                  <a:pt x="1909" y="1554"/>
                </a:lnTo>
                <a:lnTo>
                  <a:pt x="1842" y="1555"/>
                </a:lnTo>
                <a:lnTo>
                  <a:pt x="1776" y="1556"/>
                </a:lnTo>
                <a:lnTo>
                  <a:pt x="1759" y="1558"/>
                </a:lnTo>
                <a:lnTo>
                  <a:pt x="1740" y="1559"/>
                </a:lnTo>
                <a:lnTo>
                  <a:pt x="1721" y="1559"/>
                </a:lnTo>
                <a:lnTo>
                  <a:pt x="1702" y="1558"/>
                </a:lnTo>
                <a:lnTo>
                  <a:pt x="1683" y="1558"/>
                </a:lnTo>
                <a:lnTo>
                  <a:pt x="1664" y="1558"/>
                </a:lnTo>
                <a:lnTo>
                  <a:pt x="1655" y="1559"/>
                </a:lnTo>
                <a:lnTo>
                  <a:pt x="1646" y="1560"/>
                </a:lnTo>
                <a:lnTo>
                  <a:pt x="1637" y="1561"/>
                </a:lnTo>
                <a:lnTo>
                  <a:pt x="1628" y="1563"/>
                </a:lnTo>
                <a:lnTo>
                  <a:pt x="1606" y="1561"/>
                </a:lnTo>
                <a:lnTo>
                  <a:pt x="1584" y="1561"/>
                </a:lnTo>
                <a:lnTo>
                  <a:pt x="1560" y="1562"/>
                </a:lnTo>
                <a:lnTo>
                  <a:pt x="1538" y="1563"/>
                </a:lnTo>
                <a:lnTo>
                  <a:pt x="1515" y="1565"/>
                </a:lnTo>
                <a:lnTo>
                  <a:pt x="1493" y="1565"/>
                </a:lnTo>
                <a:lnTo>
                  <a:pt x="1482" y="1563"/>
                </a:lnTo>
                <a:lnTo>
                  <a:pt x="1470" y="1563"/>
                </a:lnTo>
                <a:lnTo>
                  <a:pt x="1460" y="1561"/>
                </a:lnTo>
                <a:lnTo>
                  <a:pt x="1450" y="1560"/>
                </a:lnTo>
                <a:lnTo>
                  <a:pt x="1413" y="1561"/>
                </a:lnTo>
                <a:lnTo>
                  <a:pt x="1377" y="1561"/>
                </a:lnTo>
                <a:lnTo>
                  <a:pt x="1340" y="1561"/>
                </a:lnTo>
                <a:lnTo>
                  <a:pt x="1303" y="1560"/>
                </a:lnTo>
                <a:lnTo>
                  <a:pt x="1266" y="1561"/>
                </a:lnTo>
                <a:lnTo>
                  <a:pt x="1228" y="1561"/>
                </a:lnTo>
                <a:lnTo>
                  <a:pt x="1191" y="1563"/>
                </a:lnTo>
                <a:lnTo>
                  <a:pt x="1154" y="1567"/>
                </a:lnTo>
                <a:lnTo>
                  <a:pt x="1148" y="1562"/>
                </a:lnTo>
                <a:lnTo>
                  <a:pt x="1144" y="1558"/>
                </a:lnTo>
                <a:lnTo>
                  <a:pt x="1141" y="1554"/>
                </a:lnTo>
                <a:lnTo>
                  <a:pt x="1139" y="1549"/>
                </a:lnTo>
                <a:lnTo>
                  <a:pt x="1138" y="1544"/>
                </a:lnTo>
                <a:lnTo>
                  <a:pt x="1138" y="1538"/>
                </a:lnTo>
                <a:lnTo>
                  <a:pt x="1138" y="1533"/>
                </a:lnTo>
                <a:lnTo>
                  <a:pt x="1139" y="1527"/>
                </a:lnTo>
                <a:lnTo>
                  <a:pt x="1141" y="1514"/>
                </a:lnTo>
                <a:lnTo>
                  <a:pt x="1144" y="1502"/>
                </a:lnTo>
                <a:lnTo>
                  <a:pt x="1145" y="1495"/>
                </a:lnTo>
                <a:lnTo>
                  <a:pt x="1145" y="1489"/>
                </a:lnTo>
                <a:lnTo>
                  <a:pt x="1145" y="1483"/>
                </a:lnTo>
                <a:lnTo>
                  <a:pt x="1145" y="1478"/>
                </a:lnTo>
                <a:lnTo>
                  <a:pt x="1144" y="1458"/>
                </a:lnTo>
                <a:lnTo>
                  <a:pt x="1141" y="1440"/>
                </a:lnTo>
                <a:lnTo>
                  <a:pt x="1138" y="1422"/>
                </a:lnTo>
                <a:lnTo>
                  <a:pt x="1134" y="1404"/>
                </a:lnTo>
                <a:lnTo>
                  <a:pt x="1129" y="1388"/>
                </a:lnTo>
                <a:lnTo>
                  <a:pt x="1123" y="1371"/>
                </a:lnTo>
                <a:lnTo>
                  <a:pt x="1115" y="1355"/>
                </a:lnTo>
                <a:lnTo>
                  <a:pt x="1106" y="1340"/>
                </a:lnTo>
                <a:lnTo>
                  <a:pt x="1097" y="1324"/>
                </a:lnTo>
                <a:lnTo>
                  <a:pt x="1087" y="1310"/>
                </a:lnTo>
                <a:lnTo>
                  <a:pt x="1076" y="1297"/>
                </a:lnTo>
                <a:lnTo>
                  <a:pt x="1063" y="1283"/>
                </a:lnTo>
                <a:lnTo>
                  <a:pt x="1051" y="1271"/>
                </a:lnTo>
                <a:lnTo>
                  <a:pt x="1037" y="1260"/>
                </a:lnTo>
                <a:lnTo>
                  <a:pt x="1021" y="1249"/>
                </a:lnTo>
                <a:lnTo>
                  <a:pt x="1006" y="1238"/>
                </a:lnTo>
                <a:lnTo>
                  <a:pt x="999" y="1234"/>
                </a:lnTo>
                <a:lnTo>
                  <a:pt x="993" y="1230"/>
                </a:lnTo>
                <a:lnTo>
                  <a:pt x="987" y="1224"/>
                </a:lnTo>
                <a:lnTo>
                  <a:pt x="982" y="1219"/>
                </a:lnTo>
                <a:lnTo>
                  <a:pt x="977" y="1213"/>
                </a:lnTo>
                <a:lnTo>
                  <a:pt x="972" y="1207"/>
                </a:lnTo>
                <a:lnTo>
                  <a:pt x="968" y="1200"/>
                </a:lnTo>
                <a:lnTo>
                  <a:pt x="965" y="1192"/>
                </a:lnTo>
                <a:lnTo>
                  <a:pt x="960" y="1178"/>
                </a:lnTo>
                <a:lnTo>
                  <a:pt x="956" y="1163"/>
                </a:lnTo>
                <a:lnTo>
                  <a:pt x="955" y="1148"/>
                </a:lnTo>
                <a:lnTo>
                  <a:pt x="954" y="1132"/>
                </a:lnTo>
                <a:lnTo>
                  <a:pt x="954" y="1125"/>
                </a:lnTo>
                <a:lnTo>
                  <a:pt x="955" y="1119"/>
                </a:lnTo>
                <a:lnTo>
                  <a:pt x="956" y="1113"/>
                </a:lnTo>
                <a:lnTo>
                  <a:pt x="958" y="1107"/>
                </a:lnTo>
                <a:lnTo>
                  <a:pt x="961" y="1100"/>
                </a:lnTo>
                <a:lnTo>
                  <a:pt x="964" y="1095"/>
                </a:lnTo>
                <a:lnTo>
                  <a:pt x="968" y="1090"/>
                </a:lnTo>
                <a:lnTo>
                  <a:pt x="972" y="1085"/>
                </a:lnTo>
                <a:lnTo>
                  <a:pt x="977" y="1082"/>
                </a:lnTo>
                <a:lnTo>
                  <a:pt x="982" y="1080"/>
                </a:lnTo>
                <a:lnTo>
                  <a:pt x="987" y="1079"/>
                </a:lnTo>
                <a:lnTo>
                  <a:pt x="993" y="1078"/>
                </a:lnTo>
                <a:lnTo>
                  <a:pt x="998" y="1079"/>
                </a:lnTo>
                <a:lnTo>
                  <a:pt x="1003" y="1080"/>
                </a:lnTo>
                <a:lnTo>
                  <a:pt x="1008" y="1082"/>
                </a:lnTo>
                <a:lnTo>
                  <a:pt x="1012" y="1085"/>
                </a:lnTo>
                <a:lnTo>
                  <a:pt x="1017" y="1090"/>
                </a:lnTo>
                <a:lnTo>
                  <a:pt x="1021" y="1096"/>
                </a:lnTo>
                <a:lnTo>
                  <a:pt x="1025" y="1103"/>
                </a:lnTo>
                <a:lnTo>
                  <a:pt x="1027" y="1109"/>
                </a:lnTo>
                <a:lnTo>
                  <a:pt x="1031" y="1121"/>
                </a:lnTo>
                <a:lnTo>
                  <a:pt x="1035" y="1134"/>
                </a:lnTo>
                <a:lnTo>
                  <a:pt x="1037" y="1140"/>
                </a:lnTo>
                <a:lnTo>
                  <a:pt x="1040" y="1146"/>
                </a:lnTo>
                <a:lnTo>
                  <a:pt x="1043" y="1152"/>
                </a:lnTo>
                <a:lnTo>
                  <a:pt x="1046" y="1158"/>
                </a:lnTo>
                <a:lnTo>
                  <a:pt x="1051" y="1162"/>
                </a:lnTo>
                <a:lnTo>
                  <a:pt x="1056" y="1167"/>
                </a:lnTo>
                <a:lnTo>
                  <a:pt x="1063" y="1170"/>
                </a:lnTo>
                <a:lnTo>
                  <a:pt x="1071" y="1173"/>
                </a:lnTo>
                <a:lnTo>
                  <a:pt x="1083" y="1177"/>
                </a:lnTo>
                <a:lnTo>
                  <a:pt x="1096" y="1179"/>
                </a:lnTo>
                <a:lnTo>
                  <a:pt x="1109" y="1181"/>
                </a:lnTo>
                <a:lnTo>
                  <a:pt x="1122" y="1181"/>
                </a:lnTo>
                <a:lnTo>
                  <a:pt x="1129" y="1181"/>
                </a:lnTo>
                <a:lnTo>
                  <a:pt x="1135" y="1179"/>
                </a:lnTo>
                <a:lnTo>
                  <a:pt x="1141" y="1178"/>
                </a:lnTo>
                <a:lnTo>
                  <a:pt x="1146" y="1175"/>
                </a:lnTo>
                <a:lnTo>
                  <a:pt x="1152" y="1172"/>
                </a:lnTo>
                <a:lnTo>
                  <a:pt x="1157" y="1168"/>
                </a:lnTo>
                <a:lnTo>
                  <a:pt x="1162" y="1163"/>
                </a:lnTo>
                <a:lnTo>
                  <a:pt x="1167" y="1157"/>
                </a:lnTo>
                <a:lnTo>
                  <a:pt x="1175" y="1149"/>
                </a:lnTo>
                <a:lnTo>
                  <a:pt x="1181" y="1139"/>
                </a:lnTo>
                <a:lnTo>
                  <a:pt x="1187" y="1129"/>
                </a:lnTo>
                <a:lnTo>
                  <a:pt x="1191" y="1119"/>
                </a:lnTo>
                <a:lnTo>
                  <a:pt x="1194" y="1108"/>
                </a:lnTo>
                <a:lnTo>
                  <a:pt x="1197" y="1096"/>
                </a:lnTo>
                <a:lnTo>
                  <a:pt x="1198" y="1084"/>
                </a:lnTo>
                <a:lnTo>
                  <a:pt x="1199" y="1073"/>
                </a:lnTo>
                <a:lnTo>
                  <a:pt x="1199" y="1061"/>
                </a:lnTo>
                <a:lnTo>
                  <a:pt x="1198" y="1048"/>
                </a:lnTo>
                <a:lnTo>
                  <a:pt x="1197" y="1036"/>
                </a:lnTo>
                <a:lnTo>
                  <a:pt x="1195" y="1025"/>
                </a:lnTo>
                <a:lnTo>
                  <a:pt x="1192" y="1014"/>
                </a:lnTo>
                <a:lnTo>
                  <a:pt x="1189" y="1002"/>
                </a:lnTo>
                <a:lnTo>
                  <a:pt x="1186" y="991"/>
                </a:lnTo>
                <a:lnTo>
                  <a:pt x="1182" y="982"/>
                </a:lnTo>
                <a:lnTo>
                  <a:pt x="1180" y="976"/>
                </a:lnTo>
                <a:lnTo>
                  <a:pt x="1177" y="971"/>
                </a:lnTo>
                <a:lnTo>
                  <a:pt x="1174" y="966"/>
                </a:lnTo>
                <a:lnTo>
                  <a:pt x="1170" y="961"/>
                </a:lnTo>
                <a:lnTo>
                  <a:pt x="1163" y="952"/>
                </a:lnTo>
                <a:lnTo>
                  <a:pt x="1154" y="944"/>
                </a:lnTo>
                <a:lnTo>
                  <a:pt x="1147" y="936"/>
                </a:lnTo>
                <a:lnTo>
                  <a:pt x="1141" y="927"/>
                </a:lnTo>
                <a:lnTo>
                  <a:pt x="1139" y="922"/>
                </a:lnTo>
                <a:lnTo>
                  <a:pt x="1138" y="917"/>
                </a:lnTo>
                <a:lnTo>
                  <a:pt x="1138" y="911"/>
                </a:lnTo>
                <a:lnTo>
                  <a:pt x="1139" y="905"/>
                </a:lnTo>
                <a:lnTo>
                  <a:pt x="1150" y="887"/>
                </a:lnTo>
                <a:lnTo>
                  <a:pt x="1162" y="868"/>
                </a:lnTo>
                <a:lnTo>
                  <a:pt x="1171" y="849"/>
                </a:lnTo>
                <a:lnTo>
                  <a:pt x="1178" y="830"/>
                </a:lnTo>
                <a:lnTo>
                  <a:pt x="1180" y="819"/>
                </a:lnTo>
                <a:lnTo>
                  <a:pt x="1182" y="809"/>
                </a:lnTo>
                <a:lnTo>
                  <a:pt x="1184" y="799"/>
                </a:lnTo>
                <a:lnTo>
                  <a:pt x="1185" y="789"/>
                </a:lnTo>
                <a:lnTo>
                  <a:pt x="1185" y="779"/>
                </a:lnTo>
                <a:lnTo>
                  <a:pt x="1185" y="768"/>
                </a:lnTo>
                <a:lnTo>
                  <a:pt x="1184" y="758"/>
                </a:lnTo>
                <a:lnTo>
                  <a:pt x="1182" y="748"/>
                </a:lnTo>
                <a:lnTo>
                  <a:pt x="1178" y="732"/>
                </a:lnTo>
                <a:lnTo>
                  <a:pt x="1174" y="715"/>
                </a:lnTo>
                <a:lnTo>
                  <a:pt x="1169" y="700"/>
                </a:lnTo>
                <a:lnTo>
                  <a:pt x="1163" y="685"/>
                </a:lnTo>
                <a:lnTo>
                  <a:pt x="1158" y="677"/>
                </a:lnTo>
                <a:lnTo>
                  <a:pt x="1154" y="670"/>
                </a:lnTo>
                <a:lnTo>
                  <a:pt x="1149" y="664"/>
                </a:lnTo>
                <a:lnTo>
                  <a:pt x="1144" y="658"/>
                </a:lnTo>
                <a:lnTo>
                  <a:pt x="1138" y="652"/>
                </a:lnTo>
                <a:lnTo>
                  <a:pt x="1132" y="647"/>
                </a:lnTo>
                <a:lnTo>
                  <a:pt x="1125" y="642"/>
                </a:lnTo>
                <a:lnTo>
                  <a:pt x="1117" y="637"/>
                </a:lnTo>
                <a:lnTo>
                  <a:pt x="1098" y="634"/>
                </a:lnTo>
                <a:lnTo>
                  <a:pt x="1078" y="632"/>
                </a:lnTo>
                <a:lnTo>
                  <a:pt x="1069" y="632"/>
                </a:lnTo>
                <a:lnTo>
                  <a:pt x="1057" y="632"/>
                </a:lnTo>
                <a:lnTo>
                  <a:pt x="1047" y="634"/>
                </a:lnTo>
                <a:lnTo>
                  <a:pt x="1037" y="639"/>
                </a:lnTo>
                <a:lnTo>
                  <a:pt x="1025" y="649"/>
                </a:lnTo>
                <a:lnTo>
                  <a:pt x="1011" y="658"/>
                </a:lnTo>
                <a:lnTo>
                  <a:pt x="1005" y="664"/>
                </a:lnTo>
                <a:lnTo>
                  <a:pt x="1001" y="669"/>
                </a:lnTo>
                <a:lnTo>
                  <a:pt x="999" y="673"/>
                </a:lnTo>
                <a:lnTo>
                  <a:pt x="998" y="676"/>
                </a:lnTo>
                <a:lnTo>
                  <a:pt x="997" y="680"/>
                </a:lnTo>
                <a:lnTo>
                  <a:pt x="997" y="686"/>
                </a:lnTo>
                <a:lnTo>
                  <a:pt x="999" y="694"/>
                </a:lnTo>
                <a:lnTo>
                  <a:pt x="999" y="702"/>
                </a:lnTo>
                <a:lnTo>
                  <a:pt x="999" y="710"/>
                </a:lnTo>
                <a:lnTo>
                  <a:pt x="998" y="718"/>
                </a:lnTo>
                <a:lnTo>
                  <a:pt x="996" y="726"/>
                </a:lnTo>
                <a:lnTo>
                  <a:pt x="993" y="735"/>
                </a:lnTo>
                <a:lnTo>
                  <a:pt x="989" y="743"/>
                </a:lnTo>
                <a:lnTo>
                  <a:pt x="985" y="750"/>
                </a:lnTo>
                <a:lnTo>
                  <a:pt x="979" y="754"/>
                </a:lnTo>
                <a:lnTo>
                  <a:pt x="972" y="758"/>
                </a:lnTo>
                <a:lnTo>
                  <a:pt x="965" y="761"/>
                </a:lnTo>
                <a:lnTo>
                  <a:pt x="958" y="763"/>
                </a:lnTo>
                <a:lnTo>
                  <a:pt x="952" y="764"/>
                </a:lnTo>
                <a:lnTo>
                  <a:pt x="945" y="764"/>
                </a:lnTo>
                <a:lnTo>
                  <a:pt x="939" y="762"/>
                </a:lnTo>
                <a:lnTo>
                  <a:pt x="933" y="760"/>
                </a:lnTo>
                <a:lnTo>
                  <a:pt x="927" y="751"/>
                </a:lnTo>
                <a:lnTo>
                  <a:pt x="923" y="743"/>
                </a:lnTo>
                <a:lnTo>
                  <a:pt x="921" y="734"/>
                </a:lnTo>
                <a:lnTo>
                  <a:pt x="919" y="723"/>
                </a:lnTo>
                <a:lnTo>
                  <a:pt x="919" y="714"/>
                </a:lnTo>
                <a:lnTo>
                  <a:pt x="920" y="704"/>
                </a:lnTo>
                <a:lnTo>
                  <a:pt x="921" y="694"/>
                </a:lnTo>
                <a:lnTo>
                  <a:pt x="923" y="682"/>
                </a:lnTo>
                <a:lnTo>
                  <a:pt x="934" y="663"/>
                </a:lnTo>
                <a:lnTo>
                  <a:pt x="946" y="645"/>
                </a:lnTo>
                <a:lnTo>
                  <a:pt x="959" y="626"/>
                </a:lnTo>
                <a:lnTo>
                  <a:pt x="973" y="609"/>
                </a:lnTo>
                <a:lnTo>
                  <a:pt x="1003" y="576"/>
                </a:lnTo>
                <a:lnTo>
                  <a:pt x="1034" y="543"/>
                </a:lnTo>
                <a:lnTo>
                  <a:pt x="1049" y="527"/>
                </a:lnTo>
                <a:lnTo>
                  <a:pt x="1063" y="510"/>
                </a:lnTo>
                <a:lnTo>
                  <a:pt x="1078" y="492"/>
                </a:lnTo>
                <a:lnTo>
                  <a:pt x="1090" y="475"/>
                </a:lnTo>
                <a:lnTo>
                  <a:pt x="1102" y="457"/>
                </a:lnTo>
                <a:lnTo>
                  <a:pt x="1111" y="437"/>
                </a:lnTo>
                <a:lnTo>
                  <a:pt x="1117" y="427"/>
                </a:lnTo>
                <a:lnTo>
                  <a:pt x="1120" y="416"/>
                </a:lnTo>
                <a:lnTo>
                  <a:pt x="1124" y="405"/>
                </a:lnTo>
                <a:lnTo>
                  <a:pt x="1127" y="394"/>
                </a:lnTo>
                <a:lnTo>
                  <a:pt x="1132" y="377"/>
                </a:lnTo>
                <a:lnTo>
                  <a:pt x="1136" y="358"/>
                </a:lnTo>
                <a:lnTo>
                  <a:pt x="1139" y="340"/>
                </a:lnTo>
                <a:lnTo>
                  <a:pt x="1140" y="322"/>
                </a:lnTo>
                <a:lnTo>
                  <a:pt x="1139" y="303"/>
                </a:lnTo>
                <a:lnTo>
                  <a:pt x="1138" y="285"/>
                </a:lnTo>
                <a:lnTo>
                  <a:pt x="1136" y="268"/>
                </a:lnTo>
                <a:lnTo>
                  <a:pt x="1133" y="249"/>
                </a:lnTo>
                <a:lnTo>
                  <a:pt x="1138" y="244"/>
                </a:lnTo>
                <a:lnTo>
                  <a:pt x="1144" y="240"/>
                </a:lnTo>
                <a:lnTo>
                  <a:pt x="1151" y="237"/>
                </a:lnTo>
                <a:lnTo>
                  <a:pt x="1157" y="235"/>
                </a:lnTo>
                <a:lnTo>
                  <a:pt x="1165" y="234"/>
                </a:lnTo>
                <a:lnTo>
                  <a:pt x="1173" y="234"/>
                </a:lnTo>
                <a:lnTo>
                  <a:pt x="1180" y="235"/>
                </a:lnTo>
                <a:lnTo>
                  <a:pt x="1188" y="237"/>
                </a:lnTo>
                <a:lnTo>
                  <a:pt x="1252" y="234"/>
                </a:lnTo>
                <a:lnTo>
                  <a:pt x="1314" y="232"/>
                </a:lnTo>
                <a:lnTo>
                  <a:pt x="1375" y="232"/>
                </a:lnTo>
                <a:lnTo>
                  <a:pt x="1437" y="232"/>
                </a:lnTo>
                <a:lnTo>
                  <a:pt x="1496" y="233"/>
                </a:lnTo>
                <a:lnTo>
                  <a:pt x="1556" y="233"/>
                </a:lnTo>
                <a:lnTo>
                  <a:pt x="1616" y="231"/>
                </a:lnTo>
                <a:lnTo>
                  <a:pt x="1677" y="228"/>
                </a:lnTo>
                <a:lnTo>
                  <a:pt x="1754" y="227"/>
                </a:lnTo>
                <a:lnTo>
                  <a:pt x="1831" y="226"/>
                </a:lnTo>
                <a:lnTo>
                  <a:pt x="1908" y="225"/>
                </a:lnTo>
                <a:lnTo>
                  <a:pt x="1985" y="224"/>
                </a:lnTo>
                <a:lnTo>
                  <a:pt x="2062" y="223"/>
                </a:lnTo>
                <a:lnTo>
                  <a:pt x="2140" y="222"/>
                </a:lnTo>
                <a:lnTo>
                  <a:pt x="2218" y="220"/>
                </a:lnTo>
                <a:lnTo>
                  <a:pt x="2294" y="219"/>
                </a:lnTo>
                <a:lnTo>
                  <a:pt x="2372" y="217"/>
                </a:lnTo>
                <a:lnTo>
                  <a:pt x="2449" y="216"/>
                </a:lnTo>
                <a:lnTo>
                  <a:pt x="2526" y="215"/>
                </a:lnTo>
                <a:lnTo>
                  <a:pt x="2604" y="214"/>
                </a:lnTo>
                <a:lnTo>
                  <a:pt x="2681" y="213"/>
                </a:lnTo>
                <a:lnTo>
                  <a:pt x="2757" y="212"/>
                </a:lnTo>
                <a:lnTo>
                  <a:pt x="2835" y="211"/>
                </a:lnTo>
                <a:lnTo>
                  <a:pt x="2912" y="210"/>
                </a:lnTo>
                <a:lnTo>
                  <a:pt x="2981" y="209"/>
                </a:lnTo>
                <a:lnTo>
                  <a:pt x="3052" y="208"/>
                </a:lnTo>
                <a:lnTo>
                  <a:pt x="3124" y="209"/>
                </a:lnTo>
                <a:lnTo>
                  <a:pt x="3197" y="209"/>
                </a:lnTo>
                <a:lnTo>
                  <a:pt x="3270" y="210"/>
                </a:lnTo>
                <a:lnTo>
                  <a:pt x="3343" y="210"/>
                </a:lnTo>
                <a:lnTo>
                  <a:pt x="3416" y="209"/>
                </a:lnTo>
                <a:lnTo>
                  <a:pt x="3487" y="206"/>
                </a:lnTo>
                <a:lnTo>
                  <a:pt x="3635" y="205"/>
                </a:lnTo>
                <a:lnTo>
                  <a:pt x="3883" y="204"/>
                </a:lnTo>
                <a:lnTo>
                  <a:pt x="4213" y="203"/>
                </a:lnTo>
                <a:lnTo>
                  <a:pt x="4615" y="201"/>
                </a:lnTo>
                <a:lnTo>
                  <a:pt x="5072" y="200"/>
                </a:lnTo>
                <a:lnTo>
                  <a:pt x="5572" y="199"/>
                </a:lnTo>
                <a:lnTo>
                  <a:pt x="6098" y="197"/>
                </a:lnTo>
                <a:lnTo>
                  <a:pt x="6640" y="196"/>
                </a:lnTo>
                <a:lnTo>
                  <a:pt x="7181" y="194"/>
                </a:lnTo>
                <a:lnTo>
                  <a:pt x="7708" y="193"/>
                </a:lnTo>
                <a:lnTo>
                  <a:pt x="8206" y="191"/>
                </a:lnTo>
                <a:lnTo>
                  <a:pt x="8663" y="190"/>
                </a:lnTo>
                <a:lnTo>
                  <a:pt x="9063" y="188"/>
                </a:lnTo>
                <a:lnTo>
                  <a:pt x="9392" y="187"/>
                </a:lnTo>
                <a:lnTo>
                  <a:pt x="9637" y="185"/>
                </a:lnTo>
                <a:lnTo>
                  <a:pt x="9783" y="183"/>
                </a:lnTo>
                <a:lnTo>
                  <a:pt x="9795" y="185"/>
                </a:lnTo>
                <a:lnTo>
                  <a:pt x="9809" y="186"/>
                </a:lnTo>
                <a:lnTo>
                  <a:pt x="9822" y="185"/>
                </a:lnTo>
                <a:lnTo>
                  <a:pt x="9836" y="184"/>
                </a:lnTo>
                <a:lnTo>
                  <a:pt x="9844" y="184"/>
                </a:lnTo>
                <a:lnTo>
                  <a:pt x="9850" y="184"/>
                </a:lnTo>
                <a:lnTo>
                  <a:pt x="9856" y="185"/>
                </a:lnTo>
                <a:lnTo>
                  <a:pt x="9861" y="186"/>
                </a:lnTo>
                <a:lnTo>
                  <a:pt x="9866" y="188"/>
                </a:lnTo>
                <a:lnTo>
                  <a:pt x="9871" y="191"/>
                </a:lnTo>
                <a:lnTo>
                  <a:pt x="9875" y="195"/>
                </a:lnTo>
                <a:lnTo>
                  <a:pt x="9878" y="200"/>
                </a:lnTo>
                <a:lnTo>
                  <a:pt x="9877" y="223"/>
                </a:lnTo>
                <a:lnTo>
                  <a:pt x="9877" y="244"/>
                </a:lnTo>
                <a:lnTo>
                  <a:pt x="9877" y="265"/>
                </a:lnTo>
                <a:lnTo>
                  <a:pt x="9879" y="287"/>
                </a:lnTo>
                <a:lnTo>
                  <a:pt x="9881" y="307"/>
                </a:lnTo>
                <a:lnTo>
                  <a:pt x="9885" y="328"/>
                </a:lnTo>
                <a:lnTo>
                  <a:pt x="9891" y="348"/>
                </a:lnTo>
                <a:lnTo>
                  <a:pt x="9897" y="369"/>
                </a:lnTo>
                <a:lnTo>
                  <a:pt x="9904" y="388"/>
                </a:lnTo>
                <a:lnTo>
                  <a:pt x="9912" y="407"/>
                </a:lnTo>
                <a:lnTo>
                  <a:pt x="9921" y="425"/>
                </a:lnTo>
                <a:lnTo>
                  <a:pt x="9931" y="443"/>
                </a:lnTo>
                <a:lnTo>
                  <a:pt x="9944" y="461"/>
                </a:lnTo>
                <a:lnTo>
                  <a:pt x="9956" y="478"/>
                </a:lnTo>
                <a:lnTo>
                  <a:pt x="9970" y="494"/>
                </a:lnTo>
                <a:lnTo>
                  <a:pt x="9986" y="510"/>
                </a:lnTo>
                <a:lnTo>
                  <a:pt x="9994" y="520"/>
                </a:lnTo>
                <a:lnTo>
                  <a:pt x="10004" y="530"/>
                </a:lnTo>
                <a:lnTo>
                  <a:pt x="10013" y="540"/>
                </a:lnTo>
                <a:lnTo>
                  <a:pt x="10024" y="550"/>
                </a:lnTo>
                <a:lnTo>
                  <a:pt x="10046" y="570"/>
                </a:lnTo>
                <a:lnTo>
                  <a:pt x="10066" y="590"/>
                </a:lnTo>
                <a:lnTo>
                  <a:pt x="10076" y="602"/>
                </a:lnTo>
                <a:lnTo>
                  <a:pt x="10084" y="613"/>
                </a:lnTo>
                <a:lnTo>
                  <a:pt x="10090" y="625"/>
                </a:lnTo>
                <a:lnTo>
                  <a:pt x="10094" y="637"/>
                </a:lnTo>
                <a:lnTo>
                  <a:pt x="10096" y="644"/>
                </a:lnTo>
                <a:lnTo>
                  <a:pt x="10097" y="650"/>
                </a:lnTo>
                <a:lnTo>
                  <a:pt x="10097" y="657"/>
                </a:lnTo>
                <a:lnTo>
                  <a:pt x="10096" y="664"/>
                </a:lnTo>
                <a:lnTo>
                  <a:pt x="10095" y="671"/>
                </a:lnTo>
                <a:lnTo>
                  <a:pt x="10094" y="678"/>
                </a:lnTo>
                <a:lnTo>
                  <a:pt x="10091" y="686"/>
                </a:lnTo>
                <a:lnTo>
                  <a:pt x="10088" y="694"/>
                </a:lnTo>
                <a:lnTo>
                  <a:pt x="10083" y="695"/>
                </a:lnTo>
                <a:lnTo>
                  <a:pt x="10078" y="697"/>
                </a:lnTo>
                <a:lnTo>
                  <a:pt x="10072" y="697"/>
                </a:lnTo>
                <a:lnTo>
                  <a:pt x="10068" y="697"/>
                </a:lnTo>
                <a:lnTo>
                  <a:pt x="10059" y="695"/>
                </a:lnTo>
                <a:lnTo>
                  <a:pt x="10051" y="692"/>
                </a:lnTo>
                <a:lnTo>
                  <a:pt x="10043" y="687"/>
                </a:lnTo>
                <a:lnTo>
                  <a:pt x="10035" y="681"/>
                </a:lnTo>
                <a:lnTo>
                  <a:pt x="10026" y="674"/>
                </a:lnTo>
                <a:lnTo>
                  <a:pt x="10019" y="667"/>
                </a:lnTo>
                <a:lnTo>
                  <a:pt x="10011" y="660"/>
                </a:lnTo>
                <a:lnTo>
                  <a:pt x="10003" y="654"/>
                </a:lnTo>
                <a:lnTo>
                  <a:pt x="9995" y="647"/>
                </a:lnTo>
                <a:lnTo>
                  <a:pt x="9987" y="642"/>
                </a:lnTo>
                <a:lnTo>
                  <a:pt x="9977" y="637"/>
                </a:lnTo>
                <a:lnTo>
                  <a:pt x="9967" y="635"/>
                </a:lnTo>
                <a:lnTo>
                  <a:pt x="9962" y="634"/>
                </a:lnTo>
                <a:lnTo>
                  <a:pt x="9957" y="634"/>
                </a:lnTo>
                <a:lnTo>
                  <a:pt x="9952" y="635"/>
                </a:lnTo>
                <a:lnTo>
                  <a:pt x="9946" y="636"/>
                </a:lnTo>
                <a:lnTo>
                  <a:pt x="9932" y="641"/>
                </a:lnTo>
                <a:lnTo>
                  <a:pt x="9920" y="646"/>
                </a:lnTo>
                <a:lnTo>
                  <a:pt x="9908" y="652"/>
                </a:lnTo>
                <a:lnTo>
                  <a:pt x="9897" y="660"/>
                </a:lnTo>
                <a:lnTo>
                  <a:pt x="9893" y="664"/>
                </a:lnTo>
                <a:lnTo>
                  <a:pt x="9887" y="668"/>
                </a:lnTo>
                <a:lnTo>
                  <a:pt x="9883" y="673"/>
                </a:lnTo>
                <a:lnTo>
                  <a:pt x="9879" y="679"/>
                </a:lnTo>
                <a:lnTo>
                  <a:pt x="9876" y="685"/>
                </a:lnTo>
                <a:lnTo>
                  <a:pt x="9873" y="692"/>
                </a:lnTo>
                <a:lnTo>
                  <a:pt x="9871" y="698"/>
                </a:lnTo>
                <a:lnTo>
                  <a:pt x="9869" y="705"/>
                </a:lnTo>
                <a:lnTo>
                  <a:pt x="9867" y="715"/>
                </a:lnTo>
                <a:lnTo>
                  <a:pt x="9865" y="724"/>
                </a:lnTo>
                <a:lnTo>
                  <a:pt x="9865" y="735"/>
                </a:lnTo>
                <a:lnTo>
                  <a:pt x="9865" y="744"/>
                </a:lnTo>
                <a:lnTo>
                  <a:pt x="9866" y="753"/>
                </a:lnTo>
                <a:lnTo>
                  <a:pt x="9868" y="762"/>
                </a:lnTo>
                <a:lnTo>
                  <a:pt x="9870" y="771"/>
                </a:lnTo>
                <a:lnTo>
                  <a:pt x="9873" y="781"/>
                </a:lnTo>
                <a:lnTo>
                  <a:pt x="9881" y="797"/>
                </a:lnTo>
                <a:lnTo>
                  <a:pt x="9891" y="813"/>
                </a:lnTo>
                <a:lnTo>
                  <a:pt x="9901" y="829"/>
                </a:lnTo>
                <a:lnTo>
                  <a:pt x="9912" y="843"/>
                </a:lnTo>
                <a:lnTo>
                  <a:pt x="9911" y="849"/>
                </a:lnTo>
                <a:lnTo>
                  <a:pt x="9910" y="854"/>
                </a:lnTo>
                <a:lnTo>
                  <a:pt x="9907" y="859"/>
                </a:lnTo>
                <a:lnTo>
                  <a:pt x="9905" y="863"/>
                </a:lnTo>
                <a:lnTo>
                  <a:pt x="9898" y="872"/>
                </a:lnTo>
                <a:lnTo>
                  <a:pt x="9890" y="880"/>
                </a:lnTo>
                <a:lnTo>
                  <a:pt x="9881" y="888"/>
                </a:lnTo>
                <a:lnTo>
                  <a:pt x="9874" y="896"/>
                </a:lnTo>
                <a:lnTo>
                  <a:pt x="9871" y="900"/>
                </a:lnTo>
                <a:lnTo>
                  <a:pt x="9868" y="905"/>
                </a:lnTo>
                <a:lnTo>
                  <a:pt x="9865" y="909"/>
                </a:lnTo>
                <a:lnTo>
                  <a:pt x="9863" y="914"/>
                </a:lnTo>
                <a:lnTo>
                  <a:pt x="9860" y="924"/>
                </a:lnTo>
                <a:lnTo>
                  <a:pt x="9857" y="934"/>
                </a:lnTo>
                <a:lnTo>
                  <a:pt x="9855" y="943"/>
                </a:lnTo>
                <a:lnTo>
                  <a:pt x="9855" y="953"/>
                </a:lnTo>
                <a:lnTo>
                  <a:pt x="9855" y="963"/>
                </a:lnTo>
                <a:lnTo>
                  <a:pt x="9855" y="973"/>
                </a:lnTo>
                <a:lnTo>
                  <a:pt x="9857" y="982"/>
                </a:lnTo>
                <a:lnTo>
                  <a:pt x="9859" y="991"/>
                </a:lnTo>
                <a:lnTo>
                  <a:pt x="9862" y="1001"/>
                </a:lnTo>
                <a:lnTo>
                  <a:pt x="9866" y="1011"/>
                </a:lnTo>
                <a:lnTo>
                  <a:pt x="9869" y="1019"/>
                </a:lnTo>
                <a:lnTo>
                  <a:pt x="9874" y="1028"/>
                </a:lnTo>
                <a:lnTo>
                  <a:pt x="9879" y="1036"/>
                </a:lnTo>
                <a:lnTo>
                  <a:pt x="9884" y="1044"/>
                </a:lnTo>
                <a:lnTo>
                  <a:pt x="9891" y="1051"/>
                </a:lnTo>
                <a:lnTo>
                  <a:pt x="9897" y="1059"/>
                </a:lnTo>
                <a:lnTo>
                  <a:pt x="9918" y="1068"/>
                </a:lnTo>
                <a:lnTo>
                  <a:pt x="9941" y="1078"/>
                </a:lnTo>
                <a:lnTo>
                  <a:pt x="9952" y="1081"/>
                </a:lnTo>
                <a:lnTo>
                  <a:pt x="9963" y="1083"/>
                </a:lnTo>
                <a:lnTo>
                  <a:pt x="9969" y="1082"/>
                </a:lnTo>
                <a:lnTo>
                  <a:pt x="9974" y="1081"/>
                </a:lnTo>
                <a:lnTo>
                  <a:pt x="9980" y="1079"/>
                </a:lnTo>
                <a:lnTo>
                  <a:pt x="9986" y="1076"/>
                </a:lnTo>
                <a:lnTo>
                  <a:pt x="9995" y="1070"/>
                </a:lnTo>
                <a:lnTo>
                  <a:pt x="10003" y="1064"/>
                </a:lnTo>
                <a:lnTo>
                  <a:pt x="10011" y="1056"/>
                </a:lnTo>
                <a:lnTo>
                  <a:pt x="10018" y="1047"/>
                </a:lnTo>
                <a:lnTo>
                  <a:pt x="10024" y="1038"/>
                </a:lnTo>
                <a:lnTo>
                  <a:pt x="10030" y="1028"/>
                </a:lnTo>
                <a:lnTo>
                  <a:pt x="10031" y="1023"/>
                </a:lnTo>
                <a:lnTo>
                  <a:pt x="10032" y="1017"/>
                </a:lnTo>
                <a:lnTo>
                  <a:pt x="10033" y="1012"/>
                </a:lnTo>
                <a:lnTo>
                  <a:pt x="10033" y="1004"/>
                </a:lnTo>
                <a:lnTo>
                  <a:pt x="10037" y="1001"/>
                </a:lnTo>
                <a:lnTo>
                  <a:pt x="10043" y="998"/>
                </a:lnTo>
                <a:lnTo>
                  <a:pt x="10049" y="997"/>
                </a:lnTo>
                <a:lnTo>
                  <a:pt x="10056" y="997"/>
                </a:lnTo>
                <a:lnTo>
                  <a:pt x="10062" y="998"/>
                </a:lnTo>
                <a:lnTo>
                  <a:pt x="10069" y="1000"/>
                </a:lnTo>
                <a:lnTo>
                  <a:pt x="10076" y="1003"/>
                </a:lnTo>
                <a:lnTo>
                  <a:pt x="10082" y="1007"/>
                </a:lnTo>
                <a:lnTo>
                  <a:pt x="10089" y="1016"/>
                </a:lnTo>
                <a:lnTo>
                  <a:pt x="10095" y="1025"/>
                </a:lnTo>
                <a:lnTo>
                  <a:pt x="10099" y="1035"/>
                </a:lnTo>
                <a:lnTo>
                  <a:pt x="10102" y="1045"/>
                </a:lnTo>
                <a:lnTo>
                  <a:pt x="10103" y="1056"/>
                </a:lnTo>
                <a:lnTo>
                  <a:pt x="10103" y="1066"/>
                </a:lnTo>
                <a:lnTo>
                  <a:pt x="10100" y="1077"/>
                </a:lnTo>
                <a:lnTo>
                  <a:pt x="10097" y="1087"/>
                </a:lnTo>
                <a:lnTo>
                  <a:pt x="10089" y="1104"/>
                </a:lnTo>
                <a:lnTo>
                  <a:pt x="10081" y="1119"/>
                </a:lnTo>
                <a:lnTo>
                  <a:pt x="10070" y="1133"/>
                </a:lnTo>
                <a:lnTo>
                  <a:pt x="10059" y="1148"/>
                </a:lnTo>
                <a:lnTo>
                  <a:pt x="10036" y="1174"/>
                </a:lnTo>
                <a:lnTo>
                  <a:pt x="10011" y="1200"/>
                </a:lnTo>
                <a:lnTo>
                  <a:pt x="9998" y="1213"/>
                </a:lnTo>
                <a:lnTo>
                  <a:pt x="9987" y="1226"/>
                </a:lnTo>
                <a:lnTo>
                  <a:pt x="9975" y="1239"/>
                </a:lnTo>
                <a:lnTo>
                  <a:pt x="9964" y="1253"/>
                </a:lnTo>
                <a:lnTo>
                  <a:pt x="9955" y="1268"/>
                </a:lnTo>
                <a:lnTo>
                  <a:pt x="9947" y="1283"/>
                </a:lnTo>
                <a:lnTo>
                  <a:pt x="9940" y="1300"/>
                </a:lnTo>
                <a:lnTo>
                  <a:pt x="9933" y="1317"/>
                </a:lnTo>
                <a:lnTo>
                  <a:pt x="9921" y="1369"/>
                </a:lnTo>
                <a:close/>
                <a:moveTo>
                  <a:pt x="9912" y="1231"/>
                </a:moveTo>
                <a:lnTo>
                  <a:pt x="9905" y="1243"/>
                </a:lnTo>
                <a:lnTo>
                  <a:pt x="9899" y="1254"/>
                </a:lnTo>
                <a:lnTo>
                  <a:pt x="9893" y="1266"/>
                </a:lnTo>
                <a:lnTo>
                  <a:pt x="9887" y="1277"/>
                </a:lnTo>
                <a:lnTo>
                  <a:pt x="9878" y="1303"/>
                </a:lnTo>
                <a:lnTo>
                  <a:pt x="9871" y="1328"/>
                </a:lnTo>
                <a:lnTo>
                  <a:pt x="9864" y="1355"/>
                </a:lnTo>
                <a:lnTo>
                  <a:pt x="9859" y="1382"/>
                </a:lnTo>
                <a:lnTo>
                  <a:pt x="9853" y="1408"/>
                </a:lnTo>
                <a:lnTo>
                  <a:pt x="9848" y="1435"/>
                </a:lnTo>
                <a:lnTo>
                  <a:pt x="9829" y="1450"/>
                </a:lnTo>
                <a:lnTo>
                  <a:pt x="9784" y="1452"/>
                </a:lnTo>
                <a:lnTo>
                  <a:pt x="9739" y="1453"/>
                </a:lnTo>
                <a:lnTo>
                  <a:pt x="9694" y="1454"/>
                </a:lnTo>
                <a:lnTo>
                  <a:pt x="9649" y="1455"/>
                </a:lnTo>
                <a:lnTo>
                  <a:pt x="9603" y="1456"/>
                </a:lnTo>
                <a:lnTo>
                  <a:pt x="9558" y="1456"/>
                </a:lnTo>
                <a:lnTo>
                  <a:pt x="9512" y="1457"/>
                </a:lnTo>
                <a:lnTo>
                  <a:pt x="9467" y="1457"/>
                </a:lnTo>
                <a:lnTo>
                  <a:pt x="9421" y="1457"/>
                </a:lnTo>
                <a:lnTo>
                  <a:pt x="9376" y="1457"/>
                </a:lnTo>
                <a:lnTo>
                  <a:pt x="9331" y="1457"/>
                </a:lnTo>
                <a:lnTo>
                  <a:pt x="9286" y="1458"/>
                </a:lnTo>
                <a:lnTo>
                  <a:pt x="9242" y="1458"/>
                </a:lnTo>
                <a:lnTo>
                  <a:pt x="9198" y="1458"/>
                </a:lnTo>
                <a:lnTo>
                  <a:pt x="9155" y="1458"/>
                </a:lnTo>
                <a:lnTo>
                  <a:pt x="9112" y="1459"/>
                </a:lnTo>
                <a:lnTo>
                  <a:pt x="3106" y="1473"/>
                </a:lnTo>
                <a:lnTo>
                  <a:pt x="2985" y="1475"/>
                </a:lnTo>
                <a:lnTo>
                  <a:pt x="1954" y="1480"/>
                </a:lnTo>
                <a:lnTo>
                  <a:pt x="1906" y="1480"/>
                </a:lnTo>
                <a:lnTo>
                  <a:pt x="1859" y="1480"/>
                </a:lnTo>
                <a:lnTo>
                  <a:pt x="1812" y="1480"/>
                </a:lnTo>
                <a:lnTo>
                  <a:pt x="1765" y="1481"/>
                </a:lnTo>
                <a:lnTo>
                  <a:pt x="1719" y="1482"/>
                </a:lnTo>
                <a:lnTo>
                  <a:pt x="1673" y="1483"/>
                </a:lnTo>
                <a:lnTo>
                  <a:pt x="1627" y="1484"/>
                </a:lnTo>
                <a:lnTo>
                  <a:pt x="1581" y="1485"/>
                </a:lnTo>
                <a:lnTo>
                  <a:pt x="1536" y="1486"/>
                </a:lnTo>
                <a:lnTo>
                  <a:pt x="1490" y="1487"/>
                </a:lnTo>
                <a:lnTo>
                  <a:pt x="1445" y="1488"/>
                </a:lnTo>
                <a:lnTo>
                  <a:pt x="1399" y="1489"/>
                </a:lnTo>
                <a:lnTo>
                  <a:pt x="1353" y="1489"/>
                </a:lnTo>
                <a:lnTo>
                  <a:pt x="1307" y="1489"/>
                </a:lnTo>
                <a:lnTo>
                  <a:pt x="1260" y="1489"/>
                </a:lnTo>
                <a:lnTo>
                  <a:pt x="1213" y="1489"/>
                </a:lnTo>
                <a:lnTo>
                  <a:pt x="1209" y="1484"/>
                </a:lnTo>
                <a:lnTo>
                  <a:pt x="1207" y="1480"/>
                </a:lnTo>
                <a:lnTo>
                  <a:pt x="1204" y="1475"/>
                </a:lnTo>
                <a:lnTo>
                  <a:pt x="1203" y="1469"/>
                </a:lnTo>
                <a:lnTo>
                  <a:pt x="1203" y="1458"/>
                </a:lnTo>
                <a:lnTo>
                  <a:pt x="1204" y="1447"/>
                </a:lnTo>
                <a:lnTo>
                  <a:pt x="1205" y="1436"/>
                </a:lnTo>
                <a:lnTo>
                  <a:pt x="1205" y="1424"/>
                </a:lnTo>
                <a:lnTo>
                  <a:pt x="1205" y="1419"/>
                </a:lnTo>
                <a:lnTo>
                  <a:pt x="1204" y="1413"/>
                </a:lnTo>
                <a:lnTo>
                  <a:pt x="1202" y="1408"/>
                </a:lnTo>
                <a:lnTo>
                  <a:pt x="1200" y="1403"/>
                </a:lnTo>
                <a:lnTo>
                  <a:pt x="1196" y="1384"/>
                </a:lnTo>
                <a:lnTo>
                  <a:pt x="1191" y="1364"/>
                </a:lnTo>
                <a:lnTo>
                  <a:pt x="1186" y="1346"/>
                </a:lnTo>
                <a:lnTo>
                  <a:pt x="1179" y="1327"/>
                </a:lnTo>
                <a:lnTo>
                  <a:pt x="1171" y="1310"/>
                </a:lnTo>
                <a:lnTo>
                  <a:pt x="1162" y="1294"/>
                </a:lnTo>
                <a:lnTo>
                  <a:pt x="1150" y="1277"/>
                </a:lnTo>
                <a:lnTo>
                  <a:pt x="1139" y="1262"/>
                </a:lnTo>
                <a:lnTo>
                  <a:pt x="1139" y="1257"/>
                </a:lnTo>
                <a:lnTo>
                  <a:pt x="1140" y="1253"/>
                </a:lnTo>
                <a:lnTo>
                  <a:pt x="1142" y="1249"/>
                </a:lnTo>
                <a:lnTo>
                  <a:pt x="1144" y="1246"/>
                </a:lnTo>
                <a:lnTo>
                  <a:pt x="1151" y="1242"/>
                </a:lnTo>
                <a:lnTo>
                  <a:pt x="1158" y="1238"/>
                </a:lnTo>
                <a:lnTo>
                  <a:pt x="1167" y="1235"/>
                </a:lnTo>
                <a:lnTo>
                  <a:pt x="1175" y="1232"/>
                </a:lnTo>
                <a:lnTo>
                  <a:pt x="1179" y="1230"/>
                </a:lnTo>
                <a:lnTo>
                  <a:pt x="1182" y="1228"/>
                </a:lnTo>
                <a:lnTo>
                  <a:pt x="1185" y="1225"/>
                </a:lnTo>
                <a:lnTo>
                  <a:pt x="1188" y="1221"/>
                </a:lnTo>
                <a:lnTo>
                  <a:pt x="1196" y="1215"/>
                </a:lnTo>
                <a:lnTo>
                  <a:pt x="1202" y="1208"/>
                </a:lnTo>
                <a:lnTo>
                  <a:pt x="1209" y="1201"/>
                </a:lnTo>
                <a:lnTo>
                  <a:pt x="1214" y="1192"/>
                </a:lnTo>
                <a:lnTo>
                  <a:pt x="1218" y="1184"/>
                </a:lnTo>
                <a:lnTo>
                  <a:pt x="1222" y="1176"/>
                </a:lnTo>
                <a:lnTo>
                  <a:pt x="1225" y="1168"/>
                </a:lnTo>
                <a:lnTo>
                  <a:pt x="1227" y="1160"/>
                </a:lnTo>
                <a:lnTo>
                  <a:pt x="1234" y="1124"/>
                </a:lnTo>
                <a:lnTo>
                  <a:pt x="1243" y="1088"/>
                </a:lnTo>
                <a:lnTo>
                  <a:pt x="1248" y="1084"/>
                </a:lnTo>
                <a:lnTo>
                  <a:pt x="1254" y="1081"/>
                </a:lnTo>
                <a:lnTo>
                  <a:pt x="1259" y="1079"/>
                </a:lnTo>
                <a:lnTo>
                  <a:pt x="1264" y="1077"/>
                </a:lnTo>
                <a:lnTo>
                  <a:pt x="1276" y="1075"/>
                </a:lnTo>
                <a:lnTo>
                  <a:pt x="1288" y="1075"/>
                </a:lnTo>
                <a:lnTo>
                  <a:pt x="1300" y="1075"/>
                </a:lnTo>
                <a:lnTo>
                  <a:pt x="1312" y="1074"/>
                </a:lnTo>
                <a:lnTo>
                  <a:pt x="1317" y="1073"/>
                </a:lnTo>
                <a:lnTo>
                  <a:pt x="1323" y="1071"/>
                </a:lnTo>
                <a:lnTo>
                  <a:pt x="1328" y="1069"/>
                </a:lnTo>
                <a:lnTo>
                  <a:pt x="1332" y="1066"/>
                </a:lnTo>
                <a:lnTo>
                  <a:pt x="1340" y="1068"/>
                </a:lnTo>
                <a:lnTo>
                  <a:pt x="1348" y="1068"/>
                </a:lnTo>
                <a:lnTo>
                  <a:pt x="1355" y="1068"/>
                </a:lnTo>
                <a:lnTo>
                  <a:pt x="1361" y="1067"/>
                </a:lnTo>
                <a:lnTo>
                  <a:pt x="1373" y="1062"/>
                </a:lnTo>
                <a:lnTo>
                  <a:pt x="1384" y="1056"/>
                </a:lnTo>
                <a:lnTo>
                  <a:pt x="1395" y="1048"/>
                </a:lnTo>
                <a:lnTo>
                  <a:pt x="1406" y="1042"/>
                </a:lnTo>
                <a:lnTo>
                  <a:pt x="1412" y="1039"/>
                </a:lnTo>
                <a:lnTo>
                  <a:pt x="1418" y="1037"/>
                </a:lnTo>
                <a:lnTo>
                  <a:pt x="1424" y="1035"/>
                </a:lnTo>
                <a:lnTo>
                  <a:pt x="1431" y="1034"/>
                </a:lnTo>
                <a:lnTo>
                  <a:pt x="1439" y="1030"/>
                </a:lnTo>
                <a:lnTo>
                  <a:pt x="1446" y="1025"/>
                </a:lnTo>
                <a:lnTo>
                  <a:pt x="1452" y="1020"/>
                </a:lnTo>
                <a:lnTo>
                  <a:pt x="1458" y="1014"/>
                </a:lnTo>
                <a:lnTo>
                  <a:pt x="1468" y="1001"/>
                </a:lnTo>
                <a:lnTo>
                  <a:pt x="1476" y="988"/>
                </a:lnTo>
                <a:lnTo>
                  <a:pt x="1492" y="960"/>
                </a:lnTo>
                <a:lnTo>
                  <a:pt x="1508" y="932"/>
                </a:lnTo>
                <a:lnTo>
                  <a:pt x="1509" y="922"/>
                </a:lnTo>
                <a:lnTo>
                  <a:pt x="1509" y="912"/>
                </a:lnTo>
                <a:lnTo>
                  <a:pt x="1509" y="902"/>
                </a:lnTo>
                <a:lnTo>
                  <a:pt x="1508" y="893"/>
                </a:lnTo>
                <a:lnTo>
                  <a:pt x="1507" y="884"/>
                </a:lnTo>
                <a:lnTo>
                  <a:pt x="1505" y="875"/>
                </a:lnTo>
                <a:lnTo>
                  <a:pt x="1502" y="865"/>
                </a:lnTo>
                <a:lnTo>
                  <a:pt x="1499" y="856"/>
                </a:lnTo>
                <a:lnTo>
                  <a:pt x="1496" y="847"/>
                </a:lnTo>
                <a:lnTo>
                  <a:pt x="1492" y="839"/>
                </a:lnTo>
                <a:lnTo>
                  <a:pt x="1487" y="831"/>
                </a:lnTo>
                <a:lnTo>
                  <a:pt x="1482" y="821"/>
                </a:lnTo>
                <a:lnTo>
                  <a:pt x="1475" y="813"/>
                </a:lnTo>
                <a:lnTo>
                  <a:pt x="1469" y="806"/>
                </a:lnTo>
                <a:lnTo>
                  <a:pt x="1463" y="798"/>
                </a:lnTo>
                <a:lnTo>
                  <a:pt x="1456" y="791"/>
                </a:lnTo>
                <a:lnTo>
                  <a:pt x="1438" y="783"/>
                </a:lnTo>
                <a:lnTo>
                  <a:pt x="1417" y="774"/>
                </a:lnTo>
                <a:lnTo>
                  <a:pt x="1407" y="770"/>
                </a:lnTo>
                <a:lnTo>
                  <a:pt x="1396" y="767"/>
                </a:lnTo>
                <a:lnTo>
                  <a:pt x="1384" y="764"/>
                </a:lnTo>
                <a:lnTo>
                  <a:pt x="1374" y="762"/>
                </a:lnTo>
                <a:lnTo>
                  <a:pt x="1363" y="761"/>
                </a:lnTo>
                <a:lnTo>
                  <a:pt x="1352" y="761"/>
                </a:lnTo>
                <a:lnTo>
                  <a:pt x="1340" y="761"/>
                </a:lnTo>
                <a:lnTo>
                  <a:pt x="1329" y="763"/>
                </a:lnTo>
                <a:lnTo>
                  <a:pt x="1319" y="766"/>
                </a:lnTo>
                <a:lnTo>
                  <a:pt x="1309" y="770"/>
                </a:lnTo>
                <a:lnTo>
                  <a:pt x="1299" y="775"/>
                </a:lnTo>
                <a:lnTo>
                  <a:pt x="1289" y="784"/>
                </a:lnTo>
                <a:lnTo>
                  <a:pt x="1286" y="782"/>
                </a:lnTo>
                <a:lnTo>
                  <a:pt x="1283" y="781"/>
                </a:lnTo>
                <a:lnTo>
                  <a:pt x="1280" y="780"/>
                </a:lnTo>
                <a:lnTo>
                  <a:pt x="1277" y="780"/>
                </a:lnTo>
                <a:lnTo>
                  <a:pt x="1271" y="780"/>
                </a:lnTo>
                <a:lnTo>
                  <a:pt x="1265" y="781"/>
                </a:lnTo>
                <a:lnTo>
                  <a:pt x="1259" y="781"/>
                </a:lnTo>
                <a:lnTo>
                  <a:pt x="1254" y="780"/>
                </a:lnTo>
                <a:lnTo>
                  <a:pt x="1252" y="778"/>
                </a:lnTo>
                <a:lnTo>
                  <a:pt x="1249" y="775"/>
                </a:lnTo>
                <a:lnTo>
                  <a:pt x="1247" y="772"/>
                </a:lnTo>
                <a:lnTo>
                  <a:pt x="1246" y="768"/>
                </a:lnTo>
                <a:lnTo>
                  <a:pt x="1247" y="760"/>
                </a:lnTo>
                <a:lnTo>
                  <a:pt x="1247" y="752"/>
                </a:lnTo>
                <a:lnTo>
                  <a:pt x="1247" y="744"/>
                </a:lnTo>
                <a:lnTo>
                  <a:pt x="1246" y="737"/>
                </a:lnTo>
                <a:lnTo>
                  <a:pt x="1243" y="721"/>
                </a:lnTo>
                <a:lnTo>
                  <a:pt x="1238" y="708"/>
                </a:lnTo>
                <a:lnTo>
                  <a:pt x="1231" y="694"/>
                </a:lnTo>
                <a:lnTo>
                  <a:pt x="1223" y="681"/>
                </a:lnTo>
                <a:lnTo>
                  <a:pt x="1214" y="669"/>
                </a:lnTo>
                <a:lnTo>
                  <a:pt x="1203" y="658"/>
                </a:lnTo>
                <a:lnTo>
                  <a:pt x="1192" y="647"/>
                </a:lnTo>
                <a:lnTo>
                  <a:pt x="1180" y="636"/>
                </a:lnTo>
                <a:lnTo>
                  <a:pt x="1168" y="626"/>
                </a:lnTo>
                <a:lnTo>
                  <a:pt x="1154" y="617"/>
                </a:lnTo>
                <a:lnTo>
                  <a:pt x="1129" y="599"/>
                </a:lnTo>
                <a:lnTo>
                  <a:pt x="1104" y="582"/>
                </a:lnTo>
                <a:lnTo>
                  <a:pt x="1102" y="573"/>
                </a:lnTo>
                <a:lnTo>
                  <a:pt x="1101" y="565"/>
                </a:lnTo>
                <a:lnTo>
                  <a:pt x="1102" y="557"/>
                </a:lnTo>
                <a:lnTo>
                  <a:pt x="1104" y="550"/>
                </a:lnTo>
                <a:lnTo>
                  <a:pt x="1107" y="542"/>
                </a:lnTo>
                <a:lnTo>
                  <a:pt x="1111" y="536"/>
                </a:lnTo>
                <a:lnTo>
                  <a:pt x="1116" y="529"/>
                </a:lnTo>
                <a:lnTo>
                  <a:pt x="1122" y="523"/>
                </a:lnTo>
                <a:lnTo>
                  <a:pt x="1133" y="511"/>
                </a:lnTo>
                <a:lnTo>
                  <a:pt x="1145" y="498"/>
                </a:lnTo>
                <a:lnTo>
                  <a:pt x="1150" y="491"/>
                </a:lnTo>
                <a:lnTo>
                  <a:pt x="1155" y="485"/>
                </a:lnTo>
                <a:lnTo>
                  <a:pt x="1159" y="478"/>
                </a:lnTo>
                <a:lnTo>
                  <a:pt x="1164" y="471"/>
                </a:lnTo>
                <a:lnTo>
                  <a:pt x="1171" y="449"/>
                </a:lnTo>
                <a:lnTo>
                  <a:pt x="1178" y="429"/>
                </a:lnTo>
                <a:lnTo>
                  <a:pt x="1184" y="408"/>
                </a:lnTo>
                <a:lnTo>
                  <a:pt x="1189" y="387"/>
                </a:lnTo>
                <a:lnTo>
                  <a:pt x="1193" y="365"/>
                </a:lnTo>
                <a:lnTo>
                  <a:pt x="1196" y="343"/>
                </a:lnTo>
                <a:lnTo>
                  <a:pt x="1197" y="321"/>
                </a:lnTo>
                <a:lnTo>
                  <a:pt x="1197" y="298"/>
                </a:lnTo>
                <a:lnTo>
                  <a:pt x="1199" y="294"/>
                </a:lnTo>
                <a:lnTo>
                  <a:pt x="1201" y="291"/>
                </a:lnTo>
                <a:lnTo>
                  <a:pt x="1204" y="289"/>
                </a:lnTo>
                <a:lnTo>
                  <a:pt x="1208" y="286"/>
                </a:lnTo>
                <a:lnTo>
                  <a:pt x="1214" y="284"/>
                </a:lnTo>
                <a:lnTo>
                  <a:pt x="1221" y="282"/>
                </a:lnTo>
                <a:lnTo>
                  <a:pt x="1237" y="280"/>
                </a:lnTo>
                <a:lnTo>
                  <a:pt x="1253" y="279"/>
                </a:lnTo>
                <a:lnTo>
                  <a:pt x="1283" y="282"/>
                </a:lnTo>
                <a:lnTo>
                  <a:pt x="1314" y="284"/>
                </a:lnTo>
                <a:lnTo>
                  <a:pt x="1344" y="285"/>
                </a:lnTo>
                <a:lnTo>
                  <a:pt x="1374" y="286"/>
                </a:lnTo>
                <a:lnTo>
                  <a:pt x="1432" y="286"/>
                </a:lnTo>
                <a:lnTo>
                  <a:pt x="1491" y="284"/>
                </a:lnTo>
                <a:lnTo>
                  <a:pt x="1549" y="283"/>
                </a:lnTo>
                <a:lnTo>
                  <a:pt x="1607" y="281"/>
                </a:lnTo>
                <a:lnTo>
                  <a:pt x="1667" y="281"/>
                </a:lnTo>
                <a:lnTo>
                  <a:pt x="1727" y="283"/>
                </a:lnTo>
                <a:lnTo>
                  <a:pt x="1768" y="282"/>
                </a:lnTo>
                <a:lnTo>
                  <a:pt x="1809" y="281"/>
                </a:lnTo>
                <a:lnTo>
                  <a:pt x="1851" y="279"/>
                </a:lnTo>
                <a:lnTo>
                  <a:pt x="1890" y="277"/>
                </a:lnTo>
                <a:lnTo>
                  <a:pt x="1931" y="276"/>
                </a:lnTo>
                <a:lnTo>
                  <a:pt x="1972" y="276"/>
                </a:lnTo>
                <a:lnTo>
                  <a:pt x="2012" y="277"/>
                </a:lnTo>
                <a:lnTo>
                  <a:pt x="2053" y="279"/>
                </a:lnTo>
                <a:lnTo>
                  <a:pt x="2130" y="277"/>
                </a:lnTo>
                <a:lnTo>
                  <a:pt x="2207" y="276"/>
                </a:lnTo>
                <a:lnTo>
                  <a:pt x="2284" y="274"/>
                </a:lnTo>
                <a:lnTo>
                  <a:pt x="2361" y="273"/>
                </a:lnTo>
                <a:lnTo>
                  <a:pt x="2437" y="273"/>
                </a:lnTo>
                <a:lnTo>
                  <a:pt x="2514" y="272"/>
                </a:lnTo>
                <a:lnTo>
                  <a:pt x="2591" y="271"/>
                </a:lnTo>
                <a:lnTo>
                  <a:pt x="2667" y="271"/>
                </a:lnTo>
                <a:lnTo>
                  <a:pt x="2744" y="270"/>
                </a:lnTo>
                <a:lnTo>
                  <a:pt x="2821" y="270"/>
                </a:lnTo>
                <a:lnTo>
                  <a:pt x="2897" y="269"/>
                </a:lnTo>
                <a:lnTo>
                  <a:pt x="2974" y="269"/>
                </a:lnTo>
                <a:lnTo>
                  <a:pt x="3052" y="268"/>
                </a:lnTo>
                <a:lnTo>
                  <a:pt x="3128" y="266"/>
                </a:lnTo>
                <a:lnTo>
                  <a:pt x="3206" y="265"/>
                </a:lnTo>
                <a:lnTo>
                  <a:pt x="3284" y="264"/>
                </a:lnTo>
                <a:lnTo>
                  <a:pt x="3333" y="261"/>
                </a:lnTo>
                <a:lnTo>
                  <a:pt x="3381" y="260"/>
                </a:lnTo>
                <a:lnTo>
                  <a:pt x="3430" y="260"/>
                </a:lnTo>
                <a:lnTo>
                  <a:pt x="3479" y="261"/>
                </a:lnTo>
                <a:lnTo>
                  <a:pt x="3528" y="262"/>
                </a:lnTo>
                <a:lnTo>
                  <a:pt x="3577" y="262"/>
                </a:lnTo>
                <a:lnTo>
                  <a:pt x="3603" y="261"/>
                </a:lnTo>
                <a:lnTo>
                  <a:pt x="3627" y="260"/>
                </a:lnTo>
                <a:lnTo>
                  <a:pt x="3653" y="258"/>
                </a:lnTo>
                <a:lnTo>
                  <a:pt x="3678" y="256"/>
                </a:lnTo>
                <a:lnTo>
                  <a:pt x="3689" y="258"/>
                </a:lnTo>
                <a:lnTo>
                  <a:pt x="3699" y="259"/>
                </a:lnTo>
                <a:lnTo>
                  <a:pt x="3709" y="260"/>
                </a:lnTo>
                <a:lnTo>
                  <a:pt x="3720" y="260"/>
                </a:lnTo>
                <a:lnTo>
                  <a:pt x="3742" y="260"/>
                </a:lnTo>
                <a:lnTo>
                  <a:pt x="3763" y="259"/>
                </a:lnTo>
                <a:lnTo>
                  <a:pt x="3785" y="257"/>
                </a:lnTo>
                <a:lnTo>
                  <a:pt x="3806" y="255"/>
                </a:lnTo>
                <a:lnTo>
                  <a:pt x="3829" y="254"/>
                </a:lnTo>
                <a:lnTo>
                  <a:pt x="3850" y="254"/>
                </a:lnTo>
                <a:lnTo>
                  <a:pt x="3948" y="254"/>
                </a:lnTo>
                <a:lnTo>
                  <a:pt x="4145" y="254"/>
                </a:lnTo>
                <a:lnTo>
                  <a:pt x="4428" y="254"/>
                </a:lnTo>
                <a:lnTo>
                  <a:pt x="4781" y="254"/>
                </a:lnTo>
                <a:lnTo>
                  <a:pt x="5191" y="253"/>
                </a:lnTo>
                <a:lnTo>
                  <a:pt x="5643" y="253"/>
                </a:lnTo>
                <a:lnTo>
                  <a:pt x="6125" y="252"/>
                </a:lnTo>
                <a:lnTo>
                  <a:pt x="6619" y="251"/>
                </a:lnTo>
                <a:lnTo>
                  <a:pt x="7114" y="251"/>
                </a:lnTo>
                <a:lnTo>
                  <a:pt x="7596" y="250"/>
                </a:lnTo>
                <a:lnTo>
                  <a:pt x="8048" y="249"/>
                </a:lnTo>
                <a:lnTo>
                  <a:pt x="8459" y="249"/>
                </a:lnTo>
                <a:lnTo>
                  <a:pt x="8813" y="248"/>
                </a:lnTo>
                <a:lnTo>
                  <a:pt x="9096" y="247"/>
                </a:lnTo>
                <a:lnTo>
                  <a:pt x="9296" y="247"/>
                </a:lnTo>
                <a:lnTo>
                  <a:pt x="9395" y="246"/>
                </a:lnTo>
                <a:lnTo>
                  <a:pt x="9434" y="247"/>
                </a:lnTo>
                <a:lnTo>
                  <a:pt x="9474" y="247"/>
                </a:lnTo>
                <a:lnTo>
                  <a:pt x="9515" y="246"/>
                </a:lnTo>
                <a:lnTo>
                  <a:pt x="9556" y="245"/>
                </a:lnTo>
                <a:lnTo>
                  <a:pt x="9597" y="243"/>
                </a:lnTo>
                <a:lnTo>
                  <a:pt x="9638" y="243"/>
                </a:lnTo>
                <a:lnTo>
                  <a:pt x="9677" y="243"/>
                </a:lnTo>
                <a:lnTo>
                  <a:pt x="9715" y="245"/>
                </a:lnTo>
                <a:lnTo>
                  <a:pt x="9735" y="244"/>
                </a:lnTo>
                <a:lnTo>
                  <a:pt x="9754" y="243"/>
                </a:lnTo>
                <a:lnTo>
                  <a:pt x="9772" y="243"/>
                </a:lnTo>
                <a:lnTo>
                  <a:pt x="9792" y="242"/>
                </a:lnTo>
                <a:lnTo>
                  <a:pt x="9800" y="251"/>
                </a:lnTo>
                <a:lnTo>
                  <a:pt x="9806" y="261"/>
                </a:lnTo>
                <a:lnTo>
                  <a:pt x="9811" y="274"/>
                </a:lnTo>
                <a:lnTo>
                  <a:pt x="9815" y="286"/>
                </a:lnTo>
                <a:lnTo>
                  <a:pt x="9822" y="310"/>
                </a:lnTo>
                <a:lnTo>
                  <a:pt x="9829" y="336"/>
                </a:lnTo>
                <a:lnTo>
                  <a:pt x="9832" y="350"/>
                </a:lnTo>
                <a:lnTo>
                  <a:pt x="9836" y="364"/>
                </a:lnTo>
                <a:lnTo>
                  <a:pt x="9841" y="377"/>
                </a:lnTo>
                <a:lnTo>
                  <a:pt x="9847" y="389"/>
                </a:lnTo>
                <a:lnTo>
                  <a:pt x="9860" y="415"/>
                </a:lnTo>
                <a:lnTo>
                  <a:pt x="9874" y="439"/>
                </a:lnTo>
                <a:lnTo>
                  <a:pt x="9890" y="464"/>
                </a:lnTo>
                <a:lnTo>
                  <a:pt x="9905" y="487"/>
                </a:lnTo>
                <a:lnTo>
                  <a:pt x="9921" y="511"/>
                </a:lnTo>
                <a:lnTo>
                  <a:pt x="9937" y="535"/>
                </a:lnTo>
                <a:lnTo>
                  <a:pt x="9945" y="539"/>
                </a:lnTo>
                <a:lnTo>
                  <a:pt x="9953" y="543"/>
                </a:lnTo>
                <a:lnTo>
                  <a:pt x="9957" y="547"/>
                </a:lnTo>
                <a:lnTo>
                  <a:pt x="9959" y="550"/>
                </a:lnTo>
                <a:lnTo>
                  <a:pt x="9960" y="555"/>
                </a:lnTo>
                <a:lnTo>
                  <a:pt x="9958" y="560"/>
                </a:lnTo>
                <a:lnTo>
                  <a:pt x="9957" y="566"/>
                </a:lnTo>
                <a:lnTo>
                  <a:pt x="9955" y="571"/>
                </a:lnTo>
                <a:lnTo>
                  <a:pt x="9952" y="575"/>
                </a:lnTo>
                <a:lnTo>
                  <a:pt x="9948" y="577"/>
                </a:lnTo>
                <a:lnTo>
                  <a:pt x="9944" y="578"/>
                </a:lnTo>
                <a:lnTo>
                  <a:pt x="9940" y="579"/>
                </a:lnTo>
                <a:lnTo>
                  <a:pt x="9934" y="579"/>
                </a:lnTo>
                <a:lnTo>
                  <a:pt x="9929" y="578"/>
                </a:lnTo>
                <a:lnTo>
                  <a:pt x="9919" y="576"/>
                </a:lnTo>
                <a:lnTo>
                  <a:pt x="9908" y="573"/>
                </a:lnTo>
                <a:lnTo>
                  <a:pt x="9903" y="573"/>
                </a:lnTo>
                <a:lnTo>
                  <a:pt x="9898" y="573"/>
                </a:lnTo>
                <a:lnTo>
                  <a:pt x="9893" y="574"/>
                </a:lnTo>
                <a:lnTo>
                  <a:pt x="9887" y="576"/>
                </a:lnTo>
                <a:lnTo>
                  <a:pt x="9877" y="580"/>
                </a:lnTo>
                <a:lnTo>
                  <a:pt x="9868" y="585"/>
                </a:lnTo>
                <a:lnTo>
                  <a:pt x="9859" y="592"/>
                </a:lnTo>
                <a:lnTo>
                  <a:pt x="9852" y="598"/>
                </a:lnTo>
                <a:lnTo>
                  <a:pt x="9844" y="605"/>
                </a:lnTo>
                <a:lnTo>
                  <a:pt x="9837" y="613"/>
                </a:lnTo>
                <a:lnTo>
                  <a:pt x="9831" y="621"/>
                </a:lnTo>
                <a:lnTo>
                  <a:pt x="9825" y="629"/>
                </a:lnTo>
                <a:lnTo>
                  <a:pt x="9820" y="639"/>
                </a:lnTo>
                <a:lnTo>
                  <a:pt x="9816" y="648"/>
                </a:lnTo>
                <a:lnTo>
                  <a:pt x="9813" y="657"/>
                </a:lnTo>
                <a:lnTo>
                  <a:pt x="9810" y="667"/>
                </a:lnTo>
                <a:lnTo>
                  <a:pt x="9808" y="676"/>
                </a:lnTo>
                <a:lnTo>
                  <a:pt x="9806" y="687"/>
                </a:lnTo>
                <a:lnTo>
                  <a:pt x="9805" y="696"/>
                </a:lnTo>
                <a:lnTo>
                  <a:pt x="9805" y="706"/>
                </a:lnTo>
                <a:lnTo>
                  <a:pt x="9807" y="711"/>
                </a:lnTo>
                <a:lnTo>
                  <a:pt x="9808" y="718"/>
                </a:lnTo>
                <a:lnTo>
                  <a:pt x="9807" y="721"/>
                </a:lnTo>
                <a:lnTo>
                  <a:pt x="9806" y="723"/>
                </a:lnTo>
                <a:lnTo>
                  <a:pt x="9805" y="726"/>
                </a:lnTo>
                <a:lnTo>
                  <a:pt x="9802" y="727"/>
                </a:lnTo>
                <a:lnTo>
                  <a:pt x="9798" y="729"/>
                </a:lnTo>
                <a:lnTo>
                  <a:pt x="9793" y="729"/>
                </a:lnTo>
                <a:lnTo>
                  <a:pt x="9790" y="729"/>
                </a:lnTo>
                <a:lnTo>
                  <a:pt x="9786" y="729"/>
                </a:lnTo>
                <a:lnTo>
                  <a:pt x="9780" y="726"/>
                </a:lnTo>
                <a:lnTo>
                  <a:pt x="9774" y="723"/>
                </a:lnTo>
                <a:lnTo>
                  <a:pt x="9768" y="718"/>
                </a:lnTo>
                <a:lnTo>
                  <a:pt x="9762" y="714"/>
                </a:lnTo>
                <a:lnTo>
                  <a:pt x="9756" y="710"/>
                </a:lnTo>
                <a:lnTo>
                  <a:pt x="9749" y="707"/>
                </a:lnTo>
                <a:lnTo>
                  <a:pt x="9737" y="706"/>
                </a:lnTo>
                <a:lnTo>
                  <a:pt x="9726" y="706"/>
                </a:lnTo>
                <a:lnTo>
                  <a:pt x="9715" y="707"/>
                </a:lnTo>
                <a:lnTo>
                  <a:pt x="9703" y="708"/>
                </a:lnTo>
                <a:lnTo>
                  <a:pt x="9693" y="711"/>
                </a:lnTo>
                <a:lnTo>
                  <a:pt x="9682" y="713"/>
                </a:lnTo>
                <a:lnTo>
                  <a:pt x="9672" y="717"/>
                </a:lnTo>
                <a:lnTo>
                  <a:pt x="9663" y="721"/>
                </a:lnTo>
                <a:lnTo>
                  <a:pt x="9652" y="726"/>
                </a:lnTo>
                <a:lnTo>
                  <a:pt x="9643" y="733"/>
                </a:lnTo>
                <a:lnTo>
                  <a:pt x="9634" y="739"/>
                </a:lnTo>
                <a:lnTo>
                  <a:pt x="9626" y="746"/>
                </a:lnTo>
                <a:lnTo>
                  <a:pt x="9619" y="754"/>
                </a:lnTo>
                <a:lnTo>
                  <a:pt x="9611" y="763"/>
                </a:lnTo>
                <a:lnTo>
                  <a:pt x="9604" y="772"/>
                </a:lnTo>
                <a:lnTo>
                  <a:pt x="9598" y="783"/>
                </a:lnTo>
                <a:lnTo>
                  <a:pt x="9594" y="803"/>
                </a:lnTo>
                <a:lnTo>
                  <a:pt x="9591" y="824"/>
                </a:lnTo>
                <a:lnTo>
                  <a:pt x="9590" y="843"/>
                </a:lnTo>
                <a:lnTo>
                  <a:pt x="9591" y="863"/>
                </a:lnTo>
                <a:lnTo>
                  <a:pt x="9593" y="883"/>
                </a:lnTo>
                <a:lnTo>
                  <a:pt x="9596" y="902"/>
                </a:lnTo>
                <a:lnTo>
                  <a:pt x="9599" y="911"/>
                </a:lnTo>
                <a:lnTo>
                  <a:pt x="9602" y="921"/>
                </a:lnTo>
                <a:lnTo>
                  <a:pt x="9606" y="930"/>
                </a:lnTo>
                <a:lnTo>
                  <a:pt x="9610" y="939"/>
                </a:lnTo>
                <a:lnTo>
                  <a:pt x="9618" y="950"/>
                </a:lnTo>
                <a:lnTo>
                  <a:pt x="9626" y="960"/>
                </a:lnTo>
                <a:lnTo>
                  <a:pt x="9635" y="969"/>
                </a:lnTo>
                <a:lnTo>
                  <a:pt x="9644" y="975"/>
                </a:lnTo>
                <a:lnTo>
                  <a:pt x="9655" y="979"/>
                </a:lnTo>
                <a:lnTo>
                  <a:pt x="9667" y="983"/>
                </a:lnTo>
                <a:lnTo>
                  <a:pt x="9678" y="985"/>
                </a:lnTo>
                <a:lnTo>
                  <a:pt x="9690" y="986"/>
                </a:lnTo>
                <a:lnTo>
                  <a:pt x="9702" y="987"/>
                </a:lnTo>
                <a:lnTo>
                  <a:pt x="9715" y="986"/>
                </a:lnTo>
                <a:lnTo>
                  <a:pt x="9728" y="986"/>
                </a:lnTo>
                <a:lnTo>
                  <a:pt x="9740" y="985"/>
                </a:lnTo>
                <a:lnTo>
                  <a:pt x="9764" y="982"/>
                </a:lnTo>
                <a:lnTo>
                  <a:pt x="9786" y="980"/>
                </a:lnTo>
                <a:lnTo>
                  <a:pt x="9790" y="983"/>
                </a:lnTo>
                <a:lnTo>
                  <a:pt x="9793" y="987"/>
                </a:lnTo>
                <a:lnTo>
                  <a:pt x="9795" y="991"/>
                </a:lnTo>
                <a:lnTo>
                  <a:pt x="9796" y="995"/>
                </a:lnTo>
                <a:lnTo>
                  <a:pt x="9798" y="1004"/>
                </a:lnTo>
                <a:lnTo>
                  <a:pt x="9798" y="1015"/>
                </a:lnTo>
                <a:lnTo>
                  <a:pt x="9796" y="1026"/>
                </a:lnTo>
                <a:lnTo>
                  <a:pt x="9795" y="1037"/>
                </a:lnTo>
                <a:lnTo>
                  <a:pt x="9796" y="1042"/>
                </a:lnTo>
                <a:lnTo>
                  <a:pt x="9798" y="1047"/>
                </a:lnTo>
                <a:lnTo>
                  <a:pt x="9799" y="1052"/>
                </a:lnTo>
                <a:lnTo>
                  <a:pt x="9802" y="1057"/>
                </a:lnTo>
                <a:lnTo>
                  <a:pt x="9808" y="1067"/>
                </a:lnTo>
                <a:lnTo>
                  <a:pt x="9814" y="1076"/>
                </a:lnTo>
                <a:lnTo>
                  <a:pt x="9821" y="1085"/>
                </a:lnTo>
                <a:lnTo>
                  <a:pt x="9828" y="1094"/>
                </a:lnTo>
                <a:lnTo>
                  <a:pt x="9836" y="1102"/>
                </a:lnTo>
                <a:lnTo>
                  <a:pt x="9845" y="1109"/>
                </a:lnTo>
                <a:lnTo>
                  <a:pt x="9854" y="1116"/>
                </a:lnTo>
                <a:lnTo>
                  <a:pt x="9863" y="1122"/>
                </a:lnTo>
                <a:lnTo>
                  <a:pt x="9873" y="1127"/>
                </a:lnTo>
                <a:lnTo>
                  <a:pt x="9882" y="1131"/>
                </a:lnTo>
                <a:lnTo>
                  <a:pt x="9894" y="1135"/>
                </a:lnTo>
                <a:lnTo>
                  <a:pt x="9905" y="1138"/>
                </a:lnTo>
                <a:lnTo>
                  <a:pt x="9916" y="1141"/>
                </a:lnTo>
                <a:lnTo>
                  <a:pt x="9927" y="1143"/>
                </a:lnTo>
                <a:lnTo>
                  <a:pt x="9940" y="1144"/>
                </a:lnTo>
                <a:lnTo>
                  <a:pt x="9952" y="1144"/>
                </a:lnTo>
                <a:lnTo>
                  <a:pt x="9957" y="1151"/>
                </a:lnTo>
                <a:lnTo>
                  <a:pt x="9960" y="1157"/>
                </a:lnTo>
                <a:lnTo>
                  <a:pt x="9961" y="1162"/>
                </a:lnTo>
                <a:lnTo>
                  <a:pt x="9961" y="1167"/>
                </a:lnTo>
                <a:lnTo>
                  <a:pt x="9959" y="1172"/>
                </a:lnTo>
                <a:lnTo>
                  <a:pt x="9955" y="1177"/>
                </a:lnTo>
                <a:lnTo>
                  <a:pt x="9951" y="1182"/>
                </a:lnTo>
                <a:lnTo>
                  <a:pt x="9946" y="1187"/>
                </a:lnTo>
                <a:lnTo>
                  <a:pt x="9936" y="1198"/>
                </a:lnTo>
                <a:lnTo>
                  <a:pt x="9924" y="1208"/>
                </a:lnTo>
                <a:lnTo>
                  <a:pt x="9920" y="1213"/>
                </a:lnTo>
                <a:lnTo>
                  <a:pt x="9916" y="1219"/>
                </a:lnTo>
                <a:lnTo>
                  <a:pt x="9913" y="1225"/>
                </a:lnTo>
                <a:lnTo>
                  <a:pt x="9912" y="1231"/>
                </a:lnTo>
                <a:close/>
                <a:moveTo>
                  <a:pt x="9860" y="564"/>
                </a:moveTo>
                <a:lnTo>
                  <a:pt x="9847" y="576"/>
                </a:lnTo>
                <a:lnTo>
                  <a:pt x="9834" y="587"/>
                </a:lnTo>
                <a:lnTo>
                  <a:pt x="9823" y="601"/>
                </a:lnTo>
                <a:lnTo>
                  <a:pt x="9813" y="614"/>
                </a:lnTo>
                <a:lnTo>
                  <a:pt x="9804" y="628"/>
                </a:lnTo>
                <a:lnTo>
                  <a:pt x="9796" y="643"/>
                </a:lnTo>
                <a:lnTo>
                  <a:pt x="9790" y="659"/>
                </a:lnTo>
                <a:lnTo>
                  <a:pt x="9786" y="675"/>
                </a:lnTo>
                <a:lnTo>
                  <a:pt x="9782" y="680"/>
                </a:lnTo>
                <a:lnTo>
                  <a:pt x="9777" y="683"/>
                </a:lnTo>
                <a:lnTo>
                  <a:pt x="9772" y="686"/>
                </a:lnTo>
                <a:lnTo>
                  <a:pt x="9767" y="688"/>
                </a:lnTo>
                <a:lnTo>
                  <a:pt x="9762" y="688"/>
                </a:lnTo>
                <a:lnTo>
                  <a:pt x="9756" y="688"/>
                </a:lnTo>
                <a:lnTo>
                  <a:pt x="9749" y="688"/>
                </a:lnTo>
                <a:lnTo>
                  <a:pt x="9743" y="687"/>
                </a:lnTo>
                <a:lnTo>
                  <a:pt x="9731" y="683"/>
                </a:lnTo>
                <a:lnTo>
                  <a:pt x="9719" y="680"/>
                </a:lnTo>
                <a:lnTo>
                  <a:pt x="9708" y="677"/>
                </a:lnTo>
                <a:lnTo>
                  <a:pt x="9696" y="676"/>
                </a:lnTo>
                <a:lnTo>
                  <a:pt x="9685" y="679"/>
                </a:lnTo>
                <a:lnTo>
                  <a:pt x="9675" y="682"/>
                </a:lnTo>
                <a:lnTo>
                  <a:pt x="9664" y="688"/>
                </a:lnTo>
                <a:lnTo>
                  <a:pt x="9654" y="693"/>
                </a:lnTo>
                <a:lnTo>
                  <a:pt x="9644" y="698"/>
                </a:lnTo>
                <a:lnTo>
                  <a:pt x="9635" y="704"/>
                </a:lnTo>
                <a:lnTo>
                  <a:pt x="9627" y="711"/>
                </a:lnTo>
                <a:lnTo>
                  <a:pt x="9619" y="718"/>
                </a:lnTo>
                <a:lnTo>
                  <a:pt x="9610" y="726"/>
                </a:lnTo>
                <a:lnTo>
                  <a:pt x="9603" y="735"/>
                </a:lnTo>
                <a:lnTo>
                  <a:pt x="9597" y="743"/>
                </a:lnTo>
                <a:lnTo>
                  <a:pt x="9591" y="752"/>
                </a:lnTo>
                <a:lnTo>
                  <a:pt x="9585" y="761"/>
                </a:lnTo>
                <a:lnTo>
                  <a:pt x="9580" y="771"/>
                </a:lnTo>
                <a:lnTo>
                  <a:pt x="9575" y="782"/>
                </a:lnTo>
                <a:lnTo>
                  <a:pt x="9571" y="792"/>
                </a:lnTo>
                <a:lnTo>
                  <a:pt x="9566" y="805"/>
                </a:lnTo>
                <a:lnTo>
                  <a:pt x="9562" y="818"/>
                </a:lnTo>
                <a:lnTo>
                  <a:pt x="9559" y="834"/>
                </a:lnTo>
                <a:lnTo>
                  <a:pt x="9557" y="848"/>
                </a:lnTo>
                <a:lnTo>
                  <a:pt x="9556" y="863"/>
                </a:lnTo>
                <a:lnTo>
                  <a:pt x="9557" y="879"/>
                </a:lnTo>
                <a:lnTo>
                  <a:pt x="9559" y="894"/>
                </a:lnTo>
                <a:lnTo>
                  <a:pt x="9564" y="909"/>
                </a:lnTo>
                <a:lnTo>
                  <a:pt x="9568" y="918"/>
                </a:lnTo>
                <a:lnTo>
                  <a:pt x="9571" y="926"/>
                </a:lnTo>
                <a:lnTo>
                  <a:pt x="9575" y="933"/>
                </a:lnTo>
                <a:lnTo>
                  <a:pt x="9580" y="940"/>
                </a:lnTo>
                <a:lnTo>
                  <a:pt x="9585" y="947"/>
                </a:lnTo>
                <a:lnTo>
                  <a:pt x="9591" y="953"/>
                </a:lnTo>
                <a:lnTo>
                  <a:pt x="9598" y="960"/>
                </a:lnTo>
                <a:lnTo>
                  <a:pt x="9604" y="967"/>
                </a:lnTo>
                <a:lnTo>
                  <a:pt x="9635" y="988"/>
                </a:lnTo>
                <a:lnTo>
                  <a:pt x="9666" y="1010"/>
                </a:lnTo>
                <a:lnTo>
                  <a:pt x="9762" y="1012"/>
                </a:lnTo>
                <a:lnTo>
                  <a:pt x="9767" y="1027"/>
                </a:lnTo>
                <a:lnTo>
                  <a:pt x="9771" y="1043"/>
                </a:lnTo>
                <a:lnTo>
                  <a:pt x="9773" y="1051"/>
                </a:lnTo>
                <a:lnTo>
                  <a:pt x="9776" y="1060"/>
                </a:lnTo>
                <a:lnTo>
                  <a:pt x="9779" y="1068"/>
                </a:lnTo>
                <a:lnTo>
                  <a:pt x="9783" y="1076"/>
                </a:lnTo>
                <a:lnTo>
                  <a:pt x="9793" y="1091"/>
                </a:lnTo>
                <a:lnTo>
                  <a:pt x="9805" y="1107"/>
                </a:lnTo>
                <a:lnTo>
                  <a:pt x="9811" y="1114"/>
                </a:lnTo>
                <a:lnTo>
                  <a:pt x="9818" y="1121"/>
                </a:lnTo>
                <a:lnTo>
                  <a:pt x="9825" y="1127"/>
                </a:lnTo>
                <a:lnTo>
                  <a:pt x="9832" y="1133"/>
                </a:lnTo>
                <a:lnTo>
                  <a:pt x="9840" y="1138"/>
                </a:lnTo>
                <a:lnTo>
                  <a:pt x="9849" y="1143"/>
                </a:lnTo>
                <a:lnTo>
                  <a:pt x="9857" y="1149"/>
                </a:lnTo>
                <a:lnTo>
                  <a:pt x="9866" y="1152"/>
                </a:lnTo>
                <a:lnTo>
                  <a:pt x="9874" y="1156"/>
                </a:lnTo>
                <a:lnTo>
                  <a:pt x="9883" y="1158"/>
                </a:lnTo>
                <a:lnTo>
                  <a:pt x="9894" y="1160"/>
                </a:lnTo>
                <a:lnTo>
                  <a:pt x="9903" y="1161"/>
                </a:lnTo>
                <a:lnTo>
                  <a:pt x="9906" y="1166"/>
                </a:lnTo>
                <a:lnTo>
                  <a:pt x="9907" y="1171"/>
                </a:lnTo>
                <a:lnTo>
                  <a:pt x="9908" y="1177"/>
                </a:lnTo>
                <a:lnTo>
                  <a:pt x="9907" y="1182"/>
                </a:lnTo>
                <a:lnTo>
                  <a:pt x="9905" y="1187"/>
                </a:lnTo>
                <a:lnTo>
                  <a:pt x="9903" y="1191"/>
                </a:lnTo>
                <a:lnTo>
                  <a:pt x="9901" y="1197"/>
                </a:lnTo>
                <a:lnTo>
                  <a:pt x="9897" y="1202"/>
                </a:lnTo>
                <a:lnTo>
                  <a:pt x="9891" y="1211"/>
                </a:lnTo>
                <a:lnTo>
                  <a:pt x="9883" y="1221"/>
                </a:lnTo>
                <a:lnTo>
                  <a:pt x="9880" y="1225"/>
                </a:lnTo>
                <a:lnTo>
                  <a:pt x="9878" y="1230"/>
                </a:lnTo>
                <a:lnTo>
                  <a:pt x="9876" y="1235"/>
                </a:lnTo>
                <a:lnTo>
                  <a:pt x="9875" y="1241"/>
                </a:lnTo>
                <a:lnTo>
                  <a:pt x="9866" y="1262"/>
                </a:lnTo>
                <a:lnTo>
                  <a:pt x="9858" y="1283"/>
                </a:lnTo>
                <a:lnTo>
                  <a:pt x="9852" y="1305"/>
                </a:lnTo>
                <a:lnTo>
                  <a:pt x="9846" y="1327"/>
                </a:lnTo>
                <a:lnTo>
                  <a:pt x="9840" y="1350"/>
                </a:lnTo>
                <a:lnTo>
                  <a:pt x="9835" y="1372"/>
                </a:lnTo>
                <a:lnTo>
                  <a:pt x="9829" y="1395"/>
                </a:lnTo>
                <a:lnTo>
                  <a:pt x="9823" y="1416"/>
                </a:lnTo>
                <a:lnTo>
                  <a:pt x="9815" y="1420"/>
                </a:lnTo>
                <a:lnTo>
                  <a:pt x="9806" y="1423"/>
                </a:lnTo>
                <a:lnTo>
                  <a:pt x="9796" y="1426"/>
                </a:lnTo>
                <a:lnTo>
                  <a:pt x="9786" y="1428"/>
                </a:lnTo>
                <a:lnTo>
                  <a:pt x="9765" y="1430"/>
                </a:lnTo>
                <a:lnTo>
                  <a:pt x="9743" y="1430"/>
                </a:lnTo>
                <a:lnTo>
                  <a:pt x="9720" y="1430"/>
                </a:lnTo>
                <a:lnTo>
                  <a:pt x="9697" y="1429"/>
                </a:lnTo>
                <a:lnTo>
                  <a:pt x="9675" y="1430"/>
                </a:lnTo>
                <a:lnTo>
                  <a:pt x="9653" y="1431"/>
                </a:lnTo>
                <a:lnTo>
                  <a:pt x="9592" y="1430"/>
                </a:lnTo>
                <a:lnTo>
                  <a:pt x="9532" y="1431"/>
                </a:lnTo>
                <a:lnTo>
                  <a:pt x="9470" y="1431"/>
                </a:lnTo>
                <a:lnTo>
                  <a:pt x="9409" y="1432"/>
                </a:lnTo>
                <a:lnTo>
                  <a:pt x="9349" y="1433"/>
                </a:lnTo>
                <a:lnTo>
                  <a:pt x="9287" y="1433"/>
                </a:lnTo>
                <a:lnTo>
                  <a:pt x="9227" y="1433"/>
                </a:lnTo>
                <a:lnTo>
                  <a:pt x="9168" y="1431"/>
                </a:lnTo>
                <a:lnTo>
                  <a:pt x="9164" y="1433"/>
                </a:lnTo>
                <a:lnTo>
                  <a:pt x="9161" y="1434"/>
                </a:lnTo>
                <a:lnTo>
                  <a:pt x="9157" y="1435"/>
                </a:lnTo>
                <a:lnTo>
                  <a:pt x="9153" y="1436"/>
                </a:lnTo>
                <a:lnTo>
                  <a:pt x="9150" y="1435"/>
                </a:lnTo>
                <a:lnTo>
                  <a:pt x="9147" y="1435"/>
                </a:lnTo>
                <a:lnTo>
                  <a:pt x="9145" y="1433"/>
                </a:lnTo>
                <a:lnTo>
                  <a:pt x="9142" y="1431"/>
                </a:lnTo>
                <a:lnTo>
                  <a:pt x="2998" y="1449"/>
                </a:lnTo>
                <a:lnTo>
                  <a:pt x="2906" y="1450"/>
                </a:lnTo>
                <a:lnTo>
                  <a:pt x="2813" y="1450"/>
                </a:lnTo>
                <a:lnTo>
                  <a:pt x="2723" y="1451"/>
                </a:lnTo>
                <a:lnTo>
                  <a:pt x="2632" y="1451"/>
                </a:lnTo>
                <a:lnTo>
                  <a:pt x="2542" y="1452"/>
                </a:lnTo>
                <a:lnTo>
                  <a:pt x="2451" y="1453"/>
                </a:lnTo>
                <a:lnTo>
                  <a:pt x="2361" y="1453"/>
                </a:lnTo>
                <a:lnTo>
                  <a:pt x="2270" y="1454"/>
                </a:lnTo>
                <a:lnTo>
                  <a:pt x="2180" y="1455"/>
                </a:lnTo>
                <a:lnTo>
                  <a:pt x="2090" y="1456"/>
                </a:lnTo>
                <a:lnTo>
                  <a:pt x="2000" y="1457"/>
                </a:lnTo>
                <a:lnTo>
                  <a:pt x="1909" y="1458"/>
                </a:lnTo>
                <a:lnTo>
                  <a:pt x="1819" y="1459"/>
                </a:lnTo>
                <a:lnTo>
                  <a:pt x="1728" y="1460"/>
                </a:lnTo>
                <a:lnTo>
                  <a:pt x="1637" y="1462"/>
                </a:lnTo>
                <a:lnTo>
                  <a:pt x="1545" y="1463"/>
                </a:lnTo>
                <a:lnTo>
                  <a:pt x="1508" y="1464"/>
                </a:lnTo>
                <a:lnTo>
                  <a:pt x="1470" y="1463"/>
                </a:lnTo>
                <a:lnTo>
                  <a:pt x="1432" y="1462"/>
                </a:lnTo>
                <a:lnTo>
                  <a:pt x="1394" y="1461"/>
                </a:lnTo>
                <a:lnTo>
                  <a:pt x="1356" y="1459"/>
                </a:lnTo>
                <a:lnTo>
                  <a:pt x="1318" y="1459"/>
                </a:lnTo>
                <a:lnTo>
                  <a:pt x="1280" y="1459"/>
                </a:lnTo>
                <a:lnTo>
                  <a:pt x="1243" y="1461"/>
                </a:lnTo>
                <a:lnTo>
                  <a:pt x="1236" y="1437"/>
                </a:lnTo>
                <a:lnTo>
                  <a:pt x="1230" y="1411"/>
                </a:lnTo>
                <a:lnTo>
                  <a:pt x="1224" y="1386"/>
                </a:lnTo>
                <a:lnTo>
                  <a:pt x="1218" y="1361"/>
                </a:lnTo>
                <a:lnTo>
                  <a:pt x="1212" y="1336"/>
                </a:lnTo>
                <a:lnTo>
                  <a:pt x="1203" y="1312"/>
                </a:lnTo>
                <a:lnTo>
                  <a:pt x="1199" y="1301"/>
                </a:lnTo>
                <a:lnTo>
                  <a:pt x="1194" y="1290"/>
                </a:lnTo>
                <a:lnTo>
                  <a:pt x="1188" y="1278"/>
                </a:lnTo>
                <a:lnTo>
                  <a:pt x="1182" y="1268"/>
                </a:lnTo>
                <a:lnTo>
                  <a:pt x="1192" y="1261"/>
                </a:lnTo>
                <a:lnTo>
                  <a:pt x="1201" y="1254"/>
                </a:lnTo>
                <a:lnTo>
                  <a:pt x="1210" y="1246"/>
                </a:lnTo>
                <a:lnTo>
                  <a:pt x="1218" y="1237"/>
                </a:lnTo>
                <a:lnTo>
                  <a:pt x="1226" y="1228"/>
                </a:lnTo>
                <a:lnTo>
                  <a:pt x="1233" y="1219"/>
                </a:lnTo>
                <a:lnTo>
                  <a:pt x="1239" y="1209"/>
                </a:lnTo>
                <a:lnTo>
                  <a:pt x="1245" y="1199"/>
                </a:lnTo>
                <a:lnTo>
                  <a:pt x="1250" y="1188"/>
                </a:lnTo>
                <a:lnTo>
                  <a:pt x="1256" y="1177"/>
                </a:lnTo>
                <a:lnTo>
                  <a:pt x="1260" y="1167"/>
                </a:lnTo>
                <a:lnTo>
                  <a:pt x="1264" y="1156"/>
                </a:lnTo>
                <a:lnTo>
                  <a:pt x="1270" y="1132"/>
                </a:lnTo>
                <a:lnTo>
                  <a:pt x="1274" y="1110"/>
                </a:lnTo>
                <a:lnTo>
                  <a:pt x="1278" y="1106"/>
                </a:lnTo>
                <a:lnTo>
                  <a:pt x="1281" y="1104"/>
                </a:lnTo>
                <a:lnTo>
                  <a:pt x="1285" y="1104"/>
                </a:lnTo>
                <a:lnTo>
                  <a:pt x="1289" y="1104"/>
                </a:lnTo>
                <a:lnTo>
                  <a:pt x="1299" y="1105"/>
                </a:lnTo>
                <a:lnTo>
                  <a:pt x="1308" y="1107"/>
                </a:lnTo>
                <a:lnTo>
                  <a:pt x="1340" y="1099"/>
                </a:lnTo>
                <a:lnTo>
                  <a:pt x="1374" y="1091"/>
                </a:lnTo>
                <a:lnTo>
                  <a:pt x="1391" y="1086"/>
                </a:lnTo>
                <a:lnTo>
                  <a:pt x="1407" y="1080"/>
                </a:lnTo>
                <a:lnTo>
                  <a:pt x="1422" y="1074"/>
                </a:lnTo>
                <a:lnTo>
                  <a:pt x="1438" y="1067"/>
                </a:lnTo>
                <a:lnTo>
                  <a:pt x="1453" y="1059"/>
                </a:lnTo>
                <a:lnTo>
                  <a:pt x="1466" y="1048"/>
                </a:lnTo>
                <a:lnTo>
                  <a:pt x="1479" y="1038"/>
                </a:lnTo>
                <a:lnTo>
                  <a:pt x="1492" y="1027"/>
                </a:lnTo>
                <a:lnTo>
                  <a:pt x="1502" y="1014"/>
                </a:lnTo>
                <a:lnTo>
                  <a:pt x="1512" y="999"/>
                </a:lnTo>
                <a:lnTo>
                  <a:pt x="1516" y="991"/>
                </a:lnTo>
                <a:lnTo>
                  <a:pt x="1520" y="983"/>
                </a:lnTo>
                <a:lnTo>
                  <a:pt x="1523" y="974"/>
                </a:lnTo>
                <a:lnTo>
                  <a:pt x="1526" y="966"/>
                </a:lnTo>
                <a:lnTo>
                  <a:pt x="1531" y="942"/>
                </a:lnTo>
                <a:lnTo>
                  <a:pt x="1533" y="918"/>
                </a:lnTo>
                <a:lnTo>
                  <a:pt x="1533" y="905"/>
                </a:lnTo>
                <a:lnTo>
                  <a:pt x="1533" y="893"/>
                </a:lnTo>
                <a:lnTo>
                  <a:pt x="1532" y="881"/>
                </a:lnTo>
                <a:lnTo>
                  <a:pt x="1531" y="868"/>
                </a:lnTo>
                <a:lnTo>
                  <a:pt x="1528" y="856"/>
                </a:lnTo>
                <a:lnTo>
                  <a:pt x="1524" y="845"/>
                </a:lnTo>
                <a:lnTo>
                  <a:pt x="1520" y="833"/>
                </a:lnTo>
                <a:lnTo>
                  <a:pt x="1515" y="821"/>
                </a:lnTo>
                <a:lnTo>
                  <a:pt x="1509" y="811"/>
                </a:lnTo>
                <a:lnTo>
                  <a:pt x="1502" y="802"/>
                </a:lnTo>
                <a:lnTo>
                  <a:pt x="1493" y="793"/>
                </a:lnTo>
                <a:lnTo>
                  <a:pt x="1484" y="784"/>
                </a:lnTo>
                <a:lnTo>
                  <a:pt x="1467" y="772"/>
                </a:lnTo>
                <a:lnTo>
                  <a:pt x="1451" y="762"/>
                </a:lnTo>
                <a:lnTo>
                  <a:pt x="1433" y="754"/>
                </a:lnTo>
                <a:lnTo>
                  <a:pt x="1416" y="747"/>
                </a:lnTo>
                <a:lnTo>
                  <a:pt x="1398" y="742"/>
                </a:lnTo>
                <a:lnTo>
                  <a:pt x="1378" y="738"/>
                </a:lnTo>
                <a:lnTo>
                  <a:pt x="1359" y="735"/>
                </a:lnTo>
                <a:lnTo>
                  <a:pt x="1338" y="734"/>
                </a:lnTo>
                <a:lnTo>
                  <a:pt x="1274" y="750"/>
                </a:lnTo>
                <a:lnTo>
                  <a:pt x="1270" y="741"/>
                </a:lnTo>
                <a:lnTo>
                  <a:pt x="1267" y="732"/>
                </a:lnTo>
                <a:lnTo>
                  <a:pt x="1264" y="722"/>
                </a:lnTo>
                <a:lnTo>
                  <a:pt x="1261" y="712"/>
                </a:lnTo>
                <a:lnTo>
                  <a:pt x="1257" y="693"/>
                </a:lnTo>
                <a:lnTo>
                  <a:pt x="1253" y="673"/>
                </a:lnTo>
                <a:lnTo>
                  <a:pt x="1228" y="646"/>
                </a:lnTo>
                <a:lnTo>
                  <a:pt x="1201" y="620"/>
                </a:lnTo>
                <a:lnTo>
                  <a:pt x="1174" y="594"/>
                </a:lnTo>
                <a:lnTo>
                  <a:pt x="1148" y="566"/>
                </a:lnTo>
                <a:lnTo>
                  <a:pt x="1147" y="561"/>
                </a:lnTo>
                <a:lnTo>
                  <a:pt x="1148" y="557"/>
                </a:lnTo>
                <a:lnTo>
                  <a:pt x="1149" y="552"/>
                </a:lnTo>
                <a:lnTo>
                  <a:pt x="1150" y="547"/>
                </a:lnTo>
                <a:lnTo>
                  <a:pt x="1154" y="537"/>
                </a:lnTo>
                <a:lnTo>
                  <a:pt x="1159" y="528"/>
                </a:lnTo>
                <a:lnTo>
                  <a:pt x="1172" y="512"/>
                </a:lnTo>
                <a:lnTo>
                  <a:pt x="1185" y="495"/>
                </a:lnTo>
                <a:lnTo>
                  <a:pt x="1192" y="474"/>
                </a:lnTo>
                <a:lnTo>
                  <a:pt x="1199" y="454"/>
                </a:lnTo>
                <a:lnTo>
                  <a:pt x="1208" y="433"/>
                </a:lnTo>
                <a:lnTo>
                  <a:pt x="1215" y="413"/>
                </a:lnTo>
                <a:lnTo>
                  <a:pt x="1221" y="391"/>
                </a:lnTo>
                <a:lnTo>
                  <a:pt x="1226" y="370"/>
                </a:lnTo>
                <a:lnTo>
                  <a:pt x="1228" y="359"/>
                </a:lnTo>
                <a:lnTo>
                  <a:pt x="1230" y="348"/>
                </a:lnTo>
                <a:lnTo>
                  <a:pt x="1231" y="337"/>
                </a:lnTo>
                <a:lnTo>
                  <a:pt x="1231" y="326"/>
                </a:lnTo>
                <a:lnTo>
                  <a:pt x="1248" y="323"/>
                </a:lnTo>
                <a:lnTo>
                  <a:pt x="1266" y="321"/>
                </a:lnTo>
                <a:lnTo>
                  <a:pt x="1284" y="321"/>
                </a:lnTo>
                <a:lnTo>
                  <a:pt x="1302" y="320"/>
                </a:lnTo>
                <a:lnTo>
                  <a:pt x="1338" y="321"/>
                </a:lnTo>
                <a:lnTo>
                  <a:pt x="1375" y="322"/>
                </a:lnTo>
                <a:lnTo>
                  <a:pt x="1412" y="323"/>
                </a:lnTo>
                <a:lnTo>
                  <a:pt x="1448" y="322"/>
                </a:lnTo>
                <a:lnTo>
                  <a:pt x="1465" y="321"/>
                </a:lnTo>
                <a:lnTo>
                  <a:pt x="1484" y="318"/>
                </a:lnTo>
                <a:lnTo>
                  <a:pt x="1500" y="315"/>
                </a:lnTo>
                <a:lnTo>
                  <a:pt x="1517" y="309"/>
                </a:lnTo>
                <a:lnTo>
                  <a:pt x="1718" y="310"/>
                </a:lnTo>
                <a:lnTo>
                  <a:pt x="1842" y="308"/>
                </a:lnTo>
                <a:lnTo>
                  <a:pt x="1966" y="306"/>
                </a:lnTo>
                <a:lnTo>
                  <a:pt x="2091" y="305"/>
                </a:lnTo>
                <a:lnTo>
                  <a:pt x="2215" y="303"/>
                </a:lnTo>
                <a:lnTo>
                  <a:pt x="2340" y="302"/>
                </a:lnTo>
                <a:lnTo>
                  <a:pt x="2464" y="301"/>
                </a:lnTo>
                <a:lnTo>
                  <a:pt x="2589" y="300"/>
                </a:lnTo>
                <a:lnTo>
                  <a:pt x="2712" y="298"/>
                </a:lnTo>
                <a:lnTo>
                  <a:pt x="2837" y="297"/>
                </a:lnTo>
                <a:lnTo>
                  <a:pt x="2961" y="296"/>
                </a:lnTo>
                <a:lnTo>
                  <a:pt x="3085" y="295"/>
                </a:lnTo>
                <a:lnTo>
                  <a:pt x="3209" y="294"/>
                </a:lnTo>
                <a:lnTo>
                  <a:pt x="3334" y="292"/>
                </a:lnTo>
                <a:lnTo>
                  <a:pt x="3458" y="291"/>
                </a:lnTo>
                <a:lnTo>
                  <a:pt x="3581" y="289"/>
                </a:lnTo>
                <a:lnTo>
                  <a:pt x="3706" y="287"/>
                </a:lnTo>
                <a:lnTo>
                  <a:pt x="3831" y="286"/>
                </a:lnTo>
                <a:lnTo>
                  <a:pt x="4056" y="286"/>
                </a:lnTo>
                <a:lnTo>
                  <a:pt x="4365" y="285"/>
                </a:lnTo>
                <a:lnTo>
                  <a:pt x="4747" y="284"/>
                </a:lnTo>
                <a:lnTo>
                  <a:pt x="5184" y="284"/>
                </a:lnTo>
                <a:lnTo>
                  <a:pt x="5665" y="283"/>
                </a:lnTo>
                <a:lnTo>
                  <a:pt x="6173" y="283"/>
                </a:lnTo>
                <a:lnTo>
                  <a:pt x="6696" y="282"/>
                </a:lnTo>
                <a:lnTo>
                  <a:pt x="7218" y="281"/>
                </a:lnTo>
                <a:lnTo>
                  <a:pt x="7727" y="281"/>
                </a:lnTo>
                <a:lnTo>
                  <a:pt x="8208" y="280"/>
                </a:lnTo>
                <a:lnTo>
                  <a:pt x="8646" y="280"/>
                </a:lnTo>
                <a:lnTo>
                  <a:pt x="9028" y="279"/>
                </a:lnTo>
                <a:lnTo>
                  <a:pt x="9339" y="278"/>
                </a:lnTo>
                <a:lnTo>
                  <a:pt x="9564" y="278"/>
                </a:lnTo>
                <a:lnTo>
                  <a:pt x="9690" y="277"/>
                </a:lnTo>
                <a:lnTo>
                  <a:pt x="9780" y="273"/>
                </a:lnTo>
                <a:lnTo>
                  <a:pt x="9787" y="284"/>
                </a:lnTo>
                <a:lnTo>
                  <a:pt x="9793" y="296"/>
                </a:lnTo>
                <a:lnTo>
                  <a:pt x="9799" y="308"/>
                </a:lnTo>
                <a:lnTo>
                  <a:pt x="9803" y="322"/>
                </a:lnTo>
                <a:lnTo>
                  <a:pt x="9807" y="335"/>
                </a:lnTo>
                <a:lnTo>
                  <a:pt x="9812" y="348"/>
                </a:lnTo>
                <a:lnTo>
                  <a:pt x="9817" y="361"/>
                </a:lnTo>
                <a:lnTo>
                  <a:pt x="9823" y="374"/>
                </a:lnTo>
                <a:lnTo>
                  <a:pt x="9832" y="395"/>
                </a:lnTo>
                <a:lnTo>
                  <a:pt x="9842" y="417"/>
                </a:lnTo>
                <a:lnTo>
                  <a:pt x="9853" y="438"/>
                </a:lnTo>
                <a:lnTo>
                  <a:pt x="9864" y="460"/>
                </a:lnTo>
                <a:lnTo>
                  <a:pt x="9876" y="480"/>
                </a:lnTo>
                <a:lnTo>
                  <a:pt x="9888" y="501"/>
                </a:lnTo>
                <a:lnTo>
                  <a:pt x="9902" y="520"/>
                </a:lnTo>
                <a:lnTo>
                  <a:pt x="9915" y="538"/>
                </a:lnTo>
                <a:lnTo>
                  <a:pt x="9910" y="544"/>
                </a:lnTo>
                <a:lnTo>
                  <a:pt x="9904" y="549"/>
                </a:lnTo>
                <a:lnTo>
                  <a:pt x="9897" y="553"/>
                </a:lnTo>
                <a:lnTo>
                  <a:pt x="9890" y="555"/>
                </a:lnTo>
                <a:lnTo>
                  <a:pt x="9874" y="559"/>
                </a:lnTo>
                <a:lnTo>
                  <a:pt x="9860" y="564"/>
                </a:lnTo>
                <a:close/>
                <a:moveTo>
                  <a:pt x="9765" y="925"/>
                </a:moveTo>
                <a:lnTo>
                  <a:pt x="9753" y="928"/>
                </a:lnTo>
                <a:lnTo>
                  <a:pt x="9741" y="929"/>
                </a:lnTo>
                <a:lnTo>
                  <a:pt x="9729" y="929"/>
                </a:lnTo>
                <a:lnTo>
                  <a:pt x="9717" y="928"/>
                </a:lnTo>
                <a:lnTo>
                  <a:pt x="9706" y="926"/>
                </a:lnTo>
                <a:lnTo>
                  <a:pt x="9694" y="924"/>
                </a:lnTo>
                <a:lnTo>
                  <a:pt x="9683" y="921"/>
                </a:lnTo>
                <a:lnTo>
                  <a:pt x="9672" y="917"/>
                </a:lnTo>
                <a:lnTo>
                  <a:pt x="9665" y="911"/>
                </a:lnTo>
                <a:lnTo>
                  <a:pt x="9660" y="906"/>
                </a:lnTo>
                <a:lnTo>
                  <a:pt x="9654" y="900"/>
                </a:lnTo>
                <a:lnTo>
                  <a:pt x="9650" y="894"/>
                </a:lnTo>
                <a:lnTo>
                  <a:pt x="9646" y="887"/>
                </a:lnTo>
                <a:lnTo>
                  <a:pt x="9644" y="881"/>
                </a:lnTo>
                <a:lnTo>
                  <a:pt x="9642" y="874"/>
                </a:lnTo>
                <a:lnTo>
                  <a:pt x="9641" y="866"/>
                </a:lnTo>
                <a:lnTo>
                  <a:pt x="9640" y="852"/>
                </a:lnTo>
                <a:lnTo>
                  <a:pt x="9640" y="837"/>
                </a:lnTo>
                <a:lnTo>
                  <a:pt x="9642" y="821"/>
                </a:lnTo>
                <a:lnTo>
                  <a:pt x="9644" y="806"/>
                </a:lnTo>
                <a:lnTo>
                  <a:pt x="9647" y="798"/>
                </a:lnTo>
                <a:lnTo>
                  <a:pt x="9652" y="791"/>
                </a:lnTo>
                <a:lnTo>
                  <a:pt x="9658" y="785"/>
                </a:lnTo>
                <a:lnTo>
                  <a:pt x="9666" y="780"/>
                </a:lnTo>
                <a:lnTo>
                  <a:pt x="9673" y="775"/>
                </a:lnTo>
                <a:lnTo>
                  <a:pt x="9682" y="772"/>
                </a:lnTo>
                <a:lnTo>
                  <a:pt x="9690" y="770"/>
                </a:lnTo>
                <a:lnTo>
                  <a:pt x="9699" y="768"/>
                </a:lnTo>
                <a:lnTo>
                  <a:pt x="9712" y="767"/>
                </a:lnTo>
                <a:lnTo>
                  <a:pt x="9722" y="767"/>
                </a:lnTo>
                <a:lnTo>
                  <a:pt x="9733" y="768"/>
                </a:lnTo>
                <a:lnTo>
                  <a:pt x="9743" y="771"/>
                </a:lnTo>
                <a:lnTo>
                  <a:pt x="9754" y="775"/>
                </a:lnTo>
                <a:lnTo>
                  <a:pt x="9764" y="781"/>
                </a:lnTo>
                <a:lnTo>
                  <a:pt x="9774" y="786"/>
                </a:lnTo>
                <a:lnTo>
                  <a:pt x="9783" y="793"/>
                </a:lnTo>
                <a:lnTo>
                  <a:pt x="9789" y="799"/>
                </a:lnTo>
                <a:lnTo>
                  <a:pt x="9794" y="807"/>
                </a:lnTo>
                <a:lnTo>
                  <a:pt x="9799" y="815"/>
                </a:lnTo>
                <a:lnTo>
                  <a:pt x="9803" y="824"/>
                </a:lnTo>
                <a:lnTo>
                  <a:pt x="9806" y="833"/>
                </a:lnTo>
                <a:lnTo>
                  <a:pt x="9808" y="842"/>
                </a:lnTo>
                <a:lnTo>
                  <a:pt x="9809" y="852"/>
                </a:lnTo>
                <a:lnTo>
                  <a:pt x="9809" y="861"/>
                </a:lnTo>
                <a:lnTo>
                  <a:pt x="9807" y="872"/>
                </a:lnTo>
                <a:lnTo>
                  <a:pt x="9805" y="881"/>
                </a:lnTo>
                <a:lnTo>
                  <a:pt x="9802" y="890"/>
                </a:lnTo>
                <a:lnTo>
                  <a:pt x="9796" y="898"/>
                </a:lnTo>
                <a:lnTo>
                  <a:pt x="9790" y="906"/>
                </a:lnTo>
                <a:lnTo>
                  <a:pt x="9783" y="913"/>
                </a:lnTo>
                <a:lnTo>
                  <a:pt x="9775" y="920"/>
                </a:lnTo>
                <a:lnTo>
                  <a:pt x="9765" y="925"/>
                </a:lnTo>
                <a:close/>
                <a:moveTo>
                  <a:pt x="9731" y="895"/>
                </a:moveTo>
                <a:lnTo>
                  <a:pt x="9724" y="894"/>
                </a:lnTo>
                <a:lnTo>
                  <a:pt x="9717" y="893"/>
                </a:lnTo>
                <a:lnTo>
                  <a:pt x="9710" y="890"/>
                </a:lnTo>
                <a:lnTo>
                  <a:pt x="9703" y="887"/>
                </a:lnTo>
                <a:lnTo>
                  <a:pt x="9698" y="882"/>
                </a:lnTo>
                <a:lnTo>
                  <a:pt x="9694" y="877"/>
                </a:lnTo>
                <a:lnTo>
                  <a:pt x="9691" y="871"/>
                </a:lnTo>
                <a:lnTo>
                  <a:pt x="9690" y="864"/>
                </a:lnTo>
                <a:lnTo>
                  <a:pt x="9691" y="850"/>
                </a:lnTo>
                <a:lnTo>
                  <a:pt x="9693" y="836"/>
                </a:lnTo>
                <a:lnTo>
                  <a:pt x="9696" y="830"/>
                </a:lnTo>
                <a:lnTo>
                  <a:pt x="9699" y="824"/>
                </a:lnTo>
                <a:lnTo>
                  <a:pt x="9702" y="821"/>
                </a:lnTo>
                <a:lnTo>
                  <a:pt x="9704" y="820"/>
                </a:lnTo>
                <a:lnTo>
                  <a:pt x="9709" y="818"/>
                </a:lnTo>
                <a:lnTo>
                  <a:pt x="9712" y="817"/>
                </a:lnTo>
                <a:lnTo>
                  <a:pt x="9719" y="819"/>
                </a:lnTo>
                <a:lnTo>
                  <a:pt x="9726" y="821"/>
                </a:lnTo>
                <a:lnTo>
                  <a:pt x="9733" y="825"/>
                </a:lnTo>
                <a:lnTo>
                  <a:pt x="9739" y="828"/>
                </a:lnTo>
                <a:lnTo>
                  <a:pt x="9745" y="832"/>
                </a:lnTo>
                <a:lnTo>
                  <a:pt x="9749" y="838"/>
                </a:lnTo>
                <a:lnTo>
                  <a:pt x="9754" y="844"/>
                </a:lnTo>
                <a:lnTo>
                  <a:pt x="9756" y="851"/>
                </a:lnTo>
                <a:lnTo>
                  <a:pt x="9756" y="857"/>
                </a:lnTo>
                <a:lnTo>
                  <a:pt x="9756" y="864"/>
                </a:lnTo>
                <a:lnTo>
                  <a:pt x="9755" y="871"/>
                </a:lnTo>
                <a:lnTo>
                  <a:pt x="9753" y="878"/>
                </a:lnTo>
                <a:lnTo>
                  <a:pt x="9748" y="884"/>
                </a:lnTo>
                <a:lnTo>
                  <a:pt x="9744" y="889"/>
                </a:lnTo>
                <a:lnTo>
                  <a:pt x="9741" y="891"/>
                </a:lnTo>
                <a:lnTo>
                  <a:pt x="9738" y="892"/>
                </a:lnTo>
                <a:lnTo>
                  <a:pt x="9734" y="894"/>
                </a:lnTo>
                <a:lnTo>
                  <a:pt x="9731" y="895"/>
                </a:lnTo>
                <a:close/>
                <a:moveTo>
                  <a:pt x="3305" y="1689"/>
                </a:moveTo>
                <a:lnTo>
                  <a:pt x="3299" y="1686"/>
                </a:lnTo>
                <a:lnTo>
                  <a:pt x="3305" y="1674"/>
                </a:lnTo>
                <a:lnTo>
                  <a:pt x="3307" y="1674"/>
                </a:lnTo>
                <a:lnTo>
                  <a:pt x="3309" y="1676"/>
                </a:lnTo>
                <a:lnTo>
                  <a:pt x="3310" y="1678"/>
                </a:lnTo>
                <a:lnTo>
                  <a:pt x="3310" y="1680"/>
                </a:lnTo>
                <a:lnTo>
                  <a:pt x="3310" y="1683"/>
                </a:lnTo>
                <a:lnTo>
                  <a:pt x="3309" y="1685"/>
                </a:lnTo>
                <a:lnTo>
                  <a:pt x="3307" y="1687"/>
                </a:lnTo>
                <a:lnTo>
                  <a:pt x="3305" y="1689"/>
                </a:lnTo>
                <a:close/>
                <a:moveTo>
                  <a:pt x="1372" y="1016"/>
                </a:moveTo>
                <a:lnTo>
                  <a:pt x="1367" y="1019"/>
                </a:lnTo>
                <a:lnTo>
                  <a:pt x="1362" y="1021"/>
                </a:lnTo>
                <a:lnTo>
                  <a:pt x="1356" y="1023"/>
                </a:lnTo>
                <a:lnTo>
                  <a:pt x="1350" y="1024"/>
                </a:lnTo>
                <a:lnTo>
                  <a:pt x="1337" y="1024"/>
                </a:lnTo>
                <a:lnTo>
                  <a:pt x="1325" y="1023"/>
                </a:lnTo>
                <a:lnTo>
                  <a:pt x="1314" y="1021"/>
                </a:lnTo>
                <a:lnTo>
                  <a:pt x="1303" y="1017"/>
                </a:lnTo>
                <a:lnTo>
                  <a:pt x="1292" y="1012"/>
                </a:lnTo>
                <a:lnTo>
                  <a:pt x="1283" y="1004"/>
                </a:lnTo>
                <a:lnTo>
                  <a:pt x="1278" y="1000"/>
                </a:lnTo>
                <a:lnTo>
                  <a:pt x="1273" y="996"/>
                </a:lnTo>
                <a:lnTo>
                  <a:pt x="1269" y="991"/>
                </a:lnTo>
                <a:lnTo>
                  <a:pt x="1266" y="986"/>
                </a:lnTo>
                <a:lnTo>
                  <a:pt x="1260" y="976"/>
                </a:lnTo>
                <a:lnTo>
                  <a:pt x="1256" y="964"/>
                </a:lnTo>
                <a:lnTo>
                  <a:pt x="1252" y="940"/>
                </a:lnTo>
                <a:lnTo>
                  <a:pt x="1249" y="917"/>
                </a:lnTo>
                <a:lnTo>
                  <a:pt x="1255" y="906"/>
                </a:lnTo>
                <a:lnTo>
                  <a:pt x="1258" y="896"/>
                </a:lnTo>
                <a:lnTo>
                  <a:pt x="1261" y="885"/>
                </a:lnTo>
                <a:lnTo>
                  <a:pt x="1263" y="875"/>
                </a:lnTo>
                <a:lnTo>
                  <a:pt x="1265" y="863"/>
                </a:lnTo>
                <a:lnTo>
                  <a:pt x="1267" y="853"/>
                </a:lnTo>
                <a:lnTo>
                  <a:pt x="1270" y="842"/>
                </a:lnTo>
                <a:lnTo>
                  <a:pt x="1274" y="833"/>
                </a:lnTo>
                <a:lnTo>
                  <a:pt x="1283" y="829"/>
                </a:lnTo>
                <a:lnTo>
                  <a:pt x="1293" y="825"/>
                </a:lnTo>
                <a:lnTo>
                  <a:pt x="1303" y="820"/>
                </a:lnTo>
                <a:lnTo>
                  <a:pt x="1313" y="817"/>
                </a:lnTo>
                <a:lnTo>
                  <a:pt x="1323" y="815"/>
                </a:lnTo>
                <a:lnTo>
                  <a:pt x="1333" y="813"/>
                </a:lnTo>
                <a:lnTo>
                  <a:pt x="1344" y="812"/>
                </a:lnTo>
                <a:lnTo>
                  <a:pt x="1354" y="812"/>
                </a:lnTo>
                <a:lnTo>
                  <a:pt x="1364" y="812"/>
                </a:lnTo>
                <a:lnTo>
                  <a:pt x="1374" y="813"/>
                </a:lnTo>
                <a:lnTo>
                  <a:pt x="1384" y="815"/>
                </a:lnTo>
                <a:lnTo>
                  <a:pt x="1394" y="818"/>
                </a:lnTo>
                <a:lnTo>
                  <a:pt x="1404" y="822"/>
                </a:lnTo>
                <a:lnTo>
                  <a:pt x="1413" y="828"/>
                </a:lnTo>
                <a:lnTo>
                  <a:pt x="1422" y="833"/>
                </a:lnTo>
                <a:lnTo>
                  <a:pt x="1431" y="840"/>
                </a:lnTo>
                <a:lnTo>
                  <a:pt x="1436" y="845"/>
                </a:lnTo>
                <a:lnTo>
                  <a:pt x="1439" y="851"/>
                </a:lnTo>
                <a:lnTo>
                  <a:pt x="1442" y="857"/>
                </a:lnTo>
                <a:lnTo>
                  <a:pt x="1444" y="863"/>
                </a:lnTo>
                <a:lnTo>
                  <a:pt x="1447" y="877"/>
                </a:lnTo>
                <a:lnTo>
                  <a:pt x="1449" y="890"/>
                </a:lnTo>
                <a:lnTo>
                  <a:pt x="1448" y="904"/>
                </a:lnTo>
                <a:lnTo>
                  <a:pt x="1446" y="918"/>
                </a:lnTo>
                <a:lnTo>
                  <a:pt x="1444" y="932"/>
                </a:lnTo>
                <a:lnTo>
                  <a:pt x="1441" y="944"/>
                </a:lnTo>
                <a:lnTo>
                  <a:pt x="1434" y="955"/>
                </a:lnTo>
                <a:lnTo>
                  <a:pt x="1427" y="967"/>
                </a:lnTo>
                <a:lnTo>
                  <a:pt x="1420" y="976"/>
                </a:lnTo>
                <a:lnTo>
                  <a:pt x="1412" y="985"/>
                </a:lnTo>
                <a:lnTo>
                  <a:pt x="1404" y="993"/>
                </a:lnTo>
                <a:lnTo>
                  <a:pt x="1394" y="1001"/>
                </a:lnTo>
                <a:lnTo>
                  <a:pt x="1383" y="1009"/>
                </a:lnTo>
                <a:lnTo>
                  <a:pt x="1372" y="1016"/>
                </a:lnTo>
                <a:close/>
                <a:moveTo>
                  <a:pt x="1366" y="967"/>
                </a:moveTo>
                <a:lnTo>
                  <a:pt x="1359" y="970"/>
                </a:lnTo>
                <a:lnTo>
                  <a:pt x="1352" y="973"/>
                </a:lnTo>
                <a:lnTo>
                  <a:pt x="1344" y="974"/>
                </a:lnTo>
                <a:lnTo>
                  <a:pt x="1336" y="974"/>
                </a:lnTo>
                <a:lnTo>
                  <a:pt x="1328" y="974"/>
                </a:lnTo>
                <a:lnTo>
                  <a:pt x="1321" y="973"/>
                </a:lnTo>
                <a:lnTo>
                  <a:pt x="1314" y="971"/>
                </a:lnTo>
                <a:lnTo>
                  <a:pt x="1308" y="968"/>
                </a:lnTo>
                <a:lnTo>
                  <a:pt x="1302" y="959"/>
                </a:lnTo>
                <a:lnTo>
                  <a:pt x="1298" y="950"/>
                </a:lnTo>
                <a:lnTo>
                  <a:pt x="1294" y="941"/>
                </a:lnTo>
                <a:lnTo>
                  <a:pt x="1293" y="931"/>
                </a:lnTo>
                <a:lnTo>
                  <a:pt x="1293" y="921"/>
                </a:lnTo>
                <a:lnTo>
                  <a:pt x="1294" y="911"/>
                </a:lnTo>
                <a:lnTo>
                  <a:pt x="1298" y="902"/>
                </a:lnTo>
                <a:lnTo>
                  <a:pt x="1302" y="894"/>
                </a:lnTo>
                <a:lnTo>
                  <a:pt x="1310" y="883"/>
                </a:lnTo>
                <a:lnTo>
                  <a:pt x="1317" y="870"/>
                </a:lnTo>
                <a:lnTo>
                  <a:pt x="1321" y="863"/>
                </a:lnTo>
                <a:lnTo>
                  <a:pt x="1325" y="858"/>
                </a:lnTo>
                <a:lnTo>
                  <a:pt x="1331" y="853"/>
                </a:lnTo>
                <a:lnTo>
                  <a:pt x="1338" y="850"/>
                </a:lnTo>
                <a:lnTo>
                  <a:pt x="1348" y="853"/>
                </a:lnTo>
                <a:lnTo>
                  <a:pt x="1358" y="856"/>
                </a:lnTo>
                <a:lnTo>
                  <a:pt x="1367" y="860"/>
                </a:lnTo>
                <a:lnTo>
                  <a:pt x="1375" y="864"/>
                </a:lnTo>
                <a:lnTo>
                  <a:pt x="1384" y="871"/>
                </a:lnTo>
                <a:lnTo>
                  <a:pt x="1392" y="877"/>
                </a:lnTo>
                <a:lnTo>
                  <a:pt x="1398" y="884"/>
                </a:lnTo>
                <a:lnTo>
                  <a:pt x="1404" y="893"/>
                </a:lnTo>
                <a:lnTo>
                  <a:pt x="1404" y="903"/>
                </a:lnTo>
                <a:lnTo>
                  <a:pt x="1403" y="913"/>
                </a:lnTo>
                <a:lnTo>
                  <a:pt x="1400" y="924"/>
                </a:lnTo>
                <a:lnTo>
                  <a:pt x="1396" y="933"/>
                </a:lnTo>
                <a:lnTo>
                  <a:pt x="1390" y="942"/>
                </a:lnTo>
                <a:lnTo>
                  <a:pt x="1383" y="951"/>
                </a:lnTo>
                <a:lnTo>
                  <a:pt x="1375" y="959"/>
                </a:lnTo>
                <a:lnTo>
                  <a:pt x="1366" y="967"/>
                </a:lnTo>
                <a:close/>
                <a:moveTo>
                  <a:pt x="933" y="427"/>
                </a:moveTo>
                <a:lnTo>
                  <a:pt x="923" y="433"/>
                </a:lnTo>
                <a:lnTo>
                  <a:pt x="914" y="438"/>
                </a:lnTo>
                <a:lnTo>
                  <a:pt x="905" y="441"/>
                </a:lnTo>
                <a:lnTo>
                  <a:pt x="896" y="442"/>
                </a:lnTo>
                <a:lnTo>
                  <a:pt x="887" y="442"/>
                </a:lnTo>
                <a:lnTo>
                  <a:pt x="877" y="441"/>
                </a:lnTo>
                <a:lnTo>
                  <a:pt x="868" y="438"/>
                </a:lnTo>
                <a:lnTo>
                  <a:pt x="859" y="434"/>
                </a:lnTo>
                <a:lnTo>
                  <a:pt x="853" y="427"/>
                </a:lnTo>
                <a:lnTo>
                  <a:pt x="848" y="418"/>
                </a:lnTo>
                <a:lnTo>
                  <a:pt x="843" y="410"/>
                </a:lnTo>
                <a:lnTo>
                  <a:pt x="839" y="400"/>
                </a:lnTo>
                <a:lnTo>
                  <a:pt x="835" y="396"/>
                </a:lnTo>
                <a:lnTo>
                  <a:pt x="832" y="393"/>
                </a:lnTo>
                <a:lnTo>
                  <a:pt x="829" y="389"/>
                </a:lnTo>
                <a:lnTo>
                  <a:pt x="826" y="387"/>
                </a:lnTo>
                <a:lnTo>
                  <a:pt x="822" y="385"/>
                </a:lnTo>
                <a:lnTo>
                  <a:pt x="817" y="383"/>
                </a:lnTo>
                <a:lnTo>
                  <a:pt x="812" y="383"/>
                </a:lnTo>
                <a:lnTo>
                  <a:pt x="806" y="383"/>
                </a:lnTo>
                <a:lnTo>
                  <a:pt x="800" y="384"/>
                </a:lnTo>
                <a:lnTo>
                  <a:pt x="793" y="387"/>
                </a:lnTo>
                <a:lnTo>
                  <a:pt x="785" y="391"/>
                </a:lnTo>
                <a:lnTo>
                  <a:pt x="779" y="395"/>
                </a:lnTo>
                <a:lnTo>
                  <a:pt x="773" y="401"/>
                </a:lnTo>
                <a:lnTo>
                  <a:pt x="767" y="407"/>
                </a:lnTo>
                <a:lnTo>
                  <a:pt x="762" y="414"/>
                </a:lnTo>
                <a:lnTo>
                  <a:pt x="757" y="420"/>
                </a:lnTo>
                <a:lnTo>
                  <a:pt x="756" y="450"/>
                </a:lnTo>
                <a:lnTo>
                  <a:pt x="755" y="479"/>
                </a:lnTo>
                <a:lnTo>
                  <a:pt x="756" y="486"/>
                </a:lnTo>
                <a:lnTo>
                  <a:pt x="757" y="492"/>
                </a:lnTo>
                <a:lnTo>
                  <a:pt x="759" y="500"/>
                </a:lnTo>
                <a:lnTo>
                  <a:pt x="762" y="505"/>
                </a:lnTo>
                <a:lnTo>
                  <a:pt x="766" y="511"/>
                </a:lnTo>
                <a:lnTo>
                  <a:pt x="771" y="516"/>
                </a:lnTo>
                <a:lnTo>
                  <a:pt x="777" y="520"/>
                </a:lnTo>
                <a:lnTo>
                  <a:pt x="784" y="524"/>
                </a:lnTo>
                <a:lnTo>
                  <a:pt x="789" y="530"/>
                </a:lnTo>
                <a:lnTo>
                  <a:pt x="797" y="534"/>
                </a:lnTo>
                <a:lnTo>
                  <a:pt x="804" y="537"/>
                </a:lnTo>
                <a:lnTo>
                  <a:pt x="811" y="540"/>
                </a:lnTo>
                <a:lnTo>
                  <a:pt x="818" y="543"/>
                </a:lnTo>
                <a:lnTo>
                  <a:pt x="825" y="548"/>
                </a:lnTo>
                <a:lnTo>
                  <a:pt x="828" y="550"/>
                </a:lnTo>
                <a:lnTo>
                  <a:pt x="831" y="553"/>
                </a:lnTo>
                <a:lnTo>
                  <a:pt x="834" y="557"/>
                </a:lnTo>
                <a:lnTo>
                  <a:pt x="836" y="561"/>
                </a:lnTo>
                <a:lnTo>
                  <a:pt x="836" y="572"/>
                </a:lnTo>
                <a:lnTo>
                  <a:pt x="834" y="582"/>
                </a:lnTo>
                <a:lnTo>
                  <a:pt x="831" y="593"/>
                </a:lnTo>
                <a:lnTo>
                  <a:pt x="828" y="602"/>
                </a:lnTo>
                <a:lnTo>
                  <a:pt x="819" y="621"/>
                </a:lnTo>
                <a:lnTo>
                  <a:pt x="809" y="640"/>
                </a:lnTo>
                <a:lnTo>
                  <a:pt x="799" y="658"/>
                </a:lnTo>
                <a:lnTo>
                  <a:pt x="789" y="677"/>
                </a:lnTo>
                <a:lnTo>
                  <a:pt x="785" y="688"/>
                </a:lnTo>
                <a:lnTo>
                  <a:pt x="782" y="697"/>
                </a:lnTo>
                <a:lnTo>
                  <a:pt x="779" y="708"/>
                </a:lnTo>
                <a:lnTo>
                  <a:pt x="778" y="718"/>
                </a:lnTo>
                <a:lnTo>
                  <a:pt x="776" y="731"/>
                </a:lnTo>
                <a:lnTo>
                  <a:pt x="776" y="743"/>
                </a:lnTo>
                <a:lnTo>
                  <a:pt x="776" y="755"/>
                </a:lnTo>
                <a:lnTo>
                  <a:pt x="776" y="767"/>
                </a:lnTo>
                <a:lnTo>
                  <a:pt x="778" y="780"/>
                </a:lnTo>
                <a:lnTo>
                  <a:pt x="780" y="791"/>
                </a:lnTo>
                <a:lnTo>
                  <a:pt x="783" y="803"/>
                </a:lnTo>
                <a:lnTo>
                  <a:pt x="787" y="814"/>
                </a:lnTo>
                <a:lnTo>
                  <a:pt x="791" y="826"/>
                </a:lnTo>
                <a:lnTo>
                  <a:pt x="797" y="837"/>
                </a:lnTo>
                <a:lnTo>
                  <a:pt x="803" y="848"/>
                </a:lnTo>
                <a:lnTo>
                  <a:pt x="809" y="858"/>
                </a:lnTo>
                <a:lnTo>
                  <a:pt x="816" y="868"/>
                </a:lnTo>
                <a:lnTo>
                  <a:pt x="823" y="878"/>
                </a:lnTo>
                <a:lnTo>
                  <a:pt x="831" y="888"/>
                </a:lnTo>
                <a:lnTo>
                  <a:pt x="841" y="896"/>
                </a:lnTo>
                <a:lnTo>
                  <a:pt x="848" y="900"/>
                </a:lnTo>
                <a:lnTo>
                  <a:pt x="855" y="903"/>
                </a:lnTo>
                <a:lnTo>
                  <a:pt x="862" y="908"/>
                </a:lnTo>
                <a:lnTo>
                  <a:pt x="867" y="913"/>
                </a:lnTo>
                <a:lnTo>
                  <a:pt x="872" y="919"/>
                </a:lnTo>
                <a:lnTo>
                  <a:pt x="877" y="926"/>
                </a:lnTo>
                <a:lnTo>
                  <a:pt x="880" y="933"/>
                </a:lnTo>
                <a:lnTo>
                  <a:pt x="883" y="942"/>
                </a:lnTo>
                <a:lnTo>
                  <a:pt x="881" y="947"/>
                </a:lnTo>
                <a:lnTo>
                  <a:pt x="879" y="951"/>
                </a:lnTo>
                <a:lnTo>
                  <a:pt x="877" y="955"/>
                </a:lnTo>
                <a:lnTo>
                  <a:pt x="875" y="959"/>
                </a:lnTo>
                <a:lnTo>
                  <a:pt x="869" y="968"/>
                </a:lnTo>
                <a:lnTo>
                  <a:pt x="862" y="974"/>
                </a:lnTo>
                <a:lnTo>
                  <a:pt x="854" y="981"/>
                </a:lnTo>
                <a:lnTo>
                  <a:pt x="846" y="988"/>
                </a:lnTo>
                <a:lnTo>
                  <a:pt x="839" y="995"/>
                </a:lnTo>
                <a:lnTo>
                  <a:pt x="830" y="1004"/>
                </a:lnTo>
                <a:lnTo>
                  <a:pt x="823" y="1014"/>
                </a:lnTo>
                <a:lnTo>
                  <a:pt x="817" y="1023"/>
                </a:lnTo>
                <a:lnTo>
                  <a:pt x="812" y="1034"/>
                </a:lnTo>
                <a:lnTo>
                  <a:pt x="808" y="1045"/>
                </a:lnTo>
                <a:lnTo>
                  <a:pt x="805" y="1058"/>
                </a:lnTo>
                <a:lnTo>
                  <a:pt x="803" y="1070"/>
                </a:lnTo>
                <a:lnTo>
                  <a:pt x="802" y="1082"/>
                </a:lnTo>
                <a:lnTo>
                  <a:pt x="801" y="1094"/>
                </a:lnTo>
                <a:lnTo>
                  <a:pt x="802" y="1108"/>
                </a:lnTo>
                <a:lnTo>
                  <a:pt x="803" y="1121"/>
                </a:lnTo>
                <a:lnTo>
                  <a:pt x="805" y="1133"/>
                </a:lnTo>
                <a:lnTo>
                  <a:pt x="808" y="1145"/>
                </a:lnTo>
                <a:lnTo>
                  <a:pt x="811" y="1158"/>
                </a:lnTo>
                <a:lnTo>
                  <a:pt x="815" y="1170"/>
                </a:lnTo>
                <a:lnTo>
                  <a:pt x="820" y="1181"/>
                </a:lnTo>
                <a:lnTo>
                  <a:pt x="824" y="1191"/>
                </a:lnTo>
                <a:lnTo>
                  <a:pt x="832" y="1202"/>
                </a:lnTo>
                <a:lnTo>
                  <a:pt x="840" y="1213"/>
                </a:lnTo>
                <a:lnTo>
                  <a:pt x="842" y="1218"/>
                </a:lnTo>
                <a:lnTo>
                  <a:pt x="843" y="1224"/>
                </a:lnTo>
                <a:lnTo>
                  <a:pt x="843" y="1231"/>
                </a:lnTo>
                <a:lnTo>
                  <a:pt x="841" y="1237"/>
                </a:lnTo>
                <a:lnTo>
                  <a:pt x="828" y="1248"/>
                </a:lnTo>
                <a:lnTo>
                  <a:pt x="816" y="1257"/>
                </a:lnTo>
                <a:lnTo>
                  <a:pt x="804" y="1268"/>
                </a:lnTo>
                <a:lnTo>
                  <a:pt x="793" y="1279"/>
                </a:lnTo>
                <a:lnTo>
                  <a:pt x="782" y="1292"/>
                </a:lnTo>
                <a:lnTo>
                  <a:pt x="773" y="1304"/>
                </a:lnTo>
                <a:lnTo>
                  <a:pt x="770" y="1311"/>
                </a:lnTo>
                <a:lnTo>
                  <a:pt x="767" y="1318"/>
                </a:lnTo>
                <a:lnTo>
                  <a:pt x="765" y="1326"/>
                </a:lnTo>
                <a:lnTo>
                  <a:pt x="763" y="1335"/>
                </a:lnTo>
                <a:lnTo>
                  <a:pt x="764" y="1348"/>
                </a:lnTo>
                <a:lnTo>
                  <a:pt x="766" y="1362"/>
                </a:lnTo>
                <a:lnTo>
                  <a:pt x="768" y="1375"/>
                </a:lnTo>
                <a:lnTo>
                  <a:pt x="772" y="1389"/>
                </a:lnTo>
                <a:lnTo>
                  <a:pt x="774" y="1394"/>
                </a:lnTo>
                <a:lnTo>
                  <a:pt x="776" y="1400"/>
                </a:lnTo>
                <a:lnTo>
                  <a:pt x="779" y="1405"/>
                </a:lnTo>
                <a:lnTo>
                  <a:pt x="783" y="1410"/>
                </a:lnTo>
                <a:lnTo>
                  <a:pt x="787" y="1415"/>
                </a:lnTo>
                <a:lnTo>
                  <a:pt x="791" y="1419"/>
                </a:lnTo>
                <a:lnTo>
                  <a:pt x="798" y="1422"/>
                </a:lnTo>
                <a:lnTo>
                  <a:pt x="803" y="1426"/>
                </a:lnTo>
                <a:lnTo>
                  <a:pt x="811" y="1428"/>
                </a:lnTo>
                <a:lnTo>
                  <a:pt x="818" y="1428"/>
                </a:lnTo>
                <a:lnTo>
                  <a:pt x="824" y="1427"/>
                </a:lnTo>
                <a:lnTo>
                  <a:pt x="829" y="1424"/>
                </a:lnTo>
                <a:lnTo>
                  <a:pt x="834" y="1421"/>
                </a:lnTo>
                <a:lnTo>
                  <a:pt x="839" y="1417"/>
                </a:lnTo>
                <a:lnTo>
                  <a:pt x="843" y="1413"/>
                </a:lnTo>
                <a:lnTo>
                  <a:pt x="847" y="1408"/>
                </a:lnTo>
                <a:lnTo>
                  <a:pt x="854" y="1398"/>
                </a:lnTo>
                <a:lnTo>
                  <a:pt x="861" y="1387"/>
                </a:lnTo>
                <a:lnTo>
                  <a:pt x="865" y="1382"/>
                </a:lnTo>
                <a:lnTo>
                  <a:pt x="868" y="1377"/>
                </a:lnTo>
                <a:lnTo>
                  <a:pt x="872" y="1373"/>
                </a:lnTo>
                <a:lnTo>
                  <a:pt x="877" y="1369"/>
                </a:lnTo>
                <a:lnTo>
                  <a:pt x="900" y="1374"/>
                </a:lnTo>
                <a:lnTo>
                  <a:pt x="924" y="1381"/>
                </a:lnTo>
                <a:lnTo>
                  <a:pt x="929" y="1383"/>
                </a:lnTo>
                <a:lnTo>
                  <a:pt x="935" y="1385"/>
                </a:lnTo>
                <a:lnTo>
                  <a:pt x="940" y="1388"/>
                </a:lnTo>
                <a:lnTo>
                  <a:pt x="943" y="1391"/>
                </a:lnTo>
                <a:lnTo>
                  <a:pt x="947" y="1395"/>
                </a:lnTo>
                <a:lnTo>
                  <a:pt x="949" y="1400"/>
                </a:lnTo>
                <a:lnTo>
                  <a:pt x="950" y="1405"/>
                </a:lnTo>
                <a:lnTo>
                  <a:pt x="951" y="1412"/>
                </a:lnTo>
                <a:lnTo>
                  <a:pt x="957" y="1417"/>
                </a:lnTo>
                <a:lnTo>
                  <a:pt x="962" y="1423"/>
                </a:lnTo>
                <a:lnTo>
                  <a:pt x="966" y="1430"/>
                </a:lnTo>
                <a:lnTo>
                  <a:pt x="970" y="1436"/>
                </a:lnTo>
                <a:lnTo>
                  <a:pt x="972" y="1443"/>
                </a:lnTo>
                <a:lnTo>
                  <a:pt x="974" y="1450"/>
                </a:lnTo>
                <a:lnTo>
                  <a:pt x="975" y="1458"/>
                </a:lnTo>
                <a:lnTo>
                  <a:pt x="975" y="1465"/>
                </a:lnTo>
                <a:lnTo>
                  <a:pt x="974" y="1482"/>
                </a:lnTo>
                <a:lnTo>
                  <a:pt x="971" y="1497"/>
                </a:lnTo>
                <a:lnTo>
                  <a:pt x="967" y="1513"/>
                </a:lnTo>
                <a:lnTo>
                  <a:pt x="963" y="1529"/>
                </a:lnTo>
                <a:lnTo>
                  <a:pt x="953" y="1545"/>
                </a:lnTo>
                <a:lnTo>
                  <a:pt x="943" y="1560"/>
                </a:lnTo>
                <a:lnTo>
                  <a:pt x="937" y="1568"/>
                </a:lnTo>
                <a:lnTo>
                  <a:pt x="931" y="1575"/>
                </a:lnTo>
                <a:lnTo>
                  <a:pt x="923" y="1581"/>
                </a:lnTo>
                <a:lnTo>
                  <a:pt x="916" y="1586"/>
                </a:lnTo>
                <a:lnTo>
                  <a:pt x="909" y="1591"/>
                </a:lnTo>
                <a:lnTo>
                  <a:pt x="902" y="1595"/>
                </a:lnTo>
                <a:lnTo>
                  <a:pt x="894" y="1598"/>
                </a:lnTo>
                <a:lnTo>
                  <a:pt x="886" y="1601"/>
                </a:lnTo>
                <a:lnTo>
                  <a:pt x="877" y="1603"/>
                </a:lnTo>
                <a:lnTo>
                  <a:pt x="868" y="1604"/>
                </a:lnTo>
                <a:lnTo>
                  <a:pt x="859" y="1604"/>
                </a:lnTo>
                <a:lnTo>
                  <a:pt x="850" y="1604"/>
                </a:lnTo>
                <a:lnTo>
                  <a:pt x="832" y="1603"/>
                </a:lnTo>
                <a:lnTo>
                  <a:pt x="815" y="1602"/>
                </a:lnTo>
                <a:lnTo>
                  <a:pt x="798" y="1599"/>
                </a:lnTo>
                <a:lnTo>
                  <a:pt x="781" y="1596"/>
                </a:lnTo>
                <a:lnTo>
                  <a:pt x="765" y="1591"/>
                </a:lnTo>
                <a:lnTo>
                  <a:pt x="749" y="1585"/>
                </a:lnTo>
                <a:lnTo>
                  <a:pt x="733" y="1578"/>
                </a:lnTo>
                <a:lnTo>
                  <a:pt x="719" y="1570"/>
                </a:lnTo>
                <a:lnTo>
                  <a:pt x="705" y="1561"/>
                </a:lnTo>
                <a:lnTo>
                  <a:pt x="691" y="1551"/>
                </a:lnTo>
                <a:lnTo>
                  <a:pt x="679" y="1540"/>
                </a:lnTo>
                <a:lnTo>
                  <a:pt x="668" y="1528"/>
                </a:lnTo>
                <a:lnTo>
                  <a:pt x="658" y="1515"/>
                </a:lnTo>
                <a:lnTo>
                  <a:pt x="648" y="1501"/>
                </a:lnTo>
                <a:lnTo>
                  <a:pt x="640" y="1487"/>
                </a:lnTo>
                <a:lnTo>
                  <a:pt x="634" y="1471"/>
                </a:lnTo>
                <a:lnTo>
                  <a:pt x="626" y="1461"/>
                </a:lnTo>
                <a:lnTo>
                  <a:pt x="619" y="1451"/>
                </a:lnTo>
                <a:lnTo>
                  <a:pt x="613" y="1441"/>
                </a:lnTo>
                <a:lnTo>
                  <a:pt x="606" y="1431"/>
                </a:lnTo>
                <a:lnTo>
                  <a:pt x="595" y="1409"/>
                </a:lnTo>
                <a:lnTo>
                  <a:pt x="586" y="1388"/>
                </a:lnTo>
                <a:lnTo>
                  <a:pt x="579" y="1365"/>
                </a:lnTo>
                <a:lnTo>
                  <a:pt x="572" y="1343"/>
                </a:lnTo>
                <a:lnTo>
                  <a:pt x="566" y="1319"/>
                </a:lnTo>
                <a:lnTo>
                  <a:pt x="560" y="1297"/>
                </a:lnTo>
                <a:lnTo>
                  <a:pt x="560" y="1287"/>
                </a:lnTo>
                <a:lnTo>
                  <a:pt x="559" y="1277"/>
                </a:lnTo>
                <a:lnTo>
                  <a:pt x="558" y="1268"/>
                </a:lnTo>
                <a:lnTo>
                  <a:pt x="556" y="1259"/>
                </a:lnTo>
                <a:lnTo>
                  <a:pt x="552" y="1241"/>
                </a:lnTo>
                <a:lnTo>
                  <a:pt x="549" y="1222"/>
                </a:lnTo>
                <a:lnTo>
                  <a:pt x="548" y="1214"/>
                </a:lnTo>
                <a:lnTo>
                  <a:pt x="547" y="1205"/>
                </a:lnTo>
                <a:lnTo>
                  <a:pt x="547" y="1197"/>
                </a:lnTo>
                <a:lnTo>
                  <a:pt x="549" y="1188"/>
                </a:lnTo>
                <a:lnTo>
                  <a:pt x="551" y="1179"/>
                </a:lnTo>
                <a:lnTo>
                  <a:pt x="554" y="1171"/>
                </a:lnTo>
                <a:lnTo>
                  <a:pt x="559" y="1163"/>
                </a:lnTo>
                <a:lnTo>
                  <a:pt x="567" y="1155"/>
                </a:lnTo>
                <a:lnTo>
                  <a:pt x="575" y="1128"/>
                </a:lnTo>
                <a:lnTo>
                  <a:pt x="583" y="1102"/>
                </a:lnTo>
                <a:lnTo>
                  <a:pt x="586" y="1087"/>
                </a:lnTo>
                <a:lnTo>
                  <a:pt x="589" y="1073"/>
                </a:lnTo>
                <a:lnTo>
                  <a:pt x="591" y="1059"/>
                </a:lnTo>
                <a:lnTo>
                  <a:pt x="593" y="1044"/>
                </a:lnTo>
                <a:lnTo>
                  <a:pt x="594" y="1029"/>
                </a:lnTo>
                <a:lnTo>
                  <a:pt x="593" y="1015"/>
                </a:lnTo>
                <a:lnTo>
                  <a:pt x="592" y="1000"/>
                </a:lnTo>
                <a:lnTo>
                  <a:pt x="590" y="987"/>
                </a:lnTo>
                <a:lnTo>
                  <a:pt x="587" y="973"/>
                </a:lnTo>
                <a:lnTo>
                  <a:pt x="583" y="959"/>
                </a:lnTo>
                <a:lnTo>
                  <a:pt x="577" y="946"/>
                </a:lnTo>
                <a:lnTo>
                  <a:pt x="570" y="933"/>
                </a:lnTo>
                <a:lnTo>
                  <a:pt x="564" y="929"/>
                </a:lnTo>
                <a:lnTo>
                  <a:pt x="557" y="924"/>
                </a:lnTo>
                <a:lnTo>
                  <a:pt x="551" y="919"/>
                </a:lnTo>
                <a:lnTo>
                  <a:pt x="547" y="912"/>
                </a:lnTo>
                <a:lnTo>
                  <a:pt x="544" y="906"/>
                </a:lnTo>
                <a:lnTo>
                  <a:pt x="542" y="899"/>
                </a:lnTo>
                <a:lnTo>
                  <a:pt x="543" y="896"/>
                </a:lnTo>
                <a:lnTo>
                  <a:pt x="543" y="892"/>
                </a:lnTo>
                <a:lnTo>
                  <a:pt x="545" y="888"/>
                </a:lnTo>
                <a:lnTo>
                  <a:pt x="547" y="884"/>
                </a:lnTo>
                <a:lnTo>
                  <a:pt x="560" y="866"/>
                </a:lnTo>
                <a:lnTo>
                  <a:pt x="573" y="849"/>
                </a:lnTo>
                <a:lnTo>
                  <a:pt x="584" y="830"/>
                </a:lnTo>
                <a:lnTo>
                  <a:pt x="594" y="811"/>
                </a:lnTo>
                <a:lnTo>
                  <a:pt x="599" y="801"/>
                </a:lnTo>
                <a:lnTo>
                  <a:pt x="602" y="791"/>
                </a:lnTo>
                <a:lnTo>
                  <a:pt x="605" y="781"/>
                </a:lnTo>
                <a:lnTo>
                  <a:pt x="609" y="770"/>
                </a:lnTo>
                <a:lnTo>
                  <a:pt x="610" y="760"/>
                </a:lnTo>
                <a:lnTo>
                  <a:pt x="611" y="749"/>
                </a:lnTo>
                <a:lnTo>
                  <a:pt x="611" y="738"/>
                </a:lnTo>
                <a:lnTo>
                  <a:pt x="610" y="726"/>
                </a:lnTo>
                <a:lnTo>
                  <a:pt x="600" y="707"/>
                </a:lnTo>
                <a:lnTo>
                  <a:pt x="590" y="688"/>
                </a:lnTo>
                <a:lnTo>
                  <a:pt x="580" y="668"/>
                </a:lnTo>
                <a:lnTo>
                  <a:pt x="570" y="649"/>
                </a:lnTo>
                <a:lnTo>
                  <a:pt x="566" y="639"/>
                </a:lnTo>
                <a:lnTo>
                  <a:pt x="563" y="629"/>
                </a:lnTo>
                <a:lnTo>
                  <a:pt x="559" y="619"/>
                </a:lnTo>
                <a:lnTo>
                  <a:pt x="558" y="608"/>
                </a:lnTo>
                <a:lnTo>
                  <a:pt x="557" y="598"/>
                </a:lnTo>
                <a:lnTo>
                  <a:pt x="558" y="586"/>
                </a:lnTo>
                <a:lnTo>
                  <a:pt x="559" y="575"/>
                </a:lnTo>
                <a:lnTo>
                  <a:pt x="564" y="564"/>
                </a:lnTo>
                <a:lnTo>
                  <a:pt x="565" y="550"/>
                </a:lnTo>
                <a:lnTo>
                  <a:pt x="567" y="535"/>
                </a:lnTo>
                <a:lnTo>
                  <a:pt x="572" y="522"/>
                </a:lnTo>
                <a:lnTo>
                  <a:pt x="577" y="510"/>
                </a:lnTo>
                <a:lnTo>
                  <a:pt x="589" y="484"/>
                </a:lnTo>
                <a:lnTo>
                  <a:pt x="600" y="459"/>
                </a:lnTo>
                <a:lnTo>
                  <a:pt x="607" y="439"/>
                </a:lnTo>
                <a:lnTo>
                  <a:pt x="617" y="420"/>
                </a:lnTo>
                <a:lnTo>
                  <a:pt x="626" y="401"/>
                </a:lnTo>
                <a:lnTo>
                  <a:pt x="637" y="383"/>
                </a:lnTo>
                <a:lnTo>
                  <a:pt x="648" y="366"/>
                </a:lnTo>
                <a:lnTo>
                  <a:pt x="662" y="348"/>
                </a:lnTo>
                <a:lnTo>
                  <a:pt x="675" y="332"/>
                </a:lnTo>
                <a:lnTo>
                  <a:pt x="690" y="316"/>
                </a:lnTo>
                <a:lnTo>
                  <a:pt x="706" y="301"/>
                </a:lnTo>
                <a:lnTo>
                  <a:pt x="722" y="287"/>
                </a:lnTo>
                <a:lnTo>
                  <a:pt x="738" y="274"/>
                </a:lnTo>
                <a:lnTo>
                  <a:pt x="756" y="262"/>
                </a:lnTo>
                <a:lnTo>
                  <a:pt x="774" y="251"/>
                </a:lnTo>
                <a:lnTo>
                  <a:pt x="793" y="241"/>
                </a:lnTo>
                <a:lnTo>
                  <a:pt x="811" y="233"/>
                </a:lnTo>
                <a:lnTo>
                  <a:pt x="830" y="226"/>
                </a:lnTo>
                <a:lnTo>
                  <a:pt x="863" y="222"/>
                </a:lnTo>
                <a:lnTo>
                  <a:pt x="896" y="220"/>
                </a:lnTo>
                <a:lnTo>
                  <a:pt x="904" y="220"/>
                </a:lnTo>
                <a:lnTo>
                  <a:pt x="911" y="222"/>
                </a:lnTo>
                <a:lnTo>
                  <a:pt x="919" y="223"/>
                </a:lnTo>
                <a:lnTo>
                  <a:pt x="926" y="226"/>
                </a:lnTo>
                <a:lnTo>
                  <a:pt x="934" y="229"/>
                </a:lnTo>
                <a:lnTo>
                  <a:pt x="941" y="232"/>
                </a:lnTo>
                <a:lnTo>
                  <a:pt x="948" y="237"/>
                </a:lnTo>
                <a:lnTo>
                  <a:pt x="954" y="242"/>
                </a:lnTo>
                <a:lnTo>
                  <a:pt x="991" y="288"/>
                </a:lnTo>
                <a:lnTo>
                  <a:pt x="991" y="307"/>
                </a:lnTo>
                <a:lnTo>
                  <a:pt x="990" y="327"/>
                </a:lnTo>
                <a:lnTo>
                  <a:pt x="989" y="337"/>
                </a:lnTo>
                <a:lnTo>
                  <a:pt x="987" y="347"/>
                </a:lnTo>
                <a:lnTo>
                  <a:pt x="985" y="357"/>
                </a:lnTo>
                <a:lnTo>
                  <a:pt x="983" y="367"/>
                </a:lnTo>
                <a:lnTo>
                  <a:pt x="980" y="376"/>
                </a:lnTo>
                <a:lnTo>
                  <a:pt x="975" y="385"/>
                </a:lnTo>
                <a:lnTo>
                  <a:pt x="970" y="394"/>
                </a:lnTo>
                <a:lnTo>
                  <a:pt x="965" y="401"/>
                </a:lnTo>
                <a:lnTo>
                  <a:pt x="958" y="410"/>
                </a:lnTo>
                <a:lnTo>
                  <a:pt x="951" y="416"/>
                </a:lnTo>
                <a:lnTo>
                  <a:pt x="942" y="422"/>
                </a:lnTo>
                <a:lnTo>
                  <a:pt x="933" y="427"/>
                </a:lnTo>
                <a:close/>
                <a:moveTo>
                  <a:pt x="911" y="394"/>
                </a:moveTo>
                <a:lnTo>
                  <a:pt x="904" y="392"/>
                </a:lnTo>
                <a:lnTo>
                  <a:pt x="898" y="390"/>
                </a:lnTo>
                <a:lnTo>
                  <a:pt x="893" y="386"/>
                </a:lnTo>
                <a:lnTo>
                  <a:pt x="888" y="382"/>
                </a:lnTo>
                <a:lnTo>
                  <a:pt x="877" y="373"/>
                </a:lnTo>
                <a:lnTo>
                  <a:pt x="868" y="364"/>
                </a:lnTo>
                <a:lnTo>
                  <a:pt x="864" y="358"/>
                </a:lnTo>
                <a:lnTo>
                  <a:pt x="859" y="354"/>
                </a:lnTo>
                <a:lnTo>
                  <a:pt x="854" y="350"/>
                </a:lnTo>
                <a:lnTo>
                  <a:pt x="849" y="347"/>
                </a:lnTo>
                <a:lnTo>
                  <a:pt x="843" y="344"/>
                </a:lnTo>
                <a:lnTo>
                  <a:pt x="836" y="342"/>
                </a:lnTo>
                <a:lnTo>
                  <a:pt x="829" y="342"/>
                </a:lnTo>
                <a:lnTo>
                  <a:pt x="821" y="342"/>
                </a:lnTo>
                <a:lnTo>
                  <a:pt x="809" y="346"/>
                </a:lnTo>
                <a:lnTo>
                  <a:pt x="796" y="350"/>
                </a:lnTo>
                <a:lnTo>
                  <a:pt x="783" y="355"/>
                </a:lnTo>
                <a:lnTo>
                  <a:pt x="771" y="362"/>
                </a:lnTo>
                <a:lnTo>
                  <a:pt x="760" y="368"/>
                </a:lnTo>
                <a:lnTo>
                  <a:pt x="750" y="376"/>
                </a:lnTo>
                <a:lnTo>
                  <a:pt x="744" y="380"/>
                </a:lnTo>
                <a:lnTo>
                  <a:pt x="740" y="385"/>
                </a:lnTo>
                <a:lnTo>
                  <a:pt x="736" y="390"/>
                </a:lnTo>
                <a:lnTo>
                  <a:pt x="732" y="396"/>
                </a:lnTo>
                <a:lnTo>
                  <a:pt x="727" y="404"/>
                </a:lnTo>
                <a:lnTo>
                  <a:pt x="722" y="414"/>
                </a:lnTo>
                <a:lnTo>
                  <a:pt x="718" y="423"/>
                </a:lnTo>
                <a:lnTo>
                  <a:pt x="715" y="432"/>
                </a:lnTo>
                <a:lnTo>
                  <a:pt x="713" y="442"/>
                </a:lnTo>
                <a:lnTo>
                  <a:pt x="711" y="453"/>
                </a:lnTo>
                <a:lnTo>
                  <a:pt x="710" y="463"/>
                </a:lnTo>
                <a:lnTo>
                  <a:pt x="709" y="474"/>
                </a:lnTo>
                <a:lnTo>
                  <a:pt x="709" y="484"/>
                </a:lnTo>
                <a:lnTo>
                  <a:pt x="710" y="494"/>
                </a:lnTo>
                <a:lnTo>
                  <a:pt x="712" y="505"/>
                </a:lnTo>
                <a:lnTo>
                  <a:pt x="714" y="515"/>
                </a:lnTo>
                <a:lnTo>
                  <a:pt x="717" y="525"/>
                </a:lnTo>
                <a:lnTo>
                  <a:pt x="720" y="534"/>
                </a:lnTo>
                <a:lnTo>
                  <a:pt x="724" y="544"/>
                </a:lnTo>
                <a:lnTo>
                  <a:pt x="729" y="553"/>
                </a:lnTo>
                <a:lnTo>
                  <a:pt x="738" y="560"/>
                </a:lnTo>
                <a:lnTo>
                  <a:pt x="747" y="568"/>
                </a:lnTo>
                <a:lnTo>
                  <a:pt x="755" y="577"/>
                </a:lnTo>
                <a:lnTo>
                  <a:pt x="761" y="586"/>
                </a:lnTo>
                <a:lnTo>
                  <a:pt x="765" y="598"/>
                </a:lnTo>
                <a:lnTo>
                  <a:pt x="768" y="608"/>
                </a:lnTo>
                <a:lnTo>
                  <a:pt x="768" y="614"/>
                </a:lnTo>
                <a:lnTo>
                  <a:pt x="768" y="620"/>
                </a:lnTo>
                <a:lnTo>
                  <a:pt x="768" y="626"/>
                </a:lnTo>
                <a:lnTo>
                  <a:pt x="766" y="632"/>
                </a:lnTo>
                <a:lnTo>
                  <a:pt x="756" y="661"/>
                </a:lnTo>
                <a:lnTo>
                  <a:pt x="747" y="691"/>
                </a:lnTo>
                <a:lnTo>
                  <a:pt x="742" y="707"/>
                </a:lnTo>
                <a:lnTo>
                  <a:pt x="738" y="723"/>
                </a:lnTo>
                <a:lnTo>
                  <a:pt x="736" y="740"/>
                </a:lnTo>
                <a:lnTo>
                  <a:pt x="734" y="755"/>
                </a:lnTo>
                <a:lnTo>
                  <a:pt x="733" y="771"/>
                </a:lnTo>
                <a:lnTo>
                  <a:pt x="733" y="788"/>
                </a:lnTo>
                <a:lnTo>
                  <a:pt x="734" y="804"/>
                </a:lnTo>
                <a:lnTo>
                  <a:pt x="737" y="819"/>
                </a:lnTo>
                <a:lnTo>
                  <a:pt x="742" y="835"/>
                </a:lnTo>
                <a:lnTo>
                  <a:pt x="749" y="849"/>
                </a:lnTo>
                <a:lnTo>
                  <a:pt x="752" y="856"/>
                </a:lnTo>
                <a:lnTo>
                  <a:pt x="757" y="862"/>
                </a:lnTo>
                <a:lnTo>
                  <a:pt x="761" y="870"/>
                </a:lnTo>
                <a:lnTo>
                  <a:pt x="766" y="876"/>
                </a:lnTo>
                <a:lnTo>
                  <a:pt x="768" y="882"/>
                </a:lnTo>
                <a:lnTo>
                  <a:pt x="772" y="888"/>
                </a:lnTo>
                <a:lnTo>
                  <a:pt x="777" y="894"/>
                </a:lnTo>
                <a:lnTo>
                  <a:pt x="782" y="899"/>
                </a:lnTo>
                <a:lnTo>
                  <a:pt x="796" y="909"/>
                </a:lnTo>
                <a:lnTo>
                  <a:pt x="809" y="920"/>
                </a:lnTo>
                <a:lnTo>
                  <a:pt x="815" y="925"/>
                </a:lnTo>
                <a:lnTo>
                  <a:pt x="820" y="930"/>
                </a:lnTo>
                <a:lnTo>
                  <a:pt x="823" y="935"/>
                </a:lnTo>
                <a:lnTo>
                  <a:pt x="825" y="941"/>
                </a:lnTo>
                <a:lnTo>
                  <a:pt x="826" y="944"/>
                </a:lnTo>
                <a:lnTo>
                  <a:pt x="826" y="947"/>
                </a:lnTo>
                <a:lnTo>
                  <a:pt x="825" y="951"/>
                </a:lnTo>
                <a:lnTo>
                  <a:pt x="824" y="954"/>
                </a:lnTo>
                <a:lnTo>
                  <a:pt x="819" y="963"/>
                </a:lnTo>
                <a:lnTo>
                  <a:pt x="812" y="971"/>
                </a:lnTo>
                <a:lnTo>
                  <a:pt x="801" y="983"/>
                </a:lnTo>
                <a:lnTo>
                  <a:pt x="791" y="995"/>
                </a:lnTo>
                <a:lnTo>
                  <a:pt x="783" y="1010"/>
                </a:lnTo>
                <a:lnTo>
                  <a:pt x="776" y="1024"/>
                </a:lnTo>
                <a:lnTo>
                  <a:pt x="771" y="1038"/>
                </a:lnTo>
                <a:lnTo>
                  <a:pt x="767" y="1053"/>
                </a:lnTo>
                <a:lnTo>
                  <a:pt x="764" y="1069"/>
                </a:lnTo>
                <a:lnTo>
                  <a:pt x="763" y="1085"/>
                </a:lnTo>
                <a:lnTo>
                  <a:pt x="762" y="1102"/>
                </a:lnTo>
                <a:lnTo>
                  <a:pt x="763" y="1118"/>
                </a:lnTo>
                <a:lnTo>
                  <a:pt x="765" y="1133"/>
                </a:lnTo>
                <a:lnTo>
                  <a:pt x="767" y="1150"/>
                </a:lnTo>
                <a:lnTo>
                  <a:pt x="770" y="1166"/>
                </a:lnTo>
                <a:lnTo>
                  <a:pt x="774" y="1181"/>
                </a:lnTo>
                <a:lnTo>
                  <a:pt x="779" y="1197"/>
                </a:lnTo>
                <a:lnTo>
                  <a:pt x="784" y="1211"/>
                </a:lnTo>
                <a:lnTo>
                  <a:pt x="784" y="1216"/>
                </a:lnTo>
                <a:lnTo>
                  <a:pt x="784" y="1222"/>
                </a:lnTo>
                <a:lnTo>
                  <a:pt x="783" y="1226"/>
                </a:lnTo>
                <a:lnTo>
                  <a:pt x="781" y="1231"/>
                </a:lnTo>
                <a:lnTo>
                  <a:pt x="776" y="1241"/>
                </a:lnTo>
                <a:lnTo>
                  <a:pt x="770" y="1249"/>
                </a:lnTo>
                <a:lnTo>
                  <a:pt x="756" y="1263"/>
                </a:lnTo>
                <a:lnTo>
                  <a:pt x="741" y="1279"/>
                </a:lnTo>
                <a:lnTo>
                  <a:pt x="736" y="1288"/>
                </a:lnTo>
                <a:lnTo>
                  <a:pt x="732" y="1298"/>
                </a:lnTo>
                <a:lnTo>
                  <a:pt x="729" y="1307"/>
                </a:lnTo>
                <a:lnTo>
                  <a:pt x="726" y="1317"/>
                </a:lnTo>
                <a:lnTo>
                  <a:pt x="724" y="1327"/>
                </a:lnTo>
                <a:lnTo>
                  <a:pt x="722" y="1338"/>
                </a:lnTo>
                <a:lnTo>
                  <a:pt x="721" y="1349"/>
                </a:lnTo>
                <a:lnTo>
                  <a:pt x="721" y="1359"/>
                </a:lnTo>
                <a:lnTo>
                  <a:pt x="721" y="1370"/>
                </a:lnTo>
                <a:lnTo>
                  <a:pt x="722" y="1381"/>
                </a:lnTo>
                <a:lnTo>
                  <a:pt x="724" y="1391"/>
                </a:lnTo>
                <a:lnTo>
                  <a:pt x="726" y="1401"/>
                </a:lnTo>
                <a:lnTo>
                  <a:pt x="729" y="1411"/>
                </a:lnTo>
                <a:lnTo>
                  <a:pt x="732" y="1420"/>
                </a:lnTo>
                <a:lnTo>
                  <a:pt x="736" y="1431"/>
                </a:lnTo>
                <a:lnTo>
                  <a:pt x="741" y="1439"/>
                </a:lnTo>
                <a:lnTo>
                  <a:pt x="745" y="1444"/>
                </a:lnTo>
                <a:lnTo>
                  <a:pt x="751" y="1448"/>
                </a:lnTo>
                <a:lnTo>
                  <a:pt x="755" y="1452"/>
                </a:lnTo>
                <a:lnTo>
                  <a:pt x="760" y="1455"/>
                </a:lnTo>
                <a:lnTo>
                  <a:pt x="771" y="1460"/>
                </a:lnTo>
                <a:lnTo>
                  <a:pt x="782" y="1464"/>
                </a:lnTo>
                <a:lnTo>
                  <a:pt x="795" y="1466"/>
                </a:lnTo>
                <a:lnTo>
                  <a:pt x="807" y="1466"/>
                </a:lnTo>
                <a:lnTo>
                  <a:pt x="819" y="1466"/>
                </a:lnTo>
                <a:lnTo>
                  <a:pt x="830" y="1465"/>
                </a:lnTo>
                <a:lnTo>
                  <a:pt x="835" y="1466"/>
                </a:lnTo>
                <a:lnTo>
                  <a:pt x="840" y="1467"/>
                </a:lnTo>
                <a:lnTo>
                  <a:pt x="844" y="1466"/>
                </a:lnTo>
                <a:lnTo>
                  <a:pt x="848" y="1465"/>
                </a:lnTo>
                <a:lnTo>
                  <a:pt x="855" y="1462"/>
                </a:lnTo>
                <a:lnTo>
                  <a:pt x="863" y="1457"/>
                </a:lnTo>
                <a:lnTo>
                  <a:pt x="876" y="1445"/>
                </a:lnTo>
                <a:lnTo>
                  <a:pt x="890" y="1431"/>
                </a:lnTo>
                <a:lnTo>
                  <a:pt x="896" y="1426"/>
                </a:lnTo>
                <a:lnTo>
                  <a:pt x="902" y="1421"/>
                </a:lnTo>
                <a:lnTo>
                  <a:pt x="905" y="1419"/>
                </a:lnTo>
                <a:lnTo>
                  <a:pt x="907" y="1418"/>
                </a:lnTo>
                <a:lnTo>
                  <a:pt x="910" y="1418"/>
                </a:lnTo>
                <a:lnTo>
                  <a:pt x="913" y="1418"/>
                </a:lnTo>
                <a:lnTo>
                  <a:pt x="915" y="1419"/>
                </a:lnTo>
                <a:lnTo>
                  <a:pt x="918" y="1421"/>
                </a:lnTo>
                <a:lnTo>
                  <a:pt x="920" y="1424"/>
                </a:lnTo>
                <a:lnTo>
                  <a:pt x="923" y="1428"/>
                </a:lnTo>
                <a:lnTo>
                  <a:pt x="927" y="1438"/>
                </a:lnTo>
                <a:lnTo>
                  <a:pt x="933" y="1452"/>
                </a:lnTo>
                <a:lnTo>
                  <a:pt x="935" y="1460"/>
                </a:lnTo>
                <a:lnTo>
                  <a:pt x="936" y="1468"/>
                </a:lnTo>
                <a:lnTo>
                  <a:pt x="937" y="1476"/>
                </a:lnTo>
                <a:lnTo>
                  <a:pt x="936" y="1483"/>
                </a:lnTo>
                <a:lnTo>
                  <a:pt x="934" y="1491"/>
                </a:lnTo>
                <a:lnTo>
                  <a:pt x="932" y="1497"/>
                </a:lnTo>
                <a:lnTo>
                  <a:pt x="928" y="1504"/>
                </a:lnTo>
                <a:lnTo>
                  <a:pt x="925" y="1511"/>
                </a:lnTo>
                <a:lnTo>
                  <a:pt x="917" y="1524"/>
                </a:lnTo>
                <a:lnTo>
                  <a:pt x="907" y="1535"/>
                </a:lnTo>
                <a:lnTo>
                  <a:pt x="897" y="1545"/>
                </a:lnTo>
                <a:lnTo>
                  <a:pt x="887" y="1554"/>
                </a:lnTo>
                <a:lnTo>
                  <a:pt x="875" y="1556"/>
                </a:lnTo>
                <a:lnTo>
                  <a:pt x="865" y="1558"/>
                </a:lnTo>
                <a:lnTo>
                  <a:pt x="854" y="1559"/>
                </a:lnTo>
                <a:lnTo>
                  <a:pt x="844" y="1559"/>
                </a:lnTo>
                <a:lnTo>
                  <a:pt x="832" y="1559"/>
                </a:lnTo>
                <a:lnTo>
                  <a:pt x="821" y="1558"/>
                </a:lnTo>
                <a:lnTo>
                  <a:pt x="811" y="1557"/>
                </a:lnTo>
                <a:lnTo>
                  <a:pt x="800" y="1555"/>
                </a:lnTo>
                <a:lnTo>
                  <a:pt x="788" y="1553"/>
                </a:lnTo>
                <a:lnTo>
                  <a:pt x="778" y="1550"/>
                </a:lnTo>
                <a:lnTo>
                  <a:pt x="768" y="1546"/>
                </a:lnTo>
                <a:lnTo>
                  <a:pt x="758" y="1542"/>
                </a:lnTo>
                <a:lnTo>
                  <a:pt x="748" y="1537"/>
                </a:lnTo>
                <a:lnTo>
                  <a:pt x="738" y="1532"/>
                </a:lnTo>
                <a:lnTo>
                  <a:pt x="729" y="1526"/>
                </a:lnTo>
                <a:lnTo>
                  <a:pt x="720" y="1520"/>
                </a:lnTo>
                <a:lnTo>
                  <a:pt x="707" y="1503"/>
                </a:lnTo>
                <a:lnTo>
                  <a:pt x="693" y="1488"/>
                </a:lnTo>
                <a:lnTo>
                  <a:pt x="682" y="1470"/>
                </a:lnTo>
                <a:lnTo>
                  <a:pt x="671" y="1454"/>
                </a:lnTo>
                <a:lnTo>
                  <a:pt x="660" y="1437"/>
                </a:lnTo>
                <a:lnTo>
                  <a:pt x="649" y="1418"/>
                </a:lnTo>
                <a:lnTo>
                  <a:pt x="641" y="1400"/>
                </a:lnTo>
                <a:lnTo>
                  <a:pt x="632" y="1382"/>
                </a:lnTo>
                <a:lnTo>
                  <a:pt x="625" y="1362"/>
                </a:lnTo>
                <a:lnTo>
                  <a:pt x="618" y="1343"/>
                </a:lnTo>
                <a:lnTo>
                  <a:pt x="612" y="1323"/>
                </a:lnTo>
                <a:lnTo>
                  <a:pt x="605" y="1304"/>
                </a:lnTo>
                <a:lnTo>
                  <a:pt x="601" y="1283"/>
                </a:lnTo>
                <a:lnTo>
                  <a:pt x="597" y="1263"/>
                </a:lnTo>
                <a:lnTo>
                  <a:pt x="593" y="1243"/>
                </a:lnTo>
                <a:lnTo>
                  <a:pt x="591" y="1222"/>
                </a:lnTo>
                <a:lnTo>
                  <a:pt x="585" y="1207"/>
                </a:lnTo>
                <a:lnTo>
                  <a:pt x="593" y="1188"/>
                </a:lnTo>
                <a:lnTo>
                  <a:pt x="601" y="1170"/>
                </a:lnTo>
                <a:lnTo>
                  <a:pt x="610" y="1151"/>
                </a:lnTo>
                <a:lnTo>
                  <a:pt x="617" y="1131"/>
                </a:lnTo>
                <a:lnTo>
                  <a:pt x="623" y="1111"/>
                </a:lnTo>
                <a:lnTo>
                  <a:pt x="628" y="1090"/>
                </a:lnTo>
                <a:lnTo>
                  <a:pt x="633" y="1070"/>
                </a:lnTo>
                <a:lnTo>
                  <a:pt x="636" y="1049"/>
                </a:lnTo>
                <a:lnTo>
                  <a:pt x="638" y="1028"/>
                </a:lnTo>
                <a:lnTo>
                  <a:pt x="638" y="1007"/>
                </a:lnTo>
                <a:lnTo>
                  <a:pt x="637" y="987"/>
                </a:lnTo>
                <a:lnTo>
                  <a:pt x="634" y="967"/>
                </a:lnTo>
                <a:lnTo>
                  <a:pt x="632" y="957"/>
                </a:lnTo>
                <a:lnTo>
                  <a:pt x="629" y="947"/>
                </a:lnTo>
                <a:lnTo>
                  <a:pt x="626" y="937"/>
                </a:lnTo>
                <a:lnTo>
                  <a:pt x="622" y="928"/>
                </a:lnTo>
                <a:lnTo>
                  <a:pt x="617" y="918"/>
                </a:lnTo>
                <a:lnTo>
                  <a:pt x="612" y="908"/>
                </a:lnTo>
                <a:lnTo>
                  <a:pt x="606" y="899"/>
                </a:lnTo>
                <a:lnTo>
                  <a:pt x="600" y="890"/>
                </a:lnTo>
                <a:lnTo>
                  <a:pt x="613" y="868"/>
                </a:lnTo>
                <a:lnTo>
                  <a:pt x="625" y="847"/>
                </a:lnTo>
                <a:lnTo>
                  <a:pt x="634" y="825"/>
                </a:lnTo>
                <a:lnTo>
                  <a:pt x="642" y="801"/>
                </a:lnTo>
                <a:lnTo>
                  <a:pt x="645" y="790"/>
                </a:lnTo>
                <a:lnTo>
                  <a:pt x="648" y="778"/>
                </a:lnTo>
                <a:lnTo>
                  <a:pt x="650" y="765"/>
                </a:lnTo>
                <a:lnTo>
                  <a:pt x="651" y="753"/>
                </a:lnTo>
                <a:lnTo>
                  <a:pt x="652" y="741"/>
                </a:lnTo>
                <a:lnTo>
                  <a:pt x="653" y="727"/>
                </a:lnTo>
                <a:lnTo>
                  <a:pt x="653" y="714"/>
                </a:lnTo>
                <a:lnTo>
                  <a:pt x="652" y="702"/>
                </a:lnTo>
                <a:lnTo>
                  <a:pt x="633" y="672"/>
                </a:lnTo>
                <a:lnTo>
                  <a:pt x="615" y="642"/>
                </a:lnTo>
                <a:lnTo>
                  <a:pt x="611" y="634"/>
                </a:lnTo>
                <a:lnTo>
                  <a:pt x="607" y="626"/>
                </a:lnTo>
                <a:lnTo>
                  <a:pt x="604" y="618"/>
                </a:lnTo>
                <a:lnTo>
                  <a:pt x="602" y="610"/>
                </a:lnTo>
                <a:lnTo>
                  <a:pt x="600" y="601"/>
                </a:lnTo>
                <a:lnTo>
                  <a:pt x="599" y="592"/>
                </a:lnTo>
                <a:lnTo>
                  <a:pt x="599" y="582"/>
                </a:lnTo>
                <a:lnTo>
                  <a:pt x="600" y="573"/>
                </a:lnTo>
                <a:lnTo>
                  <a:pt x="607" y="558"/>
                </a:lnTo>
                <a:lnTo>
                  <a:pt x="615" y="542"/>
                </a:lnTo>
                <a:lnTo>
                  <a:pt x="621" y="526"/>
                </a:lnTo>
                <a:lnTo>
                  <a:pt x="627" y="511"/>
                </a:lnTo>
                <a:lnTo>
                  <a:pt x="637" y="478"/>
                </a:lnTo>
                <a:lnTo>
                  <a:pt x="648" y="446"/>
                </a:lnTo>
                <a:lnTo>
                  <a:pt x="655" y="430"/>
                </a:lnTo>
                <a:lnTo>
                  <a:pt x="661" y="415"/>
                </a:lnTo>
                <a:lnTo>
                  <a:pt x="668" y="399"/>
                </a:lnTo>
                <a:lnTo>
                  <a:pt x="676" y="384"/>
                </a:lnTo>
                <a:lnTo>
                  <a:pt x="685" y="370"/>
                </a:lnTo>
                <a:lnTo>
                  <a:pt x="695" y="355"/>
                </a:lnTo>
                <a:lnTo>
                  <a:pt x="707" y="341"/>
                </a:lnTo>
                <a:lnTo>
                  <a:pt x="720" y="328"/>
                </a:lnTo>
                <a:lnTo>
                  <a:pt x="728" y="320"/>
                </a:lnTo>
                <a:lnTo>
                  <a:pt x="737" y="310"/>
                </a:lnTo>
                <a:lnTo>
                  <a:pt x="748" y="303"/>
                </a:lnTo>
                <a:lnTo>
                  <a:pt x="758" y="296"/>
                </a:lnTo>
                <a:lnTo>
                  <a:pt x="769" y="290"/>
                </a:lnTo>
                <a:lnTo>
                  <a:pt x="780" y="284"/>
                </a:lnTo>
                <a:lnTo>
                  <a:pt x="791" y="279"/>
                </a:lnTo>
                <a:lnTo>
                  <a:pt x="804" y="275"/>
                </a:lnTo>
                <a:lnTo>
                  <a:pt x="816" y="271"/>
                </a:lnTo>
                <a:lnTo>
                  <a:pt x="827" y="268"/>
                </a:lnTo>
                <a:lnTo>
                  <a:pt x="840" y="264"/>
                </a:lnTo>
                <a:lnTo>
                  <a:pt x="852" y="262"/>
                </a:lnTo>
                <a:lnTo>
                  <a:pt x="864" y="261"/>
                </a:lnTo>
                <a:lnTo>
                  <a:pt x="876" y="260"/>
                </a:lnTo>
                <a:lnTo>
                  <a:pt x="888" y="261"/>
                </a:lnTo>
                <a:lnTo>
                  <a:pt x="899" y="261"/>
                </a:lnTo>
                <a:lnTo>
                  <a:pt x="907" y="266"/>
                </a:lnTo>
                <a:lnTo>
                  <a:pt x="916" y="272"/>
                </a:lnTo>
                <a:lnTo>
                  <a:pt x="923" y="278"/>
                </a:lnTo>
                <a:lnTo>
                  <a:pt x="929" y="285"/>
                </a:lnTo>
                <a:lnTo>
                  <a:pt x="936" y="292"/>
                </a:lnTo>
                <a:lnTo>
                  <a:pt x="940" y="300"/>
                </a:lnTo>
                <a:lnTo>
                  <a:pt x="943" y="309"/>
                </a:lnTo>
                <a:lnTo>
                  <a:pt x="945" y="320"/>
                </a:lnTo>
                <a:lnTo>
                  <a:pt x="944" y="330"/>
                </a:lnTo>
                <a:lnTo>
                  <a:pt x="943" y="341"/>
                </a:lnTo>
                <a:lnTo>
                  <a:pt x="941" y="351"/>
                </a:lnTo>
                <a:lnTo>
                  <a:pt x="937" y="362"/>
                </a:lnTo>
                <a:lnTo>
                  <a:pt x="933" y="371"/>
                </a:lnTo>
                <a:lnTo>
                  <a:pt x="926" y="380"/>
                </a:lnTo>
                <a:lnTo>
                  <a:pt x="919" y="387"/>
                </a:lnTo>
                <a:lnTo>
                  <a:pt x="911" y="394"/>
                </a:lnTo>
                <a:close/>
                <a:moveTo>
                  <a:pt x="461" y="842"/>
                </a:moveTo>
                <a:lnTo>
                  <a:pt x="454" y="847"/>
                </a:lnTo>
                <a:lnTo>
                  <a:pt x="447" y="850"/>
                </a:lnTo>
                <a:lnTo>
                  <a:pt x="439" y="852"/>
                </a:lnTo>
                <a:lnTo>
                  <a:pt x="432" y="852"/>
                </a:lnTo>
                <a:lnTo>
                  <a:pt x="417" y="850"/>
                </a:lnTo>
                <a:lnTo>
                  <a:pt x="404" y="847"/>
                </a:lnTo>
                <a:lnTo>
                  <a:pt x="397" y="845"/>
                </a:lnTo>
                <a:lnTo>
                  <a:pt x="390" y="843"/>
                </a:lnTo>
                <a:lnTo>
                  <a:pt x="384" y="843"/>
                </a:lnTo>
                <a:lnTo>
                  <a:pt x="376" y="842"/>
                </a:lnTo>
                <a:lnTo>
                  <a:pt x="370" y="843"/>
                </a:lnTo>
                <a:lnTo>
                  <a:pt x="363" y="846"/>
                </a:lnTo>
                <a:lnTo>
                  <a:pt x="357" y="850"/>
                </a:lnTo>
                <a:lnTo>
                  <a:pt x="351" y="856"/>
                </a:lnTo>
                <a:lnTo>
                  <a:pt x="344" y="872"/>
                </a:lnTo>
                <a:lnTo>
                  <a:pt x="338" y="887"/>
                </a:lnTo>
                <a:lnTo>
                  <a:pt x="335" y="902"/>
                </a:lnTo>
                <a:lnTo>
                  <a:pt x="332" y="918"/>
                </a:lnTo>
                <a:lnTo>
                  <a:pt x="332" y="934"/>
                </a:lnTo>
                <a:lnTo>
                  <a:pt x="335" y="950"/>
                </a:lnTo>
                <a:lnTo>
                  <a:pt x="339" y="966"/>
                </a:lnTo>
                <a:lnTo>
                  <a:pt x="345" y="982"/>
                </a:lnTo>
                <a:lnTo>
                  <a:pt x="349" y="987"/>
                </a:lnTo>
                <a:lnTo>
                  <a:pt x="354" y="990"/>
                </a:lnTo>
                <a:lnTo>
                  <a:pt x="359" y="992"/>
                </a:lnTo>
                <a:lnTo>
                  <a:pt x="363" y="993"/>
                </a:lnTo>
                <a:lnTo>
                  <a:pt x="373" y="994"/>
                </a:lnTo>
                <a:lnTo>
                  <a:pt x="384" y="992"/>
                </a:lnTo>
                <a:lnTo>
                  <a:pt x="394" y="990"/>
                </a:lnTo>
                <a:lnTo>
                  <a:pt x="404" y="989"/>
                </a:lnTo>
                <a:lnTo>
                  <a:pt x="409" y="989"/>
                </a:lnTo>
                <a:lnTo>
                  <a:pt x="414" y="990"/>
                </a:lnTo>
                <a:lnTo>
                  <a:pt x="419" y="991"/>
                </a:lnTo>
                <a:lnTo>
                  <a:pt x="425" y="993"/>
                </a:lnTo>
                <a:lnTo>
                  <a:pt x="436" y="1000"/>
                </a:lnTo>
                <a:lnTo>
                  <a:pt x="446" y="1010"/>
                </a:lnTo>
                <a:lnTo>
                  <a:pt x="450" y="1014"/>
                </a:lnTo>
                <a:lnTo>
                  <a:pt x="455" y="1019"/>
                </a:lnTo>
                <a:lnTo>
                  <a:pt x="458" y="1024"/>
                </a:lnTo>
                <a:lnTo>
                  <a:pt x="462" y="1030"/>
                </a:lnTo>
                <a:lnTo>
                  <a:pt x="464" y="1035"/>
                </a:lnTo>
                <a:lnTo>
                  <a:pt x="466" y="1041"/>
                </a:lnTo>
                <a:lnTo>
                  <a:pt x="468" y="1047"/>
                </a:lnTo>
                <a:lnTo>
                  <a:pt x="469" y="1053"/>
                </a:lnTo>
                <a:lnTo>
                  <a:pt x="469" y="1061"/>
                </a:lnTo>
                <a:lnTo>
                  <a:pt x="468" y="1068"/>
                </a:lnTo>
                <a:lnTo>
                  <a:pt x="467" y="1075"/>
                </a:lnTo>
                <a:lnTo>
                  <a:pt x="464" y="1082"/>
                </a:lnTo>
                <a:lnTo>
                  <a:pt x="461" y="1091"/>
                </a:lnTo>
                <a:lnTo>
                  <a:pt x="457" y="1100"/>
                </a:lnTo>
                <a:lnTo>
                  <a:pt x="452" y="1108"/>
                </a:lnTo>
                <a:lnTo>
                  <a:pt x="446" y="1115"/>
                </a:lnTo>
                <a:lnTo>
                  <a:pt x="440" y="1122"/>
                </a:lnTo>
                <a:lnTo>
                  <a:pt x="433" y="1127"/>
                </a:lnTo>
                <a:lnTo>
                  <a:pt x="426" y="1132"/>
                </a:lnTo>
                <a:lnTo>
                  <a:pt x="418" y="1136"/>
                </a:lnTo>
                <a:lnTo>
                  <a:pt x="410" y="1140"/>
                </a:lnTo>
                <a:lnTo>
                  <a:pt x="402" y="1143"/>
                </a:lnTo>
                <a:lnTo>
                  <a:pt x="393" y="1146"/>
                </a:lnTo>
                <a:lnTo>
                  <a:pt x="385" y="1149"/>
                </a:lnTo>
                <a:lnTo>
                  <a:pt x="367" y="1153"/>
                </a:lnTo>
                <a:lnTo>
                  <a:pt x="351" y="1155"/>
                </a:lnTo>
                <a:lnTo>
                  <a:pt x="340" y="1152"/>
                </a:lnTo>
                <a:lnTo>
                  <a:pt x="329" y="1149"/>
                </a:lnTo>
                <a:lnTo>
                  <a:pt x="318" y="1145"/>
                </a:lnTo>
                <a:lnTo>
                  <a:pt x="308" y="1141"/>
                </a:lnTo>
                <a:lnTo>
                  <a:pt x="298" y="1137"/>
                </a:lnTo>
                <a:lnTo>
                  <a:pt x="288" y="1132"/>
                </a:lnTo>
                <a:lnTo>
                  <a:pt x="277" y="1126"/>
                </a:lnTo>
                <a:lnTo>
                  <a:pt x="268" y="1120"/>
                </a:lnTo>
                <a:lnTo>
                  <a:pt x="259" y="1114"/>
                </a:lnTo>
                <a:lnTo>
                  <a:pt x="251" y="1107"/>
                </a:lnTo>
                <a:lnTo>
                  <a:pt x="243" y="1098"/>
                </a:lnTo>
                <a:lnTo>
                  <a:pt x="234" y="1090"/>
                </a:lnTo>
                <a:lnTo>
                  <a:pt x="227" y="1081"/>
                </a:lnTo>
                <a:lnTo>
                  <a:pt x="221" y="1072"/>
                </a:lnTo>
                <a:lnTo>
                  <a:pt x="215" y="1062"/>
                </a:lnTo>
                <a:lnTo>
                  <a:pt x="209" y="1051"/>
                </a:lnTo>
                <a:lnTo>
                  <a:pt x="203" y="1040"/>
                </a:lnTo>
                <a:lnTo>
                  <a:pt x="198" y="1029"/>
                </a:lnTo>
                <a:lnTo>
                  <a:pt x="192" y="1018"/>
                </a:lnTo>
                <a:lnTo>
                  <a:pt x="188" y="1005"/>
                </a:lnTo>
                <a:lnTo>
                  <a:pt x="185" y="994"/>
                </a:lnTo>
                <a:lnTo>
                  <a:pt x="182" y="982"/>
                </a:lnTo>
                <a:lnTo>
                  <a:pt x="180" y="970"/>
                </a:lnTo>
                <a:lnTo>
                  <a:pt x="178" y="956"/>
                </a:lnTo>
                <a:lnTo>
                  <a:pt x="177" y="944"/>
                </a:lnTo>
                <a:lnTo>
                  <a:pt x="176" y="932"/>
                </a:lnTo>
                <a:lnTo>
                  <a:pt x="176" y="919"/>
                </a:lnTo>
                <a:lnTo>
                  <a:pt x="177" y="906"/>
                </a:lnTo>
                <a:lnTo>
                  <a:pt x="178" y="893"/>
                </a:lnTo>
                <a:lnTo>
                  <a:pt x="180" y="881"/>
                </a:lnTo>
                <a:lnTo>
                  <a:pt x="182" y="867"/>
                </a:lnTo>
                <a:lnTo>
                  <a:pt x="184" y="855"/>
                </a:lnTo>
                <a:lnTo>
                  <a:pt x="196" y="832"/>
                </a:lnTo>
                <a:lnTo>
                  <a:pt x="208" y="808"/>
                </a:lnTo>
                <a:lnTo>
                  <a:pt x="220" y="785"/>
                </a:lnTo>
                <a:lnTo>
                  <a:pt x="233" y="762"/>
                </a:lnTo>
                <a:lnTo>
                  <a:pt x="240" y="751"/>
                </a:lnTo>
                <a:lnTo>
                  <a:pt x="249" y="741"/>
                </a:lnTo>
                <a:lnTo>
                  <a:pt x="257" y="731"/>
                </a:lnTo>
                <a:lnTo>
                  <a:pt x="265" y="721"/>
                </a:lnTo>
                <a:lnTo>
                  <a:pt x="275" y="712"/>
                </a:lnTo>
                <a:lnTo>
                  <a:pt x="285" y="704"/>
                </a:lnTo>
                <a:lnTo>
                  <a:pt x="296" y="697"/>
                </a:lnTo>
                <a:lnTo>
                  <a:pt x="308" y="691"/>
                </a:lnTo>
                <a:lnTo>
                  <a:pt x="322" y="685"/>
                </a:lnTo>
                <a:lnTo>
                  <a:pt x="337" y="678"/>
                </a:lnTo>
                <a:lnTo>
                  <a:pt x="352" y="673"/>
                </a:lnTo>
                <a:lnTo>
                  <a:pt x="368" y="669"/>
                </a:lnTo>
                <a:lnTo>
                  <a:pt x="384" y="666"/>
                </a:lnTo>
                <a:lnTo>
                  <a:pt x="400" y="665"/>
                </a:lnTo>
                <a:lnTo>
                  <a:pt x="407" y="665"/>
                </a:lnTo>
                <a:lnTo>
                  <a:pt x="415" y="666"/>
                </a:lnTo>
                <a:lnTo>
                  <a:pt x="423" y="668"/>
                </a:lnTo>
                <a:lnTo>
                  <a:pt x="431" y="670"/>
                </a:lnTo>
                <a:lnTo>
                  <a:pt x="439" y="674"/>
                </a:lnTo>
                <a:lnTo>
                  <a:pt x="447" y="678"/>
                </a:lnTo>
                <a:lnTo>
                  <a:pt x="453" y="683"/>
                </a:lnTo>
                <a:lnTo>
                  <a:pt x="460" y="689"/>
                </a:lnTo>
                <a:lnTo>
                  <a:pt x="465" y="695"/>
                </a:lnTo>
                <a:lnTo>
                  <a:pt x="471" y="702"/>
                </a:lnTo>
                <a:lnTo>
                  <a:pt x="476" y="709"/>
                </a:lnTo>
                <a:lnTo>
                  <a:pt x="479" y="716"/>
                </a:lnTo>
                <a:lnTo>
                  <a:pt x="486" y="732"/>
                </a:lnTo>
                <a:lnTo>
                  <a:pt x="490" y="749"/>
                </a:lnTo>
                <a:lnTo>
                  <a:pt x="494" y="766"/>
                </a:lnTo>
                <a:lnTo>
                  <a:pt x="495" y="784"/>
                </a:lnTo>
                <a:lnTo>
                  <a:pt x="490" y="799"/>
                </a:lnTo>
                <a:lnTo>
                  <a:pt x="483" y="815"/>
                </a:lnTo>
                <a:lnTo>
                  <a:pt x="479" y="822"/>
                </a:lnTo>
                <a:lnTo>
                  <a:pt x="474" y="830"/>
                </a:lnTo>
                <a:lnTo>
                  <a:pt x="468" y="836"/>
                </a:lnTo>
                <a:lnTo>
                  <a:pt x="461" y="842"/>
                </a:lnTo>
                <a:close/>
                <a:moveTo>
                  <a:pt x="409" y="794"/>
                </a:moveTo>
                <a:lnTo>
                  <a:pt x="406" y="791"/>
                </a:lnTo>
                <a:lnTo>
                  <a:pt x="402" y="789"/>
                </a:lnTo>
                <a:lnTo>
                  <a:pt x="399" y="788"/>
                </a:lnTo>
                <a:lnTo>
                  <a:pt x="395" y="788"/>
                </a:lnTo>
                <a:lnTo>
                  <a:pt x="388" y="787"/>
                </a:lnTo>
                <a:lnTo>
                  <a:pt x="380" y="788"/>
                </a:lnTo>
                <a:lnTo>
                  <a:pt x="364" y="792"/>
                </a:lnTo>
                <a:lnTo>
                  <a:pt x="348" y="794"/>
                </a:lnTo>
                <a:lnTo>
                  <a:pt x="338" y="803"/>
                </a:lnTo>
                <a:lnTo>
                  <a:pt x="328" y="813"/>
                </a:lnTo>
                <a:lnTo>
                  <a:pt x="320" y="824"/>
                </a:lnTo>
                <a:lnTo>
                  <a:pt x="313" y="834"/>
                </a:lnTo>
                <a:lnTo>
                  <a:pt x="307" y="845"/>
                </a:lnTo>
                <a:lnTo>
                  <a:pt x="302" y="857"/>
                </a:lnTo>
                <a:lnTo>
                  <a:pt x="298" y="868"/>
                </a:lnTo>
                <a:lnTo>
                  <a:pt x="294" y="881"/>
                </a:lnTo>
                <a:lnTo>
                  <a:pt x="291" y="894"/>
                </a:lnTo>
                <a:lnTo>
                  <a:pt x="290" y="906"/>
                </a:lnTo>
                <a:lnTo>
                  <a:pt x="289" y="920"/>
                </a:lnTo>
                <a:lnTo>
                  <a:pt x="288" y="933"/>
                </a:lnTo>
                <a:lnTo>
                  <a:pt x="289" y="946"/>
                </a:lnTo>
                <a:lnTo>
                  <a:pt x="290" y="959"/>
                </a:lnTo>
                <a:lnTo>
                  <a:pt x="293" y="973"/>
                </a:lnTo>
                <a:lnTo>
                  <a:pt x="296" y="986"/>
                </a:lnTo>
                <a:lnTo>
                  <a:pt x="299" y="994"/>
                </a:lnTo>
                <a:lnTo>
                  <a:pt x="303" y="1002"/>
                </a:lnTo>
                <a:lnTo>
                  <a:pt x="307" y="1011"/>
                </a:lnTo>
                <a:lnTo>
                  <a:pt x="313" y="1018"/>
                </a:lnTo>
                <a:lnTo>
                  <a:pt x="318" y="1025"/>
                </a:lnTo>
                <a:lnTo>
                  <a:pt x="325" y="1031"/>
                </a:lnTo>
                <a:lnTo>
                  <a:pt x="332" y="1036"/>
                </a:lnTo>
                <a:lnTo>
                  <a:pt x="342" y="1040"/>
                </a:lnTo>
                <a:lnTo>
                  <a:pt x="347" y="1042"/>
                </a:lnTo>
                <a:lnTo>
                  <a:pt x="353" y="1042"/>
                </a:lnTo>
                <a:lnTo>
                  <a:pt x="358" y="1042"/>
                </a:lnTo>
                <a:lnTo>
                  <a:pt x="364" y="1040"/>
                </a:lnTo>
                <a:lnTo>
                  <a:pt x="376" y="1037"/>
                </a:lnTo>
                <a:lnTo>
                  <a:pt x="388" y="1033"/>
                </a:lnTo>
                <a:lnTo>
                  <a:pt x="393" y="1032"/>
                </a:lnTo>
                <a:lnTo>
                  <a:pt x="398" y="1032"/>
                </a:lnTo>
                <a:lnTo>
                  <a:pt x="402" y="1033"/>
                </a:lnTo>
                <a:lnTo>
                  <a:pt x="405" y="1035"/>
                </a:lnTo>
                <a:lnTo>
                  <a:pt x="407" y="1039"/>
                </a:lnTo>
                <a:lnTo>
                  <a:pt x="409" y="1044"/>
                </a:lnTo>
                <a:lnTo>
                  <a:pt x="410" y="1051"/>
                </a:lnTo>
                <a:lnTo>
                  <a:pt x="409" y="1062"/>
                </a:lnTo>
                <a:lnTo>
                  <a:pt x="408" y="1068"/>
                </a:lnTo>
                <a:lnTo>
                  <a:pt x="406" y="1073"/>
                </a:lnTo>
                <a:lnTo>
                  <a:pt x="404" y="1078"/>
                </a:lnTo>
                <a:lnTo>
                  <a:pt x="401" y="1082"/>
                </a:lnTo>
                <a:lnTo>
                  <a:pt x="398" y="1086"/>
                </a:lnTo>
                <a:lnTo>
                  <a:pt x="394" y="1089"/>
                </a:lnTo>
                <a:lnTo>
                  <a:pt x="390" y="1092"/>
                </a:lnTo>
                <a:lnTo>
                  <a:pt x="385" y="1095"/>
                </a:lnTo>
                <a:lnTo>
                  <a:pt x="374" y="1099"/>
                </a:lnTo>
                <a:lnTo>
                  <a:pt x="363" y="1103"/>
                </a:lnTo>
                <a:lnTo>
                  <a:pt x="352" y="1106"/>
                </a:lnTo>
                <a:lnTo>
                  <a:pt x="342" y="1109"/>
                </a:lnTo>
                <a:lnTo>
                  <a:pt x="325" y="1103"/>
                </a:lnTo>
                <a:lnTo>
                  <a:pt x="310" y="1095"/>
                </a:lnTo>
                <a:lnTo>
                  <a:pt x="296" y="1086"/>
                </a:lnTo>
                <a:lnTo>
                  <a:pt x="283" y="1076"/>
                </a:lnTo>
                <a:lnTo>
                  <a:pt x="272" y="1065"/>
                </a:lnTo>
                <a:lnTo>
                  <a:pt x="263" y="1052"/>
                </a:lnTo>
                <a:lnTo>
                  <a:pt x="254" y="1039"/>
                </a:lnTo>
                <a:lnTo>
                  <a:pt x="246" y="1026"/>
                </a:lnTo>
                <a:lnTo>
                  <a:pt x="239" y="1011"/>
                </a:lnTo>
                <a:lnTo>
                  <a:pt x="233" y="995"/>
                </a:lnTo>
                <a:lnTo>
                  <a:pt x="228" y="980"/>
                </a:lnTo>
                <a:lnTo>
                  <a:pt x="224" y="965"/>
                </a:lnTo>
                <a:lnTo>
                  <a:pt x="221" y="948"/>
                </a:lnTo>
                <a:lnTo>
                  <a:pt x="219" y="932"/>
                </a:lnTo>
                <a:lnTo>
                  <a:pt x="217" y="917"/>
                </a:lnTo>
                <a:lnTo>
                  <a:pt x="215" y="900"/>
                </a:lnTo>
                <a:lnTo>
                  <a:pt x="215" y="891"/>
                </a:lnTo>
                <a:lnTo>
                  <a:pt x="216" y="882"/>
                </a:lnTo>
                <a:lnTo>
                  <a:pt x="218" y="872"/>
                </a:lnTo>
                <a:lnTo>
                  <a:pt x="221" y="862"/>
                </a:lnTo>
                <a:lnTo>
                  <a:pt x="228" y="845"/>
                </a:lnTo>
                <a:lnTo>
                  <a:pt x="237" y="828"/>
                </a:lnTo>
                <a:lnTo>
                  <a:pt x="259" y="793"/>
                </a:lnTo>
                <a:lnTo>
                  <a:pt x="280" y="758"/>
                </a:lnTo>
                <a:lnTo>
                  <a:pt x="294" y="748"/>
                </a:lnTo>
                <a:lnTo>
                  <a:pt x="308" y="738"/>
                </a:lnTo>
                <a:lnTo>
                  <a:pt x="323" y="728"/>
                </a:lnTo>
                <a:lnTo>
                  <a:pt x="340" y="720"/>
                </a:lnTo>
                <a:lnTo>
                  <a:pt x="348" y="717"/>
                </a:lnTo>
                <a:lnTo>
                  <a:pt x="356" y="715"/>
                </a:lnTo>
                <a:lnTo>
                  <a:pt x="364" y="714"/>
                </a:lnTo>
                <a:lnTo>
                  <a:pt x="373" y="713"/>
                </a:lnTo>
                <a:lnTo>
                  <a:pt x="382" y="713"/>
                </a:lnTo>
                <a:lnTo>
                  <a:pt x="390" y="714"/>
                </a:lnTo>
                <a:lnTo>
                  <a:pt x="398" y="716"/>
                </a:lnTo>
                <a:lnTo>
                  <a:pt x="406" y="719"/>
                </a:lnTo>
                <a:lnTo>
                  <a:pt x="410" y="723"/>
                </a:lnTo>
                <a:lnTo>
                  <a:pt x="414" y="727"/>
                </a:lnTo>
                <a:lnTo>
                  <a:pt x="417" y="732"/>
                </a:lnTo>
                <a:lnTo>
                  <a:pt x="420" y="736"/>
                </a:lnTo>
                <a:lnTo>
                  <a:pt x="425" y="744"/>
                </a:lnTo>
                <a:lnTo>
                  <a:pt x="428" y="753"/>
                </a:lnTo>
                <a:lnTo>
                  <a:pt x="429" y="759"/>
                </a:lnTo>
                <a:lnTo>
                  <a:pt x="429" y="765"/>
                </a:lnTo>
                <a:lnTo>
                  <a:pt x="428" y="771"/>
                </a:lnTo>
                <a:lnTo>
                  <a:pt x="426" y="776"/>
                </a:lnTo>
                <a:lnTo>
                  <a:pt x="422" y="783"/>
                </a:lnTo>
                <a:lnTo>
                  <a:pt x="419" y="787"/>
                </a:lnTo>
                <a:lnTo>
                  <a:pt x="414" y="791"/>
                </a:lnTo>
                <a:lnTo>
                  <a:pt x="409" y="794"/>
                </a:lnTo>
                <a:close/>
                <a:moveTo>
                  <a:pt x="200" y="621"/>
                </a:moveTo>
                <a:lnTo>
                  <a:pt x="193" y="621"/>
                </a:lnTo>
                <a:lnTo>
                  <a:pt x="200" y="621"/>
                </a:lnTo>
                <a:close/>
              </a:path>
            </a:pathLst>
          </a:custGeom>
          <a:solidFill>
            <a:srgbClr val="E00007"/>
          </a:solidFill>
          <a:ln>
            <a:solidFill>
              <a:srgbClr val="C7000B"/>
            </a:solidFill>
          </a:ln>
        </p:spPr>
        <p:txBody>
          <a:bodyPr vert="horz" wrap="square" lIns="121920" tIns="60960" rIns="121920" bIns="60960" numCol="1" anchor="t" anchorCtr="0" compatLnSpc="1"/>
          <a:lstStyle/>
          <a:p>
            <a:pPr defTabSz="1218565" fontAlgn="base">
              <a:spcBef>
                <a:spcPct val="0"/>
              </a:spcBef>
              <a:spcAft>
                <a:spcPct val="0"/>
              </a:spcAft>
              <a:defRPr/>
            </a:pPr>
            <a:endParaRPr lang="zh-CN" altLang="en-US" sz="3200" b="1" kern="0" spc="400" dirty="0">
              <a:solidFill>
                <a:srgbClr val="C7000B"/>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7" name="组合 1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71F299F-3CCD-405A-89AC-E0DC5F99BA3E}"/>
              </a:ext>
            </a:extLst>
          </p:cNvPr>
          <p:cNvGrpSpPr/>
          <p:nvPr/>
        </p:nvGrpSpPr>
        <p:grpSpPr>
          <a:xfrm>
            <a:off x="201925" y="1741486"/>
            <a:ext cx="11990075" cy="3375026"/>
            <a:chOff x="201925" y="1741486"/>
            <a:chExt cx="11990075" cy="3375026"/>
          </a:xfrm>
        </p:grpSpPr>
        <p:pic>
          <p:nvPicPr>
            <p:cNvPr id="6" name="图片 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A86D05B-7496-479F-AA91-0DEE1159D9A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800000">
              <a:off x="201925" y="1741486"/>
              <a:ext cx="1646186" cy="3375025"/>
            </a:xfrm>
            <a:prstGeom prst="rect">
              <a:avLst/>
            </a:prstGeom>
          </p:spPr>
        </p:pic>
        <p:pic>
          <p:nvPicPr>
            <p:cNvPr id="7" name="图片 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057B9F3-F2E5-4A46-8394-FD75BFD238B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545814" y="1741487"/>
              <a:ext cx="1646186" cy="3375025"/>
            </a:xfrm>
            <a:prstGeom prst="rect">
              <a:avLst/>
            </a:prstGeom>
          </p:spPr>
        </p:pic>
      </p:grpSp>
      <p:grpSp>
        <p:nvGrpSpPr>
          <p:cNvPr id="8" name="组合 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4F079A9-F402-4FC6-8EA8-A5010BDBFBBD}"/>
              </a:ext>
            </a:extLst>
          </p:cNvPr>
          <p:cNvGrpSpPr/>
          <p:nvPr/>
        </p:nvGrpSpPr>
        <p:grpSpPr>
          <a:xfrm>
            <a:off x="5001515" y="1339809"/>
            <a:ext cx="2188975" cy="2188974"/>
            <a:chOff x="1418523" y="2871062"/>
            <a:chExt cx="989392" cy="989392"/>
          </a:xfrm>
        </p:grpSpPr>
        <p:pic>
          <p:nvPicPr>
            <p:cNvPr id="10" name="图片 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6382C609-9229-4494-9FB5-BB692702B5F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18523" y="2871062"/>
              <a:ext cx="989392" cy="989392"/>
            </a:xfrm>
            <a:prstGeom prst="rect">
              <a:avLst/>
            </a:prstGeom>
          </p:spPr>
        </p:pic>
        <p:sp>
          <p:nvSpPr>
            <p:cNvPr id="11" name="文本框 1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B83EEB91-C657-4D5D-AE35-553217D692B3}"/>
                </a:ext>
              </a:extLst>
            </p:cNvPr>
            <p:cNvSpPr txBox="1"/>
            <p:nvPr/>
          </p:nvSpPr>
          <p:spPr>
            <a:xfrm>
              <a:off x="1618858" y="3061981"/>
              <a:ext cx="588723" cy="598180"/>
            </a:xfrm>
            <a:prstGeom prst="rect">
              <a:avLst/>
            </a:prstGeom>
            <a:noFill/>
          </p:spPr>
          <p:txBody>
            <a:bodyPr wrap="square" rtlCol="0">
              <a:spAutoFit/>
            </a:bodyPr>
            <a:lstStyle/>
            <a:p>
              <a:pPr algn="ctr"/>
              <a:r>
                <a:rPr lang="zh-CN" altLang="en-US" sz="8000" b="1" dirty="0">
                  <a:solidFill>
                    <a:schemeClr val="bg1"/>
                  </a:solidFill>
                  <a:effectLst>
                    <a:outerShdw blurRad="38100" dist="38100" dir="2700000" algn="tl">
                      <a:srgbClr val="000000">
                        <a:alpha val="43137"/>
                      </a:srgbClr>
                    </a:outerShdw>
                  </a:effectLst>
                  <a:latin typeface="文悦古典明朝体 (非商业使用) W5" pitchFamily="50" charset="-122"/>
                  <a:ea typeface="文悦古典明朝体 (非商业使用) W5" pitchFamily="50" charset="-122"/>
                </a:rPr>
                <a:t>一</a:t>
              </a:r>
            </a:p>
          </p:txBody>
        </p:sp>
      </p:grpSp>
      <p:pic>
        <p:nvPicPr>
          <p:cNvPr id="16" name="图片 1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803B7B3-C42A-4BBD-A9BD-C1C0447FB17C}"/>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flipH="1">
            <a:off x="201927" y="355792"/>
            <a:ext cx="3900652" cy="3900652"/>
          </a:xfrm>
          <a:prstGeom prst="rect">
            <a:avLst/>
          </a:prstGeom>
        </p:spPr>
      </p:pic>
      <p:sp>
        <p:nvSpPr>
          <p:cNvPr id="18" name="文本框 1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9A10429D-5369-4219-8B09-60D73814FBF3}"/>
              </a:ext>
            </a:extLst>
          </p:cNvPr>
          <p:cNvSpPr txBox="1"/>
          <p:nvPr/>
        </p:nvSpPr>
        <p:spPr>
          <a:xfrm>
            <a:off x="3507289" y="4459267"/>
            <a:ext cx="5260931" cy="369332"/>
          </a:xfrm>
          <a:prstGeom prst="rect">
            <a:avLst/>
          </a:prstGeom>
          <a:noFill/>
        </p:spPr>
        <p:txBody>
          <a:bodyPr wrap="square" rtlCol="0">
            <a:spAutoFit/>
          </a:bodyPr>
          <a:lstStyle/>
          <a:p>
            <a:endParaRPr lang="zh-CN" altLang="en-US" dirty="0"/>
          </a:p>
        </p:txBody>
      </p:sp>
      <p:sp>
        <p:nvSpPr>
          <p:cNvPr id="19" name="文本框 1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F7EC413-9F85-4E3A-A0FE-89D425BBFB20}"/>
              </a:ext>
            </a:extLst>
          </p:cNvPr>
          <p:cNvSpPr txBox="1"/>
          <p:nvPr/>
        </p:nvSpPr>
        <p:spPr>
          <a:xfrm>
            <a:off x="3507289" y="4440104"/>
            <a:ext cx="5260931" cy="584775"/>
          </a:xfrm>
          <a:prstGeom prst="rect">
            <a:avLst/>
          </a:prstGeom>
          <a:noFill/>
        </p:spPr>
        <p:txBody>
          <a:bodyPr wrap="square" rtlCol="0">
            <a:spAutoFit/>
          </a:bodyPr>
          <a:lstStyle/>
          <a:p>
            <a:pPr algn="ctr"/>
            <a:r>
              <a:rPr lang="zh-CN" altLang="en-US" sz="3200" b="1" dirty="0">
                <a:solidFill>
                  <a:srgbClr val="C7000B"/>
                </a:solidFill>
                <a:latin typeface="汉仪瑞意宋W" panose="00020600040101010101" pitchFamily="18" charset="-122"/>
                <a:ea typeface="汉仪瑞意宋W" panose="00020600040101010101" pitchFamily="18" charset="-122"/>
              </a:rPr>
              <a:t>中 国 剪 纸 介 绍</a:t>
            </a:r>
          </a:p>
        </p:txBody>
      </p:sp>
    </p:spTree>
    <p:extLst>
      <p:ext uri="{BB962C8B-B14F-4D97-AF65-F5344CB8AC3E}">
        <p14:creationId xmlns:p14="http://schemas.microsoft.com/office/powerpoint/2010/main" val="3413616422"/>
      </p:ext>
    </p:extLst>
  </p:cSld>
  <p:clrMapOvr>
    <a:masterClrMapping/>
  </p:clrMapOvr>
  <mc:AlternateContent xmlns:mc="http://schemas.openxmlformats.org/markup-compatibility/2006" xmlns:p14="http://schemas.microsoft.com/office/powerpoint/2010/main">
    <mc:Choice Requires="p14">
      <p:transition spd="slow" p14:dur="1500" advClick="0" advTm="6000">
        <p:random/>
      </p:transition>
    </mc:Choice>
    <mc:Fallback xmlns:a14="http://schemas.microsoft.com/office/drawing/2010/main" xmlns:a16="http://schemas.microsoft.com/office/drawing/2014/main" xmlns="">
      <p:transition spd="slow" advClick="0" advTm="6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par>
                          <p:cTn id="11" fill="hold">
                            <p:stCondLst>
                              <p:cond delay="1000"/>
                            </p:stCondLst>
                            <p:childTnLst>
                              <p:par>
                                <p:cTn id="12" presetID="50" presetClass="entr" presetSubtype="0" decel="100000" fill="hold"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1000" fill="hold"/>
                                        <p:tgtEl>
                                          <p:spTgt spid="17"/>
                                        </p:tgtEl>
                                        <p:attrNameLst>
                                          <p:attrName>ppt_w</p:attrName>
                                        </p:attrNameLst>
                                      </p:cBhvr>
                                      <p:tavLst>
                                        <p:tav tm="0">
                                          <p:val>
                                            <p:strVal val="#ppt_w+.3"/>
                                          </p:val>
                                        </p:tav>
                                        <p:tav tm="100000">
                                          <p:val>
                                            <p:strVal val="#ppt_w"/>
                                          </p:val>
                                        </p:tav>
                                      </p:tavLst>
                                    </p:anim>
                                    <p:anim calcmode="lin" valueType="num">
                                      <p:cBhvr>
                                        <p:cTn id="15" dur="1000" fill="hold"/>
                                        <p:tgtEl>
                                          <p:spTgt spid="17"/>
                                        </p:tgtEl>
                                        <p:attrNameLst>
                                          <p:attrName>ppt_h</p:attrName>
                                        </p:attrNameLst>
                                      </p:cBhvr>
                                      <p:tavLst>
                                        <p:tav tm="0">
                                          <p:val>
                                            <p:strVal val="#ppt_h"/>
                                          </p:val>
                                        </p:tav>
                                        <p:tav tm="100000">
                                          <p:val>
                                            <p:strVal val="#ppt_h"/>
                                          </p:val>
                                        </p:tav>
                                      </p:tavLst>
                                    </p:anim>
                                    <p:animEffect transition="in" filter="fade">
                                      <p:cBhvr>
                                        <p:cTn id="16" dur="1000"/>
                                        <p:tgtEl>
                                          <p:spTgt spid="17"/>
                                        </p:tgtEl>
                                      </p:cBhvr>
                                    </p:animEffect>
                                  </p:childTnLst>
                                </p:cTn>
                              </p:par>
                              <p:par>
                                <p:cTn id="17" presetID="22" presetClass="entr" presetSubtype="8"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2000"/>
                                        <p:tgtEl>
                                          <p:spTgt spid="16"/>
                                        </p:tgtEl>
                                      </p:cBhvr>
                                    </p:animEffect>
                                  </p:childTnLst>
                                </p:cTn>
                              </p:par>
                            </p:childTnLst>
                          </p:cTn>
                        </p:par>
                        <p:par>
                          <p:cTn id="20" fill="hold">
                            <p:stCondLst>
                              <p:cond delay="3000"/>
                            </p:stCondLst>
                            <p:childTnLst>
                              <p:par>
                                <p:cTn id="21" presetID="14" presetClass="entr" presetSubtype="1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horizontal)">
                                      <p:cBhvr>
                                        <p:cTn id="23" dur="500"/>
                                        <p:tgtEl>
                                          <p:spTgt spid="5"/>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19">
                                            <p:txEl>
                                              <p:pRg st="0" end="0"/>
                                            </p:txEl>
                                          </p:spTgt>
                                        </p:tgtEl>
                                        <p:attrNameLst>
                                          <p:attrName>style.visibility</p:attrName>
                                        </p:attrNameLst>
                                      </p:cBhvr>
                                      <p:to>
                                        <p:strVal val="visible"/>
                                      </p:to>
                                    </p:set>
                                    <p:anim calcmode="lin" valueType="num">
                                      <p:cBhvr>
                                        <p:cTn id="26" dur="500" fill="hold"/>
                                        <p:tgtEl>
                                          <p:spTgt spid="19">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19">
                                            <p:txEl>
                                              <p:pRg st="0" end="0"/>
                                            </p:txEl>
                                          </p:spTgt>
                                        </p:tgtEl>
                                        <p:attrNameLst>
                                          <p:attrName>ppt_h</p:attrName>
                                        </p:attrNameLst>
                                      </p:cBhvr>
                                      <p:tavLst>
                                        <p:tav tm="0">
                                          <p:val>
                                            <p:fltVal val="0"/>
                                          </p:val>
                                        </p:tav>
                                        <p:tav tm="100000">
                                          <p:val>
                                            <p:strVal val="#ppt_h"/>
                                          </p:val>
                                        </p:tav>
                                      </p:tavLst>
                                    </p:anim>
                                    <p:anim calcmode="lin" valueType="num">
                                      <p:cBhvr>
                                        <p:cTn id="28" dur="500" fill="hold"/>
                                        <p:tgtEl>
                                          <p:spTgt spid="19">
                                            <p:txEl>
                                              <p:pRg st="0" end="0"/>
                                            </p:txEl>
                                          </p:spTgt>
                                        </p:tgtEl>
                                        <p:attrNameLst>
                                          <p:attrName>style.rotation</p:attrName>
                                        </p:attrNameLst>
                                      </p:cBhvr>
                                      <p:tavLst>
                                        <p:tav tm="0">
                                          <p:val>
                                            <p:fltVal val="360"/>
                                          </p:val>
                                        </p:tav>
                                        <p:tav tm="100000">
                                          <p:val>
                                            <p:fltVal val="0"/>
                                          </p:val>
                                        </p:tav>
                                      </p:tavLst>
                                    </p:anim>
                                    <p:animEffect transition="in" filter="fade">
                                      <p:cBhvr>
                                        <p:cTn id="29"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9"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F070862-4B9E-495E-A4DA-3958EF14E2FB}"/>
              </a:ext>
            </a:extLst>
          </p:cNvPr>
          <p:cNvSpPr/>
          <p:nvPr/>
        </p:nvSpPr>
        <p:spPr>
          <a:xfrm>
            <a:off x="3324954" y="1206422"/>
            <a:ext cx="861774" cy="3657188"/>
          </a:xfrm>
          <a:prstGeom prst="rect">
            <a:avLst/>
          </a:prstGeom>
        </p:spPr>
        <p:txBody>
          <a:bodyPr vert="eaVert" wrap="square">
            <a:spAutoFit/>
          </a:bodyPr>
          <a:lstStyle/>
          <a:p>
            <a:pPr algn="dist"/>
            <a:r>
              <a:rPr lang="zh-CN" altLang="en-US" sz="4400" b="1" dirty="0">
                <a:solidFill>
                  <a:srgbClr val="3A3B3D"/>
                </a:solidFill>
                <a:latin typeface="汉仪瑞意宋W" panose="00020600040101010101" pitchFamily="18" charset="-122"/>
                <a:ea typeface="汉仪瑞意宋W" panose="00020600040101010101" pitchFamily="18" charset="-122"/>
              </a:rPr>
              <a:t>中 国 剪 纸 </a:t>
            </a:r>
            <a:endParaRPr lang="zh-CN" altLang="en-US" sz="4400" dirty="0">
              <a:solidFill>
                <a:srgbClr val="3A3B3D"/>
              </a:solidFill>
            </a:endParaRPr>
          </a:p>
        </p:txBody>
      </p:sp>
      <p:grpSp>
        <p:nvGrpSpPr>
          <p:cNvPr id="14" name="组合 1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C13AEFF9-32A9-4E66-99F6-C45D0F672C46}"/>
              </a:ext>
            </a:extLst>
          </p:cNvPr>
          <p:cNvGrpSpPr/>
          <p:nvPr/>
        </p:nvGrpSpPr>
        <p:grpSpPr>
          <a:xfrm>
            <a:off x="3122255" y="5022548"/>
            <a:ext cx="1201860" cy="1201860"/>
            <a:chOff x="3809996" y="4408714"/>
            <a:chExt cx="1306290" cy="1306290"/>
          </a:xfrm>
        </p:grpSpPr>
        <p:pic>
          <p:nvPicPr>
            <p:cNvPr id="12" name="图片 1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C954C3FB-F8CD-4610-AF3D-F8663DFBFE11}"/>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tretch>
              <a:fillRect/>
            </a:stretch>
          </p:blipFill>
          <p:spPr>
            <a:xfrm>
              <a:off x="3809996" y="4408714"/>
              <a:ext cx="1306290" cy="1306290"/>
            </a:xfrm>
            <a:prstGeom prst="rect">
              <a:avLst/>
            </a:prstGeom>
          </p:spPr>
        </p:pic>
        <p:sp>
          <p:nvSpPr>
            <p:cNvPr id="13" name="文本框 1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85A7180-B5D2-42A1-AE7E-0E51194B5090}"/>
                </a:ext>
              </a:extLst>
            </p:cNvPr>
            <p:cNvSpPr txBox="1"/>
            <p:nvPr/>
          </p:nvSpPr>
          <p:spPr>
            <a:xfrm>
              <a:off x="4103128" y="4677162"/>
              <a:ext cx="791016" cy="702491"/>
            </a:xfrm>
            <a:prstGeom prst="rect">
              <a:avLst/>
            </a:prstGeom>
            <a:noFill/>
          </p:spPr>
          <p:txBody>
            <a:bodyPr wrap="square" rtlCol="0">
              <a:spAutoFit/>
            </a:bodyPr>
            <a:lstStyle/>
            <a:p>
              <a:pPr algn="ctr"/>
              <a:r>
                <a:rPr lang="zh-CN" altLang="en-US" b="1" dirty="0">
                  <a:solidFill>
                    <a:schemeClr val="bg1"/>
                  </a:solidFill>
                  <a:latin typeface="文悦古典明朝体 (非商业使用) W5" pitchFamily="50" charset="-122"/>
                  <a:ea typeface="文悦古典明朝体 (非商业使用) W5" pitchFamily="50" charset="-122"/>
                </a:rPr>
                <a:t>介</a:t>
              </a:r>
              <a:endParaRPr lang="en-US" altLang="zh-CN" b="1" dirty="0">
                <a:solidFill>
                  <a:schemeClr val="bg1"/>
                </a:solidFill>
                <a:latin typeface="文悦古典明朝体 (非商业使用) W5" pitchFamily="50" charset="-122"/>
                <a:ea typeface="文悦古典明朝体 (非商业使用) W5" pitchFamily="50" charset="-122"/>
              </a:endParaRPr>
            </a:p>
            <a:p>
              <a:pPr algn="ctr"/>
              <a:r>
                <a:rPr lang="zh-CN" altLang="en-US" b="1" dirty="0">
                  <a:solidFill>
                    <a:schemeClr val="bg1"/>
                  </a:solidFill>
                  <a:latin typeface="文悦古典明朝体 (非商业使用) W5" pitchFamily="50" charset="-122"/>
                  <a:ea typeface="文悦古典明朝体 (非商业使用) W5" pitchFamily="50" charset="-122"/>
                </a:rPr>
                <a:t>绍</a:t>
              </a:r>
            </a:p>
          </p:txBody>
        </p:sp>
      </p:grpSp>
      <p:sp>
        <p:nvSpPr>
          <p:cNvPr id="15" name="矩形 1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95EAF6E-DFEA-4BCF-935D-F267ABDCD147}"/>
              </a:ext>
            </a:extLst>
          </p:cNvPr>
          <p:cNvSpPr/>
          <p:nvPr/>
        </p:nvSpPr>
        <p:spPr>
          <a:xfrm>
            <a:off x="528495" y="1206422"/>
            <a:ext cx="2954655" cy="4277444"/>
          </a:xfrm>
          <a:prstGeom prst="rect">
            <a:avLst/>
          </a:prstGeom>
        </p:spPr>
        <p:txBody>
          <a:bodyPr vert="eaVert" wrap="square">
            <a:spAutoFit/>
          </a:bodyPr>
          <a:lstStyle/>
          <a:p>
            <a:pPr>
              <a:lnSpc>
                <a:spcPct val="150000"/>
              </a:lnSpc>
            </a:pPr>
            <a:r>
              <a:rPr lang="zh-CN" altLang="en-US" sz="2000" dirty="0">
                <a:solidFill>
                  <a:schemeClr val="tx1">
                    <a:lumMod val="65000"/>
                    <a:lumOff val="35000"/>
                  </a:schemeClr>
                </a:solidFill>
                <a:latin typeface="汉仪新人文宋W" panose="00020600040101010101" pitchFamily="18" charset="-122"/>
                <a:ea typeface="汉仪新人文宋W" panose="00020600040101010101" pitchFamily="18" charset="-122"/>
              </a:rPr>
              <a:t>中国剪纸是一种用剪刀或刻刀在纸上剪刻花纹，用于装点生活或配合其他民俗活动的民间艺术。在中国，剪纸具有广泛的群众基础，交融于各族人民的社会生活，是各种民俗活动的重要组成部分。</a:t>
            </a:r>
          </a:p>
        </p:txBody>
      </p:sp>
      <p:pic>
        <p:nvPicPr>
          <p:cNvPr id="16" name="图片 1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51631A6-AF1D-44B2-BF78-34EC106AA28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327074" y="775607"/>
            <a:ext cx="3537857" cy="5306786"/>
          </a:xfrm>
          <a:prstGeom prst="rect">
            <a:avLst/>
          </a:prstGeom>
          <a:ln w="34925">
            <a:solidFill>
              <a:schemeClr val="bg1"/>
            </a:solidFill>
          </a:ln>
          <a:effectLst>
            <a:outerShdw blurRad="50800" dist="38100" dir="2700000" algn="tl" rotWithShape="0">
              <a:prstClr val="black">
                <a:alpha val="40000"/>
              </a:prstClr>
            </a:outerShdw>
          </a:effectLst>
        </p:spPr>
      </p:pic>
      <p:pic>
        <p:nvPicPr>
          <p:cNvPr id="17" name="图片 1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040D6C92-BB50-42CC-8942-7F08EFE733D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152236" y="775607"/>
            <a:ext cx="3537857" cy="5306786"/>
          </a:xfrm>
          <a:prstGeom prst="rect">
            <a:avLst/>
          </a:prstGeom>
          <a:ln w="34925">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85271133"/>
      </p:ext>
    </p:extLst>
  </p:cSld>
  <p:clrMapOvr>
    <a:masterClrMapping/>
  </p:clrMapOvr>
  <mc:AlternateContent xmlns:mc="http://schemas.openxmlformats.org/markup-compatibility/2006" xmlns:p14="http://schemas.microsoft.com/office/powerpoint/2010/main">
    <mc:Choice Requires="p14">
      <p:transition spd="slow" p14:dur="1500" advClick="0" advTm="6000">
        <p:random/>
      </p:transition>
    </mc:Choice>
    <mc:Fallback xmlns:a14="http://schemas.microsoft.com/office/drawing/2010/main" xmlns:a16="http://schemas.microsoft.com/office/drawing/2014/main" xmlns="">
      <p:transition spd="slow" advClick="0" advTm="6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4" presetClass="entr" presetSubtype="1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randombar(horizontal)">
                                      <p:cBhvr>
                                        <p:cTn id="16" dur="500"/>
                                        <p:tgtEl>
                                          <p:spTgt spid="16"/>
                                        </p:tgtEl>
                                      </p:cBhvr>
                                    </p:animEffect>
                                  </p:childTnLst>
                                </p:cTn>
                              </p:par>
                            </p:childTnLst>
                          </p:cTn>
                        </p:par>
                        <p:par>
                          <p:cTn id="17" fill="hold">
                            <p:stCondLst>
                              <p:cond delay="1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15"/>
                                        </p:tgtEl>
                                        <p:attrNameLst>
                                          <p:attrName>style.visibility</p:attrName>
                                        </p:attrNameLst>
                                      </p:cBhvr>
                                      <p:to>
                                        <p:strVal val="visible"/>
                                      </p:to>
                                    </p:set>
                                    <p:anim calcmode="lin" valueType="num">
                                      <p:cBhvr>
                                        <p:cTn id="20"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5"/>
                                        </p:tgtEl>
                                        <p:attrNameLst>
                                          <p:attrName>ppt_y</p:attrName>
                                        </p:attrNameLst>
                                      </p:cBhvr>
                                      <p:tavLst>
                                        <p:tav tm="0">
                                          <p:val>
                                            <p:strVal val="#ppt_y"/>
                                          </p:val>
                                        </p:tav>
                                        <p:tav tm="100000">
                                          <p:val>
                                            <p:strVal val="#ppt_y"/>
                                          </p:val>
                                        </p:tav>
                                      </p:tavLst>
                                    </p:anim>
                                    <p:anim calcmode="lin" valueType="num">
                                      <p:cBhvr>
                                        <p:cTn id="22"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5"/>
                                        </p:tgtEl>
                                      </p:cBhvr>
                                    </p:animEffect>
                                  </p:childTnLst>
                                </p:cTn>
                              </p:par>
                              <p:par>
                                <p:cTn id="25" presetID="14" presetClass="entr" presetSubtype="10"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randombar(horizontal)">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8AF73B2-999E-4A46-ABA6-8841CA894628}"/>
              </a:ext>
            </a:extLst>
          </p:cNvPr>
          <p:cNvSpPr/>
          <p:nvPr/>
        </p:nvSpPr>
        <p:spPr>
          <a:xfrm>
            <a:off x="3852808" y="632565"/>
            <a:ext cx="4486387" cy="769441"/>
          </a:xfrm>
          <a:prstGeom prst="rect">
            <a:avLst/>
          </a:prstGeom>
        </p:spPr>
        <p:txBody>
          <a:bodyPr vert="horz" wrap="square">
            <a:spAutoFit/>
          </a:bodyPr>
          <a:lstStyle/>
          <a:p>
            <a:pPr algn="dist"/>
            <a:r>
              <a:rPr lang="zh-CN" altLang="en-US" sz="4400" b="1" dirty="0">
                <a:solidFill>
                  <a:srgbClr val="3A3B3D"/>
                </a:solidFill>
                <a:latin typeface="汉仪瑞意宋W" panose="00020600040101010101" pitchFamily="18" charset="-122"/>
                <a:ea typeface="汉仪瑞意宋W" panose="00020600040101010101" pitchFamily="18" charset="-122"/>
              </a:rPr>
              <a:t>中国剪纸介绍 </a:t>
            </a:r>
            <a:endParaRPr lang="zh-CN" altLang="en-US" sz="4400" dirty="0">
              <a:solidFill>
                <a:srgbClr val="3A3B3D"/>
              </a:solidFill>
            </a:endParaRPr>
          </a:p>
        </p:txBody>
      </p:sp>
      <p:pic>
        <p:nvPicPr>
          <p:cNvPr id="23" name="图片 2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987A5698-8305-4935-B909-7537E4E9165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48265" y="1853429"/>
            <a:ext cx="7691495" cy="3986213"/>
          </a:xfrm>
          <a:prstGeom prst="rect">
            <a:avLst/>
          </a:prstGeom>
        </p:spPr>
      </p:pic>
      <p:sp>
        <p:nvSpPr>
          <p:cNvPr id="6" name="矩形 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F586825-CE74-4A6C-8B9B-53CEA34402D1}"/>
              </a:ext>
            </a:extLst>
          </p:cNvPr>
          <p:cNvSpPr/>
          <p:nvPr/>
        </p:nvSpPr>
        <p:spPr>
          <a:xfrm>
            <a:off x="4705769" y="2233761"/>
            <a:ext cx="6278642" cy="3225539"/>
          </a:xfrm>
          <a:prstGeom prst="rect">
            <a:avLst/>
          </a:prstGeom>
        </p:spPr>
        <p:txBody>
          <a:bodyPr vert="eaVert" wrap="square">
            <a:spAutoFit/>
          </a:bodyPr>
          <a:lstStyle/>
          <a:p>
            <a:pPr>
              <a:lnSpc>
                <a:spcPct val="150000"/>
              </a:lnSpc>
            </a:pPr>
            <a:r>
              <a:rPr lang="zh-CN" altLang="en-US" sz="2200" dirty="0">
                <a:solidFill>
                  <a:schemeClr val="tx1">
                    <a:lumMod val="65000"/>
                    <a:lumOff val="35000"/>
                  </a:schemeClr>
                </a:solidFill>
                <a:latin typeface="汉仪新人文宋W" panose="00020600040101010101" pitchFamily="18" charset="-122"/>
                <a:ea typeface="汉仪新人文宋W" panose="00020600040101010101" pitchFamily="18" charset="-122"/>
              </a:rPr>
              <a:t>剪纸，又叫刻纸，是一种镂空艺术。是中国汉族最古老的民间艺术之一。其在视觉上给人以透空的感觉和艺术享受。古时候人们农耕劳作，崇拜太阳。而红色是太阳的颜色。人们把红色视作希望和生命的象征。如今，你可以看到红色无处不在。古老宫殿的墙壁，灯笼，以及婚礼上你都可以看到红色。</a:t>
            </a:r>
          </a:p>
        </p:txBody>
      </p:sp>
      <p:pic>
        <p:nvPicPr>
          <p:cNvPr id="27" name="图片 2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D7D4746-D694-4C33-A654-80984EE0490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20469" y="4684723"/>
            <a:ext cx="585299" cy="774581"/>
          </a:xfrm>
          <a:prstGeom prst="rect">
            <a:avLst/>
          </a:prstGeom>
        </p:spPr>
      </p:pic>
      <p:pic>
        <p:nvPicPr>
          <p:cNvPr id="29" name="图片 2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930812E-FEEE-458A-92F9-77091457C32C}"/>
              </a:ext>
            </a:extLst>
          </p:cNvPr>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20000" contrast="40000"/>
                    </a14:imgEffect>
                    <a14:imgEffect>
                      <a14:saturation sat="300000"/>
                    </a14:imgEffect>
                  </a14:imgLayer>
                </a14:imgProps>
              </a:ext>
              <a:ext uri="{28A0092B-C50C-407E-A947-70E740481C1C}">
                <a14:useLocalDpi xmlns:a14="http://schemas.microsoft.com/office/drawing/2010/main"/>
              </a:ext>
            </a:extLst>
          </a:blip>
          <a:stretch>
            <a:fillRect/>
          </a:stretch>
        </p:blipFill>
        <p:spPr>
          <a:xfrm>
            <a:off x="424544" y="2712259"/>
            <a:ext cx="2972915" cy="3715002"/>
          </a:xfrm>
          <a:prstGeom prst="rect">
            <a:avLst/>
          </a:prstGeom>
        </p:spPr>
      </p:pic>
      <p:pic>
        <p:nvPicPr>
          <p:cNvPr id="31" name="图片 3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5F32EB5-3166-472F-8C32-2CD46F57799E}"/>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flipH="1">
            <a:off x="8071533" y="27773"/>
            <a:ext cx="4120467" cy="3613499"/>
          </a:xfrm>
          <a:prstGeom prst="rect">
            <a:avLst/>
          </a:prstGeom>
        </p:spPr>
      </p:pic>
    </p:spTree>
    <p:extLst>
      <p:ext uri="{BB962C8B-B14F-4D97-AF65-F5344CB8AC3E}">
        <p14:creationId xmlns:p14="http://schemas.microsoft.com/office/powerpoint/2010/main" val="3201491854"/>
      </p:ext>
    </p:extLst>
  </p:cSld>
  <p:clrMapOvr>
    <a:masterClrMapping/>
  </p:clrMapOvr>
  <mc:AlternateContent xmlns:mc="http://schemas.openxmlformats.org/markup-compatibility/2006" xmlns:p14="http://schemas.microsoft.com/office/powerpoint/2010/main">
    <mc:Choice Requires="p14">
      <p:transition spd="slow" p14:dur="1500" advClick="0" advTm="6000">
        <p:random/>
      </p:transition>
    </mc:Choice>
    <mc:Fallback xmlns:a14="http://schemas.microsoft.com/office/drawing/2010/main" xmlns:a16="http://schemas.microsoft.com/office/drawing/2014/main" xmlns="">
      <p:transition spd="slow" advClick="0" advTm="6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childTnLst>
                          </p:cTn>
                        </p:par>
                        <p:par>
                          <p:cTn id="14" fill="hold">
                            <p:stCondLst>
                              <p:cond delay="1500"/>
                            </p:stCondLst>
                            <p:childTnLst>
                              <p:par>
                                <p:cTn id="15" presetID="14" presetClass="entr" presetSubtype="10"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randombar(horizontal)">
                                      <p:cBhvr>
                                        <p:cTn id="17" dur="500"/>
                                        <p:tgtEl>
                                          <p:spTgt spid="23"/>
                                        </p:tgtEl>
                                      </p:cBhvr>
                                    </p:animEffect>
                                  </p:childTnLst>
                                </p:cTn>
                              </p:par>
                            </p:childTnLst>
                          </p:cTn>
                        </p:par>
                        <p:par>
                          <p:cTn id="18" fill="hold">
                            <p:stCondLst>
                              <p:cond delay="2500"/>
                            </p:stCondLst>
                            <p:childTnLst>
                              <p:par>
                                <p:cTn id="19" presetID="14" presetClass="entr" presetSubtype="10" fill="hold"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randombar(horizontal)">
                                      <p:cBhvr>
                                        <p:cTn id="21" dur="500"/>
                                        <p:tgtEl>
                                          <p:spTgt spid="27"/>
                                        </p:tgtEl>
                                      </p:cBhvr>
                                    </p:animEffect>
                                  </p:childTnLst>
                                </p:cTn>
                              </p:par>
                            </p:childTnLst>
                          </p:cTn>
                        </p:par>
                        <p:par>
                          <p:cTn id="22" fill="hold">
                            <p:stCondLst>
                              <p:cond delay="3000"/>
                            </p:stCondLst>
                            <p:childTnLst>
                              <p:par>
                                <p:cTn id="23" presetID="22" presetClass="entr" presetSubtype="2"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right)">
                                      <p:cBhvr>
                                        <p:cTn id="25" dur="2000"/>
                                        <p:tgtEl>
                                          <p:spTgt spid="31"/>
                                        </p:tgtEl>
                                      </p:cBhvr>
                                    </p:animEffect>
                                  </p:childTnLst>
                                </p:cTn>
                              </p:par>
                            </p:childTnLst>
                          </p:cTn>
                        </p:par>
                        <p:par>
                          <p:cTn id="26" fill="hold">
                            <p:stCondLst>
                              <p:cond delay="5000"/>
                            </p:stCondLst>
                            <p:childTnLst>
                              <p:par>
                                <p:cTn id="27" presetID="10" presetClass="entr" presetSubtype="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8AF73B2-999E-4A46-ABA6-8841CA894628}"/>
              </a:ext>
            </a:extLst>
          </p:cNvPr>
          <p:cNvSpPr/>
          <p:nvPr/>
        </p:nvSpPr>
        <p:spPr>
          <a:xfrm>
            <a:off x="3852808" y="632565"/>
            <a:ext cx="4486387" cy="769441"/>
          </a:xfrm>
          <a:prstGeom prst="rect">
            <a:avLst/>
          </a:prstGeom>
        </p:spPr>
        <p:txBody>
          <a:bodyPr vert="horz" wrap="square">
            <a:spAutoFit/>
          </a:bodyPr>
          <a:lstStyle/>
          <a:p>
            <a:pPr algn="dist"/>
            <a:r>
              <a:rPr lang="zh-CN" altLang="en-US" sz="4400" b="1" dirty="0">
                <a:solidFill>
                  <a:srgbClr val="3A3B3D"/>
                </a:solidFill>
                <a:latin typeface="汉仪瑞意宋W" panose="00020600040101010101" pitchFamily="18" charset="-122"/>
                <a:ea typeface="汉仪瑞意宋W" panose="00020600040101010101" pitchFamily="18" charset="-122"/>
              </a:rPr>
              <a:t>中国剪纸介绍 </a:t>
            </a:r>
            <a:endParaRPr lang="zh-CN" altLang="en-US" sz="4400" dirty="0">
              <a:solidFill>
                <a:srgbClr val="3A3B3D"/>
              </a:solidFill>
            </a:endParaRPr>
          </a:p>
        </p:txBody>
      </p:sp>
      <p:pic>
        <p:nvPicPr>
          <p:cNvPr id="4" name="图片 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F9FCA900-BC60-4596-A145-F75203039325}"/>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tretch>
            <a:fillRect/>
          </a:stretch>
        </p:blipFill>
        <p:spPr>
          <a:xfrm>
            <a:off x="9051663" y="1403765"/>
            <a:ext cx="2322452" cy="2368139"/>
          </a:xfrm>
          <a:prstGeom prst="rect">
            <a:avLst/>
          </a:prstGeom>
        </p:spPr>
      </p:pic>
      <p:pic>
        <p:nvPicPr>
          <p:cNvPr id="11" name="图片 1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2C8AB04-EEE8-4DDB-9BC9-AFF3741BAA8C}"/>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brightnessContrast contrast="40000"/>
                    </a14:imgEffect>
                    <a14:imgEffect>
                      <a14:colorTemperature colorTemp="11200"/>
                    </a14:imgEffect>
                  </a14:imgLayer>
                </a14:imgProps>
              </a:ext>
              <a:ext uri="{28A0092B-C50C-407E-A947-70E740481C1C}">
                <a14:useLocalDpi xmlns:a14="http://schemas.microsoft.com/office/drawing/2010/main"/>
              </a:ext>
            </a:extLst>
          </a:blip>
          <a:srcRect/>
          <a:stretch/>
        </p:blipFill>
        <p:spPr>
          <a:xfrm>
            <a:off x="783771" y="3902529"/>
            <a:ext cx="2465616" cy="2530928"/>
          </a:xfrm>
          <a:prstGeom prst="rect">
            <a:avLst/>
          </a:prstGeom>
        </p:spPr>
      </p:pic>
      <p:grpSp>
        <p:nvGrpSpPr>
          <p:cNvPr id="7" name="组合 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DAA510C0-37CA-48F7-8E1C-9A834F7CB2B9}"/>
              </a:ext>
            </a:extLst>
          </p:cNvPr>
          <p:cNvGrpSpPr/>
          <p:nvPr/>
        </p:nvGrpSpPr>
        <p:grpSpPr>
          <a:xfrm>
            <a:off x="663958" y="1847614"/>
            <a:ext cx="8031473" cy="1523721"/>
            <a:chOff x="333239" y="1820394"/>
            <a:chExt cx="8031473" cy="1523721"/>
          </a:xfrm>
        </p:grpSpPr>
        <p:grpSp>
          <p:nvGrpSpPr>
            <p:cNvPr id="6" name="组合 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6DFE176-A03B-4B84-BB1D-5B31CA51EFF3}"/>
                </a:ext>
              </a:extLst>
            </p:cNvPr>
            <p:cNvGrpSpPr/>
            <p:nvPr/>
          </p:nvGrpSpPr>
          <p:grpSpPr>
            <a:xfrm>
              <a:off x="333239" y="1820394"/>
              <a:ext cx="8031473" cy="1523721"/>
              <a:chOff x="333239" y="1820394"/>
              <a:chExt cx="8031473" cy="1523721"/>
            </a:xfrm>
          </p:grpSpPr>
          <p:pic>
            <p:nvPicPr>
              <p:cNvPr id="21" name="图片 2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9BC940E-1152-4F43-BABC-A631C2D1B096}"/>
                  </a:ext>
                </a:extLst>
              </p:cNvPr>
              <p:cNvPicPr/>
              <p:nvPr/>
            </p:nvPicPr>
            <p:blipFill rotWithShape="1">
              <a:blip r:embed="rId7" cstate="screen">
                <a:extLst>
                  <a:ext uri="{28A0092B-C50C-407E-A947-70E740481C1C}">
                    <a14:useLocalDpi xmlns:a14="http://schemas.microsoft.com/office/drawing/2010/main"/>
                  </a:ext>
                </a:extLst>
              </a:blip>
              <a:srcRect/>
              <a:stretch/>
            </p:blipFill>
            <p:spPr bwMode="auto">
              <a:xfrm>
                <a:off x="333239" y="1820394"/>
                <a:ext cx="901064" cy="1512570"/>
              </a:xfrm>
              <a:prstGeom prst="rect">
                <a:avLst/>
              </a:prstGeom>
              <a:noFill/>
              <a:ln>
                <a:noFill/>
              </a:ln>
              <a:extLst>
                <a:ext uri="{53640926-AAD7-44D8-BBD7-CCE9431645EC}">
                  <a14:shadowObscured xmlns:a14="http://schemas.microsoft.com/office/drawing/2010/main"/>
                </a:ext>
              </a:extLst>
            </p:spPr>
          </p:pic>
          <p:sp>
            <p:nvSpPr>
              <p:cNvPr id="5" name="矩形 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DB74960-1DA5-467B-A343-E047DC4AD9CF}"/>
                  </a:ext>
                </a:extLst>
              </p:cNvPr>
              <p:cNvSpPr/>
              <p:nvPr/>
            </p:nvSpPr>
            <p:spPr>
              <a:xfrm>
                <a:off x="1315844" y="1895707"/>
                <a:ext cx="6066263" cy="1360449"/>
              </a:xfrm>
              <a:prstGeom prst="rect">
                <a:avLst/>
              </a:prstGeom>
              <a:noFill/>
              <a:ln w="57150">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D27F5E3A-EE5F-485B-9EE6-CB2AEC6A2471}"/>
                  </a:ext>
                </a:extLst>
              </p:cNvPr>
              <p:cNvPicPr/>
              <p:nvPr/>
            </p:nvPicPr>
            <p:blipFill rotWithShape="1">
              <a:blip r:embed="rId7" cstate="screen">
                <a:extLst>
                  <a:ext uri="{28A0092B-C50C-407E-A947-70E740481C1C}">
                    <a14:useLocalDpi xmlns:a14="http://schemas.microsoft.com/office/drawing/2010/main"/>
                  </a:ext>
                </a:extLst>
              </a:blip>
              <a:srcRect/>
              <a:stretch/>
            </p:blipFill>
            <p:spPr bwMode="auto">
              <a:xfrm rot="10800000">
                <a:off x="7463648" y="1831545"/>
                <a:ext cx="901064" cy="1512570"/>
              </a:xfrm>
              <a:prstGeom prst="rect">
                <a:avLst/>
              </a:prstGeom>
              <a:noFill/>
              <a:ln>
                <a:noFill/>
              </a:ln>
              <a:extLst>
                <a:ext uri="{53640926-AAD7-44D8-BBD7-CCE9431645EC}">
                  <a14:shadowObscured xmlns:a14="http://schemas.microsoft.com/office/drawing/2010/main"/>
                </a:ext>
              </a:extLst>
            </p:spPr>
          </p:pic>
        </p:grpSp>
        <p:sp>
          <p:nvSpPr>
            <p:cNvPr id="24" name="矩形 2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B4FD4555-8E84-4F57-9E25-13AEA566BB8F}"/>
                </a:ext>
              </a:extLst>
            </p:cNvPr>
            <p:cNvSpPr/>
            <p:nvPr/>
          </p:nvSpPr>
          <p:spPr>
            <a:xfrm>
              <a:off x="1399581" y="2114806"/>
              <a:ext cx="5938158" cy="923330"/>
            </a:xfrm>
            <a:prstGeom prst="rect">
              <a:avLst/>
            </a:prstGeom>
          </p:spPr>
          <p:txBody>
            <a:bodyPr wrap="square">
              <a:spAutoFit/>
            </a:bodyPr>
            <a:lstStyle/>
            <a:p>
              <a:pPr>
                <a:lnSpc>
                  <a:spcPct val="150000"/>
                </a:lnSpc>
              </a:pPr>
              <a:r>
                <a:rPr lang="en-US" altLang="zh-CN" dirty="0">
                  <a:solidFill>
                    <a:schemeClr val="tx1">
                      <a:lumMod val="65000"/>
                      <a:lumOff val="35000"/>
                    </a:schemeClr>
                  </a:solidFill>
                  <a:latin typeface="汉仪新人文宋W" panose="00020600040101010101" pitchFamily="18" charset="-122"/>
                  <a:ea typeface="汉仪新人文宋W" panose="00020600040101010101" pitchFamily="18" charset="-122"/>
                </a:rPr>
                <a:t>2006</a:t>
              </a:r>
              <a:r>
                <a:rPr lang="zh-CN" altLang="en-US" dirty="0">
                  <a:solidFill>
                    <a:schemeClr val="tx1">
                      <a:lumMod val="65000"/>
                      <a:lumOff val="35000"/>
                    </a:schemeClr>
                  </a:solidFill>
                  <a:latin typeface="汉仪新人文宋W" panose="00020600040101010101" pitchFamily="18" charset="-122"/>
                  <a:ea typeface="汉仪新人文宋W" panose="00020600040101010101" pitchFamily="18" charset="-122"/>
                </a:rPr>
                <a:t>年剪纸艺术遗产经国务院批准列入第一批国家级非物质文化遗产名录。</a:t>
              </a:r>
              <a:endParaRPr lang="en-US" altLang="zh-CN" dirty="0">
                <a:solidFill>
                  <a:schemeClr val="tx1">
                    <a:lumMod val="65000"/>
                    <a:lumOff val="35000"/>
                  </a:schemeClr>
                </a:solidFill>
                <a:latin typeface="汉仪新人文宋W" panose="00020600040101010101" pitchFamily="18" charset="-122"/>
                <a:ea typeface="汉仪新人文宋W" panose="00020600040101010101" pitchFamily="18" charset="-122"/>
              </a:endParaRPr>
            </a:p>
          </p:txBody>
        </p:sp>
      </p:grpSp>
      <p:grpSp>
        <p:nvGrpSpPr>
          <p:cNvPr id="27" name="组合 2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9281240C-0738-447C-8D1D-23878D76B622}"/>
              </a:ext>
            </a:extLst>
          </p:cNvPr>
          <p:cNvGrpSpPr/>
          <p:nvPr/>
        </p:nvGrpSpPr>
        <p:grpSpPr>
          <a:xfrm>
            <a:off x="3574029" y="4406136"/>
            <a:ext cx="8031473" cy="1523721"/>
            <a:chOff x="333239" y="1820394"/>
            <a:chExt cx="8031473" cy="1523721"/>
          </a:xfrm>
        </p:grpSpPr>
        <p:grpSp>
          <p:nvGrpSpPr>
            <p:cNvPr id="28" name="组合 2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559A257-22A9-410D-A4A9-35A6E9E5FA44}"/>
                </a:ext>
              </a:extLst>
            </p:cNvPr>
            <p:cNvGrpSpPr/>
            <p:nvPr/>
          </p:nvGrpSpPr>
          <p:grpSpPr>
            <a:xfrm>
              <a:off x="333239" y="1820394"/>
              <a:ext cx="8031473" cy="1523721"/>
              <a:chOff x="333239" y="1820394"/>
              <a:chExt cx="8031473" cy="1523721"/>
            </a:xfrm>
          </p:grpSpPr>
          <p:pic>
            <p:nvPicPr>
              <p:cNvPr id="30" name="图片 2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1369B994-79CE-4530-9DB3-770A15EC4594}"/>
                  </a:ext>
                </a:extLst>
              </p:cNvPr>
              <p:cNvPicPr/>
              <p:nvPr/>
            </p:nvPicPr>
            <p:blipFill rotWithShape="1">
              <a:blip r:embed="rId7" cstate="screen">
                <a:extLst>
                  <a:ext uri="{28A0092B-C50C-407E-A947-70E740481C1C}">
                    <a14:useLocalDpi xmlns:a14="http://schemas.microsoft.com/office/drawing/2010/main"/>
                  </a:ext>
                </a:extLst>
              </a:blip>
              <a:srcRect/>
              <a:stretch/>
            </p:blipFill>
            <p:spPr bwMode="auto">
              <a:xfrm>
                <a:off x="333239" y="1820394"/>
                <a:ext cx="901064" cy="1512570"/>
              </a:xfrm>
              <a:prstGeom prst="rect">
                <a:avLst/>
              </a:prstGeom>
              <a:noFill/>
              <a:ln>
                <a:noFill/>
              </a:ln>
              <a:extLst>
                <a:ext uri="{53640926-AAD7-44D8-BBD7-CCE9431645EC}">
                  <a14:shadowObscured xmlns:a14="http://schemas.microsoft.com/office/drawing/2010/main"/>
                </a:ext>
              </a:extLst>
            </p:spPr>
          </p:pic>
          <p:sp>
            <p:nvSpPr>
              <p:cNvPr id="31" name="矩形 3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0CCBA9E0-31A4-49AB-891F-1F8A7C05FEDB}"/>
                  </a:ext>
                </a:extLst>
              </p:cNvPr>
              <p:cNvSpPr/>
              <p:nvPr/>
            </p:nvSpPr>
            <p:spPr>
              <a:xfrm>
                <a:off x="1315844" y="1895707"/>
                <a:ext cx="6066263" cy="1360449"/>
              </a:xfrm>
              <a:prstGeom prst="rect">
                <a:avLst/>
              </a:prstGeom>
              <a:noFill/>
              <a:ln w="57150">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38581680-9278-46BD-B45A-623CC6810B92}"/>
                  </a:ext>
                </a:extLst>
              </p:cNvPr>
              <p:cNvPicPr/>
              <p:nvPr/>
            </p:nvPicPr>
            <p:blipFill rotWithShape="1">
              <a:blip r:embed="rId7" cstate="screen">
                <a:extLst>
                  <a:ext uri="{28A0092B-C50C-407E-A947-70E740481C1C}">
                    <a14:useLocalDpi xmlns:a14="http://schemas.microsoft.com/office/drawing/2010/main"/>
                  </a:ext>
                </a:extLst>
              </a:blip>
              <a:srcRect/>
              <a:stretch/>
            </p:blipFill>
            <p:spPr bwMode="auto">
              <a:xfrm rot="10800000">
                <a:off x="7463648" y="1831545"/>
                <a:ext cx="901064" cy="1512570"/>
              </a:xfrm>
              <a:prstGeom prst="rect">
                <a:avLst/>
              </a:prstGeom>
              <a:noFill/>
              <a:ln>
                <a:noFill/>
              </a:ln>
              <a:extLst>
                <a:ext uri="{53640926-AAD7-44D8-BBD7-CCE9431645EC}">
                  <a14:shadowObscured xmlns:a14="http://schemas.microsoft.com/office/drawing/2010/main"/>
                </a:ext>
              </a:extLst>
            </p:spPr>
          </p:pic>
        </p:grpSp>
        <p:sp>
          <p:nvSpPr>
            <p:cNvPr id="29" name="矩形 2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C710325-A94A-4806-8C93-8DAE80E6CD9B}"/>
                </a:ext>
              </a:extLst>
            </p:cNvPr>
            <p:cNvSpPr/>
            <p:nvPr/>
          </p:nvSpPr>
          <p:spPr>
            <a:xfrm>
              <a:off x="1379896" y="1902271"/>
              <a:ext cx="5938158" cy="1338828"/>
            </a:xfrm>
            <a:prstGeom prst="rect">
              <a:avLst/>
            </a:prstGeom>
          </p:spPr>
          <p:txBody>
            <a:bodyPr wrap="square">
              <a:spAutoFit/>
            </a:bodyPr>
            <a:lstStyle/>
            <a:p>
              <a:pPr>
                <a:lnSpc>
                  <a:spcPct val="150000"/>
                </a:lnSpc>
              </a:pPr>
              <a:r>
                <a:rPr lang="zh-CN" altLang="en-US" dirty="0">
                  <a:solidFill>
                    <a:schemeClr val="tx1">
                      <a:lumMod val="65000"/>
                      <a:lumOff val="35000"/>
                    </a:schemeClr>
                  </a:solidFill>
                  <a:latin typeface="汉仪新人文宋W" panose="00020600040101010101" pitchFamily="18" charset="-122"/>
                  <a:ea typeface="汉仪新人文宋W" panose="00020600040101010101" pitchFamily="18" charset="-122"/>
                </a:rPr>
                <a:t> </a:t>
              </a:r>
              <a:r>
                <a:rPr lang="en-US" altLang="zh-CN" dirty="0">
                  <a:solidFill>
                    <a:schemeClr val="tx1">
                      <a:lumMod val="65000"/>
                      <a:lumOff val="35000"/>
                    </a:schemeClr>
                  </a:solidFill>
                  <a:latin typeface="汉仪新人文宋W" panose="00020600040101010101" pitchFamily="18" charset="-122"/>
                  <a:ea typeface="汉仪新人文宋W" panose="00020600040101010101" pitchFamily="18" charset="-122"/>
                </a:rPr>
                <a:t>2009</a:t>
              </a:r>
              <a:r>
                <a:rPr lang="zh-CN" altLang="en-US" dirty="0">
                  <a:solidFill>
                    <a:schemeClr val="tx1">
                      <a:lumMod val="65000"/>
                      <a:lumOff val="35000"/>
                    </a:schemeClr>
                  </a:solidFill>
                  <a:latin typeface="汉仪新人文宋W" panose="00020600040101010101" pitchFamily="18" charset="-122"/>
                  <a:ea typeface="汉仪新人文宋W" panose="00020600040101010101" pitchFamily="18" charset="-122"/>
                </a:rPr>
                <a:t>年联合国教科文组织保护非物质文化遗产政府间委员会第四次会议上，中国申报的中国剪纸项目入选“人类非物质文化遗产代表作名录”</a:t>
              </a:r>
              <a:endParaRPr lang="en-US" altLang="zh-CN" dirty="0">
                <a:solidFill>
                  <a:schemeClr val="tx1">
                    <a:lumMod val="65000"/>
                    <a:lumOff val="35000"/>
                  </a:schemeClr>
                </a:solidFill>
                <a:latin typeface="汉仪新人文宋W" panose="00020600040101010101" pitchFamily="18" charset="-122"/>
                <a:ea typeface="汉仪新人文宋W" panose="00020600040101010101" pitchFamily="18" charset="-122"/>
              </a:endParaRPr>
            </a:p>
          </p:txBody>
        </p:sp>
      </p:grpSp>
    </p:spTree>
    <p:extLst>
      <p:ext uri="{BB962C8B-B14F-4D97-AF65-F5344CB8AC3E}">
        <p14:creationId xmlns:p14="http://schemas.microsoft.com/office/powerpoint/2010/main" val="4168620323"/>
      </p:ext>
    </p:extLst>
  </p:cSld>
  <p:clrMapOvr>
    <a:masterClrMapping/>
  </p:clrMapOvr>
  <mc:AlternateContent xmlns:mc="http://schemas.openxmlformats.org/markup-compatibility/2006" xmlns:p14="http://schemas.microsoft.com/office/powerpoint/2010/main">
    <mc:Choice Requires="p14">
      <p:transition spd="slow" p14:dur="1500" advClick="0" advTm="6000">
        <p:random/>
      </p:transition>
    </mc:Choice>
    <mc:Fallback xmlns:a14="http://schemas.microsoft.com/office/drawing/2010/main" xmlns:a16="http://schemas.microsoft.com/office/drawing/2014/main" xmlns="">
      <p:transition spd="slow" advClick="0" advTm="6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0" presetClass="entr" presetSubtype="0" decel="10000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strVal val="#ppt_w+.3"/>
                                          </p:val>
                                        </p:tav>
                                        <p:tav tm="100000">
                                          <p:val>
                                            <p:strVal val="#ppt_w"/>
                                          </p:val>
                                        </p:tav>
                                      </p:tavLst>
                                    </p:anim>
                                    <p:anim calcmode="lin" valueType="num">
                                      <p:cBhvr>
                                        <p:cTn id="14" dur="1000" fill="hold"/>
                                        <p:tgtEl>
                                          <p:spTgt spid="7"/>
                                        </p:tgtEl>
                                        <p:attrNameLst>
                                          <p:attrName>ppt_h</p:attrName>
                                        </p:attrNameLst>
                                      </p:cBhvr>
                                      <p:tavLst>
                                        <p:tav tm="0">
                                          <p:val>
                                            <p:strVal val="#ppt_h"/>
                                          </p:val>
                                        </p:tav>
                                        <p:tav tm="100000">
                                          <p:val>
                                            <p:strVal val="#ppt_h"/>
                                          </p:val>
                                        </p:tav>
                                      </p:tavLst>
                                    </p:anim>
                                    <p:animEffect transition="in" filter="fade">
                                      <p:cBhvr>
                                        <p:cTn id="15" dur="1000"/>
                                        <p:tgtEl>
                                          <p:spTgt spid="7"/>
                                        </p:tgtEl>
                                      </p:cBhvr>
                                    </p:animEffect>
                                  </p:childTnLst>
                                </p:cTn>
                              </p:par>
                            </p:childTnLst>
                          </p:cTn>
                        </p:par>
                        <p:par>
                          <p:cTn id="16" fill="hold">
                            <p:stCondLst>
                              <p:cond delay="2000"/>
                            </p:stCondLst>
                            <p:childTnLst>
                              <p:par>
                                <p:cTn id="17" presetID="21" presetClass="entr" presetSubtype="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heel(1)">
                                      <p:cBhvr>
                                        <p:cTn id="19" dur="2000"/>
                                        <p:tgtEl>
                                          <p:spTgt spid="4"/>
                                        </p:tgtEl>
                                      </p:cBhvr>
                                    </p:animEffect>
                                  </p:childTnLst>
                                </p:cTn>
                              </p:par>
                            </p:childTnLst>
                          </p:cTn>
                        </p:par>
                        <p:par>
                          <p:cTn id="20" fill="hold">
                            <p:stCondLst>
                              <p:cond delay="4000"/>
                            </p:stCondLst>
                            <p:childTnLst>
                              <p:par>
                                <p:cTn id="21" presetID="21" presetClass="entr" presetSubtype="1"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heel(1)">
                                      <p:cBhvr>
                                        <p:cTn id="23" dur="2000"/>
                                        <p:tgtEl>
                                          <p:spTgt spid="11"/>
                                        </p:tgtEl>
                                      </p:cBhvr>
                                    </p:animEffect>
                                  </p:childTnLst>
                                </p:cTn>
                              </p:par>
                            </p:childTnLst>
                          </p:cTn>
                        </p:par>
                        <p:par>
                          <p:cTn id="24" fill="hold">
                            <p:stCondLst>
                              <p:cond delay="6000"/>
                            </p:stCondLst>
                            <p:childTnLst>
                              <p:par>
                                <p:cTn id="25" presetID="50" presetClass="entr" presetSubtype="0" decel="100000"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1000" fill="hold"/>
                                        <p:tgtEl>
                                          <p:spTgt spid="27"/>
                                        </p:tgtEl>
                                        <p:attrNameLst>
                                          <p:attrName>ppt_w</p:attrName>
                                        </p:attrNameLst>
                                      </p:cBhvr>
                                      <p:tavLst>
                                        <p:tav tm="0">
                                          <p:val>
                                            <p:strVal val="#ppt_w+.3"/>
                                          </p:val>
                                        </p:tav>
                                        <p:tav tm="100000">
                                          <p:val>
                                            <p:strVal val="#ppt_w"/>
                                          </p:val>
                                        </p:tav>
                                      </p:tavLst>
                                    </p:anim>
                                    <p:anim calcmode="lin" valueType="num">
                                      <p:cBhvr>
                                        <p:cTn id="28" dur="1000" fill="hold"/>
                                        <p:tgtEl>
                                          <p:spTgt spid="27"/>
                                        </p:tgtEl>
                                        <p:attrNameLst>
                                          <p:attrName>ppt_h</p:attrName>
                                        </p:attrNameLst>
                                      </p:cBhvr>
                                      <p:tavLst>
                                        <p:tav tm="0">
                                          <p:val>
                                            <p:strVal val="#ppt_h"/>
                                          </p:val>
                                        </p:tav>
                                        <p:tav tm="100000">
                                          <p:val>
                                            <p:strVal val="#ppt_h"/>
                                          </p:val>
                                        </p:tav>
                                      </p:tavLst>
                                    </p:anim>
                                    <p:animEffect transition="in" filter="fade">
                                      <p:cBhvr>
                                        <p:cTn id="29"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16771987-76A1-4DC4-8145-C2B8630CCA1A}"/>
              </a:ext>
            </a:extLst>
          </p:cNvPr>
          <p:cNvSpPr>
            <a:spLocks noEditPoints="1"/>
          </p:cNvSpPr>
          <p:nvPr/>
        </p:nvSpPr>
        <p:spPr bwMode="auto">
          <a:xfrm>
            <a:off x="2783252" y="4256448"/>
            <a:ext cx="6625499" cy="952089"/>
          </a:xfrm>
          <a:custGeom>
            <a:avLst/>
            <a:gdLst>
              <a:gd name="T0" fmla="*/ 10079 w 11041"/>
              <a:gd name="T1" fmla="*/ 1695 h 1751"/>
              <a:gd name="T2" fmla="*/ 769 w 11041"/>
              <a:gd name="T3" fmla="*/ 1713 h 1751"/>
              <a:gd name="T4" fmla="*/ 6 w 11041"/>
              <a:gd name="T5" fmla="*/ 973 h 1751"/>
              <a:gd name="T6" fmla="*/ 657 w 11041"/>
              <a:gd name="T7" fmla="*/ 166 h 1751"/>
              <a:gd name="T8" fmla="*/ 4373 w 11041"/>
              <a:gd name="T9" fmla="*/ 18 h 1751"/>
              <a:gd name="T10" fmla="*/ 10363 w 11041"/>
              <a:gd name="T11" fmla="*/ 69 h 1751"/>
              <a:gd name="T12" fmla="*/ 11026 w 11041"/>
              <a:gd name="T13" fmla="*/ 913 h 1751"/>
              <a:gd name="T14" fmla="*/ 10137 w 11041"/>
              <a:gd name="T15" fmla="*/ 1632 h 1751"/>
              <a:gd name="T16" fmla="*/ 3042 w 11041"/>
              <a:gd name="T17" fmla="*/ 1673 h 1751"/>
              <a:gd name="T18" fmla="*/ 404 w 11041"/>
              <a:gd name="T19" fmla="*/ 1388 h 1751"/>
              <a:gd name="T20" fmla="*/ 386 w 11041"/>
              <a:gd name="T21" fmla="*/ 537 h 1751"/>
              <a:gd name="T22" fmla="*/ 1582 w 11041"/>
              <a:gd name="T23" fmla="*/ 106 h 1751"/>
              <a:gd name="T24" fmla="*/ 10468 w 11041"/>
              <a:gd name="T25" fmla="*/ 248 h 1751"/>
              <a:gd name="T26" fmla="*/ 10959 w 11041"/>
              <a:gd name="T27" fmla="*/ 960 h 1751"/>
              <a:gd name="T28" fmla="*/ 10717 w 11041"/>
              <a:gd name="T29" fmla="*/ 782 h 1751"/>
              <a:gd name="T30" fmla="*/ 10643 w 11041"/>
              <a:gd name="T31" fmla="*/ 1019 h 1751"/>
              <a:gd name="T32" fmla="*/ 10759 w 11041"/>
              <a:gd name="T33" fmla="*/ 651 h 1751"/>
              <a:gd name="T34" fmla="*/ 10299 w 11041"/>
              <a:gd name="T35" fmla="*/ 1269 h 1751"/>
              <a:gd name="T36" fmla="*/ 10240 w 11041"/>
              <a:gd name="T37" fmla="*/ 668 h 1751"/>
              <a:gd name="T38" fmla="*/ 10038 w 11041"/>
              <a:gd name="T39" fmla="*/ 234 h 1751"/>
              <a:gd name="T40" fmla="*/ 10474 w 11041"/>
              <a:gd name="T41" fmla="*/ 843 h 1751"/>
              <a:gd name="T42" fmla="*/ 10286 w 11041"/>
              <a:gd name="T43" fmla="*/ 1318 h 1751"/>
              <a:gd name="T44" fmla="*/ 10312 w 11041"/>
              <a:gd name="T45" fmla="*/ 400 h 1751"/>
              <a:gd name="T46" fmla="*/ 10397 w 11041"/>
              <a:gd name="T47" fmla="*/ 600 h 1751"/>
              <a:gd name="T48" fmla="*/ 10053 w 11041"/>
              <a:gd name="T49" fmla="*/ 756 h 1751"/>
              <a:gd name="T50" fmla="*/ 10017 w 11041"/>
              <a:gd name="T51" fmla="*/ 958 h 1751"/>
              <a:gd name="T52" fmla="*/ 5568 w 11041"/>
              <a:gd name="T53" fmla="*/ 1588 h 1751"/>
              <a:gd name="T54" fmla="*/ 919 w 11041"/>
              <a:gd name="T55" fmla="*/ 1139 h 1751"/>
              <a:gd name="T56" fmla="*/ 1139 w 11041"/>
              <a:gd name="T57" fmla="*/ 749 h 1751"/>
              <a:gd name="T58" fmla="*/ 1094 w 11041"/>
              <a:gd name="T59" fmla="*/ 303 h 1751"/>
              <a:gd name="T60" fmla="*/ 3379 w 11041"/>
              <a:gd name="T61" fmla="*/ 148 h 1751"/>
              <a:gd name="T62" fmla="*/ 9975 w 11041"/>
              <a:gd name="T63" fmla="*/ 404 h 1751"/>
              <a:gd name="T64" fmla="*/ 2179 w 11041"/>
              <a:gd name="T65" fmla="*/ 1552 h 1751"/>
              <a:gd name="T66" fmla="*/ 956 w 11041"/>
              <a:gd name="T67" fmla="*/ 1163 h 1751"/>
              <a:gd name="T68" fmla="*/ 1162 w 11041"/>
              <a:gd name="T69" fmla="*/ 868 h 1751"/>
              <a:gd name="T70" fmla="*/ 1120 w 11041"/>
              <a:gd name="T71" fmla="*/ 416 h 1751"/>
              <a:gd name="T72" fmla="*/ 9861 w 11041"/>
              <a:gd name="T73" fmla="*/ 186 h 1751"/>
              <a:gd name="T74" fmla="*/ 9865 w 11041"/>
              <a:gd name="T75" fmla="*/ 744 h 1751"/>
              <a:gd name="T76" fmla="*/ 10059 w 11041"/>
              <a:gd name="T77" fmla="*/ 1148 h 1751"/>
              <a:gd name="T78" fmla="*/ 1179 w 11041"/>
              <a:gd name="T79" fmla="*/ 1327 h 1751"/>
              <a:gd name="T80" fmla="*/ 1456 w 11041"/>
              <a:gd name="T81" fmla="*/ 791 h 1751"/>
              <a:gd name="T82" fmla="*/ 1314 w 11041"/>
              <a:gd name="T83" fmla="*/ 284 h 1751"/>
              <a:gd name="T84" fmla="*/ 9638 w 11041"/>
              <a:gd name="T85" fmla="*/ 243 h 1751"/>
              <a:gd name="T86" fmla="*/ 9749 w 11041"/>
              <a:gd name="T87" fmla="*/ 707 h 1751"/>
              <a:gd name="T88" fmla="*/ 9955 w 11041"/>
              <a:gd name="T89" fmla="*/ 1177 h 1751"/>
              <a:gd name="T90" fmla="*/ 9818 w 11041"/>
              <a:gd name="T91" fmla="*/ 1121 h 1751"/>
              <a:gd name="T92" fmla="*/ 1637 w 11041"/>
              <a:gd name="T93" fmla="*/ 1462 h 1751"/>
              <a:gd name="T94" fmla="*/ 1398 w 11041"/>
              <a:gd name="T95" fmla="*/ 742 h 1751"/>
              <a:gd name="T96" fmla="*/ 9028 w 11041"/>
              <a:gd name="T97" fmla="*/ 279 h 1751"/>
              <a:gd name="T98" fmla="*/ 9802 w 11041"/>
              <a:gd name="T99" fmla="*/ 890 h 1751"/>
              <a:gd name="T100" fmla="*/ 1263 w 11041"/>
              <a:gd name="T101" fmla="*/ 875 h 1751"/>
              <a:gd name="T102" fmla="*/ 1390 w 11041"/>
              <a:gd name="T103" fmla="*/ 942 h 1751"/>
              <a:gd name="T104" fmla="*/ 797 w 11041"/>
              <a:gd name="T105" fmla="*/ 837 h 1751"/>
              <a:gd name="T106" fmla="*/ 839 w 11041"/>
              <a:gd name="T107" fmla="*/ 1417 h 1751"/>
              <a:gd name="T108" fmla="*/ 556 w 11041"/>
              <a:gd name="T109" fmla="*/ 1259 h 1751"/>
              <a:gd name="T110" fmla="*/ 722 w 11041"/>
              <a:gd name="T111" fmla="*/ 287 h 1751"/>
              <a:gd name="T112" fmla="*/ 747 w 11041"/>
              <a:gd name="T113" fmla="*/ 568 h 1751"/>
              <a:gd name="T114" fmla="*/ 722 w 11041"/>
              <a:gd name="T115" fmla="*/ 1381 h 1751"/>
              <a:gd name="T116" fmla="*/ 618 w 11041"/>
              <a:gd name="T117" fmla="*/ 1343 h 1751"/>
              <a:gd name="T118" fmla="*/ 840 w 11041"/>
              <a:gd name="T119" fmla="*/ 264 h 1751"/>
              <a:gd name="T120" fmla="*/ 446 w 11041"/>
              <a:gd name="T121" fmla="*/ 1115 h 1751"/>
              <a:gd name="T122" fmla="*/ 490 w 11041"/>
              <a:gd name="T123" fmla="*/ 749 h 1751"/>
              <a:gd name="T124" fmla="*/ 254 w 11041"/>
              <a:gd name="T125" fmla="*/ 1039 h 1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41" h="1751">
                <a:moveTo>
                  <a:pt x="10931" y="1086"/>
                </a:moveTo>
                <a:lnTo>
                  <a:pt x="10909" y="1111"/>
                </a:lnTo>
                <a:lnTo>
                  <a:pt x="10887" y="1135"/>
                </a:lnTo>
                <a:lnTo>
                  <a:pt x="10877" y="1148"/>
                </a:lnTo>
                <a:lnTo>
                  <a:pt x="10866" y="1160"/>
                </a:lnTo>
                <a:lnTo>
                  <a:pt x="10853" y="1170"/>
                </a:lnTo>
                <a:lnTo>
                  <a:pt x="10841" y="1180"/>
                </a:lnTo>
                <a:lnTo>
                  <a:pt x="10831" y="1180"/>
                </a:lnTo>
                <a:lnTo>
                  <a:pt x="10822" y="1182"/>
                </a:lnTo>
                <a:lnTo>
                  <a:pt x="10814" y="1184"/>
                </a:lnTo>
                <a:lnTo>
                  <a:pt x="10805" y="1186"/>
                </a:lnTo>
                <a:lnTo>
                  <a:pt x="10798" y="1190"/>
                </a:lnTo>
                <a:lnTo>
                  <a:pt x="10792" y="1193"/>
                </a:lnTo>
                <a:lnTo>
                  <a:pt x="10786" y="1199"/>
                </a:lnTo>
                <a:lnTo>
                  <a:pt x="10781" y="1204"/>
                </a:lnTo>
                <a:lnTo>
                  <a:pt x="10776" y="1209"/>
                </a:lnTo>
                <a:lnTo>
                  <a:pt x="10772" y="1215"/>
                </a:lnTo>
                <a:lnTo>
                  <a:pt x="10768" y="1221"/>
                </a:lnTo>
                <a:lnTo>
                  <a:pt x="10764" y="1227"/>
                </a:lnTo>
                <a:lnTo>
                  <a:pt x="10757" y="1242"/>
                </a:lnTo>
                <a:lnTo>
                  <a:pt x="10751" y="1257"/>
                </a:lnTo>
                <a:lnTo>
                  <a:pt x="10746" y="1272"/>
                </a:lnTo>
                <a:lnTo>
                  <a:pt x="10740" y="1288"/>
                </a:lnTo>
                <a:lnTo>
                  <a:pt x="10734" y="1302"/>
                </a:lnTo>
                <a:lnTo>
                  <a:pt x="10727" y="1316"/>
                </a:lnTo>
                <a:lnTo>
                  <a:pt x="10723" y="1323"/>
                </a:lnTo>
                <a:lnTo>
                  <a:pt x="10719" y="1329"/>
                </a:lnTo>
                <a:lnTo>
                  <a:pt x="10713" y="1336"/>
                </a:lnTo>
                <a:lnTo>
                  <a:pt x="10708" y="1342"/>
                </a:lnTo>
                <a:lnTo>
                  <a:pt x="10703" y="1347"/>
                </a:lnTo>
                <a:lnTo>
                  <a:pt x="10696" y="1352"/>
                </a:lnTo>
                <a:lnTo>
                  <a:pt x="10689" y="1357"/>
                </a:lnTo>
                <a:lnTo>
                  <a:pt x="10682" y="1360"/>
                </a:lnTo>
                <a:lnTo>
                  <a:pt x="10673" y="1361"/>
                </a:lnTo>
                <a:lnTo>
                  <a:pt x="10664" y="1362"/>
                </a:lnTo>
                <a:lnTo>
                  <a:pt x="10657" y="1363"/>
                </a:lnTo>
                <a:lnTo>
                  <a:pt x="10649" y="1365"/>
                </a:lnTo>
                <a:lnTo>
                  <a:pt x="10642" y="1367"/>
                </a:lnTo>
                <a:lnTo>
                  <a:pt x="10636" y="1370"/>
                </a:lnTo>
                <a:lnTo>
                  <a:pt x="10630" y="1374"/>
                </a:lnTo>
                <a:lnTo>
                  <a:pt x="10623" y="1377"/>
                </a:lnTo>
                <a:lnTo>
                  <a:pt x="10612" y="1387"/>
                </a:lnTo>
                <a:lnTo>
                  <a:pt x="10602" y="1397"/>
                </a:lnTo>
                <a:lnTo>
                  <a:pt x="10593" y="1407"/>
                </a:lnTo>
                <a:lnTo>
                  <a:pt x="10584" y="1419"/>
                </a:lnTo>
                <a:lnTo>
                  <a:pt x="10567" y="1445"/>
                </a:lnTo>
                <a:lnTo>
                  <a:pt x="10551" y="1471"/>
                </a:lnTo>
                <a:lnTo>
                  <a:pt x="10543" y="1484"/>
                </a:lnTo>
                <a:lnTo>
                  <a:pt x="10535" y="1496"/>
                </a:lnTo>
                <a:lnTo>
                  <a:pt x="10525" y="1508"/>
                </a:lnTo>
                <a:lnTo>
                  <a:pt x="10515" y="1520"/>
                </a:lnTo>
                <a:lnTo>
                  <a:pt x="10505" y="1534"/>
                </a:lnTo>
                <a:lnTo>
                  <a:pt x="10493" y="1548"/>
                </a:lnTo>
                <a:lnTo>
                  <a:pt x="10480" y="1561"/>
                </a:lnTo>
                <a:lnTo>
                  <a:pt x="10468" y="1575"/>
                </a:lnTo>
                <a:lnTo>
                  <a:pt x="10455" y="1587"/>
                </a:lnTo>
                <a:lnTo>
                  <a:pt x="10441" y="1599"/>
                </a:lnTo>
                <a:lnTo>
                  <a:pt x="10425" y="1610"/>
                </a:lnTo>
                <a:lnTo>
                  <a:pt x="10411" y="1621"/>
                </a:lnTo>
                <a:lnTo>
                  <a:pt x="10395" y="1631"/>
                </a:lnTo>
                <a:lnTo>
                  <a:pt x="10378" y="1640"/>
                </a:lnTo>
                <a:lnTo>
                  <a:pt x="10362" y="1649"/>
                </a:lnTo>
                <a:lnTo>
                  <a:pt x="10345" y="1656"/>
                </a:lnTo>
                <a:lnTo>
                  <a:pt x="10328" y="1664"/>
                </a:lnTo>
                <a:lnTo>
                  <a:pt x="10311" y="1670"/>
                </a:lnTo>
                <a:lnTo>
                  <a:pt x="10293" y="1675"/>
                </a:lnTo>
                <a:lnTo>
                  <a:pt x="10275" y="1679"/>
                </a:lnTo>
                <a:lnTo>
                  <a:pt x="10246" y="1680"/>
                </a:lnTo>
                <a:lnTo>
                  <a:pt x="10219" y="1682"/>
                </a:lnTo>
                <a:lnTo>
                  <a:pt x="10204" y="1684"/>
                </a:lnTo>
                <a:lnTo>
                  <a:pt x="10190" y="1686"/>
                </a:lnTo>
                <a:lnTo>
                  <a:pt x="10176" y="1690"/>
                </a:lnTo>
                <a:lnTo>
                  <a:pt x="10161" y="1696"/>
                </a:lnTo>
                <a:lnTo>
                  <a:pt x="10079" y="1695"/>
                </a:lnTo>
                <a:lnTo>
                  <a:pt x="10000" y="1695"/>
                </a:lnTo>
                <a:lnTo>
                  <a:pt x="9925" y="1696"/>
                </a:lnTo>
                <a:lnTo>
                  <a:pt x="9852" y="1696"/>
                </a:lnTo>
                <a:lnTo>
                  <a:pt x="9778" y="1698"/>
                </a:lnTo>
                <a:lnTo>
                  <a:pt x="9703" y="1700"/>
                </a:lnTo>
                <a:lnTo>
                  <a:pt x="9627" y="1705"/>
                </a:lnTo>
                <a:lnTo>
                  <a:pt x="9546" y="1710"/>
                </a:lnTo>
                <a:lnTo>
                  <a:pt x="9533" y="1705"/>
                </a:lnTo>
                <a:lnTo>
                  <a:pt x="9522" y="1702"/>
                </a:lnTo>
                <a:lnTo>
                  <a:pt x="9515" y="1701"/>
                </a:lnTo>
                <a:lnTo>
                  <a:pt x="9509" y="1702"/>
                </a:lnTo>
                <a:lnTo>
                  <a:pt x="9503" y="1704"/>
                </a:lnTo>
                <a:lnTo>
                  <a:pt x="9497" y="1707"/>
                </a:lnTo>
                <a:lnTo>
                  <a:pt x="9473" y="1706"/>
                </a:lnTo>
                <a:lnTo>
                  <a:pt x="9449" y="1705"/>
                </a:lnTo>
                <a:lnTo>
                  <a:pt x="9423" y="1705"/>
                </a:lnTo>
                <a:lnTo>
                  <a:pt x="9398" y="1705"/>
                </a:lnTo>
                <a:lnTo>
                  <a:pt x="9371" y="1706"/>
                </a:lnTo>
                <a:lnTo>
                  <a:pt x="9345" y="1707"/>
                </a:lnTo>
                <a:lnTo>
                  <a:pt x="9319" y="1708"/>
                </a:lnTo>
                <a:lnTo>
                  <a:pt x="9294" y="1709"/>
                </a:lnTo>
                <a:lnTo>
                  <a:pt x="9146" y="1711"/>
                </a:lnTo>
                <a:lnTo>
                  <a:pt x="8901" y="1712"/>
                </a:lnTo>
                <a:lnTo>
                  <a:pt x="8571" y="1713"/>
                </a:lnTo>
                <a:lnTo>
                  <a:pt x="8171" y="1714"/>
                </a:lnTo>
                <a:lnTo>
                  <a:pt x="7714" y="1715"/>
                </a:lnTo>
                <a:lnTo>
                  <a:pt x="7215" y="1716"/>
                </a:lnTo>
                <a:lnTo>
                  <a:pt x="6688" y="1717"/>
                </a:lnTo>
                <a:lnTo>
                  <a:pt x="6147" y="1718"/>
                </a:lnTo>
                <a:lnTo>
                  <a:pt x="5605" y="1718"/>
                </a:lnTo>
                <a:lnTo>
                  <a:pt x="5078" y="1720"/>
                </a:lnTo>
                <a:lnTo>
                  <a:pt x="4579" y="1721"/>
                </a:lnTo>
                <a:lnTo>
                  <a:pt x="4122" y="1723"/>
                </a:lnTo>
                <a:lnTo>
                  <a:pt x="3721" y="1724"/>
                </a:lnTo>
                <a:lnTo>
                  <a:pt x="3391" y="1727"/>
                </a:lnTo>
                <a:lnTo>
                  <a:pt x="3145" y="1729"/>
                </a:lnTo>
                <a:lnTo>
                  <a:pt x="2998" y="1732"/>
                </a:lnTo>
                <a:lnTo>
                  <a:pt x="2953" y="1732"/>
                </a:lnTo>
                <a:lnTo>
                  <a:pt x="2908" y="1733"/>
                </a:lnTo>
                <a:lnTo>
                  <a:pt x="2862" y="1733"/>
                </a:lnTo>
                <a:lnTo>
                  <a:pt x="2817" y="1733"/>
                </a:lnTo>
                <a:lnTo>
                  <a:pt x="2771" y="1734"/>
                </a:lnTo>
                <a:lnTo>
                  <a:pt x="2725" y="1734"/>
                </a:lnTo>
                <a:lnTo>
                  <a:pt x="2679" y="1735"/>
                </a:lnTo>
                <a:lnTo>
                  <a:pt x="2633" y="1735"/>
                </a:lnTo>
                <a:lnTo>
                  <a:pt x="2586" y="1736"/>
                </a:lnTo>
                <a:lnTo>
                  <a:pt x="2540" y="1737"/>
                </a:lnTo>
                <a:lnTo>
                  <a:pt x="2494" y="1738"/>
                </a:lnTo>
                <a:lnTo>
                  <a:pt x="2448" y="1738"/>
                </a:lnTo>
                <a:lnTo>
                  <a:pt x="2401" y="1739"/>
                </a:lnTo>
                <a:lnTo>
                  <a:pt x="2355" y="1740"/>
                </a:lnTo>
                <a:lnTo>
                  <a:pt x="2309" y="1740"/>
                </a:lnTo>
                <a:lnTo>
                  <a:pt x="2263" y="1741"/>
                </a:lnTo>
                <a:lnTo>
                  <a:pt x="1203" y="1747"/>
                </a:lnTo>
                <a:lnTo>
                  <a:pt x="1171" y="1748"/>
                </a:lnTo>
                <a:lnTo>
                  <a:pt x="1137" y="1749"/>
                </a:lnTo>
                <a:lnTo>
                  <a:pt x="1102" y="1749"/>
                </a:lnTo>
                <a:lnTo>
                  <a:pt x="1065" y="1749"/>
                </a:lnTo>
                <a:lnTo>
                  <a:pt x="1030" y="1748"/>
                </a:lnTo>
                <a:lnTo>
                  <a:pt x="994" y="1749"/>
                </a:lnTo>
                <a:lnTo>
                  <a:pt x="959" y="1749"/>
                </a:lnTo>
                <a:lnTo>
                  <a:pt x="926" y="1751"/>
                </a:lnTo>
                <a:lnTo>
                  <a:pt x="918" y="1745"/>
                </a:lnTo>
                <a:lnTo>
                  <a:pt x="909" y="1740"/>
                </a:lnTo>
                <a:lnTo>
                  <a:pt x="900" y="1737"/>
                </a:lnTo>
                <a:lnTo>
                  <a:pt x="890" y="1735"/>
                </a:lnTo>
                <a:lnTo>
                  <a:pt x="869" y="1732"/>
                </a:lnTo>
                <a:lnTo>
                  <a:pt x="848" y="1730"/>
                </a:lnTo>
                <a:lnTo>
                  <a:pt x="826" y="1729"/>
                </a:lnTo>
                <a:lnTo>
                  <a:pt x="806" y="1727"/>
                </a:lnTo>
                <a:lnTo>
                  <a:pt x="796" y="1725"/>
                </a:lnTo>
                <a:lnTo>
                  <a:pt x="786" y="1722"/>
                </a:lnTo>
                <a:lnTo>
                  <a:pt x="777" y="1718"/>
                </a:lnTo>
                <a:lnTo>
                  <a:pt x="769" y="1713"/>
                </a:lnTo>
                <a:lnTo>
                  <a:pt x="753" y="1709"/>
                </a:lnTo>
                <a:lnTo>
                  <a:pt x="736" y="1704"/>
                </a:lnTo>
                <a:lnTo>
                  <a:pt x="720" y="1698"/>
                </a:lnTo>
                <a:lnTo>
                  <a:pt x="704" y="1692"/>
                </a:lnTo>
                <a:lnTo>
                  <a:pt x="687" y="1685"/>
                </a:lnTo>
                <a:lnTo>
                  <a:pt x="671" y="1678"/>
                </a:lnTo>
                <a:lnTo>
                  <a:pt x="656" y="1670"/>
                </a:lnTo>
                <a:lnTo>
                  <a:pt x="640" y="1662"/>
                </a:lnTo>
                <a:lnTo>
                  <a:pt x="626" y="1652"/>
                </a:lnTo>
                <a:lnTo>
                  <a:pt x="611" y="1643"/>
                </a:lnTo>
                <a:lnTo>
                  <a:pt x="596" y="1633"/>
                </a:lnTo>
                <a:lnTo>
                  <a:pt x="583" y="1622"/>
                </a:lnTo>
                <a:lnTo>
                  <a:pt x="570" y="1610"/>
                </a:lnTo>
                <a:lnTo>
                  <a:pt x="556" y="1599"/>
                </a:lnTo>
                <a:lnTo>
                  <a:pt x="544" y="1587"/>
                </a:lnTo>
                <a:lnTo>
                  <a:pt x="532" y="1574"/>
                </a:lnTo>
                <a:lnTo>
                  <a:pt x="522" y="1560"/>
                </a:lnTo>
                <a:lnTo>
                  <a:pt x="511" y="1547"/>
                </a:lnTo>
                <a:lnTo>
                  <a:pt x="502" y="1533"/>
                </a:lnTo>
                <a:lnTo>
                  <a:pt x="494" y="1516"/>
                </a:lnTo>
                <a:lnTo>
                  <a:pt x="487" y="1501"/>
                </a:lnTo>
                <a:lnTo>
                  <a:pt x="481" y="1484"/>
                </a:lnTo>
                <a:lnTo>
                  <a:pt x="477" y="1466"/>
                </a:lnTo>
                <a:lnTo>
                  <a:pt x="474" y="1448"/>
                </a:lnTo>
                <a:lnTo>
                  <a:pt x="471" y="1445"/>
                </a:lnTo>
                <a:lnTo>
                  <a:pt x="466" y="1443"/>
                </a:lnTo>
                <a:lnTo>
                  <a:pt x="462" y="1441"/>
                </a:lnTo>
                <a:lnTo>
                  <a:pt x="457" y="1440"/>
                </a:lnTo>
                <a:lnTo>
                  <a:pt x="448" y="1438"/>
                </a:lnTo>
                <a:lnTo>
                  <a:pt x="438" y="1437"/>
                </a:lnTo>
                <a:lnTo>
                  <a:pt x="428" y="1437"/>
                </a:lnTo>
                <a:lnTo>
                  <a:pt x="418" y="1436"/>
                </a:lnTo>
                <a:lnTo>
                  <a:pt x="408" y="1435"/>
                </a:lnTo>
                <a:lnTo>
                  <a:pt x="400" y="1431"/>
                </a:lnTo>
                <a:lnTo>
                  <a:pt x="390" y="1429"/>
                </a:lnTo>
                <a:lnTo>
                  <a:pt x="381" y="1426"/>
                </a:lnTo>
                <a:lnTo>
                  <a:pt x="372" y="1421"/>
                </a:lnTo>
                <a:lnTo>
                  <a:pt x="365" y="1416"/>
                </a:lnTo>
                <a:lnTo>
                  <a:pt x="358" y="1410"/>
                </a:lnTo>
                <a:lnTo>
                  <a:pt x="352" y="1403"/>
                </a:lnTo>
                <a:lnTo>
                  <a:pt x="346" y="1396"/>
                </a:lnTo>
                <a:lnTo>
                  <a:pt x="341" y="1389"/>
                </a:lnTo>
                <a:lnTo>
                  <a:pt x="331" y="1371"/>
                </a:lnTo>
                <a:lnTo>
                  <a:pt x="324" y="1354"/>
                </a:lnTo>
                <a:lnTo>
                  <a:pt x="318" y="1336"/>
                </a:lnTo>
                <a:lnTo>
                  <a:pt x="314" y="1318"/>
                </a:lnTo>
                <a:lnTo>
                  <a:pt x="315" y="1314"/>
                </a:lnTo>
                <a:lnTo>
                  <a:pt x="315" y="1311"/>
                </a:lnTo>
                <a:lnTo>
                  <a:pt x="315" y="1308"/>
                </a:lnTo>
                <a:lnTo>
                  <a:pt x="314" y="1305"/>
                </a:lnTo>
                <a:lnTo>
                  <a:pt x="311" y="1301"/>
                </a:lnTo>
                <a:lnTo>
                  <a:pt x="306" y="1297"/>
                </a:lnTo>
                <a:lnTo>
                  <a:pt x="295" y="1292"/>
                </a:lnTo>
                <a:lnTo>
                  <a:pt x="283" y="1288"/>
                </a:lnTo>
                <a:lnTo>
                  <a:pt x="270" y="1283"/>
                </a:lnTo>
                <a:lnTo>
                  <a:pt x="257" y="1279"/>
                </a:lnTo>
                <a:lnTo>
                  <a:pt x="244" y="1274"/>
                </a:lnTo>
                <a:lnTo>
                  <a:pt x="231" y="1269"/>
                </a:lnTo>
                <a:lnTo>
                  <a:pt x="207" y="1257"/>
                </a:lnTo>
                <a:lnTo>
                  <a:pt x="184" y="1244"/>
                </a:lnTo>
                <a:lnTo>
                  <a:pt x="162" y="1228"/>
                </a:lnTo>
                <a:lnTo>
                  <a:pt x="140" y="1211"/>
                </a:lnTo>
                <a:lnTo>
                  <a:pt x="121" y="1193"/>
                </a:lnTo>
                <a:lnTo>
                  <a:pt x="102" y="1173"/>
                </a:lnTo>
                <a:lnTo>
                  <a:pt x="85" y="1153"/>
                </a:lnTo>
                <a:lnTo>
                  <a:pt x="70" y="1130"/>
                </a:lnTo>
                <a:lnTo>
                  <a:pt x="55" y="1108"/>
                </a:lnTo>
                <a:lnTo>
                  <a:pt x="43" y="1083"/>
                </a:lnTo>
                <a:lnTo>
                  <a:pt x="33" y="1059"/>
                </a:lnTo>
                <a:lnTo>
                  <a:pt x="24" y="1033"/>
                </a:lnTo>
                <a:lnTo>
                  <a:pt x="17" y="1006"/>
                </a:lnTo>
                <a:lnTo>
                  <a:pt x="13" y="980"/>
                </a:lnTo>
                <a:lnTo>
                  <a:pt x="8" y="976"/>
                </a:lnTo>
                <a:lnTo>
                  <a:pt x="6" y="973"/>
                </a:lnTo>
                <a:lnTo>
                  <a:pt x="4" y="968"/>
                </a:lnTo>
                <a:lnTo>
                  <a:pt x="2" y="964"/>
                </a:lnTo>
                <a:lnTo>
                  <a:pt x="0" y="954"/>
                </a:lnTo>
                <a:lnTo>
                  <a:pt x="0" y="944"/>
                </a:lnTo>
                <a:lnTo>
                  <a:pt x="1" y="934"/>
                </a:lnTo>
                <a:lnTo>
                  <a:pt x="3" y="924"/>
                </a:lnTo>
                <a:lnTo>
                  <a:pt x="5" y="914"/>
                </a:lnTo>
                <a:lnTo>
                  <a:pt x="9" y="906"/>
                </a:lnTo>
                <a:lnTo>
                  <a:pt x="65" y="761"/>
                </a:lnTo>
                <a:lnTo>
                  <a:pt x="83" y="733"/>
                </a:lnTo>
                <a:lnTo>
                  <a:pt x="104" y="705"/>
                </a:lnTo>
                <a:lnTo>
                  <a:pt x="125" y="678"/>
                </a:lnTo>
                <a:lnTo>
                  <a:pt x="147" y="653"/>
                </a:lnTo>
                <a:lnTo>
                  <a:pt x="160" y="641"/>
                </a:lnTo>
                <a:lnTo>
                  <a:pt x="172" y="628"/>
                </a:lnTo>
                <a:lnTo>
                  <a:pt x="184" y="617"/>
                </a:lnTo>
                <a:lnTo>
                  <a:pt x="198" y="606"/>
                </a:lnTo>
                <a:lnTo>
                  <a:pt x="211" y="596"/>
                </a:lnTo>
                <a:lnTo>
                  <a:pt x="224" y="585"/>
                </a:lnTo>
                <a:lnTo>
                  <a:pt x="237" y="576"/>
                </a:lnTo>
                <a:lnTo>
                  <a:pt x="252" y="568"/>
                </a:lnTo>
                <a:lnTo>
                  <a:pt x="258" y="565"/>
                </a:lnTo>
                <a:lnTo>
                  <a:pt x="263" y="562"/>
                </a:lnTo>
                <a:lnTo>
                  <a:pt x="270" y="560"/>
                </a:lnTo>
                <a:lnTo>
                  <a:pt x="276" y="558"/>
                </a:lnTo>
                <a:lnTo>
                  <a:pt x="290" y="555"/>
                </a:lnTo>
                <a:lnTo>
                  <a:pt x="303" y="552"/>
                </a:lnTo>
                <a:lnTo>
                  <a:pt x="309" y="550"/>
                </a:lnTo>
                <a:lnTo>
                  <a:pt x="315" y="548"/>
                </a:lnTo>
                <a:lnTo>
                  <a:pt x="321" y="544"/>
                </a:lnTo>
                <a:lnTo>
                  <a:pt x="326" y="540"/>
                </a:lnTo>
                <a:lnTo>
                  <a:pt x="331" y="536"/>
                </a:lnTo>
                <a:lnTo>
                  <a:pt x="336" y="531"/>
                </a:lnTo>
                <a:lnTo>
                  <a:pt x="339" y="525"/>
                </a:lnTo>
                <a:lnTo>
                  <a:pt x="342" y="518"/>
                </a:lnTo>
                <a:lnTo>
                  <a:pt x="348" y="502"/>
                </a:lnTo>
                <a:lnTo>
                  <a:pt x="355" y="485"/>
                </a:lnTo>
                <a:lnTo>
                  <a:pt x="360" y="477"/>
                </a:lnTo>
                <a:lnTo>
                  <a:pt x="364" y="470"/>
                </a:lnTo>
                <a:lnTo>
                  <a:pt x="369" y="463"/>
                </a:lnTo>
                <a:lnTo>
                  <a:pt x="375" y="456"/>
                </a:lnTo>
                <a:lnTo>
                  <a:pt x="382" y="449"/>
                </a:lnTo>
                <a:lnTo>
                  <a:pt x="388" y="443"/>
                </a:lnTo>
                <a:lnTo>
                  <a:pt x="395" y="438"/>
                </a:lnTo>
                <a:lnTo>
                  <a:pt x="402" y="434"/>
                </a:lnTo>
                <a:lnTo>
                  <a:pt x="410" y="430"/>
                </a:lnTo>
                <a:lnTo>
                  <a:pt x="418" y="427"/>
                </a:lnTo>
                <a:lnTo>
                  <a:pt x="428" y="425"/>
                </a:lnTo>
                <a:lnTo>
                  <a:pt x="437" y="424"/>
                </a:lnTo>
                <a:lnTo>
                  <a:pt x="448" y="425"/>
                </a:lnTo>
                <a:lnTo>
                  <a:pt x="457" y="424"/>
                </a:lnTo>
                <a:lnTo>
                  <a:pt x="465" y="422"/>
                </a:lnTo>
                <a:lnTo>
                  <a:pt x="473" y="418"/>
                </a:lnTo>
                <a:lnTo>
                  <a:pt x="479" y="412"/>
                </a:lnTo>
                <a:lnTo>
                  <a:pt x="483" y="405"/>
                </a:lnTo>
                <a:lnTo>
                  <a:pt x="487" y="398"/>
                </a:lnTo>
                <a:lnTo>
                  <a:pt x="490" y="389"/>
                </a:lnTo>
                <a:lnTo>
                  <a:pt x="496" y="371"/>
                </a:lnTo>
                <a:lnTo>
                  <a:pt x="500" y="352"/>
                </a:lnTo>
                <a:lnTo>
                  <a:pt x="503" y="343"/>
                </a:lnTo>
                <a:lnTo>
                  <a:pt x="506" y="334"/>
                </a:lnTo>
                <a:lnTo>
                  <a:pt x="509" y="326"/>
                </a:lnTo>
                <a:lnTo>
                  <a:pt x="513" y="319"/>
                </a:lnTo>
                <a:lnTo>
                  <a:pt x="519" y="307"/>
                </a:lnTo>
                <a:lnTo>
                  <a:pt x="524" y="296"/>
                </a:lnTo>
                <a:lnTo>
                  <a:pt x="530" y="286"/>
                </a:lnTo>
                <a:lnTo>
                  <a:pt x="536" y="276"/>
                </a:lnTo>
                <a:lnTo>
                  <a:pt x="549" y="257"/>
                </a:lnTo>
                <a:lnTo>
                  <a:pt x="565" y="239"/>
                </a:lnTo>
                <a:lnTo>
                  <a:pt x="581" y="223"/>
                </a:lnTo>
                <a:lnTo>
                  <a:pt x="598" y="207"/>
                </a:lnTo>
                <a:lnTo>
                  <a:pt x="617" y="193"/>
                </a:lnTo>
                <a:lnTo>
                  <a:pt x="636" y="179"/>
                </a:lnTo>
                <a:lnTo>
                  <a:pt x="657" y="166"/>
                </a:lnTo>
                <a:lnTo>
                  <a:pt x="677" y="154"/>
                </a:lnTo>
                <a:lnTo>
                  <a:pt x="698" y="144"/>
                </a:lnTo>
                <a:lnTo>
                  <a:pt x="719" y="133"/>
                </a:lnTo>
                <a:lnTo>
                  <a:pt x="762" y="114"/>
                </a:lnTo>
                <a:lnTo>
                  <a:pt x="803" y="97"/>
                </a:lnTo>
                <a:lnTo>
                  <a:pt x="822" y="95"/>
                </a:lnTo>
                <a:lnTo>
                  <a:pt x="842" y="91"/>
                </a:lnTo>
                <a:lnTo>
                  <a:pt x="860" y="87"/>
                </a:lnTo>
                <a:lnTo>
                  <a:pt x="877" y="83"/>
                </a:lnTo>
                <a:lnTo>
                  <a:pt x="896" y="77"/>
                </a:lnTo>
                <a:lnTo>
                  <a:pt x="913" y="74"/>
                </a:lnTo>
                <a:lnTo>
                  <a:pt x="931" y="71"/>
                </a:lnTo>
                <a:lnTo>
                  <a:pt x="948" y="70"/>
                </a:lnTo>
                <a:lnTo>
                  <a:pt x="973" y="66"/>
                </a:lnTo>
                <a:lnTo>
                  <a:pt x="1000" y="62"/>
                </a:lnTo>
                <a:lnTo>
                  <a:pt x="1026" y="59"/>
                </a:lnTo>
                <a:lnTo>
                  <a:pt x="1052" y="57"/>
                </a:lnTo>
                <a:lnTo>
                  <a:pt x="1079" y="56"/>
                </a:lnTo>
                <a:lnTo>
                  <a:pt x="1105" y="55"/>
                </a:lnTo>
                <a:lnTo>
                  <a:pt x="1132" y="55"/>
                </a:lnTo>
                <a:lnTo>
                  <a:pt x="1157" y="55"/>
                </a:lnTo>
                <a:lnTo>
                  <a:pt x="1754" y="49"/>
                </a:lnTo>
                <a:lnTo>
                  <a:pt x="1835" y="49"/>
                </a:lnTo>
                <a:lnTo>
                  <a:pt x="1915" y="48"/>
                </a:lnTo>
                <a:lnTo>
                  <a:pt x="1993" y="48"/>
                </a:lnTo>
                <a:lnTo>
                  <a:pt x="2071" y="47"/>
                </a:lnTo>
                <a:lnTo>
                  <a:pt x="2148" y="46"/>
                </a:lnTo>
                <a:lnTo>
                  <a:pt x="2227" y="45"/>
                </a:lnTo>
                <a:lnTo>
                  <a:pt x="2305" y="43"/>
                </a:lnTo>
                <a:lnTo>
                  <a:pt x="2385" y="41"/>
                </a:lnTo>
                <a:lnTo>
                  <a:pt x="2442" y="43"/>
                </a:lnTo>
                <a:lnTo>
                  <a:pt x="2499" y="43"/>
                </a:lnTo>
                <a:lnTo>
                  <a:pt x="2555" y="43"/>
                </a:lnTo>
                <a:lnTo>
                  <a:pt x="2610" y="43"/>
                </a:lnTo>
                <a:lnTo>
                  <a:pt x="2665" y="42"/>
                </a:lnTo>
                <a:lnTo>
                  <a:pt x="2719" y="41"/>
                </a:lnTo>
                <a:lnTo>
                  <a:pt x="2775" y="40"/>
                </a:lnTo>
                <a:lnTo>
                  <a:pt x="2829" y="38"/>
                </a:lnTo>
                <a:lnTo>
                  <a:pt x="2882" y="37"/>
                </a:lnTo>
                <a:lnTo>
                  <a:pt x="2936" y="36"/>
                </a:lnTo>
                <a:lnTo>
                  <a:pt x="2989" y="33"/>
                </a:lnTo>
                <a:lnTo>
                  <a:pt x="3042" y="32"/>
                </a:lnTo>
                <a:lnTo>
                  <a:pt x="3096" y="31"/>
                </a:lnTo>
                <a:lnTo>
                  <a:pt x="3148" y="30"/>
                </a:lnTo>
                <a:lnTo>
                  <a:pt x="3201" y="30"/>
                </a:lnTo>
                <a:lnTo>
                  <a:pt x="3253" y="30"/>
                </a:lnTo>
                <a:lnTo>
                  <a:pt x="3275" y="29"/>
                </a:lnTo>
                <a:lnTo>
                  <a:pt x="3298" y="29"/>
                </a:lnTo>
                <a:lnTo>
                  <a:pt x="3322" y="29"/>
                </a:lnTo>
                <a:lnTo>
                  <a:pt x="3345" y="29"/>
                </a:lnTo>
                <a:lnTo>
                  <a:pt x="3370" y="30"/>
                </a:lnTo>
                <a:lnTo>
                  <a:pt x="3393" y="30"/>
                </a:lnTo>
                <a:lnTo>
                  <a:pt x="3417" y="29"/>
                </a:lnTo>
                <a:lnTo>
                  <a:pt x="3438" y="28"/>
                </a:lnTo>
                <a:lnTo>
                  <a:pt x="3485" y="27"/>
                </a:lnTo>
                <a:lnTo>
                  <a:pt x="3531" y="26"/>
                </a:lnTo>
                <a:lnTo>
                  <a:pt x="3578" y="25"/>
                </a:lnTo>
                <a:lnTo>
                  <a:pt x="3624" y="23"/>
                </a:lnTo>
                <a:lnTo>
                  <a:pt x="3669" y="22"/>
                </a:lnTo>
                <a:lnTo>
                  <a:pt x="3715" y="21"/>
                </a:lnTo>
                <a:lnTo>
                  <a:pt x="3761" y="21"/>
                </a:lnTo>
                <a:lnTo>
                  <a:pt x="3807" y="21"/>
                </a:lnTo>
                <a:lnTo>
                  <a:pt x="3847" y="21"/>
                </a:lnTo>
                <a:lnTo>
                  <a:pt x="3887" y="21"/>
                </a:lnTo>
                <a:lnTo>
                  <a:pt x="3926" y="20"/>
                </a:lnTo>
                <a:lnTo>
                  <a:pt x="3965" y="19"/>
                </a:lnTo>
                <a:lnTo>
                  <a:pt x="4003" y="18"/>
                </a:lnTo>
                <a:lnTo>
                  <a:pt x="4042" y="19"/>
                </a:lnTo>
                <a:lnTo>
                  <a:pt x="4080" y="20"/>
                </a:lnTo>
                <a:lnTo>
                  <a:pt x="4118" y="23"/>
                </a:lnTo>
                <a:lnTo>
                  <a:pt x="4144" y="22"/>
                </a:lnTo>
                <a:lnTo>
                  <a:pt x="4197" y="21"/>
                </a:lnTo>
                <a:lnTo>
                  <a:pt x="4273" y="19"/>
                </a:lnTo>
                <a:lnTo>
                  <a:pt x="4373" y="18"/>
                </a:lnTo>
                <a:lnTo>
                  <a:pt x="4635" y="17"/>
                </a:lnTo>
                <a:lnTo>
                  <a:pt x="4968" y="15"/>
                </a:lnTo>
                <a:lnTo>
                  <a:pt x="5357" y="14"/>
                </a:lnTo>
                <a:lnTo>
                  <a:pt x="5788" y="14"/>
                </a:lnTo>
                <a:lnTo>
                  <a:pt x="6247" y="13"/>
                </a:lnTo>
                <a:lnTo>
                  <a:pt x="6722" y="13"/>
                </a:lnTo>
                <a:lnTo>
                  <a:pt x="7195" y="13"/>
                </a:lnTo>
                <a:lnTo>
                  <a:pt x="7654" y="12"/>
                </a:lnTo>
                <a:lnTo>
                  <a:pt x="8085" y="12"/>
                </a:lnTo>
                <a:lnTo>
                  <a:pt x="8475" y="12"/>
                </a:lnTo>
                <a:lnTo>
                  <a:pt x="8807" y="11"/>
                </a:lnTo>
                <a:lnTo>
                  <a:pt x="9069" y="10"/>
                </a:lnTo>
                <a:lnTo>
                  <a:pt x="9245" y="9"/>
                </a:lnTo>
                <a:lnTo>
                  <a:pt x="9324" y="7"/>
                </a:lnTo>
                <a:lnTo>
                  <a:pt x="9328" y="9"/>
                </a:lnTo>
                <a:lnTo>
                  <a:pt x="9332" y="10"/>
                </a:lnTo>
                <a:lnTo>
                  <a:pt x="9335" y="11"/>
                </a:lnTo>
                <a:lnTo>
                  <a:pt x="9340" y="11"/>
                </a:lnTo>
                <a:lnTo>
                  <a:pt x="9347" y="10"/>
                </a:lnTo>
                <a:lnTo>
                  <a:pt x="9354" y="8"/>
                </a:lnTo>
                <a:lnTo>
                  <a:pt x="9360" y="6"/>
                </a:lnTo>
                <a:lnTo>
                  <a:pt x="9367" y="4"/>
                </a:lnTo>
                <a:lnTo>
                  <a:pt x="9371" y="4"/>
                </a:lnTo>
                <a:lnTo>
                  <a:pt x="9375" y="4"/>
                </a:lnTo>
                <a:lnTo>
                  <a:pt x="9378" y="5"/>
                </a:lnTo>
                <a:lnTo>
                  <a:pt x="9382" y="6"/>
                </a:lnTo>
                <a:lnTo>
                  <a:pt x="9420" y="8"/>
                </a:lnTo>
                <a:lnTo>
                  <a:pt x="9456" y="10"/>
                </a:lnTo>
                <a:lnTo>
                  <a:pt x="9492" y="12"/>
                </a:lnTo>
                <a:lnTo>
                  <a:pt x="9528" y="14"/>
                </a:lnTo>
                <a:lnTo>
                  <a:pt x="9563" y="16"/>
                </a:lnTo>
                <a:lnTo>
                  <a:pt x="9599" y="17"/>
                </a:lnTo>
                <a:lnTo>
                  <a:pt x="9637" y="17"/>
                </a:lnTo>
                <a:lnTo>
                  <a:pt x="9675" y="15"/>
                </a:lnTo>
                <a:lnTo>
                  <a:pt x="9682" y="18"/>
                </a:lnTo>
                <a:lnTo>
                  <a:pt x="9687" y="19"/>
                </a:lnTo>
                <a:lnTo>
                  <a:pt x="9693" y="18"/>
                </a:lnTo>
                <a:lnTo>
                  <a:pt x="9699" y="15"/>
                </a:lnTo>
                <a:lnTo>
                  <a:pt x="9734" y="9"/>
                </a:lnTo>
                <a:lnTo>
                  <a:pt x="9771" y="2"/>
                </a:lnTo>
                <a:lnTo>
                  <a:pt x="9780" y="1"/>
                </a:lnTo>
                <a:lnTo>
                  <a:pt x="9789" y="0"/>
                </a:lnTo>
                <a:lnTo>
                  <a:pt x="9799" y="0"/>
                </a:lnTo>
                <a:lnTo>
                  <a:pt x="9807" y="0"/>
                </a:lnTo>
                <a:lnTo>
                  <a:pt x="9816" y="1"/>
                </a:lnTo>
                <a:lnTo>
                  <a:pt x="9825" y="3"/>
                </a:lnTo>
                <a:lnTo>
                  <a:pt x="9833" y="6"/>
                </a:lnTo>
                <a:lnTo>
                  <a:pt x="9841" y="10"/>
                </a:lnTo>
                <a:lnTo>
                  <a:pt x="9854" y="12"/>
                </a:lnTo>
                <a:lnTo>
                  <a:pt x="9865" y="13"/>
                </a:lnTo>
                <a:lnTo>
                  <a:pt x="9877" y="13"/>
                </a:lnTo>
                <a:lnTo>
                  <a:pt x="9888" y="13"/>
                </a:lnTo>
                <a:lnTo>
                  <a:pt x="9911" y="12"/>
                </a:lnTo>
                <a:lnTo>
                  <a:pt x="9934" y="11"/>
                </a:lnTo>
                <a:lnTo>
                  <a:pt x="9957" y="9"/>
                </a:lnTo>
                <a:lnTo>
                  <a:pt x="9980" y="8"/>
                </a:lnTo>
                <a:lnTo>
                  <a:pt x="9992" y="8"/>
                </a:lnTo>
                <a:lnTo>
                  <a:pt x="10004" y="8"/>
                </a:lnTo>
                <a:lnTo>
                  <a:pt x="10016" y="9"/>
                </a:lnTo>
                <a:lnTo>
                  <a:pt x="10030" y="11"/>
                </a:lnTo>
                <a:lnTo>
                  <a:pt x="10063" y="14"/>
                </a:lnTo>
                <a:lnTo>
                  <a:pt x="10099" y="15"/>
                </a:lnTo>
                <a:lnTo>
                  <a:pt x="10136" y="16"/>
                </a:lnTo>
                <a:lnTo>
                  <a:pt x="10174" y="17"/>
                </a:lnTo>
                <a:lnTo>
                  <a:pt x="10192" y="18"/>
                </a:lnTo>
                <a:lnTo>
                  <a:pt x="10211" y="20"/>
                </a:lnTo>
                <a:lnTo>
                  <a:pt x="10229" y="22"/>
                </a:lnTo>
                <a:lnTo>
                  <a:pt x="10247" y="24"/>
                </a:lnTo>
                <a:lnTo>
                  <a:pt x="10265" y="28"/>
                </a:lnTo>
                <a:lnTo>
                  <a:pt x="10282" y="32"/>
                </a:lnTo>
                <a:lnTo>
                  <a:pt x="10299" y="38"/>
                </a:lnTo>
                <a:lnTo>
                  <a:pt x="10316" y="45"/>
                </a:lnTo>
                <a:lnTo>
                  <a:pt x="10339" y="56"/>
                </a:lnTo>
                <a:lnTo>
                  <a:pt x="10363" y="69"/>
                </a:lnTo>
                <a:lnTo>
                  <a:pt x="10385" y="84"/>
                </a:lnTo>
                <a:lnTo>
                  <a:pt x="10408" y="100"/>
                </a:lnTo>
                <a:lnTo>
                  <a:pt x="10429" y="117"/>
                </a:lnTo>
                <a:lnTo>
                  <a:pt x="10451" y="135"/>
                </a:lnTo>
                <a:lnTo>
                  <a:pt x="10471" y="153"/>
                </a:lnTo>
                <a:lnTo>
                  <a:pt x="10491" y="171"/>
                </a:lnTo>
                <a:lnTo>
                  <a:pt x="10499" y="184"/>
                </a:lnTo>
                <a:lnTo>
                  <a:pt x="10506" y="198"/>
                </a:lnTo>
                <a:lnTo>
                  <a:pt x="10513" y="211"/>
                </a:lnTo>
                <a:lnTo>
                  <a:pt x="10519" y="226"/>
                </a:lnTo>
                <a:lnTo>
                  <a:pt x="10523" y="232"/>
                </a:lnTo>
                <a:lnTo>
                  <a:pt x="10527" y="239"/>
                </a:lnTo>
                <a:lnTo>
                  <a:pt x="10533" y="244"/>
                </a:lnTo>
                <a:lnTo>
                  <a:pt x="10538" y="249"/>
                </a:lnTo>
                <a:lnTo>
                  <a:pt x="10543" y="254"/>
                </a:lnTo>
                <a:lnTo>
                  <a:pt x="10549" y="258"/>
                </a:lnTo>
                <a:lnTo>
                  <a:pt x="10556" y="261"/>
                </a:lnTo>
                <a:lnTo>
                  <a:pt x="10564" y="263"/>
                </a:lnTo>
                <a:lnTo>
                  <a:pt x="10583" y="263"/>
                </a:lnTo>
                <a:lnTo>
                  <a:pt x="10600" y="264"/>
                </a:lnTo>
                <a:lnTo>
                  <a:pt x="10616" y="268"/>
                </a:lnTo>
                <a:lnTo>
                  <a:pt x="10633" y="271"/>
                </a:lnTo>
                <a:lnTo>
                  <a:pt x="10648" y="276"/>
                </a:lnTo>
                <a:lnTo>
                  <a:pt x="10662" y="283"/>
                </a:lnTo>
                <a:lnTo>
                  <a:pt x="10677" y="291"/>
                </a:lnTo>
                <a:lnTo>
                  <a:pt x="10691" y="301"/>
                </a:lnTo>
                <a:lnTo>
                  <a:pt x="10699" y="307"/>
                </a:lnTo>
                <a:lnTo>
                  <a:pt x="10706" y="314"/>
                </a:lnTo>
                <a:lnTo>
                  <a:pt x="10712" y="321"/>
                </a:lnTo>
                <a:lnTo>
                  <a:pt x="10720" y="328"/>
                </a:lnTo>
                <a:lnTo>
                  <a:pt x="10731" y="342"/>
                </a:lnTo>
                <a:lnTo>
                  <a:pt x="10741" y="358"/>
                </a:lnTo>
                <a:lnTo>
                  <a:pt x="10749" y="375"/>
                </a:lnTo>
                <a:lnTo>
                  <a:pt x="10756" y="392"/>
                </a:lnTo>
                <a:lnTo>
                  <a:pt x="10763" y="410"/>
                </a:lnTo>
                <a:lnTo>
                  <a:pt x="10768" y="427"/>
                </a:lnTo>
                <a:lnTo>
                  <a:pt x="10776" y="433"/>
                </a:lnTo>
                <a:lnTo>
                  <a:pt x="10785" y="438"/>
                </a:lnTo>
                <a:lnTo>
                  <a:pt x="10794" y="443"/>
                </a:lnTo>
                <a:lnTo>
                  <a:pt x="10804" y="446"/>
                </a:lnTo>
                <a:lnTo>
                  <a:pt x="10824" y="454"/>
                </a:lnTo>
                <a:lnTo>
                  <a:pt x="10844" y="460"/>
                </a:lnTo>
                <a:lnTo>
                  <a:pt x="10855" y="463"/>
                </a:lnTo>
                <a:lnTo>
                  <a:pt x="10864" y="467"/>
                </a:lnTo>
                <a:lnTo>
                  <a:pt x="10873" y="471"/>
                </a:lnTo>
                <a:lnTo>
                  <a:pt x="10882" y="476"/>
                </a:lnTo>
                <a:lnTo>
                  <a:pt x="10889" y="482"/>
                </a:lnTo>
                <a:lnTo>
                  <a:pt x="10897" y="489"/>
                </a:lnTo>
                <a:lnTo>
                  <a:pt x="10904" y="498"/>
                </a:lnTo>
                <a:lnTo>
                  <a:pt x="10910" y="509"/>
                </a:lnTo>
                <a:lnTo>
                  <a:pt x="10919" y="521"/>
                </a:lnTo>
                <a:lnTo>
                  <a:pt x="10929" y="534"/>
                </a:lnTo>
                <a:lnTo>
                  <a:pt x="10937" y="549"/>
                </a:lnTo>
                <a:lnTo>
                  <a:pt x="10945" y="563"/>
                </a:lnTo>
                <a:lnTo>
                  <a:pt x="10960" y="593"/>
                </a:lnTo>
                <a:lnTo>
                  <a:pt x="10972" y="623"/>
                </a:lnTo>
                <a:lnTo>
                  <a:pt x="10983" y="654"/>
                </a:lnTo>
                <a:lnTo>
                  <a:pt x="10994" y="686"/>
                </a:lnTo>
                <a:lnTo>
                  <a:pt x="11004" y="717"/>
                </a:lnTo>
                <a:lnTo>
                  <a:pt x="11014" y="747"/>
                </a:lnTo>
                <a:lnTo>
                  <a:pt x="11014" y="758"/>
                </a:lnTo>
                <a:lnTo>
                  <a:pt x="11015" y="768"/>
                </a:lnTo>
                <a:lnTo>
                  <a:pt x="11017" y="780"/>
                </a:lnTo>
                <a:lnTo>
                  <a:pt x="11020" y="790"/>
                </a:lnTo>
                <a:lnTo>
                  <a:pt x="11027" y="810"/>
                </a:lnTo>
                <a:lnTo>
                  <a:pt x="11034" y="832"/>
                </a:lnTo>
                <a:lnTo>
                  <a:pt x="11038" y="841"/>
                </a:lnTo>
                <a:lnTo>
                  <a:pt x="11040" y="851"/>
                </a:lnTo>
                <a:lnTo>
                  <a:pt x="11041" y="861"/>
                </a:lnTo>
                <a:lnTo>
                  <a:pt x="11041" y="872"/>
                </a:lnTo>
                <a:lnTo>
                  <a:pt x="11040" y="882"/>
                </a:lnTo>
                <a:lnTo>
                  <a:pt x="11038" y="892"/>
                </a:lnTo>
                <a:lnTo>
                  <a:pt x="11032" y="903"/>
                </a:lnTo>
                <a:lnTo>
                  <a:pt x="11026" y="913"/>
                </a:lnTo>
                <a:lnTo>
                  <a:pt x="10931" y="1086"/>
                </a:lnTo>
                <a:close/>
                <a:moveTo>
                  <a:pt x="10885" y="1081"/>
                </a:moveTo>
                <a:lnTo>
                  <a:pt x="10878" y="1092"/>
                </a:lnTo>
                <a:lnTo>
                  <a:pt x="10871" y="1104"/>
                </a:lnTo>
                <a:lnTo>
                  <a:pt x="10862" y="1113"/>
                </a:lnTo>
                <a:lnTo>
                  <a:pt x="10853" y="1121"/>
                </a:lnTo>
                <a:lnTo>
                  <a:pt x="10843" y="1129"/>
                </a:lnTo>
                <a:lnTo>
                  <a:pt x="10833" y="1135"/>
                </a:lnTo>
                <a:lnTo>
                  <a:pt x="10823" y="1141"/>
                </a:lnTo>
                <a:lnTo>
                  <a:pt x="10812" y="1146"/>
                </a:lnTo>
                <a:lnTo>
                  <a:pt x="10800" y="1151"/>
                </a:lnTo>
                <a:lnTo>
                  <a:pt x="10789" y="1155"/>
                </a:lnTo>
                <a:lnTo>
                  <a:pt x="10778" y="1158"/>
                </a:lnTo>
                <a:lnTo>
                  <a:pt x="10766" y="1161"/>
                </a:lnTo>
                <a:lnTo>
                  <a:pt x="10742" y="1164"/>
                </a:lnTo>
                <a:lnTo>
                  <a:pt x="10719" y="1166"/>
                </a:lnTo>
                <a:lnTo>
                  <a:pt x="10714" y="1170"/>
                </a:lnTo>
                <a:lnTo>
                  <a:pt x="10711" y="1173"/>
                </a:lnTo>
                <a:lnTo>
                  <a:pt x="10709" y="1177"/>
                </a:lnTo>
                <a:lnTo>
                  <a:pt x="10708" y="1181"/>
                </a:lnTo>
                <a:lnTo>
                  <a:pt x="10708" y="1189"/>
                </a:lnTo>
                <a:lnTo>
                  <a:pt x="10710" y="1198"/>
                </a:lnTo>
                <a:lnTo>
                  <a:pt x="10712" y="1206"/>
                </a:lnTo>
                <a:lnTo>
                  <a:pt x="10715" y="1214"/>
                </a:lnTo>
                <a:lnTo>
                  <a:pt x="10715" y="1218"/>
                </a:lnTo>
                <a:lnTo>
                  <a:pt x="10717" y="1222"/>
                </a:lnTo>
                <a:lnTo>
                  <a:pt x="10717" y="1226"/>
                </a:lnTo>
                <a:lnTo>
                  <a:pt x="10715" y="1230"/>
                </a:lnTo>
                <a:lnTo>
                  <a:pt x="10712" y="1246"/>
                </a:lnTo>
                <a:lnTo>
                  <a:pt x="10709" y="1261"/>
                </a:lnTo>
                <a:lnTo>
                  <a:pt x="10705" y="1275"/>
                </a:lnTo>
                <a:lnTo>
                  <a:pt x="10699" y="1289"/>
                </a:lnTo>
                <a:lnTo>
                  <a:pt x="10692" y="1302"/>
                </a:lnTo>
                <a:lnTo>
                  <a:pt x="10684" y="1313"/>
                </a:lnTo>
                <a:lnTo>
                  <a:pt x="10679" y="1319"/>
                </a:lnTo>
                <a:lnTo>
                  <a:pt x="10673" y="1324"/>
                </a:lnTo>
                <a:lnTo>
                  <a:pt x="10666" y="1328"/>
                </a:lnTo>
                <a:lnTo>
                  <a:pt x="10660" y="1332"/>
                </a:lnTo>
                <a:lnTo>
                  <a:pt x="10654" y="1337"/>
                </a:lnTo>
                <a:lnTo>
                  <a:pt x="10647" y="1340"/>
                </a:lnTo>
                <a:lnTo>
                  <a:pt x="10641" y="1342"/>
                </a:lnTo>
                <a:lnTo>
                  <a:pt x="10634" y="1342"/>
                </a:lnTo>
                <a:lnTo>
                  <a:pt x="10620" y="1342"/>
                </a:lnTo>
                <a:lnTo>
                  <a:pt x="10607" y="1339"/>
                </a:lnTo>
                <a:lnTo>
                  <a:pt x="10595" y="1337"/>
                </a:lnTo>
                <a:lnTo>
                  <a:pt x="10583" y="1335"/>
                </a:lnTo>
                <a:lnTo>
                  <a:pt x="10576" y="1335"/>
                </a:lnTo>
                <a:lnTo>
                  <a:pt x="10571" y="1336"/>
                </a:lnTo>
                <a:lnTo>
                  <a:pt x="10566" y="1338"/>
                </a:lnTo>
                <a:lnTo>
                  <a:pt x="10561" y="1341"/>
                </a:lnTo>
                <a:lnTo>
                  <a:pt x="10555" y="1363"/>
                </a:lnTo>
                <a:lnTo>
                  <a:pt x="10548" y="1386"/>
                </a:lnTo>
                <a:lnTo>
                  <a:pt x="10539" y="1407"/>
                </a:lnTo>
                <a:lnTo>
                  <a:pt x="10528" y="1429"/>
                </a:lnTo>
                <a:lnTo>
                  <a:pt x="10518" y="1450"/>
                </a:lnTo>
                <a:lnTo>
                  <a:pt x="10505" y="1470"/>
                </a:lnTo>
                <a:lnTo>
                  <a:pt x="10492" y="1491"/>
                </a:lnTo>
                <a:lnTo>
                  <a:pt x="10477" y="1510"/>
                </a:lnTo>
                <a:lnTo>
                  <a:pt x="10462" y="1529"/>
                </a:lnTo>
                <a:lnTo>
                  <a:pt x="10445" y="1546"/>
                </a:lnTo>
                <a:lnTo>
                  <a:pt x="10427" y="1562"/>
                </a:lnTo>
                <a:lnTo>
                  <a:pt x="10408" y="1577"/>
                </a:lnTo>
                <a:lnTo>
                  <a:pt x="10388" y="1591"/>
                </a:lnTo>
                <a:lnTo>
                  <a:pt x="10367" y="1603"/>
                </a:lnTo>
                <a:lnTo>
                  <a:pt x="10344" y="1614"/>
                </a:lnTo>
                <a:lnTo>
                  <a:pt x="10322" y="1623"/>
                </a:lnTo>
                <a:lnTo>
                  <a:pt x="10298" y="1631"/>
                </a:lnTo>
                <a:lnTo>
                  <a:pt x="10276" y="1636"/>
                </a:lnTo>
                <a:lnTo>
                  <a:pt x="10253" y="1639"/>
                </a:lnTo>
                <a:lnTo>
                  <a:pt x="10230" y="1641"/>
                </a:lnTo>
                <a:lnTo>
                  <a:pt x="10207" y="1641"/>
                </a:lnTo>
                <a:lnTo>
                  <a:pt x="10184" y="1639"/>
                </a:lnTo>
                <a:lnTo>
                  <a:pt x="10160" y="1636"/>
                </a:lnTo>
                <a:lnTo>
                  <a:pt x="10137" y="1632"/>
                </a:lnTo>
                <a:lnTo>
                  <a:pt x="10117" y="1635"/>
                </a:lnTo>
                <a:lnTo>
                  <a:pt x="10098" y="1637"/>
                </a:lnTo>
                <a:lnTo>
                  <a:pt x="10079" y="1638"/>
                </a:lnTo>
                <a:lnTo>
                  <a:pt x="10059" y="1639"/>
                </a:lnTo>
                <a:lnTo>
                  <a:pt x="10021" y="1639"/>
                </a:lnTo>
                <a:lnTo>
                  <a:pt x="9983" y="1638"/>
                </a:lnTo>
                <a:lnTo>
                  <a:pt x="9944" y="1637"/>
                </a:lnTo>
                <a:lnTo>
                  <a:pt x="9905" y="1637"/>
                </a:lnTo>
                <a:lnTo>
                  <a:pt x="9885" y="1637"/>
                </a:lnTo>
                <a:lnTo>
                  <a:pt x="9866" y="1639"/>
                </a:lnTo>
                <a:lnTo>
                  <a:pt x="9846" y="1641"/>
                </a:lnTo>
                <a:lnTo>
                  <a:pt x="9826" y="1644"/>
                </a:lnTo>
                <a:lnTo>
                  <a:pt x="9804" y="1644"/>
                </a:lnTo>
                <a:lnTo>
                  <a:pt x="9781" y="1644"/>
                </a:lnTo>
                <a:lnTo>
                  <a:pt x="9759" y="1644"/>
                </a:lnTo>
                <a:lnTo>
                  <a:pt x="9737" y="1645"/>
                </a:lnTo>
                <a:lnTo>
                  <a:pt x="9715" y="1645"/>
                </a:lnTo>
                <a:lnTo>
                  <a:pt x="9692" y="1645"/>
                </a:lnTo>
                <a:lnTo>
                  <a:pt x="9671" y="1645"/>
                </a:lnTo>
                <a:lnTo>
                  <a:pt x="9647" y="1643"/>
                </a:lnTo>
                <a:lnTo>
                  <a:pt x="9638" y="1645"/>
                </a:lnTo>
                <a:lnTo>
                  <a:pt x="9629" y="1647"/>
                </a:lnTo>
                <a:lnTo>
                  <a:pt x="9620" y="1647"/>
                </a:lnTo>
                <a:lnTo>
                  <a:pt x="9611" y="1648"/>
                </a:lnTo>
                <a:lnTo>
                  <a:pt x="9593" y="1648"/>
                </a:lnTo>
                <a:lnTo>
                  <a:pt x="9575" y="1647"/>
                </a:lnTo>
                <a:lnTo>
                  <a:pt x="9556" y="1646"/>
                </a:lnTo>
                <a:lnTo>
                  <a:pt x="9538" y="1645"/>
                </a:lnTo>
                <a:lnTo>
                  <a:pt x="9519" y="1645"/>
                </a:lnTo>
                <a:lnTo>
                  <a:pt x="9500" y="1648"/>
                </a:lnTo>
                <a:lnTo>
                  <a:pt x="9394" y="1649"/>
                </a:lnTo>
                <a:lnTo>
                  <a:pt x="9188" y="1649"/>
                </a:lnTo>
                <a:lnTo>
                  <a:pt x="8898" y="1650"/>
                </a:lnTo>
                <a:lnTo>
                  <a:pt x="8536" y="1651"/>
                </a:lnTo>
                <a:lnTo>
                  <a:pt x="8118" y="1652"/>
                </a:lnTo>
                <a:lnTo>
                  <a:pt x="7657" y="1652"/>
                </a:lnTo>
                <a:lnTo>
                  <a:pt x="7168" y="1653"/>
                </a:lnTo>
                <a:lnTo>
                  <a:pt x="6665" y="1654"/>
                </a:lnTo>
                <a:lnTo>
                  <a:pt x="6161" y="1655"/>
                </a:lnTo>
                <a:lnTo>
                  <a:pt x="5673" y="1656"/>
                </a:lnTo>
                <a:lnTo>
                  <a:pt x="5212" y="1658"/>
                </a:lnTo>
                <a:lnTo>
                  <a:pt x="4793" y="1659"/>
                </a:lnTo>
                <a:lnTo>
                  <a:pt x="4431" y="1660"/>
                </a:lnTo>
                <a:lnTo>
                  <a:pt x="4139" y="1660"/>
                </a:lnTo>
                <a:lnTo>
                  <a:pt x="3933" y="1661"/>
                </a:lnTo>
                <a:lnTo>
                  <a:pt x="3826" y="1662"/>
                </a:lnTo>
                <a:lnTo>
                  <a:pt x="3805" y="1660"/>
                </a:lnTo>
                <a:lnTo>
                  <a:pt x="3784" y="1659"/>
                </a:lnTo>
                <a:lnTo>
                  <a:pt x="3763" y="1659"/>
                </a:lnTo>
                <a:lnTo>
                  <a:pt x="3743" y="1659"/>
                </a:lnTo>
                <a:lnTo>
                  <a:pt x="3701" y="1661"/>
                </a:lnTo>
                <a:lnTo>
                  <a:pt x="3659" y="1664"/>
                </a:lnTo>
                <a:lnTo>
                  <a:pt x="3616" y="1666"/>
                </a:lnTo>
                <a:lnTo>
                  <a:pt x="3574" y="1668"/>
                </a:lnTo>
                <a:lnTo>
                  <a:pt x="3553" y="1668"/>
                </a:lnTo>
                <a:lnTo>
                  <a:pt x="3531" y="1668"/>
                </a:lnTo>
                <a:lnTo>
                  <a:pt x="3509" y="1667"/>
                </a:lnTo>
                <a:lnTo>
                  <a:pt x="3487" y="1666"/>
                </a:lnTo>
                <a:lnTo>
                  <a:pt x="3463" y="1666"/>
                </a:lnTo>
                <a:lnTo>
                  <a:pt x="3438" y="1666"/>
                </a:lnTo>
                <a:lnTo>
                  <a:pt x="3414" y="1666"/>
                </a:lnTo>
                <a:lnTo>
                  <a:pt x="3388" y="1666"/>
                </a:lnTo>
                <a:lnTo>
                  <a:pt x="3363" y="1666"/>
                </a:lnTo>
                <a:lnTo>
                  <a:pt x="3338" y="1666"/>
                </a:lnTo>
                <a:lnTo>
                  <a:pt x="3312" y="1667"/>
                </a:lnTo>
                <a:lnTo>
                  <a:pt x="3287" y="1668"/>
                </a:lnTo>
                <a:lnTo>
                  <a:pt x="3252" y="1668"/>
                </a:lnTo>
                <a:lnTo>
                  <a:pt x="3217" y="1668"/>
                </a:lnTo>
                <a:lnTo>
                  <a:pt x="3201" y="1668"/>
                </a:lnTo>
                <a:lnTo>
                  <a:pt x="3185" y="1669"/>
                </a:lnTo>
                <a:lnTo>
                  <a:pt x="3169" y="1670"/>
                </a:lnTo>
                <a:lnTo>
                  <a:pt x="3155" y="1672"/>
                </a:lnTo>
                <a:lnTo>
                  <a:pt x="3099" y="1673"/>
                </a:lnTo>
                <a:lnTo>
                  <a:pt x="3042" y="1673"/>
                </a:lnTo>
                <a:lnTo>
                  <a:pt x="2986" y="1673"/>
                </a:lnTo>
                <a:lnTo>
                  <a:pt x="2931" y="1674"/>
                </a:lnTo>
                <a:lnTo>
                  <a:pt x="2876" y="1674"/>
                </a:lnTo>
                <a:lnTo>
                  <a:pt x="2821" y="1675"/>
                </a:lnTo>
                <a:lnTo>
                  <a:pt x="2766" y="1675"/>
                </a:lnTo>
                <a:lnTo>
                  <a:pt x="2711" y="1676"/>
                </a:lnTo>
                <a:lnTo>
                  <a:pt x="2657" y="1677"/>
                </a:lnTo>
                <a:lnTo>
                  <a:pt x="2603" y="1677"/>
                </a:lnTo>
                <a:lnTo>
                  <a:pt x="2549" y="1678"/>
                </a:lnTo>
                <a:lnTo>
                  <a:pt x="2495" y="1678"/>
                </a:lnTo>
                <a:lnTo>
                  <a:pt x="2440" y="1679"/>
                </a:lnTo>
                <a:lnTo>
                  <a:pt x="2386" y="1679"/>
                </a:lnTo>
                <a:lnTo>
                  <a:pt x="2332" y="1679"/>
                </a:lnTo>
                <a:lnTo>
                  <a:pt x="2278" y="1679"/>
                </a:lnTo>
                <a:lnTo>
                  <a:pt x="2197" y="1680"/>
                </a:lnTo>
                <a:lnTo>
                  <a:pt x="2118" y="1680"/>
                </a:lnTo>
                <a:lnTo>
                  <a:pt x="2041" y="1681"/>
                </a:lnTo>
                <a:lnTo>
                  <a:pt x="1965" y="1682"/>
                </a:lnTo>
                <a:lnTo>
                  <a:pt x="1888" y="1683"/>
                </a:lnTo>
                <a:lnTo>
                  <a:pt x="1811" y="1684"/>
                </a:lnTo>
                <a:lnTo>
                  <a:pt x="1731" y="1686"/>
                </a:lnTo>
                <a:lnTo>
                  <a:pt x="1649" y="1687"/>
                </a:lnTo>
                <a:lnTo>
                  <a:pt x="1564" y="1687"/>
                </a:lnTo>
                <a:lnTo>
                  <a:pt x="1478" y="1687"/>
                </a:lnTo>
                <a:lnTo>
                  <a:pt x="1392" y="1687"/>
                </a:lnTo>
                <a:lnTo>
                  <a:pt x="1306" y="1688"/>
                </a:lnTo>
                <a:lnTo>
                  <a:pt x="1219" y="1688"/>
                </a:lnTo>
                <a:lnTo>
                  <a:pt x="1132" y="1688"/>
                </a:lnTo>
                <a:lnTo>
                  <a:pt x="1045" y="1689"/>
                </a:lnTo>
                <a:lnTo>
                  <a:pt x="957" y="1689"/>
                </a:lnTo>
                <a:lnTo>
                  <a:pt x="929" y="1690"/>
                </a:lnTo>
                <a:lnTo>
                  <a:pt x="902" y="1689"/>
                </a:lnTo>
                <a:lnTo>
                  <a:pt x="874" y="1688"/>
                </a:lnTo>
                <a:lnTo>
                  <a:pt x="848" y="1685"/>
                </a:lnTo>
                <a:lnTo>
                  <a:pt x="821" y="1681"/>
                </a:lnTo>
                <a:lnTo>
                  <a:pt x="796" y="1676"/>
                </a:lnTo>
                <a:lnTo>
                  <a:pt x="769" y="1670"/>
                </a:lnTo>
                <a:lnTo>
                  <a:pt x="744" y="1662"/>
                </a:lnTo>
                <a:lnTo>
                  <a:pt x="720" y="1653"/>
                </a:lnTo>
                <a:lnTo>
                  <a:pt x="695" y="1643"/>
                </a:lnTo>
                <a:lnTo>
                  <a:pt x="672" y="1631"/>
                </a:lnTo>
                <a:lnTo>
                  <a:pt x="649" y="1618"/>
                </a:lnTo>
                <a:lnTo>
                  <a:pt x="627" y="1603"/>
                </a:lnTo>
                <a:lnTo>
                  <a:pt x="606" y="1588"/>
                </a:lnTo>
                <a:lnTo>
                  <a:pt x="586" y="1571"/>
                </a:lnTo>
                <a:lnTo>
                  <a:pt x="567" y="1552"/>
                </a:lnTo>
                <a:lnTo>
                  <a:pt x="553" y="1536"/>
                </a:lnTo>
                <a:lnTo>
                  <a:pt x="541" y="1519"/>
                </a:lnTo>
                <a:lnTo>
                  <a:pt x="531" y="1500"/>
                </a:lnTo>
                <a:lnTo>
                  <a:pt x="522" y="1481"/>
                </a:lnTo>
                <a:lnTo>
                  <a:pt x="518" y="1470"/>
                </a:lnTo>
                <a:lnTo>
                  <a:pt x="514" y="1461"/>
                </a:lnTo>
                <a:lnTo>
                  <a:pt x="511" y="1451"/>
                </a:lnTo>
                <a:lnTo>
                  <a:pt x="509" y="1440"/>
                </a:lnTo>
                <a:lnTo>
                  <a:pt x="507" y="1430"/>
                </a:lnTo>
                <a:lnTo>
                  <a:pt x="505" y="1418"/>
                </a:lnTo>
                <a:lnTo>
                  <a:pt x="505" y="1407"/>
                </a:lnTo>
                <a:lnTo>
                  <a:pt x="504" y="1396"/>
                </a:lnTo>
                <a:lnTo>
                  <a:pt x="501" y="1392"/>
                </a:lnTo>
                <a:lnTo>
                  <a:pt x="499" y="1390"/>
                </a:lnTo>
                <a:lnTo>
                  <a:pt x="496" y="1389"/>
                </a:lnTo>
                <a:lnTo>
                  <a:pt x="493" y="1388"/>
                </a:lnTo>
                <a:lnTo>
                  <a:pt x="486" y="1388"/>
                </a:lnTo>
                <a:lnTo>
                  <a:pt x="480" y="1390"/>
                </a:lnTo>
                <a:lnTo>
                  <a:pt x="473" y="1393"/>
                </a:lnTo>
                <a:lnTo>
                  <a:pt x="466" y="1395"/>
                </a:lnTo>
                <a:lnTo>
                  <a:pt x="462" y="1395"/>
                </a:lnTo>
                <a:lnTo>
                  <a:pt x="459" y="1395"/>
                </a:lnTo>
                <a:lnTo>
                  <a:pt x="456" y="1395"/>
                </a:lnTo>
                <a:lnTo>
                  <a:pt x="452" y="1393"/>
                </a:lnTo>
                <a:lnTo>
                  <a:pt x="440" y="1395"/>
                </a:lnTo>
                <a:lnTo>
                  <a:pt x="428" y="1394"/>
                </a:lnTo>
                <a:lnTo>
                  <a:pt x="415" y="1392"/>
                </a:lnTo>
                <a:lnTo>
                  <a:pt x="404" y="1388"/>
                </a:lnTo>
                <a:lnTo>
                  <a:pt x="393" y="1383"/>
                </a:lnTo>
                <a:lnTo>
                  <a:pt x="383" y="1375"/>
                </a:lnTo>
                <a:lnTo>
                  <a:pt x="372" y="1367"/>
                </a:lnTo>
                <a:lnTo>
                  <a:pt x="363" y="1357"/>
                </a:lnTo>
                <a:lnTo>
                  <a:pt x="359" y="1352"/>
                </a:lnTo>
                <a:lnTo>
                  <a:pt x="356" y="1346"/>
                </a:lnTo>
                <a:lnTo>
                  <a:pt x="354" y="1340"/>
                </a:lnTo>
                <a:lnTo>
                  <a:pt x="353" y="1334"/>
                </a:lnTo>
                <a:lnTo>
                  <a:pt x="351" y="1320"/>
                </a:lnTo>
                <a:lnTo>
                  <a:pt x="350" y="1306"/>
                </a:lnTo>
                <a:lnTo>
                  <a:pt x="350" y="1293"/>
                </a:lnTo>
                <a:lnTo>
                  <a:pt x="350" y="1278"/>
                </a:lnTo>
                <a:lnTo>
                  <a:pt x="348" y="1265"/>
                </a:lnTo>
                <a:lnTo>
                  <a:pt x="345" y="1253"/>
                </a:lnTo>
                <a:lnTo>
                  <a:pt x="327" y="1249"/>
                </a:lnTo>
                <a:lnTo>
                  <a:pt x="309" y="1246"/>
                </a:lnTo>
                <a:lnTo>
                  <a:pt x="290" y="1244"/>
                </a:lnTo>
                <a:lnTo>
                  <a:pt x="270" y="1242"/>
                </a:lnTo>
                <a:lnTo>
                  <a:pt x="248" y="1232"/>
                </a:lnTo>
                <a:lnTo>
                  <a:pt x="224" y="1221"/>
                </a:lnTo>
                <a:lnTo>
                  <a:pt x="202" y="1210"/>
                </a:lnTo>
                <a:lnTo>
                  <a:pt x="178" y="1197"/>
                </a:lnTo>
                <a:lnTo>
                  <a:pt x="174" y="1190"/>
                </a:lnTo>
                <a:lnTo>
                  <a:pt x="169" y="1185"/>
                </a:lnTo>
                <a:lnTo>
                  <a:pt x="164" y="1180"/>
                </a:lnTo>
                <a:lnTo>
                  <a:pt x="158" y="1175"/>
                </a:lnTo>
                <a:lnTo>
                  <a:pt x="145" y="1165"/>
                </a:lnTo>
                <a:lnTo>
                  <a:pt x="135" y="1154"/>
                </a:lnTo>
                <a:lnTo>
                  <a:pt x="124" y="1140"/>
                </a:lnTo>
                <a:lnTo>
                  <a:pt x="113" y="1126"/>
                </a:lnTo>
                <a:lnTo>
                  <a:pt x="102" y="1112"/>
                </a:lnTo>
                <a:lnTo>
                  <a:pt x="92" y="1097"/>
                </a:lnTo>
                <a:lnTo>
                  <a:pt x="84" y="1082"/>
                </a:lnTo>
                <a:lnTo>
                  <a:pt x="76" y="1067"/>
                </a:lnTo>
                <a:lnTo>
                  <a:pt x="70" y="1051"/>
                </a:lnTo>
                <a:lnTo>
                  <a:pt x="64" y="1035"/>
                </a:lnTo>
                <a:lnTo>
                  <a:pt x="59" y="1019"/>
                </a:lnTo>
                <a:lnTo>
                  <a:pt x="53" y="1002"/>
                </a:lnTo>
                <a:lnTo>
                  <a:pt x="50" y="985"/>
                </a:lnTo>
                <a:lnTo>
                  <a:pt x="48" y="969"/>
                </a:lnTo>
                <a:lnTo>
                  <a:pt x="47" y="951"/>
                </a:lnTo>
                <a:lnTo>
                  <a:pt x="46" y="934"/>
                </a:lnTo>
                <a:lnTo>
                  <a:pt x="47" y="917"/>
                </a:lnTo>
                <a:lnTo>
                  <a:pt x="49" y="899"/>
                </a:lnTo>
                <a:lnTo>
                  <a:pt x="54" y="879"/>
                </a:lnTo>
                <a:lnTo>
                  <a:pt x="61" y="858"/>
                </a:lnTo>
                <a:lnTo>
                  <a:pt x="68" y="839"/>
                </a:lnTo>
                <a:lnTo>
                  <a:pt x="77" y="819"/>
                </a:lnTo>
                <a:lnTo>
                  <a:pt x="86" y="800"/>
                </a:lnTo>
                <a:lnTo>
                  <a:pt x="96" y="782"/>
                </a:lnTo>
                <a:lnTo>
                  <a:pt x="108" y="764"/>
                </a:lnTo>
                <a:lnTo>
                  <a:pt x="120" y="746"/>
                </a:lnTo>
                <a:lnTo>
                  <a:pt x="132" y="729"/>
                </a:lnTo>
                <a:lnTo>
                  <a:pt x="146" y="712"/>
                </a:lnTo>
                <a:lnTo>
                  <a:pt x="160" y="696"/>
                </a:lnTo>
                <a:lnTo>
                  <a:pt x="174" y="679"/>
                </a:lnTo>
                <a:lnTo>
                  <a:pt x="189" y="664"/>
                </a:lnTo>
                <a:lnTo>
                  <a:pt x="205" y="649"/>
                </a:lnTo>
                <a:lnTo>
                  <a:pt x="221" y="634"/>
                </a:lnTo>
                <a:lnTo>
                  <a:pt x="236" y="620"/>
                </a:lnTo>
                <a:lnTo>
                  <a:pt x="245" y="614"/>
                </a:lnTo>
                <a:lnTo>
                  <a:pt x="252" y="609"/>
                </a:lnTo>
                <a:lnTo>
                  <a:pt x="260" y="605"/>
                </a:lnTo>
                <a:lnTo>
                  <a:pt x="268" y="602"/>
                </a:lnTo>
                <a:lnTo>
                  <a:pt x="285" y="597"/>
                </a:lnTo>
                <a:lnTo>
                  <a:pt x="303" y="593"/>
                </a:lnTo>
                <a:lnTo>
                  <a:pt x="339" y="588"/>
                </a:lnTo>
                <a:lnTo>
                  <a:pt x="375" y="581"/>
                </a:lnTo>
                <a:lnTo>
                  <a:pt x="380" y="577"/>
                </a:lnTo>
                <a:lnTo>
                  <a:pt x="383" y="572"/>
                </a:lnTo>
                <a:lnTo>
                  <a:pt x="385" y="567"/>
                </a:lnTo>
                <a:lnTo>
                  <a:pt x="386" y="562"/>
                </a:lnTo>
                <a:lnTo>
                  <a:pt x="386" y="551"/>
                </a:lnTo>
                <a:lnTo>
                  <a:pt x="386" y="537"/>
                </a:lnTo>
                <a:lnTo>
                  <a:pt x="385" y="525"/>
                </a:lnTo>
                <a:lnTo>
                  <a:pt x="384" y="513"/>
                </a:lnTo>
                <a:lnTo>
                  <a:pt x="385" y="507"/>
                </a:lnTo>
                <a:lnTo>
                  <a:pt x="386" y="501"/>
                </a:lnTo>
                <a:lnTo>
                  <a:pt x="388" y="494"/>
                </a:lnTo>
                <a:lnTo>
                  <a:pt x="391" y="489"/>
                </a:lnTo>
                <a:lnTo>
                  <a:pt x="396" y="484"/>
                </a:lnTo>
                <a:lnTo>
                  <a:pt x="400" y="479"/>
                </a:lnTo>
                <a:lnTo>
                  <a:pt x="406" y="475"/>
                </a:lnTo>
                <a:lnTo>
                  <a:pt x="411" y="472"/>
                </a:lnTo>
                <a:lnTo>
                  <a:pt x="422" y="467"/>
                </a:lnTo>
                <a:lnTo>
                  <a:pt x="434" y="464"/>
                </a:lnTo>
                <a:lnTo>
                  <a:pt x="439" y="467"/>
                </a:lnTo>
                <a:lnTo>
                  <a:pt x="444" y="469"/>
                </a:lnTo>
                <a:lnTo>
                  <a:pt x="449" y="470"/>
                </a:lnTo>
                <a:lnTo>
                  <a:pt x="454" y="471"/>
                </a:lnTo>
                <a:lnTo>
                  <a:pt x="463" y="471"/>
                </a:lnTo>
                <a:lnTo>
                  <a:pt x="474" y="469"/>
                </a:lnTo>
                <a:lnTo>
                  <a:pt x="483" y="466"/>
                </a:lnTo>
                <a:lnTo>
                  <a:pt x="492" y="462"/>
                </a:lnTo>
                <a:lnTo>
                  <a:pt x="501" y="457"/>
                </a:lnTo>
                <a:lnTo>
                  <a:pt x="510" y="450"/>
                </a:lnTo>
                <a:lnTo>
                  <a:pt x="515" y="442"/>
                </a:lnTo>
                <a:lnTo>
                  <a:pt x="520" y="432"/>
                </a:lnTo>
                <a:lnTo>
                  <a:pt x="523" y="422"/>
                </a:lnTo>
                <a:lnTo>
                  <a:pt x="526" y="412"/>
                </a:lnTo>
                <a:lnTo>
                  <a:pt x="530" y="389"/>
                </a:lnTo>
                <a:lnTo>
                  <a:pt x="535" y="368"/>
                </a:lnTo>
                <a:lnTo>
                  <a:pt x="541" y="353"/>
                </a:lnTo>
                <a:lnTo>
                  <a:pt x="546" y="339"/>
                </a:lnTo>
                <a:lnTo>
                  <a:pt x="553" y="326"/>
                </a:lnTo>
                <a:lnTo>
                  <a:pt x="560" y="312"/>
                </a:lnTo>
                <a:lnTo>
                  <a:pt x="568" y="300"/>
                </a:lnTo>
                <a:lnTo>
                  <a:pt x="576" y="288"/>
                </a:lnTo>
                <a:lnTo>
                  <a:pt x="585" y="276"/>
                </a:lnTo>
                <a:lnTo>
                  <a:pt x="594" y="264"/>
                </a:lnTo>
                <a:lnTo>
                  <a:pt x="604" y="253"/>
                </a:lnTo>
                <a:lnTo>
                  <a:pt x="615" y="242"/>
                </a:lnTo>
                <a:lnTo>
                  <a:pt x="626" y="232"/>
                </a:lnTo>
                <a:lnTo>
                  <a:pt x="636" y="223"/>
                </a:lnTo>
                <a:lnTo>
                  <a:pt x="648" y="213"/>
                </a:lnTo>
                <a:lnTo>
                  <a:pt x="660" y="204"/>
                </a:lnTo>
                <a:lnTo>
                  <a:pt x="672" y="195"/>
                </a:lnTo>
                <a:lnTo>
                  <a:pt x="685" y="187"/>
                </a:lnTo>
                <a:lnTo>
                  <a:pt x="711" y="172"/>
                </a:lnTo>
                <a:lnTo>
                  <a:pt x="738" y="159"/>
                </a:lnTo>
                <a:lnTo>
                  <a:pt x="766" y="147"/>
                </a:lnTo>
                <a:lnTo>
                  <a:pt x="795" y="138"/>
                </a:lnTo>
                <a:lnTo>
                  <a:pt x="823" y="130"/>
                </a:lnTo>
                <a:lnTo>
                  <a:pt x="853" y="123"/>
                </a:lnTo>
                <a:lnTo>
                  <a:pt x="881" y="119"/>
                </a:lnTo>
                <a:lnTo>
                  <a:pt x="911" y="117"/>
                </a:lnTo>
                <a:lnTo>
                  <a:pt x="917" y="115"/>
                </a:lnTo>
                <a:lnTo>
                  <a:pt x="924" y="113"/>
                </a:lnTo>
                <a:lnTo>
                  <a:pt x="931" y="113"/>
                </a:lnTo>
                <a:lnTo>
                  <a:pt x="938" y="113"/>
                </a:lnTo>
                <a:lnTo>
                  <a:pt x="952" y="113"/>
                </a:lnTo>
                <a:lnTo>
                  <a:pt x="966" y="114"/>
                </a:lnTo>
                <a:lnTo>
                  <a:pt x="980" y="115"/>
                </a:lnTo>
                <a:lnTo>
                  <a:pt x="994" y="114"/>
                </a:lnTo>
                <a:lnTo>
                  <a:pt x="1000" y="112"/>
                </a:lnTo>
                <a:lnTo>
                  <a:pt x="1006" y="110"/>
                </a:lnTo>
                <a:lnTo>
                  <a:pt x="1012" y="107"/>
                </a:lnTo>
                <a:lnTo>
                  <a:pt x="1018" y="103"/>
                </a:lnTo>
                <a:lnTo>
                  <a:pt x="1055" y="106"/>
                </a:lnTo>
                <a:lnTo>
                  <a:pt x="1092" y="108"/>
                </a:lnTo>
                <a:lnTo>
                  <a:pt x="1128" y="109"/>
                </a:lnTo>
                <a:lnTo>
                  <a:pt x="1165" y="109"/>
                </a:lnTo>
                <a:lnTo>
                  <a:pt x="1235" y="109"/>
                </a:lnTo>
                <a:lnTo>
                  <a:pt x="1306" y="108"/>
                </a:lnTo>
                <a:lnTo>
                  <a:pt x="1376" y="106"/>
                </a:lnTo>
                <a:lnTo>
                  <a:pt x="1445" y="105"/>
                </a:lnTo>
                <a:lnTo>
                  <a:pt x="1513" y="104"/>
                </a:lnTo>
                <a:lnTo>
                  <a:pt x="1582" y="106"/>
                </a:lnTo>
                <a:lnTo>
                  <a:pt x="1647" y="103"/>
                </a:lnTo>
                <a:lnTo>
                  <a:pt x="1714" y="102"/>
                </a:lnTo>
                <a:lnTo>
                  <a:pt x="1782" y="101"/>
                </a:lnTo>
                <a:lnTo>
                  <a:pt x="1850" y="101"/>
                </a:lnTo>
                <a:lnTo>
                  <a:pt x="1918" y="101"/>
                </a:lnTo>
                <a:lnTo>
                  <a:pt x="1986" y="100"/>
                </a:lnTo>
                <a:lnTo>
                  <a:pt x="2054" y="99"/>
                </a:lnTo>
                <a:lnTo>
                  <a:pt x="2120" y="97"/>
                </a:lnTo>
                <a:lnTo>
                  <a:pt x="2205" y="96"/>
                </a:lnTo>
                <a:lnTo>
                  <a:pt x="2291" y="95"/>
                </a:lnTo>
                <a:lnTo>
                  <a:pt x="2379" y="93"/>
                </a:lnTo>
                <a:lnTo>
                  <a:pt x="2467" y="91"/>
                </a:lnTo>
                <a:lnTo>
                  <a:pt x="2555" y="90"/>
                </a:lnTo>
                <a:lnTo>
                  <a:pt x="2641" y="88"/>
                </a:lnTo>
                <a:lnTo>
                  <a:pt x="2726" y="88"/>
                </a:lnTo>
                <a:lnTo>
                  <a:pt x="2807" y="89"/>
                </a:lnTo>
                <a:lnTo>
                  <a:pt x="2957" y="88"/>
                </a:lnTo>
                <a:lnTo>
                  <a:pt x="3205" y="87"/>
                </a:lnTo>
                <a:lnTo>
                  <a:pt x="3539" y="86"/>
                </a:lnTo>
                <a:lnTo>
                  <a:pt x="3944" y="85"/>
                </a:lnTo>
                <a:lnTo>
                  <a:pt x="4405" y="84"/>
                </a:lnTo>
                <a:lnTo>
                  <a:pt x="4909" y="81"/>
                </a:lnTo>
                <a:lnTo>
                  <a:pt x="5442" y="80"/>
                </a:lnTo>
                <a:lnTo>
                  <a:pt x="5989" y="78"/>
                </a:lnTo>
                <a:lnTo>
                  <a:pt x="6536" y="77"/>
                </a:lnTo>
                <a:lnTo>
                  <a:pt x="7068" y="75"/>
                </a:lnTo>
                <a:lnTo>
                  <a:pt x="7572" y="74"/>
                </a:lnTo>
                <a:lnTo>
                  <a:pt x="8034" y="72"/>
                </a:lnTo>
                <a:lnTo>
                  <a:pt x="8440" y="71"/>
                </a:lnTo>
                <a:lnTo>
                  <a:pt x="8775" y="69"/>
                </a:lnTo>
                <a:lnTo>
                  <a:pt x="9026" y="68"/>
                </a:lnTo>
                <a:lnTo>
                  <a:pt x="9177" y="67"/>
                </a:lnTo>
                <a:lnTo>
                  <a:pt x="9264" y="64"/>
                </a:lnTo>
                <a:lnTo>
                  <a:pt x="9352" y="62"/>
                </a:lnTo>
                <a:lnTo>
                  <a:pt x="9441" y="61"/>
                </a:lnTo>
                <a:lnTo>
                  <a:pt x="9530" y="61"/>
                </a:lnTo>
                <a:lnTo>
                  <a:pt x="9619" y="61"/>
                </a:lnTo>
                <a:lnTo>
                  <a:pt x="9708" y="61"/>
                </a:lnTo>
                <a:lnTo>
                  <a:pt x="9796" y="62"/>
                </a:lnTo>
                <a:lnTo>
                  <a:pt x="9884" y="62"/>
                </a:lnTo>
                <a:lnTo>
                  <a:pt x="9917" y="64"/>
                </a:lnTo>
                <a:lnTo>
                  <a:pt x="9949" y="67"/>
                </a:lnTo>
                <a:lnTo>
                  <a:pt x="9965" y="69"/>
                </a:lnTo>
                <a:lnTo>
                  <a:pt x="9982" y="70"/>
                </a:lnTo>
                <a:lnTo>
                  <a:pt x="9998" y="69"/>
                </a:lnTo>
                <a:lnTo>
                  <a:pt x="10014" y="66"/>
                </a:lnTo>
                <a:lnTo>
                  <a:pt x="10031" y="70"/>
                </a:lnTo>
                <a:lnTo>
                  <a:pt x="10048" y="72"/>
                </a:lnTo>
                <a:lnTo>
                  <a:pt x="10065" y="73"/>
                </a:lnTo>
                <a:lnTo>
                  <a:pt x="10083" y="73"/>
                </a:lnTo>
                <a:lnTo>
                  <a:pt x="10117" y="72"/>
                </a:lnTo>
                <a:lnTo>
                  <a:pt x="10151" y="70"/>
                </a:lnTo>
                <a:lnTo>
                  <a:pt x="10168" y="69"/>
                </a:lnTo>
                <a:lnTo>
                  <a:pt x="10184" y="69"/>
                </a:lnTo>
                <a:lnTo>
                  <a:pt x="10200" y="69"/>
                </a:lnTo>
                <a:lnTo>
                  <a:pt x="10217" y="71"/>
                </a:lnTo>
                <a:lnTo>
                  <a:pt x="10232" y="74"/>
                </a:lnTo>
                <a:lnTo>
                  <a:pt x="10248" y="79"/>
                </a:lnTo>
                <a:lnTo>
                  <a:pt x="10264" y="86"/>
                </a:lnTo>
                <a:lnTo>
                  <a:pt x="10278" y="94"/>
                </a:lnTo>
                <a:lnTo>
                  <a:pt x="10294" y="101"/>
                </a:lnTo>
                <a:lnTo>
                  <a:pt x="10310" y="109"/>
                </a:lnTo>
                <a:lnTo>
                  <a:pt x="10325" y="117"/>
                </a:lnTo>
                <a:lnTo>
                  <a:pt x="10340" y="126"/>
                </a:lnTo>
                <a:lnTo>
                  <a:pt x="10356" y="136"/>
                </a:lnTo>
                <a:lnTo>
                  <a:pt x="10370" y="146"/>
                </a:lnTo>
                <a:lnTo>
                  <a:pt x="10385" y="157"/>
                </a:lnTo>
                <a:lnTo>
                  <a:pt x="10399" y="168"/>
                </a:lnTo>
                <a:lnTo>
                  <a:pt x="10412" y="180"/>
                </a:lnTo>
                <a:lnTo>
                  <a:pt x="10425" y="193"/>
                </a:lnTo>
                <a:lnTo>
                  <a:pt x="10437" y="206"/>
                </a:lnTo>
                <a:lnTo>
                  <a:pt x="10449" y="219"/>
                </a:lnTo>
                <a:lnTo>
                  <a:pt x="10459" y="234"/>
                </a:lnTo>
                <a:lnTo>
                  <a:pt x="10468" y="248"/>
                </a:lnTo>
                <a:lnTo>
                  <a:pt x="10477" y="263"/>
                </a:lnTo>
                <a:lnTo>
                  <a:pt x="10484" y="280"/>
                </a:lnTo>
                <a:lnTo>
                  <a:pt x="10493" y="284"/>
                </a:lnTo>
                <a:lnTo>
                  <a:pt x="10500" y="289"/>
                </a:lnTo>
                <a:lnTo>
                  <a:pt x="10506" y="295"/>
                </a:lnTo>
                <a:lnTo>
                  <a:pt x="10511" y="301"/>
                </a:lnTo>
                <a:lnTo>
                  <a:pt x="10517" y="307"/>
                </a:lnTo>
                <a:lnTo>
                  <a:pt x="10523" y="312"/>
                </a:lnTo>
                <a:lnTo>
                  <a:pt x="10526" y="315"/>
                </a:lnTo>
                <a:lnTo>
                  <a:pt x="10530" y="317"/>
                </a:lnTo>
                <a:lnTo>
                  <a:pt x="10536" y="318"/>
                </a:lnTo>
                <a:lnTo>
                  <a:pt x="10540" y="319"/>
                </a:lnTo>
                <a:lnTo>
                  <a:pt x="10547" y="317"/>
                </a:lnTo>
                <a:lnTo>
                  <a:pt x="10553" y="316"/>
                </a:lnTo>
                <a:lnTo>
                  <a:pt x="10558" y="316"/>
                </a:lnTo>
                <a:lnTo>
                  <a:pt x="10564" y="316"/>
                </a:lnTo>
                <a:lnTo>
                  <a:pt x="10576" y="318"/>
                </a:lnTo>
                <a:lnTo>
                  <a:pt x="10588" y="322"/>
                </a:lnTo>
                <a:lnTo>
                  <a:pt x="10599" y="326"/>
                </a:lnTo>
                <a:lnTo>
                  <a:pt x="10610" y="329"/>
                </a:lnTo>
                <a:lnTo>
                  <a:pt x="10621" y="332"/>
                </a:lnTo>
                <a:lnTo>
                  <a:pt x="10633" y="333"/>
                </a:lnTo>
                <a:lnTo>
                  <a:pt x="10640" y="333"/>
                </a:lnTo>
                <a:lnTo>
                  <a:pt x="10647" y="334"/>
                </a:lnTo>
                <a:lnTo>
                  <a:pt x="10653" y="335"/>
                </a:lnTo>
                <a:lnTo>
                  <a:pt x="10659" y="337"/>
                </a:lnTo>
                <a:lnTo>
                  <a:pt x="10665" y="339"/>
                </a:lnTo>
                <a:lnTo>
                  <a:pt x="10672" y="343"/>
                </a:lnTo>
                <a:lnTo>
                  <a:pt x="10677" y="346"/>
                </a:lnTo>
                <a:lnTo>
                  <a:pt x="10682" y="350"/>
                </a:lnTo>
                <a:lnTo>
                  <a:pt x="10691" y="361"/>
                </a:lnTo>
                <a:lnTo>
                  <a:pt x="10699" y="371"/>
                </a:lnTo>
                <a:lnTo>
                  <a:pt x="10706" y="382"/>
                </a:lnTo>
                <a:lnTo>
                  <a:pt x="10712" y="393"/>
                </a:lnTo>
                <a:lnTo>
                  <a:pt x="10715" y="403"/>
                </a:lnTo>
                <a:lnTo>
                  <a:pt x="10718" y="414"/>
                </a:lnTo>
                <a:lnTo>
                  <a:pt x="10719" y="425"/>
                </a:lnTo>
                <a:lnTo>
                  <a:pt x="10720" y="435"/>
                </a:lnTo>
                <a:lnTo>
                  <a:pt x="10721" y="440"/>
                </a:lnTo>
                <a:lnTo>
                  <a:pt x="10722" y="445"/>
                </a:lnTo>
                <a:lnTo>
                  <a:pt x="10724" y="449"/>
                </a:lnTo>
                <a:lnTo>
                  <a:pt x="10726" y="455"/>
                </a:lnTo>
                <a:lnTo>
                  <a:pt x="10729" y="459"/>
                </a:lnTo>
                <a:lnTo>
                  <a:pt x="10733" y="462"/>
                </a:lnTo>
                <a:lnTo>
                  <a:pt x="10737" y="465"/>
                </a:lnTo>
                <a:lnTo>
                  <a:pt x="10743" y="467"/>
                </a:lnTo>
                <a:lnTo>
                  <a:pt x="10784" y="481"/>
                </a:lnTo>
                <a:lnTo>
                  <a:pt x="10826" y="495"/>
                </a:lnTo>
                <a:lnTo>
                  <a:pt x="10836" y="500"/>
                </a:lnTo>
                <a:lnTo>
                  <a:pt x="10846" y="505"/>
                </a:lnTo>
                <a:lnTo>
                  <a:pt x="10855" y="511"/>
                </a:lnTo>
                <a:lnTo>
                  <a:pt x="10864" y="517"/>
                </a:lnTo>
                <a:lnTo>
                  <a:pt x="10872" y="524"/>
                </a:lnTo>
                <a:lnTo>
                  <a:pt x="10879" y="532"/>
                </a:lnTo>
                <a:lnTo>
                  <a:pt x="10885" y="541"/>
                </a:lnTo>
                <a:lnTo>
                  <a:pt x="10891" y="552"/>
                </a:lnTo>
                <a:lnTo>
                  <a:pt x="10903" y="568"/>
                </a:lnTo>
                <a:lnTo>
                  <a:pt x="10913" y="584"/>
                </a:lnTo>
                <a:lnTo>
                  <a:pt x="10922" y="601"/>
                </a:lnTo>
                <a:lnTo>
                  <a:pt x="10930" y="619"/>
                </a:lnTo>
                <a:lnTo>
                  <a:pt x="10943" y="656"/>
                </a:lnTo>
                <a:lnTo>
                  <a:pt x="10956" y="693"/>
                </a:lnTo>
                <a:lnTo>
                  <a:pt x="10967" y="731"/>
                </a:lnTo>
                <a:lnTo>
                  <a:pt x="10981" y="767"/>
                </a:lnTo>
                <a:lnTo>
                  <a:pt x="10989" y="786"/>
                </a:lnTo>
                <a:lnTo>
                  <a:pt x="10998" y="803"/>
                </a:lnTo>
                <a:lnTo>
                  <a:pt x="11008" y="820"/>
                </a:lnTo>
                <a:lnTo>
                  <a:pt x="11020" y="837"/>
                </a:lnTo>
                <a:lnTo>
                  <a:pt x="11014" y="852"/>
                </a:lnTo>
                <a:lnTo>
                  <a:pt x="11008" y="868"/>
                </a:lnTo>
                <a:lnTo>
                  <a:pt x="11001" y="884"/>
                </a:lnTo>
                <a:lnTo>
                  <a:pt x="10993" y="900"/>
                </a:lnTo>
                <a:lnTo>
                  <a:pt x="10976" y="931"/>
                </a:lnTo>
                <a:lnTo>
                  <a:pt x="10959" y="960"/>
                </a:lnTo>
                <a:lnTo>
                  <a:pt x="10939" y="991"/>
                </a:lnTo>
                <a:lnTo>
                  <a:pt x="10921" y="1021"/>
                </a:lnTo>
                <a:lnTo>
                  <a:pt x="10903" y="1051"/>
                </a:lnTo>
                <a:lnTo>
                  <a:pt x="10885" y="1081"/>
                </a:lnTo>
                <a:close/>
                <a:moveTo>
                  <a:pt x="10879" y="859"/>
                </a:moveTo>
                <a:lnTo>
                  <a:pt x="10877" y="877"/>
                </a:lnTo>
                <a:lnTo>
                  <a:pt x="10874" y="894"/>
                </a:lnTo>
                <a:lnTo>
                  <a:pt x="10870" y="911"/>
                </a:lnTo>
                <a:lnTo>
                  <a:pt x="10865" y="929"/>
                </a:lnTo>
                <a:lnTo>
                  <a:pt x="10859" y="945"/>
                </a:lnTo>
                <a:lnTo>
                  <a:pt x="10851" y="961"/>
                </a:lnTo>
                <a:lnTo>
                  <a:pt x="10844" y="978"/>
                </a:lnTo>
                <a:lnTo>
                  <a:pt x="10835" y="993"/>
                </a:lnTo>
                <a:lnTo>
                  <a:pt x="10825" y="1007"/>
                </a:lnTo>
                <a:lnTo>
                  <a:pt x="10814" y="1021"/>
                </a:lnTo>
                <a:lnTo>
                  <a:pt x="10802" y="1034"/>
                </a:lnTo>
                <a:lnTo>
                  <a:pt x="10789" y="1046"/>
                </a:lnTo>
                <a:lnTo>
                  <a:pt x="10776" y="1058"/>
                </a:lnTo>
                <a:lnTo>
                  <a:pt x="10761" y="1067"/>
                </a:lnTo>
                <a:lnTo>
                  <a:pt x="10747" y="1076"/>
                </a:lnTo>
                <a:lnTo>
                  <a:pt x="10731" y="1083"/>
                </a:lnTo>
                <a:lnTo>
                  <a:pt x="10723" y="1085"/>
                </a:lnTo>
                <a:lnTo>
                  <a:pt x="10713" y="1087"/>
                </a:lnTo>
                <a:lnTo>
                  <a:pt x="10704" y="1089"/>
                </a:lnTo>
                <a:lnTo>
                  <a:pt x="10695" y="1090"/>
                </a:lnTo>
                <a:lnTo>
                  <a:pt x="10687" y="1090"/>
                </a:lnTo>
                <a:lnTo>
                  <a:pt x="10678" y="1090"/>
                </a:lnTo>
                <a:lnTo>
                  <a:pt x="10668" y="1089"/>
                </a:lnTo>
                <a:lnTo>
                  <a:pt x="10660" y="1088"/>
                </a:lnTo>
                <a:lnTo>
                  <a:pt x="10651" y="1086"/>
                </a:lnTo>
                <a:lnTo>
                  <a:pt x="10643" y="1084"/>
                </a:lnTo>
                <a:lnTo>
                  <a:pt x="10635" y="1081"/>
                </a:lnTo>
                <a:lnTo>
                  <a:pt x="10627" y="1077"/>
                </a:lnTo>
                <a:lnTo>
                  <a:pt x="10619" y="1073"/>
                </a:lnTo>
                <a:lnTo>
                  <a:pt x="10612" y="1068"/>
                </a:lnTo>
                <a:lnTo>
                  <a:pt x="10605" y="1063"/>
                </a:lnTo>
                <a:lnTo>
                  <a:pt x="10599" y="1057"/>
                </a:lnTo>
                <a:lnTo>
                  <a:pt x="10594" y="1050"/>
                </a:lnTo>
                <a:lnTo>
                  <a:pt x="10589" y="1044"/>
                </a:lnTo>
                <a:lnTo>
                  <a:pt x="10585" y="1037"/>
                </a:lnTo>
                <a:lnTo>
                  <a:pt x="10582" y="1030"/>
                </a:lnTo>
                <a:lnTo>
                  <a:pt x="10579" y="1023"/>
                </a:lnTo>
                <a:lnTo>
                  <a:pt x="10575" y="1016"/>
                </a:lnTo>
                <a:lnTo>
                  <a:pt x="10573" y="1007"/>
                </a:lnTo>
                <a:lnTo>
                  <a:pt x="10572" y="999"/>
                </a:lnTo>
                <a:lnTo>
                  <a:pt x="10571" y="991"/>
                </a:lnTo>
                <a:lnTo>
                  <a:pt x="10571" y="983"/>
                </a:lnTo>
                <a:lnTo>
                  <a:pt x="10571" y="975"/>
                </a:lnTo>
                <a:lnTo>
                  <a:pt x="10572" y="967"/>
                </a:lnTo>
                <a:lnTo>
                  <a:pt x="10574" y="959"/>
                </a:lnTo>
                <a:lnTo>
                  <a:pt x="10576" y="951"/>
                </a:lnTo>
                <a:lnTo>
                  <a:pt x="10580" y="944"/>
                </a:lnTo>
                <a:lnTo>
                  <a:pt x="10584" y="937"/>
                </a:lnTo>
                <a:lnTo>
                  <a:pt x="10590" y="928"/>
                </a:lnTo>
                <a:lnTo>
                  <a:pt x="10598" y="922"/>
                </a:lnTo>
                <a:lnTo>
                  <a:pt x="10606" y="917"/>
                </a:lnTo>
                <a:lnTo>
                  <a:pt x="10614" y="913"/>
                </a:lnTo>
                <a:lnTo>
                  <a:pt x="10634" y="909"/>
                </a:lnTo>
                <a:lnTo>
                  <a:pt x="10653" y="908"/>
                </a:lnTo>
                <a:lnTo>
                  <a:pt x="10662" y="907"/>
                </a:lnTo>
                <a:lnTo>
                  <a:pt x="10672" y="905"/>
                </a:lnTo>
                <a:lnTo>
                  <a:pt x="10681" y="903"/>
                </a:lnTo>
                <a:lnTo>
                  <a:pt x="10689" y="900"/>
                </a:lnTo>
                <a:lnTo>
                  <a:pt x="10697" y="895"/>
                </a:lnTo>
                <a:lnTo>
                  <a:pt x="10704" y="888"/>
                </a:lnTo>
                <a:lnTo>
                  <a:pt x="10707" y="884"/>
                </a:lnTo>
                <a:lnTo>
                  <a:pt x="10710" y="879"/>
                </a:lnTo>
                <a:lnTo>
                  <a:pt x="10713" y="874"/>
                </a:lnTo>
                <a:lnTo>
                  <a:pt x="10715" y="867"/>
                </a:lnTo>
                <a:lnTo>
                  <a:pt x="10718" y="849"/>
                </a:lnTo>
                <a:lnTo>
                  <a:pt x="10719" y="830"/>
                </a:lnTo>
                <a:lnTo>
                  <a:pt x="10720" y="810"/>
                </a:lnTo>
                <a:lnTo>
                  <a:pt x="10718" y="791"/>
                </a:lnTo>
                <a:lnTo>
                  <a:pt x="10717" y="782"/>
                </a:lnTo>
                <a:lnTo>
                  <a:pt x="10714" y="772"/>
                </a:lnTo>
                <a:lnTo>
                  <a:pt x="10711" y="763"/>
                </a:lnTo>
                <a:lnTo>
                  <a:pt x="10708" y="754"/>
                </a:lnTo>
                <a:lnTo>
                  <a:pt x="10704" y="746"/>
                </a:lnTo>
                <a:lnTo>
                  <a:pt x="10700" y="738"/>
                </a:lnTo>
                <a:lnTo>
                  <a:pt x="10694" y="731"/>
                </a:lnTo>
                <a:lnTo>
                  <a:pt x="10688" y="723"/>
                </a:lnTo>
                <a:lnTo>
                  <a:pt x="10682" y="721"/>
                </a:lnTo>
                <a:lnTo>
                  <a:pt x="10675" y="719"/>
                </a:lnTo>
                <a:lnTo>
                  <a:pt x="10668" y="717"/>
                </a:lnTo>
                <a:lnTo>
                  <a:pt x="10661" y="716"/>
                </a:lnTo>
                <a:lnTo>
                  <a:pt x="10647" y="715"/>
                </a:lnTo>
                <a:lnTo>
                  <a:pt x="10634" y="715"/>
                </a:lnTo>
                <a:lnTo>
                  <a:pt x="10620" y="713"/>
                </a:lnTo>
                <a:lnTo>
                  <a:pt x="10608" y="710"/>
                </a:lnTo>
                <a:lnTo>
                  <a:pt x="10602" y="708"/>
                </a:lnTo>
                <a:lnTo>
                  <a:pt x="10596" y="705"/>
                </a:lnTo>
                <a:lnTo>
                  <a:pt x="10591" y="702"/>
                </a:lnTo>
                <a:lnTo>
                  <a:pt x="10587" y="697"/>
                </a:lnTo>
                <a:lnTo>
                  <a:pt x="10581" y="688"/>
                </a:lnTo>
                <a:lnTo>
                  <a:pt x="10576" y="677"/>
                </a:lnTo>
                <a:lnTo>
                  <a:pt x="10572" y="667"/>
                </a:lnTo>
                <a:lnTo>
                  <a:pt x="10569" y="656"/>
                </a:lnTo>
                <a:lnTo>
                  <a:pt x="10567" y="645"/>
                </a:lnTo>
                <a:lnTo>
                  <a:pt x="10567" y="633"/>
                </a:lnTo>
                <a:lnTo>
                  <a:pt x="10568" y="622"/>
                </a:lnTo>
                <a:lnTo>
                  <a:pt x="10570" y="611"/>
                </a:lnTo>
                <a:lnTo>
                  <a:pt x="10573" y="605"/>
                </a:lnTo>
                <a:lnTo>
                  <a:pt x="10575" y="600"/>
                </a:lnTo>
                <a:lnTo>
                  <a:pt x="10579" y="595"/>
                </a:lnTo>
                <a:lnTo>
                  <a:pt x="10583" y="589"/>
                </a:lnTo>
                <a:lnTo>
                  <a:pt x="10592" y="581"/>
                </a:lnTo>
                <a:lnTo>
                  <a:pt x="10602" y="575"/>
                </a:lnTo>
                <a:lnTo>
                  <a:pt x="10626" y="565"/>
                </a:lnTo>
                <a:lnTo>
                  <a:pt x="10648" y="558"/>
                </a:lnTo>
                <a:lnTo>
                  <a:pt x="10658" y="558"/>
                </a:lnTo>
                <a:lnTo>
                  <a:pt x="10669" y="559"/>
                </a:lnTo>
                <a:lnTo>
                  <a:pt x="10680" y="561"/>
                </a:lnTo>
                <a:lnTo>
                  <a:pt x="10690" y="563"/>
                </a:lnTo>
                <a:lnTo>
                  <a:pt x="10700" y="566"/>
                </a:lnTo>
                <a:lnTo>
                  <a:pt x="10709" y="570"/>
                </a:lnTo>
                <a:lnTo>
                  <a:pt x="10719" y="574"/>
                </a:lnTo>
                <a:lnTo>
                  <a:pt x="10728" y="578"/>
                </a:lnTo>
                <a:lnTo>
                  <a:pt x="10746" y="589"/>
                </a:lnTo>
                <a:lnTo>
                  <a:pt x="10763" y="602"/>
                </a:lnTo>
                <a:lnTo>
                  <a:pt x="10778" y="615"/>
                </a:lnTo>
                <a:lnTo>
                  <a:pt x="10792" y="629"/>
                </a:lnTo>
                <a:lnTo>
                  <a:pt x="10803" y="643"/>
                </a:lnTo>
                <a:lnTo>
                  <a:pt x="10815" y="657"/>
                </a:lnTo>
                <a:lnTo>
                  <a:pt x="10825" y="670"/>
                </a:lnTo>
                <a:lnTo>
                  <a:pt x="10835" y="686"/>
                </a:lnTo>
                <a:lnTo>
                  <a:pt x="10853" y="715"/>
                </a:lnTo>
                <a:lnTo>
                  <a:pt x="10873" y="746"/>
                </a:lnTo>
                <a:lnTo>
                  <a:pt x="10881" y="769"/>
                </a:lnTo>
                <a:lnTo>
                  <a:pt x="10890" y="794"/>
                </a:lnTo>
                <a:lnTo>
                  <a:pt x="10893" y="807"/>
                </a:lnTo>
                <a:lnTo>
                  <a:pt x="10894" y="819"/>
                </a:lnTo>
                <a:lnTo>
                  <a:pt x="10894" y="827"/>
                </a:lnTo>
                <a:lnTo>
                  <a:pt x="10894" y="834"/>
                </a:lnTo>
                <a:lnTo>
                  <a:pt x="10893" y="840"/>
                </a:lnTo>
                <a:lnTo>
                  <a:pt x="10891" y="847"/>
                </a:lnTo>
                <a:lnTo>
                  <a:pt x="10879" y="859"/>
                </a:lnTo>
                <a:close/>
                <a:moveTo>
                  <a:pt x="10728" y="1046"/>
                </a:moveTo>
                <a:lnTo>
                  <a:pt x="10721" y="1049"/>
                </a:lnTo>
                <a:lnTo>
                  <a:pt x="10714" y="1050"/>
                </a:lnTo>
                <a:lnTo>
                  <a:pt x="10708" y="1051"/>
                </a:lnTo>
                <a:lnTo>
                  <a:pt x="10701" y="1052"/>
                </a:lnTo>
                <a:lnTo>
                  <a:pt x="10689" y="1050"/>
                </a:lnTo>
                <a:lnTo>
                  <a:pt x="10676" y="1046"/>
                </a:lnTo>
                <a:lnTo>
                  <a:pt x="10668" y="1042"/>
                </a:lnTo>
                <a:lnTo>
                  <a:pt x="10661" y="1037"/>
                </a:lnTo>
                <a:lnTo>
                  <a:pt x="10655" y="1031"/>
                </a:lnTo>
                <a:lnTo>
                  <a:pt x="10649" y="1025"/>
                </a:lnTo>
                <a:lnTo>
                  <a:pt x="10643" y="1019"/>
                </a:lnTo>
                <a:lnTo>
                  <a:pt x="10639" y="1012"/>
                </a:lnTo>
                <a:lnTo>
                  <a:pt x="10637" y="1003"/>
                </a:lnTo>
                <a:lnTo>
                  <a:pt x="10636" y="995"/>
                </a:lnTo>
                <a:lnTo>
                  <a:pt x="10636" y="988"/>
                </a:lnTo>
                <a:lnTo>
                  <a:pt x="10637" y="982"/>
                </a:lnTo>
                <a:lnTo>
                  <a:pt x="10638" y="975"/>
                </a:lnTo>
                <a:lnTo>
                  <a:pt x="10640" y="968"/>
                </a:lnTo>
                <a:lnTo>
                  <a:pt x="10643" y="961"/>
                </a:lnTo>
                <a:lnTo>
                  <a:pt x="10647" y="956"/>
                </a:lnTo>
                <a:lnTo>
                  <a:pt x="10650" y="954"/>
                </a:lnTo>
                <a:lnTo>
                  <a:pt x="10653" y="952"/>
                </a:lnTo>
                <a:lnTo>
                  <a:pt x="10656" y="951"/>
                </a:lnTo>
                <a:lnTo>
                  <a:pt x="10660" y="951"/>
                </a:lnTo>
                <a:lnTo>
                  <a:pt x="10672" y="956"/>
                </a:lnTo>
                <a:lnTo>
                  <a:pt x="10683" y="961"/>
                </a:lnTo>
                <a:lnTo>
                  <a:pt x="10688" y="964"/>
                </a:lnTo>
                <a:lnTo>
                  <a:pt x="10695" y="965"/>
                </a:lnTo>
                <a:lnTo>
                  <a:pt x="10701" y="965"/>
                </a:lnTo>
                <a:lnTo>
                  <a:pt x="10709" y="964"/>
                </a:lnTo>
                <a:lnTo>
                  <a:pt x="10717" y="947"/>
                </a:lnTo>
                <a:lnTo>
                  <a:pt x="10722" y="931"/>
                </a:lnTo>
                <a:lnTo>
                  <a:pt x="10726" y="923"/>
                </a:lnTo>
                <a:lnTo>
                  <a:pt x="10731" y="917"/>
                </a:lnTo>
                <a:lnTo>
                  <a:pt x="10734" y="913"/>
                </a:lnTo>
                <a:lnTo>
                  <a:pt x="10737" y="910"/>
                </a:lnTo>
                <a:lnTo>
                  <a:pt x="10741" y="908"/>
                </a:lnTo>
                <a:lnTo>
                  <a:pt x="10746" y="907"/>
                </a:lnTo>
                <a:lnTo>
                  <a:pt x="10751" y="893"/>
                </a:lnTo>
                <a:lnTo>
                  <a:pt x="10754" y="878"/>
                </a:lnTo>
                <a:lnTo>
                  <a:pt x="10757" y="862"/>
                </a:lnTo>
                <a:lnTo>
                  <a:pt x="10759" y="848"/>
                </a:lnTo>
                <a:lnTo>
                  <a:pt x="10760" y="833"/>
                </a:lnTo>
                <a:lnTo>
                  <a:pt x="10760" y="817"/>
                </a:lnTo>
                <a:lnTo>
                  <a:pt x="10759" y="802"/>
                </a:lnTo>
                <a:lnTo>
                  <a:pt x="10758" y="787"/>
                </a:lnTo>
                <a:lnTo>
                  <a:pt x="10755" y="772"/>
                </a:lnTo>
                <a:lnTo>
                  <a:pt x="10752" y="757"/>
                </a:lnTo>
                <a:lnTo>
                  <a:pt x="10747" y="743"/>
                </a:lnTo>
                <a:lnTo>
                  <a:pt x="10742" y="729"/>
                </a:lnTo>
                <a:lnTo>
                  <a:pt x="10736" y="715"/>
                </a:lnTo>
                <a:lnTo>
                  <a:pt x="10729" y="702"/>
                </a:lnTo>
                <a:lnTo>
                  <a:pt x="10722" y="690"/>
                </a:lnTo>
                <a:lnTo>
                  <a:pt x="10712" y="677"/>
                </a:lnTo>
                <a:lnTo>
                  <a:pt x="10707" y="673"/>
                </a:lnTo>
                <a:lnTo>
                  <a:pt x="10701" y="672"/>
                </a:lnTo>
                <a:lnTo>
                  <a:pt x="10695" y="671"/>
                </a:lnTo>
                <a:lnTo>
                  <a:pt x="10688" y="671"/>
                </a:lnTo>
                <a:lnTo>
                  <a:pt x="10675" y="673"/>
                </a:lnTo>
                <a:lnTo>
                  <a:pt x="10660" y="676"/>
                </a:lnTo>
                <a:lnTo>
                  <a:pt x="10653" y="677"/>
                </a:lnTo>
                <a:lnTo>
                  <a:pt x="10647" y="677"/>
                </a:lnTo>
                <a:lnTo>
                  <a:pt x="10641" y="676"/>
                </a:lnTo>
                <a:lnTo>
                  <a:pt x="10635" y="674"/>
                </a:lnTo>
                <a:lnTo>
                  <a:pt x="10630" y="671"/>
                </a:lnTo>
                <a:lnTo>
                  <a:pt x="10625" y="666"/>
                </a:lnTo>
                <a:lnTo>
                  <a:pt x="10620" y="659"/>
                </a:lnTo>
                <a:lnTo>
                  <a:pt x="10617" y="651"/>
                </a:lnTo>
                <a:lnTo>
                  <a:pt x="10615" y="644"/>
                </a:lnTo>
                <a:lnTo>
                  <a:pt x="10616" y="636"/>
                </a:lnTo>
                <a:lnTo>
                  <a:pt x="10618" y="630"/>
                </a:lnTo>
                <a:lnTo>
                  <a:pt x="10621" y="623"/>
                </a:lnTo>
                <a:lnTo>
                  <a:pt x="10626" y="618"/>
                </a:lnTo>
                <a:lnTo>
                  <a:pt x="10631" y="613"/>
                </a:lnTo>
                <a:lnTo>
                  <a:pt x="10636" y="608"/>
                </a:lnTo>
                <a:lnTo>
                  <a:pt x="10642" y="604"/>
                </a:lnTo>
                <a:lnTo>
                  <a:pt x="10655" y="603"/>
                </a:lnTo>
                <a:lnTo>
                  <a:pt x="10668" y="603"/>
                </a:lnTo>
                <a:lnTo>
                  <a:pt x="10681" y="605"/>
                </a:lnTo>
                <a:lnTo>
                  <a:pt x="10693" y="608"/>
                </a:lnTo>
                <a:lnTo>
                  <a:pt x="10705" y="612"/>
                </a:lnTo>
                <a:lnTo>
                  <a:pt x="10717" y="618"/>
                </a:lnTo>
                <a:lnTo>
                  <a:pt x="10729" y="624"/>
                </a:lnTo>
                <a:lnTo>
                  <a:pt x="10740" y="630"/>
                </a:lnTo>
                <a:lnTo>
                  <a:pt x="10759" y="651"/>
                </a:lnTo>
                <a:lnTo>
                  <a:pt x="10777" y="671"/>
                </a:lnTo>
                <a:lnTo>
                  <a:pt x="10794" y="694"/>
                </a:lnTo>
                <a:lnTo>
                  <a:pt x="10809" y="717"/>
                </a:lnTo>
                <a:lnTo>
                  <a:pt x="10816" y="728"/>
                </a:lnTo>
                <a:lnTo>
                  <a:pt x="10822" y="741"/>
                </a:lnTo>
                <a:lnTo>
                  <a:pt x="10827" y="754"/>
                </a:lnTo>
                <a:lnTo>
                  <a:pt x="10832" y="766"/>
                </a:lnTo>
                <a:lnTo>
                  <a:pt x="10836" y="780"/>
                </a:lnTo>
                <a:lnTo>
                  <a:pt x="10840" y="793"/>
                </a:lnTo>
                <a:lnTo>
                  <a:pt x="10842" y="806"/>
                </a:lnTo>
                <a:lnTo>
                  <a:pt x="10844" y="819"/>
                </a:lnTo>
                <a:lnTo>
                  <a:pt x="10843" y="836"/>
                </a:lnTo>
                <a:lnTo>
                  <a:pt x="10841" y="852"/>
                </a:lnTo>
                <a:lnTo>
                  <a:pt x="10839" y="870"/>
                </a:lnTo>
                <a:lnTo>
                  <a:pt x="10836" y="886"/>
                </a:lnTo>
                <a:lnTo>
                  <a:pt x="10832" y="901"/>
                </a:lnTo>
                <a:lnTo>
                  <a:pt x="10828" y="918"/>
                </a:lnTo>
                <a:lnTo>
                  <a:pt x="10823" y="934"/>
                </a:lnTo>
                <a:lnTo>
                  <a:pt x="10817" y="949"/>
                </a:lnTo>
                <a:lnTo>
                  <a:pt x="10810" y="964"/>
                </a:lnTo>
                <a:lnTo>
                  <a:pt x="10801" y="978"/>
                </a:lnTo>
                <a:lnTo>
                  <a:pt x="10792" y="991"/>
                </a:lnTo>
                <a:lnTo>
                  <a:pt x="10782" y="1004"/>
                </a:lnTo>
                <a:lnTo>
                  <a:pt x="10770" y="1016"/>
                </a:lnTo>
                <a:lnTo>
                  <a:pt x="10757" y="1027"/>
                </a:lnTo>
                <a:lnTo>
                  <a:pt x="10743" y="1037"/>
                </a:lnTo>
                <a:lnTo>
                  <a:pt x="10728" y="1046"/>
                </a:lnTo>
                <a:close/>
                <a:moveTo>
                  <a:pt x="10426" y="1382"/>
                </a:moveTo>
                <a:lnTo>
                  <a:pt x="10359" y="1441"/>
                </a:lnTo>
                <a:lnTo>
                  <a:pt x="10336" y="1449"/>
                </a:lnTo>
                <a:lnTo>
                  <a:pt x="10315" y="1458"/>
                </a:lnTo>
                <a:lnTo>
                  <a:pt x="10292" y="1466"/>
                </a:lnTo>
                <a:lnTo>
                  <a:pt x="10270" y="1474"/>
                </a:lnTo>
                <a:lnTo>
                  <a:pt x="10259" y="1477"/>
                </a:lnTo>
                <a:lnTo>
                  <a:pt x="10246" y="1480"/>
                </a:lnTo>
                <a:lnTo>
                  <a:pt x="10235" y="1481"/>
                </a:lnTo>
                <a:lnTo>
                  <a:pt x="10223" y="1482"/>
                </a:lnTo>
                <a:lnTo>
                  <a:pt x="10211" y="1482"/>
                </a:lnTo>
                <a:lnTo>
                  <a:pt x="10199" y="1481"/>
                </a:lnTo>
                <a:lnTo>
                  <a:pt x="10186" y="1478"/>
                </a:lnTo>
                <a:lnTo>
                  <a:pt x="10174" y="1475"/>
                </a:lnTo>
                <a:lnTo>
                  <a:pt x="10149" y="1460"/>
                </a:lnTo>
                <a:lnTo>
                  <a:pt x="10123" y="1446"/>
                </a:lnTo>
                <a:lnTo>
                  <a:pt x="10117" y="1441"/>
                </a:lnTo>
                <a:lnTo>
                  <a:pt x="10111" y="1437"/>
                </a:lnTo>
                <a:lnTo>
                  <a:pt x="10106" y="1432"/>
                </a:lnTo>
                <a:lnTo>
                  <a:pt x="10102" y="1426"/>
                </a:lnTo>
                <a:lnTo>
                  <a:pt x="10098" y="1419"/>
                </a:lnTo>
                <a:lnTo>
                  <a:pt x="10095" y="1413"/>
                </a:lnTo>
                <a:lnTo>
                  <a:pt x="10092" y="1406"/>
                </a:lnTo>
                <a:lnTo>
                  <a:pt x="10091" y="1398"/>
                </a:lnTo>
                <a:lnTo>
                  <a:pt x="10088" y="1386"/>
                </a:lnTo>
                <a:lnTo>
                  <a:pt x="10087" y="1374"/>
                </a:lnTo>
                <a:lnTo>
                  <a:pt x="10088" y="1362"/>
                </a:lnTo>
                <a:lnTo>
                  <a:pt x="10090" y="1352"/>
                </a:lnTo>
                <a:lnTo>
                  <a:pt x="10093" y="1342"/>
                </a:lnTo>
                <a:lnTo>
                  <a:pt x="10097" y="1331"/>
                </a:lnTo>
                <a:lnTo>
                  <a:pt x="10102" y="1322"/>
                </a:lnTo>
                <a:lnTo>
                  <a:pt x="10108" y="1313"/>
                </a:lnTo>
                <a:lnTo>
                  <a:pt x="10114" y="1304"/>
                </a:lnTo>
                <a:lnTo>
                  <a:pt x="10123" y="1296"/>
                </a:lnTo>
                <a:lnTo>
                  <a:pt x="10131" y="1288"/>
                </a:lnTo>
                <a:lnTo>
                  <a:pt x="10139" y="1280"/>
                </a:lnTo>
                <a:lnTo>
                  <a:pt x="10156" y="1266"/>
                </a:lnTo>
                <a:lnTo>
                  <a:pt x="10174" y="1253"/>
                </a:lnTo>
                <a:lnTo>
                  <a:pt x="10182" y="1250"/>
                </a:lnTo>
                <a:lnTo>
                  <a:pt x="10190" y="1249"/>
                </a:lnTo>
                <a:lnTo>
                  <a:pt x="10197" y="1248"/>
                </a:lnTo>
                <a:lnTo>
                  <a:pt x="10205" y="1248"/>
                </a:lnTo>
                <a:lnTo>
                  <a:pt x="10221" y="1250"/>
                </a:lnTo>
                <a:lnTo>
                  <a:pt x="10236" y="1254"/>
                </a:lnTo>
                <a:lnTo>
                  <a:pt x="10266" y="1264"/>
                </a:lnTo>
                <a:lnTo>
                  <a:pt x="10294" y="1272"/>
                </a:lnTo>
                <a:lnTo>
                  <a:pt x="10299" y="1269"/>
                </a:lnTo>
                <a:lnTo>
                  <a:pt x="10305" y="1265"/>
                </a:lnTo>
                <a:lnTo>
                  <a:pt x="10309" y="1261"/>
                </a:lnTo>
                <a:lnTo>
                  <a:pt x="10312" y="1256"/>
                </a:lnTo>
                <a:lnTo>
                  <a:pt x="10315" y="1251"/>
                </a:lnTo>
                <a:lnTo>
                  <a:pt x="10316" y="1245"/>
                </a:lnTo>
                <a:lnTo>
                  <a:pt x="10318" y="1238"/>
                </a:lnTo>
                <a:lnTo>
                  <a:pt x="10318" y="1232"/>
                </a:lnTo>
                <a:lnTo>
                  <a:pt x="10318" y="1219"/>
                </a:lnTo>
                <a:lnTo>
                  <a:pt x="10317" y="1207"/>
                </a:lnTo>
                <a:lnTo>
                  <a:pt x="10315" y="1195"/>
                </a:lnTo>
                <a:lnTo>
                  <a:pt x="10313" y="1183"/>
                </a:lnTo>
                <a:lnTo>
                  <a:pt x="10304" y="1171"/>
                </a:lnTo>
                <a:lnTo>
                  <a:pt x="10294" y="1158"/>
                </a:lnTo>
                <a:lnTo>
                  <a:pt x="10289" y="1152"/>
                </a:lnTo>
                <a:lnTo>
                  <a:pt x="10283" y="1146"/>
                </a:lnTo>
                <a:lnTo>
                  <a:pt x="10277" y="1142"/>
                </a:lnTo>
                <a:lnTo>
                  <a:pt x="10269" y="1140"/>
                </a:lnTo>
                <a:lnTo>
                  <a:pt x="10249" y="1143"/>
                </a:lnTo>
                <a:lnTo>
                  <a:pt x="10229" y="1144"/>
                </a:lnTo>
                <a:lnTo>
                  <a:pt x="10219" y="1143"/>
                </a:lnTo>
                <a:lnTo>
                  <a:pt x="10209" y="1140"/>
                </a:lnTo>
                <a:lnTo>
                  <a:pt x="10205" y="1138"/>
                </a:lnTo>
                <a:lnTo>
                  <a:pt x="10202" y="1136"/>
                </a:lnTo>
                <a:lnTo>
                  <a:pt x="10198" y="1133"/>
                </a:lnTo>
                <a:lnTo>
                  <a:pt x="10195" y="1129"/>
                </a:lnTo>
                <a:lnTo>
                  <a:pt x="10197" y="1118"/>
                </a:lnTo>
                <a:lnTo>
                  <a:pt x="10200" y="1108"/>
                </a:lnTo>
                <a:lnTo>
                  <a:pt x="10204" y="1097"/>
                </a:lnTo>
                <a:lnTo>
                  <a:pt x="10209" y="1088"/>
                </a:lnTo>
                <a:lnTo>
                  <a:pt x="10222" y="1071"/>
                </a:lnTo>
                <a:lnTo>
                  <a:pt x="10235" y="1054"/>
                </a:lnTo>
                <a:lnTo>
                  <a:pt x="10240" y="1041"/>
                </a:lnTo>
                <a:lnTo>
                  <a:pt x="10243" y="1028"/>
                </a:lnTo>
                <a:lnTo>
                  <a:pt x="10245" y="1016"/>
                </a:lnTo>
                <a:lnTo>
                  <a:pt x="10246" y="1002"/>
                </a:lnTo>
                <a:lnTo>
                  <a:pt x="10245" y="990"/>
                </a:lnTo>
                <a:lnTo>
                  <a:pt x="10244" y="977"/>
                </a:lnTo>
                <a:lnTo>
                  <a:pt x="10242" y="965"/>
                </a:lnTo>
                <a:lnTo>
                  <a:pt x="10239" y="952"/>
                </a:lnTo>
                <a:lnTo>
                  <a:pt x="10235" y="940"/>
                </a:lnTo>
                <a:lnTo>
                  <a:pt x="10230" y="929"/>
                </a:lnTo>
                <a:lnTo>
                  <a:pt x="10225" y="918"/>
                </a:lnTo>
                <a:lnTo>
                  <a:pt x="10219" y="906"/>
                </a:lnTo>
                <a:lnTo>
                  <a:pt x="10212" y="895"/>
                </a:lnTo>
                <a:lnTo>
                  <a:pt x="10204" y="885"/>
                </a:lnTo>
                <a:lnTo>
                  <a:pt x="10197" y="875"/>
                </a:lnTo>
                <a:lnTo>
                  <a:pt x="10189" y="864"/>
                </a:lnTo>
                <a:lnTo>
                  <a:pt x="10175" y="855"/>
                </a:lnTo>
                <a:lnTo>
                  <a:pt x="10158" y="843"/>
                </a:lnTo>
                <a:lnTo>
                  <a:pt x="10154" y="840"/>
                </a:lnTo>
                <a:lnTo>
                  <a:pt x="10152" y="836"/>
                </a:lnTo>
                <a:lnTo>
                  <a:pt x="10149" y="833"/>
                </a:lnTo>
                <a:lnTo>
                  <a:pt x="10148" y="829"/>
                </a:lnTo>
                <a:lnTo>
                  <a:pt x="10147" y="825"/>
                </a:lnTo>
                <a:lnTo>
                  <a:pt x="10148" y="819"/>
                </a:lnTo>
                <a:lnTo>
                  <a:pt x="10149" y="814"/>
                </a:lnTo>
                <a:lnTo>
                  <a:pt x="10152" y="809"/>
                </a:lnTo>
                <a:lnTo>
                  <a:pt x="10164" y="804"/>
                </a:lnTo>
                <a:lnTo>
                  <a:pt x="10178" y="797"/>
                </a:lnTo>
                <a:lnTo>
                  <a:pt x="10189" y="789"/>
                </a:lnTo>
                <a:lnTo>
                  <a:pt x="10200" y="780"/>
                </a:lnTo>
                <a:lnTo>
                  <a:pt x="10211" y="768"/>
                </a:lnTo>
                <a:lnTo>
                  <a:pt x="10220" y="756"/>
                </a:lnTo>
                <a:lnTo>
                  <a:pt x="10223" y="750"/>
                </a:lnTo>
                <a:lnTo>
                  <a:pt x="10227" y="743"/>
                </a:lnTo>
                <a:lnTo>
                  <a:pt x="10230" y="736"/>
                </a:lnTo>
                <a:lnTo>
                  <a:pt x="10232" y="728"/>
                </a:lnTo>
                <a:lnTo>
                  <a:pt x="10236" y="720"/>
                </a:lnTo>
                <a:lnTo>
                  <a:pt x="10239" y="711"/>
                </a:lnTo>
                <a:lnTo>
                  <a:pt x="10241" y="703"/>
                </a:lnTo>
                <a:lnTo>
                  <a:pt x="10242" y="694"/>
                </a:lnTo>
                <a:lnTo>
                  <a:pt x="10242" y="686"/>
                </a:lnTo>
                <a:lnTo>
                  <a:pt x="10241" y="676"/>
                </a:lnTo>
                <a:lnTo>
                  <a:pt x="10240" y="668"/>
                </a:lnTo>
                <a:lnTo>
                  <a:pt x="10238" y="659"/>
                </a:lnTo>
                <a:lnTo>
                  <a:pt x="10235" y="642"/>
                </a:lnTo>
                <a:lnTo>
                  <a:pt x="10231" y="625"/>
                </a:lnTo>
                <a:lnTo>
                  <a:pt x="10228" y="608"/>
                </a:lnTo>
                <a:lnTo>
                  <a:pt x="10226" y="590"/>
                </a:lnTo>
                <a:lnTo>
                  <a:pt x="10220" y="581"/>
                </a:lnTo>
                <a:lnTo>
                  <a:pt x="10215" y="571"/>
                </a:lnTo>
                <a:lnTo>
                  <a:pt x="10208" y="562"/>
                </a:lnTo>
                <a:lnTo>
                  <a:pt x="10204" y="552"/>
                </a:lnTo>
                <a:lnTo>
                  <a:pt x="10202" y="547"/>
                </a:lnTo>
                <a:lnTo>
                  <a:pt x="10201" y="541"/>
                </a:lnTo>
                <a:lnTo>
                  <a:pt x="10200" y="536"/>
                </a:lnTo>
                <a:lnTo>
                  <a:pt x="10200" y="531"/>
                </a:lnTo>
                <a:lnTo>
                  <a:pt x="10201" y="526"/>
                </a:lnTo>
                <a:lnTo>
                  <a:pt x="10202" y="521"/>
                </a:lnTo>
                <a:lnTo>
                  <a:pt x="10204" y="516"/>
                </a:lnTo>
                <a:lnTo>
                  <a:pt x="10207" y="511"/>
                </a:lnTo>
                <a:lnTo>
                  <a:pt x="10218" y="506"/>
                </a:lnTo>
                <a:lnTo>
                  <a:pt x="10228" y="501"/>
                </a:lnTo>
                <a:lnTo>
                  <a:pt x="10237" y="493"/>
                </a:lnTo>
                <a:lnTo>
                  <a:pt x="10245" y="485"/>
                </a:lnTo>
                <a:lnTo>
                  <a:pt x="10253" y="476"/>
                </a:lnTo>
                <a:lnTo>
                  <a:pt x="10260" y="467"/>
                </a:lnTo>
                <a:lnTo>
                  <a:pt x="10265" y="458"/>
                </a:lnTo>
                <a:lnTo>
                  <a:pt x="10269" y="448"/>
                </a:lnTo>
                <a:lnTo>
                  <a:pt x="10273" y="439"/>
                </a:lnTo>
                <a:lnTo>
                  <a:pt x="10275" y="429"/>
                </a:lnTo>
                <a:lnTo>
                  <a:pt x="10275" y="420"/>
                </a:lnTo>
                <a:lnTo>
                  <a:pt x="10274" y="411"/>
                </a:lnTo>
                <a:lnTo>
                  <a:pt x="10272" y="401"/>
                </a:lnTo>
                <a:lnTo>
                  <a:pt x="10270" y="393"/>
                </a:lnTo>
                <a:lnTo>
                  <a:pt x="10267" y="385"/>
                </a:lnTo>
                <a:lnTo>
                  <a:pt x="10263" y="378"/>
                </a:lnTo>
                <a:lnTo>
                  <a:pt x="10259" y="370"/>
                </a:lnTo>
                <a:lnTo>
                  <a:pt x="10252" y="364"/>
                </a:lnTo>
                <a:lnTo>
                  <a:pt x="10246" y="359"/>
                </a:lnTo>
                <a:lnTo>
                  <a:pt x="10240" y="357"/>
                </a:lnTo>
                <a:lnTo>
                  <a:pt x="10234" y="356"/>
                </a:lnTo>
                <a:lnTo>
                  <a:pt x="10226" y="357"/>
                </a:lnTo>
                <a:lnTo>
                  <a:pt x="10219" y="359"/>
                </a:lnTo>
                <a:lnTo>
                  <a:pt x="10211" y="363"/>
                </a:lnTo>
                <a:lnTo>
                  <a:pt x="10205" y="365"/>
                </a:lnTo>
                <a:lnTo>
                  <a:pt x="10200" y="368"/>
                </a:lnTo>
                <a:lnTo>
                  <a:pt x="10195" y="372"/>
                </a:lnTo>
                <a:lnTo>
                  <a:pt x="10190" y="376"/>
                </a:lnTo>
                <a:lnTo>
                  <a:pt x="10181" y="385"/>
                </a:lnTo>
                <a:lnTo>
                  <a:pt x="10173" y="394"/>
                </a:lnTo>
                <a:lnTo>
                  <a:pt x="10168" y="399"/>
                </a:lnTo>
                <a:lnTo>
                  <a:pt x="10162" y="402"/>
                </a:lnTo>
                <a:lnTo>
                  <a:pt x="10157" y="405"/>
                </a:lnTo>
                <a:lnTo>
                  <a:pt x="10152" y="408"/>
                </a:lnTo>
                <a:lnTo>
                  <a:pt x="10146" y="409"/>
                </a:lnTo>
                <a:lnTo>
                  <a:pt x="10139" y="409"/>
                </a:lnTo>
                <a:lnTo>
                  <a:pt x="10132" y="407"/>
                </a:lnTo>
                <a:lnTo>
                  <a:pt x="10125" y="403"/>
                </a:lnTo>
                <a:lnTo>
                  <a:pt x="10109" y="399"/>
                </a:lnTo>
                <a:lnTo>
                  <a:pt x="10095" y="393"/>
                </a:lnTo>
                <a:lnTo>
                  <a:pt x="10081" y="384"/>
                </a:lnTo>
                <a:lnTo>
                  <a:pt x="10066" y="375"/>
                </a:lnTo>
                <a:lnTo>
                  <a:pt x="10060" y="369"/>
                </a:lnTo>
                <a:lnTo>
                  <a:pt x="10055" y="363"/>
                </a:lnTo>
                <a:lnTo>
                  <a:pt x="10050" y="356"/>
                </a:lnTo>
                <a:lnTo>
                  <a:pt x="10045" y="350"/>
                </a:lnTo>
                <a:lnTo>
                  <a:pt x="10041" y="343"/>
                </a:lnTo>
                <a:lnTo>
                  <a:pt x="10037" y="336"/>
                </a:lnTo>
                <a:lnTo>
                  <a:pt x="10035" y="329"/>
                </a:lnTo>
                <a:lnTo>
                  <a:pt x="10033" y="322"/>
                </a:lnTo>
                <a:lnTo>
                  <a:pt x="10029" y="309"/>
                </a:lnTo>
                <a:lnTo>
                  <a:pt x="10025" y="296"/>
                </a:lnTo>
                <a:lnTo>
                  <a:pt x="10025" y="283"/>
                </a:lnTo>
                <a:lnTo>
                  <a:pt x="10025" y="271"/>
                </a:lnTo>
                <a:lnTo>
                  <a:pt x="10028" y="257"/>
                </a:lnTo>
                <a:lnTo>
                  <a:pt x="10032" y="246"/>
                </a:lnTo>
                <a:lnTo>
                  <a:pt x="10038" y="234"/>
                </a:lnTo>
                <a:lnTo>
                  <a:pt x="10045" y="224"/>
                </a:lnTo>
                <a:lnTo>
                  <a:pt x="10052" y="214"/>
                </a:lnTo>
                <a:lnTo>
                  <a:pt x="10061" y="206"/>
                </a:lnTo>
                <a:lnTo>
                  <a:pt x="10069" y="198"/>
                </a:lnTo>
                <a:lnTo>
                  <a:pt x="10079" y="192"/>
                </a:lnTo>
                <a:lnTo>
                  <a:pt x="10089" y="186"/>
                </a:lnTo>
                <a:lnTo>
                  <a:pt x="10099" y="181"/>
                </a:lnTo>
                <a:lnTo>
                  <a:pt x="10110" y="177"/>
                </a:lnTo>
                <a:lnTo>
                  <a:pt x="10121" y="172"/>
                </a:lnTo>
                <a:lnTo>
                  <a:pt x="10132" y="169"/>
                </a:lnTo>
                <a:lnTo>
                  <a:pt x="10143" y="168"/>
                </a:lnTo>
                <a:lnTo>
                  <a:pt x="10154" y="167"/>
                </a:lnTo>
                <a:lnTo>
                  <a:pt x="10166" y="166"/>
                </a:lnTo>
                <a:lnTo>
                  <a:pt x="10177" y="167"/>
                </a:lnTo>
                <a:lnTo>
                  <a:pt x="10188" y="169"/>
                </a:lnTo>
                <a:lnTo>
                  <a:pt x="10199" y="171"/>
                </a:lnTo>
                <a:lnTo>
                  <a:pt x="10211" y="175"/>
                </a:lnTo>
                <a:lnTo>
                  <a:pt x="10227" y="179"/>
                </a:lnTo>
                <a:lnTo>
                  <a:pt x="10243" y="185"/>
                </a:lnTo>
                <a:lnTo>
                  <a:pt x="10259" y="191"/>
                </a:lnTo>
                <a:lnTo>
                  <a:pt x="10274" y="199"/>
                </a:lnTo>
                <a:lnTo>
                  <a:pt x="10288" y="208"/>
                </a:lnTo>
                <a:lnTo>
                  <a:pt x="10301" y="218"/>
                </a:lnTo>
                <a:lnTo>
                  <a:pt x="10315" y="230"/>
                </a:lnTo>
                <a:lnTo>
                  <a:pt x="10327" y="242"/>
                </a:lnTo>
                <a:lnTo>
                  <a:pt x="10338" y="254"/>
                </a:lnTo>
                <a:lnTo>
                  <a:pt x="10349" y="268"/>
                </a:lnTo>
                <a:lnTo>
                  <a:pt x="10359" y="282"/>
                </a:lnTo>
                <a:lnTo>
                  <a:pt x="10367" y="296"/>
                </a:lnTo>
                <a:lnTo>
                  <a:pt x="10375" y="311"/>
                </a:lnTo>
                <a:lnTo>
                  <a:pt x="10382" y="327"/>
                </a:lnTo>
                <a:lnTo>
                  <a:pt x="10387" y="342"/>
                </a:lnTo>
                <a:lnTo>
                  <a:pt x="10392" y="357"/>
                </a:lnTo>
                <a:lnTo>
                  <a:pt x="10411" y="380"/>
                </a:lnTo>
                <a:lnTo>
                  <a:pt x="10429" y="401"/>
                </a:lnTo>
                <a:lnTo>
                  <a:pt x="10441" y="411"/>
                </a:lnTo>
                <a:lnTo>
                  <a:pt x="10452" y="418"/>
                </a:lnTo>
                <a:lnTo>
                  <a:pt x="10464" y="425"/>
                </a:lnTo>
                <a:lnTo>
                  <a:pt x="10478" y="430"/>
                </a:lnTo>
                <a:lnTo>
                  <a:pt x="10481" y="435"/>
                </a:lnTo>
                <a:lnTo>
                  <a:pt x="10484" y="440"/>
                </a:lnTo>
                <a:lnTo>
                  <a:pt x="10485" y="445"/>
                </a:lnTo>
                <a:lnTo>
                  <a:pt x="10485" y="450"/>
                </a:lnTo>
                <a:lnTo>
                  <a:pt x="10484" y="455"/>
                </a:lnTo>
                <a:lnTo>
                  <a:pt x="10482" y="460"/>
                </a:lnTo>
                <a:lnTo>
                  <a:pt x="10480" y="464"/>
                </a:lnTo>
                <a:lnTo>
                  <a:pt x="10478" y="469"/>
                </a:lnTo>
                <a:lnTo>
                  <a:pt x="10472" y="477"/>
                </a:lnTo>
                <a:lnTo>
                  <a:pt x="10466" y="486"/>
                </a:lnTo>
                <a:lnTo>
                  <a:pt x="10461" y="495"/>
                </a:lnTo>
                <a:lnTo>
                  <a:pt x="10457" y="505"/>
                </a:lnTo>
                <a:lnTo>
                  <a:pt x="10449" y="525"/>
                </a:lnTo>
                <a:lnTo>
                  <a:pt x="10443" y="547"/>
                </a:lnTo>
                <a:lnTo>
                  <a:pt x="10438" y="568"/>
                </a:lnTo>
                <a:lnTo>
                  <a:pt x="10435" y="589"/>
                </a:lnTo>
                <a:lnTo>
                  <a:pt x="10434" y="612"/>
                </a:lnTo>
                <a:lnTo>
                  <a:pt x="10435" y="633"/>
                </a:lnTo>
                <a:lnTo>
                  <a:pt x="10437" y="655"/>
                </a:lnTo>
                <a:lnTo>
                  <a:pt x="10442" y="677"/>
                </a:lnTo>
                <a:lnTo>
                  <a:pt x="10444" y="685"/>
                </a:lnTo>
                <a:lnTo>
                  <a:pt x="10446" y="692"/>
                </a:lnTo>
                <a:lnTo>
                  <a:pt x="10450" y="699"/>
                </a:lnTo>
                <a:lnTo>
                  <a:pt x="10454" y="705"/>
                </a:lnTo>
                <a:lnTo>
                  <a:pt x="10465" y="716"/>
                </a:lnTo>
                <a:lnTo>
                  <a:pt x="10476" y="727"/>
                </a:lnTo>
                <a:lnTo>
                  <a:pt x="10487" y="739"/>
                </a:lnTo>
                <a:lnTo>
                  <a:pt x="10496" y="750"/>
                </a:lnTo>
                <a:lnTo>
                  <a:pt x="10499" y="756"/>
                </a:lnTo>
                <a:lnTo>
                  <a:pt x="10502" y="763"/>
                </a:lnTo>
                <a:lnTo>
                  <a:pt x="10503" y="770"/>
                </a:lnTo>
                <a:lnTo>
                  <a:pt x="10503" y="778"/>
                </a:lnTo>
                <a:lnTo>
                  <a:pt x="10494" y="800"/>
                </a:lnTo>
                <a:lnTo>
                  <a:pt x="10483" y="821"/>
                </a:lnTo>
                <a:lnTo>
                  <a:pt x="10474" y="843"/>
                </a:lnTo>
                <a:lnTo>
                  <a:pt x="10466" y="864"/>
                </a:lnTo>
                <a:lnTo>
                  <a:pt x="10463" y="876"/>
                </a:lnTo>
                <a:lnTo>
                  <a:pt x="10460" y="887"/>
                </a:lnTo>
                <a:lnTo>
                  <a:pt x="10457" y="898"/>
                </a:lnTo>
                <a:lnTo>
                  <a:pt x="10456" y="910"/>
                </a:lnTo>
                <a:lnTo>
                  <a:pt x="10455" y="922"/>
                </a:lnTo>
                <a:lnTo>
                  <a:pt x="10455" y="934"/>
                </a:lnTo>
                <a:lnTo>
                  <a:pt x="10455" y="947"/>
                </a:lnTo>
                <a:lnTo>
                  <a:pt x="10457" y="959"/>
                </a:lnTo>
                <a:lnTo>
                  <a:pt x="10462" y="975"/>
                </a:lnTo>
                <a:lnTo>
                  <a:pt x="10468" y="989"/>
                </a:lnTo>
                <a:lnTo>
                  <a:pt x="10475" y="1003"/>
                </a:lnTo>
                <a:lnTo>
                  <a:pt x="10482" y="1018"/>
                </a:lnTo>
                <a:lnTo>
                  <a:pt x="10499" y="1045"/>
                </a:lnTo>
                <a:lnTo>
                  <a:pt x="10515" y="1073"/>
                </a:lnTo>
                <a:lnTo>
                  <a:pt x="10527" y="1137"/>
                </a:lnTo>
                <a:lnTo>
                  <a:pt x="10520" y="1153"/>
                </a:lnTo>
                <a:lnTo>
                  <a:pt x="10513" y="1168"/>
                </a:lnTo>
                <a:lnTo>
                  <a:pt x="10507" y="1183"/>
                </a:lnTo>
                <a:lnTo>
                  <a:pt x="10502" y="1199"/>
                </a:lnTo>
                <a:lnTo>
                  <a:pt x="10494" y="1231"/>
                </a:lnTo>
                <a:lnTo>
                  <a:pt x="10485" y="1263"/>
                </a:lnTo>
                <a:lnTo>
                  <a:pt x="10480" y="1279"/>
                </a:lnTo>
                <a:lnTo>
                  <a:pt x="10476" y="1295"/>
                </a:lnTo>
                <a:lnTo>
                  <a:pt x="10470" y="1310"/>
                </a:lnTo>
                <a:lnTo>
                  <a:pt x="10464" y="1325"/>
                </a:lnTo>
                <a:lnTo>
                  <a:pt x="10457" y="1341"/>
                </a:lnTo>
                <a:lnTo>
                  <a:pt x="10448" y="1355"/>
                </a:lnTo>
                <a:lnTo>
                  <a:pt x="10438" y="1368"/>
                </a:lnTo>
                <a:lnTo>
                  <a:pt x="10426" y="1382"/>
                </a:lnTo>
                <a:close/>
                <a:moveTo>
                  <a:pt x="10423" y="1299"/>
                </a:moveTo>
                <a:lnTo>
                  <a:pt x="10386" y="1373"/>
                </a:lnTo>
                <a:lnTo>
                  <a:pt x="10377" y="1383"/>
                </a:lnTo>
                <a:lnTo>
                  <a:pt x="10368" y="1392"/>
                </a:lnTo>
                <a:lnTo>
                  <a:pt x="10358" y="1400"/>
                </a:lnTo>
                <a:lnTo>
                  <a:pt x="10347" y="1408"/>
                </a:lnTo>
                <a:lnTo>
                  <a:pt x="10337" y="1415"/>
                </a:lnTo>
                <a:lnTo>
                  <a:pt x="10326" y="1421"/>
                </a:lnTo>
                <a:lnTo>
                  <a:pt x="10315" y="1428"/>
                </a:lnTo>
                <a:lnTo>
                  <a:pt x="10304" y="1433"/>
                </a:lnTo>
                <a:lnTo>
                  <a:pt x="10291" y="1437"/>
                </a:lnTo>
                <a:lnTo>
                  <a:pt x="10279" y="1441"/>
                </a:lnTo>
                <a:lnTo>
                  <a:pt x="10267" y="1444"/>
                </a:lnTo>
                <a:lnTo>
                  <a:pt x="10253" y="1446"/>
                </a:lnTo>
                <a:lnTo>
                  <a:pt x="10241" y="1447"/>
                </a:lnTo>
                <a:lnTo>
                  <a:pt x="10228" y="1448"/>
                </a:lnTo>
                <a:lnTo>
                  <a:pt x="10215" y="1447"/>
                </a:lnTo>
                <a:lnTo>
                  <a:pt x="10201" y="1446"/>
                </a:lnTo>
                <a:lnTo>
                  <a:pt x="10193" y="1443"/>
                </a:lnTo>
                <a:lnTo>
                  <a:pt x="10185" y="1440"/>
                </a:lnTo>
                <a:lnTo>
                  <a:pt x="10177" y="1435"/>
                </a:lnTo>
                <a:lnTo>
                  <a:pt x="10170" y="1430"/>
                </a:lnTo>
                <a:lnTo>
                  <a:pt x="10156" y="1417"/>
                </a:lnTo>
                <a:lnTo>
                  <a:pt x="10143" y="1404"/>
                </a:lnTo>
                <a:lnTo>
                  <a:pt x="10139" y="1392"/>
                </a:lnTo>
                <a:lnTo>
                  <a:pt x="10137" y="1378"/>
                </a:lnTo>
                <a:lnTo>
                  <a:pt x="10136" y="1365"/>
                </a:lnTo>
                <a:lnTo>
                  <a:pt x="10137" y="1352"/>
                </a:lnTo>
                <a:lnTo>
                  <a:pt x="10149" y="1339"/>
                </a:lnTo>
                <a:lnTo>
                  <a:pt x="10162" y="1328"/>
                </a:lnTo>
                <a:lnTo>
                  <a:pt x="10170" y="1323"/>
                </a:lnTo>
                <a:lnTo>
                  <a:pt x="10177" y="1318"/>
                </a:lnTo>
                <a:lnTo>
                  <a:pt x="10185" y="1314"/>
                </a:lnTo>
                <a:lnTo>
                  <a:pt x="10192" y="1311"/>
                </a:lnTo>
                <a:lnTo>
                  <a:pt x="10200" y="1308"/>
                </a:lnTo>
                <a:lnTo>
                  <a:pt x="10208" y="1306"/>
                </a:lnTo>
                <a:lnTo>
                  <a:pt x="10217" y="1305"/>
                </a:lnTo>
                <a:lnTo>
                  <a:pt x="10224" y="1304"/>
                </a:lnTo>
                <a:lnTo>
                  <a:pt x="10232" y="1304"/>
                </a:lnTo>
                <a:lnTo>
                  <a:pt x="10240" y="1305"/>
                </a:lnTo>
                <a:lnTo>
                  <a:pt x="10248" y="1307"/>
                </a:lnTo>
                <a:lnTo>
                  <a:pt x="10257" y="1310"/>
                </a:lnTo>
                <a:lnTo>
                  <a:pt x="10271" y="1315"/>
                </a:lnTo>
                <a:lnTo>
                  <a:pt x="10286" y="1318"/>
                </a:lnTo>
                <a:lnTo>
                  <a:pt x="10294" y="1319"/>
                </a:lnTo>
                <a:lnTo>
                  <a:pt x="10303" y="1319"/>
                </a:lnTo>
                <a:lnTo>
                  <a:pt x="10311" y="1318"/>
                </a:lnTo>
                <a:lnTo>
                  <a:pt x="10319" y="1315"/>
                </a:lnTo>
                <a:lnTo>
                  <a:pt x="10328" y="1305"/>
                </a:lnTo>
                <a:lnTo>
                  <a:pt x="10336" y="1294"/>
                </a:lnTo>
                <a:lnTo>
                  <a:pt x="10342" y="1282"/>
                </a:lnTo>
                <a:lnTo>
                  <a:pt x="10347" y="1270"/>
                </a:lnTo>
                <a:lnTo>
                  <a:pt x="10352" y="1258"/>
                </a:lnTo>
                <a:lnTo>
                  <a:pt x="10355" y="1245"/>
                </a:lnTo>
                <a:lnTo>
                  <a:pt x="10357" y="1231"/>
                </a:lnTo>
                <a:lnTo>
                  <a:pt x="10359" y="1217"/>
                </a:lnTo>
                <a:lnTo>
                  <a:pt x="10357" y="1207"/>
                </a:lnTo>
                <a:lnTo>
                  <a:pt x="10355" y="1199"/>
                </a:lnTo>
                <a:lnTo>
                  <a:pt x="10353" y="1189"/>
                </a:lnTo>
                <a:lnTo>
                  <a:pt x="10349" y="1180"/>
                </a:lnTo>
                <a:lnTo>
                  <a:pt x="10345" y="1171"/>
                </a:lnTo>
                <a:lnTo>
                  <a:pt x="10340" y="1163"/>
                </a:lnTo>
                <a:lnTo>
                  <a:pt x="10336" y="1155"/>
                </a:lnTo>
                <a:lnTo>
                  <a:pt x="10330" y="1146"/>
                </a:lnTo>
                <a:lnTo>
                  <a:pt x="10325" y="1138"/>
                </a:lnTo>
                <a:lnTo>
                  <a:pt x="10318" y="1131"/>
                </a:lnTo>
                <a:lnTo>
                  <a:pt x="10312" y="1124"/>
                </a:lnTo>
                <a:lnTo>
                  <a:pt x="10305" y="1117"/>
                </a:lnTo>
                <a:lnTo>
                  <a:pt x="10296" y="1111"/>
                </a:lnTo>
                <a:lnTo>
                  <a:pt x="10289" y="1105"/>
                </a:lnTo>
                <a:lnTo>
                  <a:pt x="10281" y="1099"/>
                </a:lnTo>
                <a:lnTo>
                  <a:pt x="10272" y="1094"/>
                </a:lnTo>
                <a:lnTo>
                  <a:pt x="10279" y="1060"/>
                </a:lnTo>
                <a:lnTo>
                  <a:pt x="10285" y="1023"/>
                </a:lnTo>
                <a:lnTo>
                  <a:pt x="10286" y="1004"/>
                </a:lnTo>
                <a:lnTo>
                  <a:pt x="10286" y="986"/>
                </a:lnTo>
                <a:lnTo>
                  <a:pt x="10285" y="968"/>
                </a:lnTo>
                <a:lnTo>
                  <a:pt x="10281" y="949"/>
                </a:lnTo>
                <a:lnTo>
                  <a:pt x="10275" y="933"/>
                </a:lnTo>
                <a:lnTo>
                  <a:pt x="10268" y="917"/>
                </a:lnTo>
                <a:lnTo>
                  <a:pt x="10260" y="901"/>
                </a:lnTo>
                <a:lnTo>
                  <a:pt x="10251" y="885"/>
                </a:lnTo>
                <a:lnTo>
                  <a:pt x="10243" y="870"/>
                </a:lnTo>
                <a:lnTo>
                  <a:pt x="10236" y="853"/>
                </a:lnTo>
                <a:lnTo>
                  <a:pt x="10231" y="836"/>
                </a:lnTo>
                <a:lnTo>
                  <a:pt x="10226" y="818"/>
                </a:lnTo>
                <a:lnTo>
                  <a:pt x="10238" y="805"/>
                </a:lnTo>
                <a:lnTo>
                  <a:pt x="10248" y="791"/>
                </a:lnTo>
                <a:lnTo>
                  <a:pt x="10257" y="775"/>
                </a:lnTo>
                <a:lnTo>
                  <a:pt x="10265" y="760"/>
                </a:lnTo>
                <a:lnTo>
                  <a:pt x="10270" y="744"/>
                </a:lnTo>
                <a:lnTo>
                  <a:pt x="10275" y="727"/>
                </a:lnTo>
                <a:lnTo>
                  <a:pt x="10278" y="711"/>
                </a:lnTo>
                <a:lnTo>
                  <a:pt x="10280" y="694"/>
                </a:lnTo>
                <a:lnTo>
                  <a:pt x="10280" y="676"/>
                </a:lnTo>
                <a:lnTo>
                  <a:pt x="10280" y="659"/>
                </a:lnTo>
                <a:lnTo>
                  <a:pt x="10278" y="642"/>
                </a:lnTo>
                <a:lnTo>
                  <a:pt x="10276" y="625"/>
                </a:lnTo>
                <a:lnTo>
                  <a:pt x="10273" y="608"/>
                </a:lnTo>
                <a:lnTo>
                  <a:pt x="10268" y="592"/>
                </a:lnTo>
                <a:lnTo>
                  <a:pt x="10263" y="575"/>
                </a:lnTo>
                <a:lnTo>
                  <a:pt x="10257" y="559"/>
                </a:lnTo>
                <a:lnTo>
                  <a:pt x="10259" y="549"/>
                </a:lnTo>
                <a:lnTo>
                  <a:pt x="10262" y="539"/>
                </a:lnTo>
                <a:lnTo>
                  <a:pt x="10265" y="530"/>
                </a:lnTo>
                <a:lnTo>
                  <a:pt x="10270" y="522"/>
                </a:lnTo>
                <a:lnTo>
                  <a:pt x="10280" y="506"/>
                </a:lnTo>
                <a:lnTo>
                  <a:pt x="10290" y="489"/>
                </a:lnTo>
                <a:lnTo>
                  <a:pt x="10295" y="481"/>
                </a:lnTo>
                <a:lnTo>
                  <a:pt x="10300" y="473"/>
                </a:lnTo>
                <a:lnTo>
                  <a:pt x="10305" y="465"/>
                </a:lnTo>
                <a:lnTo>
                  <a:pt x="10309" y="456"/>
                </a:lnTo>
                <a:lnTo>
                  <a:pt x="10311" y="447"/>
                </a:lnTo>
                <a:lnTo>
                  <a:pt x="10313" y="437"/>
                </a:lnTo>
                <a:lnTo>
                  <a:pt x="10314" y="428"/>
                </a:lnTo>
                <a:lnTo>
                  <a:pt x="10313" y="417"/>
                </a:lnTo>
                <a:lnTo>
                  <a:pt x="10313" y="409"/>
                </a:lnTo>
                <a:lnTo>
                  <a:pt x="10312" y="400"/>
                </a:lnTo>
                <a:lnTo>
                  <a:pt x="10310" y="392"/>
                </a:lnTo>
                <a:lnTo>
                  <a:pt x="10308" y="384"/>
                </a:lnTo>
                <a:lnTo>
                  <a:pt x="10305" y="377"/>
                </a:lnTo>
                <a:lnTo>
                  <a:pt x="10301" y="369"/>
                </a:lnTo>
                <a:lnTo>
                  <a:pt x="10297" y="363"/>
                </a:lnTo>
                <a:lnTo>
                  <a:pt x="10292" y="355"/>
                </a:lnTo>
                <a:lnTo>
                  <a:pt x="10282" y="342"/>
                </a:lnTo>
                <a:lnTo>
                  <a:pt x="10271" y="331"/>
                </a:lnTo>
                <a:lnTo>
                  <a:pt x="10260" y="320"/>
                </a:lnTo>
                <a:lnTo>
                  <a:pt x="10247" y="310"/>
                </a:lnTo>
                <a:lnTo>
                  <a:pt x="10231" y="314"/>
                </a:lnTo>
                <a:lnTo>
                  <a:pt x="10215" y="319"/>
                </a:lnTo>
                <a:lnTo>
                  <a:pt x="10198" y="323"/>
                </a:lnTo>
                <a:lnTo>
                  <a:pt x="10183" y="329"/>
                </a:lnTo>
                <a:lnTo>
                  <a:pt x="10167" y="336"/>
                </a:lnTo>
                <a:lnTo>
                  <a:pt x="10152" y="345"/>
                </a:lnTo>
                <a:lnTo>
                  <a:pt x="10138" y="355"/>
                </a:lnTo>
                <a:lnTo>
                  <a:pt x="10125" y="367"/>
                </a:lnTo>
                <a:lnTo>
                  <a:pt x="10112" y="359"/>
                </a:lnTo>
                <a:lnTo>
                  <a:pt x="10101" y="350"/>
                </a:lnTo>
                <a:lnTo>
                  <a:pt x="10091" y="340"/>
                </a:lnTo>
                <a:lnTo>
                  <a:pt x="10083" y="330"/>
                </a:lnTo>
                <a:lnTo>
                  <a:pt x="10080" y="324"/>
                </a:lnTo>
                <a:lnTo>
                  <a:pt x="10077" y="318"/>
                </a:lnTo>
                <a:lnTo>
                  <a:pt x="10074" y="311"/>
                </a:lnTo>
                <a:lnTo>
                  <a:pt x="10071" y="305"/>
                </a:lnTo>
                <a:lnTo>
                  <a:pt x="10070" y="298"/>
                </a:lnTo>
                <a:lnTo>
                  <a:pt x="10069" y="292"/>
                </a:lnTo>
                <a:lnTo>
                  <a:pt x="10068" y="285"/>
                </a:lnTo>
                <a:lnTo>
                  <a:pt x="10069" y="278"/>
                </a:lnTo>
                <a:lnTo>
                  <a:pt x="10071" y="269"/>
                </a:lnTo>
                <a:lnTo>
                  <a:pt x="10076" y="259"/>
                </a:lnTo>
                <a:lnTo>
                  <a:pt x="10080" y="250"/>
                </a:lnTo>
                <a:lnTo>
                  <a:pt x="10086" y="242"/>
                </a:lnTo>
                <a:lnTo>
                  <a:pt x="10092" y="234"/>
                </a:lnTo>
                <a:lnTo>
                  <a:pt x="10100" y="228"/>
                </a:lnTo>
                <a:lnTo>
                  <a:pt x="10108" y="223"/>
                </a:lnTo>
                <a:lnTo>
                  <a:pt x="10118" y="219"/>
                </a:lnTo>
                <a:lnTo>
                  <a:pt x="10132" y="216"/>
                </a:lnTo>
                <a:lnTo>
                  <a:pt x="10145" y="214"/>
                </a:lnTo>
                <a:lnTo>
                  <a:pt x="10158" y="212"/>
                </a:lnTo>
                <a:lnTo>
                  <a:pt x="10172" y="212"/>
                </a:lnTo>
                <a:lnTo>
                  <a:pt x="10185" y="213"/>
                </a:lnTo>
                <a:lnTo>
                  <a:pt x="10197" y="215"/>
                </a:lnTo>
                <a:lnTo>
                  <a:pt x="10211" y="217"/>
                </a:lnTo>
                <a:lnTo>
                  <a:pt x="10223" y="220"/>
                </a:lnTo>
                <a:lnTo>
                  <a:pt x="10235" y="226"/>
                </a:lnTo>
                <a:lnTo>
                  <a:pt x="10247" y="231"/>
                </a:lnTo>
                <a:lnTo>
                  <a:pt x="10259" y="237"/>
                </a:lnTo>
                <a:lnTo>
                  <a:pt x="10270" y="243"/>
                </a:lnTo>
                <a:lnTo>
                  <a:pt x="10281" y="251"/>
                </a:lnTo>
                <a:lnTo>
                  <a:pt x="10290" y="259"/>
                </a:lnTo>
                <a:lnTo>
                  <a:pt x="10300" y="269"/>
                </a:lnTo>
                <a:lnTo>
                  <a:pt x="10310" y="279"/>
                </a:lnTo>
                <a:lnTo>
                  <a:pt x="10316" y="289"/>
                </a:lnTo>
                <a:lnTo>
                  <a:pt x="10323" y="300"/>
                </a:lnTo>
                <a:lnTo>
                  <a:pt x="10328" y="311"/>
                </a:lnTo>
                <a:lnTo>
                  <a:pt x="10333" y="324"/>
                </a:lnTo>
                <a:lnTo>
                  <a:pt x="10343" y="347"/>
                </a:lnTo>
                <a:lnTo>
                  <a:pt x="10354" y="371"/>
                </a:lnTo>
                <a:lnTo>
                  <a:pt x="10360" y="382"/>
                </a:lnTo>
                <a:lnTo>
                  <a:pt x="10366" y="393"/>
                </a:lnTo>
                <a:lnTo>
                  <a:pt x="10373" y="403"/>
                </a:lnTo>
                <a:lnTo>
                  <a:pt x="10381" y="414"/>
                </a:lnTo>
                <a:lnTo>
                  <a:pt x="10390" y="423"/>
                </a:lnTo>
                <a:lnTo>
                  <a:pt x="10401" y="432"/>
                </a:lnTo>
                <a:lnTo>
                  <a:pt x="10413" y="439"/>
                </a:lnTo>
                <a:lnTo>
                  <a:pt x="10426" y="446"/>
                </a:lnTo>
                <a:lnTo>
                  <a:pt x="10432" y="459"/>
                </a:lnTo>
                <a:lnTo>
                  <a:pt x="10420" y="496"/>
                </a:lnTo>
                <a:lnTo>
                  <a:pt x="10409" y="536"/>
                </a:lnTo>
                <a:lnTo>
                  <a:pt x="10405" y="557"/>
                </a:lnTo>
                <a:lnTo>
                  <a:pt x="10401" y="578"/>
                </a:lnTo>
                <a:lnTo>
                  <a:pt x="10397" y="600"/>
                </a:lnTo>
                <a:lnTo>
                  <a:pt x="10395" y="620"/>
                </a:lnTo>
                <a:lnTo>
                  <a:pt x="10395" y="641"/>
                </a:lnTo>
                <a:lnTo>
                  <a:pt x="10396" y="661"/>
                </a:lnTo>
                <a:lnTo>
                  <a:pt x="10397" y="671"/>
                </a:lnTo>
                <a:lnTo>
                  <a:pt x="10399" y="681"/>
                </a:lnTo>
                <a:lnTo>
                  <a:pt x="10401" y="692"/>
                </a:lnTo>
                <a:lnTo>
                  <a:pt x="10404" y="701"/>
                </a:lnTo>
                <a:lnTo>
                  <a:pt x="10407" y="710"/>
                </a:lnTo>
                <a:lnTo>
                  <a:pt x="10411" y="719"/>
                </a:lnTo>
                <a:lnTo>
                  <a:pt x="10415" y="728"/>
                </a:lnTo>
                <a:lnTo>
                  <a:pt x="10420" y="737"/>
                </a:lnTo>
                <a:lnTo>
                  <a:pt x="10426" y="746"/>
                </a:lnTo>
                <a:lnTo>
                  <a:pt x="10432" y="754"/>
                </a:lnTo>
                <a:lnTo>
                  <a:pt x="10439" y="761"/>
                </a:lnTo>
                <a:lnTo>
                  <a:pt x="10448" y="769"/>
                </a:lnTo>
                <a:lnTo>
                  <a:pt x="10450" y="775"/>
                </a:lnTo>
                <a:lnTo>
                  <a:pt x="10451" y="782"/>
                </a:lnTo>
                <a:lnTo>
                  <a:pt x="10451" y="787"/>
                </a:lnTo>
                <a:lnTo>
                  <a:pt x="10450" y="792"/>
                </a:lnTo>
                <a:lnTo>
                  <a:pt x="10447" y="802"/>
                </a:lnTo>
                <a:lnTo>
                  <a:pt x="10442" y="812"/>
                </a:lnTo>
                <a:lnTo>
                  <a:pt x="10436" y="821"/>
                </a:lnTo>
                <a:lnTo>
                  <a:pt x="10431" y="832"/>
                </a:lnTo>
                <a:lnTo>
                  <a:pt x="10429" y="837"/>
                </a:lnTo>
                <a:lnTo>
                  <a:pt x="10427" y="842"/>
                </a:lnTo>
                <a:lnTo>
                  <a:pt x="10426" y="847"/>
                </a:lnTo>
                <a:lnTo>
                  <a:pt x="10426" y="852"/>
                </a:lnTo>
                <a:lnTo>
                  <a:pt x="10422" y="868"/>
                </a:lnTo>
                <a:lnTo>
                  <a:pt x="10419" y="884"/>
                </a:lnTo>
                <a:lnTo>
                  <a:pt x="10416" y="899"/>
                </a:lnTo>
                <a:lnTo>
                  <a:pt x="10414" y="914"/>
                </a:lnTo>
                <a:lnTo>
                  <a:pt x="10414" y="930"/>
                </a:lnTo>
                <a:lnTo>
                  <a:pt x="10414" y="945"/>
                </a:lnTo>
                <a:lnTo>
                  <a:pt x="10415" y="960"/>
                </a:lnTo>
                <a:lnTo>
                  <a:pt x="10417" y="975"/>
                </a:lnTo>
                <a:lnTo>
                  <a:pt x="10419" y="989"/>
                </a:lnTo>
                <a:lnTo>
                  <a:pt x="10423" y="1003"/>
                </a:lnTo>
                <a:lnTo>
                  <a:pt x="10428" y="1018"/>
                </a:lnTo>
                <a:lnTo>
                  <a:pt x="10434" y="1032"/>
                </a:lnTo>
                <a:lnTo>
                  <a:pt x="10442" y="1045"/>
                </a:lnTo>
                <a:lnTo>
                  <a:pt x="10450" y="1058"/>
                </a:lnTo>
                <a:lnTo>
                  <a:pt x="10459" y="1071"/>
                </a:lnTo>
                <a:lnTo>
                  <a:pt x="10469" y="1083"/>
                </a:lnTo>
                <a:lnTo>
                  <a:pt x="10471" y="1089"/>
                </a:lnTo>
                <a:lnTo>
                  <a:pt x="10473" y="1095"/>
                </a:lnTo>
                <a:lnTo>
                  <a:pt x="10473" y="1102"/>
                </a:lnTo>
                <a:lnTo>
                  <a:pt x="10473" y="1108"/>
                </a:lnTo>
                <a:lnTo>
                  <a:pt x="10470" y="1119"/>
                </a:lnTo>
                <a:lnTo>
                  <a:pt x="10465" y="1130"/>
                </a:lnTo>
                <a:lnTo>
                  <a:pt x="10459" y="1142"/>
                </a:lnTo>
                <a:lnTo>
                  <a:pt x="10453" y="1154"/>
                </a:lnTo>
                <a:lnTo>
                  <a:pt x="10448" y="1166"/>
                </a:lnTo>
                <a:lnTo>
                  <a:pt x="10445" y="1178"/>
                </a:lnTo>
                <a:lnTo>
                  <a:pt x="10441" y="1208"/>
                </a:lnTo>
                <a:lnTo>
                  <a:pt x="10436" y="1238"/>
                </a:lnTo>
                <a:lnTo>
                  <a:pt x="10433" y="1254"/>
                </a:lnTo>
                <a:lnTo>
                  <a:pt x="10431" y="1269"/>
                </a:lnTo>
                <a:lnTo>
                  <a:pt x="10427" y="1284"/>
                </a:lnTo>
                <a:lnTo>
                  <a:pt x="10423" y="1299"/>
                </a:lnTo>
                <a:close/>
                <a:moveTo>
                  <a:pt x="10152" y="699"/>
                </a:moveTo>
                <a:lnTo>
                  <a:pt x="10139" y="719"/>
                </a:lnTo>
                <a:lnTo>
                  <a:pt x="10124" y="739"/>
                </a:lnTo>
                <a:lnTo>
                  <a:pt x="10120" y="743"/>
                </a:lnTo>
                <a:lnTo>
                  <a:pt x="10114" y="747"/>
                </a:lnTo>
                <a:lnTo>
                  <a:pt x="10109" y="750"/>
                </a:lnTo>
                <a:lnTo>
                  <a:pt x="10104" y="752"/>
                </a:lnTo>
                <a:lnTo>
                  <a:pt x="10098" y="754"/>
                </a:lnTo>
                <a:lnTo>
                  <a:pt x="10092" y="755"/>
                </a:lnTo>
                <a:lnTo>
                  <a:pt x="10086" y="756"/>
                </a:lnTo>
                <a:lnTo>
                  <a:pt x="10079" y="755"/>
                </a:lnTo>
                <a:lnTo>
                  <a:pt x="10071" y="756"/>
                </a:lnTo>
                <a:lnTo>
                  <a:pt x="10065" y="757"/>
                </a:lnTo>
                <a:lnTo>
                  <a:pt x="10059" y="757"/>
                </a:lnTo>
                <a:lnTo>
                  <a:pt x="10053" y="756"/>
                </a:lnTo>
                <a:lnTo>
                  <a:pt x="10047" y="755"/>
                </a:lnTo>
                <a:lnTo>
                  <a:pt x="10042" y="753"/>
                </a:lnTo>
                <a:lnTo>
                  <a:pt x="10037" y="750"/>
                </a:lnTo>
                <a:lnTo>
                  <a:pt x="10032" y="748"/>
                </a:lnTo>
                <a:lnTo>
                  <a:pt x="10022" y="741"/>
                </a:lnTo>
                <a:lnTo>
                  <a:pt x="10013" y="733"/>
                </a:lnTo>
                <a:lnTo>
                  <a:pt x="10004" y="724"/>
                </a:lnTo>
                <a:lnTo>
                  <a:pt x="9996" y="716"/>
                </a:lnTo>
                <a:lnTo>
                  <a:pt x="9987" y="708"/>
                </a:lnTo>
                <a:lnTo>
                  <a:pt x="9978" y="700"/>
                </a:lnTo>
                <a:lnTo>
                  <a:pt x="9969" y="695"/>
                </a:lnTo>
                <a:lnTo>
                  <a:pt x="9960" y="691"/>
                </a:lnTo>
                <a:lnTo>
                  <a:pt x="9955" y="689"/>
                </a:lnTo>
                <a:lnTo>
                  <a:pt x="9950" y="689"/>
                </a:lnTo>
                <a:lnTo>
                  <a:pt x="9945" y="689"/>
                </a:lnTo>
                <a:lnTo>
                  <a:pt x="9940" y="690"/>
                </a:lnTo>
                <a:lnTo>
                  <a:pt x="9933" y="691"/>
                </a:lnTo>
                <a:lnTo>
                  <a:pt x="9928" y="694"/>
                </a:lnTo>
                <a:lnTo>
                  <a:pt x="9922" y="697"/>
                </a:lnTo>
                <a:lnTo>
                  <a:pt x="9915" y="702"/>
                </a:lnTo>
                <a:lnTo>
                  <a:pt x="9910" y="708"/>
                </a:lnTo>
                <a:lnTo>
                  <a:pt x="9907" y="715"/>
                </a:lnTo>
                <a:lnTo>
                  <a:pt x="9905" y="723"/>
                </a:lnTo>
                <a:lnTo>
                  <a:pt x="9904" y="732"/>
                </a:lnTo>
                <a:lnTo>
                  <a:pt x="9904" y="749"/>
                </a:lnTo>
                <a:lnTo>
                  <a:pt x="9906" y="766"/>
                </a:lnTo>
                <a:lnTo>
                  <a:pt x="9907" y="775"/>
                </a:lnTo>
                <a:lnTo>
                  <a:pt x="9909" y="784"/>
                </a:lnTo>
                <a:lnTo>
                  <a:pt x="9913" y="791"/>
                </a:lnTo>
                <a:lnTo>
                  <a:pt x="9918" y="797"/>
                </a:lnTo>
                <a:lnTo>
                  <a:pt x="9929" y="807"/>
                </a:lnTo>
                <a:lnTo>
                  <a:pt x="9943" y="816"/>
                </a:lnTo>
                <a:lnTo>
                  <a:pt x="9950" y="821"/>
                </a:lnTo>
                <a:lnTo>
                  <a:pt x="9956" y="826"/>
                </a:lnTo>
                <a:lnTo>
                  <a:pt x="9961" y="831"/>
                </a:lnTo>
                <a:lnTo>
                  <a:pt x="9966" y="837"/>
                </a:lnTo>
                <a:lnTo>
                  <a:pt x="9969" y="843"/>
                </a:lnTo>
                <a:lnTo>
                  <a:pt x="9971" y="850"/>
                </a:lnTo>
                <a:lnTo>
                  <a:pt x="9972" y="858"/>
                </a:lnTo>
                <a:lnTo>
                  <a:pt x="9970" y="867"/>
                </a:lnTo>
                <a:lnTo>
                  <a:pt x="9959" y="873"/>
                </a:lnTo>
                <a:lnTo>
                  <a:pt x="9948" y="880"/>
                </a:lnTo>
                <a:lnTo>
                  <a:pt x="9937" y="887"/>
                </a:lnTo>
                <a:lnTo>
                  <a:pt x="9925" y="896"/>
                </a:lnTo>
                <a:lnTo>
                  <a:pt x="9916" y="906"/>
                </a:lnTo>
                <a:lnTo>
                  <a:pt x="9908" y="917"/>
                </a:lnTo>
                <a:lnTo>
                  <a:pt x="9902" y="928"/>
                </a:lnTo>
                <a:lnTo>
                  <a:pt x="9897" y="939"/>
                </a:lnTo>
                <a:lnTo>
                  <a:pt x="9895" y="946"/>
                </a:lnTo>
                <a:lnTo>
                  <a:pt x="9894" y="952"/>
                </a:lnTo>
                <a:lnTo>
                  <a:pt x="9893" y="959"/>
                </a:lnTo>
                <a:lnTo>
                  <a:pt x="9893" y="966"/>
                </a:lnTo>
                <a:lnTo>
                  <a:pt x="9894" y="978"/>
                </a:lnTo>
                <a:lnTo>
                  <a:pt x="9897" y="990"/>
                </a:lnTo>
                <a:lnTo>
                  <a:pt x="9901" y="1001"/>
                </a:lnTo>
                <a:lnTo>
                  <a:pt x="9907" y="1013"/>
                </a:lnTo>
                <a:lnTo>
                  <a:pt x="9914" y="1024"/>
                </a:lnTo>
                <a:lnTo>
                  <a:pt x="9921" y="1034"/>
                </a:lnTo>
                <a:lnTo>
                  <a:pt x="9930" y="1038"/>
                </a:lnTo>
                <a:lnTo>
                  <a:pt x="9941" y="1043"/>
                </a:lnTo>
                <a:lnTo>
                  <a:pt x="9946" y="1045"/>
                </a:lnTo>
                <a:lnTo>
                  <a:pt x="9951" y="1045"/>
                </a:lnTo>
                <a:lnTo>
                  <a:pt x="9956" y="1045"/>
                </a:lnTo>
                <a:lnTo>
                  <a:pt x="9961" y="1042"/>
                </a:lnTo>
                <a:lnTo>
                  <a:pt x="9968" y="1037"/>
                </a:lnTo>
                <a:lnTo>
                  <a:pt x="9974" y="1031"/>
                </a:lnTo>
                <a:lnTo>
                  <a:pt x="9979" y="1024"/>
                </a:lnTo>
                <a:lnTo>
                  <a:pt x="9984" y="1016"/>
                </a:lnTo>
                <a:lnTo>
                  <a:pt x="9992" y="1000"/>
                </a:lnTo>
                <a:lnTo>
                  <a:pt x="9999" y="985"/>
                </a:lnTo>
                <a:lnTo>
                  <a:pt x="10003" y="977"/>
                </a:lnTo>
                <a:lnTo>
                  <a:pt x="10007" y="971"/>
                </a:lnTo>
                <a:lnTo>
                  <a:pt x="10012" y="965"/>
                </a:lnTo>
                <a:lnTo>
                  <a:pt x="10017" y="958"/>
                </a:lnTo>
                <a:lnTo>
                  <a:pt x="10024" y="954"/>
                </a:lnTo>
                <a:lnTo>
                  <a:pt x="10032" y="951"/>
                </a:lnTo>
                <a:lnTo>
                  <a:pt x="10041" y="949"/>
                </a:lnTo>
                <a:lnTo>
                  <a:pt x="10051" y="949"/>
                </a:lnTo>
                <a:lnTo>
                  <a:pt x="10058" y="948"/>
                </a:lnTo>
                <a:lnTo>
                  <a:pt x="10065" y="948"/>
                </a:lnTo>
                <a:lnTo>
                  <a:pt x="10071" y="949"/>
                </a:lnTo>
                <a:lnTo>
                  <a:pt x="10078" y="950"/>
                </a:lnTo>
                <a:lnTo>
                  <a:pt x="10084" y="952"/>
                </a:lnTo>
                <a:lnTo>
                  <a:pt x="10090" y="955"/>
                </a:lnTo>
                <a:lnTo>
                  <a:pt x="10095" y="958"/>
                </a:lnTo>
                <a:lnTo>
                  <a:pt x="10100" y="963"/>
                </a:lnTo>
                <a:lnTo>
                  <a:pt x="10110" y="971"/>
                </a:lnTo>
                <a:lnTo>
                  <a:pt x="10118" y="980"/>
                </a:lnTo>
                <a:lnTo>
                  <a:pt x="10127" y="990"/>
                </a:lnTo>
                <a:lnTo>
                  <a:pt x="10134" y="1000"/>
                </a:lnTo>
                <a:lnTo>
                  <a:pt x="10139" y="1010"/>
                </a:lnTo>
                <a:lnTo>
                  <a:pt x="10142" y="1020"/>
                </a:lnTo>
                <a:lnTo>
                  <a:pt x="10145" y="1029"/>
                </a:lnTo>
                <a:lnTo>
                  <a:pt x="10146" y="1038"/>
                </a:lnTo>
                <a:lnTo>
                  <a:pt x="10146" y="1048"/>
                </a:lnTo>
                <a:lnTo>
                  <a:pt x="10145" y="1058"/>
                </a:lnTo>
                <a:lnTo>
                  <a:pt x="10143" y="1068"/>
                </a:lnTo>
                <a:lnTo>
                  <a:pt x="10141" y="1077"/>
                </a:lnTo>
                <a:lnTo>
                  <a:pt x="10135" y="1096"/>
                </a:lnTo>
                <a:lnTo>
                  <a:pt x="10127" y="1116"/>
                </a:lnTo>
                <a:lnTo>
                  <a:pt x="10117" y="1134"/>
                </a:lnTo>
                <a:lnTo>
                  <a:pt x="10109" y="1152"/>
                </a:lnTo>
                <a:lnTo>
                  <a:pt x="10083" y="1178"/>
                </a:lnTo>
                <a:lnTo>
                  <a:pt x="10056" y="1206"/>
                </a:lnTo>
                <a:lnTo>
                  <a:pt x="10044" y="1220"/>
                </a:lnTo>
                <a:lnTo>
                  <a:pt x="10032" y="1235"/>
                </a:lnTo>
                <a:lnTo>
                  <a:pt x="10020" y="1251"/>
                </a:lnTo>
                <a:lnTo>
                  <a:pt x="10009" y="1266"/>
                </a:lnTo>
                <a:lnTo>
                  <a:pt x="9999" y="1281"/>
                </a:lnTo>
                <a:lnTo>
                  <a:pt x="9990" y="1298"/>
                </a:lnTo>
                <a:lnTo>
                  <a:pt x="9982" y="1315"/>
                </a:lnTo>
                <a:lnTo>
                  <a:pt x="9974" y="1331"/>
                </a:lnTo>
                <a:lnTo>
                  <a:pt x="9968" y="1349"/>
                </a:lnTo>
                <a:lnTo>
                  <a:pt x="9964" y="1366"/>
                </a:lnTo>
                <a:lnTo>
                  <a:pt x="9960" y="1385"/>
                </a:lnTo>
                <a:lnTo>
                  <a:pt x="9958" y="1403"/>
                </a:lnTo>
                <a:lnTo>
                  <a:pt x="9961" y="1437"/>
                </a:lnTo>
                <a:lnTo>
                  <a:pt x="9963" y="1474"/>
                </a:lnTo>
                <a:lnTo>
                  <a:pt x="9964" y="1492"/>
                </a:lnTo>
                <a:lnTo>
                  <a:pt x="9967" y="1510"/>
                </a:lnTo>
                <a:lnTo>
                  <a:pt x="9969" y="1519"/>
                </a:lnTo>
                <a:lnTo>
                  <a:pt x="9971" y="1528"/>
                </a:lnTo>
                <a:lnTo>
                  <a:pt x="9973" y="1536"/>
                </a:lnTo>
                <a:lnTo>
                  <a:pt x="9976" y="1544"/>
                </a:lnTo>
                <a:lnTo>
                  <a:pt x="9970" y="1554"/>
                </a:lnTo>
                <a:lnTo>
                  <a:pt x="9963" y="1561"/>
                </a:lnTo>
                <a:lnTo>
                  <a:pt x="9955" y="1568"/>
                </a:lnTo>
                <a:lnTo>
                  <a:pt x="9947" y="1572"/>
                </a:lnTo>
                <a:lnTo>
                  <a:pt x="9939" y="1575"/>
                </a:lnTo>
                <a:lnTo>
                  <a:pt x="9930" y="1576"/>
                </a:lnTo>
                <a:lnTo>
                  <a:pt x="9921" y="1577"/>
                </a:lnTo>
                <a:lnTo>
                  <a:pt x="9911" y="1576"/>
                </a:lnTo>
                <a:lnTo>
                  <a:pt x="9892" y="1574"/>
                </a:lnTo>
                <a:lnTo>
                  <a:pt x="9872" y="1572"/>
                </a:lnTo>
                <a:lnTo>
                  <a:pt x="9862" y="1571"/>
                </a:lnTo>
                <a:lnTo>
                  <a:pt x="9852" y="1571"/>
                </a:lnTo>
                <a:lnTo>
                  <a:pt x="9842" y="1572"/>
                </a:lnTo>
                <a:lnTo>
                  <a:pt x="9832" y="1574"/>
                </a:lnTo>
                <a:lnTo>
                  <a:pt x="9682" y="1575"/>
                </a:lnTo>
                <a:lnTo>
                  <a:pt x="9433" y="1577"/>
                </a:lnTo>
                <a:lnTo>
                  <a:pt x="9098" y="1579"/>
                </a:lnTo>
                <a:lnTo>
                  <a:pt x="8693" y="1580"/>
                </a:lnTo>
                <a:lnTo>
                  <a:pt x="8231" y="1581"/>
                </a:lnTo>
                <a:lnTo>
                  <a:pt x="7727" y="1583"/>
                </a:lnTo>
                <a:lnTo>
                  <a:pt x="7195" y="1584"/>
                </a:lnTo>
                <a:lnTo>
                  <a:pt x="6648" y="1585"/>
                </a:lnTo>
                <a:lnTo>
                  <a:pt x="6101" y="1587"/>
                </a:lnTo>
                <a:lnTo>
                  <a:pt x="5568" y="1588"/>
                </a:lnTo>
                <a:lnTo>
                  <a:pt x="5064" y="1589"/>
                </a:lnTo>
                <a:lnTo>
                  <a:pt x="4602" y="1590"/>
                </a:lnTo>
                <a:lnTo>
                  <a:pt x="4198" y="1591"/>
                </a:lnTo>
                <a:lnTo>
                  <a:pt x="3864" y="1592"/>
                </a:lnTo>
                <a:lnTo>
                  <a:pt x="3615" y="1593"/>
                </a:lnTo>
                <a:lnTo>
                  <a:pt x="3466" y="1595"/>
                </a:lnTo>
                <a:lnTo>
                  <a:pt x="3433" y="1595"/>
                </a:lnTo>
                <a:lnTo>
                  <a:pt x="3400" y="1597"/>
                </a:lnTo>
                <a:lnTo>
                  <a:pt x="3368" y="1598"/>
                </a:lnTo>
                <a:lnTo>
                  <a:pt x="3334" y="1600"/>
                </a:lnTo>
                <a:lnTo>
                  <a:pt x="3300" y="1601"/>
                </a:lnTo>
                <a:lnTo>
                  <a:pt x="3266" y="1602"/>
                </a:lnTo>
                <a:lnTo>
                  <a:pt x="3233" y="1602"/>
                </a:lnTo>
                <a:lnTo>
                  <a:pt x="3198" y="1601"/>
                </a:lnTo>
                <a:lnTo>
                  <a:pt x="3081" y="1601"/>
                </a:lnTo>
                <a:lnTo>
                  <a:pt x="2966" y="1602"/>
                </a:lnTo>
                <a:lnTo>
                  <a:pt x="2849" y="1603"/>
                </a:lnTo>
                <a:lnTo>
                  <a:pt x="2732" y="1605"/>
                </a:lnTo>
                <a:lnTo>
                  <a:pt x="2615" y="1606"/>
                </a:lnTo>
                <a:lnTo>
                  <a:pt x="2499" y="1607"/>
                </a:lnTo>
                <a:lnTo>
                  <a:pt x="2381" y="1609"/>
                </a:lnTo>
                <a:lnTo>
                  <a:pt x="2264" y="1610"/>
                </a:lnTo>
                <a:lnTo>
                  <a:pt x="2147" y="1613"/>
                </a:lnTo>
                <a:lnTo>
                  <a:pt x="2029" y="1614"/>
                </a:lnTo>
                <a:lnTo>
                  <a:pt x="1912" y="1616"/>
                </a:lnTo>
                <a:lnTo>
                  <a:pt x="1794" y="1617"/>
                </a:lnTo>
                <a:lnTo>
                  <a:pt x="1677" y="1619"/>
                </a:lnTo>
                <a:lnTo>
                  <a:pt x="1559" y="1620"/>
                </a:lnTo>
                <a:lnTo>
                  <a:pt x="1441" y="1622"/>
                </a:lnTo>
                <a:lnTo>
                  <a:pt x="1323" y="1623"/>
                </a:lnTo>
                <a:lnTo>
                  <a:pt x="1296" y="1624"/>
                </a:lnTo>
                <a:lnTo>
                  <a:pt x="1269" y="1625"/>
                </a:lnTo>
                <a:lnTo>
                  <a:pt x="1240" y="1625"/>
                </a:lnTo>
                <a:lnTo>
                  <a:pt x="1213" y="1625"/>
                </a:lnTo>
                <a:lnTo>
                  <a:pt x="1184" y="1625"/>
                </a:lnTo>
                <a:lnTo>
                  <a:pt x="1156" y="1626"/>
                </a:lnTo>
                <a:lnTo>
                  <a:pt x="1129" y="1627"/>
                </a:lnTo>
                <a:lnTo>
                  <a:pt x="1101" y="1629"/>
                </a:lnTo>
                <a:lnTo>
                  <a:pt x="1097" y="1623"/>
                </a:lnTo>
                <a:lnTo>
                  <a:pt x="1093" y="1618"/>
                </a:lnTo>
                <a:lnTo>
                  <a:pt x="1090" y="1612"/>
                </a:lnTo>
                <a:lnTo>
                  <a:pt x="1088" y="1606"/>
                </a:lnTo>
                <a:lnTo>
                  <a:pt x="1084" y="1594"/>
                </a:lnTo>
                <a:lnTo>
                  <a:pt x="1083" y="1582"/>
                </a:lnTo>
                <a:lnTo>
                  <a:pt x="1083" y="1569"/>
                </a:lnTo>
                <a:lnTo>
                  <a:pt x="1084" y="1555"/>
                </a:lnTo>
                <a:lnTo>
                  <a:pt x="1086" y="1542"/>
                </a:lnTo>
                <a:lnTo>
                  <a:pt x="1089" y="1529"/>
                </a:lnTo>
                <a:lnTo>
                  <a:pt x="1094" y="1500"/>
                </a:lnTo>
                <a:lnTo>
                  <a:pt x="1098" y="1473"/>
                </a:lnTo>
                <a:lnTo>
                  <a:pt x="1098" y="1458"/>
                </a:lnTo>
                <a:lnTo>
                  <a:pt x="1097" y="1444"/>
                </a:lnTo>
                <a:lnTo>
                  <a:pt x="1096" y="1438"/>
                </a:lnTo>
                <a:lnTo>
                  <a:pt x="1094" y="1431"/>
                </a:lnTo>
                <a:lnTo>
                  <a:pt x="1092" y="1423"/>
                </a:lnTo>
                <a:lnTo>
                  <a:pt x="1089" y="1416"/>
                </a:lnTo>
                <a:lnTo>
                  <a:pt x="1086" y="1402"/>
                </a:lnTo>
                <a:lnTo>
                  <a:pt x="1081" y="1388"/>
                </a:lnTo>
                <a:lnTo>
                  <a:pt x="1076" y="1374"/>
                </a:lnTo>
                <a:lnTo>
                  <a:pt x="1069" y="1361"/>
                </a:lnTo>
                <a:lnTo>
                  <a:pt x="1060" y="1349"/>
                </a:lnTo>
                <a:lnTo>
                  <a:pt x="1052" y="1338"/>
                </a:lnTo>
                <a:lnTo>
                  <a:pt x="1043" y="1326"/>
                </a:lnTo>
                <a:lnTo>
                  <a:pt x="1033" y="1315"/>
                </a:lnTo>
                <a:lnTo>
                  <a:pt x="1012" y="1295"/>
                </a:lnTo>
                <a:lnTo>
                  <a:pt x="990" y="1275"/>
                </a:lnTo>
                <a:lnTo>
                  <a:pt x="967" y="1257"/>
                </a:lnTo>
                <a:lnTo>
                  <a:pt x="945" y="1239"/>
                </a:lnTo>
                <a:lnTo>
                  <a:pt x="936" y="1215"/>
                </a:lnTo>
                <a:lnTo>
                  <a:pt x="928" y="1190"/>
                </a:lnTo>
                <a:lnTo>
                  <a:pt x="924" y="1177"/>
                </a:lnTo>
                <a:lnTo>
                  <a:pt x="922" y="1165"/>
                </a:lnTo>
                <a:lnTo>
                  <a:pt x="920" y="1153"/>
                </a:lnTo>
                <a:lnTo>
                  <a:pt x="919" y="1139"/>
                </a:lnTo>
                <a:lnTo>
                  <a:pt x="919" y="1127"/>
                </a:lnTo>
                <a:lnTo>
                  <a:pt x="920" y="1115"/>
                </a:lnTo>
                <a:lnTo>
                  <a:pt x="922" y="1103"/>
                </a:lnTo>
                <a:lnTo>
                  <a:pt x="925" y="1090"/>
                </a:lnTo>
                <a:lnTo>
                  <a:pt x="931" y="1079"/>
                </a:lnTo>
                <a:lnTo>
                  <a:pt x="937" y="1068"/>
                </a:lnTo>
                <a:lnTo>
                  <a:pt x="945" y="1057"/>
                </a:lnTo>
                <a:lnTo>
                  <a:pt x="954" y="1045"/>
                </a:lnTo>
                <a:lnTo>
                  <a:pt x="958" y="1040"/>
                </a:lnTo>
                <a:lnTo>
                  <a:pt x="962" y="1036"/>
                </a:lnTo>
                <a:lnTo>
                  <a:pt x="967" y="1033"/>
                </a:lnTo>
                <a:lnTo>
                  <a:pt x="972" y="1030"/>
                </a:lnTo>
                <a:lnTo>
                  <a:pt x="983" y="1027"/>
                </a:lnTo>
                <a:lnTo>
                  <a:pt x="993" y="1026"/>
                </a:lnTo>
                <a:lnTo>
                  <a:pt x="1003" y="1026"/>
                </a:lnTo>
                <a:lnTo>
                  <a:pt x="1014" y="1025"/>
                </a:lnTo>
                <a:lnTo>
                  <a:pt x="1025" y="1024"/>
                </a:lnTo>
                <a:lnTo>
                  <a:pt x="1034" y="1020"/>
                </a:lnTo>
                <a:lnTo>
                  <a:pt x="1041" y="1022"/>
                </a:lnTo>
                <a:lnTo>
                  <a:pt x="1047" y="1024"/>
                </a:lnTo>
                <a:lnTo>
                  <a:pt x="1052" y="1027"/>
                </a:lnTo>
                <a:lnTo>
                  <a:pt x="1057" y="1031"/>
                </a:lnTo>
                <a:lnTo>
                  <a:pt x="1061" y="1036"/>
                </a:lnTo>
                <a:lnTo>
                  <a:pt x="1065" y="1041"/>
                </a:lnTo>
                <a:lnTo>
                  <a:pt x="1069" y="1047"/>
                </a:lnTo>
                <a:lnTo>
                  <a:pt x="1071" y="1053"/>
                </a:lnTo>
                <a:lnTo>
                  <a:pt x="1072" y="1073"/>
                </a:lnTo>
                <a:lnTo>
                  <a:pt x="1072" y="1091"/>
                </a:lnTo>
                <a:lnTo>
                  <a:pt x="1072" y="1102"/>
                </a:lnTo>
                <a:lnTo>
                  <a:pt x="1074" y="1110"/>
                </a:lnTo>
                <a:lnTo>
                  <a:pt x="1076" y="1115"/>
                </a:lnTo>
                <a:lnTo>
                  <a:pt x="1078" y="1119"/>
                </a:lnTo>
                <a:lnTo>
                  <a:pt x="1080" y="1123"/>
                </a:lnTo>
                <a:lnTo>
                  <a:pt x="1083" y="1127"/>
                </a:lnTo>
                <a:lnTo>
                  <a:pt x="1089" y="1128"/>
                </a:lnTo>
                <a:lnTo>
                  <a:pt x="1094" y="1128"/>
                </a:lnTo>
                <a:lnTo>
                  <a:pt x="1099" y="1127"/>
                </a:lnTo>
                <a:lnTo>
                  <a:pt x="1104" y="1124"/>
                </a:lnTo>
                <a:lnTo>
                  <a:pt x="1113" y="1119"/>
                </a:lnTo>
                <a:lnTo>
                  <a:pt x="1124" y="1115"/>
                </a:lnTo>
                <a:lnTo>
                  <a:pt x="1127" y="1109"/>
                </a:lnTo>
                <a:lnTo>
                  <a:pt x="1130" y="1103"/>
                </a:lnTo>
                <a:lnTo>
                  <a:pt x="1132" y="1095"/>
                </a:lnTo>
                <a:lnTo>
                  <a:pt x="1134" y="1089"/>
                </a:lnTo>
                <a:lnTo>
                  <a:pt x="1136" y="1075"/>
                </a:lnTo>
                <a:lnTo>
                  <a:pt x="1137" y="1061"/>
                </a:lnTo>
                <a:lnTo>
                  <a:pt x="1135" y="1031"/>
                </a:lnTo>
                <a:lnTo>
                  <a:pt x="1133" y="1000"/>
                </a:lnTo>
                <a:lnTo>
                  <a:pt x="1132" y="993"/>
                </a:lnTo>
                <a:lnTo>
                  <a:pt x="1130" y="987"/>
                </a:lnTo>
                <a:lnTo>
                  <a:pt x="1127" y="981"/>
                </a:lnTo>
                <a:lnTo>
                  <a:pt x="1123" y="976"/>
                </a:lnTo>
                <a:lnTo>
                  <a:pt x="1113" y="967"/>
                </a:lnTo>
                <a:lnTo>
                  <a:pt x="1102" y="958"/>
                </a:lnTo>
                <a:lnTo>
                  <a:pt x="1097" y="953"/>
                </a:lnTo>
                <a:lnTo>
                  <a:pt x="1093" y="949"/>
                </a:lnTo>
                <a:lnTo>
                  <a:pt x="1089" y="944"/>
                </a:lnTo>
                <a:lnTo>
                  <a:pt x="1086" y="938"/>
                </a:lnTo>
                <a:lnTo>
                  <a:pt x="1084" y="932"/>
                </a:lnTo>
                <a:lnTo>
                  <a:pt x="1083" y="926"/>
                </a:lnTo>
                <a:lnTo>
                  <a:pt x="1084" y="918"/>
                </a:lnTo>
                <a:lnTo>
                  <a:pt x="1086" y="908"/>
                </a:lnTo>
                <a:lnTo>
                  <a:pt x="1100" y="888"/>
                </a:lnTo>
                <a:lnTo>
                  <a:pt x="1113" y="867"/>
                </a:lnTo>
                <a:lnTo>
                  <a:pt x="1120" y="856"/>
                </a:lnTo>
                <a:lnTo>
                  <a:pt x="1125" y="845"/>
                </a:lnTo>
                <a:lnTo>
                  <a:pt x="1130" y="834"/>
                </a:lnTo>
                <a:lnTo>
                  <a:pt x="1134" y="821"/>
                </a:lnTo>
                <a:lnTo>
                  <a:pt x="1138" y="810"/>
                </a:lnTo>
                <a:lnTo>
                  <a:pt x="1140" y="798"/>
                </a:lnTo>
                <a:lnTo>
                  <a:pt x="1142" y="786"/>
                </a:lnTo>
                <a:lnTo>
                  <a:pt x="1142" y="773"/>
                </a:lnTo>
                <a:lnTo>
                  <a:pt x="1141" y="761"/>
                </a:lnTo>
                <a:lnTo>
                  <a:pt x="1139" y="749"/>
                </a:lnTo>
                <a:lnTo>
                  <a:pt x="1135" y="737"/>
                </a:lnTo>
                <a:lnTo>
                  <a:pt x="1130" y="723"/>
                </a:lnTo>
                <a:lnTo>
                  <a:pt x="1120" y="706"/>
                </a:lnTo>
                <a:lnTo>
                  <a:pt x="1108" y="688"/>
                </a:lnTo>
                <a:lnTo>
                  <a:pt x="1104" y="683"/>
                </a:lnTo>
                <a:lnTo>
                  <a:pt x="1101" y="679"/>
                </a:lnTo>
                <a:lnTo>
                  <a:pt x="1097" y="676"/>
                </a:lnTo>
                <a:lnTo>
                  <a:pt x="1093" y="674"/>
                </a:lnTo>
                <a:lnTo>
                  <a:pt x="1088" y="672"/>
                </a:lnTo>
                <a:lnTo>
                  <a:pt x="1083" y="671"/>
                </a:lnTo>
                <a:lnTo>
                  <a:pt x="1077" y="671"/>
                </a:lnTo>
                <a:lnTo>
                  <a:pt x="1071" y="672"/>
                </a:lnTo>
                <a:lnTo>
                  <a:pt x="1063" y="676"/>
                </a:lnTo>
                <a:lnTo>
                  <a:pt x="1056" y="681"/>
                </a:lnTo>
                <a:lnTo>
                  <a:pt x="1051" y="688"/>
                </a:lnTo>
                <a:lnTo>
                  <a:pt x="1047" y="694"/>
                </a:lnTo>
                <a:lnTo>
                  <a:pt x="1044" y="701"/>
                </a:lnTo>
                <a:lnTo>
                  <a:pt x="1042" y="709"/>
                </a:lnTo>
                <a:lnTo>
                  <a:pt x="1040" y="717"/>
                </a:lnTo>
                <a:lnTo>
                  <a:pt x="1038" y="725"/>
                </a:lnTo>
                <a:lnTo>
                  <a:pt x="1034" y="743"/>
                </a:lnTo>
                <a:lnTo>
                  <a:pt x="1030" y="759"/>
                </a:lnTo>
                <a:lnTo>
                  <a:pt x="1026" y="767"/>
                </a:lnTo>
                <a:lnTo>
                  <a:pt x="1021" y="774"/>
                </a:lnTo>
                <a:lnTo>
                  <a:pt x="1016" y="781"/>
                </a:lnTo>
                <a:lnTo>
                  <a:pt x="1009" y="787"/>
                </a:lnTo>
                <a:lnTo>
                  <a:pt x="1004" y="791"/>
                </a:lnTo>
                <a:lnTo>
                  <a:pt x="1000" y="795"/>
                </a:lnTo>
                <a:lnTo>
                  <a:pt x="994" y="798"/>
                </a:lnTo>
                <a:lnTo>
                  <a:pt x="989" y="801"/>
                </a:lnTo>
                <a:lnTo>
                  <a:pt x="978" y="805"/>
                </a:lnTo>
                <a:lnTo>
                  <a:pt x="965" y="807"/>
                </a:lnTo>
                <a:lnTo>
                  <a:pt x="953" y="808"/>
                </a:lnTo>
                <a:lnTo>
                  <a:pt x="940" y="808"/>
                </a:lnTo>
                <a:lnTo>
                  <a:pt x="926" y="806"/>
                </a:lnTo>
                <a:lnTo>
                  <a:pt x="914" y="803"/>
                </a:lnTo>
                <a:lnTo>
                  <a:pt x="901" y="782"/>
                </a:lnTo>
                <a:lnTo>
                  <a:pt x="888" y="759"/>
                </a:lnTo>
                <a:lnTo>
                  <a:pt x="882" y="747"/>
                </a:lnTo>
                <a:lnTo>
                  <a:pt x="879" y="735"/>
                </a:lnTo>
                <a:lnTo>
                  <a:pt x="878" y="728"/>
                </a:lnTo>
                <a:lnTo>
                  <a:pt x="878" y="721"/>
                </a:lnTo>
                <a:lnTo>
                  <a:pt x="878" y="715"/>
                </a:lnTo>
                <a:lnTo>
                  <a:pt x="880" y="708"/>
                </a:lnTo>
                <a:lnTo>
                  <a:pt x="886" y="706"/>
                </a:lnTo>
                <a:lnTo>
                  <a:pt x="892" y="703"/>
                </a:lnTo>
                <a:lnTo>
                  <a:pt x="894" y="701"/>
                </a:lnTo>
                <a:lnTo>
                  <a:pt x="895" y="699"/>
                </a:lnTo>
                <a:lnTo>
                  <a:pt x="896" y="696"/>
                </a:lnTo>
                <a:lnTo>
                  <a:pt x="896" y="693"/>
                </a:lnTo>
                <a:lnTo>
                  <a:pt x="883" y="687"/>
                </a:lnTo>
                <a:lnTo>
                  <a:pt x="888" y="674"/>
                </a:lnTo>
                <a:lnTo>
                  <a:pt x="893" y="663"/>
                </a:lnTo>
                <a:lnTo>
                  <a:pt x="898" y="651"/>
                </a:lnTo>
                <a:lnTo>
                  <a:pt x="904" y="640"/>
                </a:lnTo>
                <a:lnTo>
                  <a:pt x="917" y="618"/>
                </a:lnTo>
                <a:lnTo>
                  <a:pt x="933" y="597"/>
                </a:lnTo>
                <a:lnTo>
                  <a:pt x="966" y="556"/>
                </a:lnTo>
                <a:lnTo>
                  <a:pt x="1000" y="516"/>
                </a:lnTo>
                <a:lnTo>
                  <a:pt x="1017" y="495"/>
                </a:lnTo>
                <a:lnTo>
                  <a:pt x="1034" y="475"/>
                </a:lnTo>
                <a:lnTo>
                  <a:pt x="1048" y="455"/>
                </a:lnTo>
                <a:lnTo>
                  <a:pt x="1062" y="432"/>
                </a:lnTo>
                <a:lnTo>
                  <a:pt x="1067" y="422"/>
                </a:lnTo>
                <a:lnTo>
                  <a:pt x="1074" y="410"/>
                </a:lnTo>
                <a:lnTo>
                  <a:pt x="1079" y="398"/>
                </a:lnTo>
                <a:lnTo>
                  <a:pt x="1083" y="387"/>
                </a:lnTo>
                <a:lnTo>
                  <a:pt x="1086" y="375"/>
                </a:lnTo>
                <a:lnTo>
                  <a:pt x="1089" y="363"/>
                </a:lnTo>
                <a:lnTo>
                  <a:pt x="1091" y="349"/>
                </a:lnTo>
                <a:lnTo>
                  <a:pt x="1092" y="336"/>
                </a:lnTo>
                <a:lnTo>
                  <a:pt x="1095" y="325"/>
                </a:lnTo>
                <a:lnTo>
                  <a:pt x="1095" y="315"/>
                </a:lnTo>
                <a:lnTo>
                  <a:pt x="1094" y="303"/>
                </a:lnTo>
                <a:lnTo>
                  <a:pt x="1091" y="293"/>
                </a:lnTo>
                <a:lnTo>
                  <a:pt x="1089" y="284"/>
                </a:lnTo>
                <a:lnTo>
                  <a:pt x="1086" y="274"/>
                </a:lnTo>
                <a:lnTo>
                  <a:pt x="1084" y="263"/>
                </a:lnTo>
                <a:lnTo>
                  <a:pt x="1083" y="253"/>
                </a:lnTo>
                <a:lnTo>
                  <a:pt x="1088" y="249"/>
                </a:lnTo>
                <a:lnTo>
                  <a:pt x="1091" y="245"/>
                </a:lnTo>
                <a:lnTo>
                  <a:pt x="1093" y="240"/>
                </a:lnTo>
                <a:lnTo>
                  <a:pt x="1095" y="235"/>
                </a:lnTo>
                <a:lnTo>
                  <a:pt x="1097" y="224"/>
                </a:lnTo>
                <a:lnTo>
                  <a:pt x="1098" y="211"/>
                </a:lnTo>
                <a:lnTo>
                  <a:pt x="1098" y="205"/>
                </a:lnTo>
                <a:lnTo>
                  <a:pt x="1099" y="200"/>
                </a:lnTo>
                <a:lnTo>
                  <a:pt x="1101" y="194"/>
                </a:lnTo>
                <a:lnTo>
                  <a:pt x="1104" y="190"/>
                </a:lnTo>
                <a:lnTo>
                  <a:pt x="1107" y="185"/>
                </a:lnTo>
                <a:lnTo>
                  <a:pt x="1112" y="182"/>
                </a:lnTo>
                <a:lnTo>
                  <a:pt x="1119" y="179"/>
                </a:lnTo>
                <a:lnTo>
                  <a:pt x="1127" y="176"/>
                </a:lnTo>
                <a:lnTo>
                  <a:pt x="1176" y="175"/>
                </a:lnTo>
                <a:lnTo>
                  <a:pt x="1226" y="173"/>
                </a:lnTo>
                <a:lnTo>
                  <a:pt x="1277" y="173"/>
                </a:lnTo>
                <a:lnTo>
                  <a:pt x="1327" y="172"/>
                </a:lnTo>
                <a:lnTo>
                  <a:pt x="1378" y="172"/>
                </a:lnTo>
                <a:lnTo>
                  <a:pt x="1428" y="171"/>
                </a:lnTo>
                <a:lnTo>
                  <a:pt x="1479" y="171"/>
                </a:lnTo>
                <a:lnTo>
                  <a:pt x="1531" y="171"/>
                </a:lnTo>
                <a:lnTo>
                  <a:pt x="1582" y="170"/>
                </a:lnTo>
                <a:lnTo>
                  <a:pt x="1633" y="170"/>
                </a:lnTo>
                <a:lnTo>
                  <a:pt x="1683" y="170"/>
                </a:lnTo>
                <a:lnTo>
                  <a:pt x="1734" y="169"/>
                </a:lnTo>
                <a:lnTo>
                  <a:pt x="1784" y="169"/>
                </a:lnTo>
                <a:lnTo>
                  <a:pt x="1834" y="168"/>
                </a:lnTo>
                <a:lnTo>
                  <a:pt x="1883" y="167"/>
                </a:lnTo>
                <a:lnTo>
                  <a:pt x="1932" y="166"/>
                </a:lnTo>
                <a:lnTo>
                  <a:pt x="1962" y="167"/>
                </a:lnTo>
                <a:lnTo>
                  <a:pt x="1991" y="167"/>
                </a:lnTo>
                <a:lnTo>
                  <a:pt x="2018" y="168"/>
                </a:lnTo>
                <a:lnTo>
                  <a:pt x="2046" y="168"/>
                </a:lnTo>
                <a:lnTo>
                  <a:pt x="2072" y="167"/>
                </a:lnTo>
                <a:lnTo>
                  <a:pt x="2100" y="166"/>
                </a:lnTo>
                <a:lnTo>
                  <a:pt x="2127" y="164"/>
                </a:lnTo>
                <a:lnTo>
                  <a:pt x="2154" y="160"/>
                </a:lnTo>
                <a:lnTo>
                  <a:pt x="2202" y="163"/>
                </a:lnTo>
                <a:lnTo>
                  <a:pt x="2250" y="164"/>
                </a:lnTo>
                <a:lnTo>
                  <a:pt x="2298" y="164"/>
                </a:lnTo>
                <a:lnTo>
                  <a:pt x="2346" y="162"/>
                </a:lnTo>
                <a:lnTo>
                  <a:pt x="2393" y="161"/>
                </a:lnTo>
                <a:lnTo>
                  <a:pt x="2440" y="160"/>
                </a:lnTo>
                <a:lnTo>
                  <a:pt x="2486" y="160"/>
                </a:lnTo>
                <a:lnTo>
                  <a:pt x="2533" y="162"/>
                </a:lnTo>
                <a:lnTo>
                  <a:pt x="2570" y="159"/>
                </a:lnTo>
                <a:lnTo>
                  <a:pt x="2608" y="157"/>
                </a:lnTo>
                <a:lnTo>
                  <a:pt x="2627" y="156"/>
                </a:lnTo>
                <a:lnTo>
                  <a:pt x="2646" y="157"/>
                </a:lnTo>
                <a:lnTo>
                  <a:pt x="2665" y="158"/>
                </a:lnTo>
                <a:lnTo>
                  <a:pt x="2684" y="160"/>
                </a:lnTo>
                <a:lnTo>
                  <a:pt x="2695" y="158"/>
                </a:lnTo>
                <a:lnTo>
                  <a:pt x="2707" y="157"/>
                </a:lnTo>
                <a:lnTo>
                  <a:pt x="2719" y="156"/>
                </a:lnTo>
                <a:lnTo>
                  <a:pt x="2732" y="156"/>
                </a:lnTo>
                <a:lnTo>
                  <a:pt x="2756" y="156"/>
                </a:lnTo>
                <a:lnTo>
                  <a:pt x="2781" y="157"/>
                </a:lnTo>
                <a:lnTo>
                  <a:pt x="2804" y="158"/>
                </a:lnTo>
                <a:lnTo>
                  <a:pt x="2829" y="158"/>
                </a:lnTo>
                <a:lnTo>
                  <a:pt x="2852" y="158"/>
                </a:lnTo>
                <a:lnTo>
                  <a:pt x="2875" y="155"/>
                </a:lnTo>
                <a:lnTo>
                  <a:pt x="3087" y="153"/>
                </a:lnTo>
                <a:lnTo>
                  <a:pt x="3138" y="150"/>
                </a:lnTo>
                <a:lnTo>
                  <a:pt x="3188" y="149"/>
                </a:lnTo>
                <a:lnTo>
                  <a:pt x="3236" y="149"/>
                </a:lnTo>
                <a:lnTo>
                  <a:pt x="3284" y="149"/>
                </a:lnTo>
                <a:lnTo>
                  <a:pt x="3331" y="149"/>
                </a:lnTo>
                <a:lnTo>
                  <a:pt x="3379" y="148"/>
                </a:lnTo>
                <a:lnTo>
                  <a:pt x="3428" y="147"/>
                </a:lnTo>
                <a:lnTo>
                  <a:pt x="3478" y="145"/>
                </a:lnTo>
                <a:lnTo>
                  <a:pt x="3536" y="144"/>
                </a:lnTo>
                <a:lnTo>
                  <a:pt x="3594" y="144"/>
                </a:lnTo>
                <a:lnTo>
                  <a:pt x="3654" y="145"/>
                </a:lnTo>
                <a:lnTo>
                  <a:pt x="3713" y="146"/>
                </a:lnTo>
                <a:lnTo>
                  <a:pt x="3772" y="146"/>
                </a:lnTo>
                <a:lnTo>
                  <a:pt x="3831" y="146"/>
                </a:lnTo>
                <a:lnTo>
                  <a:pt x="3859" y="145"/>
                </a:lnTo>
                <a:lnTo>
                  <a:pt x="3889" y="144"/>
                </a:lnTo>
                <a:lnTo>
                  <a:pt x="3918" y="142"/>
                </a:lnTo>
                <a:lnTo>
                  <a:pt x="3946" y="140"/>
                </a:lnTo>
                <a:lnTo>
                  <a:pt x="3968" y="142"/>
                </a:lnTo>
                <a:lnTo>
                  <a:pt x="3990" y="143"/>
                </a:lnTo>
                <a:lnTo>
                  <a:pt x="4013" y="143"/>
                </a:lnTo>
                <a:lnTo>
                  <a:pt x="4035" y="142"/>
                </a:lnTo>
                <a:lnTo>
                  <a:pt x="4057" y="141"/>
                </a:lnTo>
                <a:lnTo>
                  <a:pt x="4079" y="140"/>
                </a:lnTo>
                <a:lnTo>
                  <a:pt x="4101" y="138"/>
                </a:lnTo>
                <a:lnTo>
                  <a:pt x="4121" y="138"/>
                </a:lnTo>
                <a:lnTo>
                  <a:pt x="4186" y="139"/>
                </a:lnTo>
                <a:lnTo>
                  <a:pt x="4351" y="140"/>
                </a:lnTo>
                <a:lnTo>
                  <a:pt x="4600" y="140"/>
                </a:lnTo>
                <a:lnTo>
                  <a:pt x="4920" y="141"/>
                </a:lnTo>
                <a:lnTo>
                  <a:pt x="5298" y="141"/>
                </a:lnTo>
                <a:lnTo>
                  <a:pt x="5716" y="140"/>
                </a:lnTo>
                <a:lnTo>
                  <a:pt x="6163" y="140"/>
                </a:lnTo>
                <a:lnTo>
                  <a:pt x="6624" y="139"/>
                </a:lnTo>
                <a:lnTo>
                  <a:pt x="7085" y="139"/>
                </a:lnTo>
                <a:lnTo>
                  <a:pt x="7532" y="138"/>
                </a:lnTo>
                <a:lnTo>
                  <a:pt x="7951" y="138"/>
                </a:lnTo>
                <a:lnTo>
                  <a:pt x="8328" y="138"/>
                </a:lnTo>
                <a:lnTo>
                  <a:pt x="8647" y="137"/>
                </a:lnTo>
                <a:lnTo>
                  <a:pt x="8897" y="138"/>
                </a:lnTo>
                <a:lnTo>
                  <a:pt x="9061" y="138"/>
                </a:lnTo>
                <a:lnTo>
                  <a:pt x="9127" y="139"/>
                </a:lnTo>
                <a:lnTo>
                  <a:pt x="9177" y="138"/>
                </a:lnTo>
                <a:lnTo>
                  <a:pt x="9226" y="137"/>
                </a:lnTo>
                <a:lnTo>
                  <a:pt x="9274" y="135"/>
                </a:lnTo>
                <a:lnTo>
                  <a:pt x="9322" y="134"/>
                </a:lnTo>
                <a:lnTo>
                  <a:pt x="9370" y="133"/>
                </a:lnTo>
                <a:lnTo>
                  <a:pt x="9417" y="133"/>
                </a:lnTo>
                <a:lnTo>
                  <a:pt x="9466" y="133"/>
                </a:lnTo>
                <a:lnTo>
                  <a:pt x="9515" y="134"/>
                </a:lnTo>
                <a:lnTo>
                  <a:pt x="9538" y="132"/>
                </a:lnTo>
                <a:lnTo>
                  <a:pt x="9561" y="131"/>
                </a:lnTo>
                <a:lnTo>
                  <a:pt x="9586" y="130"/>
                </a:lnTo>
                <a:lnTo>
                  <a:pt x="9610" y="129"/>
                </a:lnTo>
                <a:lnTo>
                  <a:pt x="9636" y="127"/>
                </a:lnTo>
                <a:lnTo>
                  <a:pt x="9661" y="126"/>
                </a:lnTo>
                <a:lnTo>
                  <a:pt x="9685" y="124"/>
                </a:lnTo>
                <a:lnTo>
                  <a:pt x="9709" y="122"/>
                </a:lnTo>
                <a:lnTo>
                  <a:pt x="9891" y="114"/>
                </a:lnTo>
                <a:lnTo>
                  <a:pt x="9900" y="118"/>
                </a:lnTo>
                <a:lnTo>
                  <a:pt x="9908" y="122"/>
                </a:lnTo>
                <a:lnTo>
                  <a:pt x="9916" y="127"/>
                </a:lnTo>
                <a:lnTo>
                  <a:pt x="9923" y="134"/>
                </a:lnTo>
                <a:lnTo>
                  <a:pt x="9930" y="141"/>
                </a:lnTo>
                <a:lnTo>
                  <a:pt x="9936" y="149"/>
                </a:lnTo>
                <a:lnTo>
                  <a:pt x="9940" y="157"/>
                </a:lnTo>
                <a:lnTo>
                  <a:pt x="9943" y="166"/>
                </a:lnTo>
                <a:lnTo>
                  <a:pt x="9941" y="184"/>
                </a:lnTo>
                <a:lnTo>
                  <a:pt x="9940" y="201"/>
                </a:lnTo>
                <a:lnTo>
                  <a:pt x="9938" y="218"/>
                </a:lnTo>
                <a:lnTo>
                  <a:pt x="9938" y="237"/>
                </a:lnTo>
                <a:lnTo>
                  <a:pt x="9938" y="254"/>
                </a:lnTo>
                <a:lnTo>
                  <a:pt x="9940" y="273"/>
                </a:lnTo>
                <a:lnTo>
                  <a:pt x="9942" y="290"/>
                </a:lnTo>
                <a:lnTo>
                  <a:pt x="9946" y="307"/>
                </a:lnTo>
                <a:lnTo>
                  <a:pt x="9950" y="328"/>
                </a:lnTo>
                <a:lnTo>
                  <a:pt x="9954" y="347"/>
                </a:lnTo>
                <a:lnTo>
                  <a:pt x="9960" y="367"/>
                </a:lnTo>
                <a:lnTo>
                  <a:pt x="9967" y="385"/>
                </a:lnTo>
                <a:lnTo>
                  <a:pt x="9975" y="404"/>
                </a:lnTo>
                <a:lnTo>
                  <a:pt x="9985" y="422"/>
                </a:lnTo>
                <a:lnTo>
                  <a:pt x="9995" y="440"/>
                </a:lnTo>
                <a:lnTo>
                  <a:pt x="10006" y="458"/>
                </a:lnTo>
                <a:lnTo>
                  <a:pt x="10017" y="474"/>
                </a:lnTo>
                <a:lnTo>
                  <a:pt x="10030" y="491"/>
                </a:lnTo>
                <a:lnTo>
                  <a:pt x="10043" y="507"/>
                </a:lnTo>
                <a:lnTo>
                  <a:pt x="10057" y="522"/>
                </a:lnTo>
                <a:lnTo>
                  <a:pt x="10071" y="537"/>
                </a:lnTo>
                <a:lnTo>
                  <a:pt x="10087" y="552"/>
                </a:lnTo>
                <a:lnTo>
                  <a:pt x="10102" y="566"/>
                </a:lnTo>
                <a:lnTo>
                  <a:pt x="10118" y="579"/>
                </a:lnTo>
                <a:lnTo>
                  <a:pt x="10128" y="593"/>
                </a:lnTo>
                <a:lnTo>
                  <a:pt x="10135" y="606"/>
                </a:lnTo>
                <a:lnTo>
                  <a:pt x="10141" y="620"/>
                </a:lnTo>
                <a:lnTo>
                  <a:pt x="10146" y="634"/>
                </a:lnTo>
                <a:lnTo>
                  <a:pt x="10149" y="650"/>
                </a:lnTo>
                <a:lnTo>
                  <a:pt x="10151" y="665"/>
                </a:lnTo>
                <a:lnTo>
                  <a:pt x="10152" y="681"/>
                </a:lnTo>
                <a:lnTo>
                  <a:pt x="10152" y="699"/>
                </a:lnTo>
                <a:close/>
                <a:moveTo>
                  <a:pt x="9921" y="1369"/>
                </a:moveTo>
                <a:lnTo>
                  <a:pt x="9919" y="1378"/>
                </a:lnTo>
                <a:lnTo>
                  <a:pt x="9918" y="1388"/>
                </a:lnTo>
                <a:lnTo>
                  <a:pt x="9917" y="1397"/>
                </a:lnTo>
                <a:lnTo>
                  <a:pt x="9917" y="1406"/>
                </a:lnTo>
                <a:lnTo>
                  <a:pt x="9918" y="1424"/>
                </a:lnTo>
                <a:lnTo>
                  <a:pt x="9919" y="1443"/>
                </a:lnTo>
                <a:lnTo>
                  <a:pt x="9921" y="1461"/>
                </a:lnTo>
                <a:lnTo>
                  <a:pt x="9921" y="1479"/>
                </a:lnTo>
                <a:lnTo>
                  <a:pt x="9920" y="1488"/>
                </a:lnTo>
                <a:lnTo>
                  <a:pt x="9919" y="1497"/>
                </a:lnTo>
                <a:lnTo>
                  <a:pt x="9918" y="1505"/>
                </a:lnTo>
                <a:lnTo>
                  <a:pt x="9915" y="1514"/>
                </a:lnTo>
                <a:lnTo>
                  <a:pt x="9798" y="1516"/>
                </a:lnTo>
                <a:lnTo>
                  <a:pt x="9581" y="1519"/>
                </a:lnTo>
                <a:lnTo>
                  <a:pt x="9279" y="1520"/>
                </a:lnTo>
                <a:lnTo>
                  <a:pt x="8906" y="1521"/>
                </a:lnTo>
                <a:lnTo>
                  <a:pt x="8477" y="1523"/>
                </a:lnTo>
                <a:lnTo>
                  <a:pt x="8004" y="1523"/>
                </a:lnTo>
                <a:lnTo>
                  <a:pt x="7504" y="1524"/>
                </a:lnTo>
                <a:lnTo>
                  <a:pt x="6989" y="1525"/>
                </a:lnTo>
                <a:lnTo>
                  <a:pt x="6474" y="1525"/>
                </a:lnTo>
                <a:lnTo>
                  <a:pt x="5974" y="1526"/>
                </a:lnTo>
                <a:lnTo>
                  <a:pt x="5503" y="1527"/>
                </a:lnTo>
                <a:lnTo>
                  <a:pt x="5074" y="1527"/>
                </a:lnTo>
                <a:lnTo>
                  <a:pt x="4703" y="1528"/>
                </a:lnTo>
                <a:lnTo>
                  <a:pt x="4402" y="1529"/>
                </a:lnTo>
                <a:lnTo>
                  <a:pt x="4187" y="1531"/>
                </a:lnTo>
                <a:lnTo>
                  <a:pt x="4072" y="1532"/>
                </a:lnTo>
                <a:lnTo>
                  <a:pt x="3995" y="1534"/>
                </a:lnTo>
                <a:lnTo>
                  <a:pt x="3918" y="1535"/>
                </a:lnTo>
                <a:lnTo>
                  <a:pt x="3841" y="1536"/>
                </a:lnTo>
                <a:lnTo>
                  <a:pt x="3765" y="1537"/>
                </a:lnTo>
                <a:lnTo>
                  <a:pt x="3689" y="1538"/>
                </a:lnTo>
                <a:lnTo>
                  <a:pt x="3613" y="1539"/>
                </a:lnTo>
                <a:lnTo>
                  <a:pt x="3537" y="1540"/>
                </a:lnTo>
                <a:lnTo>
                  <a:pt x="3462" y="1541"/>
                </a:lnTo>
                <a:lnTo>
                  <a:pt x="3386" y="1542"/>
                </a:lnTo>
                <a:lnTo>
                  <a:pt x="3310" y="1543"/>
                </a:lnTo>
                <a:lnTo>
                  <a:pt x="3235" y="1544"/>
                </a:lnTo>
                <a:lnTo>
                  <a:pt x="3159" y="1545"/>
                </a:lnTo>
                <a:lnTo>
                  <a:pt x="3083" y="1546"/>
                </a:lnTo>
                <a:lnTo>
                  <a:pt x="3008" y="1547"/>
                </a:lnTo>
                <a:lnTo>
                  <a:pt x="2932" y="1548"/>
                </a:lnTo>
                <a:lnTo>
                  <a:pt x="2856" y="1549"/>
                </a:lnTo>
                <a:lnTo>
                  <a:pt x="2789" y="1550"/>
                </a:lnTo>
                <a:lnTo>
                  <a:pt x="2720" y="1551"/>
                </a:lnTo>
                <a:lnTo>
                  <a:pt x="2653" y="1551"/>
                </a:lnTo>
                <a:lnTo>
                  <a:pt x="2586" y="1551"/>
                </a:lnTo>
                <a:lnTo>
                  <a:pt x="2517" y="1551"/>
                </a:lnTo>
                <a:lnTo>
                  <a:pt x="2450" y="1551"/>
                </a:lnTo>
                <a:lnTo>
                  <a:pt x="2381" y="1551"/>
                </a:lnTo>
                <a:lnTo>
                  <a:pt x="2314" y="1551"/>
                </a:lnTo>
                <a:lnTo>
                  <a:pt x="2246" y="1552"/>
                </a:lnTo>
                <a:lnTo>
                  <a:pt x="2179" y="1552"/>
                </a:lnTo>
                <a:lnTo>
                  <a:pt x="2110" y="1552"/>
                </a:lnTo>
                <a:lnTo>
                  <a:pt x="2044" y="1552"/>
                </a:lnTo>
                <a:lnTo>
                  <a:pt x="1976" y="1553"/>
                </a:lnTo>
                <a:lnTo>
                  <a:pt x="1909" y="1554"/>
                </a:lnTo>
                <a:lnTo>
                  <a:pt x="1842" y="1555"/>
                </a:lnTo>
                <a:lnTo>
                  <a:pt x="1776" y="1556"/>
                </a:lnTo>
                <a:lnTo>
                  <a:pt x="1759" y="1558"/>
                </a:lnTo>
                <a:lnTo>
                  <a:pt x="1740" y="1559"/>
                </a:lnTo>
                <a:lnTo>
                  <a:pt x="1721" y="1559"/>
                </a:lnTo>
                <a:lnTo>
                  <a:pt x="1702" y="1558"/>
                </a:lnTo>
                <a:lnTo>
                  <a:pt x="1683" y="1558"/>
                </a:lnTo>
                <a:lnTo>
                  <a:pt x="1664" y="1558"/>
                </a:lnTo>
                <a:lnTo>
                  <a:pt x="1655" y="1559"/>
                </a:lnTo>
                <a:lnTo>
                  <a:pt x="1646" y="1560"/>
                </a:lnTo>
                <a:lnTo>
                  <a:pt x="1637" y="1561"/>
                </a:lnTo>
                <a:lnTo>
                  <a:pt x="1628" y="1563"/>
                </a:lnTo>
                <a:lnTo>
                  <a:pt x="1606" y="1561"/>
                </a:lnTo>
                <a:lnTo>
                  <a:pt x="1584" y="1561"/>
                </a:lnTo>
                <a:lnTo>
                  <a:pt x="1560" y="1562"/>
                </a:lnTo>
                <a:lnTo>
                  <a:pt x="1538" y="1563"/>
                </a:lnTo>
                <a:lnTo>
                  <a:pt x="1515" y="1565"/>
                </a:lnTo>
                <a:lnTo>
                  <a:pt x="1493" y="1565"/>
                </a:lnTo>
                <a:lnTo>
                  <a:pt x="1482" y="1563"/>
                </a:lnTo>
                <a:lnTo>
                  <a:pt x="1470" y="1563"/>
                </a:lnTo>
                <a:lnTo>
                  <a:pt x="1460" y="1561"/>
                </a:lnTo>
                <a:lnTo>
                  <a:pt x="1450" y="1560"/>
                </a:lnTo>
                <a:lnTo>
                  <a:pt x="1413" y="1561"/>
                </a:lnTo>
                <a:lnTo>
                  <a:pt x="1377" y="1561"/>
                </a:lnTo>
                <a:lnTo>
                  <a:pt x="1340" y="1561"/>
                </a:lnTo>
                <a:lnTo>
                  <a:pt x="1303" y="1560"/>
                </a:lnTo>
                <a:lnTo>
                  <a:pt x="1266" y="1561"/>
                </a:lnTo>
                <a:lnTo>
                  <a:pt x="1228" y="1561"/>
                </a:lnTo>
                <a:lnTo>
                  <a:pt x="1191" y="1563"/>
                </a:lnTo>
                <a:lnTo>
                  <a:pt x="1154" y="1567"/>
                </a:lnTo>
                <a:lnTo>
                  <a:pt x="1148" y="1562"/>
                </a:lnTo>
                <a:lnTo>
                  <a:pt x="1144" y="1558"/>
                </a:lnTo>
                <a:lnTo>
                  <a:pt x="1141" y="1554"/>
                </a:lnTo>
                <a:lnTo>
                  <a:pt x="1139" y="1549"/>
                </a:lnTo>
                <a:lnTo>
                  <a:pt x="1138" y="1544"/>
                </a:lnTo>
                <a:lnTo>
                  <a:pt x="1138" y="1538"/>
                </a:lnTo>
                <a:lnTo>
                  <a:pt x="1138" y="1533"/>
                </a:lnTo>
                <a:lnTo>
                  <a:pt x="1139" y="1527"/>
                </a:lnTo>
                <a:lnTo>
                  <a:pt x="1141" y="1514"/>
                </a:lnTo>
                <a:lnTo>
                  <a:pt x="1144" y="1502"/>
                </a:lnTo>
                <a:lnTo>
                  <a:pt x="1145" y="1495"/>
                </a:lnTo>
                <a:lnTo>
                  <a:pt x="1145" y="1489"/>
                </a:lnTo>
                <a:lnTo>
                  <a:pt x="1145" y="1483"/>
                </a:lnTo>
                <a:lnTo>
                  <a:pt x="1145" y="1478"/>
                </a:lnTo>
                <a:lnTo>
                  <a:pt x="1144" y="1458"/>
                </a:lnTo>
                <a:lnTo>
                  <a:pt x="1141" y="1440"/>
                </a:lnTo>
                <a:lnTo>
                  <a:pt x="1138" y="1422"/>
                </a:lnTo>
                <a:lnTo>
                  <a:pt x="1134" y="1404"/>
                </a:lnTo>
                <a:lnTo>
                  <a:pt x="1129" y="1388"/>
                </a:lnTo>
                <a:lnTo>
                  <a:pt x="1123" y="1371"/>
                </a:lnTo>
                <a:lnTo>
                  <a:pt x="1115" y="1355"/>
                </a:lnTo>
                <a:lnTo>
                  <a:pt x="1106" y="1340"/>
                </a:lnTo>
                <a:lnTo>
                  <a:pt x="1097" y="1324"/>
                </a:lnTo>
                <a:lnTo>
                  <a:pt x="1087" y="1310"/>
                </a:lnTo>
                <a:lnTo>
                  <a:pt x="1076" y="1297"/>
                </a:lnTo>
                <a:lnTo>
                  <a:pt x="1063" y="1283"/>
                </a:lnTo>
                <a:lnTo>
                  <a:pt x="1051" y="1271"/>
                </a:lnTo>
                <a:lnTo>
                  <a:pt x="1037" y="1260"/>
                </a:lnTo>
                <a:lnTo>
                  <a:pt x="1021" y="1249"/>
                </a:lnTo>
                <a:lnTo>
                  <a:pt x="1006" y="1238"/>
                </a:lnTo>
                <a:lnTo>
                  <a:pt x="999" y="1234"/>
                </a:lnTo>
                <a:lnTo>
                  <a:pt x="993" y="1230"/>
                </a:lnTo>
                <a:lnTo>
                  <a:pt x="987" y="1224"/>
                </a:lnTo>
                <a:lnTo>
                  <a:pt x="982" y="1219"/>
                </a:lnTo>
                <a:lnTo>
                  <a:pt x="977" y="1213"/>
                </a:lnTo>
                <a:lnTo>
                  <a:pt x="972" y="1207"/>
                </a:lnTo>
                <a:lnTo>
                  <a:pt x="968" y="1200"/>
                </a:lnTo>
                <a:lnTo>
                  <a:pt x="965" y="1192"/>
                </a:lnTo>
                <a:lnTo>
                  <a:pt x="960" y="1178"/>
                </a:lnTo>
                <a:lnTo>
                  <a:pt x="956" y="1163"/>
                </a:lnTo>
                <a:lnTo>
                  <a:pt x="955" y="1148"/>
                </a:lnTo>
                <a:lnTo>
                  <a:pt x="954" y="1132"/>
                </a:lnTo>
                <a:lnTo>
                  <a:pt x="954" y="1125"/>
                </a:lnTo>
                <a:lnTo>
                  <a:pt x="955" y="1119"/>
                </a:lnTo>
                <a:lnTo>
                  <a:pt x="956" y="1113"/>
                </a:lnTo>
                <a:lnTo>
                  <a:pt x="958" y="1107"/>
                </a:lnTo>
                <a:lnTo>
                  <a:pt x="961" y="1100"/>
                </a:lnTo>
                <a:lnTo>
                  <a:pt x="964" y="1095"/>
                </a:lnTo>
                <a:lnTo>
                  <a:pt x="968" y="1090"/>
                </a:lnTo>
                <a:lnTo>
                  <a:pt x="972" y="1085"/>
                </a:lnTo>
                <a:lnTo>
                  <a:pt x="977" y="1082"/>
                </a:lnTo>
                <a:lnTo>
                  <a:pt x="982" y="1080"/>
                </a:lnTo>
                <a:lnTo>
                  <a:pt x="987" y="1079"/>
                </a:lnTo>
                <a:lnTo>
                  <a:pt x="993" y="1078"/>
                </a:lnTo>
                <a:lnTo>
                  <a:pt x="998" y="1079"/>
                </a:lnTo>
                <a:lnTo>
                  <a:pt x="1003" y="1080"/>
                </a:lnTo>
                <a:lnTo>
                  <a:pt x="1008" y="1082"/>
                </a:lnTo>
                <a:lnTo>
                  <a:pt x="1012" y="1085"/>
                </a:lnTo>
                <a:lnTo>
                  <a:pt x="1017" y="1090"/>
                </a:lnTo>
                <a:lnTo>
                  <a:pt x="1021" y="1096"/>
                </a:lnTo>
                <a:lnTo>
                  <a:pt x="1025" y="1103"/>
                </a:lnTo>
                <a:lnTo>
                  <a:pt x="1027" y="1109"/>
                </a:lnTo>
                <a:lnTo>
                  <a:pt x="1031" y="1121"/>
                </a:lnTo>
                <a:lnTo>
                  <a:pt x="1035" y="1134"/>
                </a:lnTo>
                <a:lnTo>
                  <a:pt x="1037" y="1140"/>
                </a:lnTo>
                <a:lnTo>
                  <a:pt x="1040" y="1146"/>
                </a:lnTo>
                <a:lnTo>
                  <a:pt x="1043" y="1152"/>
                </a:lnTo>
                <a:lnTo>
                  <a:pt x="1046" y="1158"/>
                </a:lnTo>
                <a:lnTo>
                  <a:pt x="1051" y="1162"/>
                </a:lnTo>
                <a:lnTo>
                  <a:pt x="1056" y="1167"/>
                </a:lnTo>
                <a:lnTo>
                  <a:pt x="1063" y="1170"/>
                </a:lnTo>
                <a:lnTo>
                  <a:pt x="1071" y="1173"/>
                </a:lnTo>
                <a:lnTo>
                  <a:pt x="1083" y="1177"/>
                </a:lnTo>
                <a:lnTo>
                  <a:pt x="1096" y="1179"/>
                </a:lnTo>
                <a:lnTo>
                  <a:pt x="1109" y="1181"/>
                </a:lnTo>
                <a:lnTo>
                  <a:pt x="1122" y="1181"/>
                </a:lnTo>
                <a:lnTo>
                  <a:pt x="1129" y="1181"/>
                </a:lnTo>
                <a:lnTo>
                  <a:pt x="1135" y="1179"/>
                </a:lnTo>
                <a:lnTo>
                  <a:pt x="1141" y="1178"/>
                </a:lnTo>
                <a:lnTo>
                  <a:pt x="1146" y="1175"/>
                </a:lnTo>
                <a:lnTo>
                  <a:pt x="1152" y="1172"/>
                </a:lnTo>
                <a:lnTo>
                  <a:pt x="1157" y="1168"/>
                </a:lnTo>
                <a:lnTo>
                  <a:pt x="1162" y="1163"/>
                </a:lnTo>
                <a:lnTo>
                  <a:pt x="1167" y="1157"/>
                </a:lnTo>
                <a:lnTo>
                  <a:pt x="1175" y="1149"/>
                </a:lnTo>
                <a:lnTo>
                  <a:pt x="1181" y="1139"/>
                </a:lnTo>
                <a:lnTo>
                  <a:pt x="1187" y="1129"/>
                </a:lnTo>
                <a:lnTo>
                  <a:pt x="1191" y="1119"/>
                </a:lnTo>
                <a:lnTo>
                  <a:pt x="1194" y="1108"/>
                </a:lnTo>
                <a:lnTo>
                  <a:pt x="1197" y="1096"/>
                </a:lnTo>
                <a:lnTo>
                  <a:pt x="1198" y="1084"/>
                </a:lnTo>
                <a:lnTo>
                  <a:pt x="1199" y="1073"/>
                </a:lnTo>
                <a:lnTo>
                  <a:pt x="1199" y="1061"/>
                </a:lnTo>
                <a:lnTo>
                  <a:pt x="1198" y="1048"/>
                </a:lnTo>
                <a:lnTo>
                  <a:pt x="1197" y="1036"/>
                </a:lnTo>
                <a:lnTo>
                  <a:pt x="1195" y="1025"/>
                </a:lnTo>
                <a:lnTo>
                  <a:pt x="1192" y="1014"/>
                </a:lnTo>
                <a:lnTo>
                  <a:pt x="1189" y="1002"/>
                </a:lnTo>
                <a:lnTo>
                  <a:pt x="1186" y="991"/>
                </a:lnTo>
                <a:lnTo>
                  <a:pt x="1182" y="982"/>
                </a:lnTo>
                <a:lnTo>
                  <a:pt x="1180" y="976"/>
                </a:lnTo>
                <a:lnTo>
                  <a:pt x="1177" y="971"/>
                </a:lnTo>
                <a:lnTo>
                  <a:pt x="1174" y="966"/>
                </a:lnTo>
                <a:lnTo>
                  <a:pt x="1170" y="961"/>
                </a:lnTo>
                <a:lnTo>
                  <a:pt x="1163" y="952"/>
                </a:lnTo>
                <a:lnTo>
                  <a:pt x="1154" y="944"/>
                </a:lnTo>
                <a:lnTo>
                  <a:pt x="1147" y="936"/>
                </a:lnTo>
                <a:lnTo>
                  <a:pt x="1141" y="927"/>
                </a:lnTo>
                <a:lnTo>
                  <a:pt x="1139" y="922"/>
                </a:lnTo>
                <a:lnTo>
                  <a:pt x="1138" y="917"/>
                </a:lnTo>
                <a:lnTo>
                  <a:pt x="1138" y="911"/>
                </a:lnTo>
                <a:lnTo>
                  <a:pt x="1139" y="905"/>
                </a:lnTo>
                <a:lnTo>
                  <a:pt x="1150" y="887"/>
                </a:lnTo>
                <a:lnTo>
                  <a:pt x="1162" y="868"/>
                </a:lnTo>
                <a:lnTo>
                  <a:pt x="1171" y="849"/>
                </a:lnTo>
                <a:lnTo>
                  <a:pt x="1178" y="830"/>
                </a:lnTo>
                <a:lnTo>
                  <a:pt x="1180" y="819"/>
                </a:lnTo>
                <a:lnTo>
                  <a:pt x="1182" y="809"/>
                </a:lnTo>
                <a:lnTo>
                  <a:pt x="1184" y="799"/>
                </a:lnTo>
                <a:lnTo>
                  <a:pt x="1185" y="789"/>
                </a:lnTo>
                <a:lnTo>
                  <a:pt x="1185" y="779"/>
                </a:lnTo>
                <a:lnTo>
                  <a:pt x="1185" y="768"/>
                </a:lnTo>
                <a:lnTo>
                  <a:pt x="1184" y="758"/>
                </a:lnTo>
                <a:lnTo>
                  <a:pt x="1182" y="748"/>
                </a:lnTo>
                <a:lnTo>
                  <a:pt x="1178" y="732"/>
                </a:lnTo>
                <a:lnTo>
                  <a:pt x="1174" y="715"/>
                </a:lnTo>
                <a:lnTo>
                  <a:pt x="1169" y="700"/>
                </a:lnTo>
                <a:lnTo>
                  <a:pt x="1163" y="685"/>
                </a:lnTo>
                <a:lnTo>
                  <a:pt x="1158" y="677"/>
                </a:lnTo>
                <a:lnTo>
                  <a:pt x="1154" y="670"/>
                </a:lnTo>
                <a:lnTo>
                  <a:pt x="1149" y="664"/>
                </a:lnTo>
                <a:lnTo>
                  <a:pt x="1144" y="658"/>
                </a:lnTo>
                <a:lnTo>
                  <a:pt x="1138" y="652"/>
                </a:lnTo>
                <a:lnTo>
                  <a:pt x="1132" y="647"/>
                </a:lnTo>
                <a:lnTo>
                  <a:pt x="1125" y="642"/>
                </a:lnTo>
                <a:lnTo>
                  <a:pt x="1117" y="637"/>
                </a:lnTo>
                <a:lnTo>
                  <a:pt x="1098" y="634"/>
                </a:lnTo>
                <a:lnTo>
                  <a:pt x="1078" y="632"/>
                </a:lnTo>
                <a:lnTo>
                  <a:pt x="1069" y="632"/>
                </a:lnTo>
                <a:lnTo>
                  <a:pt x="1057" y="632"/>
                </a:lnTo>
                <a:lnTo>
                  <a:pt x="1047" y="634"/>
                </a:lnTo>
                <a:lnTo>
                  <a:pt x="1037" y="639"/>
                </a:lnTo>
                <a:lnTo>
                  <a:pt x="1025" y="649"/>
                </a:lnTo>
                <a:lnTo>
                  <a:pt x="1011" y="658"/>
                </a:lnTo>
                <a:lnTo>
                  <a:pt x="1005" y="664"/>
                </a:lnTo>
                <a:lnTo>
                  <a:pt x="1001" y="669"/>
                </a:lnTo>
                <a:lnTo>
                  <a:pt x="999" y="673"/>
                </a:lnTo>
                <a:lnTo>
                  <a:pt x="998" y="676"/>
                </a:lnTo>
                <a:lnTo>
                  <a:pt x="997" y="680"/>
                </a:lnTo>
                <a:lnTo>
                  <a:pt x="997" y="686"/>
                </a:lnTo>
                <a:lnTo>
                  <a:pt x="999" y="694"/>
                </a:lnTo>
                <a:lnTo>
                  <a:pt x="999" y="702"/>
                </a:lnTo>
                <a:lnTo>
                  <a:pt x="999" y="710"/>
                </a:lnTo>
                <a:lnTo>
                  <a:pt x="998" y="718"/>
                </a:lnTo>
                <a:lnTo>
                  <a:pt x="996" y="726"/>
                </a:lnTo>
                <a:lnTo>
                  <a:pt x="993" y="735"/>
                </a:lnTo>
                <a:lnTo>
                  <a:pt x="989" y="743"/>
                </a:lnTo>
                <a:lnTo>
                  <a:pt x="985" y="750"/>
                </a:lnTo>
                <a:lnTo>
                  <a:pt x="979" y="754"/>
                </a:lnTo>
                <a:lnTo>
                  <a:pt x="972" y="758"/>
                </a:lnTo>
                <a:lnTo>
                  <a:pt x="965" y="761"/>
                </a:lnTo>
                <a:lnTo>
                  <a:pt x="958" y="763"/>
                </a:lnTo>
                <a:lnTo>
                  <a:pt x="952" y="764"/>
                </a:lnTo>
                <a:lnTo>
                  <a:pt x="945" y="764"/>
                </a:lnTo>
                <a:lnTo>
                  <a:pt x="939" y="762"/>
                </a:lnTo>
                <a:lnTo>
                  <a:pt x="933" y="760"/>
                </a:lnTo>
                <a:lnTo>
                  <a:pt x="927" y="751"/>
                </a:lnTo>
                <a:lnTo>
                  <a:pt x="923" y="743"/>
                </a:lnTo>
                <a:lnTo>
                  <a:pt x="921" y="734"/>
                </a:lnTo>
                <a:lnTo>
                  <a:pt x="919" y="723"/>
                </a:lnTo>
                <a:lnTo>
                  <a:pt x="919" y="714"/>
                </a:lnTo>
                <a:lnTo>
                  <a:pt x="920" y="704"/>
                </a:lnTo>
                <a:lnTo>
                  <a:pt x="921" y="694"/>
                </a:lnTo>
                <a:lnTo>
                  <a:pt x="923" y="682"/>
                </a:lnTo>
                <a:lnTo>
                  <a:pt x="934" y="663"/>
                </a:lnTo>
                <a:lnTo>
                  <a:pt x="946" y="645"/>
                </a:lnTo>
                <a:lnTo>
                  <a:pt x="959" y="626"/>
                </a:lnTo>
                <a:lnTo>
                  <a:pt x="973" y="609"/>
                </a:lnTo>
                <a:lnTo>
                  <a:pt x="1003" y="576"/>
                </a:lnTo>
                <a:lnTo>
                  <a:pt x="1034" y="543"/>
                </a:lnTo>
                <a:lnTo>
                  <a:pt x="1049" y="527"/>
                </a:lnTo>
                <a:lnTo>
                  <a:pt x="1063" y="510"/>
                </a:lnTo>
                <a:lnTo>
                  <a:pt x="1078" y="492"/>
                </a:lnTo>
                <a:lnTo>
                  <a:pt x="1090" y="475"/>
                </a:lnTo>
                <a:lnTo>
                  <a:pt x="1102" y="457"/>
                </a:lnTo>
                <a:lnTo>
                  <a:pt x="1111" y="437"/>
                </a:lnTo>
                <a:lnTo>
                  <a:pt x="1117" y="427"/>
                </a:lnTo>
                <a:lnTo>
                  <a:pt x="1120" y="416"/>
                </a:lnTo>
                <a:lnTo>
                  <a:pt x="1124" y="405"/>
                </a:lnTo>
                <a:lnTo>
                  <a:pt x="1127" y="394"/>
                </a:lnTo>
                <a:lnTo>
                  <a:pt x="1132" y="377"/>
                </a:lnTo>
                <a:lnTo>
                  <a:pt x="1136" y="358"/>
                </a:lnTo>
                <a:lnTo>
                  <a:pt x="1139" y="340"/>
                </a:lnTo>
                <a:lnTo>
                  <a:pt x="1140" y="322"/>
                </a:lnTo>
                <a:lnTo>
                  <a:pt x="1139" y="303"/>
                </a:lnTo>
                <a:lnTo>
                  <a:pt x="1138" y="285"/>
                </a:lnTo>
                <a:lnTo>
                  <a:pt x="1136" y="268"/>
                </a:lnTo>
                <a:lnTo>
                  <a:pt x="1133" y="249"/>
                </a:lnTo>
                <a:lnTo>
                  <a:pt x="1138" y="244"/>
                </a:lnTo>
                <a:lnTo>
                  <a:pt x="1144" y="240"/>
                </a:lnTo>
                <a:lnTo>
                  <a:pt x="1151" y="237"/>
                </a:lnTo>
                <a:lnTo>
                  <a:pt x="1157" y="235"/>
                </a:lnTo>
                <a:lnTo>
                  <a:pt x="1165" y="234"/>
                </a:lnTo>
                <a:lnTo>
                  <a:pt x="1173" y="234"/>
                </a:lnTo>
                <a:lnTo>
                  <a:pt x="1180" y="235"/>
                </a:lnTo>
                <a:lnTo>
                  <a:pt x="1188" y="237"/>
                </a:lnTo>
                <a:lnTo>
                  <a:pt x="1252" y="234"/>
                </a:lnTo>
                <a:lnTo>
                  <a:pt x="1314" y="232"/>
                </a:lnTo>
                <a:lnTo>
                  <a:pt x="1375" y="232"/>
                </a:lnTo>
                <a:lnTo>
                  <a:pt x="1437" y="232"/>
                </a:lnTo>
                <a:lnTo>
                  <a:pt x="1496" y="233"/>
                </a:lnTo>
                <a:lnTo>
                  <a:pt x="1556" y="233"/>
                </a:lnTo>
                <a:lnTo>
                  <a:pt x="1616" y="231"/>
                </a:lnTo>
                <a:lnTo>
                  <a:pt x="1677" y="228"/>
                </a:lnTo>
                <a:lnTo>
                  <a:pt x="1754" y="227"/>
                </a:lnTo>
                <a:lnTo>
                  <a:pt x="1831" y="226"/>
                </a:lnTo>
                <a:lnTo>
                  <a:pt x="1908" y="225"/>
                </a:lnTo>
                <a:lnTo>
                  <a:pt x="1985" y="224"/>
                </a:lnTo>
                <a:lnTo>
                  <a:pt x="2062" y="223"/>
                </a:lnTo>
                <a:lnTo>
                  <a:pt x="2140" y="222"/>
                </a:lnTo>
                <a:lnTo>
                  <a:pt x="2218" y="220"/>
                </a:lnTo>
                <a:lnTo>
                  <a:pt x="2294" y="219"/>
                </a:lnTo>
                <a:lnTo>
                  <a:pt x="2372" y="217"/>
                </a:lnTo>
                <a:lnTo>
                  <a:pt x="2449" y="216"/>
                </a:lnTo>
                <a:lnTo>
                  <a:pt x="2526" y="215"/>
                </a:lnTo>
                <a:lnTo>
                  <a:pt x="2604" y="214"/>
                </a:lnTo>
                <a:lnTo>
                  <a:pt x="2681" y="213"/>
                </a:lnTo>
                <a:lnTo>
                  <a:pt x="2757" y="212"/>
                </a:lnTo>
                <a:lnTo>
                  <a:pt x="2835" y="211"/>
                </a:lnTo>
                <a:lnTo>
                  <a:pt x="2912" y="210"/>
                </a:lnTo>
                <a:lnTo>
                  <a:pt x="2981" y="209"/>
                </a:lnTo>
                <a:lnTo>
                  <a:pt x="3052" y="208"/>
                </a:lnTo>
                <a:lnTo>
                  <a:pt x="3124" y="209"/>
                </a:lnTo>
                <a:lnTo>
                  <a:pt x="3197" y="209"/>
                </a:lnTo>
                <a:lnTo>
                  <a:pt x="3270" y="210"/>
                </a:lnTo>
                <a:lnTo>
                  <a:pt x="3343" y="210"/>
                </a:lnTo>
                <a:lnTo>
                  <a:pt x="3416" y="209"/>
                </a:lnTo>
                <a:lnTo>
                  <a:pt x="3487" y="206"/>
                </a:lnTo>
                <a:lnTo>
                  <a:pt x="3635" y="205"/>
                </a:lnTo>
                <a:lnTo>
                  <a:pt x="3883" y="204"/>
                </a:lnTo>
                <a:lnTo>
                  <a:pt x="4213" y="203"/>
                </a:lnTo>
                <a:lnTo>
                  <a:pt x="4615" y="201"/>
                </a:lnTo>
                <a:lnTo>
                  <a:pt x="5072" y="200"/>
                </a:lnTo>
                <a:lnTo>
                  <a:pt x="5572" y="199"/>
                </a:lnTo>
                <a:lnTo>
                  <a:pt x="6098" y="197"/>
                </a:lnTo>
                <a:lnTo>
                  <a:pt x="6640" y="196"/>
                </a:lnTo>
                <a:lnTo>
                  <a:pt x="7181" y="194"/>
                </a:lnTo>
                <a:lnTo>
                  <a:pt x="7708" y="193"/>
                </a:lnTo>
                <a:lnTo>
                  <a:pt x="8206" y="191"/>
                </a:lnTo>
                <a:lnTo>
                  <a:pt x="8663" y="190"/>
                </a:lnTo>
                <a:lnTo>
                  <a:pt x="9063" y="188"/>
                </a:lnTo>
                <a:lnTo>
                  <a:pt x="9392" y="187"/>
                </a:lnTo>
                <a:lnTo>
                  <a:pt x="9637" y="185"/>
                </a:lnTo>
                <a:lnTo>
                  <a:pt x="9783" y="183"/>
                </a:lnTo>
                <a:lnTo>
                  <a:pt x="9795" y="185"/>
                </a:lnTo>
                <a:lnTo>
                  <a:pt x="9809" y="186"/>
                </a:lnTo>
                <a:lnTo>
                  <a:pt x="9822" y="185"/>
                </a:lnTo>
                <a:lnTo>
                  <a:pt x="9836" y="184"/>
                </a:lnTo>
                <a:lnTo>
                  <a:pt x="9844" y="184"/>
                </a:lnTo>
                <a:lnTo>
                  <a:pt x="9850" y="184"/>
                </a:lnTo>
                <a:lnTo>
                  <a:pt x="9856" y="185"/>
                </a:lnTo>
                <a:lnTo>
                  <a:pt x="9861" y="186"/>
                </a:lnTo>
                <a:lnTo>
                  <a:pt x="9866" y="188"/>
                </a:lnTo>
                <a:lnTo>
                  <a:pt x="9871" y="191"/>
                </a:lnTo>
                <a:lnTo>
                  <a:pt x="9875" y="195"/>
                </a:lnTo>
                <a:lnTo>
                  <a:pt x="9878" y="200"/>
                </a:lnTo>
                <a:lnTo>
                  <a:pt x="9877" y="223"/>
                </a:lnTo>
                <a:lnTo>
                  <a:pt x="9877" y="244"/>
                </a:lnTo>
                <a:lnTo>
                  <a:pt x="9877" y="265"/>
                </a:lnTo>
                <a:lnTo>
                  <a:pt x="9879" y="287"/>
                </a:lnTo>
                <a:lnTo>
                  <a:pt x="9881" y="307"/>
                </a:lnTo>
                <a:lnTo>
                  <a:pt x="9885" y="328"/>
                </a:lnTo>
                <a:lnTo>
                  <a:pt x="9891" y="348"/>
                </a:lnTo>
                <a:lnTo>
                  <a:pt x="9897" y="369"/>
                </a:lnTo>
                <a:lnTo>
                  <a:pt x="9904" y="388"/>
                </a:lnTo>
                <a:lnTo>
                  <a:pt x="9912" y="407"/>
                </a:lnTo>
                <a:lnTo>
                  <a:pt x="9921" y="425"/>
                </a:lnTo>
                <a:lnTo>
                  <a:pt x="9931" y="443"/>
                </a:lnTo>
                <a:lnTo>
                  <a:pt x="9944" y="461"/>
                </a:lnTo>
                <a:lnTo>
                  <a:pt x="9956" y="478"/>
                </a:lnTo>
                <a:lnTo>
                  <a:pt x="9970" y="494"/>
                </a:lnTo>
                <a:lnTo>
                  <a:pt x="9986" y="510"/>
                </a:lnTo>
                <a:lnTo>
                  <a:pt x="9994" y="520"/>
                </a:lnTo>
                <a:lnTo>
                  <a:pt x="10004" y="530"/>
                </a:lnTo>
                <a:lnTo>
                  <a:pt x="10013" y="540"/>
                </a:lnTo>
                <a:lnTo>
                  <a:pt x="10024" y="550"/>
                </a:lnTo>
                <a:lnTo>
                  <a:pt x="10046" y="570"/>
                </a:lnTo>
                <a:lnTo>
                  <a:pt x="10066" y="590"/>
                </a:lnTo>
                <a:lnTo>
                  <a:pt x="10076" y="602"/>
                </a:lnTo>
                <a:lnTo>
                  <a:pt x="10084" y="613"/>
                </a:lnTo>
                <a:lnTo>
                  <a:pt x="10090" y="625"/>
                </a:lnTo>
                <a:lnTo>
                  <a:pt x="10094" y="637"/>
                </a:lnTo>
                <a:lnTo>
                  <a:pt x="10096" y="644"/>
                </a:lnTo>
                <a:lnTo>
                  <a:pt x="10097" y="650"/>
                </a:lnTo>
                <a:lnTo>
                  <a:pt x="10097" y="657"/>
                </a:lnTo>
                <a:lnTo>
                  <a:pt x="10096" y="664"/>
                </a:lnTo>
                <a:lnTo>
                  <a:pt x="10095" y="671"/>
                </a:lnTo>
                <a:lnTo>
                  <a:pt x="10094" y="678"/>
                </a:lnTo>
                <a:lnTo>
                  <a:pt x="10091" y="686"/>
                </a:lnTo>
                <a:lnTo>
                  <a:pt x="10088" y="694"/>
                </a:lnTo>
                <a:lnTo>
                  <a:pt x="10083" y="695"/>
                </a:lnTo>
                <a:lnTo>
                  <a:pt x="10078" y="697"/>
                </a:lnTo>
                <a:lnTo>
                  <a:pt x="10072" y="697"/>
                </a:lnTo>
                <a:lnTo>
                  <a:pt x="10068" y="697"/>
                </a:lnTo>
                <a:lnTo>
                  <a:pt x="10059" y="695"/>
                </a:lnTo>
                <a:lnTo>
                  <a:pt x="10051" y="692"/>
                </a:lnTo>
                <a:lnTo>
                  <a:pt x="10043" y="687"/>
                </a:lnTo>
                <a:lnTo>
                  <a:pt x="10035" y="681"/>
                </a:lnTo>
                <a:lnTo>
                  <a:pt x="10026" y="674"/>
                </a:lnTo>
                <a:lnTo>
                  <a:pt x="10019" y="667"/>
                </a:lnTo>
                <a:lnTo>
                  <a:pt x="10011" y="660"/>
                </a:lnTo>
                <a:lnTo>
                  <a:pt x="10003" y="654"/>
                </a:lnTo>
                <a:lnTo>
                  <a:pt x="9995" y="647"/>
                </a:lnTo>
                <a:lnTo>
                  <a:pt x="9987" y="642"/>
                </a:lnTo>
                <a:lnTo>
                  <a:pt x="9977" y="637"/>
                </a:lnTo>
                <a:lnTo>
                  <a:pt x="9967" y="635"/>
                </a:lnTo>
                <a:lnTo>
                  <a:pt x="9962" y="634"/>
                </a:lnTo>
                <a:lnTo>
                  <a:pt x="9957" y="634"/>
                </a:lnTo>
                <a:lnTo>
                  <a:pt x="9952" y="635"/>
                </a:lnTo>
                <a:lnTo>
                  <a:pt x="9946" y="636"/>
                </a:lnTo>
                <a:lnTo>
                  <a:pt x="9932" y="641"/>
                </a:lnTo>
                <a:lnTo>
                  <a:pt x="9920" y="646"/>
                </a:lnTo>
                <a:lnTo>
                  <a:pt x="9908" y="652"/>
                </a:lnTo>
                <a:lnTo>
                  <a:pt x="9897" y="660"/>
                </a:lnTo>
                <a:lnTo>
                  <a:pt x="9893" y="664"/>
                </a:lnTo>
                <a:lnTo>
                  <a:pt x="9887" y="668"/>
                </a:lnTo>
                <a:lnTo>
                  <a:pt x="9883" y="673"/>
                </a:lnTo>
                <a:lnTo>
                  <a:pt x="9879" y="679"/>
                </a:lnTo>
                <a:lnTo>
                  <a:pt x="9876" y="685"/>
                </a:lnTo>
                <a:lnTo>
                  <a:pt x="9873" y="692"/>
                </a:lnTo>
                <a:lnTo>
                  <a:pt x="9871" y="698"/>
                </a:lnTo>
                <a:lnTo>
                  <a:pt x="9869" y="705"/>
                </a:lnTo>
                <a:lnTo>
                  <a:pt x="9867" y="715"/>
                </a:lnTo>
                <a:lnTo>
                  <a:pt x="9865" y="724"/>
                </a:lnTo>
                <a:lnTo>
                  <a:pt x="9865" y="735"/>
                </a:lnTo>
                <a:lnTo>
                  <a:pt x="9865" y="744"/>
                </a:lnTo>
                <a:lnTo>
                  <a:pt x="9866" y="753"/>
                </a:lnTo>
                <a:lnTo>
                  <a:pt x="9868" y="762"/>
                </a:lnTo>
                <a:lnTo>
                  <a:pt x="9870" y="771"/>
                </a:lnTo>
                <a:lnTo>
                  <a:pt x="9873" y="781"/>
                </a:lnTo>
                <a:lnTo>
                  <a:pt x="9881" y="797"/>
                </a:lnTo>
                <a:lnTo>
                  <a:pt x="9891" y="813"/>
                </a:lnTo>
                <a:lnTo>
                  <a:pt x="9901" y="829"/>
                </a:lnTo>
                <a:lnTo>
                  <a:pt x="9912" y="843"/>
                </a:lnTo>
                <a:lnTo>
                  <a:pt x="9911" y="849"/>
                </a:lnTo>
                <a:lnTo>
                  <a:pt x="9910" y="854"/>
                </a:lnTo>
                <a:lnTo>
                  <a:pt x="9907" y="859"/>
                </a:lnTo>
                <a:lnTo>
                  <a:pt x="9905" y="863"/>
                </a:lnTo>
                <a:lnTo>
                  <a:pt x="9898" y="872"/>
                </a:lnTo>
                <a:lnTo>
                  <a:pt x="9890" y="880"/>
                </a:lnTo>
                <a:lnTo>
                  <a:pt x="9881" y="888"/>
                </a:lnTo>
                <a:lnTo>
                  <a:pt x="9874" y="896"/>
                </a:lnTo>
                <a:lnTo>
                  <a:pt x="9871" y="900"/>
                </a:lnTo>
                <a:lnTo>
                  <a:pt x="9868" y="905"/>
                </a:lnTo>
                <a:lnTo>
                  <a:pt x="9865" y="909"/>
                </a:lnTo>
                <a:lnTo>
                  <a:pt x="9863" y="914"/>
                </a:lnTo>
                <a:lnTo>
                  <a:pt x="9860" y="924"/>
                </a:lnTo>
                <a:lnTo>
                  <a:pt x="9857" y="934"/>
                </a:lnTo>
                <a:lnTo>
                  <a:pt x="9855" y="943"/>
                </a:lnTo>
                <a:lnTo>
                  <a:pt x="9855" y="953"/>
                </a:lnTo>
                <a:lnTo>
                  <a:pt x="9855" y="963"/>
                </a:lnTo>
                <a:lnTo>
                  <a:pt x="9855" y="973"/>
                </a:lnTo>
                <a:lnTo>
                  <a:pt x="9857" y="982"/>
                </a:lnTo>
                <a:lnTo>
                  <a:pt x="9859" y="991"/>
                </a:lnTo>
                <a:lnTo>
                  <a:pt x="9862" y="1001"/>
                </a:lnTo>
                <a:lnTo>
                  <a:pt x="9866" y="1011"/>
                </a:lnTo>
                <a:lnTo>
                  <a:pt x="9869" y="1019"/>
                </a:lnTo>
                <a:lnTo>
                  <a:pt x="9874" y="1028"/>
                </a:lnTo>
                <a:lnTo>
                  <a:pt x="9879" y="1036"/>
                </a:lnTo>
                <a:lnTo>
                  <a:pt x="9884" y="1044"/>
                </a:lnTo>
                <a:lnTo>
                  <a:pt x="9891" y="1051"/>
                </a:lnTo>
                <a:lnTo>
                  <a:pt x="9897" y="1059"/>
                </a:lnTo>
                <a:lnTo>
                  <a:pt x="9918" y="1068"/>
                </a:lnTo>
                <a:lnTo>
                  <a:pt x="9941" y="1078"/>
                </a:lnTo>
                <a:lnTo>
                  <a:pt x="9952" y="1081"/>
                </a:lnTo>
                <a:lnTo>
                  <a:pt x="9963" y="1083"/>
                </a:lnTo>
                <a:lnTo>
                  <a:pt x="9969" y="1082"/>
                </a:lnTo>
                <a:lnTo>
                  <a:pt x="9974" y="1081"/>
                </a:lnTo>
                <a:lnTo>
                  <a:pt x="9980" y="1079"/>
                </a:lnTo>
                <a:lnTo>
                  <a:pt x="9986" y="1076"/>
                </a:lnTo>
                <a:lnTo>
                  <a:pt x="9995" y="1070"/>
                </a:lnTo>
                <a:lnTo>
                  <a:pt x="10003" y="1064"/>
                </a:lnTo>
                <a:lnTo>
                  <a:pt x="10011" y="1056"/>
                </a:lnTo>
                <a:lnTo>
                  <a:pt x="10018" y="1047"/>
                </a:lnTo>
                <a:lnTo>
                  <a:pt x="10024" y="1038"/>
                </a:lnTo>
                <a:lnTo>
                  <a:pt x="10030" y="1028"/>
                </a:lnTo>
                <a:lnTo>
                  <a:pt x="10031" y="1023"/>
                </a:lnTo>
                <a:lnTo>
                  <a:pt x="10032" y="1017"/>
                </a:lnTo>
                <a:lnTo>
                  <a:pt x="10033" y="1012"/>
                </a:lnTo>
                <a:lnTo>
                  <a:pt x="10033" y="1004"/>
                </a:lnTo>
                <a:lnTo>
                  <a:pt x="10037" y="1001"/>
                </a:lnTo>
                <a:lnTo>
                  <a:pt x="10043" y="998"/>
                </a:lnTo>
                <a:lnTo>
                  <a:pt x="10049" y="997"/>
                </a:lnTo>
                <a:lnTo>
                  <a:pt x="10056" y="997"/>
                </a:lnTo>
                <a:lnTo>
                  <a:pt x="10062" y="998"/>
                </a:lnTo>
                <a:lnTo>
                  <a:pt x="10069" y="1000"/>
                </a:lnTo>
                <a:lnTo>
                  <a:pt x="10076" y="1003"/>
                </a:lnTo>
                <a:lnTo>
                  <a:pt x="10082" y="1007"/>
                </a:lnTo>
                <a:lnTo>
                  <a:pt x="10089" y="1016"/>
                </a:lnTo>
                <a:lnTo>
                  <a:pt x="10095" y="1025"/>
                </a:lnTo>
                <a:lnTo>
                  <a:pt x="10099" y="1035"/>
                </a:lnTo>
                <a:lnTo>
                  <a:pt x="10102" y="1045"/>
                </a:lnTo>
                <a:lnTo>
                  <a:pt x="10103" y="1056"/>
                </a:lnTo>
                <a:lnTo>
                  <a:pt x="10103" y="1066"/>
                </a:lnTo>
                <a:lnTo>
                  <a:pt x="10100" y="1077"/>
                </a:lnTo>
                <a:lnTo>
                  <a:pt x="10097" y="1087"/>
                </a:lnTo>
                <a:lnTo>
                  <a:pt x="10089" y="1104"/>
                </a:lnTo>
                <a:lnTo>
                  <a:pt x="10081" y="1119"/>
                </a:lnTo>
                <a:lnTo>
                  <a:pt x="10070" y="1133"/>
                </a:lnTo>
                <a:lnTo>
                  <a:pt x="10059" y="1148"/>
                </a:lnTo>
                <a:lnTo>
                  <a:pt x="10036" y="1174"/>
                </a:lnTo>
                <a:lnTo>
                  <a:pt x="10011" y="1200"/>
                </a:lnTo>
                <a:lnTo>
                  <a:pt x="9998" y="1213"/>
                </a:lnTo>
                <a:lnTo>
                  <a:pt x="9987" y="1226"/>
                </a:lnTo>
                <a:lnTo>
                  <a:pt x="9975" y="1239"/>
                </a:lnTo>
                <a:lnTo>
                  <a:pt x="9964" y="1253"/>
                </a:lnTo>
                <a:lnTo>
                  <a:pt x="9955" y="1268"/>
                </a:lnTo>
                <a:lnTo>
                  <a:pt x="9947" y="1283"/>
                </a:lnTo>
                <a:lnTo>
                  <a:pt x="9940" y="1300"/>
                </a:lnTo>
                <a:lnTo>
                  <a:pt x="9933" y="1317"/>
                </a:lnTo>
                <a:lnTo>
                  <a:pt x="9921" y="1369"/>
                </a:lnTo>
                <a:close/>
                <a:moveTo>
                  <a:pt x="9912" y="1231"/>
                </a:moveTo>
                <a:lnTo>
                  <a:pt x="9905" y="1243"/>
                </a:lnTo>
                <a:lnTo>
                  <a:pt x="9899" y="1254"/>
                </a:lnTo>
                <a:lnTo>
                  <a:pt x="9893" y="1266"/>
                </a:lnTo>
                <a:lnTo>
                  <a:pt x="9887" y="1277"/>
                </a:lnTo>
                <a:lnTo>
                  <a:pt x="9878" y="1303"/>
                </a:lnTo>
                <a:lnTo>
                  <a:pt x="9871" y="1328"/>
                </a:lnTo>
                <a:lnTo>
                  <a:pt x="9864" y="1355"/>
                </a:lnTo>
                <a:lnTo>
                  <a:pt x="9859" y="1382"/>
                </a:lnTo>
                <a:lnTo>
                  <a:pt x="9853" y="1408"/>
                </a:lnTo>
                <a:lnTo>
                  <a:pt x="9848" y="1435"/>
                </a:lnTo>
                <a:lnTo>
                  <a:pt x="9829" y="1450"/>
                </a:lnTo>
                <a:lnTo>
                  <a:pt x="9784" y="1452"/>
                </a:lnTo>
                <a:lnTo>
                  <a:pt x="9739" y="1453"/>
                </a:lnTo>
                <a:lnTo>
                  <a:pt x="9694" y="1454"/>
                </a:lnTo>
                <a:lnTo>
                  <a:pt x="9649" y="1455"/>
                </a:lnTo>
                <a:lnTo>
                  <a:pt x="9603" y="1456"/>
                </a:lnTo>
                <a:lnTo>
                  <a:pt x="9558" y="1456"/>
                </a:lnTo>
                <a:lnTo>
                  <a:pt x="9512" y="1457"/>
                </a:lnTo>
                <a:lnTo>
                  <a:pt x="9467" y="1457"/>
                </a:lnTo>
                <a:lnTo>
                  <a:pt x="9421" y="1457"/>
                </a:lnTo>
                <a:lnTo>
                  <a:pt x="9376" y="1457"/>
                </a:lnTo>
                <a:lnTo>
                  <a:pt x="9331" y="1457"/>
                </a:lnTo>
                <a:lnTo>
                  <a:pt x="9286" y="1458"/>
                </a:lnTo>
                <a:lnTo>
                  <a:pt x="9242" y="1458"/>
                </a:lnTo>
                <a:lnTo>
                  <a:pt x="9198" y="1458"/>
                </a:lnTo>
                <a:lnTo>
                  <a:pt x="9155" y="1458"/>
                </a:lnTo>
                <a:lnTo>
                  <a:pt x="9112" y="1459"/>
                </a:lnTo>
                <a:lnTo>
                  <a:pt x="3106" y="1473"/>
                </a:lnTo>
                <a:lnTo>
                  <a:pt x="2985" y="1475"/>
                </a:lnTo>
                <a:lnTo>
                  <a:pt x="1954" y="1480"/>
                </a:lnTo>
                <a:lnTo>
                  <a:pt x="1906" y="1480"/>
                </a:lnTo>
                <a:lnTo>
                  <a:pt x="1859" y="1480"/>
                </a:lnTo>
                <a:lnTo>
                  <a:pt x="1812" y="1480"/>
                </a:lnTo>
                <a:lnTo>
                  <a:pt x="1765" y="1481"/>
                </a:lnTo>
                <a:lnTo>
                  <a:pt x="1719" y="1482"/>
                </a:lnTo>
                <a:lnTo>
                  <a:pt x="1673" y="1483"/>
                </a:lnTo>
                <a:lnTo>
                  <a:pt x="1627" y="1484"/>
                </a:lnTo>
                <a:lnTo>
                  <a:pt x="1581" y="1485"/>
                </a:lnTo>
                <a:lnTo>
                  <a:pt x="1536" y="1486"/>
                </a:lnTo>
                <a:lnTo>
                  <a:pt x="1490" y="1487"/>
                </a:lnTo>
                <a:lnTo>
                  <a:pt x="1445" y="1488"/>
                </a:lnTo>
                <a:lnTo>
                  <a:pt x="1399" y="1489"/>
                </a:lnTo>
                <a:lnTo>
                  <a:pt x="1353" y="1489"/>
                </a:lnTo>
                <a:lnTo>
                  <a:pt x="1307" y="1489"/>
                </a:lnTo>
                <a:lnTo>
                  <a:pt x="1260" y="1489"/>
                </a:lnTo>
                <a:lnTo>
                  <a:pt x="1213" y="1489"/>
                </a:lnTo>
                <a:lnTo>
                  <a:pt x="1209" y="1484"/>
                </a:lnTo>
                <a:lnTo>
                  <a:pt x="1207" y="1480"/>
                </a:lnTo>
                <a:lnTo>
                  <a:pt x="1204" y="1475"/>
                </a:lnTo>
                <a:lnTo>
                  <a:pt x="1203" y="1469"/>
                </a:lnTo>
                <a:lnTo>
                  <a:pt x="1203" y="1458"/>
                </a:lnTo>
                <a:lnTo>
                  <a:pt x="1204" y="1447"/>
                </a:lnTo>
                <a:lnTo>
                  <a:pt x="1205" y="1436"/>
                </a:lnTo>
                <a:lnTo>
                  <a:pt x="1205" y="1424"/>
                </a:lnTo>
                <a:lnTo>
                  <a:pt x="1205" y="1419"/>
                </a:lnTo>
                <a:lnTo>
                  <a:pt x="1204" y="1413"/>
                </a:lnTo>
                <a:lnTo>
                  <a:pt x="1202" y="1408"/>
                </a:lnTo>
                <a:lnTo>
                  <a:pt x="1200" y="1403"/>
                </a:lnTo>
                <a:lnTo>
                  <a:pt x="1196" y="1384"/>
                </a:lnTo>
                <a:lnTo>
                  <a:pt x="1191" y="1364"/>
                </a:lnTo>
                <a:lnTo>
                  <a:pt x="1186" y="1346"/>
                </a:lnTo>
                <a:lnTo>
                  <a:pt x="1179" y="1327"/>
                </a:lnTo>
                <a:lnTo>
                  <a:pt x="1171" y="1310"/>
                </a:lnTo>
                <a:lnTo>
                  <a:pt x="1162" y="1294"/>
                </a:lnTo>
                <a:lnTo>
                  <a:pt x="1150" y="1277"/>
                </a:lnTo>
                <a:lnTo>
                  <a:pt x="1139" y="1262"/>
                </a:lnTo>
                <a:lnTo>
                  <a:pt x="1139" y="1257"/>
                </a:lnTo>
                <a:lnTo>
                  <a:pt x="1140" y="1253"/>
                </a:lnTo>
                <a:lnTo>
                  <a:pt x="1142" y="1249"/>
                </a:lnTo>
                <a:lnTo>
                  <a:pt x="1144" y="1246"/>
                </a:lnTo>
                <a:lnTo>
                  <a:pt x="1151" y="1242"/>
                </a:lnTo>
                <a:lnTo>
                  <a:pt x="1158" y="1238"/>
                </a:lnTo>
                <a:lnTo>
                  <a:pt x="1167" y="1235"/>
                </a:lnTo>
                <a:lnTo>
                  <a:pt x="1175" y="1232"/>
                </a:lnTo>
                <a:lnTo>
                  <a:pt x="1179" y="1230"/>
                </a:lnTo>
                <a:lnTo>
                  <a:pt x="1182" y="1228"/>
                </a:lnTo>
                <a:lnTo>
                  <a:pt x="1185" y="1225"/>
                </a:lnTo>
                <a:lnTo>
                  <a:pt x="1188" y="1221"/>
                </a:lnTo>
                <a:lnTo>
                  <a:pt x="1196" y="1215"/>
                </a:lnTo>
                <a:lnTo>
                  <a:pt x="1202" y="1208"/>
                </a:lnTo>
                <a:lnTo>
                  <a:pt x="1209" y="1201"/>
                </a:lnTo>
                <a:lnTo>
                  <a:pt x="1214" y="1192"/>
                </a:lnTo>
                <a:lnTo>
                  <a:pt x="1218" y="1184"/>
                </a:lnTo>
                <a:lnTo>
                  <a:pt x="1222" y="1176"/>
                </a:lnTo>
                <a:lnTo>
                  <a:pt x="1225" y="1168"/>
                </a:lnTo>
                <a:lnTo>
                  <a:pt x="1227" y="1160"/>
                </a:lnTo>
                <a:lnTo>
                  <a:pt x="1234" y="1124"/>
                </a:lnTo>
                <a:lnTo>
                  <a:pt x="1243" y="1088"/>
                </a:lnTo>
                <a:lnTo>
                  <a:pt x="1248" y="1084"/>
                </a:lnTo>
                <a:lnTo>
                  <a:pt x="1254" y="1081"/>
                </a:lnTo>
                <a:lnTo>
                  <a:pt x="1259" y="1079"/>
                </a:lnTo>
                <a:lnTo>
                  <a:pt x="1264" y="1077"/>
                </a:lnTo>
                <a:lnTo>
                  <a:pt x="1276" y="1075"/>
                </a:lnTo>
                <a:lnTo>
                  <a:pt x="1288" y="1075"/>
                </a:lnTo>
                <a:lnTo>
                  <a:pt x="1300" y="1075"/>
                </a:lnTo>
                <a:lnTo>
                  <a:pt x="1312" y="1074"/>
                </a:lnTo>
                <a:lnTo>
                  <a:pt x="1317" y="1073"/>
                </a:lnTo>
                <a:lnTo>
                  <a:pt x="1323" y="1071"/>
                </a:lnTo>
                <a:lnTo>
                  <a:pt x="1328" y="1069"/>
                </a:lnTo>
                <a:lnTo>
                  <a:pt x="1332" y="1066"/>
                </a:lnTo>
                <a:lnTo>
                  <a:pt x="1340" y="1068"/>
                </a:lnTo>
                <a:lnTo>
                  <a:pt x="1348" y="1068"/>
                </a:lnTo>
                <a:lnTo>
                  <a:pt x="1355" y="1068"/>
                </a:lnTo>
                <a:lnTo>
                  <a:pt x="1361" y="1067"/>
                </a:lnTo>
                <a:lnTo>
                  <a:pt x="1373" y="1062"/>
                </a:lnTo>
                <a:lnTo>
                  <a:pt x="1384" y="1056"/>
                </a:lnTo>
                <a:lnTo>
                  <a:pt x="1395" y="1048"/>
                </a:lnTo>
                <a:lnTo>
                  <a:pt x="1406" y="1042"/>
                </a:lnTo>
                <a:lnTo>
                  <a:pt x="1412" y="1039"/>
                </a:lnTo>
                <a:lnTo>
                  <a:pt x="1418" y="1037"/>
                </a:lnTo>
                <a:lnTo>
                  <a:pt x="1424" y="1035"/>
                </a:lnTo>
                <a:lnTo>
                  <a:pt x="1431" y="1034"/>
                </a:lnTo>
                <a:lnTo>
                  <a:pt x="1439" y="1030"/>
                </a:lnTo>
                <a:lnTo>
                  <a:pt x="1446" y="1025"/>
                </a:lnTo>
                <a:lnTo>
                  <a:pt x="1452" y="1020"/>
                </a:lnTo>
                <a:lnTo>
                  <a:pt x="1458" y="1014"/>
                </a:lnTo>
                <a:lnTo>
                  <a:pt x="1468" y="1001"/>
                </a:lnTo>
                <a:lnTo>
                  <a:pt x="1476" y="988"/>
                </a:lnTo>
                <a:lnTo>
                  <a:pt x="1492" y="960"/>
                </a:lnTo>
                <a:lnTo>
                  <a:pt x="1508" y="932"/>
                </a:lnTo>
                <a:lnTo>
                  <a:pt x="1509" y="922"/>
                </a:lnTo>
                <a:lnTo>
                  <a:pt x="1509" y="912"/>
                </a:lnTo>
                <a:lnTo>
                  <a:pt x="1509" y="902"/>
                </a:lnTo>
                <a:lnTo>
                  <a:pt x="1508" y="893"/>
                </a:lnTo>
                <a:lnTo>
                  <a:pt x="1507" y="884"/>
                </a:lnTo>
                <a:lnTo>
                  <a:pt x="1505" y="875"/>
                </a:lnTo>
                <a:lnTo>
                  <a:pt x="1502" y="865"/>
                </a:lnTo>
                <a:lnTo>
                  <a:pt x="1499" y="856"/>
                </a:lnTo>
                <a:lnTo>
                  <a:pt x="1496" y="847"/>
                </a:lnTo>
                <a:lnTo>
                  <a:pt x="1492" y="839"/>
                </a:lnTo>
                <a:lnTo>
                  <a:pt x="1487" y="831"/>
                </a:lnTo>
                <a:lnTo>
                  <a:pt x="1482" y="821"/>
                </a:lnTo>
                <a:lnTo>
                  <a:pt x="1475" y="813"/>
                </a:lnTo>
                <a:lnTo>
                  <a:pt x="1469" y="806"/>
                </a:lnTo>
                <a:lnTo>
                  <a:pt x="1463" y="798"/>
                </a:lnTo>
                <a:lnTo>
                  <a:pt x="1456" y="791"/>
                </a:lnTo>
                <a:lnTo>
                  <a:pt x="1438" y="783"/>
                </a:lnTo>
                <a:lnTo>
                  <a:pt x="1417" y="774"/>
                </a:lnTo>
                <a:lnTo>
                  <a:pt x="1407" y="770"/>
                </a:lnTo>
                <a:lnTo>
                  <a:pt x="1396" y="767"/>
                </a:lnTo>
                <a:lnTo>
                  <a:pt x="1384" y="764"/>
                </a:lnTo>
                <a:lnTo>
                  <a:pt x="1374" y="762"/>
                </a:lnTo>
                <a:lnTo>
                  <a:pt x="1363" y="761"/>
                </a:lnTo>
                <a:lnTo>
                  <a:pt x="1352" y="761"/>
                </a:lnTo>
                <a:lnTo>
                  <a:pt x="1340" y="761"/>
                </a:lnTo>
                <a:lnTo>
                  <a:pt x="1329" y="763"/>
                </a:lnTo>
                <a:lnTo>
                  <a:pt x="1319" y="766"/>
                </a:lnTo>
                <a:lnTo>
                  <a:pt x="1309" y="770"/>
                </a:lnTo>
                <a:lnTo>
                  <a:pt x="1299" y="775"/>
                </a:lnTo>
                <a:lnTo>
                  <a:pt x="1289" y="784"/>
                </a:lnTo>
                <a:lnTo>
                  <a:pt x="1286" y="782"/>
                </a:lnTo>
                <a:lnTo>
                  <a:pt x="1283" y="781"/>
                </a:lnTo>
                <a:lnTo>
                  <a:pt x="1280" y="780"/>
                </a:lnTo>
                <a:lnTo>
                  <a:pt x="1277" y="780"/>
                </a:lnTo>
                <a:lnTo>
                  <a:pt x="1271" y="780"/>
                </a:lnTo>
                <a:lnTo>
                  <a:pt x="1265" y="781"/>
                </a:lnTo>
                <a:lnTo>
                  <a:pt x="1259" y="781"/>
                </a:lnTo>
                <a:lnTo>
                  <a:pt x="1254" y="780"/>
                </a:lnTo>
                <a:lnTo>
                  <a:pt x="1252" y="778"/>
                </a:lnTo>
                <a:lnTo>
                  <a:pt x="1249" y="775"/>
                </a:lnTo>
                <a:lnTo>
                  <a:pt x="1247" y="772"/>
                </a:lnTo>
                <a:lnTo>
                  <a:pt x="1246" y="768"/>
                </a:lnTo>
                <a:lnTo>
                  <a:pt x="1247" y="760"/>
                </a:lnTo>
                <a:lnTo>
                  <a:pt x="1247" y="752"/>
                </a:lnTo>
                <a:lnTo>
                  <a:pt x="1247" y="744"/>
                </a:lnTo>
                <a:lnTo>
                  <a:pt x="1246" y="737"/>
                </a:lnTo>
                <a:lnTo>
                  <a:pt x="1243" y="721"/>
                </a:lnTo>
                <a:lnTo>
                  <a:pt x="1238" y="708"/>
                </a:lnTo>
                <a:lnTo>
                  <a:pt x="1231" y="694"/>
                </a:lnTo>
                <a:lnTo>
                  <a:pt x="1223" y="681"/>
                </a:lnTo>
                <a:lnTo>
                  <a:pt x="1214" y="669"/>
                </a:lnTo>
                <a:lnTo>
                  <a:pt x="1203" y="658"/>
                </a:lnTo>
                <a:lnTo>
                  <a:pt x="1192" y="647"/>
                </a:lnTo>
                <a:lnTo>
                  <a:pt x="1180" y="636"/>
                </a:lnTo>
                <a:lnTo>
                  <a:pt x="1168" y="626"/>
                </a:lnTo>
                <a:lnTo>
                  <a:pt x="1154" y="617"/>
                </a:lnTo>
                <a:lnTo>
                  <a:pt x="1129" y="599"/>
                </a:lnTo>
                <a:lnTo>
                  <a:pt x="1104" y="582"/>
                </a:lnTo>
                <a:lnTo>
                  <a:pt x="1102" y="573"/>
                </a:lnTo>
                <a:lnTo>
                  <a:pt x="1101" y="565"/>
                </a:lnTo>
                <a:lnTo>
                  <a:pt x="1102" y="557"/>
                </a:lnTo>
                <a:lnTo>
                  <a:pt x="1104" y="550"/>
                </a:lnTo>
                <a:lnTo>
                  <a:pt x="1107" y="542"/>
                </a:lnTo>
                <a:lnTo>
                  <a:pt x="1111" y="536"/>
                </a:lnTo>
                <a:lnTo>
                  <a:pt x="1116" y="529"/>
                </a:lnTo>
                <a:lnTo>
                  <a:pt x="1122" y="523"/>
                </a:lnTo>
                <a:lnTo>
                  <a:pt x="1133" y="511"/>
                </a:lnTo>
                <a:lnTo>
                  <a:pt x="1145" y="498"/>
                </a:lnTo>
                <a:lnTo>
                  <a:pt x="1150" y="491"/>
                </a:lnTo>
                <a:lnTo>
                  <a:pt x="1155" y="485"/>
                </a:lnTo>
                <a:lnTo>
                  <a:pt x="1159" y="478"/>
                </a:lnTo>
                <a:lnTo>
                  <a:pt x="1164" y="471"/>
                </a:lnTo>
                <a:lnTo>
                  <a:pt x="1171" y="449"/>
                </a:lnTo>
                <a:lnTo>
                  <a:pt x="1178" y="429"/>
                </a:lnTo>
                <a:lnTo>
                  <a:pt x="1184" y="408"/>
                </a:lnTo>
                <a:lnTo>
                  <a:pt x="1189" y="387"/>
                </a:lnTo>
                <a:lnTo>
                  <a:pt x="1193" y="365"/>
                </a:lnTo>
                <a:lnTo>
                  <a:pt x="1196" y="343"/>
                </a:lnTo>
                <a:lnTo>
                  <a:pt x="1197" y="321"/>
                </a:lnTo>
                <a:lnTo>
                  <a:pt x="1197" y="298"/>
                </a:lnTo>
                <a:lnTo>
                  <a:pt x="1199" y="294"/>
                </a:lnTo>
                <a:lnTo>
                  <a:pt x="1201" y="291"/>
                </a:lnTo>
                <a:lnTo>
                  <a:pt x="1204" y="289"/>
                </a:lnTo>
                <a:lnTo>
                  <a:pt x="1208" y="286"/>
                </a:lnTo>
                <a:lnTo>
                  <a:pt x="1214" y="284"/>
                </a:lnTo>
                <a:lnTo>
                  <a:pt x="1221" y="282"/>
                </a:lnTo>
                <a:lnTo>
                  <a:pt x="1237" y="280"/>
                </a:lnTo>
                <a:lnTo>
                  <a:pt x="1253" y="279"/>
                </a:lnTo>
                <a:lnTo>
                  <a:pt x="1283" y="282"/>
                </a:lnTo>
                <a:lnTo>
                  <a:pt x="1314" y="284"/>
                </a:lnTo>
                <a:lnTo>
                  <a:pt x="1344" y="285"/>
                </a:lnTo>
                <a:lnTo>
                  <a:pt x="1374" y="286"/>
                </a:lnTo>
                <a:lnTo>
                  <a:pt x="1432" y="286"/>
                </a:lnTo>
                <a:lnTo>
                  <a:pt x="1491" y="284"/>
                </a:lnTo>
                <a:lnTo>
                  <a:pt x="1549" y="283"/>
                </a:lnTo>
                <a:lnTo>
                  <a:pt x="1607" y="281"/>
                </a:lnTo>
                <a:lnTo>
                  <a:pt x="1667" y="281"/>
                </a:lnTo>
                <a:lnTo>
                  <a:pt x="1727" y="283"/>
                </a:lnTo>
                <a:lnTo>
                  <a:pt x="1768" y="282"/>
                </a:lnTo>
                <a:lnTo>
                  <a:pt x="1809" y="281"/>
                </a:lnTo>
                <a:lnTo>
                  <a:pt x="1851" y="279"/>
                </a:lnTo>
                <a:lnTo>
                  <a:pt x="1890" y="277"/>
                </a:lnTo>
                <a:lnTo>
                  <a:pt x="1931" y="276"/>
                </a:lnTo>
                <a:lnTo>
                  <a:pt x="1972" y="276"/>
                </a:lnTo>
                <a:lnTo>
                  <a:pt x="2012" y="277"/>
                </a:lnTo>
                <a:lnTo>
                  <a:pt x="2053" y="279"/>
                </a:lnTo>
                <a:lnTo>
                  <a:pt x="2130" y="277"/>
                </a:lnTo>
                <a:lnTo>
                  <a:pt x="2207" y="276"/>
                </a:lnTo>
                <a:lnTo>
                  <a:pt x="2284" y="274"/>
                </a:lnTo>
                <a:lnTo>
                  <a:pt x="2361" y="273"/>
                </a:lnTo>
                <a:lnTo>
                  <a:pt x="2437" y="273"/>
                </a:lnTo>
                <a:lnTo>
                  <a:pt x="2514" y="272"/>
                </a:lnTo>
                <a:lnTo>
                  <a:pt x="2591" y="271"/>
                </a:lnTo>
                <a:lnTo>
                  <a:pt x="2667" y="271"/>
                </a:lnTo>
                <a:lnTo>
                  <a:pt x="2744" y="270"/>
                </a:lnTo>
                <a:lnTo>
                  <a:pt x="2821" y="270"/>
                </a:lnTo>
                <a:lnTo>
                  <a:pt x="2897" y="269"/>
                </a:lnTo>
                <a:lnTo>
                  <a:pt x="2974" y="269"/>
                </a:lnTo>
                <a:lnTo>
                  <a:pt x="3052" y="268"/>
                </a:lnTo>
                <a:lnTo>
                  <a:pt x="3128" y="266"/>
                </a:lnTo>
                <a:lnTo>
                  <a:pt x="3206" y="265"/>
                </a:lnTo>
                <a:lnTo>
                  <a:pt x="3284" y="264"/>
                </a:lnTo>
                <a:lnTo>
                  <a:pt x="3333" y="261"/>
                </a:lnTo>
                <a:lnTo>
                  <a:pt x="3381" y="260"/>
                </a:lnTo>
                <a:lnTo>
                  <a:pt x="3430" y="260"/>
                </a:lnTo>
                <a:lnTo>
                  <a:pt x="3479" y="261"/>
                </a:lnTo>
                <a:lnTo>
                  <a:pt x="3528" y="262"/>
                </a:lnTo>
                <a:lnTo>
                  <a:pt x="3577" y="262"/>
                </a:lnTo>
                <a:lnTo>
                  <a:pt x="3603" y="261"/>
                </a:lnTo>
                <a:lnTo>
                  <a:pt x="3627" y="260"/>
                </a:lnTo>
                <a:lnTo>
                  <a:pt x="3653" y="258"/>
                </a:lnTo>
                <a:lnTo>
                  <a:pt x="3678" y="256"/>
                </a:lnTo>
                <a:lnTo>
                  <a:pt x="3689" y="258"/>
                </a:lnTo>
                <a:lnTo>
                  <a:pt x="3699" y="259"/>
                </a:lnTo>
                <a:lnTo>
                  <a:pt x="3709" y="260"/>
                </a:lnTo>
                <a:lnTo>
                  <a:pt x="3720" y="260"/>
                </a:lnTo>
                <a:lnTo>
                  <a:pt x="3742" y="260"/>
                </a:lnTo>
                <a:lnTo>
                  <a:pt x="3763" y="259"/>
                </a:lnTo>
                <a:lnTo>
                  <a:pt x="3785" y="257"/>
                </a:lnTo>
                <a:lnTo>
                  <a:pt x="3806" y="255"/>
                </a:lnTo>
                <a:lnTo>
                  <a:pt x="3829" y="254"/>
                </a:lnTo>
                <a:lnTo>
                  <a:pt x="3850" y="254"/>
                </a:lnTo>
                <a:lnTo>
                  <a:pt x="3948" y="254"/>
                </a:lnTo>
                <a:lnTo>
                  <a:pt x="4145" y="254"/>
                </a:lnTo>
                <a:lnTo>
                  <a:pt x="4428" y="254"/>
                </a:lnTo>
                <a:lnTo>
                  <a:pt x="4781" y="254"/>
                </a:lnTo>
                <a:lnTo>
                  <a:pt x="5191" y="253"/>
                </a:lnTo>
                <a:lnTo>
                  <a:pt x="5643" y="253"/>
                </a:lnTo>
                <a:lnTo>
                  <a:pt x="6125" y="252"/>
                </a:lnTo>
                <a:lnTo>
                  <a:pt x="6619" y="251"/>
                </a:lnTo>
                <a:lnTo>
                  <a:pt x="7114" y="251"/>
                </a:lnTo>
                <a:lnTo>
                  <a:pt x="7596" y="250"/>
                </a:lnTo>
                <a:lnTo>
                  <a:pt x="8048" y="249"/>
                </a:lnTo>
                <a:lnTo>
                  <a:pt x="8459" y="249"/>
                </a:lnTo>
                <a:lnTo>
                  <a:pt x="8813" y="248"/>
                </a:lnTo>
                <a:lnTo>
                  <a:pt x="9096" y="247"/>
                </a:lnTo>
                <a:lnTo>
                  <a:pt x="9296" y="247"/>
                </a:lnTo>
                <a:lnTo>
                  <a:pt x="9395" y="246"/>
                </a:lnTo>
                <a:lnTo>
                  <a:pt x="9434" y="247"/>
                </a:lnTo>
                <a:lnTo>
                  <a:pt x="9474" y="247"/>
                </a:lnTo>
                <a:lnTo>
                  <a:pt x="9515" y="246"/>
                </a:lnTo>
                <a:lnTo>
                  <a:pt x="9556" y="245"/>
                </a:lnTo>
                <a:lnTo>
                  <a:pt x="9597" y="243"/>
                </a:lnTo>
                <a:lnTo>
                  <a:pt x="9638" y="243"/>
                </a:lnTo>
                <a:lnTo>
                  <a:pt x="9677" y="243"/>
                </a:lnTo>
                <a:lnTo>
                  <a:pt x="9715" y="245"/>
                </a:lnTo>
                <a:lnTo>
                  <a:pt x="9735" y="244"/>
                </a:lnTo>
                <a:lnTo>
                  <a:pt x="9754" y="243"/>
                </a:lnTo>
                <a:lnTo>
                  <a:pt x="9772" y="243"/>
                </a:lnTo>
                <a:lnTo>
                  <a:pt x="9792" y="242"/>
                </a:lnTo>
                <a:lnTo>
                  <a:pt x="9800" y="251"/>
                </a:lnTo>
                <a:lnTo>
                  <a:pt x="9806" y="261"/>
                </a:lnTo>
                <a:lnTo>
                  <a:pt x="9811" y="274"/>
                </a:lnTo>
                <a:lnTo>
                  <a:pt x="9815" y="286"/>
                </a:lnTo>
                <a:lnTo>
                  <a:pt x="9822" y="310"/>
                </a:lnTo>
                <a:lnTo>
                  <a:pt x="9829" y="336"/>
                </a:lnTo>
                <a:lnTo>
                  <a:pt x="9832" y="350"/>
                </a:lnTo>
                <a:lnTo>
                  <a:pt x="9836" y="364"/>
                </a:lnTo>
                <a:lnTo>
                  <a:pt x="9841" y="377"/>
                </a:lnTo>
                <a:lnTo>
                  <a:pt x="9847" y="389"/>
                </a:lnTo>
                <a:lnTo>
                  <a:pt x="9860" y="415"/>
                </a:lnTo>
                <a:lnTo>
                  <a:pt x="9874" y="439"/>
                </a:lnTo>
                <a:lnTo>
                  <a:pt x="9890" y="464"/>
                </a:lnTo>
                <a:lnTo>
                  <a:pt x="9905" y="487"/>
                </a:lnTo>
                <a:lnTo>
                  <a:pt x="9921" y="511"/>
                </a:lnTo>
                <a:lnTo>
                  <a:pt x="9937" y="535"/>
                </a:lnTo>
                <a:lnTo>
                  <a:pt x="9945" y="539"/>
                </a:lnTo>
                <a:lnTo>
                  <a:pt x="9953" y="543"/>
                </a:lnTo>
                <a:lnTo>
                  <a:pt x="9957" y="547"/>
                </a:lnTo>
                <a:lnTo>
                  <a:pt x="9959" y="550"/>
                </a:lnTo>
                <a:lnTo>
                  <a:pt x="9960" y="555"/>
                </a:lnTo>
                <a:lnTo>
                  <a:pt x="9958" y="560"/>
                </a:lnTo>
                <a:lnTo>
                  <a:pt x="9957" y="566"/>
                </a:lnTo>
                <a:lnTo>
                  <a:pt x="9955" y="571"/>
                </a:lnTo>
                <a:lnTo>
                  <a:pt x="9952" y="575"/>
                </a:lnTo>
                <a:lnTo>
                  <a:pt x="9948" y="577"/>
                </a:lnTo>
                <a:lnTo>
                  <a:pt x="9944" y="578"/>
                </a:lnTo>
                <a:lnTo>
                  <a:pt x="9940" y="579"/>
                </a:lnTo>
                <a:lnTo>
                  <a:pt x="9934" y="579"/>
                </a:lnTo>
                <a:lnTo>
                  <a:pt x="9929" y="578"/>
                </a:lnTo>
                <a:lnTo>
                  <a:pt x="9919" y="576"/>
                </a:lnTo>
                <a:lnTo>
                  <a:pt x="9908" y="573"/>
                </a:lnTo>
                <a:lnTo>
                  <a:pt x="9903" y="573"/>
                </a:lnTo>
                <a:lnTo>
                  <a:pt x="9898" y="573"/>
                </a:lnTo>
                <a:lnTo>
                  <a:pt x="9893" y="574"/>
                </a:lnTo>
                <a:lnTo>
                  <a:pt x="9887" y="576"/>
                </a:lnTo>
                <a:lnTo>
                  <a:pt x="9877" y="580"/>
                </a:lnTo>
                <a:lnTo>
                  <a:pt x="9868" y="585"/>
                </a:lnTo>
                <a:lnTo>
                  <a:pt x="9859" y="592"/>
                </a:lnTo>
                <a:lnTo>
                  <a:pt x="9852" y="598"/>
                </a:lnTo>
                <a:lnTo>
                  <a:pt x="9844" y="605"/>
                </a:lnTo>
                <a:lnTo>
                  <a:pt x="9837" y="613"/>
                </a:lnTo>
                <a:lnTo>
                  <a:pt x="9831" y="621"/>
                </a:lnTo>
                <a:lnTo>
                  <a:pt x="9825" y="629"/>
                </a:lnTo>
                <a:lnTo>
                  <a:pt x="9820" y="639"/>
                </a:lnTo>
                <a:lnTo>
                  <a:pt x="9816" y="648"/>
                </a:lnTo>
                <a:lnTo>
                  <a:pt x="9813" y="657"/>
                </a:lnTo>
                <a:lnTo>
                  <a:pt x="9810" y="667"/>
                </a:lnTo>
                <a:lnTo>
                  <a:pt x="9808" y="676"/>
                </a:lnTo>
                <a:lnTo>
                  <a:pt x="9806" y="687"/>
                </a:lnTo>
                <a:lnTo>
                  <a:pt x="9805" y="696"/>
                </a:lnTo>
                <a:lnTo>
                  <a:pt x="9805" y="706"/>
                </a:lnTo>
                <a:lnTo>
                  <a:pt x="9807" y="711"/>
                </a:lnTo>
                <a:lnTo>
                  <a:pt x="9808" y="718"/>
                </a:lnTo>
                <a:lnTo>
                  <a:pt x="9807" y="721"/>
                </a:lnTo>
                <a:lnTo>
                  <a:pt x="9806" y="723"/>
                </a:lnTo>
                <a:lnTo>
                  <a:pt x="9805" y="726"/>
                </a:lnTo>
                <a:lnTo>
                  <a:pt x="9802" y="727"/>
                </a:lnTo>
                <a:lnTo>
                  <a:pt x="9798" y="729"/>
                </a:lnTo>
                <a:lnTo>
                  <a:pt x="9793" y="729"/>
                </a:lnTo>
                <a:lnTo>
                  <a:pt x="9790" y="729"/>
                </a:lnTo>
                <a:lnTo>
                  <a:pt x="9786" y="729"/>
                </a:lnTo>
                <a:lnTo>
                  <a:pt x="9780" y="726"/>
                </a:lnTo>
                <a:lnTo>
                  <a:pt x="9774" y="723"/>
                </a:lnTo>
                <a:lnTo>
                  <a:pt x="9768" y="718"/>
                </a:lnTo>
                <a:lnTo>
                  <a:pt x="9762" y="714"/>
                </a:lnTo>
                <a:lnTo>
                  <a:pt x="9756" y="710"/>
                </a:lnTo>
                <a:lnTo>
                  <a:pt x="9749" y="707"/>
                </a:lnTo>
                <a:lnTo>
                  <a:pt x="9737" y="706"/>
                </a:lnTo>
                <a:lnTo>
                  <a:pt x="9726" y="706"/>
                </a:lnTo>
                <a:lnTo>
                  <a:pt x="9715" y="707"/>
                </a:lnTo>
                <a:lnTo>
                  <a:pt x="9703" y="708"/>
                </a:lnTo>
                <a:lnTo>
                  <a:pt x="9693" y="711"/>
                </a:lnTo>
                <a:lnTo>
                  <a:pt x="9682" y="713"/>
                </a:lnTo>
                <a:lnTo>
                  <a:pt x="9672" y="717"/>
                </a:lnTo>
                <a:lnTo>
                  <a:pt x="9663" y="721"/>
                </a:lnTo>
                <a:lnTo>
                  <a:pt x="9652" y="726"/>
                </a:lnTo>
                <a:lnTo>
                  <a:pt x="9643" y="733"/>
                </a:lnTo>
                <a:lnTo>
                  <a:pt x="9634" y="739"/>
                </a:lnTo>
                <a:lnTo>
                  <a:pt x="9626" y="746"/>
                </a:lnTo>
                <a:lnTo>
                  <a:pt x="9619" y="754"/>
                </a:lnTo>
                <a:lnTo>
                  <a:pt x="9611" y="763"/>
                </a:lnTo>
                <a:lnTo>
                  <a:pt x="9604" y="772"/>
                </a:lnTo>
                <a:lnTo>
                  <a:pt x="9598" y="783"/>
                </a:lnTo>
                <a:lnTo>
                  <a:pt x="9594" y="803"/>
                </a:lnTo>
                <a:lnTo>
                  <a:pt x="9591" y="824"/>
                </a:lnTo>
                <a:lnTo>
                  <a:pt x="9590" y="843"/>
                </a:lnTo>
                <a:lnTo>
                  <a:pt x="9591" y="863"/>
                </a:lnTo>
                <a:lnTo>
                  <a:pt x="9593" y="883"/>
                </a:lnTo>
                <a:lnTo>
                  <a:pt x="9596" y="902"/>
                </a:lnTo>
                <a:lnTo>
                  <a:pt x="9599" y="911"/>
                </a:lnTo>
                <a:lnTo>
                  <a:pt x="9602" y="921"/>
                </a:lnTo>
                <a:lnTo>
                  <a:pt x="9606" y="930"/>
                </a:lnTo>
                <a:lnTo>
                  <a:pt x="9610" y="939"/>
                </a:lnTo>
                <a:lnTo>
                  <a:pt x="9618" y="950"/>
                </a:lnTo>
                <a:lnTo>
                  <a:pt x="9626" y="960"/>
                </a:lnTo>
                <a:lnTo>
                  <a:pt x="9635" y="969"/>
                </a:lnTo>
                <a:lnTo>
                  <a:pt x="9644" y="975"/>
                </a:lnTo>
                <a:lnTo>
                  <a:pt x="9655" y="979"/>
                </a:lnTo>
                <a:lnTo>
                  <a:pt x="9667" y="983"/>
                </a:lnTo>
                <a:lnTo>
                  <a:pt x="9678" y="985"/>
                </a:lnTo>
                <a:lnTo>
                  <a:pt x="9690" y="986"/>
                </a:lnTo>
                <a:lnTo>
                  <a:pt x="9702" y="987"/>
                </a:lnTo>
                <a:lnTo>
                  <a:pt x="9715" y="986"/>
                </a:lnTo>
                <a:lnTo>
                  <a:pt x="9728" y="986"/>
                </a:lnTo>
                <a:lnTo>
                  <a:pt x="9740" y="985"/>
                </a:lnTo>
                <a:lnTo>
                  <a:pt x="9764" y="982"/>
                </a:lnTo>
                <a:lnTo>
                  <a:pt x="9786" y="980"/>
                </a:lnTo>
                <a:lnTo>
                  <a:pt x="9790" y="983"/>
                </a:lnTo>
                <a:lnTo>
                  <a:pt x="9793" y="987"/>
                </a:lnTo>
                <a:lnTo>
                  <a:pt x="9795" y="991"/>
                </a:lnTo>
                <a:lnTo>
                  <a:pt x="9796" y="995"/>
                </a:lnTo>
                <a:lnTo>
                  <a:pt x="9798" y="1004"/>
                </a:lnTo>
                <a:lnTo>
                  <a:pt x="9798" y="1015"/>
                </a:lnTo>
                <a:lnTo>
                  <a:pt x="9796" y="1026"/>
                </a:lnTo>
                <a:lnTo>
                  <a:pt x="9795" y="1037"/>
                </a:lnTo>
                <a:lnTo>
                  <a:pt x="9796" y="1042"/>
                </a:lnTo>
                <a:lnTo>
                  <a:pt x="9798" y="1047"/>
                </a:lnTo>
                <a:lnTo>
                  <a:pt x="9799" y="1052"/>
                </a:lnTo>
                <a:lnTo>
                  <a:pt x="9802" y="1057"/>
                </a:lnTo>
                <a:lnTo>
                  <a:pt x="9808" y="1067"/>
                </a:lnTo>
                <a:lnTo>
                  <a:pt x="9814" y="1076"/>
                </a:lnTo>
                <a:lnTo>
                  <a:pt x="9821" y="1085"/>
                </a:lnTo>
                <a:lnTo>
                  <a:pt x="9828" y="1094"/>
                </a:lnTo>
                <a:lnTo>
                  <a:pt x="9836" y="1102"/>
                </a:lnTo>
                <a:lnTo>
                  <a:pt x="9845" y="1109"/>
                </a:lnTo>
                <a:lnTo>
                  <a:pt x="9854" y="1116"/>
                </a:lnTo>
                <a:lnTo>
                  <a:pt x="9863" y="1122"/>
                </a:lnTo>
                <a:lnTo>
                  <a:pt x="9873" y="1127"/>
                </a:lnTo>
                <a:lnTo>
                  <a:pt x="9882" y="1131"/>
                </a:lnTo>
                <a:lnTo>
                  <a:pt x="9894" y="1135"/>
                </a:lnTo>
                <a:lnTo>
                  <a:pt x="9905" y="1138"/>
                </a:lnTo>
                <a:lnTo>
                  <a:pt x="9916" y="1141"/>
                </a:lnTo>
                <a:lnTo>
                  <a:pt x="9927" y="1143"/>
                </a:lnTo>
                <a:lnTo>
                  <a:pt x="9940" y="1144"/>
                </a:lnTo>
                <a:lnTo>
                  <a:pt x="9952" y="1144"/>
                </a:lnTo>
                <a:lnTo>
                  <a:pt x="9957" y="1151"/>
                </a:lnTo>
                <a:lnTo>
                  <a:pt x="9960" y="1157"/>
                </a:lnTo>
                <a:lnTo>
                  <a:pt x="9961" y="1162"/>
                </a:lnTo>
                <a:lnTo>
                  <a:pt x="9961" y="1167"/>
                </a:lnTo>
                <a:lnTo>
                  <a:pt x="9959" y="1172"/>
                </a:lnTo>
                <a:lnTo>
                  <a:pt x="9955" y="1177"/>
                </a:lnTo>
                <a:lnTo>
                  <a:pt x="9951" y="1182"/>
                </a:lnTo>
                <a:lnTo>
                  <a:pt x="9946" y="1187"/>
                </a:lnTo>
                <a:lnTo>
                  <a:pt x="9936" y="1198"/>
                </a:lnTo>
                <a:lnTo>
                  <a:pt x="9924" y="1208"/>
                </a:lnTo>
                <a:lnTo>
                  <a:pt x="9920" y="1213"/>
                </a:lnTo>
                <a:lnTo>
                  <a:pt x="9916" y="1219"/>
                </a:lnTo>
                <a:lnTo>
                  <a:pt x="9913" y="1225"/>
                </a:lnTo>
                <a:lnTo>
                  <a:pt x="9912" y="1231"/>
                </a:lnTo>
                <a:close/>
                <a:moveTo>
                  <a:pt x="9860" y="564"/>
                </a:moveTo>
                <a:lnTo>
                  <a:pt x="9847" y="576"/>
                </a:lnTo>
                <a:lnTo>
                  <a:pt x="9834" y="587"/>
                </a:lnTo>
                <a:lnTo>
                  <a:pt x="9823" y="601"/>
                </a:lnTo>
                <a:lnTo>
                  <a:pt x="9813" y="614"/>
                </a:lnTo>
                <a:lnTo>
                  <a:pt x="9804" y="628"/>
                </a:lnTo>
                <a:lnTo>
                  <a:pt x="9796" y="643"/>
                </a:lnTo>
                <a:lnTo>
                  <a:pt x="9790" y="659"/>
                </a:lnTo>
                <a:lnTo>
                  <a:pt x="9786" y="675"/>
                </a:lnTo>
                <a:lnTo>
                  <a:pt x="9782" y="680"/>
                </a:lnTo>
                <a:lnTo>
                  <a:pt x="9777" y="683"/>
                </a:lnTo>
                <a:lnTo>
                  <a:pt x="9772" y="686"/>
                </a:lnTo>
                <a:lnTo>
                  <a:pt x="9767" y="688"/>
                </a:lnTo>
                <a:lnTo>
                  <a:pt x="9762" y="688"/>
                </a:lnTo>
                <a:lnTo>
                  <a:pt x="9756" y="688"/>
                </a:lnTo>
                <a:lnTo>
                  <a:pt x="9749" y="688"/>
                </a:lnTo>
                <a:lnTo>
                  <a:pt x="9743" y="687"/>
                </a:lnTo>
                <a:lnTo>
                  <a:pt x="9731" y="683"/>
                </a:lnTo>
                <a:lnTo>
                  <a:pt x="9719" y="680"/>
                </a:lnTo>
                <a:lnTo>
                  <a:pt x="9708" y="677"/>
                </a:lnTo>
                <a:lnTo>
                  <a:pt x="9696" y="676"/>
                </a:lnTo>
                <a:lnTo>
                  <a:pt x="9685" y="679"/>
                </a:lnTo>
                <a:lnTo>
                  <a:pt x="9675" y="682"/>
                </a:lnTo>
                <a:lnTo>
                  <a:pt x="9664" y="688"/>
                </a:lnTo>
                <a:lnTo>
                  <a:pt x="9654" y="693"/>
                </a:lnTo>
                <a:lnTo>
                  <a:pt x="9644" y="698"/>
                </a:lnTo>
                <a:lnTo>
                  <a:pt x="9635" y="704"/>
                </a:lnTo>
                <a:lnTo>
                  <a:pt x="9627" y="711"/>
                </a:lnTo>
                <a:lnTo>
                  <a:pt x="9619" y="718"/>
                </a:lnTo>
                <a:lnTo>
                  <a:pt x="9610" y="726"/>
                </a:lnTo>
                <a:lnTo>
                  <a:pt x="9603" y="735"/>
                </a:lnTo>
                <a:lnTo>
                  <a:pt x="9597" y="743"/>
                </a:lnTo>
                <a:lnTo>
                  <a:pt x="9591" y="752"/>
                </a:lnTo>
                <a:lnTo>
                  <a:pt x="9585" y="761"/>
                </a:lnTo>
                <a:lnTo>
                  <a:pt x="9580" y="771"/>
                </a:lnTo>
                <a:lnTo>
                  <a:pt x="9575" y="782"/>
                </a:lnTo>
                <a:lnTo>
                  <a:pt x="9571" y="792"/>
                </a:lnTo>
                <a:lnTo>
                  <a:pt x="9566" y="805"/>
                </a:lnTo>
                <a:lnTo>
                  <a:pt x="9562" y="818"/>
                </a:lnTo>
                <a:lnTo>
                  <a:pt x="9559" y="834"/>
                </a:lnTo>
                <a:lnTo>
                  <a:pt x="9557" y="848"/>
                </a:lnTo>
                <a:lnTo>
                  <a:pt x="9556" y="863"/>
                </a:lnTo>
                <a:lnTo>
                  <a:pt x="9557" y="879"/>
                </a:lnTo>
                <a:lnTo>
                  <a:pt x="9559" y="894"/>
                </a:lnTo>
                <a:lnTo>
                  <a:pt x="9564" y="909"/>
                </a:lnTo>
                <a:lnTo>
                  <a:pt x="9568" y="918"/>
                </a:lnTo>
                <a:lnTo>
                  <a:pt x="9571" y="926"/>
                </a:lnTo>
                <a:lnTo>
                  <a:pt x="9575" y="933"/>
                </a:lnTo>
                <a:lnTo>
                  <a:pt x="9580" y="940"/>
                </a:lnTo>
                <a:lnTo>
                  <a:pt x="9585" y="947"/>
                </a:lnTo>
                <a:lnTo>
                  <a:pt x="9591" y="953"/>
                </a:lnTo>
                <a:lnTo>
                  <a:pt x="9598" y="960"/>
                </a:lnTo>
                <a:lnTo>
                  <a:pt x="9604" y="967"/>
                </a:lnTo>
                <a:lnTo>
                  <a:pt x="9635" y="988"/>
                </a:lnTo>
                <a:lnTo>
                  <a:pt x="9666" y="1010"/>
                </a:lnTo>
                <a:lnTo>
                  <a:pt x="9762" y="1012"/>
                </a:lnTo>
                <a:lnTo>
                  <a:pt x="9767" y="1027"/>
                </a:lnTo>
                <a:lnTo>
                  <a:pt x="9771" y="1043"/>
                </a:lnTo>
                <a:lnTo>
                  <a:pt x="9773" y="1051"/>
                </a:lnTo>
                <a:lnTo>
                  <a:pt x="9776" y="1060"/>
                </a:lnTo>
                <a:lnTo>
                  <a:pt x="9779" y="1068"/>
                </a:lnTo>
                <a:lnTo>
                  <a:pt x="9783" y="1076"/>
                </a:lnTo>
                <a:lnTo>
                  <a:pt x="9793" y="1091"/>
                </a:lnTo>
                <a:lnTo>
                  <a:pt x="9805" y="1107"/>
                </a:lnTo>
                <a:lnTo>
                  <a:pt x="9811" y="1114"/>
                </a:lnTo>
                <a:lnTo>
                  <a:pt x="9818" y="1121"/>
                </a:lnTo>
                <a:lnTo>
                  <a:pt x="9825" y="1127"/>
                </a:lnTo>
                <a:lnTo>
                  <a:pt x="9832" y="1133"/>
                </a:lnTo>
                <a:lnTo>
                  <a:pt x="9840" y="1138"/>
                </a:lnTo>
                <a:lnTo>
                  <a:pt x="9849" y="1143"/>
                </a:lnTo>
                <a:lnTo>
                  <a:pt x="9857" y="1149"/>
                </a:lnTo>
                <a:lnTo>
                  <a:pt x="9866" y="1152"/>
                </a:lnTo>
                <a:lnTo>
                  <a:pt x="9874" y="1156"/>
                </a:lnTo>
                <a:lnTo>
                  <a:pt x="9883" y="1158"/>
                </a:lnTo>
                <a:lnTo>
                  <a:pt x="9894" y="1160"/>
                </a:lnTo>
                <a:lnTo>
                  <a:pt x="9903" y="1161"/>
                </a:lnTo>
                <a:lnTo>
                  <a:pt x="9906" y="1166"/>
                </a:lnTo>
                <a:lnTo>
                  <a:pt x="9907" y="1171"/>
                </a:lnTo>
                <a:lnTo>
                  <a:pt x="9908" y="1177"/>
                </a:lnTo>
                <a:lnTo>
                  <a:pt x="9907" y="1182"/>
                </a:lnTo>
                <a:lnTo>
                  <a:pt x="9905" y="1187"/>
                </a:lnTo>
                <a:lnTo>
                  <a:pt x="9903" y="1191"/>
                </a:lnTo>
                <a:lnTo>
                  <a:pt x="9901" y="1197"/>
                </a:lnTo>
                <a:lnTo>
                  <a:pt x="9897" y="1202"/>
                </a:lnTo>
                <a:lnTo>
                  <a:pt x="9891" y="1211"/>
                </a:lnTo>
                <a:lnTo>
                  <a:pt x="9883" y="1221"/>
                </a:lnTo>
                <a:lnTo>
                  <a:pt x="9880" y="1225"/>
                </a:lnTo>
                <a:lnTo>
                  <a:pt x="9878" y="1230"/>
                </a:lnTo>
                <a:lnTo>
                  <a:pt x="9876" y="1235"/>
                </a:lnTo>
                <a:lnTo>
                  <a:pt x="9875" y="1241"/>
                </a:lnTo>
                <a:lnTo>
                  <a:pt x="9866" y="1262"/>
                </a:lnTo>
                <a:lnTo>
                  <a:pt x="9858" y="1283"/>
                </a:lnTo>
                <a:lnTo>
                  <a:pt x="9852" y="1305"/>
                </a:lnTo>
                <a:lnTo>
                  <a:pt x="9846" y="1327"/>
                </a:lnTo>
                <a:lnTo>
                  <a:pt x="9840" y="1350"/>
                </a:lnTo>
                <a:lnTo>
                  <a:pt x="9835" y="1372"/>
                </a:lnTo>
                <a:lnTo>
                  <a:pt x="9829" y="1395"/>
                </a:lnTo>
                <a:lnTo>
                  <a:pt x="9823" y="1416"/>
                </a:lnTo>
                <a:lnTo>
                  <a:pt x="9815" y="1420"/>
                </a:lnTo>
                <a:lnTo>
                  <a:pt x="9806" y="1423"/>
                </a:lnTo>
                <a:lnTo>
                  <a:pt x="9796" y="1426"/>
                </a:lnTo>
                <a:lnTo>
                  <a:pt x="9786" y="1428"/>
                </a:lnTo>
                <a:lnTo>
                  <a:pt x="9765" y="1430"/>
                </a:lnTo>
                <a:lnTo>
                  <a:pt x="9743" y="1430"/>
                </a:lnTo>
                <a:lnTo>
                  <a:pt x="9720" y="1430"/>
                </a:lnTo>
                <a:lnTo>
                  <a:pt x="9697" y="1429"/>
                </a:lnTo>
                <a:lnTo>
                  <a:pt x="9675" y="1430"/>
                </a:lnTo>
                <a:lnTo>
                  <a:pt x="9653" y="1431"/>
                </a:lnTo>
                <a:lnTo>
                  <a:pt x="9592" y="1430"/>
                </a:lnTo>
                <a:lnTo>
                  <a:pt x="9532" y="1431"/>
                </a:lnTo>
                <a:lnTo>
                  <a:pt x="9470" y="1431"/>
                </a:lnTo>
                <a:lnTo>
                  <a:pt x="9409" y="1432"/>
                </a:lnTo>
                <a:lnTo>
                  <a:pt x="9349" y="1433"/>
                </a:lnTo>
                <a:lnTo>
                  <a:pt x="9287" y="1433"/>
                </a:lnTo>
                <a:lnTo>
                  <a:pt x="9227" y="1433"/>
                </a:lnTo>
                <a:lnTo>
                  <a:pt x="9168" y="1431"/>
                </a:lnTo>
                <a:lnTo>
                  <a:pt x="9164" y="1433"/>
                </a:lnTo>
                <a:lnTo>
                  <a:pt x="9161" y="1434"/>
                </a:lnTo>
                <a:lnTo>
                  <a:pt x="9157" y="1435"/>
                </a:lnTo>
                <a:lnTo>
                  <a:pt x="9153" y="1436"/>
                </a:lnTo>
                <a:lnTo>
                  <a:pt x="9150" y="1435"/>
                </a:lnTo>
                <a:lnTo>
                  <a:pt x="9147" y="1435"/>
                </a:lnTo>
                <a:lnTo>
                  <a:pt x="9145" y="1433"/>
                </a:lnTo>
                <a:lnTo>
                  <a:pt x="9142" y="1431"/>
                </a:lnTo>
                <a:lnTo>
                  <a:pt x="2998" y="1449"/>
                </a:lnTo>
                <a:lnTo>
                  <a:pt x="2906" y="1450"/>
                </a:lnTo>
                <a:lnTo>
                  <a:pt x="2813" y="1450"/>
                </a:lnTo>
                <a:lnTo>
                  <a:pt x="2723" y="1451"/>
                </a:lnTo>
                <a:lnTo>
                  <a:pt x="2632" y="1451"/>
                </a:lnTo>
                <a:lnTo>
                  <a:pt x="2542" y="1452"/>
                </a:lnTo>
                <a:lnTo>
                  <a:pt x="2451" y="1453"/>
                </a:lnTo>
                <a:lnTo>
                  <a:pt x="2361" y="1453"/>
                </a:lnTo>
                <a:lnTo>
                  <a:pt x="2270" y="1454"/>
                </a:lnTo>
                <a:lnTo>
                  <a:pt x="2180" y="1455"/>
                </a:lnTo>
                <a:lnTo>
                  <a:pt x="2090" y="1456"/>
                </a:lnTo>
                <a:lnTo>
                  <a:pt x="2000" y="1457"/>
                </a:lnTo>
                <a:lnTo>
                  <a:pt x="1909" y="1458"/>
                </a:lnTo>
                <a:lnTo>
                  <a:pt x="1819" y="1459"/>
                </a:lnTo>
                <a:lnTo>
                  <a:pt x="1728" y="1460"/>
                </a:lnTo>
                <a:lnTo>
                  <a:pt x="1637" y="1462"/>
                </a:lnTo>
                <a:lnTo>
                  <a:pt x="1545" y="1463"/>
                </a:lnTo>
                <a:lnTo>
                  <a:pt x="1508" y="1464"/>
                </a:lnTo>
                <a:lnTo>
                  <a:pt x="1470" y="1463"/>
                </a:lnTo>
                <a:lnTo>
                  <a:pt x="1432" y="1462"/>
                </a:lnTo>
                <a:lnTo>
                  <a:pt x="1394" y="1461"/>
                </a:lnTo>
                <a:lnTo>
                  <a:pt x="1356" y="1459"/>
                </a:lnTo>
                <a:lnTo>
                  <a:pt x="1318" y="1459"/>
                </a:lnTo>
                <a:lnTo>
                  <a:pt x="1280" y="1459"/>
                </a:lnTo>
                <a:lnTo>
                  <a:pt x="1243" y="1461"/>
                </a:lnTo>
                <a:lnTo>
                  <a:pt x="1236" y="1437"/>
                </a:lnTo>
                <a:lnTo>
                  <a:pt x="1230" y="1411"/>
                </a:lnTo>
                <a:lnTo>
                  <a:pt x="1224" y="1386"/>
                </a:lnTo>
                <a:lnTo>
                  <a:pt x="1218" y="1361"/>
                </a:lnTo>
                <a:lnTo>
                  <a:pt x="1212" y="1336"/>
                </a:lnTo>
                <a:lnTo>
                  <a:pt x="1203" y="1312"/>
                </a:lnTo>
                <a:lnTo>
                  <a:pt x="1199" y="1301"/>
                </a:lnTo>
                <a:lnTo>
                  <a:pt x="1194" y="1290"/>
                </a:lnTo>
                <a:lnTo>
                  <a:pt x="1188" y="1278"/>
                </a:lnTo>
                <a:lnTo>
                  <a:pt x="1182" y="1268"/>
                </a:lnTo>
                <a:lnTo>
                  <a:pt x="1192" y="1261"/>
                </a:lnTo>
                <a:lnTo>
                  <a:pt x="1201" y="1254"/>
                </a:lnTo>
                <a:lnTo>
                  <a:pt x="1210" y="1246"/>
                </a:lnTo>
                <a:lnTo>
                  <a:pt x="1218" y="1237"/>
                </a:lnTo>
                <a:lnTo>
                  <a:pt x="1226" y="1228"/>
                </a:lnTo>
                <a:lnTo>
                  <a:pt x="1233" y="1219"/>
                </a:lnTo>
                <a:lnTo>
                  <a:pt x="1239" y="1209"/>
                </a:lnTo>
                <a:lnTo>
                  <a:pt x="1245" y="1199"/>
                </a:lnTo>
                <a:lnTo>
                  <a:pt x="1250" y="1188"/>
                </a:lnTo>
                <a:lnTo>
                  <a:pt x="1256" y="1177"/>
                </a:lnTo>
                <a:lnTo>
                  <a:pt x="1260" y="1167"/>
                </a:lnTo>
                <a:lnTo>
                  <a:pt x="1264" y="1156"/>
                </a:lnTo>
                <a:lnTo>
                  <a:pt x="1270" y="1132"/>
                </a:lnTo>
                <a:lnTo>
                  <a:pt x="1274" y="1110"/>
                </a:lnTo>
                <a:lnTo>
                  <a:pt x="1278" y="1106"/>
                </a:lnTo>
                <a:lnTo>
                  <a:pt x="1281" y="1104"/>
                </a:lnTo>
                <a:lnTo>
                  <a:pt x="1285" y="1104"/>
                </a:lnTo>
                <a:lnTo>
                  <a:pt x="1289" y="1104"/>
                </a:lnTo>
                <a:lnTo>
                  <a:pt x="1299" y="1105"/>
                </a:lnTo>
                <a:lnTo>
                  <a:pt x="1308" y="1107"/>
                </a:lnTo>
                <a:lnTo>
                  <a:pt x="1340" y="1099"/>
                </a:lnTo>
                <a:lnTo>
                  <a:pt x="1374" y="1091"/>
                </a:lnTo>
                <a:lnTo>
                  <a:pt x="1391" y="1086"/>
                </a:lnTo>
                <a:lnTo>
                  <a:pt x="1407" y="1080"/>
                </a:lnTo>
                <a:lnTo>
                  <a:pt x="1422" y="1074"/>
                </a:lnTo>
                <a:lnTo>
                  <a:pt x="1438" y="1067"/>
                </a:lnTo>
                <a:lnTo>
                  <a:pt x="1453" y="1059"/>
                </a:lnTo>
                <a:lnTo>
                  <a:pt x="1466" y="1048"/>
                </a:lnTo>
                <a:lnTo>
                  <a:pt x="1479" y="1038"/>
                </a:lnTo>
                <a:lnTo>
                  <a:pt x="1492" y="1027"/>
                </a:lnTo>
                <a:lnTo>
                  <a:pt x="1502" y="1014"/>
                </a:lnTo>
                <a:lnTo>
                  <a:pt x="1512" y="999"/>
                </a:lnTo>
                <a:lnTo>
                  <a:pt x="1516" y="991"/>
                </a:lnTo>
                <a:lnTo>
                  <a:pt x="1520" y="983"/>
                </a:lnTo>
                <a:lnTo>
                  <a:pt x="1523" y="974"/>
                </a:lnTo>
                <a:lnTo>
                  <a:pt x="1526" y="966"/>
                </a:lnTo>
                <a:lnTo>
                  <a:pt x="1531" y="942"/>
                </a:lnTo>
                <a:lnTo>
                  <a:pt x="1533" y="918"/>
                </a:lnTo>
                <a:lnTo>
                  <a:pt x="1533" y="905"/>
                </a:lnTo>
                <a:lnTo>
                  <a:pt x="1533" y="893"/>
                </a:lnTo>
                <a:lnTo>
                  <a:pt x="1532" y="881"/>
                </a:lnTo>
                <a:lnTo>
                  <a:pt x="1531" y="868"/>
                </a:lnTo>
                <a:lnTo>
                  <a:pt x="1528" y="856"/>
                </a:lnTo>
                <a:lnTo>
                  <a:pt x="1524" y="845"/>
                </a:lnTo>
                <a:lnTo>
                  <a:pt x="1520" y="833"/>
                </a:lnTo>
                <a:lnTo>
                  <a:pt x="1515" y="821"/>
                </a:lnTo>
                <a:lnTo>
                  <a:pt x="1509" y="811"/>
                </a:lnTo>
                <a:lnTo>
                  <a:pt x="1502" y="802"/>
                </a:lnTo>
                <a:lnTo>
                  <a:pt x="1493" y="793"/>
                </a:lnTo>
                <a:lnTo>
                  <a:pt x="1484" y="784"/>
                </a:lnTo>
                <a:lnTo>
                  <a:pt x="1467" y="772"/>
                </a:lnTo>
                <a:lnTo>
                  <a:pt x="1451" y="762"/>
                </a:lnTo>
                <a:lnTo>
                  <a:pt x="1433" y="754"/>
                </a:lnTo>
                <a:lnTo>
                  <a:pt x="1416" y="747"/>
                </a:lnTo>
                <a:lnTo>
                  <a:pt x="1398" y="742"/>
                </a:lnTo>
                <a:lnTo>
                  <a:pt x="1378" y="738"/>
                </a:lnTo>
                <a:lnTo>
                  <a:pt x="1359" y="735"/>
                </a:lnTo>
                <a:lnTo>
                  <a:pt x="1338" y="734"/>
                </a:lnTo>
                <a:lnTo>
                  <a:pt x="1274" y="750"/>
                </a:lnTo>
                <a:lnTo>
                  <a:pt x="1270" y="741"/>
                </a:lnTo>
                <a:lnTo>
                  <a:pt x="1267" y="732"/>
                </a:lnTo>
                <a:lnTo>
                  <a:pt x="1264" y="722"/>
                </a:lnTo>
                <a:lnTo>
                  <a:pt x="1261" y="712"/>
                </a:lnTo>
                <a:lnTo>
                  <a:pt x="1257" y="693"/>
                </a:lnTo>
                <a:lnTo>
                  <a:pt x="1253" y="673"/>
                </a:lnTo>
                <a:lnTo>
                  <a:pt x="1228" y="646"/>
                </a:lnTo>
                <a:lnTo>
                  <a:pt x="1201" y="620"/>
                </a:lnTo>
                <a:lnTo>
                  <a:pt x="1174" y="594"/>
                </a:lnTo>
                <a:lnTo>
                  <a:pt x="1148" y="566"/>
                </a:lnTo>
                <a:lnTo>
                  <a:pt x="1147" y="561"/>
                </a:lnTo>
                <a:lnTo>
                  <a:pt x="1148" y="557"/>
                </a:lnTo>
                <a:lnTo>
                  <a:pt x="1149" y="552"/>
                </a:lnTo>
                <a:lnTo>
                  <a:pt x="1150" y="547"/>
                </a:lnTo>
                <a:lnTo>
                  <a:pt x="1154" y="537"/>
                </a:lnTo>
                <a:lnTo>
                  <a:pt x="1159" y="528"/>
                </a:lnTo>
                <a:lnTo>
                  <a:pt x="1172" y="512"/>
                </a:lnTo>
                <a:lnTo>
                  <a:pt x="1185" y="495"/>
                </a:lnTo>
                <a:lnTo>
                  <a:pt x="1192" y="474"/>
                </a:lnTo>
                <a:lnTo>
                  <a:pt x="1199" y="454"/>
                </a:lnTo>
                <a:lnTo>
                  <a:pt x="1208" y="433"/>
                </a:lnTo>
                <a:lnTo>
                  <a:pt x="1215" y="413"/>
                </a:lnTo>
                <a:lnTo>
                  <a:pt x="1221" y="391"/>
                </a:lnTo>
                <a:lnTo>
                  <a:pt x="1226" y="370"/>
                </a:lnTo>
                <a:lnTo>
                  <a:pt x="1228" y="359"/>
                </a:lnTo>
                <a:lnTo>
                  <a:pt x="1230" y="348"/>
                </a:lnTo>
                <a:lnTo>
                  <a:pt x="1231" y="337"/>
                </a:lnTo>
                <a:lnTo>
                  <a:pt x="1231" y="326"/>
                </a:lnTo>
                <a:lnTo>
                  <a:pt x="1248" y="323"/>
                </a:lnTo>
                <a:lnTo>
                  <a:pt x="1266" y="321"/>
                </a:lnTo>
                <a:lnTo>
                  <a:pt x="1284" y="321"/>
                </a:lnTo>
                <a:lnTo>
                  <a:pt x="1302" y="320"/>
                </a:lnTo>
                <a:lnTo>
                  <a:pt x="1338" y="321"/>
                </a:lnTo>
                <a:lnTo>
                  <a:pt x="1375" y="322"/>
                </a:lnTo>
                <a:lnTo>
                  <a:pt x="1412" y="323"/>
                </a:lnTo>
                <a:lnTo>
                  <a:pt x="1448" y="322"/>
                </a:lnTo>
                <a:lnTo>
                  <a:pt x="1465" y="321"/>
                </a:lnTo>
                <a:lnTo>
                  <a:pt x="1484" y="318"/>
                </a:lnTo>
                <a:lnTo>
                  <a:pt x="1500" y="315"/>
                </a:lnTo>
                <a:lnTo>
                  <a:pt x="1517" y="309"/>
                </a:lnTo>
                <a:lnTo>
                  <a:pt x="1718" y="310"/>
                </a:lnTo>
                <a:lnTo>
                  <a:pt x="1842" y="308"/>
                </a:lnTo>
                <a:lnTo>
                  <a:pt x="1966" y="306"/>
                </a:lnTo>
                <a:lnTo>
                  <a:pt x="2091" y="305"/>
                </a:lnTo>
                <a:lnTo>
                  <a:pt x="2215" y="303"/>
                </a:lnTo>
                <a:lnTo>
                  <a:pt x="2340" y="302"/>
                </a:lnTo>
                <a:lnTo>
                  <a:pt x="2464" y="301"/>
                </a:lnTo>
                <a:lnTo>
                  <a:pt x="2589" y="300"/>
                </a:lnTo>
                <a:lnTo>
                  <a:pt x="2712" y="298"/>
                </a:lnTo>
                <a:lnTo>
                  <a:pt x="2837" y="297"/>
                </a:lnTo>
                <a:lnTo>
                  <a:pt x="2961" y="296"/>
                </a:lnTo>
                <a:lnTo>
                  <a:pt x="3085" y="295"/>
                </a:lnTo>
                <a:lnTo>
                  <a:pt x="3209" y="294"/>
                </a:lnTo>
                <a:lnTo>
                  <a:pt x="3334" y="292"/>
                </a:lnTo>
                <a:lnTo>
                  <a:pt x="3458" y="291"/>
                </a:lnTo>
                <a:lnTo>
                  <a:pt x="3581" y="289"/>
                </a:lnTo>
                <a:lnTo>
                  <a:pt x="3706" y="287"/>
                </a:lnTo>
                <a:lnTo>
                  <a:pt x="3831" y="286"/>
                </a:lnTo>
                <a:lnTo>
                  <a:pt x="4056" y="286"/>
                </a:lnTo>
                <a:lnTo>
                  <a:pt x="4365" y="285"/>
                </a:lnTo>
                <a:lnTo>
                  <a:pt x="4747" y="284"/>
                </a:lnTo>
                <a:lnTo>
                  <a:pt x="5184" y="284"/>
                </a:lnTo>
                <a:lnTo>
                  <a:pt x="5665" y="283"/>
                </a:lnTo>
                <a:lnTo>
                  <a:pt x="6173" y="283"/>
                </a:lnTo>
                <a:lnTo>
                  <a:pt x="6696" y="282"/>
                </a:lnTo>
                <a:lnTo>
                  <a:pt x="7218" y="281"/>
                </a:lnTo>
                <a:lnTo>
                  <a:pt x="7727" y="281"/>
                </a:lnTo>
                <a:lnTo>
                  <a:pt x="8208" y="280"/>
                </a:lnTo>
                <a:lnTo>
                  <a:pt x="8646" y="280"/>
                </a:lnTo>
                <a:lnTo>
                  <a:pt x="9028" y="279"/>
                </a:lnTo>
                <a:lnTo>
                  <a:pt x="9339" y="278"/>
                </a:lnTo>
                <a:lnTo>
                  <a:pt x="9564" y="278"/>
                </a:lnTo>
                <a:lnTo>
                  <a:pt x="9690" y="277"/>
                </a:lnTo>
                <a:lnTo>
                  <a:pt x="9780" y="273"/>
                </a:lnTo>
                <a:lnTo>
                  <a:pt x="9787" y="284"/>
                </a:lnTo>
                <a:lnTo>
                  <a:pt x="9793" y="296"/>
                </a:lnTo>
                <a:lnTo>
                  <a:pt x="9799" y="308"/>
                </a:lnTo>
                <a:lnTo>
                  <a:pt x="9803" y="322"/>
                </a:lnTo>
                <a:lnTo>
                  <a:pt x="9807" y="335"/>
                </a:lnTo>
                <a:lnTo>
                  <a:pt x="9812" y="348"/>
                </a:lnTo>
                <a:lnTo>
                  <a:pt x="9817" y="361"/>
                </a:lnTo>
                <a:lnTo>
                  <a:pt x="9823" y="374"/>
                </a:lnTo>
                <a:lnTo>
                  <a:pt x="9832" y="395"/>
                </a:lnTo>
                <a:lnTo>
                  <a:pt x="9842" y="417"/>
                </a:lnTo>
                <a:lnTo>
                  <a:pt x="9853" y="438"/>
                </a:lnTo>
                <a:lnTo>
                  <a:pt x="9864" y="460"/>
                </a:lnTo>
                <a:lnTo>
                  <a:pt x="9876" y="480"/>
                </a:lnTo>
                <a:lnTo>
                  <a:pt x="9888" y="501"/>
                </a:lnTo>
                <a:lnTo>
                  <a:pt x="9902" y="520"/>
                </a:lnTo>
                <a:lnTo>
                  <a:pt x="9915" y="538"/>
                </a:lnTo>
                <a:lnTo>
                  <a:pt x="9910" y="544"/>
                </a:lnTo>
                <a:lnTo>
                  <a:pt x="9904" y="549"/>
                </a:lnTo>
                <a:lnTo>
                  <a:pt x="9897" y="553"/>
                </a:lnTo>
                <a:lnTo>
                  <a:pt x="9890" y="555"/>
                </a:lnTo>
                <a:lnTo>
                  <a:pt x="9874" y="559"/>
                </a:lnTo>
                <a:lnTo>
                  <a:pt x="9860" y="564"/>
                </a:lnTo>
                <a:close/>
                <a:moveTo>
                  <a:pt x="9765" y="925"/>
                </a:moveTo>
                <a:lnTo>
                  <a:pt x="9753" y="928"/>
                </a:lnTo>
                <a:lnTo>
                  <a:pt x="9741" y="929"/>
                </a:lnTo>
                <a:lnTo>
                  <a:pt x="9729" y="929"/>
                </a:lnTo>
                <a:lnTo>
                  <a:pt x="9717" y="928"/>
                </a:lnTo>
                <a:lnTo>
                  <a:pt x="9706" y="926"/>
                </a:lnTo>
                <a:lnTo>
                  <a:pt x="9694" y="924"/>
                </a:lnTo>
                <a:lnTo>
                  <a:pt x="9683" y="921"/>
                </a:lnTo>
                <a:lnTo>
                  <a:pt x="9672" y="917"/>
                </a:lnTo>
                <a:lnTo>
                  <a:pt x="9665" y="911"/>
                </a:lnTo>
                <a:lnTo>
                  <a:pt x="9660" y="906"/>
                </a:lnTo>
                <a:lnTo>
                  <a:pt x="9654" y="900"/>
                </a:lnTo>
                <a:lnTo>
                  <a:pt x="9650" y="894"/>
                </a:lnTo>
                <a:lnTo>
                  <a:pt x="9646" y="887"/>
                </a:lnTo>
                <a:lnTo>
                  <a:pt x="9644" y="881"/>
                </a:lnTo>
                <a:lnTo>
                  <a:pt x="9642" y="874"/>
                </a:lnTo>
                <a:lnTo>
                  <a:pt x="9641" y="866"/>
                </a:lnTo>
                <a:lnTo>
                  <a:pt x="9640" y="852"/>
                </a:lnTo>
                <a:lnTo>
                  <a:pt x="9640" y="837"/>
                </a:lnTo>
                <a:lnTo>
                  <a:pt x="9642" y="821"/>
                </a:lnTo>
                <a:lnTo>
                  <a:pt x="9644" y="806"/>
                </a:lnTo>
                <a:lnTo>
                  <a:pt x="9647" y="798"/>
                </a:lnTo>
                <a:lnTo>
                  <a:pt x="9652" y="791"/>
                </a:lnTo>
                <a:lnTo>
                  <a:pt x="9658" y="785"/>
                </a:lnTo>
                <a:lnTo>
                  <a:pt x="9666" y="780"/>
                </a:lnTo>
                <a:lnTo>
                  <a:pt x="9673" y="775"/>
                </a:lnTo>
                <a:lnTo>
                  <a:pt x="9682" y="772"/>
                </a:lnTo>
                <a:lnTo>
                  <a:pt x="9690" y="770"/>
                </a:lnTo>
                <a:lnTo>
                  <a:pt x="9699" y="768"/>
                </a:lnTo>
                <a:lnTo>
                  <a:pt x="9712" y="767"/>
                </a:lnTo>
                <a:lnTo>
                  <a:pt x="9722" y="767"/>
                </a:lnTo>
                <a:lnTo>
                  <a:pt x="9733" y="768"/>
                </a:lnTo>
                <a:lnTo>
                  <a:pt x="9743" y="771"/>
                </a:lnTo>
                <a:lnTo>
                  <a:pt x="9754" y="775"/>
                </a:lnTo>
                <a:lnTo>
                  <a:pt x="9764" y="781"/>
                </a:lnTo>
                <a:lnTo>
                  <a:pt x="9774" y="786"/>
                </a:lnTo>
                <a:lnTo>
                  <a:pt x="9783" y="793"/>
                </a:lnTo>
                <a:lnTo>
                  <a:pt x="9789" y="799"/>
                </a:lnTo>
                <a:lnTo>
                  <a:pt x="9794" y="807"/>
                </a:lnTo>
                <a:lnTo>
                  <a:pt x="9799" y="815"/>
                </a:lnTo>
                <a:lnTo>
                  <a:pt x="9803" y="824"/>
                </a:lnTo>
                <a:lnTo>
                  <a:pt x="9806" y="833"/>
                </a:lnTo>
                <a:lnTo>
                  <a:pt x="9808" y="842"/>
                </a:lnTo>
                <a:lnTo>
                  <a:pt x="9809" y="852"/>
                </a:lnTo>
                <a:lnTo>
                  <a:pt x="9809" y="861"/>
                </a:lnTo>
                <a:lnTo>
                  <a:pt x="9807" y="872"/>
                </a:lnTo>
                <a:lnTo>
                  <a:pt x="9805" y="881"/>
                </a:lnTo>
                <a:lnTo>
                  <a:pt x="9802" y="890"/>
                </a:lnTo>
                <a:lnTo>
                  <a:pt x="9796" y="898"/>
                </a:lnTo>
                <a:lnTo>
                  <a:pt x="9790" y="906"/>
                </a:lnTo>
                <a:lnTo>
                  <a:pt x="9783" y="913"/>
                </a:lnTo>
                <a:lnTo>
                  <a:pt x="9775" y="920"/>
                </a:lnTo>
                <a:lnTo>
                  <a:pt x="9765" y="925"/>
                </a:lnTo>
                <a:close/>
                <a:moveTo>
                  <a:pt x="9731" y="895"/>
                </a:moveTo>
                <a:lnTo>
                  <a:pt x="9724" y="894"/>
                </a:lnTo>
                <a:lnTo>
                  <a:pt x="9717" y="893"/>
                </a:lnTo>
                <a:lnTo>
                  <a:pt x="9710" y="890"/>
                </a:lnTo>
                <a:lnTo>
                  <a:pt x="9703" y="887"/>
                </a:lnTo>
                <a:lnTo>
                  <a:pt x="9698" y="882"/>
                </a:lnTo>
                <a:lnTo>
                  <a:pt x="9694" y="877"/>
                </a:lnTo>
                <a:lnTo>
                  <a:pt x="9691" y="871"/>
                </a:lnTo>
                <a:lnTo>
                  <a:pt x="9690" y="864"/>
                </a:lnTo>
                <a:lnTo>
                  <a:pt x="9691" y="850"/>
                </a:lnTo>
                <a:lnTo>
                  <a:pt x="9693" y="836"/>
                </a:lnTo>
                <a:lnTo>
                  <a:pt x="9696" y="830"/>
                </a:lnTo>
                <a:lnTo>
                  <a:pt x="9699" y="824"/>
                </a:lnTo>
                <a:lnTo>
                  <a:pt x="9702" y="821"/>
                </a:lnTo>
                <a:lnTo>
                  <a:pt x="9704" y="820"/>
                </a:lnTo>
                <a:lnTo>
                  <a:pt x="9709" y="818"/>
                </a:lnTo>
                <a:lnTo>
                  <a:pt x="9712" y="817"/>
                </a:lnTo>
                <a:lnTo>
                  <a:pt x="9719" y="819"/>
                </a:lnTo>
                <a:lnTo>
                  <a:pt x="9726" y="821"/>
                </a:lnTo>
                <a:lnTo>
                  <a:pt x="9733" y="825"/>
                </a:lnTo>
                <a:lnTo>
                  <a:pt x="9739" y="828"/>
                </a:lnTo>
                <a:lnTo>
                  <a:pt x="9745" y="832"/>
                </a:lnTo>
                <a:lnTo>
                  <a:pt x="9749" y="838"/>
                </a:lnTo>
                <a:lnTo>
                  <a:pt x="9754" y="844"/>
                </a:lnTo>
                <a:lnTo>
                  <a:pt x="9756" y="851"/>
                </a:lnTo>
                <a:lnTo>
                  <a:pt x="9756" y="857"/>
                </a:lnTo>
                <a:lnTo>
                  <a:pt x="9756" y="864"/>
                </a:lnTo>
                <a:lnTo>
                  <a:pt x="9755" y="871"/>
                </a:lnTo>
                <a:lnTo>
                  <a:pt x="9753" y="878"/>
                </a:lnTo>
                <a:lnTo>
                  <a:pt x="9748" y="884"/>
                </a:lnTo>
                <a:lnTo>
                  <a:pt x="9744" y="889"/>
                </a:lnTo>
                <a:lnTo>
                  <a:pt x="9741" y="891"/>
                </a:lnTo>
                <a:lnTo>
                  <a:pt x="9738" y="892"/>
                </a:lnTo>
                <a:lnTo>
                  <a:pt x="9734" y="894"/>
                </a:lnTo>
                <a:lnTo>
                  <a:pt x="9731" y="895"/>
                </a:lnTo>
                <a:close/>
                <a:moveTo>
                  <a:pt x="3305" y="1689"/>
                </a:moveTo>
                <a:lnTo>
                  <a:pt x="3299" y="1686"/>
                </a:lnTo>
                <a:lnTo>
                  <a:pt x="3305" y="1674"/>
                </a:lnTo>
                <a:lnTo>
                  <a:pt x="3307" y="1674"/>
                </a:lnTo>
                <a:lnTo>
                  <a:pt x="3309" y="1676"/>
                </a:lnTo>
                <a:lnTo>
                  <a:pt x="3310" y="1678"/>
                </a:lnTo>
                <a:lnTo>
                  <a:pt x="3310" y="1680"/>
                </a:lnTo>
                <a:lnTo>
                  <a:pt x="3310" y="1683"/>
                </a:lnTo>
                <a:lnTo>
                  <a:pt x="3309" y="1685"/>
                </a:lnTo>
                <a:lnTo>
                  <a:pt x="3307" y="1687"/>
                </a:lnTo>
                <a:lnTo>
                  <a:pt x="3305" y="1689"/>
                </a:lnTo>
                <a:close/>
                <a:moveTo>
                  <a:pt x="1372" y="1016"/>
                </a:moveTo>
                <a:lnTo>
                  <a:pt x="1367" y="1019"/>
                </a:lnTo>
                <a:lnTo>
                  <a:pt x="1362" y="1021"/>
                </a:lnTo>
                <a:lnTo>
                  <a:pt x="1356" y="1023"/>
                </a:lnTo>
                <a:lnTo>
                  <a:pt x="1350" y="1024"/>
                </a:lnTo>
                <a:lnTo>
                  <a:pt x="1337" y="1024"/>
                </a:lnTo>
                <a:lnTo>
                  <a:pt x="1325" y="1023"/>
                </a:lnTo>
                <a:lnTo>
                  <a:pt x="1314" y="1021"/>
                </a:lnTo>
                <a:lnTo>
                  <a:pt x="1303" y="1017"/>
                </a:lnTo>
                <a:lnTo>
                  <a:pt x="1292" y="1012"/>
                </a:lnTo>
                <a:lnTo>
                  <a:pt x="1283" y="1004"/>
                </a:lnTo>
                <a:lnTo>
                  <a:pt x="1278" y="1000"/>
                </a:lnTo>
                <a:lnTo>
                  <a:pt x="1273" y="996"/>
                </a:lnTo>
                <a:lnTo>
                  <a:pt x="1269" y="991"/>
                </a:lnTo>
                <a:lnTo>
                  <a:pt x="1266" y="986"/>
                </a:lnTo>
                <a:lnTo>
                  <a:pt x="1260" y="976"/>
                </a:lnTo>
                <a:lnTo>
                  <a:pt x="1256" y="964"/>
                </a:lnTo>
                <a:lnTo>
                  <a:pt x="1252" y="940"/>
                </a:lnTo>
                <a:lnTo>
                  <a:pt x="1249" y="917"/>
                </a:lnTo>
                <a:lnTo>
                  <a:pt x="1255" y="906"/>
                </a:lnTo>
                <a:lnTo>
                  <a:pt x="1258" y="896"/>
                </a:lnTo>
                <a:lnTo>
                  <a:pt x="1261" y="885"/>
                </a:lnTo>
                <a:lnTo>
                  <a:pt x="1263" y="875"/>
                </a:lnTo>
                <a:lnTo>
                  <a:pt x="1265" y="863"/>
                </a:lnTo>
                <a:lnTo>
                  <a:pt x="1267" y="853"/>
                </a:lnTo>
                <a:lnTo>
                  <a:pt x="1270" y="842"/>
                </a:lnTo>
                <a:lnTo>
                  <a:pt x="1274" y="833"/>
                </a:lnTo>
                <a:lnTo>
                  <a:pt x="1283" y="829"/>
                </a:lnTo>
                <a:lnTo>
                  <a:pt x="1293" y="825"/>
                </a:lnTo>
                <a:lnTo>
                  <a:pt x="1303" y="820"/>
                </a:lnTo>
                <a:lnTo>
                  <a:pt x="1313" y="817"/>
                </a:lnTo>
                <a:lnTo>
                  <a:pt x="1323" y="815"/>
                </a:lnTo>
                <a:lnTo>
                  <a:pt x="1333" y="813"/>
                </a:lnTo>
                <a:lnTo>
                  <a:pt x="1344" y="812"/>
                </a:lnTo>
                <a:lnTo>
                  <a:pt x="1354" y="812"/>
                </a:lnTo>
                <a:lnTo>
                  <a:pt x="1364" y="812"/>
                </a:lnTo>
                <a:lnTo>
                  <a:pt x="1374" y="813"/>
                </a:lnTo>
                <a:lnTo>
                  <a:pt x="1384" y="815"/>
                </a:lnTo>
                <a:lnTo>
                  <a:pt x="1394" y="818"/>
                </a:lnTo>
                <a:lnTo>
                  <a:pt x="1404" y="822"/>
                </a:lnTo>
                <a:lnTo>
                  <a:pt x="1413" y="828"/>
                </a:lnTo>
                <a:lnTo>
                  <a:pt x="1422" y="833"/>
                </a:lnTo>
                <a:lnTo>
                  <a:pt x="1431" y="840"/>
                </a:lnTo>
                <a:lnTo>
                  <a:pt x="1436" y="845"/>
                </a:lnTo>
                <a:lnTo>
                  <a:pt x="1439" y="851"/>
                </a:lnTo>
                <a:lnTo>
                  <a:pt x="1442" y="857"/>
                </a:lnTo>
                <a:lnTo>
                  <a:pt x="1444" y="863"/>
                </a:lnTo>
                <a:lnTo>
                  <a:pt x="1447" y="877"/>
                </a:lnTo>
                <a:lnTo>
                  <a:pt x="1449" y="890"/>
                </a:lnTo>
                <a:lnTo>
                  <a:pt x="1448" y="904"/>
                </a:lnTo>
                <a:lnTo>
                  <a:pt x="1446" y="918"/>
                </a:lnTo>
                <a:lnTo>
                  <a:pt x="1444" y="932"/>
                </a:lnTo>
                <a:lnTo>
                  <a:pt x="1441" y="944"/>
                </a:lnTo>
                <a:lnTo>
                  <a:pt x="1434" y="955"/>
                </a:lnTo>
                <a:lnTo>
                  <a:pt x="1427" y="967"/>
                </a:lnTo>
                <a:lnTo>
                  <a:pt x="1420" y="976"/>
                </a:lnTo>
                <a:lnTo>
                  <a:pt x="1412" y="985"/>
                </a:lnTo>
                <a:lnTo>
                  <a:pt x="1404" y="993"/>
                </a:lnTo>
                <a:lnTo>
                  <a:pt x="1394" y="1001"/>
                </a:lnTo>
                <a:lnTo>
                  <a:pt x="1383" y="1009"/>
                </a:lnTo>
                <a:lnTo>
                  <a:pt x="1372" y="1016"/>
                </a:lnTo>
                <a:close/>
                <a:moveTo>
                  <a:pt x="1366" y="967"/>
                </a:moveTo>
                <a:lnTo>
                  <a:pt x="1359" y="970"/>
                </a:lnTo>
                <a:lnTo>
                  <a:pt x="1352" y="973"/>
                </a:lnTo>
                <a:lnTo>
                  <a:pt x="1344" y="974"/>
                </a:lnTo>
                <a:lnTo>
                  <a:pt x="1336" y="974"/>
                </a:lnTo>
                <a:lnTo>
                  <a:pt x="1328" y="974"/>
                </a:lnTo>
                <a:lnTo>
                  <a:pt x="1321" y="973"/>
                </a:lnTo>
                <a:lnTo>
                  <a:pt x="1314" y="971"/>
                </a:lnTo>
                <a:lnTo>
                  <a:pt x="1308" y="968"/>
                </a:lnTo>
                <a:lnTo>
                  <a:pt x="1302" y="959"/>
                </a:lnTo>
                <a:lnTo>
                  <a:pt x="1298" y="950"/>
                </a:lnTo>
                <a:lnTo>
                  <a:pt x="1294" y="941"/>
                </a:lnTo>
                <a:lnTo>
                  <a:pt x="1293" y="931"/>
                </a:lnTo>
                <a:lnTo>
                  <a:pt x="1293" y="921"/>
                </a:lnTo>
                <a:lnTo>
                  <a:pt x="1294" y="911"/>
                </a:lnTo>
                <a:lnTo>
                  <a:pt x="1298" y="902"/>
                </a:lnTo>
                <a:lnTo>
                  <a:pt x="1302" y="894"/>
                </a:lnTo>
                <a:lnTo>
                  <a:pt x="1310" y="883"/>
                </a:lnTo>
                <a:lnTo>
                  <a:pt x="1317" y="870"/>
                </a:lnTo>
                <a:lnTo>
                  <a:pt x="1321" y="863"/>
                </a:lnTo>
                <a:lnTo>
                  <a:pt x="1325" y="858"/>
                </a:lnTo>
                <a:lnTo>
                  <a:pt x="1331" y="853"/>
                </a:lnTo>
                <a:lnTo>
                  <a:pt x="1338" y="850"/>
                </a:lnTo>
                <a:lnTo>
                  <a:pt x="1348" y="853"/>
                </a:lnTo>
                <a:lnTo>
                  <a:pt x="1358" y="856"/>
                </a:lnTo>
                <a:lnTo>
                  <a:pt x="1367" y="860"/>
                </a:lnTo>
                <a:lnTo>
                  <a:pt x="1375" y="864"/>
                </a:lnTo>
                <a:lnTo>
                  <a:pt x="1384" y="871"/>
                </a:lnTo>
                <a:lnTo>
                  <a:pt x="1392" y="877"/>
                </a:lnTo>
                <a:lnTo>
                  <a:pt x="1398" y="884"/>
                </a:lnTo>
                <a:lnTo>
                  <a:pt x="1404" y="893"/>
                </a:lnTo>
                <a:lnTo>
                  <a:pt x="1404" y="903"/>
                </a:lnTo>
                <a:lnTo>
                  <a:pt x="1403" y="913"/>
                </a:lnTo>
                <a:lnTo>
                  <a:pt x="1400" y="924"/>
                </a:lnTo>
                <a:lnTo>
                  <a:pt x="1396" y="933"/>
                </a:lnTo>
                <a:lnTo>
                  <a:pt x="1390" y="942"/>
                </a:lnTo>
                <a:lnTo>
                  <a:pt x="1383" y="951"/>
                </a:lnTo>
                <a:lnTo>
                  <a:pt x="1375" y="959"/>
                </a:lnTo>
                <a:lnTo>
                  <a:pt x="1366" y="967"/>
                </a:lnTo>
                <a:close/>
                <a:moveTo>
                  <a:pt x="933" y="427"/>
                </a:moveTo>
                <a:lnTo>
                  <a:pt x="923" y="433"/>
                </a:lnTo>
                <a:lnTo>
                  <a:pt x="914" y="438"/>
                </a:lnTo>
                <a:lnTo>
                  <a:pt x="905" y="441"/>
                </a:lnTo>
                <a:lnTo>
                  <a:pt x="896" y="442"/>
                </a:lnTo>
                <a:lnTo>
                  <a:pt x="887" y="442"/>
                </a:lnTo>
                <a:lnTo>
                  <a:pt x="877" y="441"/>
                </a:lnTo>
                <a:lnTo>
                  <a:pt x="868" y="438"/>
                </a:lnTo>
                <a:lnTo>
                  <a:pt x="859" y="434"/>
                </a:lnTo>
                <a:lnTo>
                  <a:pt x="853" y="427"/>
                </a:lnTo>
                <a:lnTo>
                  <a:pt x="848" y="418"/>
                </a:lnTo>
                <a:lnTo>
                  <a:pt x="843" y="410"/>
                </a:lnTo>
                <a:lnTo>
                  <a:pt x="839" y="400"/>
                </a:lnTo>
                <a:lnTo>
                  <a:pt x="835" y="396"/>
                </a:lnTo>
                <a:lnTo>
                  <a:pt x="832" y="393"/>
                </a:lnTo>
                <a:lnTo>
                  <a:pt x="829" y="389"/>
                </a:lnTo>
                <a:lnTo>
                  <a:pt x="826" y="387"/>
                </a:lnTo>
                <a:lnTo>
                  <a:pt x="822" y="385"/>
                </a:lnTo>
                <a:lnTo>
                  <a:pt x="817" y="383"/>
                </a:lnTo>
                <a:lnTo>
                  <a:pt x="812" y="383"/>
                </a:lnTo>
                <a:lnTo>
                  <a:pt x="806" y="383"/>
                </a:lnTo>
                <a:lnTo>
                  <a:pt x="800" y="384"/>
                </a:lnTo>
                <a:lnTo>
                  <a:pt x="793" y="387"/>
                </a:lnTo>
                <a:lnTo>
                  <a:pt x="785" y="391"/>
                </a:lnTo>
                <a:lnTo>
                  <a:pt x="779" y="395"/>
                </a:lnTo>
                <a:lnTo>
                  <a:pt x="773" y="401"/>
                </a:lnTo>
                <a:lnTo>
                  <a:pt x="767" y="407"/>
                </a:lnTo>
                <a:lnTo>
                  <a:pt x="762" y="414"/>
                </a:lnTo>
                <a:lnTo>
                  <a:pt x="757" y="420"/>
                </a:lnTo>
                <a:lnTo>
                  <a:pt x="756" y="450"/>
                </a:lnTo>
                <a:lnTo>
                  <a:pt x="755" y="479"/>
                </a:lnTo>
                <a:lnTo>
                  <a:pt x="756" y="486"/>
                </a:lnTo>
                <a:lnTo>
                  <a:pt x="757" y="492"/>
                </a:lnTo>
                <a:lnTo>
                  <a:pt x="759" y="500"/>
                </a:lnTo>
                <a:lnTo>
                  <a:pt x="762" y="505"/>
                </a:lnTo>
                <a:lnTo>
                  <a:pt x="766" y="511"/>
                </a:lnTo>
                <a:lnTo>
                  <a:pt x="771" y="516"/>
                </a:lnTo>
                <a:lnTo>
                  <a:pt x="777" y="520"/>
                </a:lnTo>
                <a:lnTo>
                  <a:pt x="784" y="524"/>
                </a:lnTo>
                <a:lnTo>
                  <a:pt x="789" y="530"/>
                </a:lnTo>
                <a:lnTo>
                  <a:pt x="797" y="534"/>
                </a:lnTo>
                <a:lnTo>
                  <a:pt x="804" y="537"/>
                </a:lnTo>
                <a:lnTo>
                  <a:pt x="811" y="540"/>
                </a:lnTo>
                <a:lnTo>
                  <a:pt x="818" y="543"/>
                </a:lnTo>
                <a:lnTo>
                  <a:pt x="825" y="548"/>
                </a:lnTo>
                <a:lnTo>
                  <a:pt x="828" y="550"/>
                </a:lnTo>
                <a:lnTo>
                  <a:pt x="831" y="553"/>
                </a:lnTo>
                <a:lnTo>
                  <a:pt x="834" y="557"/>
                </a:lnTo>
                <a:lnTo>
                  <a:pt x="836" y="561"/>
                </a:lnTo>
                <a:lnTo>
                  <a:pt x="836" y="572"/>
                </a:lnTo>
                <a:lnTo>
                  <a:pt x="834" y="582"/>
                </a:lnTo>
                <a:lnTo>
                  <a:pt x="831" y="593"/>
                </a:lnTo>
                <a:lnTo>
                  <a:pt x="828" y="602"/>
                </a:lnTo>
                <a:lnTo>
                  <a:pt x="819" y="621"/>
                </a:lnTo>
                <a:lnTo>
                  <a:pt x="809" y="640"/>
                </a:lnTo>
                <a:lnTo>
                  <a:pt x="799" y="658"/>
                </a:lnTo>
                <a:lnTo>
                  <a:pt x="789" y="677"/>
                </a:lnTo>
                <a:lnTo>
                  <a:pt x="785" y="688"/>
                </a:lnTo>
                <a:lnTo>
                  <a:pt x="782" y="697"/>
                </a:lnTo>
                <a:lnTo>
                  <a:pt x="779" y="708"/>
                </a:lnTo>
                <a:lnTo>
                  <a:pt x="778" y="718"/>
                </a:lnTo>
                <a:lnTo>
                  <a:pt x="776" y="731"/>
                </a:lnTo>
                <a:lnTo>
                  <a:pt x="776" y="743"/>
                </a:lnTo>
                <a:lnTo>
                  <a:pt x="776" y="755"/>
                </a:lnTo>
                <a:lnTo>
                  <a:pt x="776" y="767"/>
                </a:lnTo>
                <a:lnTo>
                  <a:pt x="778" y="780"/>
                </a:lnTo>
                <a:lnTo>
                  <a:pt x="780" y="791"/>
                </a:lnTo>
                <a:lnTo>
                  <a:pt x="783" y="803"/>
                </a:lnTo>
                <a:lnTo>
                  <a:pt x="787" y="814"/>
                </a:lnTo>
                <a:lnTo>
                  <a:pt x="791" y="826"/>
                </a:lnTo>
                <a:lnTo>
                  <a:pt x="797" y="837"/>
                </a:lnTo>
                <a:lnTo>
                  <a:pt x="803" y="848"/>
                </a:lnTo>
                <a:lnTo>
                  <a:pt x="809" y="858"/>
                </a:lnTo>
                <a:lnTo>
                  <a:pt x="816" y="868"/>
                </a:lnTo>
                <a:lnTo>
                  <a:pt x="823" y="878"/>
                </a:lnTo>
                <a:lnTo>
                  <a:pt x="831" y="888"/>
                </a:lnTo>
                <a:lnTo>
                  <a:pt x="841" y="896"/>
                </a:lnTo>
                <a:lnTo>
                  <a:pt x="848" y="900"/>
                </a:lnTo>
                <a:lnTo>
                  <a:pt x="855" y="903"/>
                </a:lnTo>
                <a:lnTo>
                  <a:pt x="862" y="908"/>
                </a:lnTo>
                <a:lnTo>
                  <a:pt x="867" y="913"/>
                </a:lnTo>
                <a:lnTo>
                  <a:pt x="872" y="919"/>
                </a:lnTo>
                <a:lnTo>
                  <a:pt x="877" y="926"/>
                </a:lnTo>
                <a:lnTo>
                  <a:pt x="880" y="933"/>
                </a:lnTo>
                <a:lnTo>
                  <a:pt x="883" y="942"/>
                </a:lnTo>
                <a:lnTo>
                  <a:pt x="881" y="947"/>
                </a:lnTo>
                <a:lnTo>
                  <a:pt x="879" y="951"/>
                </a:lnTo>
                <a:lnTo>
                  <a:pt x="877" y="955"/>
                </a:lnTo>
                <a:lnTo>
                  <a:pt x="875" y="959"/>
                </a:lnTo>
                <a:lnTo>
                  <a:pt x="869" y="968"/>
                </a:lnTo>
                <a:lnTo>
                  <a:pt x="862" y="974"/>
                </a:lnTo>
                <a:lnTo>
                  <a:pt x="854" y="981"/>
                </a:lnTo>
                <a:lnTo>
                  <a:pt x="846" y="988"/>
                </a:lnTo>
                <a:lnTo>
                  <a:pt x="839" y="995"/>
                </a:lnTo>
                <a:lnTo>
                  <a:pt x="830" y="1004"/>
                </a:lnTo>
                <a:lnTo>
                  <a:pt x="823" y="1014"/>
                </a:lnTo>
                <a:lnTo>
                  <a:pt x="817" y="1023"/>
                </a:lnTo>
                <a:lnTo>
                  <a:pt x="812" y="1034"/>
                </a:lnTo>
                <a:lnTo>
                  <a:pt x="808" y="1045"/>
                </a:lnTo>
                <a:lnTo>
                  <a:pt x="805" y="1058"/>
                </a:lnTo>
                <a:lnTo>
                  <a:pt x="803" y="1070"/>
                </a:lnTo>
                <a:lnTo>
                  <a:pt x="802" y="1082"/>
                </a:lnTo>
                <a:lnTo>
                  <a:pt x="801" y="1094"/>
                </a:lnTo>
                <a:lnTo>
                  <a:pt x="802" y="1108"/>
                </a:lnTo>
                <a:lnTo>
                  <a:pt x="803" y="1121"/>
                </a:lnTo>
                <a:lnTo>
                  <a:pt x="805" y="1133"/>
                </a:lnTo>
                <a:lnTo>
                  <a:pt x="808" y="1145"/>
                </a:lnTo>
                <a:lnTo>
                  <a:pt x="811" y="1158"/>
                </a:lnTo>
                <a:lnTo>
                  <a:pt x="815" y="1170"/>
                </a:lnTo>
                <a:lnTo>
                  <a:pt x="820" y="1181"/>
                </a:lnTo>
                <a:lnTo>
                  <a:pt x="824" y="1191"/>
                </a:lnTo>
                <a:lnTo>
                  <a:pt x="832" y="1202"/>
                </a:lnTo>
                <a:lnTo>
                  <a:pt x="840" y="1213"/>
                </a:lnTo>
                <a:lnTo>
                  <a:pt x="842" y="1218"/>
                </a:lnTo>
                <a:lnTo>
                  <a:pt x="843" y="1224"/>
                </a:lnTo>
                <a:lnTo>
                  <a:pt x="843" y="1231"/>
                </a:lnTo>
                <a:lnTo>
                  <a:pt x="841" y="1237"/>
                </a:lnTo>
                <a:lnTo>
                  <a:pt x="828" y="1248"/>
                </a:lnTo>
                <a:lnTo>
                  <a:pt x="816" y="1257"/>
                </a:lnTo>
                <a:lnTo>
                  <a:pt x="804" y="1268"/>
                </a:lnTo>
                <a:lnTo>
                  <a:pt x="793" y="1279"/>
                </a:lnTo>
                <a:lnTo>
                  <a:pt x="782" y="1292"/>
                </a:lnTo>
                <a:lnTo>
                  <a:pt x="773" y="1304"/>
                </a:lnTo>
                <a:lnTo>
                  <a:pt x="770" y="1311"/>
                </a:lnTo>
                <a:lnTo>
                  <a:pt x="767" y="1318"/>
                </a:lnTo>
                <a:lnTo>
                  <a:pt x="765" y="1326"/>
                </a:lnTo>
                <a:lnTo>
                  <a:pt x="763" y="1335"/>
                </a:lnTo>
                <a:lnTo>
                  <a:pt x="764" y="1348"/>
                </a:lnTo>
                <a:lnTo>
                  <a:pt x="766" y="1362"/>
                </a:lnTo>
                <a:lnTo>
                  <a:pt x="768" y="1375"/>
                </a:lnTo>
                <a:lnTo>
                  <a:pt x="772" y="1389"/>
                </a:lnTo>
                <a:lnTo>
                  <a:pt x="774" y="1394"/>
                </a:lnTo>
                <a:lnTo>
                  <a:pt x="776" y="1400"/>
                </a:lnTo>
                <a:lnTo>
                  <a:pt x="779" y="1405"/>
                </a:lnTo>
                <a:lnTo>
                  <a:pt x="783" y="1410"/>
                </a:lnTo>
                <a:lnTo>
                  <a:pt x="787" y="1415"/>
                </a:lnTo>
                <a:lnTo>
                  <a:pt x="791" y="1419"/>
                </a:lnTo>
                <a:lnTo>
                  <a:pt x="798" y="1422"/>
                </a:lnTo>
                <a:lnTo>
                  <a:pt x="803" y="1426"/>
                </a:lnTo>
                <a:lnTo>
                  <a:pt x="811" y="1428"/>
                </a:lnTo>
                <a:lnTo>
                  <a:pt x="818" y="1428"/>
                </a:lnTo>
                <a:lnTo>
                  <a:pt x="824" y="1427"/>
                </a:lnTo>
                <a:lnTo>
                  <a:pt x="829" y="1424"/>
                </a:lnTo>
                <a:lnTo>
                  <a:pt x="834" y="1421"/>
                </a:lnTo>
                <a:lnTo>
                  <a:pt x="839" y="1417"/>
                </a:lnTo>
                <a:lnTo>
                  <a:pt x="843" y="1413"/>
                </a:lnTo>
                <a:lnTo>
                  <a:pt x="847" y="1408"/>
                </a:lnTo>
                <a:lnTo>
                  <a:pt x="854" y="1398"/>
                </a:lnTo>
                <a:lnTo>
                  <a:pt x="861" y="1387"/>
                </a:lnTo>
                <a:lnTo>
                  <a:pt x="865" y="1382"/>
                </a:lnTo>
                <a:lnTo>
                  <a:pt x="868" y="1377"/>
                </a:lnTo>
                <a:lnTo>
                  <a:pt x="872" y="1373"/>
                </a:lnTo>
                <a:lnTo>
                  <a:pt x="877" y="1369"/>
                </a:lnTo>
                <a:lnTo>
                  <a:pt x="900" y="1374"/>
                </a:lnTo>
                <a:lnTo>
                  <a:pt x="924" y="1381"/>
                </a:lnTo>
                <a:lnTo>
                  <a:pt x="929" y="1383"/>
                </a:lnTo>
                <a:lnTo>
                  <a:pt x="935" y="1385"/>
                </a:lnTo>
                <a:lnTo>
                  <a:pt x="940" y="1388"/>
                </a:lnTo>
                <a:lnTo>
                  <a:pt x="943" y="1391"/>
                </a:lnTo>
                <a:lnTo>
                  <a:pt x="947" y="1395"/>
                </a:lnTo>
                <a:lnTo>
                  <a:pt x="949" y="1400"/>
                </a:lnTo>
                <a:lnTo>
                  <a:pt x="950" y="1405"/>
                </a:lnTo>
                <a:lnTo>
                  <a:pt x="951" y="1412"/>
                </a:lnTo>
                <a:lnTo>
                  <a:pt x="957" y="1417"/>
                </a:lnTo>
                <a:lnTo>
                  <a:pt x="962" y="1423"/>
                </a:lnTo>
                <a:lnTo>
                  <a:pt x="966" y="1430"/>
                </a:lnTo>
                <a:lnTo>
                  <a:pt x="970" y="1436"/>
                </a:lnTo>
                <a:lnTo>
                  <a:pt x="972" y="1443"/>
                </a:lnTo>
                <a:lnTo>
                  <a:pt x="974" y="1450"/>
                </a:lnTo>
                <a:lnTo>
                  <a:pt x="975" y="1458"/>
                </a:lnTo>
                <a:lnTo>
                  <a:pt x="975" y="1465"/>
                </a:lnTo>
                <a:lnTo>
                  <a:pt x="974" y="1482"/>
                </a:lnTo>
                <a:lnTo>
                  <a:pt x="971" y="1497"/>
                </a:lnTo>
                <a:lnTo>
                  <a:pt x="967" y="1513"/>
                </a:lnTo>
                <a:lnTo>
                  <a:pt x="963" y="1529"/>
                </a:lnTo>
                <a:lnTo>
                  <a:pt x="953" y="1545"/>
                </a:lnTo>
                <a:lnTo>
                  <a:pt x="943" y="1560"/>
                </a:lnTo>
                <a:lnTo>
                  <a:pt x="937" y="1568"/>
                </a:lnTo>
                <a:lnTo>
                  <a:pt x="931" y="1575"/>
                </a:lnTo>
                <a:lnTo>
                  <a:pt x="923" y="1581"/>
                </a:lnTo>
                <a:lnTo>
                  <a:pt x="916" y="1586"/>
                </a:lnTo>
                <a:lnTo>
                  <a:pt x="909" y="1591"/>
                </a:lnTo>
                <a:lnTo>
                  <a:pt x="902" y="1595"/>
                </a:lnTo>
                <a:lnTo>
                  <a:pt x="894" y="1598"/>
                </a:lnTo>
                <a:lnTo>
                  <a:pt x="886" y="1601"/>
                </a:lnTo>
                <a:lnTo>
                  <a:pt x="877" y="1603"/>
                </a:lnTo>
                <a:lnTo>
                  <a:pt x="868" y="1604"/>
                </a:lnTo>
                <a:lnTo>
                  <a:pt x="859" y="1604"/>
                </a:lnTo>
                <a:lnTo>
                  <a:pt x="850" y="1604"/>
                </a:lnTo>
                <a:lnTo>
                  <a:pt x="832" y="1603"/>
                </a:lnTo>
                <a:lnTo>
                  <a:pt x="815" y="1602"/>
                </a:lnTo>
                <a:lnTo>
                  <a:pt x="798" y="1599"/>
                </a:lnTo>
                <a:lnTo>
                  <a:pt x="781" y="1596"/>
                </a:lnTo>
                <a:lnTo>
                  <a:pt x="765" y="1591"/>
                </a:lnTo>
                <a:lnTo>
                  <a:pt x="749" y="1585"/>
                </a:lnTo>
                <a:lnTo>
                  <a:pt x="733" y="1578"/>
                </a:lnTo>
                <a:lnTo>
                  <a:pt x="719" y="1570"/>
                </a:lnTo>
                <a:lnTo>
                  <a:pt x="705" y="1561"/>
                </a:lnTo>
                <a:lnTo>
                  <a:pt x="691" y="1551"/>
                </a:lnTo>
                <a:lnTo>
                  <a:pt x="679" y="1540"/>
                </a:lnTo>
                <a:lnTo>
                  <a:pt x="668" y="1528"/>
                </a:lnTo>
                <a:lnTo>
                  <a:pt x="658" y="1515"/>
                </a:lnTo>
                <a:lnTo>
                  <a:pt x="648" y="1501"/>
                </a:lnTo>
                <a:lnTo>
                  <a:pt x="640" y="1487"/>
                </a:lnTo>
                <a:lnTo>
                  <a:pt x="634" y="1471"/>
                </a:lnTo>
                <a:lnTo>
                  <a:pt x="626" y="1461"/>
                </a:lnTo>
                <a:lnTo>
                  <a:pt x="619" y="1451"/>
                </a:lnTo>
                <a:lnTo>
                  <a:pt x="613" y="1441"/>
                </a:lnTo>
                <a:lnTo>
                  <a:pt x="606" y="1431"/>
                </a:lnTo>
                <a:lnTo>
                  <a:pt x="595" y="1409"/>
                </a:lnTo>
                <a:lnTo>
                  <a:pt x="586" y="1388"/>
                </a:lnTo>
                <a:lnTo>
                  <a:pt x="579" y="1365"/>
                </a:lnTo>
                <a:lnTo>
                  <a:pt x="572" y="1343"/>
                </a:lnTo>
                <a:lnTo>
                  <a:pt x="566" y="1319"/>
                </a:lnTo>
                <a:lnTo>
                  <a:pt x="560" y="1297"/>
                </a:lnTo>
                <a:lnTo>
                  <a:pt x="560" y="1287"/>
                </a:lnTo>
                <a:lnTo>
                  <a:pt x="559" y="1277"/>
                </a:lnTo>
                <a:lnTo>
                  <a:pt x="558" y="1268"/>
                </a:lnTo>
                <a:lnTo>
                  <a:pt x="556" y="1259"/>
                </a:lnTo>
                <a:lnTo>
                  <a:pt x="552" y="1241"/>
                </a:lnTo>
                <a:lnTo>
                  <a:pt x="549" y="1222"/>
                </a:lnTo>
                <a:lnTo>
                  <a:pt x="548" y="1214"/>
                </a:lnTo>
                <a:lnTo>
                  <a:pt x="547" y="1205"/>
                </a:lnTo>
                <a:lnTo>
                  <a:pt x="547" y="1197"/>
                </a:lnTo>
                <a:lnTo>
                  <a:pt x="549" y="1188"/>
                </a:lnTo>
                <a:lnTo>
                  <a:pt x="551" y="1179"/>
                </a:lnTo>
                <a:lnTo>
                  <a:pt x="554" y="1171"/>
                </a:lnTo>
                <a:lnTo>
                  <a:pt x="559" y="1163"/>
                </a:lnTo>
                <a:lnTo>
                  <a:pt x="567" y="1155"/>
                </a:lnTo>
                <a:lnTo>
                  <a:pt x="575" y="1128"/>
                </a:lnTo>
                <a:lnTo>
                  <a:pt x="583" y="1102"/>
                </a:lnTo>
                <a:lnTo>
                  <a:pt x="586" y="1087"/>
                </a:lnTo>
                <a:lnTo>
                  <a:pt x="589" y="1073"/>
                </a:lnTo>
                <a:lnTo>
                  <a:pt x="591" y="1059"/>
                </a:lnTo>
                <a:lnTo>
                  <a:pt x="593" y="1044"/>
                </a:lnTo>
                <a:lnTo>
                  <a:pt x="594" y="1029"/>
                </a:lnTo>
                <a:lnTo>
                  <a:pt x="593" y="1015"/>
                </a:lnTo>
                <a:lnTo>
                  <a:pt x="592" y="1000"/>
                </a:lnTo>
                <a:lnTo>
                  <a:pt x="590" y="987"/>
                </a:lnTo>
                <a:lnTo>
                  <a:pt x="587" y="973"/>
                </a:lnTo>
                <a:lnTo>
                  <a:pt x="583" y="959"/>
                </a:lnTo>
                <a:lnTo>
                  <a:pt x="577" y="946"/>
                </a:lnTo>
                <a:lnTo>
                  <a:pt x="570" y="933"/>
                </a:lnTo>
                <a:lnTo>
                  <a:pt x="564" y="929"/>
                </a:lnTo>
                <a:lnTo>
                  <a:pt x="557" y="924"/>
                </a:lnTo>
                <a:lnTo>
                  <a:pt x="551" y="919"/>
                </a:lnTo>
                <a:lnTo>
                  <a:pt x="547" y="912"/>
                </a:lnTo>
                <a:lnTo>
                  <a:pt x="544" y="906"/>
                </a:lnTo>
                <a:lnTo>
                  <a:pt x="542" y="899"/>
                </a:lnTo>
                <a:lnTo>
                  <a:pt x="543" y="896"/>
                </a:lnTo>
                <a:lnTo>
                  <a:pt x="543" y="892"/>
                </a:lnTo>
                <a:lnTo>
                  <a:pt x="545" y="888"/>
                </a:lnTo>
                <a:lnTo>
                  <a:pt x="547" y="884"/>
                </a:lnTo>
                <a:lnTo>
                  <a:pt x="560" y="866"/>
                </a:lnTo>
                <a:lnTo>
                  <a:pt x="573" y="849"/>
                </a:lnTo>
                <a:lnTo>
                  <a:pt x="584" y="830"/>
                </a:lnTo>
                <a:lnTo>
                  <a:pt x="594" y="811"/>
                </a:lnTo>
                <a:lnTo>
                  <a:pt x="599" y="801"/>
                </a:lnTo>
                <a:lnTo>
                  <a:pt x="602" y="791"/>
                </a:lnTo>
                <a:lnTo>
                  <a:pt x="605" y="781"/>
                </a:lnTo>
                <a:lnTo>
                  <a:pt x="609" y="770"/>
                </a:lnTo>
                <a:lnTo>
                  <a:pt x="610" y="760"/>
                </a:lnTo>
                <a:lnTo>
                  <a:pt x="611" y="749"/>
                </a:lnTo>
                <a:lnTo>
                  <a:pt x="611" y="738"/>
                </a:lnTo>
                <a:lnTo>
                  <a:pt x="610" y="726"/>
                </a:lnTo>
                <a:lnTo>
                  <a:pt x="600" y="707"/>
                </a:lnTo>
                <a:lnTo>
                  <a:pt x="590" y="688"/>
                </a:lnTo>
                <a:lnTo>
                  <a:pt x="580" y="668"/>
                </a:lnTo>
                <a:lnTo>
                  <a:pt x="570" y="649"/>
                </a:lnTo>
                <a:lnTo>
                  <a:pt x="566" y="639"/>
                </a:lnTo>
                <a:lnTo>
                  <a:pt x="563" y="629"/>
                </a:lnTo>
                <a:lnTo>
                  <a:pt x="559" y="619"/>
                </a:lnTo>
                <a:lnTo>
                  <a:pt x="558" y="608"/>
                </a:lnTo>
                <a:lnTo>
                  <a:pt x="557" y="598"/>
                </a:lnTo>
                <a:lnTo>
                  <a:pt x="558" y="586"/>
                </a:lnTo>
                <a:lnTo>
                  <a:pt x="559" y="575"/>
                </a:lnTo>
                <a:lnTo>
                  <a:pt x="564" y="564"/>
                </a:lnTo>
                <a:lnTo>
                  <a:pt x="565" y="550"/>
                </a:lnTo>
                <a:lnTo>
                  <a:pt x="567" y="535"/>
                </a:lnTo>
                <a:lnTo>
                  <a:pt x="572" y="522"/>
                </a:lnTo>
                <a:lnTo>
                  <a:pt x="577" y="510"/>
                </a:lnTo>
                <a:lnTo>
                  <a:pt x="589" y="484"/>
                </a:lnTo>
                <a:lnTo>
                  <a:pt x="600" y="459"/>
                </a:lnTo>
                <a:lnTo>
                  <a:pt x="607" y="439"/>
                </a:lnTo>
                <a:lnTo>
                  <a:pt x="617" y="420"/>
                </a:lnTo>
                <a:lnTo>
                  <a:pt x="626" y="401"/>
                </a:lnTo>
                <a:lnTo>
                  <a:pt x="637" y="383"/>
                </a:lnTo>
                <a:lnTo>
                  <a:pt x="648" y="366"/>
                </a:lnTo>
                <a:lnTo>
                  <a:pt x="662" y="348"/>
                </a:lnTo>
                <a:lnTo>
                  <a:pt x="675" y="332"/>
                </a:lnTo>
                <a:lnTo>
                  <a:pt x="690" y="316"/>
                </a:lnTo>
                <a:lnTo>
                  <a:pt x="706" y="301"/>
                </a:lnTo>
                <a:lnTo>
                  <a:pt x="722" y="287"/>
                </a:lnTo>
                <a:lnTo>
                  <a:pt x="738" y="274"/>
                </a:lnTo>
                <a:lnTo>
                  <a:pt x="756" y="262"/>
                </a:lnTo>
                <a:lnTo>
                  <a:pt x="774" y="251"/>
                </a:lnTo>
                <a:lnTo>
                  <a:pt x="793" y="241"/>
                </a:lnTo>
                <a:lnTo>
                  <a:pt x="811" y="233"/>
                </a:lnTo>
                <a:lnTo>
                  <a:pt x="830" y="226"/>
                </a:lnTo>
                <a:lnTo>
                  <a:pt x="863" y="222"/>
                </a:lnTo>
                <a:lnTo>
                  <a:pt x="896" y="220"/>
                </a:lnTo>
                <a:lnTo>
                  <a:pt x="904" y="220"/>
                </a:lnTo>
                <a:lnTo>
                  <a:pt x="911" y="222"/>
                </a:lnTo>
                <a:lnTo>
                  <a:pt x="919" y="223"/>
                </a:lnTo>
                <a:lnTo>
                  <a:pt x="926" y="226"/>
                </a:lnTo>
                <a:lnTo>
                  <a:pt x="934" y="229"/>
                </a:lnTo>
                <a:lnTo>
                  <a:pt x="941" y="232"/>
                </a:lnTo>
                <a:lnTo>
                  <a:pt x="948" y="237"/>
                </a:lnTo>
                <a:lnTo>
                  <a:pt x="954" y="242"/>
                </a:lnTo>
                <a:lnTo>
                  <a:pt x="991" y="288"/>
                </a:lnTo>
                <a:lnTo>
                  <a:pt x="991" y="307"/>
                </a:lnTo>
                <a:lnTo>
                  <a:pt x="990" y="327"/>
                </a:lnTo>
                <a:lnTo>
                  <a:pt x="989" y="337"/>
                </a:lnTo>
                <a:lnTo>
                  <a:pt x="987" y="347"/>
                </a:lnTo>
                <a:lnTo>
                  <a:pt x="985" y="357"/>
                </a:lnTo>
                <a:lnTo>
                  <a:pt x="983" y="367"/>
                </a:lnTo>
                <a:lnTo>
                  <a:pt x="980" y="376"/>
                </a:lnTo>
                <a:lnTo>
                  <a:pt x="975" y="385"/>
                </a:lnTo>
                <a:lnTo>
                  <a:pt x="970" y="394"/>
                </a:lnTo>
                <a:lnTo>
                  <a:pt x="965" y="401"/>
                </a:lnTo>
                <a:lnTo>
                  <a:pt x="958" y="410"/>
                </a:lnTo>
                <a:lnTo>
                  <a:pt x="951" y="416"/>
                </a:lnTo>
                <a:lnTo>
                  <a:pt x="942" y="422"/>
                </a:lnTo>
                <a:lnTo>
                  <a:pt x="933" y="427"/>
                </a:lnTo>
                <a:close/>
                <a:moveTo>
                  <a:pt x="911" y="394"/>
                </a:moveTo>
                <a:lnTo>
                  <a:pt x="904" y="392"/>
                </a:lnTo>
                <a:lnTo>
                  <a:pt x="898" y="390"/>
                </a:lnTo>
                <a:lnTo>
                  <a:pt x="893" y="386"/>
                </a:lnTo>
                <a:lnTo>
                  <a:pt x="888" y="382"/>
                </a:lnTo>
                <a:lnTo>
                  <a:pt x="877" y="373"/>
                </a:lnTo>
                <a:lnTo>
                  <a:pt x="868" y="364"/>
                </a:lnTo>
                <a:lnTo>
                  <a:pt x="864" y="358"/>
                </a:lnTo>
                <a:lnTo>
                  <a:pt x="859" y="354"/>
                </a:lnTo>
                <a:lnTo>
                  <a:pt x="854" y="350"/>
                </a:lnTo>
                <a:lnTo>
                  <a:pt x="849" y="347"/>
                </a:lnTo>
                <a:lnTo>
                  <a:pt x="843" y="344"/>
                </a:lnTo>
                <a:lnTo>
                  <a:pt x="836" y="342"/>
                </a:lnTo>
                <a:lnTo>
                  <a:pt x="829" y="342"/>
                </a:lnTo>
                <a:lnTo>
                  <a:pt x="821" y="342"/>
                </a:lnTo>
                <a:lnTo>
                  <a:pt x="809" y="346"/>
                </a:lnTo>
                <a:lnTo>
                  <a:pt x="796" y="350"/>
                </a:lnTo>
                <a:lnTo>
                  <a:pt x="783" y="355"/>
                </a:lnTo>
                <a:lnTo>
                  <a:pt x="771" y="362"/>
                </a:lnTo>
                <a:lnTo>
                  <a:pt x="760" y="368"/>
                </a:lnTo>
                <a:lnTo>
                  <a:pt x="750" y="376"/>
                </a:lnTo>
                <a:lnTo>
                  <a:pt x="744" y="380"/>
                </a:lnTo>
                <a:lnTo>
                  <a:pt x="740" y="385"/>
                </a:lnTo>
                <a:lnTo>
                  <a:pt x="736" y="390"/>
                </a:lnTo>
                <a:lnTo>
                  <a:pt x="732" y="396"/>
                </a:lnTo>
                <a:lnTo>
                  <a:pt x="727" y="404"/>
                </a:lnTo>
                <a:lnTo>
                  <a:pt x="722" y="414"/>
                </a:lnTo>
                <a:lnTo>
                  <a:pt x="718" y="423"/>
                </a:lnTo>
                <a:lnTo>
                  <a:pt x="715" y="432"/>
                </a:lnTo>
                <a:lnTo>
                  <a:pt x="713" y="442"/>
                </a:lnTo>
                <a:lnTo>
                  <a:pt x="711" y="453"/>
                </a:lnTo>
                <a:lnTo>
                  <a:pt x="710" y="463"/>
                </a:lnTo>
                <a:lnTo>
                  <a:pt x="709" y="474"/>
                </a:lnTo>
                <a:lnTo>
                  <a:pt x="709" y="484"/>
                </a:lnTo>
                <a:lnTo>
                  <a:pt x="710" y="494"/>
                </a:lnTo>
                <a:lnTo>
                  <a:pt x="712" y="505"/>
                </a:lnTo>
                <a:lnTo>
                  <a:pt x="714" y="515"/>
                </a:lnTo>
                <a:lnTo>
                  <a:pt x="717" y="525"/>
                </a:lnTo>
                <a:lnTo>
                  <a:pt x="720" y="534"/>
                </a:lnTo>
                <a:lnTo>
                  <a:pt x="724" y="544"/>
                </a:lnTo>
                <a:lnTo>
                  <a:pt x="729" y="553"/>
                </a:lnTo>
                <a:lnTo>
                  <a:pt x="738" y="560"/>
                </a:lnTo>
                <a:lnTo>
                  <a:pt x="747" y="568"/>
                </a:lnTo>
                <a:lnTo>
                  <a:pt x="755" y="577"/>
                </a:lnTo>
                <a:lnTo>
                  <a:pt x="761" y="586"/>
                </a:lnTo>
                <a:lnTo>
                  <a:pt x="765" y="598"/>
                </a:lnTo>
                <a:lnTo>
                  <a:pt x="768" y="608"/>
                </a:lnTo>
                <a:lnTo>
                  <a:pt x="768" y="614"/>
                </a:lnTo>
                <a:lnTo>
                  <a:pt x="768" y="620"/>
                </a:lnTo>
                <a:lnTo>
                  <a:pt x="768" y="626"/>
                </a:lnTo>
                <a:lnTo>
                  <a:pt x="766" y="632"/>
                </a:lnTo>
                <a:lnTo>
                  <a:pt x="756" y="661"/>
                </a:lnTo>
                <a:lnTo>
                  <a:pt x="747" y="691"/>
                </a:lnTo>
                <a:lnTo>
                  <a:pt x="742" y="707"/>
                </a:lnTo>
                <a:lnTo>
                  <a:pt x="738" y="723"/>
                </a:lnTo>
                <a:lnTo>
                  <a:pt x="736" y="740"/>
                </a:lnTo>
                <a:lnTo>
                  <a:pt x="734" y="755"/>
                </a:lnTo>
                <a:lnTo>
                  <a:pt x="733" y="771"/>
                </a:lnTo>
                <a:lnTo>
                  <a:pt x="733" y="788"/>
                </a:lnTo>
                <a:lnTo>
                  <a:pt x="734" y="804"/>
                </a:lnTo>
                <a:lnTo>
                  <a:pt x="737" y="819"/>
                </a:lnTo>
                <a:lnTo>
                  <a:pt x="742" y="835"/>
                </a:lnTo>
                <a:lnTo>
                  <a:pt x="749" y="849"/>
                </a:lnTo>
                <a:lnTo>
                  <a:pt x="752" y="856"/>
                </a:lnTo>
                <a:lnTo>
                  <a:pt x="757" y="862"/>
                </a:lnTo>
                <a:lnTo>
                  <a:pt x="761" y="870"/>
                </a:lnTo>
                <a:lnTo>
                  <a:pt x="766" y="876"/>
                </a:lnTo>
                <a:lnTo>
                  <a:pt x="768" y="882"/>
                </a:lnTo>
                <a:lnTo>
                  <a:pt x="772" y="888"/>
                </a:lnTo>
                <a:lnTo>
                  <a:pt x="777" y="894"/>
                </a:lnTo>
                <a:lnTo>
                  <a:pt x="782" y="899"/>
                </a:lnTo>
                <a:lnTo>
                  <a:pt x="796" y="909"/>
                </a:lnTo>
                <a:lnTo>
                  <a:pt x="809" y="920"/>
                </a:lnTo>
                <a:lnTo>
                  <a:pt x="815" y="925"/>
                </a:lnTo>
                <a:lnTo>
                  <a:pt x="820" y="930"/>
                </a:lnTo>
                <a:lnTo>
                  <a:pt x="823" y="935"/>
                </a:lnTo>
                <a:lnTo>
                  <a:pt x="825" y="941"/>
                </a:lnTo>
                <a:lnTo>
                  <a:pt x="826" y="944"/>
                </a:lnTo>
                <a:lnTo>
                  <a:pt x="826" y="947"/>
                </a:lnTo>
                <a:lnTo>
                  <a:pt x="825" y="951"/>
                </a:lnTo>
                <a:lnTo>
                  <a:pt x="824" y="954"/>
                </a:lnTo>
                <a:lnTo>
                  <a:pt x="819" y="963"/>
                </a:lnTo>
                <a:lnTo>
                  <a:pt x="812" y="971"/>
                </a:lnTo>
                <a:lnTo>
                  <a:pt x="801" y="983"/>
                </a:lnTo>
                <a:lnTo>
                  <a:pt x="791" y="995"/>
                </a:lnTo>
                <a:lnTo>
                  <a:pt x="783" y="1010"/>
                </a:lnTo>
                <a:lnTo>
                  <a:pt x="776" y="1024"/>
                </a:lnTo>
                <a:lnTo>
                  <a:pt x="771" y="1038"/>
                </a:lnTo>
                <a:lnTo>
                  <a:pt x="767" y="1053"/>
                </a:lnTo>
                <a:lnTo>
                  <a:pt x="764" y="1069"/>
                </a:lnTo>
                <a:lnTo>
                  <a:pt x="763" y="1085"/>
                </a:lnTo>
                <a:lnTo>
                  <a:pt x="762" y="1102"/>
                </a:lnTo>
                <a:lnTo>
                  <a:pt x="763" y="1118"/>
                </a:lnTo>
                <a:lnTo>
                  <a:pt x="765" y="1133"/>
                </a:lnTo>
                <a:lnTo>
                  <a:pt x="767" y="1150"/>
                </a:lnTo>
                <a:lnTo>
                  <a:pt x="770" y="1166"/>
                </a:lnTo>
                <a:lnTo>
                  <a:pt x="774" y="1181"/>
                </a:lnTo>
                <a:lnTo>
                  <a:pt x="779" y="1197"/>
                </a:lnTo>
                <a:lnTo>
                  <a:pt x="784" y="1211"/>
                </a:lnTo>
                <a:lnTo>
                  <a:pt x="784" y="1216"/>
                </a:lnTo>
                <a:lnTo>
                  <a:pt x="784" y="1222"/>
                </a:lnTo>
                <a:lnTo>
                  <a:pt x="783" y="1226"/>
                </a:lnTo>
                <a:lnTo>
                  <a:pt x="781" y="1231"/>
                </a:lnTo>
                <a:lnTo>
                  <a:pt x="776" y="1241"/>
                </a:lnTo>
                <a:lnTo>
                  <a:pt x="770" y="1249"/>
                </a:lnTo>
                <a:lnTo>
                  <a:pt x="756" y="1263"/>
                </a:lnTo>
                <a:lnTo>
                  <a:pt x="741" y="1279"/>
                </a:lnTo>
                <a:lnTo>
                  <a:pt x="736" y="1288"/>
                </a:lnTo>
                <a:lnTo>
                  <a:pt x="732" y="1298"/>
                </a:lnTo>
                <a:lnTo>
                  <a:pt x="729" y="1307"/>
                </a:lnTo>
                <a:lnTo>
                  <a:pt x="726" y="1317"/>
                </a:lnTo>
                <a:lnTo>
                  <a:pt x="724" y="1327"/>
                </a:lnTo>
                <a:lnTo>
                  <a:pt x="722" y="1338"/>
                </a:lnTo>
                <a:lnTo>
                  <a:pt x="721" y="1349"/>
                </a:lnTo>
                <a:lnTo>
                  <a:pt x="721" y="1359"/>
                </a:lnTo>
                <a:lnTo>
                  <a:pt x="721" y="1370"/>
                </a:lnTo>
                <a:lnTo>
                  <a:pt x="722" y="1381"/>
                </a:lnTo>
                <a:lnTo>
                  <a:pt x="724" y="1391"/>
                </a:lnTo>
                <a:lnTo>
                  <a:pt x="726" y="1401"/>
                </a:lnTo>
                <a:lnTo>
                  <a:pt x="729" y="1411"/>
                </a:lnTo>
                <a:lnTo>
                  <a:pt x="732" y="1420"/>
                </a:lnTo>
                <a:lnTo>
                  <a:pt x="736" y="1431"/>
                </a:lnTo>
                <a:lnTo>
                  <a:pt x="741" y="1439"/>
                </a:lnTo>
                <a:lnTo>
                  <a:pt x="745" y="1444"/>
                </a:lnTo>
                <a:lnTo>
                  <a:pt x="751" y="1448"/>
                </a:lnTo>
                <a:lnTo>
                  <a:pt x="755" y="1452"/>
                </a:lnTo>
                <a:lnTo>
                  <a:pt x="760" y="1455"/>
                </a:lnTo>
                <a:lnTo>
                  <a:pt x="771" y="1460"/>
                </a:lnTo>
                <a:lnTo>
                  <a:pt x="782" y="1464"/>
                </a:lnTo>
                <a:lnTo>
                  <a:pt x="795" y="1466"/>
                </a:lnTo>
                <a:lnTo>
                  <a:pt x="807" y="1466"/>
                </a:lnTo>
                <a:lnTo>
                  <a:pt x="819" y="1466"/>
                </a:lnTo>
                <a:lnTo>
                  <a:pt x="830" y="1465"/>
                </a:lnTo>
                <a:lnTo>
                  <a:pt x="835" y="1466"/>
                </a:lnTo>
                <a:lnTo>
                  <a:pt x="840" y="1467"/>
                </a:lnTo>
                <a:lnTo>
                  <a:pt x="844" y="1466"/>
                </a:lnTo>
                <a:lnTo>
                  <a:pt x="848" y="1465"/>
                </a:lnTo>
                <a:lnTo>
                  <a:pt x="855" y="1462"/>
                </a:lnTo>
                <a:lnTo>
                  <a:pt x="863" y="1457"/>
                </a:lnTo>
                <a:lnTo>
                  <a:pt x="876" y="1445"/>
                </a:lnTo>
                <a:lnTo>
                  <a:pt x="890" y="1431"/>
                </a:lnTo>
                <a:lnTo>
                  <a:pt x="896" y="1426"/>
                </a:lnTo>
                <a:lnTo>
                  <a:pt x="902" y="1421"/>
                </a:lnTo>
                <a:lnTo>
                  <a:pt x="905" y="1419"/>
                </a:lnTo>
                <a:lnTo>
                  <a:pt x="907" y="1418"/>
                </a:lnTo>
                <a:lnTo>
                  <a:pt x="910" y="1418"/>
                </a:lnTo>
                <a:lnTo>
                  <a:pt x="913" y="1418"/>
                </a:lnTo>
                <a:lnTo>
                  <a:pt x="915" y="1419"/>
                </a:lnTo>
                <a:lnTo>
                  <a:pt x="918" y="1421"/>
                </a:lnTo>
                <a:lnTo>
                  <a:pt x="920" y="1424"/>
                </a:lnTo>
                <a:lnTo>
                  <a:pt x="923" y="1428"/>
                </a:lnTo>
                <a:lnTo>
                  <a:pt x="927" y="1438"/>
                </a:lnTo>
                <a:lnTo>
                  <a:pt x="933" y="1452"/>
                </a:lnTo>
                <a:lnTo>
                  <a:pt x="935" y="1460"/>
                </a:lnTo>
                <a:lnTo>
                  <a:pt x="936" y="1468"/>
                </a:lnTo>
                <a:lnTo>
                  <a:pt x="937" y="1476"/>
                </a:lnTo>
                <a:lnTo>
                  <a:pt x="936" y="1483"/>
                </a:lnTo>
                <a:lnTo>
                  <a:pt x="934" y="1491"/>
                </a:lnTo>
                <a:lnTo>
                  <a:pt x="932" y="1497"/>
                </a:lnTo>
                <a:lnTo>
                  <a:pt x="928" y="1504"/>
                </a:lnTo>
                <a:lnTo>
                  <a:pt x="925" y="1511"/>
                </a:lnTo>
                <a:lnTo>
                  <a:pt x="917" y="1524"/>
                </a:lnTo>
                <a:lnTo>
                  <a:pt x="907" y="1535"/>
                </a:lnTo>
                <a:lnTo>
                  <a:pt x="897" y="1545"/>
                </a:lnTo>
                <a:lnTo>
                  <a:pt x="887" y="1554"/>
                </a:lnTo>
                <a:lnTo>
                  <a:pt x="875" y="1556"/>
                </a:lnTo>
                <a:lnTo>
                  <a:pt x="865" y="1558"/>
                </a:lnTo>
                <a:lnTo>
                  <a:pt x="854" y="1559"/>
                </a:lnTo>
                <a:lnTo>
                  <a:pt x="844" y="1559"/>
                </a:lnTo>
                <a:lnTo>
                  <a:pt x="832" y="1559"/>
                </a:lnTo>
                <a:lnTo>
                  <a:pt x="821" y="1558"/>
                </a:lnTo>
                <a:lnTo>
                  <a:pt x="811" y="1557"/>
                </a:lnTo>
                <a:lnTo>
                  <a:pt x="800" y="1555"/>
                </a:lnTo>
                <a:lnTo>
                  <a:pt x="788" y="1553"/>
                </a:lnTo>
                <a:lnTo>
                  <a:pt x="778" y="1550"/>
                </a:lnTo>
                <a:lnTo>
                  <a:pt x="768" y="1546"/>
                </a:lnTo>
                <a:lnTo>
                  <a:pt x="758" y="1542"/>
                </a:lnTo>
                <a:lnTo>
                  <a:pt x="748" y="1537"/>
                </a:lnTo>
                <a:lnTo>
                  <a:pt x="738" y="1532"/>
                </a:lnTo>
                <a:lnTo>
                  <a:pt x="729" y="1526"/>
                </a:lnTo>
                <a:lnTo>
                  <a:pt x="720" y="1520"/>
                </a:lnTo>
                <a:lnTo>
                  <a:pt x="707" y="1503"/>
                </a:lnTo>
                <a:lnTo>
                  <a:pt x="693" y="1488"/>
                </a:lnTo>
                <a:lnTo>
                  <a:pt x="682" y="1470"/>
                </a:lnTo>
                <a:lnTo>
                  <a:pt x="671" y="1454"/>
                </a:lnTo>
                <a:lnTo>
                  <a:pt x="660" y="1437"/>
                </a:lnTo>
                <a:lnTo>
                  <a:pt x="649" y="1418"/>
                </a:lnTo>
                <a:lnTo>
                  <a:pt x="641" y="1400"/>
                </a:lnTo>
                <a:lnTo>
                  <a:pt x="632" y="1382"/>
                </a:lnTo>
                <a:lnTo>
                  <a:pt x="625" y="1362"/>
                </a:lnTo>
                <a:lnTo>
                  <a:pt x="618" y="1343"/>
                </a:lnTo>
                <a:lnTo>
                  <a:pt x="612" y="1323"/>
                </a:lnTo>
                <a:lnTo>
                  <a:pt x="605" y="1304"/>
                </a:lnTo>
                <a:lnTo>
                  <a:pt x="601" y="1283"/>
                </a:lnTo>
                <a:lnTo>
                  <a:pt x="597" y="1263"/>
                </a:lnTo>
                <a:lnTo>
                  <a:pt x="593" y="1243"/>
                </a:lnTo>
                <a:lnTo>
                  <a:pt x="591" y="1222"/>
                </a:lnTo>
                <a:lnTo>
                  <a:pt x="585" y="1207"/>
                </a:lnTo>
                <a:lnTo>
                  <a:pt x="593" y="1188"/>
                </a:lnTo>
                <a:lnTo>
                  <a:pt x="601" y="1170"/>
                </a:lnTo>
                <a:lnTo>
                  <a:pt x="610" y="1151"/>
                </a:lnTo>
                <a:lnTo>
                  <a:pt x="617" y="1131"/>
                </a:lnTo>
                <a:lnTo>
                  <a:pt x="623" y="1111"/>
                </a:lnTo>
                <a:lnTo>
                  <a:pt x="628" y="1090"/>
                </a:lnTo>
                <a:lnTo>
                  <a:pt x="633" y="1070"/>
                </a:lnTo>
                <a:lnTo>
                  <a:pt x="636" y="1049"/>
                </a:lnTo>
                <a:lnTo>
                  <a:pt x="638" y="1028"/>
                </a:lnTo>
                <a:lnTo>
                  <a:pt x="638" y="1007"/>
                </a:lnTo>
                <a:lnTo>
                  <a:pt x="637" y="987"/>
                </a:lnTo>
                <a:lnTo>
                  <a:pt x="634" y="967"/>
                </a:lnTo>
                <a:lnTo>
                  <a:pt x="632" y="957"/>
                </a:lnTo>
                <a:lnTo>
                  <a:pt x="629" y="947"/>
                </a:lnTo>
                <a:lnTo>
                  <a:pt x="626" y="937"/>
                </a:lnTo>
                <a:lnTo>
                  <a:pt x="622" y="928"/>
                </a:lnTo>
                <a:lnTo>
                  <a:pt x="617" y="918"/>
                </a:lnTo>
                <a:lnTo>
                  <a:pt x="612" y="908"/>
                </a:lnTo>
                <a:lnTo>
                  <a:pt x="606" y="899"/>
                </a:lnTo>
                <a:lnTo>
                  <a:pt x="600" y="890"/>
                </a:lnTo>
                <a:lnTo>
                  <a:pt x="613" y="868"/>
                </a:lnTo>
                <a:lnTo>
                  <a:pt x="625" y="847"/>
                </a:lnTo>
                <a:lnTo>
                  <a:pt x="634" y="825"/>
                </a:lnTo>
                <a:lnTo>
                  <a:pt x="642" y="801"/>
                </a:lnTo>
                <a:lnTo>
                  <a:pt x="645" y="790"/>
                </a:lnTo>
                <a:lnTo>
                  <a:pt x="648" y="778"/>
                </a:lnTo>
                <a:lnTo>
                  <a:pt x="650" y="765"/>
                </a:lnTo>
                <a:lnTo>
                  <a:pt x="651" y="753"/>
                </a:lnTo>
                <a:lnTo>
                  <a:pt x="652" y="741"/>
                </a:lnTo>
                <a:lnTo>
                  <a:pt x="653" y="727"/>
                </a:lnTo>
                <a:lnTo>
                  <a:pt x="653" y="714"/>
                </a:lnTo>
                <a:lnTo>
                  <a:pt x="652" y="702"/>
                </a:lnTo>
                <a:lnTo>
                  <a:pt x="633" y="672"/>
                </a:lnTo>
                <a:lnTo>
                  <a:pt x="615" y="642"/>
                </a:lnTo>
                <a:lnTo>
                  <a:pt x="611" y="634"/>
                </a:lnTo>
                <a:lnTo>
                  <a:pt x="607" y="626"/>
                </a:lnTo>
                <a:lnTo>
                  <a:pt x="604" y="618"/>
                </a:lnTo>
                <a:lnTo>
                  <a:pt x="602" y="610"/>
                </a:lnTo>
                <a:lnTo>
                  <a:pt x="600" y="601"/>
                </a:lnTo>
                <a:lnTo>
                  <a:pt x="599" y="592"/>
                </a:lnTo>
                <a:lnTo>
                  <a:pt x="599" y="582"/>
                </a:lnTo>
                <a:lnTo>
                  <a:pt x="600" y="573"/>
                </a:lnTo>
                <a:lnTo>
                  <a:pt x="607" y="558"/>
                </a:lnTo>
                <a:lnTo>
                  <a:pt x="615" y="542"/>
                </a:lnTo>
                <a:lnTo>
                  <a:pt x="621" y="526"/>
                </a:lnTo>
                <a:lnTo>
                  <a:pt x="627" y="511"/>
                </a:lnTo>
                <a:lnTo>
                  <a:pt x="637" y="478"/>
                </a:lnTo>
                <a:lnTo>
                  <a:pt x="648" y="446"/>
                </a:lnTo>
                <a:lnTo>
                  <a:pt x="655" y="430"/>
                </a:lnTo>
                <a:lnTo>
                  <a:pt x="661" y="415"/>
                </a:lnTo>
                <a:lnTo>
                  <a:pt x="668" y="399"/>
                </a:lnTo>
                <a:lnTo>
                  <a:pt x="676" y="384"/>
                </a:lnTo>
                <a:lnTo>
                  <a:pt x="685" y="370"/>
                </a:lnTo>
                <a:lnTo>
                  <a:pt x="695" y="355"/>
                </a:lnTo>
                <a:lnTo>
                  <a:pt x="707" y="341"/>
                </a:lnTo>
                <a:lnTo>
                  <a:pt x="720" y="328"/>
                </a:lnTo>
                <a:lnTo>
                  <a:pt x="728" y="320"/>
                </a:lnTo>
                <a:lnTo>
                  <a:pt x="737" y="310"/>
                </a:lnTo>
                <a:lnTo>
                  <a:pt x="748" y="303"/>
                </a:lnTo>
                <a:lnTo>
                  <a:pt x="758" y="296"/>
                </a:lnTo>
                <a:lnTo>
                  <a:pt x="769" y="290"/>
                </a:lnTo>
                <a:lnTo>
                  <a:pt x="780" y="284"/>
                </a:lnTo>
                <a:lnTo>
                  <a:pt x="791" y="279"/>
                </a:lnTo>
                <a:lnTo>
                  <a:pt x="804" y="275"/>
                </a:lnTo>
                <a:lnTo>
                  <a:pt x="816" y="271"/>
                </a:lnTo>
                <a:lnTo>
                  <a:pt x="827" y="268"/>
                </a:lnTo>
                <a:lnTo>
                  <a:pt x="840" y="264"/>
                </a:lnTo>
                <a:lnTo>
                  <a:pt x="852" y="262"/>
                </a:lnTo>
                <a:lnTo>
                  <a:pt x="864" y="261"/>
                </a:lnTo>
                <a:lnTo>
                  <a:pt x="876" y="260"/>
                </a:lnTo>
                <a:lnTo>
                  <a:pt x="888" y="261"/>
                </a:lnTo>
                <a:lnTo>
                  <a:pt x="899" y="261"/>
                </a:lnTo>
                <a:lnTo>
                  <a:pt x="907" y="266"/>
                </a:lnTo>
                <a:lnTo>
                  <a:pt x="916" y="272"/>
                </a:lnTo>
                <a:lnTo>
                  <a:pt x="923" y="278"/>
                </a:lnTo>
                <a:lnTo>
                  <a:pt x="929" y="285"/>
                </a:lnTo>
                <a:lnTo>
                  <a:pt x="936" y="292"/>
                </a:lnTo>
                <a:lnTo>
                  <a:pt x="940" y="300"/>
                </a:lnTo>
                <a:lnTo>
                  <a:pt x="943" y="309"/>
                </a:lnTo>
                <a:lnTo>
                  <a:pt x="945" y="320"/>
                </a:lnTo>
                <a:lnTo>
                  <a:pt x="944" y="330"/>
                </a:lnTo>
                <a:lnTo>
                  <a:pt x="943" y="341"/>
                </a:lnTo>
                <a:lnTo>
                  <a:pt x="941" y="351"/>
                </a:lnTo>
                <a:lnTo>
                  <a:pt x="937" y="362"/>
                </a:lnTo>
                <a:lnTo>
                  <a:pt x="933" y="371"/>
                </a:lnTo>
                <a:lnTo>
                  <a:pt x="926" y="380"/>
                </a:lnTo>
                <a:lnTo>
                  <a:pt x="919" y="387"/>
                </a:lnTo>
                <a:lnTo>
                  <a:pt x="911" y="394"/>
                </a:lnTo>
                <a:close/>
                <a:moveTo>
                  <a:pt x="461" y="842"/>
                </a:moveTo>
                <a:lnTo>
                  <a:pt x="454" y="847"/>
                </a:lnTo>
                <a:lnTo>
                  <a:pt x="447" y="850"/>
                </a:lnTo>
                <a:lnTo>
                  <a:pt x="439" y="852"/>
                </a:lnTo>
                <a:lnTo>
                  <a:pt x="432" y="852"/>
                </a:lnTo>
                <a:lnTo>
                  <a:pt x="417" y="850"/>
                </a:lnTo>
                <a:lnTo>
                  <a:pt x="404" y="847"/>
                </a:lnTo>
                <a:lnTo>
                  <a:pt x="397" y="845"/>
                </a:lnTo>
                <a:lnTo>
                  <a:pt x="390" y="843"/>
                </a:lnTo>
                <a:lnTo>
                  <a:pt x="384" y="843"/>
                </a:lnTo>
                <a:lnTo>
                  <a:pt x="376" y="842"/>
                </a:lnTo>
                <a:lnTo>
                  <a:pt x="370" y="843"/>
                </a:lnTo>
                <a:lnTo>
                  <a:pt x="363" y="846"/>
                </a:lnTo>
                <a:lnTo>
                  <a:pt x="357" y="850"/>
                </a:lnTo>
                <a:lnTo>
                  <a:pt x="351" y="856"/>
                </a:lnTo>
                <a:lnTo>
                  <a:pt x="344" y="872"/>
                </a:lnTo>
                <a:lnTo>
                  <a:pt x="338" y="887"/>
                </a:lnTo>
                <a:lnTo>
                  <a:pt x="335" y="902"/>
                </a:lnTo>
                <a:lnTo>
                  <a:pt x="332" y="918"/>
                </a:lnTo>
                <a:lnTo>
                  <a:pt x="332" y="934"/>
                </a:lnTo>
                <a:lnTo>
                  <a:pt x="335" y="950"/>
                </a:lnTo>
                <a:lnTo>
                  <a:pt x="339" y="966"/>
                </a:lnTo>
                <a:lnTo>
                  <a:pt x="345" y="982"/>
                </a:lnTo>
                <a:lnTo>
                  <a:pt x="349" y="987"/>
                </a:lnTo>
                <a:lnTo>
                  <a:pt x="354" y="990"/>
                </a:lnTo>
                <a:lnTo>
                  <a:pt x="359" y="992"/>
                </a:lnTo>
                <a:lnTo>
                  <a:pt x="363" y="993"/>
                </a:lnTo>
                <a:lnTo>
                  <a:pt x="373" y="994"/>
                </a:lnTo>
                <a:lnTo>
                  <a:pt x="384" y="992"/>
                </a:lnTo>
                <a:lnTo>
                  <a:pt x="394" y="990"/>
                </a:lnTo>
                <a:lnTo>
                  <a:pt x="404" y="989"/>
                </a:lnTo>
                <a:lnTo>
                  <a:pt x="409" y="989"/>
                </a:lnTo>
                <a:lnTo>
                  <a:pt x="414" y="990"/>
                </a:lnTo>
                <a:lnTo>
                  <a:pt x="419" y="991"/>
                </a:lnTo>
                <a:lnTo>
                  <a:pt x="425" y="993"/>
                </a:lnTo>
                <a:lnTo>
                  <a:pt x="436" y="1000"/>
                </a:lnTo>
                <a:lnTo>
                  <a:pt x="446" y="1010"/>
                </a:lnTo>
                <a:lnTo>
                  <a:pt x="450" y="1014"/>
                </a:lnTo>
                <a:lnTo>
                  <a:pt x="455" y="1019"/>
                </a:lnTo>
                <a:lnTo>
                  <a:pt x="458" y="1024"/>
                </a:lnTo>
                <a:lnTo>
                  <a:pt x="462" y="1030"/>
                </a:lnTo>
                <a:lnTo>
                  <a:pt x="464" y="1035"/>
                </a:lnTo>
                <a:lnTo>
                  <a:pt x="466" y="1041"/>
                </a:lnTo>
                <a:lnTo>
                  <a:pt x="468" y="1047"/>
                </a:lnTo>
                <a:lnTo>
                  <a:pt x="469" y="1053"/>
                </a:lnTo>
                <a:lnTo>
                  <a:pt x="469" y="1061"/>
                </a:lnTo>
                <a:lnTo>
                  <a:pt x="468" y="1068"/>
                </a:lnTo>
                <a:lnTo>
                  <a:pt x="467" y="1075"/>
                </a:lnTo>
                <a:lnTo>
                  <a:pt x="464" y="1082"/>
                </a:lnTo>
                <a:lnTo>
                  <a:pt x="461" y="1091"/>
                </a:lnTo>
                <a:lnTo>
                  <a:pt x="457" y="1100"/>
                </a:lnTo>
                <a:lnTo>
                  <a:pt x="452" y="1108"/>
                </a:lnTo>
                <a:lnTo>
                  <a:pt x="446" y="1115"/>
                </a:lnTo>
                <a:lnTo>
                  <a:pt x="440" y="1122"/>
                </a:lnTo>
                <a:lnTo>
                  <a:pt x="433" y="1127"/>
                </a:lnTo>
                <a:lnTo>
                  <a:pt x="426" y="1132"/>
                </a:lnTo>
                <a:lnTo>
                  <a:pt x="418" y="1136"/>
                </a:lnTo>
                <a:lnTo>
                  <a:pt x="410" y="1140"/>
                </a:lnTo>
                <a:lnTo>
                  <a:pt x="402" y="1143"/>
                </a:lnTo>
                <a:lnTo>
                  <a:pt x="393" y="1146"/>
                </a:lnTo>
                <a:lnTo>
                  <a:pt x="385" y="1149"/>
                </a:lnTo>
                <a:lnTo>
                  <a:pt x="367" y="1153"/>
                </a:lnTo>
                <a:lnTo>
                  <a:pt x="351" y="1155"/>
                </a:lnTo>
                <a:lnTo>
                  <a:pt x="340" y="1152"/>
                </a:lnTo>
                <a:lnTo>
                  <a:pt x="329" y="1149"/>
                </a:lnTo>
                <a:lnTo>
                  <a:pt x="318" y="1145"/>
                </a:lnTo>
                <a:lnTo>
                  <a:pt x="308" y="1141"/>
                </a:lnTo>
                <a:lnTo>
                  <a:pt x="298" y="1137"/>
                </a:lnTo>
                <a:lnTo>
                  <a:pt x="288" y="1132"/>
                </a:lnTo>
                <a:lnTo>
                  <a:pt x="277" y="1126"/>
                </a:lnTo>
                <a:lnTo>
                  <a:pt x="268" y="1120"/>
                </a:lnTo>
                <a:lnTo>
                  <a:pt x="259" y="1114"/>
                </a:lnTo>
                <a:lnTo>
                  <a:pt x="251" y="1107"/>
                </a:lnTo>
                <a:lnTo>
                  <a:pt x="243" y="1098"/>
                </a:lnTo>
                <a:lnTo>
                  <a:pt x="234" y="1090"/>
                </a:lnTo>
                <a:lnTo>
                  <a:pt x="227" y="1081"/>
                </a:lnTo>
                <a:lnTo>
                  <a:pt x="221" y="1072"/>
                </a:lnTo>
                <a:lnTo>
                  <a:pt x="215" y="1062"/>
                </a:lnTo>
                <a:lnTo>
                  <a:pt x="209" y="1051"/>
                </a:lnTo>
                <a:lnTo>
                  <a:pt x="203" y="1040"/>
                </a:lnTo>
                <a:lnTo>
                  <a:pt x="198" y="1029"/>
                </a:lnTo>
                <a:lnTo>
                  <a:pt x="192" y="1018"/>
                </a:lnTo>
                <a:lnTo>
                  <a:pt x="188" y="1005"/>
                </a:lnTo>
                <a:lnTo>
                  <a:pt x="185" y="994"/>
                </a:lnTo>
                <a:lnTo>
                  <a:pt x="182" y="982"/>
                </a:lnTo>
                <a:lnTo>
                  <a:pt x="180" y="970"/>
                </a:lnTo>
                <a:lnTo>
                  <a:pt x="178" y="956"/>
                </a:lnTo>
                <a:lnTo>
                  <a:pt x="177" y="944"/>
                </a:lnTo>
                <a:lnTo>
                  <a:pt x="176" y="932"/>
                </a:lnTo>
                <a:lnTo>
                  <a:pt x="176" y="919"/>
                </a:lnTo>
                <a:lnTo>
                  <a:pt x="177" y="906"/>
                </a:lnTo>
                <a:lnTo>
                  <a:pt x="178" y="893"/>
                </a:lnTo>
                <a:lnTo>
                  <a:pt x="180" y="881"/>
                </a:lnTo>
                <a:lnTo>
                  <a:pt x="182" y="867"/>
                </a:lnTo>
                <a:lnTo>
                  <a:pt x="184" y="855"/>
                </a:lnTo>
                <a:lnTo>
                  <a:pt x="196" y="832"/>
                </a:lnTo>
                <a:lnTo>
                  <a:pt x="208" y="808"/>
                </a:lnTo>
                <a:lnTo>
                  <a:pt x="220" y="785"/>
                </a:lnTo>
                <a:lnTo>
                  <a:pt x="233" y="762"/>
                </a:lnTo>
                <a:lnTo>
                  <a:pt x="240" y="751"/>
                </a:lnTo>
                <a:lnTo>
                  <a:pt x="249" y="741"/>
                </a:lnTo>
                <a:lnTo>
                  <a:pt x="257" y="731"/>
                </a:lnTo>
                <a:lnTo>
                  <a:pt x="265" y="721"/>
                </a:lnTo>
                <a:lnTo>
                  <a:pt x="275" y="712"/>
                </a:lnTo>
                <a:lnTo>
                  <a:pt x="285" y="704"/>
                </a:lnTo>
                <a:lnTo>
                  <a:pt x="296" y="697"/>
                </a:lnTo>
                <a:lnTo>
                  <a:pt x="308" y="691"/>
                </a:lnTo>
                <a:lnTo>
                  <a:pt x="322" y="685"/>
                </a:lnTo>
                <a:lnTo>
                  <a:pt x="337" y="678"/>
                </a:lnTo>
                <a:lnTo>
                  <a:pt x="352" y="673"/>
                </a:lnTo>
                <a:lnTo>
                  <a:pt x="368" y="669"/>
                </a:lnTo>
                <a:lnTo>
                  <a:pt x="384" y="666"/>
                </a:lnTo>
                <a:lnTo>
                  <a:pt x="400" y="665"/>
                </a:lnTo>
                <a:lnTo>
                  <a:pt x="407" y="665"/>
                </a:lnTo>
                <a:lnTo>
                  <a:pt x="415" y="666"/>
                </a:lnTo>
                <a:lnTo>
                  <a:pt x="423" y="668"/>
                </a:lnTo>
                <a:lnTo>
                  <a:pt x="431" y="670"/>
                </a:lnTo>
                <a:lnTo>
                  <a:pt x="439" y="674"/>
                </a:lnTo>
                <a:lnTo>
                  <a:pt x="447" y="678"/>
                </a:lnTo>
                <a:lnTo>
                  <a:pt x="453" y="683"/>
                </a:lnTo>
                <a:lnTo>
                  <a:pt x="460" y="689"/>
                </a:lnTo>
                <a:lnTo>
                  <a:pt x="465" y="695"/>
                </a:lnTo>
                <a:lnTo>
                  <a:pt x="471" y="702"/>
                </a:lnTo>
                <a:lnTo>
                  <a:pt x="476" y="709"/>
                </a:lnTo>
                <a:lnTo>
                  <a:pt x="479" y="716"/>
                </a:lnTo>
                <a:lnTo>
                  <a:pt x="486" y="732"/>
                </a:lnTo>
                <a:lnTo>
                  <a:pt x="490" y="749"/>
                </a:lnTo>
                <a:lnTo>
                  <a:pt x="494" y="766"/>
                </a:lnTo>
                <a:lnTo>
                  <a:pt x="495" y="784"/>
                </a:lnTo>
                <a:lnTo>
                  <a:pt x="490" y="799"/>
                </a:lnTo>
                <a:lnTo>
                  <a:pt x="483" y="815"/>
                </a:lnTo>
                <a:lnTo>
                  <a:pt x="479" y="822"/>
                </a:lnTo>
                <a:lnTo>
                  <a:pt x="474" y="830"/>
                </a:lnTo>
                <a:lnTo>
                  <a:pt x="468" y="836"/>
                </a:lnTo>
                <a:lnTo>
                  <a:pt x="461" y="842"/>
                </a:lnTo>
                <a:close/>
                <a:moveTo>
                  <a:pt x="409" y="794"/>
                </a:moveTo>
                <a:lnTo>
                  <a:pt x="406" y="791"/>
                </a:lnTo>
                <a:lnTo>
                  <a:pt x="402" y="789"/>
                </a:lnTo>
                <a:lnTo>
                  <a:pt x="399" y="788"/>
                </a:lnTo>
                <a:lnTo>
                  <a:pt x="395" y="788"/>
                </a:lnTo>
                <a:lnTo>
                  <a:pt x="388" y="787"/>
                </a:lnTo>
                <a:lnTo>
                  <a:pt x="380" y="788"/>
                </a:lnTo>
                <a:lnTo>
                  <a:pt x="364" y="792"/>
                </a:lnTo>
                <a:lnTo>
                  <a:pt x="348" y="794"/>
                </a:lnTo>
                <a:lnTo>
                  <a:pt x="338" y="803"/>
                </a:lnTo>
                <a:lnTo>
                  <a:pt x="328" y="813"/>
                </a:lnTo>
                <a:lnTo>
                  <a:pt x="320" y="824"/>
                </a:lnTo>
                <a:lnTo>
                  <a:pt x="313" y="834"/>
                </a:lnTo>
                <a:lnTo>
                  <a:pt x="307" y="845"/>
                </a:lnTo>
                <a:lnTo>
                  <a:pt x="302" y="857"/>
                </a:lnTo>
                <a:lnTo>
                  <a:pt x="298" y="868"/>
                </a:lnTo>
                <a:lnTo>
                  <a:pt x="294" y="881"/>
                </a:lnTo>
                <a:lnTo>
                  <a:pt x="291" y="894"/>
                </a:lnTo>
                <a:lnTo>
                  <a:pt x="290" y="906"/>
                </a:lnTo>
                <a:lnTo>
                  <a:pt x="289" y="920"/>
                </a:lnTo>
                <a:lnTo>
                  <a:pt x="288" y="933"/>
                </a:lnTo>
                <a:lnTo>
                  <a:pt x="289" y="946"/>
                </a:lnTo>
                <a:lnTo>
                  <a:pt x="290" y="959"/>
                </a:lnTo>
                <a:lnTo>
                  <a:pt x="293" y="973"/>
                </a:lnTo>
                <a:lnTo>
                  <a:pt x="296" y="986"/>
                </a:lnTo>
                <a:lnTo>
                  <a:pt x="299" y="994"/>
                </a:lnTo>
                <a:lnTo>
                  <a:pt x="303" y="1002"/>
                </a:lnTo>
                <a:lnTo>
                  <a:pt x="307" y="1011"/>
                </a:lnTo>
                <a:lnTo>
                  <a:pt x="313" y="1018"/>
                </a:lnTo>
                <a:lnTo>
                  <a:pt x="318" y="1025"/>
                </a:lnTo>
                <a:lnTo>
                  <a:pt x="325" y="1031"/>
                </a:lnTo>
                <a:lnTo>
                  <a:pt x="332" y="1036"/>
                </a:lnTo>
                <a:lnTo>
                  <a:pt x="342" y="1040"/>
                </a:lnTo>
                <a:lnTo>
                  <a:pt x="347" y="1042"/>
                </a:lnTo>
                <a:lnTo>
                  <a:pt x="353" y="1042"/>
                </a:lnTo>
                <a:lnTo>
                  <a:pt x="358" y="1042"/>
                </a:lnTo>
                <a:lnTo>
                  <a:pt x="364" y="1040"/>
                </a:lnTo>
                <a:lnTo>
                  <a:pt x="376" y="1037"/>
                </a:lnTo>
                <a:lnTo>
                  <a:pt x="388" y="1033"/>
                </a:lnTo>
                <a:lnTo>
                  <a:pt x="393" y="1032"/>
                </a:lnTo>
                <a:lnTo>
                  <a:pt x="398" y="1032"/>
                </a:lnTo>
                <a:lnTo>
                  <a:pt x="402" y="1033"/>
                </a:lnTo>
                <a:lnTo>
                  <a:pt x="405" y="1035"/>
                </a:lnTo>
                <a:lnTo>
                  <a:pt x="407" y="1039"/>
                </a:lnTo>
                <a:lnTo>
                  <a:pt x="409" y="1044"/>
                </a:lnTo>
                <a:lnTo>
                  <a:pt x="410" y="1051"/>
                </a:lnTo>
                <a:lnTo>
                  <a:pt x="409" y="1062"/>
                </a:lnTo>
                <a:lnTo>
                  <a:pt x="408" y="1068"/>
                </a:lnTo>
                <a:lnTo>
                  <a:pt x="406" y="1073"/>
                </a:lnTo>
                <a:lnTo>
                  <a:pt x="404" y="1078"/>
                </a:lnTo>
                <a:lnTo>
                  <a:pt x="401" y="1082"/>
                </a:lnTo>
                <a:lnTo>
                  <a:pt x="398" y="1086"/>
                </a:lnTo>
                <a:lnTo>
                  <a:pt x="394" y="1089"/>
                </a:lnTo>
                <a:lnTo>
                  <a:pt x="390" y="1092"/>
                </a:lnTo>
                <a:lnTo>
                  <a:pt x="385" y="1095"/>
                </a:lnTo>
                <a:lnTo>
                  <a:pt x="374" y="1099"/>
                </a:lnTo>
                <a:lnTo>
                  <a:pt x="363" y="1103"/>
                </a:lnTo>
                <a:lnTo>
                  <a:pt x="352" y="1106"/>
                </a:lnTo>
                <a:lnTo>
                  <a:pt x="342" y="1109"/>
                </a:lnTo>
                <a:lnTo>
                  <a:pt x="325" y="1103"/>
                </a:lnTo>
                <a:lnTo>
                  <a:pt x="310" y="1095"/>
                </a:lnTo>
                <a:lnTo>
                  <a:pt x="296" y="1086"/>
                </a:lnTo>
                <a:lnTo>
                  <a:pt x="283" y="1076"/>
                </a:lnTo>
                <a:lnTo>
                  <a:pt x="272" y="1065"/>
                </a:lnTo>
                <a:lnTo>
                  <a:pt x="263" y="1052"/>
                </a:lnTo>
                <a:lnTo>
                  <a:pt x="254" y="1039"/>
                </a:lnTo>
                <a:lnTo>
                  <a:pt x="246" y="1026"/>
                </a:lnTo>
                <a:lnTo>
                  <a:pt x="239" y="1011"/>
                </a:lnTo>
                <a:lnTo>
                  <a:pt x="233" y="995"/>
                </a:lnTo>
                <a:lnTo>
                  <a:pt x="228" y="980"/>
                </a:lnTo>
                <a:lnTo>
                  <a:pt x="224" y="965"/>
                </a:lnTo>
                <a:lnTo>
                  <a:pt x="221" y="948"/>
                </a:lnTo>
                <a:lnTo>
                  <a:pt x="219" y="932"/>
                </a:lnTo>
                <a:lnTo>
                  <a:pt x="217" y="917"/>
                </a:lnTo>
                <a:lnTo>
                  <a:pt x="215" y="900"/>
                </a:lnTo>
                <a:lnTo>
                  <a:pt x="215" y="891"/>
                </a:lnTo>
                <a:lnTo>
                  <a:pt x="216" y="882"/>
                </a:lnTo>
                <a:lnTo>
                  <a:pt x="218" y="872"/>
                </a:lnTo>
                <a:lnTo>
                  <a:pt x="221" y="862"/>
                </a:lnTo>
                <a:lnTo>
                  <a:pt x="228" y="845"/>
                </a:lnTo>
                <a:lnTo>
                  <a:pt x="237" y="828"/>
                </a:lnTo>
                <a:lnTo>
                  <a:pt x="259" y="793"/>
                </a:lnTo>
                <a:lnTo>
                  <a:pt x="280" y="758"/>
                </a:lnTo>
                <a:lnTo>
                  <a:pt x="294" y="748"/>
                </a:lnTo>
                <a:lnTo>
                  <a:pt x="308" y="738"/>
                </a:lnTo>
                <a:lnTo>
                  <a:pt x="323" y="728"/>
                </a:lnTo>
                <a:lnTo>
                  <a:pt x="340" y="720"/>
                </a:lnTo>
                <a:lnTo>
                  <a:pt x="348" y="717"/>
                </a:lnTo>
                <a:lnTo>
                  <a:pt x="356" y="715"/>
                </a:lnTo>
                <a:lnTo>
                  <a:pt x="364" y="714"/>
                </a:lnTo>
                <a:lnTo>
                  <a:pt x="373" y="713"/>
                </a:lnTo>
                <a:lnTo>
                  <a:pt x="382" y="713"/>
                </a:lnTo>
                <a:lnTo>
                  <a:pt x="390" y="714"/>
                </a:lnTo>
                <a:lnTo>
                  <a:pt x="398" y="716"/>
                </a:lnTo>
                <a:lnTo>
                  <a:pt x="406" y="719"/>
                </a:lnTo>
                <a:lnTo>
                  <a:pt x="410" y="723"/>
                </a:lnTo>
                <a:lnTo>
                  <a:pt x="414" y="727"/>
                </a:lnTo>
                <a:lnTo>
                  <a:pt x="417" y="732"/>
                </a:lnTo>
                <a:lnTo>
                  <a:pt x="420" y="736"/>
                </a:lnTo>
                <a:lnTo>
                  <a:pt x="425" y="744"/>
                </a:lnTo>
                <a:lnTo>
                  <a:pt x="428" y="753"/>
                </a:lnTo>
                <a:lnTo>
                  <a:pt x="429" y="759"/>
                </a:lnTo>
                <a:lnTo>
                  <a:pt x="429" y="765"/>
                </a:lnTo>
                <a:lnTo>
                  <a:pt x="428" y="771"/>
                </a:lnTo>
                <a:lnTo>
                  <a:pt x="426" y="776"/>
                </a:lnTo>
                <a:lnTo>
                  <a:pt x="422" y="783"/>
                </a:lnTo>
                <a:lnTo>
                  <a:pt x="419" y="787"/>
                </a:lnTo>
                <a:lnTo>
                  <a:pt x="414" y="791"/>
                </a:lnTo>
                <a:lnTo>
                  <a:pt x="409" y="794"/>
                </a:lnTo>
                <a:close/>
                <a:moveTo>
                  <a:pt x="200" y="621"/>
                </a:moveTo>
                <a:lnTo>
                  <a:pt x="193" y="621"/>
                </a:lnTo>
                <a:lnTo>
                  <a:pt x="200" y="621"/>
                </a:lnTo>
                <a:close/>
              </a:path>
            </a:pathLst>
          </a:custGeom>
          <a:solidFill>
            <a:srgbClr val="E00007"/>
          </a:solidFill>
          <a:ln>
            <a:solidFill>
              <a:srgbClr val="C7000B"/>
            </a:solidFill>
          </a:ln>
        </p:spPr>
        <p:txBody>
          <a:bodyPr vert="horz" wrap="square" lIns="121920" tIns="60960" rIns="121920" bIns="60960" numCol="1" anchor="t" anchorCtr="0" compatLnSpc="1"/>
          <a:lstStyle/>
          <a:p>
            <a:pPr defTabSz="1218565" fontAlgn="base">
              <a:spcBef>
                <a:spcPct val="0"/>
              </a:spcBef>
              <a:spcAft>
                <a:spcPct val="0"/>
              </a:spcAft>
              <a:defRPr/>
            </a:pPr>
            <a:endParaRPr lang="zh-CN" altLang="en-US" sz="3200" b="1" kern="0" spc="400" dirty="0">
              <a:solidFill>
                <a:srgbClr val="C7000B"/>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7" name="组合 1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71F299F-3CCD-405A-89AC-E0DC5F99BA3E}"/>
              </a:ext>
            </a:extLst>
          </p:cNvPr>
          <p:cNvGrpSpPr/>
          <p:nvPr/>
        </p:nvGrpSpPr>
        <p:grpSpPr>
          <a:xfrm>
            <a:off x="201925" y="1741486"/>
            <a:ext cx="11990075" cy="3375026"/>
            <a:chOff x="201925" y="1741486"/>
            <a:chExt cx="11990075" cy="3375026"/>
          </a:xfrm>
        </p:grpSpPr>
        <p:pic>
          <p:nvPicPr>
            <p:cNvPr id="6" name="图片 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A86D05B-7496-479F-AA91-0DEE1159D9A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800000">
              <a:off x="201925" y="1741486"/>
              <a:ext cx="1646186" cy="3375025"/>
            </a:xfrm>
            <a:prstGeom prst="rect">
              <a:avLst/>
            </a:prstGeom>
          </p:spPr>
        </p:pic>
        <p:pic>
          <p:nvPicPr>
            <p:cNvPr id="7" name="图片 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057B9F3-F2E5-4A46-8394-FD75BFD238B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545814" y="1741487"/>
              <a:ext cx="1646186" cy="3375025"/>
            </a:xfrm>
            <a:prstGeom prst="rect">
              <a:avLst/>
            </a:prstGeom>
          </p:spPr>
        </p:pic>
      </p:grpSp>
      <p:grpSp>
        <p:nvGrpSpPr>
          <p:cNvPr id="8" name="组合 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4F079A9-F402-4FC6-8EA8-A5010BDBFBBD}"/>
              </a:ext>
            </a:extLst>
          </p:cNvPr>
          <p:cNvGrpSpPr/>
          <p:nvPr/>
        </p:nvGrpSpPr>
        <p:grpSpPr>
          <a:xfrm>
            <a:off x="5001515" y="1339809"/>
            <a:ext cx="2188975" cy="2188974"/>
            <a:chOff x="1418523" y="2871062"/>
            <a:chExt cx="989392" cy="989392"/>
          </a:xfrm>
        </p:grpSpPr>
        <p:pic>
          <p:nvPicPr>
            <p:cNvPr id="10" name="图片 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6382C609-9229-4494-9FB5-BB692702B5F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18523" y="2871062"/>
              <a:ext cx="989392" cy="989392"/>
            </a:xfrm>
            <a:prstGeom prst="rect">
              <a:avLst/>
            </a:prstGeom>
          </p:spPr>
        </p:pic>
        <p:sp>
          <p:nvSpPr>
            <p:cNvPr id="11" name="文本框 1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B83EEB91-C657-4D5D-AE35-553217D692B3}"/>
                </a:ext>
              </a:extLst>
            </p:cNvPr>
            <p:cNvSpPr txBox="1"/>
            <p:nvPr/>
          </p:nvSpPr>
          <p:spPr>
            <a:xfrm>
              <a:off x="1618858" y="3067643"/>
              <a:ext cx="588723" cy="598180"/>
            </a:xfrm>
            <a:prstGeom prst="rect">
              <a:avLst/>
            </a:prstGeom>
            <a:noFill/>
          </p:spPr>
          <p:txBody>
            <a:bodyPr wrap="square" rtlCol="0">
              <a:spAutoFit/>
            </a:bodyPr>
            <a:lstStyle/>
            <a:p>
              <a:pPr algn="ctr"/>
              <a:r>
                <a:rPr lang="zh-CN" altLang="en-US" sz="8000" b="1" dirty="0">
                  <a:solidFill>
                    <a:schemeClr val="bg1"/>
                  </a:solidFill>
                  <a:effectLst>
                    <a:outerShdw blurRad="38100" dist="38100" dir="2700000" algn="tl">
                      <a:srgbClr val="000000">
                        <a:alpha val="43137"/>
                      </a:srgbClr>
                    </a:outerShdw>
                  </a:effectLst>
                  <a:latin typeface="文悦古典明朝体 (非商业使用) W5" pitchFamily="50" charset="-122"/>
                  <a:ea typeface="文悦古典明朝体 (非商业使用) W5" pitchFamily="50" charset="-122"/>
                </a:rPr>
                <a:t>二</a:t>
              </a:r>
            </a:p>
          </p:txBody>
        </p:sp>
      </p:grpSp>
      <p:pic>
        <p:nvPicPr>
          <p:cNvPr id="16" name="图片 1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803B7B3-C42A-4BBD-A9BD-C1C0447FB17C}"/>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flipH="1">
            <a:off x="201927" y="355792"/>
            <a:ext cx="3900652" cy="3900652"/>
          </a:xfrm>
          <a:prstGeom prst="rect">
            <a:avLst/>
          </a:prstGeom>
        </p:spPr>
      </p:pic>
      <p:sp>
        <p:nvSpPr>
          <p:cNvPr id="18" name="文本框 1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9A10429D-5369-4219-8B09-60D73814FBF3}"/>
              </a:ext>
            </a:extLst>
          </p:cNvPr>
          <p:cNvSpPr txBox="1"/>
          <p:nvPr/>
        </p:nvSpPr>
        <p:spPr>
          <a:xfrm>
            <a:off x="3507289" y="4459267"/>
            <a:ext cx="5260931" cy="369332"/>
          </a:xfrm>
          <a:prstGeom prst="rect">
            <a:avLst/>
          </a:prstGeom>
          <a:noFill/>
        </p:spPr>
        <p:txBody>
          <a:bodyPr wrap="square" rtlCol="0">
            <a:spAutoFit/>
          </a:bodyPr>
          <a:lstStyle/>
          <a:p>
            <a:endParaRPr lang="zh-CN" altLang="en-US" dirty="0"/>
          </a:p>
        </p:txBody>
      </p:sp>
      <p:sp>
        <p:nvSpPr>
          <p:cNvPr id="19" name="文本框 1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F7EC413-9F85-4E3A-A0FE-89D425BBFB20}"/>
              </a:ext>
            </a:extLst>
          </p:cNvPr>
          <p:cNvSpPr txBox="1"/>
          <p:nvPr/>
        </p:nvSpPr>
        <p:spPr>
          <a:xfrm>
            <a:off x="3507289" y="4440104"/>
            <a:ext cx="5260931" cy="584775"/>
          </a:xfrm>
          <a:prstGeom prst="rect">
            <a:avLst/>
          </a:prstGeom>
          <a:noFill/>
        </p:spPr>
        <p:txBody>
          <a:bodyPr wrap="square" rtlCol="0">
            <a:spAutoFit/>
          </a:bodyPr>
          <a:lstStyle/>
          <a:p>
            <a:pPr algn="ctr"/>
            <a:r>
              <a:rPr lang="zh-CN" altLang="en-US" sz="3200" b="1" dirty="0">
                <a:solidFill>
                  <a:srgbClr val="C7000B"/>
                </a:solidFill>
                <a:latin typeface="汉仪瑞意宋W" panose="00020600040101010101" pitchFamily="18" charset="-122"/>
                <a:ea typeface="汉仪瑞意宋W" panose="00020600040101010101" pitchFamily="18" charset="-122"/>
              </a:rPr>
              <a:t>中 国 剪 纸 历 史</a:t>
            </a:r>
          </a:p>
        </p:txBody>
      </p:sp>
    </p:spTree>
    <p:extLst>
      <p:ext uri="{BB962C8B-B14F-4D97-AF65-F5344CB8AC3E}">
        <p14:creationId xmlns:p14="http://schemas.microsoft.com/office/powerpoint/2010/main" val="3023917592"/>
      </p:ext>
    </p:extLst>
  </p:cSld>
  <p:clrMapOvr>
    <a:masterClrMapping/>
  </p:clrMapOvr>
  <mc:AlternateContent xmlns:mc="http://schemas.openxmlformats.org/markup-compatibility/2006" xmlns:p14="http://schemas.microsoft.com/office/powerpoint/2010/main">
    <mc:Choice Requires="p14">
      <p:transition spd="slow" p14:dur="1500" advClick="0" advTm="6000">
        <p:random/>
      </p:transition>
    </mc:Choice>
    <mc:Fallback xmlns:a14="http://schemas.microsoft.com/office/drawing/2010/main" xmlns:a16="http://schemas.microsoft.com/office/drawing/2014/main" xmlns="">
      <p:transition spd="slow" advClick="0" advTm="6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par>
                          <p:cTn id="11" fill="hold">
                            <p:stCondLst>
                              <p:cond delay="1000"/>
                            </p:stCondLst>
                            <p:childTnLst>
                              <p:par>
                                <p:cTn id="12" presetID="50" presetClass="entr" presetSubtype="0" decel="100000" fill="hold"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1000" fill="hold"/>
                                        <p:tgtEl>
                                          <p:spTgt spid="17"/>
                                        </p:tgtEl>
                                        <p:attrNameLst>
                                          <p:attrName>ppt_w</p:attrName>
                                        </p:attrNameLst>
                                      </p:cBhvr>
                                      <p:tavLst>
                                        <p:tav tm="0">
                                          <p:val>
                                            <p:strVal val="#ppt_w+.3"/>
                                          </p:val>
                                        </p:tav>
                                        <p:tav tm="100000">
                                          <p:val>
                                            <p:strVal val="#ppt_w"/>
                                          </p:val>
                                        </p:tav>
                                      </p:tavLst>
                                    </p:anim>
                                    <p:anim calcmode="lin" valueType="num">
                                      <p:cBhvr>
                                        <p:cTn id="15" dur="1000" fill="hold"/>
                                        <p:tgtEl>
                                          <p:spTgt spid="17"/>
                                        </p:tgtEl>
                                        <p:attrNameLst>
                                          <p:attrName>ppt_h</p:attrName>
                                        </p:attrNameLst>
                                      </p:cBhvr>
                                      <p:tavLst>
                                        <p:tav tm="0">
                                          <p:val>
                                            <p:strVal val="#ppt_h"/>
                                          </p:val>
                                        </p:tav>
                                        <p:tav tm="100000">
                                          <p:val>
                                            <p:strVal val="#ppt_h"/>
                                          </p:val>
                                        </p:tav>
                                      </p:tavLst>
                                    </p:anim>
                                    <p:animEffect transition="in" filter="fade">
                                      <p:cBhvr>
                                        <p:cTn id="16" dur="1000"/>
                                        <p:tgtEl>
                                          <p:spTgt spid="17"/>
                                        </p:tgtEl>
                                      </p:cBhvr>
                                    </p:animEffect>
                                  </p:childTnLst>
                                </p:cTn>
                              </p:par>
                              <p:par>
                                <p:cTn id="17" presetID="22" presetClass="entr" presetSubtype="8"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2000"/>
                                        <p:tgtEl>
                                          <p:spTgt spid="16"/>
                                        </p:tgtEl>
                                      </p:cBhvr>
                                    </p:animEffect>
                                  </p:childTnLst>
                                </p:cTn>
                              </p:par>
                            </p:childTnLst>
                          </p:cTn>
                        </p:par>
                        <p:par>
                          <p:cTn id="20" fill="hold">
                            <p:stCondLst>
                              <p:cond delay="3000"/>
                            </p:stCondLst>
                            <p:childTnLst>
                              <p:par>
                                <p:cTn id="21" presetID="14" presetClass="entr" presetSubtype="1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horizontal)">
                                      <p:cBhvr>
                                        <p:cTn id="23" dur="500"/>
                                        <p:tgtEl>
                                          <p:spTgt spid="5"/>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19">
                                            <p:txEl>
                                              <p:pRg st="0" end="0"/>
                                            </p:txEl>
                                          </p:spTgt>
                                        </p:tgtEl>
                                        <p:attrNameLst>
                                          <p:attrName>style.visibility</p:attrName>
                                        </p:attrNameLst>
                                      </p:cBhvr>
                                      <p:to>
                                        <p:strVal val="visible"/>
                                      </p:to>
                                    </p:set>
                                    <p:anim calcmode="lin" valueType="num">
                                      <p:cBhvr>
                                        <p:cTn id="26" dur="500" fill="hold"/>
                                        <p:tgtEl>
                                          <p:spTgt spid="19">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19">
                                            <p:txEl>
                                              <p:pRg st="0" end="0"/>
                                            </p:txEl>
                                          </p:spTgt>
                                        </p:tgtEl>
                                        <p:attrNameLst>
                                          <p:attrName>ppt_h</p:attrName>
                                        </p:attrNameLst>
                                      </p:cBhvr>
                                      <p:tavLst>
                                        <p:tav tm="0">
                                          <p:val>
                                            <p:fltVal val="0"/>
                                          </p:val>
                                        </p:tav>
                                        <p:tav tm="100000">
                                          <p:val>
                                            <p:strVal val="#ppt_h"/>
                                          </p:val>
                                        </p:tav>
                                      </p:tavLst>
                                    </p:anim>
                                    <p:anim calcmode="lin" valueType="num">
                                      <p:cBhvr>
                                        <p:cTn id="28" dur="500" fill="hold"/>
                                        <p:tgtEl>
                                          <p:spTgt spid="19">
                                            <p:txEl>
                                              <p:pRg st="0" end="0"/>
                                            </p:txEl>
                                          </p:spTgt>
                                        </p:tgtEl>
                                        <p:attrNameLst>
                                          <p:attrName>style.rotation</p:attrName>
                                        </p:attrNameLst>
                                      </p:cBhvr>
                                      <p:tavLst>
                                        <p:tav tm="0">
                                          <p:val>
                                            <p:fltVal val="360"/>
                                          </p:val>
                                        </p:tav>
                                        <p:tav tm="100000">
                                          <p:val>
                                            <p:fltVal val="0"/>
                                          </p:val>
                                        </p:tav>
                                      </p:tavLst>
                                    </p:anim>
                                    <p:animEffect transition="in" filter="fade">
                                      <p:cBhvr>
                                        <p:cTn id="29"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9"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2592EF7-F248-482A-8D2F-F5A1051064D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830849" y="3047471"/>
            <a:ext cx="3156339" cy="3538357"/>
          </a:xfrm>
          <a:prstGeom prst="rect">
            <a:avLst/>
          </a:prstGeom>
        </p:spPr>
      </p:pic>
      <p:sp>
        <p:nvSpPr>
          <p:cNvPr id="9" name="矩形 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CE0C8C4C-9499-41E8-81FB-4DD1DE0C1ABB}"/>
              </a:ext>
            </a:extLst>
          </p:cNvPr>
          <p:cNvSpPr/>
          <p:nvPr/>
        </p:nvSpPr>
        <p:spPr>
          <a:xfrm>
            <a:off x="623326" y="1351508"/>
            <a:ext cx="694143" cy="4832092"/>
          </a:xfrm>
          <a:prstGeom prst="rect">
            <a:avLst/>
          </a:prstGeom>
        </p:spPr>
        <p:txBody>
          <a:bodyPr vert="horz" wrap="square">
            <a:spAutoFit/>
          </a:bodyPr>
          <a:lstStyle/>
          <a:p>
            <a:pPr algn="dist"/>
            <a:r>
              <a:rPr lang="zh-CN" altLang="en-US" sz="4400" b="1" dirty="0">
                <a:solidFill>
                  <a:srgbClr val="3A3B3D"/>
                </a:solidFill>
                <a:latin typeface="汉仪瑞意宋W" panose="00020600040101010101" pitchFamily="18" charset="-122"/>
                <a:ea typeface="汉仪瑞意宋W" panose="00020600040101010101" pitchFamily="18" charset="-122"/>
              </a:rPr>
              <a:t>中国剪纸历史 </a:t>
            </a:r>
            <a:endParaRPr lang="zh-CN" altLang="en-US" sz="4400" dirty="0">
              <a:solidFill>
                <a:srgbClr val="3A3B3D"/>
              </a:solidFill>
            </a:endParaRPr>
          </a:p>
        </p:txBody>
      </p:sp>
      <p:grpSp>
        <p:nvGrpSpPr>
          <p:cNvPr id="10" name="组合 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4DFB77A-FF5C-4D22-9689-AABED0C0CF8C}"/>
              </a:ext>
            </a:extLst>
          </p:cNvPr>
          <p:cNvGrpSpPr/>
          <p:nvPr/>
        </p:nvGrpSpPr>
        <p:grpSpPr>
          <a:xfrm>
            <a:off x="974723" y="4998567"/>
            <a:ext cx="1201860" cy="1201860"/>
            <a:chOff x="3809996" y="4408714"/>
            <a:chExt cx="1306290" cy="1306290"/>
          </a:xfrm>
        </p:grpSpPr>
        <p:pic>
          <p:nvPicPr>
            <p:cNvPr id="11" name="图片 1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C8663AA-2619-44E4-80E0-22FBA9210035}"/>
                </a:ext>
              </a:extLst>
            </p:cNvPr>
            <p:cNvPicPr>
              <a:picLocks noChangeAspect="1"/>
            </p:cNvPicPr>
            <p:nvPr/>
          </p:nvPicPr>
          <p:blipFill>
            <a:blip r:embed="rId4" cstate="screen">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tretch>
              <a:fillRect/>
            </a:stretch>
          </p:blipFill>
          <p:spPr>
            <a:xfrm>
              <a:off x="3809996" y="4408714"/>
              <a:ext cx="1306290" cy="1306290"/>
            </a:xfrm>
            <a:prstGeom prst="rect">
              <a:avLst/>
            </a:prstGeom>
          </p:spPr>
        </p:pic>
        <p:sp>
          <p:nvSpPr>
            <p:cNvPr id="12" name="文本框 1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11BB752B-B4FF-4923-996F-A1245CD5CEC7}"/>
                </a:ext>
              </a:extLst>
            </p:cNvPr>
            <p:cNvSpPr txBox="1"/>
            <p:nvPr/>
          </p:nvSpPr>
          <p:spPr>
            <a:xfrm>
              <a:off x="4094861" y="4816629"/>
              <a:ext cx="791016" cy="401423"/>
            </a:xfrm>
            <a:prstGeom prst="rect">
              <a:avLst/>
            </a:prstGeom>
            <a:noFill/>
          </p:spPr>
          <p:txBody>
            <a:bodyPr wrap="square" rtlCol="0">
              <a:spAutoFit/>
            </a:bodyPr>
            <a:lstStyle/>
            <a:p>
              <a:pPr algn="ctr"/>
              <a:r>
                <a:rPr lang="zh-CN" altLang="en-US" b="1" dirty="0">
                  <a:solidFill>
                    <a:schemeClr val="bg1"/>
                  </a:solidFill>
                  <a:latin typeface="文悦古典明朝体 (非商业使用) W5" pitchFamily="50" charset="-122"/>
                  <a:ea typeface="文悦古典明朝体 (非商业使用) W5" pitchFamily="50" charset="-122"/>
                </a:rPr>
                <a:t>起源</a:t>
              </a:r>
            </a:p>
          </p:txBody>
        </p:sp>
      </p:grpSp>
      <p:sp>
        <p:nvSpPr>
          <p:cNvPr id="18" name="矩形 1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B835DFE4-DB74-4B66-8EE7-7E244076E0E2}"/>
              </a:ext>
            </a:extLst>
          </p:cNvPr>
          <p:cNvSpPr/>
          <p:nvPr/>
        </p:nvSpPr>
        <p:spPr>
          <a:xfrm>
            <a:off x="1964597" y="1897765"/>
            <a:ext cx="9459143" cy="3170099"/>
          </a:xfrm>
          <a:prstGeom prst="rect">
            <a:avLst/>
          </a:prstGeom>
        </p:spPr>
        <p:txBody>
          <a:bodyPr wrap="square">
            <a:spAutoFit/>
          </a:bodyPr>
          <a:lstStyle/>
          <a:p>
            <a:pPr>
              <a:lnSpc>
                <a:spcPct val="200000"/>
              </a:lnSpc>
            </a:pPr>
            <a:r>
              <a:rPr lang="zh-CN" altLang="en-US" sz="2000" dirty="0">
                <a:solidFill>
                  <a:schemeClr val="tx1">
                    <a:lumMod val="65000"/>
                    <a:lumOff val="35000"/>
                  </a:schemeClr>
                </a:solidFill>
                <a:latin typeface="汉仪新人文宋W" panose="00020600040101010101" pitchFamily="18" charset="-122"/>
                <a:ea typeface="汉仪新人文宋W" panose="00020600040101010101" pitchFamily="18" charset="-122"/>
              </a:rPr>
              <a:t>     剪纸起源于古人祭祖祈神的活动，根植于博大精深的中国传统文化之中。两千年的发展史，使它浓缩了汉文化的传统理念，在其沿革中，与彩陶艺术、岩画艺术等艺术相互交织在一起，递延着古老民族的人文精神与思想脉搏。成为汉传统文化的一个组成部分，是传统信仰与人伦道德的缩影，也是观察一个民族的民俗风文化传承的窗口。</a:t>
            </a:r>
          </a:p>
        </p:txBody>
      </p:sp>
    </p:spTree>
    <p:extLst>
      <p:ext uri="{BB962C8B-B14F-4D97-AF65-F5344CB8AC3E}">
        <p14:creationId xmlns:p14="http://schemas.microsoft.com/office/powerpoint/2010/main" val="1048097470"/>
      </p:ext>
    </p:extLst>
  </p:cSld>
  <p:clrMapOvr>
    <a:masterClrMapping/>
  </p:clrMapOvr>
  <mc:AlternateContent xmlns:mc="http://schemas.openxmlformats.org/markup-compatibility/2006" xmlns:p14="http://schemas.microsoft.com/office/powerpoint/2010/main">
    <mc:Choice Requires="p14">
      <p:transition spd="slow" p14:dur="1500" advClick="0" advTm="6000">
        <p:random/>
      </p:transition>
    </mc:Choice>
    <mc:Fallback xmlns:a14="http://schemas.microsoft.com/office/drawing/2010/main" xmlns:a16="http://schemas.microsoft.com/office/drawing/2014/main" xmlns="">
      <p:transition spd="slow" advClick="0" advTm="6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0"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par>
                          <p:cTn id="14" fill="hold">
                            <p:stCondLst>
                              <p:cond delay="2000"/>
                            </p:stCondLst>
                            <p:childTnLst>
                              <p:par>
                                <p:cTn id="15" presetID="10" presetClass="entr" presetSubtype="0"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par>
                          <p:cTn id="18" fill="hold">
                            <p:stCondLst>
                              <p:cond delay="2500"/>
                            </p:stCondLst>
                            <p:childTnLst>
                              <p:par>
                                <p:cTn id="19" presetID="10"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1092E523-3C2D-4C7E-A9A5-75FC5B9FCEF9}"/>
              </a:ext>
            </a:extLst>
          </p:cNvPr>
          <p:cNvGrpSpPr/>
          <p:nvPr/>
        </p:nvGrpSpPr>
        <p:grpSpPr>
          <a:xfrm>
            <a:off x="1149335" y="2269035"/>
            <a:ext cx="1732687" cy="1732686"/>
            <a:chOff x="2841325" y="1251089"/>
            <a:chExt cx="1190654" cy="1190654"/>
          </a:xfrm>
        </p:grpSpPr>
        <p:pic>
          <p:nvPicPr>
            <p:cNvPr id="7" name="图片 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B9B8E51-E194-4F41-85D1-94350D2B9DA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41325" y="1251089"/>
              <a:ext cx="1190654" cy="1190654"/>
            </a:xfrm>
            <a:prstGeom prst="rect">
              <a:avLst/>
            </a:prstGeom>
          </p:spPr>
        </p:pic>
        <p:sp>
          <p:nvSpPr>
            <p:cNvPr id="8" name="文本框 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05FB6FC3-6EDB-4960-8B46-3CE565FA7E8B}"/>
                </a:ext>
              </a:extLst>
            </p:cNvPr>
            <p:cNvSpPr txBox="1"/>
            <p:nvPr/>
          </p:nvSpPr>
          <p:spPr>
            <a:xfrm>
              <a:off x="3120294" y="1687795"/>
              <a:ext cx="552091" cy="317243"/>
            </a:xfrm>
            <a:prstGeom prst="rect">
              <a:avLst/>
            </a:prstGeom>
            <a:noFill/>
          </p:spPr>
          <p:txBody>
            <a:bodyPr wrap="none" rtlCol="0">
              <a:spAutoFit/>
            </a:bodyPr>
            <a:lstStyle/>
            <a:p>
              <a:r>
                <a:rPr lang="zh-CN" altLang="en-US" sz="2400" b="1" dirty="0">
                  <a:solidFill>
                    <a:srgbClr val="DA251D"/>
                  </a:solidFill>
                  <a:latin typeface="文悦古典明朝体 (非商业使用) W5" pitchFamily="50" charset="-122"/>
                  <a:ea typeface="文悦古典明朝体 (非商业使用) W5" pitchFamily="50" charset="-122"/>
                  <a:sym typeface="微软雅黑" panose="020B0503020204020204" pitchFamily="34" charset="-122"/>
                </a:rPr>
                <a:t>先唐</a:t>
              </a:r>
            </a:p>
          </p:txBody>
        </p:sp>
      </p:grpSp>
      <p:grpSp>
        <p:nvGrpSpPr>
          <p:cNvPr id="9" name="组合 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CE17B24-30CF-4BF4-9F96-8519B4C0B7A3}"/>
              </a:ext>
            </a:extLst>
          </p:cNvPr>
          <p:cNvGrpSpPr/>
          <p:nvPr/>
        </p:nvGrpSpPr>
        <p:grpSpPr>
          <a:xfrm>
            <a:off x="3931242" y="2269035"/>
            <a:ext cx="1732687" cy="1732686"/>
            <a:chOff x="2841325" y="1251089"/>
            <a:chExt cx="1190654" cy="1190654"/>
          </a:xfrm>
        </p:grpSpPr>
        <p:pic>
          <p:nvPicPr>
            <p:cNvPr id="10" name="图片 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4CF9648-E417-4A1A-AA0A-99C66A22B3A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41325" y="1251089"/>
              <a:ext cx="1190654" cy="1190654"/>
            </a:xfrm>
            <a:prstGeom prst="rect">
              <a:avLst/>
            </a:prstGeom>
          </p:spPr>
        </p:pic>
        <p:sp>
          <p:nvSpPr>
            <p:cNvPr id="11" name="文本框 1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BED94D65-9666-4736-83B6-82097B102CE4}"/>
                </a:ext>
              </a:extLst>
            </p:cNvPr>
            <p:cNvSpPr txBox="1"/>
            <p:nvPr/>
          </p:nvSpPr>
          <p:spPr>
            <a:xfrm>
              <a:off x="3129270" y="1687795"/>
              <a:ext cx="552091" cy="317243"/>
            </a:xfrm>
            <a:prstGeom prst="rect">
              <a:avLst/>
            </a:prstGeom>
            <a:noFill/>
          </p:spPr>
          <p:txBody>
            <a:bodyPr wrap="none" rtlCol="0">
              <a:spAutoFit/>
            </a:bodyPr>
            <a:lstStyle/>
            <a:p>
              <a:r>
                <a:rPr lang="zh-CN" altLang="en-US" sz="2400" b="1" dirty="0">
                  <a:solidFill>
                    <a:srgbClr val="DA251D"/>
                  </a:solidFill>
                  <a:latin typeface="文悦古典明朝体 (非商业使用) W5" pitchFamily="50" charset="-122"/>
                  <a:ea typeface="文悦古典明朝体 (非商业使用) W5" pitchFamily="50" charset="-122"/>
                  <a:sym typeface="微软雅黑" panose="020B0503020204020204" pitchFamily="34" charset="-122"/>
                </a:rPr>
                <a:t>唐代</a:t>
              </a:r>
            </a:p>
          </p:txBody>
        </p:sp>
      </p:grpSp>
      <p:grpSp>
        <p:nvGrpSpPr>
          <p:cNvPr id="12" name="组合 1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668E21F-91D2-4DEA-8D5B-6BD53206969A}"/>
              </a:ext>
            </a:extLst>
          </p:cNvPr>
          <p:cNvGrpSpPr/>
          <p:nvPr/>
        </p:nvGrpSpPr>
        <p:grpSpPr>
          <a:xfrm>
            <a:off x="6713147" y="2269035"/>
            <a:ext cx="1732687" cy="1732686"/>
            <a:chOff x="2841325" y="1251089"/>
            <a:chExt cx="1190654" cy="1190654"/>
          </a:xfrm>
        </p:grpSpPr>
        <p:pic>
          <p:nvPicPr>
            <p:cNvPr id="13" name="图片 1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3FDADDA8-FC18-40D3-A3BB-580C7C25D85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41325" y="1251089"/>
              <a:ext cx="1190654" cy="1190654"/>
            </a:xfrm>
            <a:prstGeom prst="rect">
              <a:avLst/>
            </a:prstGeom>
          </p:spPr>
        </p:pic>
        <p:sp>
          <p:nvSpPr>
            <p:cNvPr id="14" name="文本框 1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FF20A7B0-A95A-442E-A83C-9FE8877A1626}"/>
                </a:ext>
              </a:extLst>
            </p:cNvPr>
            <p:cNvSpPr txBox="1"/>
            <p:nvPr/>
          </p:nvSpPr>
          <p:spPr>
            <a:xfrm>
              <a:off x="3129270" y="1687795"/>
              <a:ext cx="552091" cy="317243"/>
            </a:xfrm>
            <a:prstGeom prst="rect">
              <a:avLst/>
            </a:prstGeom>
            <a:noFill/>
          </p:spPr>
          <p:txBody>
            <a:bodyPr wrap="none" rtlCol="0">
              <a:spAutoFit/>
            </a:bodyPr>
            <a:lstStyle/>
            <a:p>
              <a:r>
                <a:rPr lang="zh-CN" altLang="en-US" sz="2400" b="1" dirty="0">
                  <a:solidFill>
                    <a:srgbClr val="DA251D"/>
                  </a:solidFill>
                  <a:latin typeface="文悦古典明朝体 (非商业使用) W5" pitchFamily="50" charset="-122"/>
                  <a:ea typeface="文悦古典明朝体 (非商业使用) W5" pitchFamily="50" charset="-122"/>
                  <a:sym typeface="微软雅黑" panose="020B0503020204020204" pitchFamily="34" charset="-122"/>
                </a:rPr>
                <a:t>宋代</a:t>
              </a:r>
            </a:p>
          </p:txBody>
        </p:sp>
      </p:grpSp>
      <p:grpSp>
        <p:nvGrpSpPr>
          <p:cNvPr id="15" name="组合 1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CE6441F1-279E-4AAE-9ED4-9ED9B71157A3}"/>
              </a:ext>
            </a:extLst>
          </p:cNvPr>
          <p:cNvGrpSpPr/>
          <p:nvPr/>
        </p:nvGrpSpPr>
        <p:grpSpPr>
          <a:xfrm>
            <a:off x="9495054" y="2269035"/>
            <a:ext cx="1732687" cy="1732686"/>
            <a:chOff x="2841325" y="1251089"/>
            <a:chExt cx="1190654" cy="1190654"/>
          </a:xfrm>
        </p:grpSpPr>
        <p:pic>
          <p:nvPicPr>
            <p:cNvPr id="16" name="图片 1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0FBD592-C1A2-418D-AB53-1E18F3F34A8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41325" y="1251089"/>
              <a:ext cx="1190654" cy="1190654"/>
            </a:xfrm>
            <a:prstGeom prst="rect">
              <a:avLst/>
            </a:prstGeom>
          </p:spPr>
        </p:pic>
        <p:sp>
          <p:nvSpPr>
            <p:cNvPr id="17" name="文本框 1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12D377AD-D0C6-4E6C-B946-F0DBF5261E84}"/>
                </a:ext>
              </a:extLst>
            </p:cNvPr>
            <p:cNvSpPr txBox="1"/>
            <p:nvPr/>
          </p:nvSpPr>
          <p:spPr>
            <a:xfrm>
              <a:off x="3129270" y="1687795"/>
              <a:ext cx="552091" cy="317243"/>
            </a:xfrm>
            <a:prstGeom prst="rect">
              <a:avLst/>
            </a:prstGeom>
            <a:noFill/>
          </p:spPr>
          <p:txBody>
            <a:bodyPr wrap="none" rtlCol="0">
              <a:spAutoFit/>
            </a:bodyPr>
            <a:lstStyle/>
            <a:p>
              <a:r>
                <a:rPr lang="zh-CN" altLang="en-US" sz="2400" b="1" dirty="0">
                  <a:solidFill>
                    <a:srgbClr val="DA251D"/>
                  </a:solidFill>
                  <a:latin typeface="文悦古典明朝体 (非商业使用) W5" pitchFamily="50" charset="-122"/>
                  <a:ea typeface="文悦古典明朝体 (非商业使用) W5" pitchFamily="50" charset="-122"/>
                  <a:sym typeface="微软雅黑" panose="020B0503020204020204" pitchFamily="34" charset="-122"/>
                </a:rPr>
                <a:t>明清</a:t>
              </a:r>
            </a:p>
          </p:txBody>
        </p:sp>
      </p:grpSp>
      <p:cxnSp>
        <p:nvCxnSpPr>
          <p:cNvPr id="3" name="直接连接符 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D480D69D-7C0F-4B9A-8E9D-906EE6A8A9FC}"/>
              </a:ext>
            </a:extLst>
          </p:cNvPr>
          <p:cNvCxnSpPr>
            <a:cxnSpLocks/>
            <a:stCxn id="7" idx="3"/>
            <a:endCxn id="10" idx="1"/>
          </p:cNvCxnSpPr>
          <p:nvPr/>
        </p:nvCxnSpPr>
        <p:spPr>
          <a:xfrm>
            <a:off x="2882022" y="3135378"/>
            <a:ext cx="1049220" cy="0"/>
          </a:xfrm>
          <a:prstGeom prst="line">
            <a:avLst/>
          </a:prstGeom>
          <a:ln w="28575">
            <a:solidFill>
              <a:srgbClr val="DB251D"/>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DF6BD45-79BE-4654-BA83-1CB7DE506C6A}"/>
              </a:ext>
            </a:extLst>
          </p:cNvPr>
          <p:cNvCxnSpPr>
            <a:cxnSpLocks/>
            <a:stCxn id="10" idx="3"/>
          </p:cNvCxnSpPr>
          <p:nvPr/>
        </p:nvCxnSpPr>
        <p:spPr>
          <a:xfrm>
            <a:off x="5663927" y="3135378"/>
            <a:ext cx="1055440" cy="0"/>
          </a:xfrm>
          <a:prstGeom prst="line">
            <a:avLst/>
          </a:prstGeom>
          <a:ln w="28575">
            <a:solidFill>
              <a:srgbClr val="DB251D"/>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BCF6E63-0ECE-4A32-8FF9-ECC594031065}"/>
              </a:ext>
            </a:extLst>
          </p:cNvPr>
          <p:cNvCxnSpPr>
            <a:cxnSpLocks/>
            <a:stCxn id="13" idx="3"/>
          </p:cNvCxnSpPr>
          <p:nvPr/>
        </p:nvCxnSpPr>
        <p:spPr>
          <a:xfrm>
            <a:off x="8445834" y="3135378"/>
            <a:ext cx="1049220" cy="0"/>
          </a:xfrm>
          <a:prstGeom prst="line">
            <a:avLst/>
          </a:prstGeom>
          <a:ln w="28575">
            <a:solidFill>
              <a:srgbClr val="DB251D"/>
            </a:solidFill>
          </a:ln>
        </p:spPr>
        <p:style>
          <a:lnRef idx="1">
            <a:schemeClr val="accent1"/>
          </a:lnRef>
          <a:fillRef idx="0">
            <a:schemeClr val="accent1"/>
          </a:fillRef>
          <a:effectRef idx="0">
            <a:schemeClr val="accent1"/>
          </a:effectRef>
          <a:fontRef idx="minor">
            <a:schemeClr val="tx1"/>
          </a:fontRef>
        </p:style>
      </p:cxnSp>
      <p:sp>
        <p:nvSpPr>
          <p:cNvPr id="30" name="矩形 2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884FAEF-F3CF-4ECC-AAC1-BF84919FB0E8}"/>
              </a:ext>
            </a:extLst>
          </p:cNvPr>
          <p:cNvSpPr/>
          <p:nvPr/>
        </p:nvSpPr>
        <p:spPr>
          <a:xfrm>
            <a:off x="3852808" y="632565"/>
            <a:ext cx="4486387" cy="769441"/>
          </a:xfrm>
          <a:prstGeom prst="rect">
            <a:avLst/>
          </a:prstGeom>
        </p:spPr>
        <p:txBody>
          <a:bodyPr vert="horz" wrap="square">
            <a:spAutoFit/>
          </a:bodyPr>
          <a:lstStyle/>
          <a:p>
            <a:pPr algn="dist"/>
            <a:r>
              <a:rPr lang="zh-CN" altLang="en-US" sz="4400" b="1" dirty="0">
                <a:solidFill>
                  <a:srgbClr val="3A3B3D"/>
                </a:solidFill>
                <a:latin typeface="汉仪瑞意宋W" panose="00020600040101010101" pitchFamily="18" charset="-122"/>
                <a:ea typeface="汉仪瑞意宋W" panose="00020600040101010101" pitchFamily="18" charset="-122"/>
              </a:rPr>
              <a:t>中国剪纸历史 </a:t>
            </a:r>
            <a:endParaRPr lang="zh-CN" altLang="en-US" sz="4400" dirty="0">
              <a:solidFill>
                <a:srgbClr val="3A3B3D"/>
              </a:solidFill>
            </a:endParaRPr>
          </a:p>
        </p:txBody>
      </p:sp>
      <p:pic>
        <p:nvPicPr>
          <p:cNvPr id="33" name="图片 3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D701E947-BB21-4892-A5FD-CB435B74A25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9929" y="250531"/>
            <a:ext cx="3317987" cy="3178473"/>
          </a:xfrm>
          <a:prstGeom prst="roundRect">
            <a:avLst>
              <a:gd name="adj" fmla="val 7226"/>
            </a:avLst>
          </a:prstGeom>
        </p:spPr>
      </p:pic>
      <p:sp>
        <p:nvSpPr>
          <p:cNvPr id="34" name="矩形 3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B8051A07-66E0-43F8-BB38-4A591DA42CEA}"/>
              </a:ext>
            </a:extLst>
          </p:cNvPr>
          <p:cNvSpPr/>
          <p:nvPr/>
        </p:nvSpPr>
        <p:spPr>
          <a:xfrm>
            <a:off x="663071" y="4131326"/>
            <a:ext cx="2705212" cy="2062103"/>
          </a:xfrm>
          <a:prstGeom prst="rect">
            <a:avLst/>
          </a:prstGeom>
        </p:spPr>
        <p:txBody>
          <a:bodyPr wrap="square">
            <a:spAutoFit/>
          </a:bodyPr>
          <a:lstStyle/>
          <a:p>
            <a:r>
              <a:rPr lang="zh-CN" altLang="en-US" sz="1600" dirty="0">
                <a:solidFill>
                  <a:schemeClr val="tx1">
                    <a:lumMod val="65000"/>
                    <a:lumOff val="35000"/>
                  </a:schemeClr>
                </a:solidFill>
                <a:latin typeface="汉仪新人文宋W" panose="00020600040101010101" pitchFamily="18" charset="-122"/>
                <a:ea typeface="汉仪新人文宋W" panose="00020600040101010101" pitchFamily="18" charset="-122"/>
              </a:rPr>
              <a:t>纸的发明是在公元前的西汉时代，在此之前没有剪纸艺术的出现的，但当时人们运用薄片材料，通过镂空雕刻的技法制成工艺品，却早在未出现纸时就已流行，他们的出现都为民间剪纸的形成奠定了一定的基础。</a:t>
            </a:r>
            <a:endParaRPr lang="en-US" altLang="zh-CN" sz="1600" dirty="0">
              <a:solidFill>
                <a:schemeClr val="tx1">
                  <a:lumMod val="65000"/>
                  <a:lumOff val="35000"/>
                </a:schemeClr>
              </a:solidFill>
              <a:latin typeface="汉仪新人文宋W" panose="00020600040101010101" pitchFamily="18" charset="-122"/>
              <a:ea typeface="汉仪新人文宋W" panose="00020600040101010101" pitchFamily="18" charset="-122"/>
            </a:endParaRPr>
          </a:p>
        </p:txBody>
      </p:sp>
      <p:sp>
        <p:nvSpPr>
          <p:cNvPr id="35" name="矩形 3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B664412D-D6CD-4A0B-B678-997BB489F2B9}"/>
              </a:ext>
            </a:extLst>
          </p:cNvPr>
          <p:cNvSpPr/>
          <p:nvPr/>
        </p:nvSpPr>
        <p:spPr>
          <a:xfrm>
            <a:off x="3486435" y="4131326"/>
            <a:ext cx="2705212" cy="2062103"/>
          </a:xfrm>
          <a:prstGeom prst="rect">
            <a:avLst/>
          </a:prstGeom>
        </p:spPr>
        <p:txBody>
          <a:bodyPr wrap="square">
            <a:spAutoFit/>
          </a:bodyPr>
          <a:lstStyle/>
          <a:p>
            <a:r>
              <a:rPr lang="zh-CN" altLang="en-US" sz="1600" dirty="0">
                <a:solidFill>
                  <a:schemeClr val="tx1">
                    <a:lumMod val="65000"/>
                    <a:lumOff val="35000"/>
                  </a:schemeClr>
                </a:solidFill>
                <a:latin typeface="汉仪新人文宋W" panose="00020600040101010101" pitchFamily="18" charset="-122"/>
                <a:ea typeface="汉仪新人文宋W" panose="00020600040101010101" pitchFamily="18" charset="-122"/>
              </a:rPr>
              <a:t>唐代剪纸已处于大发展时期，翦纸招我魂”的句子，以剪纸招魂的风俗当时就已流传民间。唐代民间还出现了利用剪纸形式制作的漏版印花板，人们用厚纸雕刻成花版，将染料漏印到布匹上，形成美丽的图案。</a:t>
            </a:r>
            <a:endParaRPr lang="en-US" altLang="zh-CN" sz="1600" dirty="0">
              <a:solidFill>
                <a:schemeClr val="tx1">
                  <a:lumMod val="65000"/>
                  <a:lumOff val="35000"/>
                </a:schemeClr>
              </a:solidFill>
              <a:latin typeface="汉仪新人文宋W" panose="00020600040101010101" pitchFamily="18" charset="-122"/>
              <a:ea typeface="汉仪新人文宋W" panose="00020600040101010101" pitchFamily="18" charset="-122"/>
            </a:endParaRPr>
          </a:p>
        </p:txBody>
      </p:sp>
      <p:sp>
        <p:nvSpPr>
          <p:cNvPr id="36" name="矩形 3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D68118AD-ABFA-4E1E-A258-BFA2AC1F4168}"/>
              </a:ext>
            </a:extLst>
          </p:cNvPr>
          <p:cNvSpPr/>
          <p:nvPr/>
        </p:nvSpPr>
        <p:spPr>
          <a:xfrm>
            <a:off x="6191647" y="4131324"/>
            <a:ext cx="2705212" cy="1077218"/>
          </a:xfrm>
          <a:prstGeom prst="rect">
            <a:avLst/>
          </a:prstGeom>
        </p:spPr>
        <p:txBody>
          <a:bodyPr wrap="square">
            <a:spAutoFit/>
          </a:bodyPr>
          <a:lstStyle/>
          <a:p>
            <a:r>
              <a:rPr lang="zh-CN" altLang="en-US" sz="1600" dirty="0">
                <a:solidFill>
                  <a:schemeClr val="tx1">
                    <a:lumMod val="65000"/>
                    <a:lumOff val="35000"/>
                  </a:schemeClr>
                </a:solidFill>
                <a:latin typeface="汉仪新人文宋W" panose="00020600040101010101" pitchFamily="18" charset="-122"/>
                <a:ea typeface="汉仪新人文宋W" panose="00020600040101010101" pitchFamily="18" charset="-122"/>
              </a:rPr>
              <a:t>出现了以剪纸为职业的行业艺人，宋代造纸业成熟，纸品名目繁多，为剪纸的普及提供了条件。</a:t>
            </a:r>
            <a:endParaRPr lang="en-US" altLang="zh-CN" sz="1600" dirty="0">
              <a:solidFill>
                <a:schemeClr val="tx1">
                  <a:lumMod val="65000"/>
                  <a:lumOff val="35000"/>
                </a:schemeClr>
              </a:solidFill>
              <a:latin typeface="汉仪新人文宋W" panose="00020600040101010101" pitchFamily="18" charset="-122"/>
              <a:ea typeface="汉仪新人文宋W" panose="00020600040101010101" pitchFamily="18" charset="-122"/>
            </a:endParaRPr>
          </a:p>
        </p:txBody>
      </p:sp>
      <p:sp>
        <p:nvSpPr>
          <p:cNvPr id="37" name="矩形 3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3E28A7F-CEBE-4B83-ABEC-35E1C345693D}"/>
              </a:ext>
            </a:extLst>
          </p:cNvPr>
          <p:cNvSpPr/>
          <p:nvPr/>
        </p:nvSpPr>
        <p:spPr>
          <a:xfrm>
            <a:off x="9008791" y="4131322"/>
            <a:ext cx="2705212" cy="1077218"/>
          </a:xfrm>
          <a:prstGeom prst="rect">
            <a:avLst/>
          </a:prstGeom>
        </p:spPr>
        <p:txBody>
          <a:bodyPr wrap="square">
            <a:spAutoFit/>
          </a:bodyPr>
          <a:lstStyle/>
          <a:p>
            <a:r>
              <a:rPr lang="zh-CN" altLang="en-US" sz="1600" dirty="0">
                <a:solidFill>
                  <a:schemeClr val="tx1">
                    <a:lumMod val="65000"/>
                    <a:lumOff val="35000"/>
                  </a:schemeClr>
                </a:solidFill>
                <a:latin typeface="汉仪新人文宋W" panose="00020600040101010101" pitchFamily="18" charset="-122"/>
                <a:ea typeface="汉仪新人文宋W" panose="00020600040101010101" pitchFamily="18" charset="-122"/>
              </a:rPr>
              <a:t>明、清时期剪纸手工艺术走向成熟，并达到鼎盛时期。民间剪纸手工艺术的运用范围更为广泛，成为全民艺术。</a:t>
            </a:r>
            <a:endParaRPr lang="en-US" altLang="zh-CN" sz="1600" dirty="0">
              <a:solidFill>
                <a:schemeClr val="tx1">
                  <a:lumMod val="65000"/>
                  <a:lumOff val="35000"/>
                </a:schemeClr>
              </a:solidFill>
              <a:latin typeface="汉仪新人文宋W" panose="00020600040101010101" pitchFamily="18" charset="-122"/>
              <a:ea typeface="汉仪新人文宋W" panose="00020600040101010101" pitchFamily="18" charset="-122"/>
            </a:endParaRPr>
          </a:p>
        </p:txBody>
      </p:sp>
    </p:spTree>
    <p:extLst>
      <p:ext uri="{BB962C8B-B14F-4D97-AF65-F5344CB8AC3E}">
        <p14:creationId xmlns:p14="http://schemas.microsoft.com/office/powerpoint/2010/main" val="3055588055"/>
      </p:ext>
    </p:extLst>
  </p:cSld>
  <p:clrMapOvr>
    <a:masterClrMapping/>
  </p:clrMapOvr>
  <mc:AlternateContent xmlns:mc="http://schemas.openxmlformats.org/markup-compatibility/2006" xmlns:p14="http://schemas.microsoft.com/office/powerpoint/2010/main">
    <mc:Choice Requires="p14">
      <p:transition spd="slow" p14:dur="1500" advClick="0" advTm="6000">
        <p:random/>
      </p:transition>
    </mc:Choice>
    <mc:Fallback xmlns:a14="http://schemas.microsoft.com/office/drawing/2010/main" xmlns:a16="http://schemas.microsoft.com/office/drawing/2014/main" xmlns="">
      <p:transition spd="slow" advClick="0" advTm="6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1000"/>
                                        <p:tgtEl>
                                          <p:spTgt spid="30"/>
                                        </p:tgtEl>
                                      </p:cBhvr>
                                    </p:animEffect>
                                    <p:anim calcmode="lin" valueType="num">
                                      <p:cBhvr>
                                        <p:cTn id="12" dur="1000" fill="hold"/>
                                        <p:tgtEl>
                                          <p:spTgt spid="30"/>
                                        </p:tgtEl>
                                        <p:attrNameLst>
                                          <p:attrName>ppt_x</p:attrName>
                                        </p:attrNameLst>
                                      </p:cBhvr>
                                      <p:tavLst>
                                        <p:tav tm="0">
                                          <p:val>
                                            <p:strVal val="#ppt_x"/>
                                          </p:val>
                                        </p:tav>
                                        <p:tav tm="100000">
                                          <p:val>
                                            <p:strVal val="#ppt_x"/>
                                          </p:val>
                                        </p:tav>
                                      </p:tavLst>
                                    </p:anim>
                                    <p:anim calcmode="lin" valueType="num">
                                      <p:cBhvr>
                                        <p:cTn id="13" dur="1000" fill="hold"/>
                                        <p:tgtEl>
                                          <p:spTgt spid="3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31"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 calcmode="lin" valueType="num">
                                      <p:cBhvr>
                                        <p:cTn id="19" dur="1000" fill="hold"/>
                                        <p:tgtEl>
                                          <p:spTgt spid="6"/>
                                        </p:tgtEl>
                                        <p:attrNameLst>
                                          <p:attrName>style.rotation</p:attrName>
                                        </p:attrNameLst>
                                      </p:cBhvr>
                                      <p:tavLst>
                                        <p:tav tm="0">
                                          <p:val>
                                            <p:fltVal val="90"/>
                                          </p:val>
                                        </p:tav>
                                        <p:tav tm="100000">
                                          <p:val>
                                            <p:fltVal val="0"/>
                                          </p:val>
                                        </p:tav>
                                      </p:tavLst>
                                    </p:anim>
                                    <p:animEffect transition="in" filter="fade">
                                      <p:cBhvr>
                                        <p:cTn id="20" dur="1000"/>
                                        <p:tgtEl>
                                          <p:spTgt spid="6"/>
                                        </p:tgtEl>
                                      </p:cBhvr>
                                    </p:animEffect>
                                  </p:childTnLst>
                                </p:cTn>
                              </p:par>
                            </p:childTnLst>
                          </p:cTn>
                        </p:par>
                        <p:par>
                          <p:cTn id="21" fill="hold">
                            <p:stCondLst>
                              <p:cond delay="2500"/>
                            </p:stCondLst>
                            <p:childTnLst>
                              <p:par>
                                <p:cTn id="22" presetID="42" presetClass="entr" presetSubtype="0" fill="hold" grpId="0" nodeType="after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1000"/>
                                        <p:tgtEl>
                                          <p:spTgt spid="34"/>
                                        </p:tgtEl>
                                      </p:cBhvr>
                                    </p:animEffect>
                                    <p:anim calcmode="lin" valueType="num">
                                      <p:cBhvr>
                                        <p:cTn id="25" dur="1000" fill="hold"/>
                                        <p:tgtEl>
                                          <p:spTgt spid="34"/>
                                        </p:tgtEl>
                                        <p:attrNameLst>
                                          <p:attrName>ppt_x</p:attrName>
                                        </p:attrNameLst>
                                      </p:cBhvr>
                                      <p:tavLst>
                                        <p:tav tm="0">
                                          <p:val>
                                            <p:strVal val="#ppt_x"/>
                                          </p:val>
                                        </p:tav>
                                        <p:tav tm="100000">
                                          <p:val>
                                            <p:strVal val="#ppt_x"/>
                                          </p:val>
                                        </p:tav>
                                      </p:tavLst>
                                    </p:anim>
                                    <p:anim calcmode="lin" valueType="num">
                                      <p:cBhvr>
                                        <p:cTn id="26" dur="1000" fill="hold"/>
                                        <p:tgtEl>
                                          <p:spTgt spid="34"/>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10" presetClass="entr" presetSubtype="0"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500"/>
                                        <p:tgtEl>
                                          <p:spTgt spid="3"/>
                                        </p:tgtEl>
                                      </p:cBhvr>
                                    </p:animEffect>
                                  </p:childTnLst>
                                </p:cTn>
                              </p:par>
                            </p:childTnLst>
                          </p:cTn>
                        </p:par>
                        <p:par>
                          <p:cTn id="31" fill="hold">
                            <p:stCondLst>
                              <p:cond delay="4000"/>
                            </p:stCondLst>
                            <p:childTnLst>
                              <p:par>
                                <p:cTn id="32" presetID="31" presetClass="entr" presetSubtype="0"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1000" fill="hold"/>
                                        <p:tgtEl>
                                          <p:spTgt spid="9"/>
                                        </p:tgtEl>
                                        <p:attrNameLst>
                                          <p:attrName>ppt_w</p:attrName>
                                        </p:attrNameLst>
                                      </p:cBhvr>
                                      <p:tavLst>
                                        <p:tav tm="0">
                                          <p:val>
                                            <p:fltVal val="0"/>
                                          </p:val>
                                        </p:tav>
                                        <p:tav tm="100000">
                                          <p:val>
                                            <p:strVal val="#ppt_w"/>
                                          </p:val>
                                        </p:tav>
                                      </p:tavLst>
                                    </p:anim>
                                    <p:anim calcmode="lin" valueType="num">
                                      <p:cBhvr>
                                        <p:cTn id="35" dur="1000" fill="hold"/>
                                        <p:tgtEl>
                                          <p:spTgt spid="9"/>
                                        </p:tgtEl>
                                        <p:attrNameLst>
                                          <p:attrName>ppt_h</p:attrName>
                                        </p:attrNameLst>
                                      </p:cBhvr>
                                      <p:tavLst>
                                        <p:tav tm="0">
                                          <p:val>
                                            <p:fltVal val="0"/>
                                          </p:val>
                                        </p:tav>
                                        <p:tav tm="100000">
                                          <p:val>
                                            <p:strVal val="#ppt_h"/>
                                          </p:val>
                                        </p:tav>
                                      </p:tavLst>
                                    </p:anim>
                                    <p:anim calcmode="lin" valueType="num">
                                      <p:cBhvr>
                                        <p:cTn id="36" dur="1000" fill="hold"/>
                                        <p:tgtEl>
                                          <p:spTgt spid="9"/>
                                        </p:tgtEl>
                                        <p:attrNameLst>
                                          <p:attrName>style.rotation</p:attrName>
                                        </p:attrNameLst>
                                      </p:cBhvr>
                                      <p:tavLst>
                                        <p:tav tm="0">
                                          <p:val>
                                            <p:fltVal val="90"/>
                                          </p:val>
                                        </p:tav>
                                        <p:tav tm="100000">
                                          <p:val>
                                            <p:fltVal val="0"/>
                                          </p:val>
                                        </p:tav>
                                      </p:tavLst>
                                    </p:anim>
                                    <p:animEffect transition="in" filter="fade">
                                      <p:cBhvr>
                                        <p:cTn id="37" dur="1000"/>
                                        <p:tgtEl>
                                          <p:spTgt spid="9"/>
                                        </p:tgtEl>
                                      </p:cBhvr>
                                    </p:animEffect>
                                  </p:childTnLst>
                                </p:cTn>
                              </p:par>
                            </p:childTnLst>
                          </p:cTn>
                        </p:par>
                        <p:par>
                          <p:cTn id="38" fill="hold">
                            <p:stCondLst>
                              <p:cond delay="5000"/>
                            </p:stCondLst>
                            <p:childTnLst>
                              <p:par>
                                <p:cTn id="39" presetID="42" presetClass="entr" presetSubtype="0"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fade">
                                      <p:cBhvr>
                                        <p:cTn id="41" dur="1000"/>
                                        <p:tgtEl>
                                          <p:spTgt spid="35"/>
                                        </p:tgtEl>
                                      </p:cBhvr>
                                    </p:animEffect>
                                    <p:anim calcmode="lin" valueType="num">
                                      <p:cBhvr>
                                        <p:cTn id="42" dur="1000" fill="hold"/>
                                        <p:tgtEl>
                                          <p:spTgt spid="35"/>
                                        </p:tgtEl>
                                        <p:attrNameLst>
                                          <p:attrName>ppt_x</p:attrName>
                                        </p:attrNameLst>
                                      </p:cBhvr>
                                      <p:tavLst>
                                        <p:tav tm="0">
                                          <p:val>
                                            <p:strVal val="#ppt_x"/>
                                          </p:val>
                                        </p:tav>
                                        <p:tav tm="100000">
                                          <p:val>
                                            <p:strVal val="#ppt_x"/>
                                          </p:val>
                                        </p:tav>
                                      </p:tavLst>
                                    </p:anim>
                                    <p:anim calcmode="lin" valueType="num">
                                      <p:cBhvr>
                                        <p:cTn id="43" dur="1000" fill="hold"/>
                                        <p:tgtEl>
                                          <p:spTgt spid="35"/>
                                        </p:tgtEl>
                                        <p:attrNameLst>
                                          <p:attrName>ppt_y</p:attrName>
                                        </p:attrNameLst>
                                      </p:cBhvr>
                                      <p:tavLst>
                                        <p:tav tm="0">
                                          <p:val>
                                            <p:strVal val="#ppt_y+.1"/>
                                          </p:val>
                                        </p:tav>
                                        <p:tav tm="100000">
                                          <p:val>
                                            <p:strVal val="#ppt_y"/>
                                          </p:val>
                                        </p:tav>
                                      </p:tavLst>
                                    </p:anim>
                                  </p:childTnLst>
                                </p:cTn>
                              </p:par>
                            </p:childTnLst>
                          </p:cTn>
                        </p:par>
                        <p:par>
                          <p:cTn id="44" fill="hold">
                            <p:stCondLst>
                              <p:cond delay="6000"/>
                            </p:stCondLst>
                            <p:childTnLst>
                              <p:par>
                                <p:cTn id="45" presetID="10" presetClass="entr" presetSubtype="0"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childTnLst>
                          </p:cTn>
                        </p:par>
                        <p:par>
                          <p:cTn id="48" fill="hold">
                            <p:stCondLst>
                              <p:cond delay="6500"/>
                            </p:stCondLst>
                            <p:childTnLst>
                              <p:par>
                                <p:cTn id="49" presetID="31" presetClass="entr" presetSubtype="0" fill="hold" nodeType="after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1000" fill="hold"/>
                                        <p:tgtEl>
                                          <p:spTgt spid="12"/>
                                        </p:tgtEl>
                                        <p:attrNameLst>
                                          <p:attrName>ppt_w</p:attrName>
                                        </p:attrNameLst>
                                      </p:cBhvr>
                                      <p:tavLst>
                                        <p:tav tm="0">
                                          <p:val>
                                            <p:fltVal val="0"/>
                                          </p:val>
                                        </p:tav>
                                        <p:tav tm="100000">
                                          <p:val>
                                            <p:strVal val="#ppt_w"/>
                                          </p:val>
                                        </p:tav>
                                      </p:tavLst>
                                    </p:anim>
                                    <p:anim calcmode="lin" valueType="num">
                                      <p:cBhvr>
                                        <p:cTn id="52" dur="1000" fill="hold"/>
                                        <p:tgtEl>
                                          <p:spTgt spid="12"/>
                                        </p:tgtEl>
                                        <p:attrNameLst>
                                          <p:attrName>ppt_h</p:attrName>
                                        </p:attrNameLst>
                                      </p:cBhvr>
                                      <p:tavLst>
                                        <p:tav tm="0">
                                          <p:val>
                                            <p:fltVal val="0"/>
                                          </p:val>
                                        </p:tav>
                                        <p:tav tm="100000">
                                          <p:val>
                                            <p:strVal val="#ppt_h"/>
                                          </p:val>
                                        </p:tav>
                                      </p:tavLst>
                                    </p:anim>
                                    <p:anim calcmode="lin" valueType="num">
                                      <p:cBhvr>
                                        <p:cTn id="53" dur="1000" fill="hold"/>
                                        <p:tgtEl>
                                          <p:spTgt spid="12"/>
                                        </p:tgtEl>
                                        <p:attrNameLst>
                                          <p:attrName>style.rotation</p:attrName>
                                        </p:attrNameLst>
                                      </p:cBhvr>
                                      <p:tavLst>
                                        <p:tav tm="0">
                                          <p:val>
                                            <p:fltVal val="90"/>
                                          </p:val>
                                        </p:tav>
                                        <p:tav tm="100000">
                                          <p:val>
                                            <p:fltVal val="0"/>
                                          </p:val>
                                        </p:tav>
                                      </p:tavLst>
                                    </p:anim>
                                    <p:animEffect transition="in" filter="fade">
                                      <p:cBhvr>
                                        <p:cTn id="54" dur="1000"/>
                                        <p:tgtEl>
                                          <p:spTgt spid="12"/>
                                        </p:tgtEl>
                                      </p:cBhvr>
                                    </p:animEffect>
                                  </p:childTnLst>
                                </p:cTn>
                              </p:par>
                            </p:childTnLst>
                          </p:cTn>
                        </p:par>
                        <p:par>
                          <p:cTn id="55" fill="hold">
                            <p:stCondLst>
                              <p:cond delay="7500"/>
                            </p:stCondLst>
                            <p:childTnLst>
                              <p:par>
                                <p:cTn id="56" presetID="42" presetClass="entr" presetSubtype="0" fill="hold" grpId="0"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1000"/>
                                        <p:tgtEl>
                                          <p:spTgt spid="36"/>
                                        </p:tgtEl>
                                      </p:cBhvr>
                                    </p:animEffect>
                                    <p:anim calcmode="lin" valueType="num">
                                      <p:cBhvr>
                                        <p:cTn id="59" dur="1000" fill="hold"/>
                                        <p:tgtEl>
                                          <p:spTgt spid="36"/>
                                        </p:tgtEl>
                                        <p:attrNameLst>
                                          <p:attrName>ppt_x</p:attrName>
                                        </p:attrNameLst>
                                      </p:cBhvr>
                                      <p:tavLst>
                                        <p:tav tm="0">
                                          <p:val>
                                            <p:strVal val="#ppt_x"/>
                                          </p:val>
                                        </p:tav>
                                        <p:tav tm="100000">
                                          <p:val>
                                            <p:strVal val="#ppt_x"/>
                                          </p:val>
                                        </p:tav>
                                      </p:tavLst>
                                    </p:anim>
                                    <p:anim calcmode="lin" valueType="num">
                                      <p:cBhvr>
                                        <p:cTn id="60" dur="1000" fill="hold"/>
                                        <p:tgtEl>
                                          <p:spTgt spid="36"/>
                                        </p:tgtEl>
                                        <p:attrNameLst>
                                          <p:attrName>ppt_y</p:attrName>
                                        </p:attrNameLst>
                                      </p:cBhvr>
                                      <p:tavLst>
                                        <p:tav tm="0">
                                          <p:val>
                                            <p:strVal val="#ppt_y+.1"/>
                                          </p:val>
                                        </p:tav>
                                        <p:tav tm="100000">
                                          <p:val>
                                            <p:strVal val="#ppt_y"/>
                                          </p:val>
                                        </p:tav>
                                      </p:tavLst>
                                    </p:anim>
                                  </p:childTnLst>
                                </p:cTn>
                              </p:par>
                            </p:childTnLst>
                          </p:cTn>
                        </p:par>
                        <p:par>
                          <p:cTn id="61" fill="hold">
                            <p:stCondLst>
                              <p:cond delay="8500"/>
                            </p:stCondLst>
                            <p:childTnLst>
                              <p:par>
                                <p:cTn id="62" presetID="10" presetClass="entr" presetSubtype="0" fill="hold" nodeType="after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500"/>
                                        <p:tgtEl>
                                          <p:spTgt spid="19"/>
                                        </p:tgtEl>
                                      </p:cBhvr>
                                    </p:animEffect>
                                  </p:childTnLst>
                                </p:cTn>
                              </p:par>
                            </p:childTnLst>
                          </p:cTn>
                        </p:par>
                        <p:par>
                          <p:cTn id="65" fill="hold">
                            <p:stCondLst>
                              <p:cond delay="9000"/>
                            </p:stCondLst>
                            <p:childTnLst>
                              <p:par>
                                <p:cTn id="66" presetID="31" presetClass="entr" presetSubtype="0" fill="hold" nodeType="afterEffect">
                                  <p:stCondLst>
                                    <p:cond delay="0"/>
                                  </p:stCondLst>
                                  <p:childTnLst>
                                    <p:set>
                                      <p:cBhvr>
                                        <p:cTn id="67" dur="1" fill="hold">
                                          <p:stCondLst>
                                            <p:cond delay="0"/>
                                          </p:stCondLst>
                                        </p:cTn>
                                        <p:tgtEl>
                                          <p:spTgt spid="15"/>
                                        </p:tgtEl>
                                        <p:attrNameLst>
                                          <p:attrName>style.visibility</p:attrName>
                                        </p:attrNameLst>
                                      </p:cBhvr>
                                      <p:to>
                                        <p:strVal val="visible"/>
                                      </p:to>
                                    </p:set>
                                    <p:anim calcmode="lin" valueType="num">
                                      <p:cBhvr>
                                        <p:cTn id="68" dur="1000" fill="hold"/>
                                        <p:tgtEl>
                                          <p:spTgt spid="15"/>
                                        </p:tgtEl>
                                        <p:attrNameLst>
                                          <p:attrName>ppt_w</p:attrName>
                                        </p:attrNameLst>
                                      </p:cBhvr>
                                      <p:tavLst>
                                        <p:tav tm="0">
                                          <p:val>
                                            <p:fltVal val="0"/>
                                          </p:val>
                                        </p:tav>
                                        <p:tav tm="100000">
                                          <p:val>
                                            <p:strVal val="#ppt_w"/>
                                          </p:val>
                                        </p:tav>
                                      </p:tavLst>
                                    </p:anim>
                                    <p:anim calcmode="lin" valueType="num">
                                      <p:cBhvr>
                                        <p:cTn id="69" dur="1000" fill="hold"/>
                                        <p:tgtEl>
                                          <p:spTgt spid="15"/>
                                        </p:tgtEl>
                                        <p:attrNameLst>
                                          <p:attrName>ppt_h</p:attrName>
                                        </p:attrNameLst>
                                      </p:cBhvr>
                                      <p:tavLst>
                                        <p:tav tm="0">
                                          <p:val>
                                            <p:fltVal val="0"/>
                                          </p:val>
                                        </p:tav>
                                        <p:tav tm="100000">
                                          <p:val>
                                            <p:strVal val="#ppt_h"/>
                                          </p:val>
                                        </p:tav>
                                      </p:tavLst>
                                    </p:anim>
                                    <p:anim calcmode="lin" valueType="num">
                                      <p:cBhvr>
                                        <p:cTn id="70" dur="1000" fill="hold"/>
                                        <p:tgtEl>
                                          <p:spTgt spid="15"/>
                                        </p:tgtEl>
                                        <p:attrNameLst>
                                          <p:attrName>style.rotation</p:attrName>
                                        </p:attrNameLst>
                                      </p:cBhvr>
                                      <p:tavLst>
                                        <p:tav tm="0">
                                          <p:val>
                                            <p:fltVal val="90"/>
                                          </p:val>
                                        </p:tav>
                                        <p:tav tm="100000">
                                          <p:val>
                                            <p:fltVal val="0"/>
                                          </p:val>
                                        </p:tav>
                                      </p:tavLst>
                                    </p:anim>
                                    <p:animEffect transition="in" filter="fade">
                                      <p:cBhvr>
                                        <p:cTn id="71" dur="1000"/>
                                        <p:tgtEl>
                                          <p:spTgt spid="15"/>
                                        </p:tgtEl>
                                      </p:cBhvr>
                                    </p:animEffect>
                                  </p:childTnLst>
                                </p:cTn>
                              </p:par>
                            </p:childTnLst>
                          </p:cTn>
                        </p:par>
                        <p:par>
                          <p:cTn id="72" fill="hold">
                            <p:stCondLst>
                              <p:cond delay="10000"/>
                            </p:stCondLst>
                            <p:childTnLst>
                              <p:par>
                                <p:cTn id="73" presetID="42" presetClass="entr" presetSubtype="0" fill="hold" grpId="0" nodeType="after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fade">
                                      <p:cBhvr>
                                        <p:cTn id="75" dur="1000"/>
                                        <p:tgtEl>
                                          <p:spTgt spid="37"/>
                                        </p:tgtEl>
                                      </p:cBhvr>
                                    </p:animEffect>
                                    <p:anim calcmode="lin" valueType="num">
                                      <p:cBhvr>
                                        <p:cTn id="76" dur="1000" fill="hold"/>
                                        <p:tgtEl>
                                          <p:spTgt spid="37"/>
                                        </p:tgtEl>
                                        <p:attrNameLst>
                                          <p:attrName>ppt_x</p:attrName>
                                        </p:attrNameLst>
                                      </p:cBhvr>
                                      <p:tavLst>
                                        <p:tav tm="0">
                                          <p:val>
                                            <p:strVal val="#ppt_x"/>
                                          </p:val>
                                        </p:tav>
                                        <p:tav tm="100000">
                                          <p:val>
                                            <p:strVal val="#ppt_x"/>
                                          </p:val>
                                        </p:tav>
                                      </p:tavLst>
                                    </p:anim>
                                    <p:anim calcmode="lin" valueType="num">
                                      <p:cBhvr>
                                        <p:cTn id="77"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4" grpId="0"/>
      <p:bldP spid="35" grpId="0"/>
      <p:bldP spid="36" grpId="0"/>
      <p:bldP spid="3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1"/>
  <p:tag name="ISPRING_PRESENTATION_TITLE" val="剪纸"/>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5441</TotalTime>
  <Words>2477</Words>
  <Application>Microsoft Office PowerPoint</Application>
  <PresentationFormat>自定义</PresentationFormat>
  <Paragraphs>151</Paragraphs>
  <Slides>26</Slides>
  <Notes>24</Notes>
  <HiddenSlides>0</HiddenSlides>
  <MMClips>0</MMClips>
  <ScaleCrop>false</ScaleCrop>
  <HeadingPairs>
    <vt:vector size="4" baseType="variant">
      <vt:variant>
        <vt:lpstr>主题</vt:lpstr>
      </vt:variant>
      <vt:variant>
        <vt:i4>3</vt:i4>
      </vt:variant>
      <vt:variant>
        <vt:lpstr>幻灯片标题</vt:lpstr>
      </vt:variant>
      <vt:variant>
        <vt:i4>26</vt:i4>
      </vt:variant>
    </vt:vector>
  </HeadingPairs>
  <TitlesOfParts>
    <vt:vector size="29" baseType="lpstr">
      <vt:lpstr>第一PPT，www.1ppt.com</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第一PPT，www.1ppt.com</Manager>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剪纸</dc:title>
  <dc:creator>第一PPT</dc:creator>
  <cp:keywords>www.1ppt.com</cp:keywords>
  <dc:description>www.1ppt.com</dc:description>
  <cp:lastModifiedBy>Windows User</cp:lastModifiedBy>
  <cp:revision>78</cp:revision>
  <dcterms:created xsi:type="dcterms:W3CDTF">2018-03-09T07:35:02Z</dcterms:created>
  <dcterms:modified xsi:type="dcterms:W3CDTF">2020-07-22T07:11:54Z</dcterms:modified>
</cp:coreProperties>
</file>