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0"/>
  </p:notesMasterIdLst>
  <p:handoutMasterIdLst>
    <p:handoutMasterId r:id="rId21"/>
  </p:handoutMasterIdLst>
  <p:sldIdLst>
    <p:sldId id="3110" r:id="rId3"/>
    <p:sldId id="3092" r:id="rId4"/>
    <p:sldId id="3095" r:id="rId5"/>
    <p:sldId id="3101" r:id="rId6"/>
    <p:sldId id="3102" r:id="rId7"/>
    <p:sldId id="3098" r:id="rId8"/>
    <p:sldId id="3103" r:id="rId9"/>
    <p:sldId id="3104" r:id="rId10"/>
    <p:sldId id="3099" r:id="rId11"/>
    <p:sldId id="3105" r:id="rId12"/>
    <p:sldId id="3106" r:id="rId13"/>
    <p:sldId id="3109" r:id="rId14"/>
    <p:sldId id="3100" r:id="rId15"/>
    <p:sldId id="3107" r:id="rId16"/>
    <p:sldId id="3108" r:id="rId17"/>
    <p:sldId id="3097" r:id="rId18"/>
    <p:sldId id="3024" r:id="rId19"/>
  </p:sldIdLst>
  <p:sldSz cx="12192000" cy="6858000"/>
  <p:notesSz cx="6858000" cy="9144000"/>
  <p:embeddedFontLst/>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27A33972-1BD0-4BE4-BD09-B993F07EDA97}">
          <p14:sldIdLst>
            <p14:sldId id="3110"/>
            <p14:sldId id="3092"/>
            <p14:sldId id="3095"/>
            <p14:sldId id="3101"/>
            <p14:sldId id="3102"/>
            <p14:sldId id="3098"/>
            <p14:sldId id="3103"/>
            <p14:sldId id="3104"/>
            <p14:sldId id="3099"/>
            <p14:sldId id="3105"/>
            <p14:sldId id="3106"/>
            <p14:sldId id="3109"/>
            <p14:sldId id="3100"/>
            <p14:sldId id="3107"/>
            <p14:sldId id="3108"/>
            <p14:sldId id="3097"/>
            <p14:sldId id="302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吕娜" initials="W用" lastIdx="0" clrIdx="0"/>
  <p:cmAuthor id="14" name="作者" initials="A" lastIdx="0" clrIdx="3"/>
  <p:cmAuthor id="1" name="程泽源" initials="程泽源" lastIdx="1" clrIdx="0"/>
  <p:cmAuthor id="2" name="wangxi-049" initials="w" lastIdx="2" clrIdx="1"/>
  <p:cmAuthor id="3" name="Mz" initials="M" lastIdx="1" clrIdx="0"/>
  <p:cmAuthor id="4" name="马妍" initials="马"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796F"/>
    <a:srgbClr val="F2F2F2"/>
    <a:srgbClr val="FFFFFF"/>
    <a:srgbClr val="9FFFF8"/>
    <a:srgbClr val="30645C"/>
    <a:srgbClr val="1F4B48"/>
    <a:srgbClr val="CDEDCB"/>
    <a:srgbClr val="006159"/>
    <a:srgbClr val="0095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42" autoAdjust="0"/>
    <p:restoredTop sz="94660"/>
  </p:normalViewPr>
  <p:slideViewPr>
    <p:cSldViewPr>
      <p:cViewPr>
        <p:scale>
          <a:sx n="75" d="100"/>
          <a:sy n="75" d="100"/>
        </p:scale>
        <p:origin x="604" y="696"/>
      </p:cViewPr>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1.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37383806285568"/>
          <c:y val="0.0521020358733234"/>
          <c:w val="0.95410637895383"/>
          <c:h val="0.818038266507862"/>
        </c:manualLayout>
      </c:layout>
      <c:lineChart>
        <c:grouping val="standard"/>
        <c:varyColors val="0"/>
        <c:ser>
          <c:idx val="0"/>
          <c:order val="0"/>
          <c:tx>
            <c:strRef>
              <c:f>Sheet1!$B$1</c:f>
              <c:strCache>
                <c:ptCount val="1"/>
                <c:pt idx="0">
                  <c:v>系列 1</c:v>
                </c:pt>
              </c:strCache>
            </c:strRef>
          </c:tx>
          <c:spPr>
            <a:ln w="38100" cap="rnd">
              <a:solidFill>
                <a:srgbClr val="000000"/>
              </a:solidFill>
              <a:round/>
            </a:ln>
            <a:effectLst/>
          </c:spPr>
          <c:marker>
            <c:symbol val="circle"/>
            <c:size val="11"/>
            <c:spPr>
              <a:solidFill>
                <a:srgbClr val="FFFFFF"/>
              </a:solidFill>
              <a:ln w="19050">
                <a:solidFill>
                  <a:srgbClr val="000000"/>
                </a:solidFill>
              </a:ln>
              <a:effectLst/>
            </c:spPr>
          </c:marker>
          <c:dLbls>
            <c:delete val="1"/>
          </c:dLbls>
          <c:cat>
            <c:strRef>
              <c:f>Sheet1!$A$2:$A$5</c:f>
              <c:strCache>
                <c:ptCount val="4"/>
                <c:pt idx="0">
                  <c:v>ONE</c:v>
                </c:pt>
                <c:pt idx="1">
                  <c:v>TWO</c:v>
                </c:pt>
                <c:pt idx="2">
                  <c:v>THREE</c:v>
                </c:pt>
                <c:pt idx="3">
                  <c:v>FOUR</c:v>
                </c:pt>
              </c:strCache>
            </c:strRef>
          </c:cat>
          <c:val>
            <c:numRef>
              <c:f>Sheet1!$B$2:$B$5</c:f>
              <c:numCache>
                <c:formatCode>General</c:formatCode>
                <c:ptCount val="4"/>
                <c:pt idx="0">
                  <c:v>2.8</c:v>
                </c:pt>
                <c:pt idx="1">
                  <c:v>2.6</c:v>
                </c:pt>
                <c:pt idx="2">
                  <c:v>3.9</c:v>
                </c:pt>
                <c:pt idx="3">
                  <c:v>3.9</c:v>
                </c:pt>
              </c:numCache>
            </c:numRef>
          </c:val>
          <c:smooth val="1"/>
        </c:ser>
        <c:dLbls>
          <c:showLegendKey val="0"/>
          <c:showVal val="0"/>
          <c:showCatName val="0"/>
          <c:showSerName val="0"/>
          <c:showPercent val="0"/>
          <c:showBubbleSize val="0"/>
        </c:dLbls>
        <c:marker val="1"/>
        <c:smooth val="1"/>
        <c:axId val="1138727280"/>
        <c:axId val="1142277392"/>
      </c:lineChart>
      <c:catAx>
        <c:axId val="1138727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ea"/>
                <a:sym typeface="+mn-lt"/>
              </a:defRPr>
            </a:pPr>
          </a:p>
        </c:txPr>
        <c:crossAx val="1142277392"/>
        <c:crosses val="autoZero"/>
        <c:auto val="1"/>
        <c:lblAlgn val="ctr"/>
        <c:lblOffset val="100"/>
        <c:noMultiLvlLbl val="0"/>
      </c:catAx>
      <c:valAx>
        <c:axId val="11422773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bg1">
                <a:alpha val="16000"/>
              </a:schemeClr>
            </a:solidFill>
          </a:ln>
          <a:effectLst/>
        </c:spPr>
        <c:txPr>
          <a:bodyPr rot="-60000000" spcFirstLastPara="1" vertOverflow="ellipsis" vert="horz" wrap="square" anchor="ctr" anchorCtr="1"/>
          <a:lstStyle/>
          <a:p>
            <a:pPr>
              <a:defRPr lang="zh-CN" sz="1000" b="0" i="0" u="none" strike="noStrike" kern="1200" baseline="0">
                <a:solidFill>
                  <a:srgbClr val="000000"/>
                </a:solidFill>
                <a:latin typeface="+mn-lt"/>
                <a:ea typeface="+mn-ea"/>
                <a:cs typeface="+mn-ea"/>
                <a:sym typeface="+mn-lt"/>
              </a:defRPr>
            </a:pPr>
          </a:p>
        </c:txPr>
        <c:crossAx val="1138727280"/>
        <c:crosses val="autoZero"/>
        <c:crossBetween val="between"/>
        <c:majorUnit val="2"/>
      </c:valAx>
      <c:spPr>
        <a:noFill/>
        <a:ln w="12700">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宋体 CN Heavy" panose="02020900000000000000"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宋体 CN Heavy" panose="02020900000000000000" pitchFamily="18" charset="-122"/>
              </a:rPr>
            </a:fld>
            <a:endParaRPr lang="zh-CN" altLang="en-US">
              <a:latin typeface="思源宋体 CN Heavy" panose="02020900000000000000"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宋体 CN Heavy" panose="02020900000000000000" pitchFamily="18"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宋体 CN Heavy" panose="02020900000000000000" pitchFamily="18" charset="-122"/>
              </a:rPr>
            </a:fld>
            <a:endParaRPr lang="zh-CN" altLang="en-US">
              <a:latin typeface="思源宋体 CN Heavy" panose="02020900000000000000" pitchFamily="18"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宋体 CN Heavy" panose="02020900000000000000" pitchFamily="18"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宋体 CN Heavy" panose="02020900000000000000" pitchFamily="18"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宋体 CN Heavy" panose="02020900000000000000" pitchFamily="18"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宋体 CN Heavy" panose="02020900000000000000" pitchFamily="18"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宋体 CN Heavy" panose="02020900000000000000" pitchFamily="18" charset="-122"/>
        <a:ea typeface="+mn-ea"/>
        <a:cs typeface="+mn-cs"/>
      </a:defRPr>
    </a:lvl1pPr>
    <a:lvl2pPr marL="457200" algn="l" defTabSz="914400" rtl="0" eaLnBrk="1" latinLnBrk="0" hangingPunct="1">
      <a:defRPr sz="1200" kern="1200">
        <a:solidFill>
          <a:schemeClr val="tx1"/>
        </a:solidFill>
        <a:latin typeface="思源宋体 CN Heavy" panose="02020900000000000000" pitchFamily="18" charset="-122"/>
        <a:ea typeface="+mn-ea"/>
        <a:cs typeface="+mn-cs"/>
      </a:defRPr>
    </a:lvl2pPr>
    <a:lvl3pPr marL="914400" algn="l" defTabSz="914400" rtl="0" eaLnBrk="1" latinLnBrk="0" hangingPunct="1">
      <a:defRPr sz="1200" kern="1200">
        <a:solidFill>
          <a:schemeClr val="tx1"/>
        </a:solidFill>
        <a:latin typeface="思源宋体 CN Heavy" panose="02020900000000000000" pitchFamily="18" charset="-122"/>
        <a:ea typeface="+mn-ea"/>
        <a:cs typeface="+mn-cs"/>
      </a:defRPr>
    </a:lvl3pPr>
    <a:lvl4pPr marL="1371600" algn="l" defTabSz="914400" rtl="0" eaLnBrk="1" latinLnBrk="0" hangingPunct="1">
      <a:defRPr sz="1200" kern="1200">
        <a:solidFill>
          <a:schemeClr val="tx1"/>
        </a:solidFill>
        <a:latin typeface="思源宋体 CN Heavy" panose="02020900000000000000" pitchFamily="18" charset="-122"/>
        <a:ea typeface="+mn-ea"/>
        <a:cs typeface="+mn-cs"/>
      </a:defRPr>
    </a:lvl4pPr>
    <a:lvl5pPr marL="1828800" algn="l" defTabSz="914400" rtl="0" eaLnBrk="1" latinLnBrk="0" hangingPunct="1">
      <a:defRPr sz="1200" kern="1200">
        <a:solidFill>
          <a:schemeClr val="tx1"/>
        </a:solidFill>
        <a:latin typeface="思源宋体 CN Heavy" panose="02020900000000000000" pitchFamily="18"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cstate="print">
            <a:alphaModFix amt="6000"/>
            <a:grayscl/>
            <a:extLst>
              <a:ext uri="{28A0092B-C50C-407E-A947-70E740481C1C}">
                <a14:useLocalDpi xmlns:a14="http://schemas.microsoft.com/office/drawing/2010/main" val="0"/>
              </a:ext>
            </a:extLst>
          </a:blip>
          <a:srcRect t="12500" b="12500"/>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jpeg"/><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a:srcRect t="25733"/>
          <a:stretch>
            <a:fillRect/>
          </a:stretch>
        </p:blipFill>
        <p:spPr>
          <a:xfrm>
            <a:off x="-778982" y="-24084"/>
            <a:ext cx="13737263" cy="4105826"/>
          </a:xfrm>
          <a:custGeom>
            <a:avLst/>
            <a:gdLst>
              <a:gd name="connsiteX0" fmla="*/ 771823 w 13737263"/>
              <a:gd name="connsiteY0" fmla="*/ 0 h 4105826"/>
              <a:gd name="connsiteX1" fmla="*/ 12964631 w 13737263"/>
              <a:gd name="connsiteY1" fmla="*/ 0 h 4105826"/>
              <a:gd name="connsiteX2" fmla="*/ 12964631 w 13737263"/>
              <a:gd name="connsiteY2" fmla="*/ 3529549 h 4105826"/>
              <a:gd name="connsiteX3" fmla="*/ 13737263 w 13737263"/>
              <a:gd name="connsiteY3" fmla="*/ 3529549 h 4105826"/>
              <a:gd name="connsiteX4" fmla="*/ 13737263 w 13737263"/>
              <a:gd name="connsiteY4" fmla="*/ 4105826 h 4105826"/>
              <a:gd name="connsiteX5" fmla="*/ 0 w 13737263"/>
              <a:gd name="connsiteY5" fmla="*/ 4105826 h 4105826"/>
              <a:gd name="connsiteX6" fmla="*/ 0 w 13737263"/>
              <a:gd name="connsiteY6" fmla="*/ 3673549 h 4105826"/>
              <a:gd name="connsiteX7" fmla="*/ 771823 w 13737263"/>
              <a:gd name="connsiteY7" fmla="*/ 3673549 h 410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37263" h="4105826">
                <a:moveTo>
                  <a:pt x="771823" y="0"/>
                </a:moveTo>
                <a:lnTo>
                  <a:pt x="12964631" y="0"/>
                </a:lnTo>
                <a:lnTo>
                  <a:pt x="12964631" y="3529549"/>
                </a:lnTo>
                <a:lnTo>
                  <a:pt x="13737263" y="3529549"/>
                </a:lnTo>
                <a:lnTo>
                  <a:pt x="13737263" y="4105826"/>
                </a:lnTo>
                <a:lnTo>
                  <a:pt x="0" y="4105826"/>
                </a:lnTo>
                <a:lnTo>
                  <a:pt x="0" y="3673549"/>
                </a:lnTo>
                <a:lnTo>
                  <a:pt x="771823" y="3673549"/>
                </a:lnTo>
                <a:close/>
              </a:path>
            </a:pathLst>
          </a:custGeom>
        </p:spPr>
      </p:pic>
      <p:sp>
        <p:nvSpPr>
          <p:cNvPr id="173" name="文本框 172"/>
          <p:cNvSpPr txBox="1"/>
          <p:nvPr/>
        </p:nvSpPr>
        <p:spPr>
          <a:xfrm>
            <a:off x="8976001" y="2493000"/>
            <a:ext cx="2520000" cy="453650"/>
          </a:xfrm>
          <a:prstGeom prst="rect">
            <a:avLst/>
          </a:prstGeom>
          <a:noFill/>
        </p:spPr>
        <p:txBody>
          <a:bodyPr wrap="square" rtlCol="0" anchor="ctr" anchorCtr="0">
            <a:spAutoFit/>
          </a:bodyPr>
          <a:lstStyle/>
          <a:p>
            <a:pPr algn="dist" fontAlgn="auto">
              <a:lnSpc>
                <a:spcPct val="130000"/>
              </a:lnSpc>
            </a:pPr>
            <a:r>
              <a:rPr lang="zh-CN" altLang="en-US" sz="2000" spc="300">
                <a:solidFill>
                  <a:srgbClr val="000000"/>
                </a:solidFill>
                <a:latin typeface="+mj-ea"/>
                <a:ea typeface="+mj-ea"/>
              </a:rPr>
              <a:t>水</a:t>
            </a:r>
            <a:r>
              <a:rPr lang="en-US" altLang="zh-CN" sz="2000" spc="300">
                <a:solidFill>
                  <a:srgbClr val="000000"/>
                </a:solidFill>
                <a:latin typeface="+mj-ea"/>
                <a:ea typeface="+mj-ea"/>
              </a:rPr>
              <a:t>/</a:t>
            </a:r>
            <a:r>
              <a:rPr lang="zh-CN" altLang="en-US" sz="2000" spc="300">
                <a:solidFill>
                  <a:srgbClr val="000000"/>
                </a:solidFill>
                <a:latin typeface="+mj-ea"/>
                <a:ea typeface="+mj-ea"/>
              </a:rPr>
              <a:t>墨</a:t>
            </a:r>
            <a:r>
              <a:rPr lang="en-US" altLang="zh-CN" sz="2000" spc="300">
                <a:solidFill>
                  <a:srgbClr val="000000"/>
                </a:solidFill>
                <a:latin typeface="+mj-ea"/>
                <a:ea typeface="+mj-ea"/>
              </a:rPr>
              <a:t>/</a:t>
            </a:r>
            <a:r>
              <a:rPr lang="zh-CN" altLang="en-US" sz="2000" spc="300">
                <a:solidFill>
                  <a:srgbClr val="000000"/>
                </a:solidFill>
                <a:latin typeface="+mj-ea"/>
                <a:ea typeface="+mj-ea"/>
              </a:rPr>
              <a:t>中</a:t>
            </a:r>
            <a:r>
              <a:rPr lang="en-US" altLang="zh-CN" sz="2000" spc="300">
                <a:solidFill>
                  <a:srgbClr val="000000"/>
                </a:solidFill>
                <a:latin typeface="+mj-ea"/>
                <a:ea typeface="+mj-ea"/>
              </a:rPr>
              <a:t>/</a:t>
            </a:r>
            <a:r>
              <a:rPr lang="zh-CN" altLang="en-US" sz="2000" spc="300">
                <a:solidFill>
                  <a:srgbClr val="000000"/>
                </a:solidFill>
                <a:latin typeface="+mj-ea"/>
                <a:ea typeface="+mj-ea"/>
              </a:rPr>
              <a:t>国</a:t>
            </a:r>
            <a:r>
              <a:rPr lang="en-US" altLang="zh-CN" sz="2000" spc="300">
                <a:solidFill>
                  <a:srgbClr val="000000"/>
                </a:solidFill>
                <a:latin typeface="+mj-ea"/>
                <a:ea typeface="+mj-ea"/>
              </a:rPr>
              <a:t>/</a:t>
            </a:r>
            <a:r>
              <a:rPr lang="zh-CN" altLang="en-US" sz="2000" spc="300">
                <a:solidFill>
                  <a:srgbClr val="000000"/>
                </a:solidFill>
                <a:latin typeface="+mj-ea"/>
                <a:ea typeface="+mj-ea"/>
              </a:rPr>
              <a:t>风</a:t>
            </a:r>
            <a:endParaRPr lang="zh-CN" altLang="en-US" sz="2000" spc="300">
              <a:solidFill>
                <a:srgbClr val="000000"/>
              </a:solidFill>
              <a:uFillTx/>
              <a:latin typeface="+mj-ea"/>
              <a:ea typeface="+mj-ea"/>
            </a:endParaRPr>
          </a:p>
        </p:txBody>
      </p:sp>
      <p:sp>
        <p:nvSpPr>
          <p:cNvPr id="174" name="文本框 173"/>
          <p:cNvSpPr txBox="1"/>
          <p:nvPr/>
        </p:nvSpPr>
        <p:spPr>
          <a:xfrm>
            <a:off x="2856000" y="2755335"/>
            <a:ext cx="8771349" cy="1537665"/>
          </a:xfrm>
          <a:prstGeom prst="rect">
            <a:avLst/>
          </a:prstGeom>
          <a:noFill/>
        </p:spPr>
        <p:txBody>
          <a:bodyPr wrap="square" rtlCol="0" anchor="ctr" anchorCtr="0">
            <a:spAutoFit/>
          </a:bodyPr>
          <a:lstStyle/>
          <a:p>
            <a:pPr algn="r" fontAlgn="auto">
              <a:lnSpc>
                <a:spcPct val="130000"/>
              </a:lnSpc>
            </a:pPr>
            <a:r>
              <a:rPr lang="zh-CN" altLang="en-US" sz="8000" spc="300">
                <a:ln w="9525">
                  <a:noFill/>
                </a:ln>
                <a:solidFill>
                  <a:srgbClr val="000000"/>
                </a:solidFill>
                <a:uFillTx/>
                <a:latin typeface="思源宋体 CN Heavy" panose="02020900000000000000" pitchFamily="18" charset="-122"/>
                <a:ea typeface="思源宋体 CN Heavy" panose="02020900000000000000" pitchFamily="18" charset="-122"/>
              </a:rPr>
              <a:t>通用教育教学</a:t>
            </a:r>
            <a:endParaRPr lang="zh-CN" altLang="en-US" sz="80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sp>
        <p:nvSpPr>
          <p:cNvPr id="175" name="文本框 174"/>
          <p:cNvSpPr txBox="1"/>
          <p:nvPr/>
        </p:nvSpPr>
        <p:spPr>
          <a:xfrm>
            <a:off x="9552000" y="4221875"/>
            <a:ext cx="1431925" cy="410845"/>
          </a:xfrm>
          <a:prstGeom prst="rect">
            <a:avLst/>
          </a:prstGeom>
          <a:noFill/>
        </p:spPr>
        <p:txBody>
          <a:bodyPr wrap="none" rtlCol="0" anchor="ctr" anchorCtr="0">
            <a:spAutoFit/>
          </a:bodyPr>
          <a:lstStyle/>
          <a:p>
            <a:pPr algn="l" fontAlgn="auto">
              <a:lnSpc>
                <a:spcPct val="130000"/>
              </a:lnSpc>
            </a:pPr>
            <a:r>
              <a:rPr lang="zh-CN" altLang="en-US" sz="1600" spc="120">
                <a:solidFill>
                  <a:srgbClr val="000000"/>
                </a:solidFill>
              </a:rPr>
              <a:t>汇报人：</a:t>
            </a:r>
            <a:r>
              <a:rPr lang="en-US" altLang="zh-CN" sz="1600" spc="120">
                <a:solidFill>
                  <a:srgbClr val="000000"/>
                </a:solidFill>
              </a:rPr>
              <a:t>XXX</a:t>
            </a:r>
            <a:endParaRPr lang="en-US" altLang="zh-CN" sz="1600" b="1" spc="120">
              <a:solidFill>
                <a:srgbClr val="000000"/>
              </a:solidFill>
              <a:uFillTx/>
            </a:endParaRPr>
          </a:p>
        </p:txBody>
      </p:sp>
      <p:grpSp>
        <p:nvGrpSpPr>
          <p:cNvPr id="182" name="图形 30"/>
          <p:cNvGrpSpPr/>
          <p:nvPr/>
        </p:nvGrpSpPr>
        <p:grpSpPr>
          <a:xfrm>
            <a:off x="768000" y="6093155"/>
            <a:ext cx="204810" cy="252737"/>
            <a:chOff x="5981700" y="3314700"/>
            <a:chExt cx="228600" cy="228600"/>
          </a:xfrm>
        </p:grpSpPr>
        <p:sp>
          <p:nvSpPr>
            <p:cNvPr id="183" name="任意多边形: 形状 182"/>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333333"/>
              </a:solidFill>
              <a:prstDash val="solid"/>
              <a:round/>
            </a:ln>
          </p:spPr>
          <p:txBody>
            <a:bodyPr rtlCol="0" anchor="ctr"/>
            <a:lstStyle/>
            <a:p>
              <a:endParaRPr lang="zh-CN" altLang="en-US"/>
            </a:p>
          </p:txBody>
        </p:sp>
        <p:sp>
          <p:nvSpPr>
            <p:cNvPr id="184" name="任意多边形: 形状 183"/>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185" name="任意多边形: 形状 184"/>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186" name="任意多边形: 形状 185"/>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87" name="任意多边形: 形状 186"/>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88" name="任意多边形: 形状 187"/>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89" name="任意多边形: 形状 188"/>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90" name="任意多边形: 形状 189"/>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grpSp>
      <p:sp>
        <p:nvSpPr>
          <p:cNvPr id="191" name="文本框 190"/>
          <p:cNvSpPr txBox="1"/>
          <p:nvPr/>
        </p:nvSpPr>
        <p:spPr>
          <a:xfrm>
            <a:off x="304194" y="6390748"/>
            <a:ext cx="1232068" cy="218778"/>
          </a:xfrm>
          <a:prstGeom prst="rect">
            <a:avLst/>
          </a:prstGeom>
          <a:noFill/>
        </p:spPr>
        <p:txBody>
          <a:bodyPr wrap="none" rtlCol="0" anchor="ctr" anchorCtr="0">
            <a:spAutoFit/>
          </a:bodyPr>
          <a:lstStyle/>
          <a:p>
            <a:pPr algn="ctr" fontAlgn="auto">
              <a:lnSpc>
                <a:spcPct val="130000"/>
              </a:lnSpc>
            </a:pPr>
            <a:r>
              <a:rPr lang="en-US" altLang="zh-CN" sz="700" spc="120">
                <a:uFillTx/>
                <a:latin typeface="+mj-ea"/>
                <a:ea typeface="+mj-ea"/>
              </a:rPr>
              <a:t>THE</a:t>
            </a:r>
            <a:r>
              <a:rPr lang="en-US" altLang="zh-CN" sz="700" spc="120">
                <a:solidFill>
                  <a:schemeClr val="tx1"/>
                </a:solidFill>
                <a:uFillTx/>
                <a:latin typeface="+mj-ea"/>
                <a:ea typeface="+mj-ea"/>
              </a:rPr>
              <a:t> GREAT WALL</a:t>
            </a:r>
            <a:endParaRPr lang="zh-CN" altLang="en-US" sz="700" spc="120">
              <a:solidFill>
                <a:schemeClr val="tx1"/>
              </a:solidFill>
              <a:uFillTx/>
              <a:latin typeface="+mj-ea"/>
              <a:ea typeface="+mj-ea"/>
            </a:endParaRPr>
          </a:p>
        </p:txBody>
      </p:sp>
      <p:sp>
        <p:nvSpPr>
          <p:cNvPr id="193" name="文本框 192"/>
          <p:cNvSpPr txBox="1"/>
          <p:nvPr/>
        </p:nvSpPr>
        <p:spPr>
          <a:xfrm>
            <a:off x="2500231" y="6345892"/>
            <a:ext cx="7191538" cy="276999"/>
          </a:xfrm>
          <a:prstGeom prst="rect">
            <a:avLst/>
          </a:prstGeom>
          <a:noFill/>
        </p:spPr>
        <p:txBody>
          <a:bodyPr wrap="square" lIns="0" tIns="0" rIns="0" bIns="0" rtlCol="0">
            <a:spAutoFit/>
          </a:bodyPr>
          <a:lstStyle/>
          <a:p>
            <a:pPr algn="ctr"/>
            <a:r>
              <a:rPr lang="en-US" altLang="zh-CN" sz="900" dirty="0">
                <a:solidFill>
                  <a:srgbClr val="000000">
                    <a:alpha val="34000"/>
                  </a:srgbClr>
                </a:solidFill>
                <a:latin typeface="思源黑体 CN Light" panose="020B0300000000000000" pitchFamily="34" charset="-122"/>
                <a:ea typeface="思源黑体 CN Light" panose="020B0300000000000000" pitchFamily="34" charset="-122"/>
              </a:rPr>
              <a:t>Lorem ipsum dolor sit amet, consectetuer adipiscing elit. Maecenas porttitor congue massa. Fusce posuere, magna sed pulvinar ultricies, purus lectus malesuada libero, sit amet commodo magna eros quis </a:t>
            </a:r>
            <a:r>
              <a:rPr lang="en-US" altLang="zh-CN" sz="900">
                <a:solidFill>
                  <a:srgbClr val="000000">
                    <a:alpha val="34000"/>
                  </a:srgbClr>
                </a:solidFill>
                <a:latin typeface="思源黑体 CN Light" panose="020B0300000000000000" pitchFamily="34" charset="-122"/>
                <a:ea typeface="思源黑体 CN Light" panose="020B0300000000000000" pitchFamily="34" charset="-122"/>
              </a:rPr>
              <a:t>urna.</a:t>
            </a:r>
            <a:endParaRPr lang="zh-CN" altLang="en-US" sz="900">
              <a:solidFill>
                <a:srgbClr val="000000">
                  <a:alpha val="34000"/>
                </a:srgbClr>
              </a:solidFill>
              <a:latin typeface="思源黑体 CN Light" panose="020B0300000000000000" pitchFamily="34" charset="-122"/>
              <a:ea typeface="思源黑体 CN Light" panose="020B0300000000000000" pitchFamily="34" charset="-122"/>
            </a:endParaRPr>
          </a:p>
        </p:txBody>
      </p:sp>
      <p:pic>
        <p:nvPicPr>
          <p:cNvPr id="6" name="图片 5"/>
          <p:cNvPicPr>
            <a:picLocks noChangeAspect="1"/>
          </p:cNvPicPr>
          <p:nvPr/>
        </p:nvPicPr>
        <p:blipFill>
          <a:blip r:embed="rId2"/>
          <a:stretch>
            <a:fillRect/>
          </a:stretch>
        </p:blipFill>
        <p:spPr>
          <a:xfrm>
            <a:off x="9790853" y="4792388"/>
            <a:ext cx="3073602" cy="278256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96508" y="121836"/>
            <a:ext cx="694336" cy="690964"/>
          </a:xfrm>
          <a:prstGeom prst="rect">
            <a:avLst/>
          </a:prstGeom>
        </p:spPr>
      </p:pic>
      <p:sp>
        <p:nvSpPr>
          <p:cNvPr id="3" name="文本框 2"/>
          <p:cNvSpPr txBox="1"/>
          <p:nvPr/>
        </p:nvSpPr>
        <p:spPr>
          <a:xfrm>
            <a:off x="389788" y="282652"/>
            <a:ext cx="307777" cy="369332"/>
          </a:xfrm>
          <a:prstGeom prst="rect">
            <a:avLst/>
          </a:prstGeom>
          <a:noFill/>
        </p:spPr>
        <p:txBody>
          <a:bodyPr wrap="none" lIns="0" tIns="0" rIns="0" bIns="0" rtlCol="0" anchor="ctr" anchorCtr="0">
            <a:spAutoFit/>
          </a:bodyPr>
          <a:lstStyle/>
          <a:p>
            <a:pPr algn="l"/>
            <a:r>
              <a:rPr lang="zh-CN" altLang="en-US" sz="2400" kern="100">
                <a:solidFill>
                  <a:srgbClr val="000000"/>
                </a:solidFill>
                <a:effectLst/>
                <a:latin typeface="+mj-ea"/>
                <a:ea typeface="+mj-ea"/>
              </a:rPr>
              <a:t>叁</a:t>
            </a:r>
            <a:endParaRPr lang="zh-CN" altLang="en-US" sz="2400" kern="100" dirty="0">
              <a:solidFill>
                <a:srgbClr val="000000"/>
              </a:solidFill>
              <a:effectLst/>
              <a:latin typeface="+mj-ea"/>
              <a:ea typeface="+mj-ea"/>
            </a:endParaRPr>
          </a:p>
        </p:txBody>
      </p:sp>
      <p:sp>
        <p:nvSpPr>
          <p:cNvPr id="4" name="文本框 3"/>
          <p:cNvSpPr txBox="1"/>
          <p:nvPr/>
        </p:nvSpPr>
        <p:spPr>
          <a:xfrm>
            <a:off x="972257" y="127000"/>
            <a:ext cx="1883743" cy="453650"/>
          </a:xfrm>
          <a:prstGeom prst="rect">
            <a:avLst/>
          </a:prstGeom>
          <a:noFill/>
        </p:spPr>
        <p:txBody>
          <a:bodyPr wrap="square" rtlCol="0" anchor="ctr" anchorCtr="0">
            <a:spAutoFit/>
          </a:bodyPr>
          <a:lstStyle/>
          <a:p>
            <a:pPr algn="dist" fontAlgn="auto">
              <a:lnSpc>
                <a:spcPct val="130000"/>
              </a:lnSpc>
            </a:pPr>
            <a:r>
              <a:rPr lang="zh-CN" altLang="en-US" sz="2000" spc="300">
                <a:ln w="9525">
                  <a:noFill/>
                </a:ln>
                <a:solidFill>
                  <a:srgbClr val="000000"/>
                </a:solidFill>
                <a:latin typeface="思源宋体 CN Heavy" panose="02020900000000000000" pitchFamily="18" charset="-122"/>
                <a:ea typeface="思源宋体 CN Heavy" panose="02020900000000000000" pitchFamily="18" charset="-122"/>
              </a:rPr>
              <a:t>难点解析</a:t>
            </a:r>
            <a:endParaRPr lang="zh-CN" altLang="en-US" sz="20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1056000" y="580651"/>
            <a:ext cx="3600000" cy="169277"/>
          </a:xfrm>
          <a:prstGeom prst="rect">
            <a:avLst/>
          </a:prstGeom>
          <a:noFill/>
        </p:spPr>
        <p:txBody>
          <a:bodyPr wrap="square" lIns="0" tIns="0" rIns="0" bIns="0" rtlCol="0">
            <a:spAutoFit/>
          </a:bodyPr>
          <a:lstStyle/>
          <a:p>
            <a:r>
              <a:rPr lang="en-US" altLang="zh-CN" sz="1100" spc="300">
                <a:solidFill>
                  <a:schemeClr val="tx1">
                    <a:alpha val="34000"/>
                  </a:schemeClr>
                </a:solidFill>
                <a:latin typeface="+mj-ea"/>
                <a:ea typeface="+mj-ea"/>
              </a:rPr>
              <a:t>ANALYSIS OF THE DIFFICULTIES</a:t>
            </a:r>
            <a:endParaRPr lang="zh-CN" altLang="en-US" sz="1100" spc="300">
              <a:solidFill>
                <a:schemeClr val="tx1">
                  <a:alpha val="34000"/>
                </a:schemeClr>
              </a:solidFill>
              <a:latin typeface="+mj-ea"/>
              <a:ea typeface="+mj-ea"/>
            </a:endParaRPr>
          </a:p>
        </p:txBody>
      </p:sp>
      <p:sp>
        <p:nvSpPr>
          <p:cNvPr id="16" name="文本框 15"/>
          <p:cNvSpPr txBox="1"/>
          <p:nvPr/>
        </p:nvSpPr>
        <p:spPr>
          <a:xfrm>
            <a:off x="1974566" y="3462748"/>
            <a:ext cx="1762868" cy="43056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2000" spc="300">
                <a:solidFill>
                  <a:srgbClr val="000000"/>
                </a:solidFill>
                <a:latin typeface="+mj-ea"/>
                <a:ea typeface="+mj-ea"/>
              </a:rPr>
              <a:t>难点</a:t>
            </a:r>
            <a:r>
              <a:rPr lang="zh-CN" altLang="en-US" sz="2000" b="1" spc="300">
                <a:solidFill>
                  <a:srgbClr val="00796F"/>
                </a:solidFill>
                <a:latin typeface="+mj-ea"/>
                <a:ea typeface="+mj-ea"/>
              </a:rPr>
              <a:t>解析</a:t>
            </a:r>
            <a:endParaRPr kumimoji="0" lang="en-US" altLang="zh-CN" sz="2000" b="1" i="0" u="none" strike="noStrike" kern="1200" cap="none" spc="300" normalizeH="0" noProof="0">
              <a:ln>
                <a:noFill/>
              </a:ln>
              <a:solidFill>
                <a:srgbClr val="00796F"/>
              </a:solidFill>
              <a:effectLst/>
              <a:uLnTx/>
              <a:uFillTx/>
              <a:latin typeface="+mj-ea"/>
              <a:ea typeface="+mj-ea"/>
            </a:endParaRPr>
          </a:p>
        </p:txBody>
      </p:sp>
      <p:sp>
        <p:nvSpPr>
          <p:cNvPr id="17" name="文本框 16"/>
          <p:cNvSpPr txBox="1"/>
          <p:nvPr/>
        </p:nvSpPr>
        <p:spPr>
          <a:xfrm>
            <a:off x="1886826" y="4059425"/>
            <a:ext cx="1938348" cy="1750094"/>
          </a:xfrm>
          <a:prstGeom prst="rect">
            <a:avLst/>
          </a:prstGeom>
          <a:noFill/>
        </p:spPr>
        <p:txBody>
          <a:bodyPr wrap="square" rtlCol="0">
            <a:spAutoFit/>
          </a:bodyPr>
          <a:lstStyle/>
          <a:p>
            <a:pPr algn="ctr">
              <a:lnSpc>
                <a:spcPct val="130000"/>
              </a:lnSpc>
            </a:pPr>
            <a:r>
              <a:rPr lang="zh-CN" altLang="en-US" sz="1400" spc="120">
                <a:solidFill>
                  <a:schemeClr val="tx1">
                    <a:alpha val="34000"/>
                  </a:schemeClr>
                </a:solidFill>
              </a:rPr>
              <a:t>点击文本即可进行编辑输入相关内容点击文本即可进行编辑输入相关内容点击文本文本即可进行编辑输入相关内容点击文本</a:t>
            </a:r>
            <a:endParaRPr lang="en-US" altLang="zh-CN" sz="1400" spc="120">
              <a:solidFill>
                <a:schemeClr val="tx1">
                  <a:alpha val="34000"/>
                </a:schemeClr>
              </a:solidFill>
              <a:uFillTx/>
              <a:latin typeface="思源宋体 CN Medium" panose="02020500000000000000" pitchFamily="18" charset="-122"/>
              <a:ea typeface="思源宋体 CN Medium" panose="02020500000000000000" pitchFamily="18" charset="-122"/>
              <a:sym typeface="+mn-ea"/>
            </a:endParaRPr>
          </a:p>
        </p:txBody>
      </p:sp>
      <p:cxnSp>
        <p:nvCxnSpPr>
          <p:cNvPr id="18" name="直接连接符 17"/>
          <p:cNvCxnSpPr/>
          <p:nvPr/>
        </p:nvCxnSpPr>
        <p:spPr>
          <a:xfrm>
            <a:off x="2703875" y="5931425"/>
            <a:ext cx="304251" cy="0"/>
          </a:xfrm>
          <a:prstGeom prst="line">
            <a:avLst/>
          </a:prstGeom>
          <a:ln w="38100">
            <a:solidFill>
              <a:srgbClr val="00796F"/>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319740" y="2726622"/>
            <a:ext cx="1762868" cy="43056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2000" spc="300">
                <a:solidFill>
                  <a:srgbClr val="000000"/>
                </a:solidFill>
                <a:latin typeface="+mj-ea"/>
                <a:ea typeface="+mj-ea"/>
              </a:rPr>
              <a:t>难点</a:t>
            </a:r>
            <a:r>
              <a:rPr lang="zh-CN" altLang="en-US" sz="2000" b="1" spc="300">
                <a:solidFill>
                  <a:srgbClr val="00796F"/>
                </a:solidFill>
                <a:latin typeface="+mj-ea"/>
                <a:ea typeface="+mj-ea"/>
              </a:rPr>
              <a:t>解析</a:t>
            </a:r>
            <a:endParaRPr kumimoji="0" lang="en-US" altLang="zh-CN" sz="2000" b="1" i="0" u="none" strike="noStrike" kern="1200" cap="none" spc="300" normalizeH="0" noProof="0">
              <a:ln>
                <a:noFill/>
              </a:ln>
              <a:solidFill>
                <a:srgbClr val="00796F"/>
              </a:solidFill>
              <a:effectLst/>
              <a:uLnTx/>
              <a:uFillTx/>
              <a:latin typeface="+mj-ea"/>
              <a:ea typeface="+mj-ea"/>
            </a:endParaRPr>
          </a:p>
        </p:txBody>
      </p:sp>
      <p:sp>
        <p:nvSpPr>
          <p:cNvPr id="20" name="文本框 19"/>
          <p:cNvSpPr txBox="1"/>
          <p:nvPr/>
        </p:nvSpPr>
        <p:spPr>
          <a:xfrm>
            <a:off x="5232000" y="3323299"/>
            <a:ext cx="1938348" cy="1750094"/>
          </a:xfrm>
          <a:prstGeom prst="rect">
            <a:avLst/>
          </a:prstGeom>
          <a:noFill/>
        </p:spPr>
        <p:txBody>
          <a:bodyPr wrap="square" rtlCol="0">
            <a:spAutoFit/>
          </a:bodyPr>
          <a:lstStyle/>
          <a:p>
            <a:pPr algn="ctr">
              <a:lnSpc>
                <a:spcPct val="130000"/>
              </a:lnSpc>
            </a:pPr>
            <a:r>
              <a:rPr lang="zh-CN" altLang="en-US" sz="1400" spc="120">
                <a:solidFill>
                  <a:schemeClr val="tx1">
                    <a:alpha val="34000"/>
                  </a:schemeClr>
                </a:solidFill>
              </a:rPr>
              <a:t>点击文本即可进行编辑输入相关内容点击文本即可进行编辑输入相关内容点击文本文本即可进行编辑输入相关内容点击文本</a:t>
            </a:r>
            <a:endParaRPr lang="en-US" altLang="zh-CN" sz="1400" spc="120">
              <a:solidFill>
                <a:schemeClr val="tx1">
                  <a:alpha val="34000"/>
                </a:schemeClr>
              </a:solidFill>
              <a:uFillTx/>
              <a:latin typeface="思源宋体 CN Medium" panose="02020500000000000000" pitchFamily="18" charset="-122"/>
              <a:ea typeface="思源宋体 CN Medium" panose="02020500000000000000" pitchFamily="18" charset="-122"/>
              <a:sym typeface="+mn-ea"/>
            </a:endParaRPr>
          </a:p>
        </p:txBody>
      </p:sp>
      <p:cxnSp>
        <p:nvCxnSpPr>
          <p:cNvPr id="21" name="直接连接符 20"/>
          <p:cNvCxnSpPr/>
          <p:nvPr/>
        </p:nvCxnSpPr>
        <p:spPr>
          <a:xfrm>
            <a:off x="6049049" y="5195299"/>
            <a:ext cx="304251" cy="0"/>
          </a:xfrm>
          <a:prstGeom prst="line">
            <a:avLst/>
          </a:prstGeom>
          <a:ln w="38100">
            <a:solidFill>
              <a:srgbClr val="00796F"/>
            </a:solidFill>
          </a:ln>
        </p:spPr>
        <p:style>
          <a:lnRef idx="1">
            <a:schemeClr val="accent1"/>
          </a:lnRef>
          <a:fillRef idx="0">
            <a:schemeClr val="accent1"/>
          </a:fillRef>
          <a:effectRef idx="0">
            <a:schemeClr val="accent1"/>
          </a:effectRef>
          <a:fontRef idx="minor">
            <a:schemeClr val="tx1"/>
          </a:fontRef>
        </p:style>
      </p:cxnSp>
      <p:pic>
        <p:nvPicPr>
          <p:cNvPr id="28" name="图片 27" descr="山上的轨道上行驶&#10;&#10;描述已自动生成"/>
          <p:cNvPicPr>
            <a:picLocks noChangeAspect="1"/>
          </p:cNvPicPr>
          <p:nvPr/>
        </p:nvPicPr>
        <p:blipFill>
          <a:blip r:embed="rId2" cstate="print">
            <a:extLst>
              <a:ext uri="{28A0092B-C50C-407E-A947-70E740481C1C}">
                <a14:useLocalDpi xmlns:a14="http://schemas.microsoft.com/office/drawing/2010/main" val="0"/>
              </a:ext>
            </a:extLst>
          </a:blip>
          <a:srcRect l="2548" t="16637" r="38540" b="45654"/>
          <a:stretch>
            <a:fillRect/>
          </a:stretch>
        </p:blipFill>
        <p:spPr>
          <a:xfrm rot="20821425">
            <a:off x="5547490" y="4060826"/>
            <a:ext cx="7182569" cy="3448051"/>
          </a:xfrm>
          <a:custGeom>
            <a:avLst/>
            <a:gdLst>
              <a:gd name="connsiteX0" fmla="*/ 3780189 w 7182569"/>
              <a:gd name="connsiteY0" fmla="*/ 612911 h 3448051"/>
              <a:gd name="connsiteX1" fmla="*/ 3797992 w 7182569"/>
              <a:gd name="connsiteY1" fmla="*/ 622313 h 3448051"/>
              <a:gd name="connsiteX2" fmla="*/ 3781387 w 7182569"/>
              <a:gd name="connsiteY2" fmla="*/ 636268 h 3448051"/>
              <a:gd name="connsiteX3" fmla="*/ 3691355 w 7182569"/>
              <a:gd name="connsiteY3" fmla="*/ 655373 h 3448051"/>
              <a:gd name="connsiteX4" fmla="*/ 3501034 w 7182569"/>
              <a:gd name="connsiteY4" fmla="*/ 738819 h 3448051"/>
              <a:gd name="connsiteX5" fmla="*/ 3276476 w 7182569"/>
              <a:gd name="connsiteY5" fmla="*/ 831045 h 3448051"/>
              <a:gd name="connsiteX6" fmla="*/ 3203166 w 7182569"/>
              <a:gd name="connsiteY6" fmla="*/ 825914 h 3448051"/>
              <a:gd name="connsiteX7" fmla="*/ 3253446 w 7182569"/>
              <a:gd name="connsiteY7" fmla="*/ 796789 h 3448051"/>
              <a:gd name="connsiteX8" fmla="*/ 3300509 w 7182569"/>
              <a:gd name="connsiteY8" fmla="*/ 780195 h 3448051"/>
              <a:gd name="connsiteX9" fmla="*/ 3401043 w 7182569"/>
              <a:gd name="connsiteY9" fmla="*/ 725670 h 3448051"/>
              <a:gd name="connsiteX10" fmla="*/ 3546476 w 7182569"/>
              <a:gd name="connsiteY10" fmla="*/ 661191 h 3448051"/>
              <a:gd name="connsiteX11" fmla="*/ 3683192 w 7182569"/>
              <a:gd name="connsiteY11" fmla="*/ 612276 h 3448051"/>
              <a:gd name="connsiteX12" fmla="*/ 3753437 w 7182569"/>
              <a:gd name="connsiteY12" fmla="*/ 608364 h 3448051"/>
              <a:gd name="connsiteX13" fmla="*/ 3780189 w 7182569"/>
              <a:gd name="connsiteY13" fmla="*/ 612911 h 3448051"/>
              <a:gd name="connsiteX14" fmla="*/ 4013404 w 7182569"/>
              <a:gd name="connsiteY14" fmla="*/ 505261 h 3448051"/>
              <a:gd name="connsiteX15" fmla="*/ 3958846 w 7182569"/>
              <a:gd name="connsiteY15" fmla="*/ 595437 h 3448051"/>
              <a:gd name="connsiteX16" fmla="*/ 3921675 w 7182569"/>
              <a:gd name="connsiteY16" fmla="*/ 540348 h 3448051"/>
              <a:gd name="connsiteX17" fmla="*/ 3985921 w 7182569"/>
              <a:gd name="connsiteY17" fmla="*/ 504174 h 3448051"/>
              <a:gd name="connsiteX18" fmla="*/ 4013404 w 7182569"/>
              <a:gd name="connsiteY18" fmla="*/ 505261 h 3448051"/>
              <a:gd name="connsiteX19" fmla="*/ 4153194 w 7182569"/>
              <a:gd name="connsiteY19" fmla="*/ 474719 h 3448051"/>
              <a:gd name="connsiteX20" fmla="*/ 4184511 w 7182569"/>
              <a:gd name="connsiteY20" fmla="*/ 506495 h 3448051"/>
              <a:gd name="connsiteX21" fmla="*/ 4149544 w 7182569"/>
              <a:gd name="connsiteY21" fmla="*/ 549941 h 3448051"/>
              <a:gd name="connsiteX22" fmla="*/ 4118227 w 7182569"/>
              <a:gd name="connsiteY22" fmla="*/ 518167 h 3448051"/>
              <a:gd name="connsiteX23" fmla="*/ 4153194 w 7182569"/>
              <a:gd name="connsiteY23" fmla="*/ 474719 h 3448051"/>
              <a:gd name="connsiteX24" fmla="*/ 4348723 w 7182569"/>
              <a:gd name="connsiteY24" fmla="*/ 422765 h 3448051"/>
              <a:gd name="connsiteX25" fmla="*/ 4327866 w 7182569"/>
              <a:gd name="connsiteY25" fmla="*/ 493749 h 3448051"/>
              <a:gd name="connsiteX26" fmla="*/ 4217435 w 7182569"/>
              <a:gd name="connsiteY26" fmla="*/ 460616 h 3448051"/>
              <a:gd name="connsiteX27" fmla="*/ 4292337 w 7182569"/>
              <a:gd name="connsiteY27" fmla="*/ 420271 h 3448051"/>
              <a:gd name="connsiteX28" fmla="*/ 4348723 w 7182569"/>
              <a:gd name="connsiteY28" fmla="*/ 422765 h 3448051"/>
              <a:gd name="connsiteX29" fmla="*/ 4549846 w 7182569"/>
              <a:gd name="connsiteY29" fmla="*/ 330296 h 3448051"/>
              <a:gd name="connsiteX30" fmla="*/ 4582728 w 7182569"/>
              <a:gd name="connsiteY30" fmla="*/ 361796 h 3448051"/>
              <a:gd name="connsiteX31" fmla="*/ 4562584 w 7182569"/>
              <a:gd name="connsiteY31" fmla="*/ 402631 h 3448051"/>
              <a:gd name="connsiteX32" fmla="*/ 4529702 w 7182569"/>
              <a:gd name="connsiteY32" fmla="*/ 371133 h 3448051"/>
              <a:gd name="connsiteX33" fmla="*/ 4549846 w 7182569"/>
              <a:gd name="connsiteY33" fmla="*/ 330296 h 3448051"/>
              <a:gd name="connsiteX34" fmla="*/ 4888149 w 7182569"/>
              <a:gd name="connsiteY34" fmla="*/ 233435 h 3448051"/>
              <a:gd name="connsiteX35" fmla="*/ 4921031 w 7182569"/>
              <a:gd name="connsiteY35" fmla="*/ 264935 h 3448051"/>
              <a:gd name="connsiteX36" fmla="*/ 4900886 w 7182569"/>
              <a:gd name="connsiteY36" fmla="*/ 305770 h 3448051"/>
              <a:gd name="connsiteX37" fmla="*/ 4868004 w 7182569"/>
              <a:gd name="connsiteY37" fmla="*/ 274272 h 3448051"/>
              <a:gd name="connsiteX38" fmla="*/ 4888149 w 7182569"/>
              <a:gd name="connsiteY38" fmla="*/ 233435 h 3448051"/>
              <a:gd name="connsiteX39" fmla="*/ 5094952 w 7182569"/>
              <a:gd name="connsiteY39" fmla="*/ 197019 h 3448051"/>
              <a:gd name="connsiteX40" fmla="*/ 5134410 w 7182569"/>
              <a:gd name="connsiteY40" fmla="*/ 234819 h 3448051"/>
              <a:gd name="connsiteX41" fmla="*/ 5102595 w 7182569"/>
              <a:gd name="connsiteY41" fmla="*/ 240422 h 3448051"/>
              <a:gd name="connsiteX42" fmla="*/ 5094952 w 7182569"/>
              <a:gd name="connsiteY42" fmla="*/ 197019 h 3448051"/>
              <a:gd name="connsiteX43" fmla="*/ 6571635 w 7182569"/>
              <a:gd name="connsiteY43" fmla="*/ 496340 h 3448051"/>
              <a:gd name="connsiteX44" fmla="*/ 6607355 w 7182569"/>
              <a:gd name="connsiteY44" fmla="*/ 527340 h 3448051"/>
              <a:gd name="connsiteX45" fmla="*/ 6666751 w 7182569"/>
              <a:gd name="connsiteY45" fmla="*/ 554172 h 3448051"/>
              <a:gd name="connsiteX46" fmla="*/ 6729330 w 7182569"/>
              <a:gd name="connsiteY46" fmla="*/ 599087 h 3448051"/>
              <a:gd name="connsiteX47" fmla="*/ 6672601 w 7182569"/>
              <a:gd name="connsiteY47" fmla="*/ 665010 h 3448051"/>
              <a:gd name="connsiteX48" fmla="*/ 6600470 w 7182569"/>
              <a:gd name="connsiteY48" fmla="*/ 643474 h 3448051"/>
              <a:gd name="connsiteX49" fmla="*/ 6568453 w 7182569"/>
              <a:gd name="connsiteY49" fmla="*/ 555886 h 3448051"/>
              <a:gd name="connsiteX50" fmla="*/ 6571635 w 7182569"/>
              <a:gd name="connsiteY50" fmla="*/ 496340 h 3448051"/>
              <a:gd name="connsiteX51" fmla="*/ 6856074 w 7182569"/>
              <a:gd name="connsiteY51" fmla="*/ 483544 h 3448051"/>
              <a:gd name="connsiteX52" fmla="*/ 6849318 w 7182569"/>
              <a:gd name="connsiteY52" fmla="*/ 548659 h 3448051"/>
              <a:gd name="connsiteX53" fmla="*/ 6808111 w 7182569"/>
              <a:gd name="connsiteY53" fmla="*/ 580776 h 3448051"/>
              <a:gd name="connsiteX54" fmla="*/ 6814871 w 7182569"/>
              <a:gd name="connsiteY54" fmla="*/ 515661 h 3448051"/>
              <a:gd name="connsiteX55" fmla="*/ 6856074 w 7182569"/>
              <a:gd name="connsiteY55" fmla="*/ 483544 h 3448051"/>
              <a:gd name="connsiteX56" fmla="*/ 5391317 w 7182569"/>
              <a:gd name="connsiteY56" fmla="*/ 128155 h 3448051"/>
              <a:gd name="connsiteX57" fmla="*/ 5410669 w 7182569"/>
              <a:gd name="connsiteY57" fmla="*/ 181901 h 3448051"/>
              <a:gd name="connsiteX58" fmla="*/ 5372339 w 7182569"/>
              <a:gd name="connsiteY58" fmla="*/ 202143 h 3448051"/>
              <a:gd name="connsiteX59" fmla="*/ 5352987 w 7182569"/>
              <a:gd name="connsiteY59" fmla="*/ 148397 h 3448051"/>
              <a:gd name="connsiteX60" fmla="*/ 5368159 w 7182569"/>
              <a:gd name="connsiteY60" fmla="*/ 127192 h 3448051"/>
              <a:gd name="connsiteX61" fmla="*/ 5391317 w 7182569"/>
              <a:gd name="connsiteY61" fmla="*/ 128155 h 3448051"/>
              <a:gd name="connsiteX62" fmla="*/ 6149745 w 7182569"/>
              <a:gd name="connsiteY62" fmla="*/ 292438 h 3448051"/>
              <a:gd name="connsiteX63" fmla="*/ 6189152 w 7182569"/>
              <a:gd name="connsiteY63" fmla="*/ 302675 h 3448051"/>
              <a:gd name="connsiteX64" fmla="*/ 6309309 w 7182569"/>
              <a:gd name="connsiteY64" fmla="*/ 337210 h 3448051"/>
              <a:gd name="connsiteX65" fmla="*/ 6329231 w 7182569"/>
              <a:gd name="connsiteY65" fmla="*/ 411060 h 3448051"/>
              <a:gd name="connsiteX66" fmla="*/ 6236919 w 7182569"/>
              <a:gd name="connsiteY66" fmla="*/ 460613 h 3448051"/>
              <a:gd name="connsiteX67" fmla="*/ 6164074 w 7182569"/>
              <a:gd name="connsiteY67" fmla="*/ 493388 h 3448051"/>
              <a:gd name="connsiteX68" fmla="*/ 6088302 w 7182569"/>
              <a:gd name="connsiteY68" fmla="*/ 509408 h 3448051"/>
              <a:gd name="connsiteX69" fmla="*/ 5941565 w 7182569"/>
              <a:gd name="connsiteY69" fmla="*/ 627246 h 3448051"/>
              <a:gd name="connsiteX70" fmla="*/ 6010808 w 7182569"/>
              <a:gd name="connsiteY70" fmla="*/ 632385 h 3448051"/>
              <a:gd name="connsiteX71" fmla="*/ 6085545 w 7182569"/>
              <a:gd name="connsiteY71" fmla="*/ 581936 h 3448051"/>
              <a:gd name="connsiteX72" fmla="*/ 6163000 w 7182569"/>
              <a:gd name="connsiteY72" fmla="*/ 642876 h 3448051"/>
              <a:gd name="connsiteX73" fmla="*/ 6217073 w 7182569"/>
              <a:gd name="connsiteY73" fmla="*/ 707935 h 3448051"/>
              <a:gd name="connsiteX74" fmla="*/ 6248389 w 7182569"/>
              <a:gd name="connsiteY74" fmla="*/ 739710 h 3448051"/>
              <a:gd name="connsiteX75" fmla="*/ 6347554 w 7182569"/>
              <a:gd name="connsiteY75" fmla="*/ 759539 h 3448051"/>
              <a:gd name="connsiteX76" fmla="*/ 6436117 w 7182569"/>
              <a:gd name="connsiteY76" fmla="*/ 710154 h 3448051"/>
              <a:gd name="connsiteX77" fmla="*/ 6366131 w 7182569"/>
              <a:gd name="connsiteY77" fmla="*/ 708063 h 3448051"/>
              <a:gd name="connsiteX78" fmla="*/ 6289356 w 7182569"/>
              <a:gd name="connsiteY78" fmla="*/ 679184 h 3448051"/>
              <a:gd name="connsiteX79" fmla="*/ 6328273 w 7182569"/>
              <a:gd name="connsiteY79" fmla="*/ 606900 h 3448051"/>
              <a:gd name="connsiteX80" fmla="*/ 6402649 w 7182569"/>
              <a:gd name="connsiteY80" fmla="*/ 598631 h 3448051"/>
              <a:gd name="connsiteX81" fmla="*/ 6493573 w 7182569"/>
              <a:gd name="connsiteY81" fmla="*/ 598658 h 3448051"/>
              <a:gd name="connsiteX82" fmla="*/ 6491811 w 7182569"/>
              <a:gd name="connsiteY82" fmla="*/ 734137 h 3448051"/>
              <a:gd name="connsiteX83" fmla="*/ 6460031 w 7182569"/>
              <a:gd name="connsiteY83" fmla="*/ 777347 h 3448051"/>
              <a:gd name="connsiteX84" fmla="*/ 6585349 w 7182569"/>
              <a:gd name="connsiteY84" fmla="*/ 751652 h 3448051"/>
              <a:gd name="connsiteX85" fmla="*/ 7046789 w 7182569"/>
              <a:gd name="connsiteY85" fmla="*/ 616704 h 3448051"/>
              <a:gd name="connsiteX86" fmla="*/ 7079869 w 7182569"/>
              <a:gd name="connsiteY86" fmla="*/ 609457 h 3448051"/>
              <a:gd name="connsiteX87" fmla="*/ 6438050 w 7182569"/>
              <a:gd name="connsiteY87" fmla="*/ 3394750 h 3448051"/>
              <a:gd name="connsiteX88" fmla="*/ 6430815 w 7182569"/>
              <a:gd name="connsiteY88" fmla="*/ 3388627 h 3448051"/>
              <a:gd name="connsiteX89" fmla="*/ 6421579 w 7182569"/>
              <a:gd name="connsiteY89" fmla="*/ 3353245 h 3448051"/>
              <a:gd name="connsiteX90" fmla="*/ 6349904 w 7182569"/>
              <a:gd name="connsiteY90" fmla="*/ 3330742 h 3448051"/>
              <a:gd name="connsiteX91" fmla="*/ 6249035 w 7182569"/>
              <a:gd name="connsiteY91" fmla="*/ 3422355 h 3448051"/>
              <a:gd name="connsiteX92" fmla="*/ 6201572 w 7182569"/>
              <a:gd name="connsiteY92" fmla="*/ 3447512 h 3448051"/>
              <a:gd name="connsiteX93" fmla="*/ 6199470 w 7182569"/>
              <a:gd name="connsiteY93" fmla="*/ 3448051 h 3448051"/>
              <a:gd name="connsiteX94" fmla="*/ 6132080 w 7182569"/>
              <a:gd name="connsiteY94" fmla="*/ 3432522 h 3448051"/>
              <a:gd name="connsiteX95" fmla="*/ 6123873 w 7182569"/>
              <a:gd name="connsiteY95" fmla="*/ 3422655 h 3448051"/>
              <a:gd name="connsiteX96" fmla="*/ 6059768 w 7182569"/>
              <a:gd name="connsiteY96" fmla="*/ 3406704 h 3448051"/>
              <a:gd name="connsiteX97" fmla="*/ 6050618 w 7182569"/>
              <a:gd name="connsiteY97" fmla="*/ 3413751 h 3448051"/>
              <a:gd name="connsiteX98" fmla="*/ 0 w 7182569"/>
              <a:gd name="connsiteY98" fmla="*/ 2019497 h 3448051"/>
              <a:gd name="connsiteX99" fmla="*/ 34464 w 7182569"/>
              <a:gd name="connsiteY99" fmla="*/ 2009186 h 3448051"/>
              <a:gd name="connsiteX100" fmla="*/ 291763 w 7182569"/>
              <a:gd name="connsiteY100" fmla="*/ 1936265 h 3448051"/>
              <a:gd name="connsiteX101" fmla="*/ 406607 w 7182569"/>
              <a:gd name="connsiteY101" fmla="*/ 1946573 h 3448051"/>
              <a:gd name="connsiteX102" fmla="*/ 589634 w 7182569"/>
              <a:gd name="connsiteY102" fmla="*/ 1881079 h 3448051"/>
              <a:gd name="connsiteX103" fmla="*/ 758449 w 7182569"/>
              <a:gd name="connsiteY103" fmla="*/ 1774055 h 3448051"/>
              <a:gd name="connsiteX104" fmla="*/ 819390 w 7182569"/>
              <a:gd name="connsiteY104" fmla="*/ 1732051 h 3448051"/>
              <a:gd name="connsiteX105" fmla="*/ 1008824 w 7182569"/>
              <a:gd name="connsiteY105" fmla="*/ 1643566 h 3448051"/>
              <a:gd name="connsiteX106" fmla="*/ 1371077 w 7182569"/>
              <a:gd name="connsiteY106" fmla="*/ 1484627 h 3448051"/>
              <a:gd name="connsiteX107" fmla="*/ 2013504 w 7182569"/>
              <a:gd name="connsiteY107" fmla="*/ 1223104 h 3448051"/>
              <a:gd name="connsiteX108" fmla="*/ 2211437 w 7182569"/>
              <a:gd name="connsiteY108" fmla="*/ 1169818 h 3448051"/>
              <a:gd name="connsiteX109" fmla="*/ 2650629 w 7182569"/>
              <a:gd name="connsiteY109" fmla="*/ 964181 h 3448051"/>
              <a:gd name="connsiteX110" fmla="*/ 2965922 w 7182569"/>
              <a:gd name="connsiteY110" fmla="*/ 858248 h 3448051"/>
              <a:gd name="connsiteX111" fmla="*/ 3065213 w 7182569"/>
              <a:gd name="connsiteY111" fmla="*/ 830375 h 3448051"/>
              <a:gd name="connsiteX112" fmla="*/ 3101710 w 7182569"/>
              <a:gd name="connsiteY112" fmla="*/ 916043 h 3448051"/>
              <a:gd name="connsiteX113" fmla="*/ 2923766 w 7182569"/>
              <a:gd name="connsiteY113" fmla="*/ 1030964 h 3448051"/>
              <a:gd name="connsiteX114" fmla="*/ 2996899 w 7182569"/>
              <a:gd name="connsiteY114" fmla="*/ 1019386 h 3448051"/>
              <a:gd name="connsiteX115" fmla="*/ 4033969 w 7182569"/>
              <a:gd name="connsiteY115" fmla="*/ 738228 h 3448051"/>
              <a:gd name="connsiteX116" fmla="*/ 5058801 w 7182569"/>
              <a:gd name="connsiteY116" fmla="*/ 581618 h 3448051"/>
              <a:gd name="connsiteX117" fmla="*/ 5287859 w 7182569"/>
              <a:gd name="connsiteY117" fmla="*/ 497299 h 3448051"/>
              <a:gd name="connsiteX118" fmla="*/ 5583030 w 7182569"/>
              <a:gd name="connsiteY118" fmla="*/ 453973 h 3448051"/>
              <a:gd name="connsiteX119" fmla="*/ 5641181 w 7182569"/>
              <a:gd name="connsiteY119" fmla="*/ 473733 h 3448051"/>
              <a:gd name="connsiteX120" fmla="*/ 5687838 w 7182569"/>
              <a:gd name="connsiteY120" fmla="*/ 428229 h 3448051"/>
              <a:gd name="connsiteX121" fmla="*/ 5732287 w 7182569"/>
              <a:gd name="connsiteY121" fmla="*/ 383112 h 3448051"/>
              <a:gd name="connsiteX122" fmla="*/ 5786774 w 7182569"/>
              <a:gd name="connsiteY122" fmla="*/ 401484 h 3448051"/>
              <a:gd name="connsiteX123" fmla="*/ 5833577 w 7182569"/>
              <a:gd name="connsiteY123" fmla="*/ 394130 h 3448051"/>
              <a:gd name="connsiteX124" fmla="*/ 5921227 w 7182569"/>
              <a:gd name="connsiteY124" fmla="*/ 394944 h 3448051"/>
              <a:gd name="connsiteX125" fmla="*/ 5960598 w 7182569"/>
              <a:gd name="connsiteY125" fmla="*/ 374220 h 3448051"/>
              <a:gd name="connsiteX126" fmla="*/ 6034262 w 7182569"/>
              <a:gd name="connsiteY126" fmla="*/ 299562 h 3448051"/>
              <a:gd name="connsiteX127" fmla="*/ 6149745 w 7182569"/>
              <a:gd name="connsiteY127" fmla="*/ 292438 h 3448051"/>
              <a:gd name="connsiteX128" fmla="*/ 7092576 w 7182569"/>
              <a:gd name="connsiteY128" fmla="*/ 411019 h 3448051"/>
              <a:gd name="connsiteX129" fmla="*/ 7041376 w 7182569"/>
              <a:gd name="connsiteY129" fmla="*/ 469540 h 3448051"/>
              <a:gd name="connsiteX130" fmla="*/ 6984358 w 7182569"/>
              <a:gd name="connsiteY130" fmla="*/ 495021 h 3448051"/>
              <a:gd name="connsiteX131" fmla="*/ 7035559 w 7182569"/>
              <a:gd name="connsiteY131" fmla="*/ 436502 h 3448051"/>
              <a:gd name="connsiteX132" fmla="*/ 6968407 w 7182569"/>
              <a:gd name="connsiteY132" fmla="*/ 240025 h 3448051"/>
              <a:gd name="connsiteX133" fmla="*/ 6999724 w 7182569"/>
              <a:gd name="connsiteY133" fmla="*/ 271801 h 3448051"/>
              <a:gd name="connsiteX134" fmla="*/ 6964756 w 7182569"/>
              <a:gd name="connsiteY134" fmla="*/ 315246 h 3448051"/>
              <a:gd name="connsiteX135" fmla="*/ 6933440 w 7182569"/>
              <a:gd name="connsiteY135" fmla="*/ 283472 h 3448051"/>
              <a:gd name="connsiteX136" fmla="*/ 6968407 w 7182569"/>
              <a:gd name="connsiteY136" fmla="*/ 240025 h 3448051"/>
              <a:gd name="connsiteX137" fmla="*/ 6034656 w 7182569"/>
              <a:gd name="connsiteY137" fmla="*/ 5213 h 3448051"/>
              <a:gd name="connsiteX138" fmla="*/ 6054730 w 7182569"/>
              <a:gd name="connsiteY138" fmla="*/ 28014 h 3448051"/>
              <a:gd name="connsiteX139" fmla="*/ 6008073 w 7182569"/>
              <a:gd name="connsiteY139" fmla="*/ 73519 h 3448051"/>
              <a:gd name="connsiteX140" fmla="*/ 5948677 w 7182569"/>
              <a:gd name="connsiteY140" fmla="*/ 46689 h 3448051"/>
              <a:gd name="connsiteX141" fmla="*/ 5995335 w 7182569"/>
              <a:gd name="connsiteY141" fmla="*/ 1183 h 3448051"/>
              <a:gd name="connsiteX142" fmla="*/ 6034656 w 7182569"/>
              <a:gd name="connsiteY142" fmla="*/ 5213 h 3448051"/>
              <a:gd name="connsiteX143" fmla="*/ 6698785 w 7182569"/>
              <a:gd name="connsiteY143" fmla="*/ 152449 h 3448051"/>
              <a:gd name="connsiteX144" fmla="*/ 6705326 w 7182569"/>
              <a:gd name="connsiteY144" fmla="*/ 155090 h 3448051"/>
              <a:gd name="connsiteX145" fmla="*/ 6700617 w 7182569"/>
              <a:gd name="connsiteY145" fmla="*/ 191422 h 3448051"/>
              <a:gd name="connsiteX146" fmla="*/ 6748251 w 7182569"/>
              <a:gd name="connsiteY146" fmla="*/ 229078 h 3448051"/>
              <a:gd name="connsiteX147" fmla="*/ 6789278 w 7182569"/>
              <a:gd name="connsiteY147" fmla="*/ 358087 h 3448051"/>
              <a:gd name="connsiteX148" fmla="*/ 6722011 w 7182569"/>
              <a:gd name="connsiteY148" fmla="*/ 341965 h 3448051"/>
              <a:gd name="connsiteX149" fmla="*/ 6658236 w 7182569"/>
              <a:gd name="connsiteY149" fmla="*/ 350579 h 3448051"/>
              <a:gd name="connsiteX150" fmla="*/ 6601506 w 7182569"/>
              <a:gd name="connsiteY150" fmla="*/ 416502 h 3448051"/>
              <a:gd name="connsiteX151" fmla="*/ 6528575 w 7182569"/>
              <a:gd name="connsiteY151" fmla="*/ 390419 h 3448051"/>
              <a:gd name="connsiteX152" fmla="*/ 6411793 w 7182569"/>
              <a:gd name="connsiteY152" fmla="*/ 361104 h 3448051"/>
              <a:gd name="connsiteX153" fmla="*/ 6389772 w 7182569"/>
              <a:gd name="connsiteY153" fmla="*/ 326606 h 3448051"/>
              <a:gd name="connsiteX154" fmla="*/ 6525700 w 7182569"/>
              <a:gd name="connsiteY154" fmla="*/ 270599 h 3448051"/>
              <a:gd name="connsiteX155" fmla="*/ 6663349 w 7182569"/>
              <a:gd name="connsiteY155" fmla="*/ 224382 h 3448051"/>
              <a:gd name="connsiteX156" fmla="*/ 6686143 w 7182569"/>
              <a:gd name="connsiteY156" fmla="*/ 159784 h 3448051"/>
              <a:gd name="connsiteX157" fmla="*/ 6698785 w 7182569"/>
              <a:gd name="connsiteY157" fmla="*/ 152449 h 3448051"/>
              <a:gd name="connsiteX158" fmla="*/ 7182569 w 7182569"/>
              <a:gd name="connsiteY158" fmla="*/ 163774 h 3448051"/>
              <a:gd name="connsiteX159" fmla="*/ 7164639 w 7182569"/>
              <a:gd name="connsiteY159" fmla="*/ 241585 h 3448051"/>
              <a:gd name="connsiteX160" fmla="*/ 7158893 w 7182569"/>
              <a:gd name="connsiteY160" fmla="*/ 245444 h 3448051"/>
              <a:gd name="connsiteX161" fmla="*/ 7114147 w 7182569"/>
              <a:gd name="connsiteY161" fmla="*/ 203437 h 3448051"/>
              <a:gd name="connsiteX162" fmla="*/ 7156050 w 7182569"/>
              <a:gd name="connsiteY162" fmla="*/ 174154 h 344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7182569" h="3448051">
                <a:moveTo>
                  <a:pt x="3780189" y="612911"/>
                </a:moveTo>
                <a:cubicBezTo>
                  <a:pt x="3787755" y="615214"/>
                  <a:pt x="3793830" y="618326"/>
                  <a:pt x="3797992" y="622313"/>
                </a:cubicBezTo>
                <a:cubicBezTo>
                  <a:pt x="3811000" y="634775"/>
                  <a:pt x="3803528" y="641054"/>
                  <a:pt x="3781387" y="636268"/>
                </a:cubicBezTo>
                <a:cubicBezTo>
                  <a:pt x="3759245" y="631482"/>
                  <a:pt x="3718731" y="640079"/>
                  <a:pt x="3691355" y="655373"/>
                </a:cubicBezTo>
                <a:cubicBezTo>
                  <a:pt x="3663979" y="670663"/>
                  <a:pt x="3578334" y="708215"/>
                  <a:pt x="3501034" y="738819"/>
                </a:cubicBezTo>
                <a:cubicBezTo>
                  <a:pt x="3423735" y="769422"/>
                  <a:pt x="3322683" y="810922"/>
                  <a:pt x="3276476" y="831045"/>
                </a:cubicBezTo>
                <a:cubicBezTo>
                  <a:pt x="3220182" y="855561"/>
                  <a:pt x="3195996" y="853866"/>
                  <a:pt x="3203166" y="825914"/>
                </a:cubicBezTo>
                <a:cubicBezTo>
                  <a:pt x="3209051" y="802970"/>
                  <a:pt x="3231678" y="789863"/>
                  <a:pt x="3253446" y="796789"/>
                </a:cubicBezTo>
                <a:cubicBezTo>
                  <a:pt x="3275215" y="803710"/>
                  <a:pt x="3296394" y="796243"/>
                  <a:pt x="3300509" y="780195"/>
                </a:cubicBezTo>
                <a:cubicBezTo>
                  <a:pt x="3304627" y="764146"/>
                  <a:pt x="3349868" y="739610"/>
                  <a:pt x="3401043" y="725670"/>
                </a:cubicBezTo>
                <a:cubicBezTo>
                  <a:pt x="3452222" y="711730"/>
                  <a:pt x="3517666" y="682716"/>
                  <a:pt x="3546476" y="661191"/>
                </a:cubicBezTo>
                <a:cubicBezTo>
                  <a:pt x="3577734" y="637838"/>
                  <a:pt x="3632290" y="620145"/>
                  <a:pt x="3683192" y="612276"/>
                </a:cubicBezTo>
                <a:cubicBezTo>
                  <a:pt x="3708643" y="608342"/>
                  <a:pt x="3733181" y="606864"/>
                  <a:pt x="3753437" y="608364"/>
                </a:cubicBezTo>
                <a:cubicBezTo>
                  <a:pt x="3763565" y="609114"/>
                  <a:pt x="3772622" y="610607"/>
                  <a:pt x="3780189" y="612911"/>
                </a:cubicBezTo>
                <a:close/>
                <a:moveTo>
                  <a:pt x="4013404" y="505261"/>
                </a:moveTo>
                <a:cubicBezTo>
                  <a:pt x="4029309" y="514139"/>
                  <a:pt x="4010635" y="545843"/>
                  <a:pt x="3958846" y="595437"/>
                </a:cubicBezTo>
                <a:cubicBezTo>
                  <a:pt x="3920473" y="632187"/>
                  <a:pt x="3894996" y="594431"/>
                  <a:pt x="3921675" y="540348"/>
                </a:cubicBezTo>
                <a:cubicBezTo>
                  <a:pt x="3929060" y="525374"/>
                  <a:pt x="3957971" y="509096"/>
                  <a:pt x="3985921" y="504174"/>
                </a:cubicBezTo>
                <a:cubicBezTo>
                  <a:pt x="3998960" y="501878"/>
                  <a:pt x="4008104" y="502301"/>
                  <a:pt x="4013404" y="505261"/>
                </a:cubicBezTo>
                <a:close/>
                <a:moveTo>
                  <a:pt x="4153194" y="474719"/>
                </a:moveTo>
                <a:cubicBezTo>
                  <a:pt x="4175926" y="470717"/>
                  <a:pt x="4190020" y="485016"/>
                  <a:pt x="4184511" y="506495"/>
                </a:cubicBezTo>
                <a:cubicBezTo>
                  <a:pt x="4179001" y="527974"/>
                  <a:pt x="4163266" y="547524"/>
                  <a:pt x="4149544" y="549941"/>
                </a:cubicBezTo>
                <a:cubicBezTo>
                  <a:pt x="4135823" y="552357"/>
                  <a:pt x="4121730" y="538059"/>
                  <a:pt x="4118227" y="518167"/>
                </a:cubicBezTo>
                <a:cubicBezTo>
                  <a:pt x="4114725" y="498275"/>
                  <a:pt x="4130459" y="478723"/>
                  <a:pt x="4153194" y="474719"/>
                </a:cubicBezTo>
                <a:close/>
                <a:moveTo>
                  <a:pt x="4348723" y="422765"/>
                </a:moveTo>
                <a:cubicBezTo>
                  <a:pt x="4390087" y="432233"/>
                  <a:pt x="4385575" y="460941"/>
                  <a:pt x="4327866" y="493749"/>
                </a:cubicBezTo>
                <a:cubicBezTo>
                  <a:pt x="4268907" y="527271"/>
                  <a:pt x="4226955" y="514684"/>
                  <a:pt x="4217435" y="460616"/>
                </a:cubicBezTo>
                <a:cubicBezTo>
                  <a:pt x="4214083" y="441582"/>
                  <a:pt x="4247789" y="423425"/>
                  <a:pt x="4292337" y="420271"/>
                </a:cubicBezTo>
                <a:cubicBezTo>
                  <a:pt x="4316048" y="418591"/>
                  <a:pt x="4334934" y="419609"/>
                  <a:pt x="4348723" y="422765"/>
                </a:cubicBezTo>
                <a:close/>
                <a:moveTo>
                  <a:pt x="4549846" y="330296"/>
                </a:moveTo>
                <a:cubicBezTo>
                  <a:pt x="4564428" y="327728"/>
                  <a:pt x="4579225" y="341904"/>
                  <a:pt x="4582728" y="361796"/>
                </a:cubicBezTo>
                <a:cubicBezTo>
                  <a:pt x="4586230" y="381688"/>
                  <a:pt x="4577166" y="400063"/>
                  <a:pt x="4562584" y="402631"/>
                </a:cubicBezTo>
                <a:cubicBezTo>
                  <a:pt x="4548002" y="405199"/>
                  <a:pt x="4533205" y="391025"/>
                  <a:pt x="4529702" y="371133"/>
                </a:cubicBezTo>
                <a:cubicBezTo>
                  <a:pt x="4526199" y="351241"/>
                  <a:pt x="4535264" y="332863"/>
                  <a:pt x="4549846" y="330296"/>
                </a:cubicBezTo>
                <a:close/>
                <a:moveTo>
                  <a:pt x="4888149" y="233435"/>
                </a:moveTo>
                <a:cubicBezTo>
                  <a:pt x="4902731" y="230867"/>
                  <a:pt x="4917528" y="245043"/>
                  <a:pt x="4921031" y="264935"/>
                </a:cubicBezTo>
                <a:cubicBezTo>
                  <a:pt x="4924534" y="284826"/>
                  <a:pt x="4915469" y="303202"/>
                  <a:pt x="4900886" y="305770"/>
                </a:cubicBezTo>
                <a:cubicBezTo>
                  <a:pt x="4886304" y="308338"/>
                  <a:pt x="4871507" y="294164"/>
                  <a:pt x="4868004" y="274272"/>
                </a:cubicBezTo>
                <a:cubicBezTo>
                  <a:pt x="4864502" y="254380"/>
                  <a:pt x="4873567" y="236002"/>
                  <a:pt x="4888149" y="233435"/>
                </a:cubicBezTo>
                <a:close/>
                <a:moveTo>
                  <a:pt x="5094952" y="197019"/>
                </a:moveTo>
                <a:cubicBezTo>
                  <a:pt x="5112451" y="193938"/>
                  <a:pt x="5130207" y="210949"/>
                  <a:pt x="5134410" y="234819"/>
                </a:cubicBezTo>
                <a:cubicBezTo>
                  <a:pt x="5140355" y="268576"/>
                  <a:pt x="5133284" y="269821"/>
                  <a:pt x="5102595" y="240422"/>
                </a:cubicBezTo>
                <a:cubicBezTo>
                  <a:pt x="5071904" y="211023"/>
                  <a:pt x="5070207" y="201377"/>
                  <a:pt x="5094952" y="197019"/>
                </a:cubicBezTo>
                <a:close/>
                <a:moveTo>
                  <a:pt x="6571635" y="496340"/>
                </a:moveTo>
                <a:cubicBezTo>
                  <a:pt x="6587780" y="493497"/>
                  <a:pt x="6603853" y="507449"/>
                  <a:pt x="6607355" y="527340"/>
                </a:cubicBezTo>
                <a:cubicBezTo>
                  <a:pt x="6610858" y="547234"/>
                  <a:pt x="6637586" y="559307"/>
                  <a:pt x="6666751" y="554172"/>
                </a:cubicBezTo>
                <a:cubicBezTo>
                  <a:pt x="6696210" y="548984"/>
                  <a:pt x="6724023" y="568948"/>
                  <a:pt x="6729330" y="599087"/>
                </a:cubicBezTo>
                <a:cubicBezTo>
                  <a:pt x="6735274" y="632844"/>
                  <a:pt x="6713842" y="657748"/>
                  <a:pt x="6672601" y="665010"/>
                </a:cubicBezTo>
                <a:cubicBezTo>
                  <a:pt x="6636146" y="671430"/>
                  <a:pt x="6603686" y="661736"/>
                  <a:pt x="6600470" y="643474"/>
                </a:cubicBezTo>
                <a:cubicBezTo>
                  <a:pt x="6597253" y="625206"/>
                  <a:pt x="6582846" y="585791"/>
                  <a:pt x="6568453" y="555886"/>
                </a:cubicBezTo>
                <a:cubicBezTo>
                  <a:pt x="6554064" y="525979"/>
                  <a:pt x="6555494" y="499183"/>
                  <a:pt x="6571635" y="496340"/>
                </a:cubicBezTo>
                <a:close/>
                <a:moveTo>
                  <a:pt x="6856074" y="483544"/>
                </a:moveTo>
                <a:cubicBezTo>
                  <a:pt x="6871352" y="480854"/>
                  <a:pt x="6868311" y="510157"/>
                  <a:pt x="6849318" y="548659"/>
                </a:cubicBezTo>
                <a:cubicBezTo>
                  <a:pt x="6830324" y="587165"/>
                  <a:pt x="6811781" y="601616"/>
                  <a:pt x="6808111" y="580776"/>
                </a:cubicBezTo>
                <a:cubicBezTo>
                  <a:pt x="6804442" y="559937"/>
                  <a:pt x="6807483" y="530632"/>
                  <a:pt x="6814871" y="515661"/>
                </a:cubicBezTo>
                <a:cubicBezTo>
                  <a:pt x="6822255" y="500686"/>
                  <a:pt x="6840797" y="486234"/>
                  <a:pt x="6856074" y="483544"/>
                </a:cubicBezTo>
                <a:close/>
                <a:moveTo>
                  <a:pt x="5391317" y="128155"/>
                </a:moveTo>
                <a:cubicBezTo>
                  <a:pt x="5407180" y="137368"/>
                  <a:pt x="5415889" y="161553"/>
                  <a:pt x="5410669" y="181901"/>
                </a:cubicBezTo>
                <a:cubicBezTo>
                  <a:pt x="5405453" y="202247"/>
                  <a:pt x="5388202" y="211356"/>
                  <a:pt x="5372339" y="202143"/>
                </a:cubicBezTo>
                <a:cubicBezTo>
                  <a:pt x="5356476" y="192930"/>
                  <a:pt x="5347767" y="168745"/>
                  <a:pt x="5352987" y="148397"/>
                </a:cubicBezTo>
                <a:cubicBezTo>
                  <a:pt x="5355595" y="138225"/>
                  <a:pt x="5361212" y="130862"/>
                  <a:pt x="5368159" y="127192"/>
                </a:cubicBezTo>
                <a:cubicBezTo>
                  <a:pt x="5375107" y="123523"/>
                  <a:pt x="5383384" y="123550"/>
                  <a:pt x="5391317" y="128155"/>
                </a:cubicBezTo>
                <a:close/>
                <a:moveTo>
                  <a:pt x="6149745" y="292438"/>
                </a:moveTo>
                <a:cubicBezTo>
                  <a:pt x="6163134" y="294696"/>
                  <a:pt x="6176380" y="298074"/>
                  <a:pt x="6189152" y="302675"/>
                </a:cubicBezTo>
                <a:cubicBezTo>
                  <a:pt x="6226904" y="316279"/>
                  <a:pt x="6280975" y="331818"/>
                  <a:pt x="6309309" y="337210"/>
                </a:cubicBezTo>
                <a:cubicBezTo>
                  <a:pt x="6356098" y="346113"/>
                  <a:pt x="6357926" y="352888"/>
                  <a:pt x="6329231" y="411060"/>
                </a:cubicBezTo>
                <a:cubicBezTo>
                  <a:pt x="6309091" y="451886"/>
                  <a:pt x="6275623" y="469854"/>
                  <a:pt x="6236919" y="460613"/>
                </a:cubicBezTo>
                <a:cubicBezTo>
                  <a:pt x="6200780" y="451989"/>
                  <a:pt x="6171290" y="465255"/>
                  <a:pt x="6164074" y="493388"/>
                </a:cubicBezTo>
                <a:cubicBezTo>
                  <a:pt x="6154863" y="529305"/>
                  <a:pt x="6136668" y="533150"/>
                  <a:pt x="6088302" y="509408"/>
                </a:cubicBezTo>
                <a:cubicBezTo>
                  <a:pt x="6013447" y="472661"/>
                  <a:pt x="5926622" y="542384"/>
                  <a:pt x="5941565" y="627246"/>
                </a:cubicBezTo>
                <a:cubicBezTo>
                  <a:pt x="5952197" y="687627"/>
                  <a:pt x="5995808" y="690864"/>
                  <a:pt x="6010808" y="632385"/>
                </a:cubicBezTo>
                <a:cubicBezTo>
                  <a:pt x="6016318" y="610906"/>
                  <a:pt x="6049949" y="588204"/>
                  <a:pt x="6085545" y="581936"/>
                </a:cubicBezTo>
                <a:cubicBezTo>
                  <a:pt x="6132586" y="573653"/>
                  <a:pt x="6153741" y="590296"/>
                  <a:pt x="6163000" y="642876"/>
                </a:cubicBezTo>
                <a:cubicBezTo>
                  <a:pt x="6170290" y="684279"/>
                  <a:pt x="6193413" y="712101"/>
                  <a:pt x="6217073" y="707935"/>
                </a:cubicBezTo>
                <a:cubicBezTo>
                  <a:pt x="6239805" y="703932"/>
                  <a:pt x="6253899" y="718230"/>
                  <a:pt x="6248389" y="739710"/>
                </a:cubicBezTo>
                <a:cubicBezTo>
                  <a:pt x="6242331" y="763330"/>
                  <a:pt x="6281518" y="771167"/>
                  <a:pt x="6347554" y="759539"/>
                </a:cubicBezTo>
                <a:cubicBezTo>
                  <a:pt x="6407606" y="748964"/>
                  <a:pt x="6447459" y="726743"/>
                  <a:pt x="6436117" y="710154"/>
                </a:cubicBezTo>
                <a:cubicBezTo>
                  <a:pt x="6424777" y="693567"/>
                  <a:pt x="6393284" y="692626"/>
                  <a:pt x="6366131" y="708063"/>
                </a:cubicBezTo>
                <a:cubicBezTo>
                  <a:pt x="6334471" y="726063"/>
                  <a:pt x="6306932" y="715704"/>
                  <a:pt x="6289356" y="679184"/>
                </a:cubicBezTo>
                <a:cubicBezTo>
                  <a:pt x="6253421" y="604506"/>
                  <a:pt x="6274996" y="564432"/>
                  <a:pt x="6328273" y="606900"/>
                </a:cubicBezTo>
                <a:cubicBezTo>
                  <a:pt x="6356172" y="629139"/>
                  <a:pt x="6381343" y="626341"/>
                  <a:pt x="6402649" y="598631"/>
                </a:cubicBezTo>
                <a:cubicBezTo>
                  <a:pt x="6424658" y="570009"/>
                  <a:pt x="6453443" y="570017"/>
                  <a:pt x="6493573" y="598658"/>
                </a:cubicBezTo>
                <a:cubicBezTo>
                  <a:pt x="6556187" y="643350"/>
                  <a:pt x="6555153" y="722983"/>
                  <a:pt x="6491811" y="734137"/>
                </a:cubicBezTo>
                <a:cubicBezTo>
                  <a:pt x="6470799" y="737837"/>
                  <a:pt x="6456498" y="757282"/>
                  <a:pt x="6460031" y="777347"/>
                </a:cubicBezTo>
                <a:cubicBezTo>
                  <a:pt x="6464264" y="801388"/>
                  <a:pt x="6507011" y="792620"/>
                  <a:pt x="6585349" y="751652"/>
                </a:cubicBezTo>
                <a:cubicBezTo>
                  <a:pt x="6650740" y="717452"/>
                  <a:pt x="6858388" y="656725"/>
                  <a:pt x="7046789" y="616704"/>
                </a:cubicBezTo>
                <a:lnTo>
                  <a:pt x="7079869" y="609457"/>
                </a:lnTo>
                <a:lnTo>
                  <a:pt x="6438050" y="3394750"/>
                </a:lnTo>
                <a:lnTo>
                  <a:pt x="6430815" y="3388627"/>
                </a:lnTo>
                <a:cubicBezTo>
                  <a:pt x="6427009" y="3380534"/>
                  <a:pt x="6424317" y="3368791"/>
                  <a:pt x="6421579" y="3353245"/>
                </a:cubicBezTo>
                <a:cubicBezTo>
                  <a:pt x="6408777" y="3280543"/>
                  <a:pt x="6366206" y="3267177"/>
                  <a:pt x="6349904" y="3330742"/>
                </a:cubicBezTo>
                <a:cubicBezTo>
                  <a:pt x="6344599" y="3351426"/>
                  <a:pt x="6299207" y="3392652"/>
                  <a:pt x="6249035" y="3422355"/>
                </a:cubicBezTo>
                <a:cubicBezTo>
                  <a:pt x="6230156" y="3433531"/>
                  <a:pt x="6214652" y="3441916"/>
                  <a:pt x="6201572" y="3447512"/>
                </a:cubicBezTo>
                <a:lnTo>
                  <a:pt x="6199470" y="3448051"/>
                </a:lnTo>
                <a:lnTo>
                  <a:pt x="6132080" y="3432522"/>
                </a:lnTo>
                <a:lnTo>
                  <a:pt x="6123873" y="3422655"/>
                </a:lnTo>
                <a:cubicBezTo>
                  <a:pt x="6101542" y="3387318"/>
                  <a:pt x="6079615" y="3381866"/>
                  <a:pt x="6059768" y="3406704"/>
                </a:cubicBezTo>
                <a:lnTo>
                  <a:pt x="6050618" y="3413751"/>
                </a:lnTo>
                <a:lnTo>
                  <a:pt x="0" y="2019497"/>
                </a:lnTo>
                <a:lnTo>
                  <a:pt x="34464" y="2009186"/>
                </a:lnTo>
                <a:cubicBezTo>
                  <a:pt x="142204" y="1980680"/>
                  <a:pt x="257988" y="1947866"/>
                  <a:pt x="291763" y="1936265"/>
                </a:cubicBezTo>
                <a:cubicBezTo>
                  <a:pt x="325540" y="1924664"/>
                  <a:pt x="377220" y="1929303"/>
                  <a:pt x="406607" y="1946573"/>
                </a:cubicBezTo>
                <a:cubicBezTo>
                  <a:pt x="447341" y="1970512"/>
                  <a:pt x="490831" y="1954950"/>
                  <a:pt x="589634" y="1881079"/>
                </a:cubicBezTo>
                <a:cubicBezTo>
                  <a:pt x="660910" y="1827786"/>
                  <a:pt x="736880" y="1779626"/>
                  <a:pt x="758449" y="1774055"/>
                </a:cubicBezTo>
                <a:cubicBezTo>
                  <a:pt x="780019" y="1768486"/>
                  <a:pt x="807443" y="1749580"/>
                  <a:pt x="819390" y="1732051"/>
                </a:cubicBezTo>
                <a:cubicBezTo>
                  <a:pt x="831337" y="1714516"/>
                  <a:pt x="916583" y="1674698"/>
                  <a:pt x="1008824" y="1643566"/>
                </a:cubicBezTo>
                <a:cubicBezTo>
                  <a:pt x="1206003" y="1577016"/>
                  <a:pt x="1264158" y="1551502"/>
                  <a:pt x="1371077" y="1484627"/>
                </a:cubicBezTo>
                <a:cubicBezTo>
                  <a:pt x="1539346" y="1379380"/>
                  <a:pt x="1837402" y="1258046"/>
                  <a:pt x="2013504" y="1223104"/>
                </a:cubicBezTo>
                <a:cubicBezTo>
                  <a:pt x="2114649" y="1203037"/>
                  <a:pt x="2203718" y="1179058"/>
                  <a:pt x="2211437" y="1169818"/>
                </a:cubicBezTo>
                <a:cubicBezTo>
                  <a:pt x="2271296" y="1098172"/>
                  <a:pt x="2382840" y="1045948"/>
                  <a:pt x="2650629" y="964181"/>
                </a:cubicBezTo>
                <a:cubicBezTo>
                  <a:pt x="2820954" y="912174"/>
                  <a:pt x="2962835" y="864503"/>
                  <a:pt x="2965922" y="858248"/>
                </a:cubicBezTo>
                <a:cubicBezTo>
                  <a:pt x="2969007" y="851990"/>
                  <a:pt x="3013689" y="839448"/>
                  <a:pt x="3065213" y="830375"/>
                </a:cubicBezTo>
                <a:cubicBezTo>
                  <a:pt x="3175582" y="810941"/>
                  <a:pt x="3209801" y="891266"/>
                  <a:pt x="3101710" y="916043"/>
                </a:cubicBezTo>
                <a:cubicBezTo>
                  <a:pt x="2985958" y="942576"/>
                  <a:pt x="2916142" y="987667"/>
                  <a:pt x="2923766" y="1030964"/>
                </a:cubicBezTo>
                <a:cubicBezTo>
                  <a:pt x="2928903" y="1060139"/>
                  <a:pt x="2948956" y="1056966"/>
                  <a:pt x="2996899" y="1019386"/>
                </a:cubicBezTo>
                <a:cubicBezTo>
                  <a:pt x="3105314" y="934421"/>
                  <a:pt x="3284600" y="885812"/>
                  <a:pt x="4033969" y="738228"/>
                </a:cubicBezTo>
                <a:cubicBezTo>
                  <a:pt x="4928812" y="561989"/>
                  <a:pt x="5052029" y="543160"/>
                  <a:pt x="5058801" y="581618"/>
                </a:cubicBezTo>
                <a:cubicBezTo>
                  <a:pt x="5064662" y="614902"/>
                  <a:pt x="5152284" y="582645"/>
                  <a:pt x="5287859" y="497299"/>
                </a:cubicBezTo>
                <a:cubicBezTo>
                  <a:pt x="5382513" y="437711"/>
                  <a:pt x="5575187" y="409433"/>
                  <a:pt x="5583030" y="453973"/>
                </a:cubicBezTo>
                <a:cubicBezTo>
                  <a:pt x="5585848" y="469976"/>
                  <a:pt x="5612016" y="478868"/>
                  <a:pt x="5641181" y="473733"/>
                </a:cubicBezTo>
                <a:cubicBezTo>
                  <a:pt x="5670345" y="468597"/>
                  <a:pt x="5691341" y="448121"/>
                  <a:pt x="5687838" y="428229"/>
                </a:cubicBezTo>
                <a:cubicBezTo>
                  <a:pt x="5684336" y="408335"/>
                  <a:pt x="5704338" y="388033"/>
                  <a:pt x="5732287" y="383112"/>
                </a:cubicBezTo>
                <a:cubicBezTo>
                  <a:pt x="5760234" y="378190"/>
                  <a:pt x="5784756" y="386457"/>
                  <a:pt x="5786774" y="401484"/>
                </a:cubicBezTo>
                <a:cubicBezTo>
                  <a:pt x="5788795" y="416510"/>
                  <a:pt x="5809856" y="413201"/>
                  <a:pt x="5833577" y="394130"/>
                </a:cubicBezTo>
                <a:cubicBezTo>
                  <a:pt x="5857455" y="374933"/>
                  <a:pt x="5896582" y="375298"/>
                  <a:pt x="5921227" y="394944"/>
                </a:cubicBezTo>
                <a:cubicBezTo>
                  <a:pt x="5956001" y="422664"/>
                  <a:pt x="5964619" y="418125"/>
                  <a:pt x="5960598" y="374220"/>
                </a:cubicBezTo>
                <a:cubicBezTo>
                  <a:pt x="5957536" y="340779"/>
                  <a:pt x="5989130" y="313689"/>
                  <a:pt x="6034262" y="299562"/>
                </a:cubicBezTo>
                <a:cubicBezTo>
                  <a:pt x="6068110" y="288966"/>
                  <a:pt x="6109575" y="285662"/>
                  <a:pt x="6149745" y="292438"/>
                </a:cubicBezTo>
                <a:close/>
                <a:moveTo>
                  <a:pt x="7092576" y="411019"/>
                </a:moveTo>
                <a:lnTo>
                  <a:pt x="7041376" y="469540"/>
                </a:lnTo>
                <a:cubicBezTo>
                  <a:pt x="7013216" y="501725"/>
                  <a:pt x="6987558" y="513193"/>
                  <a:pt x="6984358" y="495021"/>
                </a:cubicBezTo>
                <a:cubicBezTo>
                  <a:pt x="6981159" y="476849"/>
                  <a:pt x="7004199" y="450515"/>
                  <a:pt x="7035559" y="436502"/>
                </a:cubicBezTo>
                <a:close/>
                <a:moveTo>
                  <a:pt x="6968407" y="240025"/>
                </a:moveTo>
                <a:cubicBezTo>
                  <a:pt x="6982126" y="237609"/>
                  <a:pt x="6996221" y="251909"/>
                  <a:pt x="6999724" y="271801"/>
                </a:cubicBezTo>
                <a:cubicBezTo>
                  <a:pt x="7003226" y="291693"/>
                  <a:pt x="6987490" y="311243"/>
                  <a:pt x="6964756" y="315246"/>
                </a:cubicBezTo>
                <a:cubicBezTo>
                  <a:pt x="6942024" y="319249"/>
                  <a:pt x="6927931" y="304951"/>
                  <a:pt x="6933440" y="283472"/>
                </a:cubicBezTo>
                <a:cubicBezTo>
                  <a:pt x="6938951" y="261993"/>
                  <a:pt x="6954685" y="242441"/>
                  <a:pt x="6968407" y="240025"/>
                </a:cubicBezTo>
                <a:close/>
                <a:moveTo>
                  <a:pt x="6034656" y="5213"/>
                </a:moveTo>
                <a:cubicBezTo>
                  <a:pt x="6045422" y="10077"/>
                  <a:pt x="6052979" y="18068"/>
                  <a:pt x="6054730" y="28014"/>
                </a:cubicBezTo>
                <a:cubicBezTo>
                  <a:pt x="6058233" y="47906"/>
                  <a:pt x="6037237" y="68383"/>
                  <a:pt x="6008073" y="73519"/>
                </a:cubicBezTo>
                <a:cubicBezTo>
                  <a:pt x="5978908" y="78654"/>
                  <a:pt x="5952180" y="66581"/>
                  <a:pt x="5948677" y="46689"/>
                </a:cubicBezTo>
                <a:cubicBezTo>
                  <a:pt x="5945175" y="26797"/>
                  <a:pt x="5966170" y="6319"/>
                  <a:pt x="5995335" y="1183"/>
                </a:cubicBezTo>
                <a:cubicBezTo>
                  <a:pt x="6009918" y="-1384"/>
                  <a:pt x="6023891" y="350"/>
                  <a:pt x="6034656" y="5213"/>
                </a:cubicBezTo>
                <a:close/>
                <a:moveTo>
                  <a:pt x="6698785" y="152449"/>
                </a:moveTo>
                <a:cubicBezTo>
                  <a:pt x="6701975" y="151651"/>
                  <a:pt x="6704148" y="152516"/>
                  <a:pt x="6705326" y="155090"/>
                </a:cubicBezTo>
                <a:cubicBezTo>
                  <a:pt x="6707684" y="160239"/>
                  <a:pt x="6706056" y="172225"/>
                  <a:pt x="6700617" y="191422"/>
                </a:cubicBezTo>
                <a:cubicBezTo>
                  <a:pt x="6688599" y="233844"/>
                  <a:pt x="6699499" y="242456"/>
                  <a:pt x="6748251" y="229078"/>
                </a:cubicBezTo>
                <a:cubicBezTo>
                  <a:pt x="6823080" y="208540"/>
                  <a:pt x="6852275" y="300338"/>
                  <a:pt x="6789278" y="358087"/>
                </a:cubicBezTo>
                <a:cubicBezTo>
                  <a:pt x="6760548" y="384425"/>
                  <a:pt x="6740084" y="379519"/>
                  <a:pt x="6722011" y="341965"/>
                </a:cubicBezTo>
                <a:cubicBezTo>
                  <a:pt x="6688970" y="273303"/>
                  <a:pt x="6645659" y="279153"/>
                  <a:pt x="6658236" y="350579"/>
                </a:cubicBezTo>
                <a:cubicBezTo>
                  <a:pt x="6664180" y="384335"/>
                  <a:pt x="6642748" y="409240"/>
                  <a:pt x="6601506" y="416502"/>
                </a:cubicBezTo>
                <a:cubicBezTo>
                  <a:pt x="6565051" y="422921"/>
                  <a:pt x="6532231" y="411183"/>
                  <a:pt x="6528575" y="390419"/>
                </a:cubicBezTo>
                <a:cubicBezTo>
                  <a:pt x="6521852" y="352237"/>
                  <a:pt x="6435828" y="330641"/>
                  <a:pt x="6411793" y="361104"/>
                </a:cubicBezTo>
                <a:cubicBezTo>
                  <a:pt x="6404623" y="370190"/>
                  <a:pt x="6394714" y="354668"/>
                  <a:pt x="6389772" y="326606"/>
                </a:cubicBezTo>
                <a:cubicBezTo>
                  <a:pt x="6382725" y="286586"/>
                  <a:pt x="6412021" y="274516"/>
                  <a:pt x="6525700" y="270599"/>
                </a:cubicBezTo>
                <a:cubicBezTo>
                  <a:pt x="6624795" y="267185"/>
                  <a:pt x="6668314" y="252576"/>
                  <a:pt x="6663349" y="224382"/>
                </a:cubicBezTo>
                <a:cubicBezTo>
                  <a:pt x="6659357" y="201706"/>
                  <a:pt x="6669615" y="172637"/>
                  <a:pt x="6686143" y="159784"/>
                </a:cubicBezTo>
                <a:cubicBezTo>
                  <a:pt x="6691389" y="155708"/>
                  <a:pt x="6695595" y="153247"/>
                  <a:pt x="6698785" y="152449"/>
                </a:cubicBezTo>
                <a:close/>
                <a:moveTo>
                  <a:pt x="7182569" y="163774"/>
                </a:moveTo>
                <a:lnTo>
                  <a:pt x="7164639" y="241585"/>
                </a:lnTo>
                <a:lnTo>
                  <a:pt x="7158893" y="245444"/>
                </a:lnTo>
                <a:cubicBezTo>
                  <a:pt x="7119341" y="262768"/>
                  <a:pt x="7092678" y="246958"/>
                  <a:pt x="7114147" y="203437"/>
                </a:cubicBezTo>
                <a:cubicBezTo>
                  <a:pt x="7118578" y="194456"/>
                  <a:pt x="7135386" y="183643"/>
                  <a:pt x="7156050" y="174154"/>
                </a:cubicBezTo>
                <a:close/>
              </a:path>
            </a:pathLst>
          </a:custGeom>
        </p:spPr>
      </p:pic>
      <p:cxnSp>
        <p:nvCxnSpPr>
          <p:cNvPr id="30" name="直接连接符 29"/>
          <p:cNvCxnSpPr/>
          <p:nvPr/>
        </p:nvCxnSpPr>
        <p:spPr>
          <a:xfrm>
            <a:off x="4502692" y="1845000"/>
            <a:ext cx="0" cy="3350299"/>
          </a:xfrm>
          <a:prstGeom prst="line">
            <a:avLst/>
          </a:prstGeom>
          <a:ln>
            <a:solidFill>
              <a:srgbClr val="000000">
                <a:alpha val="12000"/>
              </a:srgbClr>
            </a:solidFill>
          </a:ln>
        </p:spPr>
        <p:style>
          <a:lnRef idx="1">
            <a:schemeClr val="accent1"/>
          </a:lnRef>
          <a:fillRef idx="0">
            <a:schemeClr val="accent1"/>
          </a:fillRef>
          <a:effectRef idx="0">
            <a:schemeClr val="accent1"/>
          </a:effectRef>
          <a:fontRef idx="minor">
            <a:schemeClr val="tx1"/>
          </a:fontRef>
        </p:style>
      </p:cxnSp>
      <p:pic>
        <p:nvPicPr>
          <p:cNvPr id="43" name="图片 42"/>
          <p:cNvPicPr>
            <a:picLocks noChangeAspect="1"/>
          </p:cNvPicPr>
          <p:nvPr/>
        </p:nvPicPr>
        <p:blipFill>
          <a:blip r:embed="rId3"/>
          <a:stretch>
            <a:fillRect/>
          </a:stretch>
        </p:blipFill>
        <p:spPr>
          <a:xfrm>
            <a:off x="10907841" y="127000"/>
            <a:ext cx="900904" cy="815600"/>
          </a:xfrm>
          <a:prstGeom prst="rect">
            <a:avLst/>
          </a:prstGeom>
        </p:spPr>
      </p:pic>
      <p:pic>
        <p:nvPicPr>
          <p:cNvPr id="47" name="图片 46" descr="山上的轨道上行驶&#10;&#10;描述已自动生成"/>
          <p:cNvPicPr>
            <a:picLocks noChangeAspect="1"/>
          </p:cNvPicPr>
          <p:nvPr/>
        </p:nvPicPr>
        <p:blipFill>
          <a:blip r:embed="rId4" cstate="print">
            <a:extLst>
              <a:ext uri="{28A0092B-C50C-407E-A947-70E740481C1C}">
                <a14:useLocalDpi xmlns:a14="http://schemas.microsoft.com/office/drawing/2010/main" val="0"/>
              </a:ext>
            </a:extLst>
          </a:blip>
          <a:srcRect l="59359" t="19694" r="18097" b="50247"/>
          <a:stretch>
            <a:fillRect/>
          </a:stretch>
        </p:blipFill>
        <p:spPr>
          <a:xfrm>
            <a:off x="2398800" y="2379070"/>
            <a:ext cx="914400" cy="914400"/>
          </a:xfrm>
          <a:custGeom>
            <a:avLst/>
            <a:gdLst>
              <a:gd name="connsiteX0" fmla="*/ 457200 w 914400"/>
              <a:gd name="connsiteY0" fmla="*/ 0 h 914400"/>
              <a:gd name="connsiteX1" fmla="*/ 914400 w 914400"/>
              <a:gd name="connsiteY1" fmla="*/ 457200 h 914400"/>
              <a:gd name="connsiteX2" fmla="*/ 457200 w 914400"/>
              <a:gd name="connsiteY2" fmla="*/ 914400 h 914400"/>
              <a:gd name="connsiteX3" fmla="*/ 0 w 914400"/>
              <a:gd name="connsiteY3" fmla="*/ 457200 h 914400"/>
              <a:gd name="connsiteX4" fmla="*/ 457200 w 914400"/>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914400">
                <a:moveTo>
                  <a:pt x="457200" y="0"/>
                </a:moveTo>
                <a:cubicBezTo>
                  <a:pt x="709705" y="0"/>
                  <a:pt x="914400" y="204695"/>
                  <a:pt x="914400" y="457200"/>
                </a:cubicBezTo>
                <a:cubicBezTo>
                  <a:pt x="914400" y="709705"/>
                  <a:pt x="709705" y="914400"/>
                  <a:pt x="457200" y="914400"/>
                </a:cubicBezTo>
                <a:cubicBezTo>
                  <a:pt x="204695" y="914400"/>
                  <a:pt x="0" y="709705"/>
                  <a:pt x="0" y="457200"/>
                </a:cubicBezTo>
                <a:cubicBezTo>
                  <a:pt x="0" y="204695"/>
                  <a:pt x="204695" y="0"/>
                  <a:pt x="457200" y="0"/>
                </a:cubicBezTo>
                <a:close/>
              </a:path>
            </a:pathLst>
          </a:custGeom>
          <a:ln w="19050">
            <a:solidFill>
              <a:srgbClr val="000000"/>
            </a:solidFill>
          </a:ln>
        </p:spPr>
      </p:pic>
      <p:pic>
        <p:nvPicPr>
          <p:cNvPr id="48" name="图片 47" descr="山上的轨道上行驶&#10;&#10;描述已自动生成"/>
          <p:cNvPicPr>
            <a:picLocks noChangeAspect="1"/>
          </p:cNvPicPr>
          <p:nvPr/>
        </p:nvPicPr>
        <p:blipFill>
          <a:blip r:embed="rId4" cstate="print">
            <a:extLst>
              <a:ext uri="{28A0092B-C50C-407E-A947-70E740481C1C}">
                <a14:useLocalDpi xmlns:a14="http://schemas.microsoft.com/office/drawing/2010/main" val="0"/>
              </a:ext>
            </a:extLst>
          </a:blip>
          <a:srcRect l="59359" t="19694" r="18097" b="50247"/>
          <a:stretch>
            <a:fillRect/>
          </a:stretch>
        </p:blipFill>
        <p:spPr>
          <a:xfrm>
            <a:off x="5703385" y="1741597"/>
            <a:ext cx="914400" cy="914400"/>
          </a:xfrm>
          <a:custGeom>
            <a:avLst/>
            <a:gdLst>
              <a:gd name="connsiteX0" fmla="*/ 457200 w 914400"/>
              <a:gd name="connsiteY0" fmla="*/ 0 h 914400"/>
              <a:gd name="connsiteX1" fmla="*/ 914400 w 914400"/>
              <a:gd name="connsiteY1" fmla="*/ 457200 h 914400"/>
              <a:gd name="connsiteX2" fmla="*/ 457200 w 914400"/>
              <a:gd name="connsiteY2" fmla="*/ 914400 h 914400"/>
              <a:gd name="connsiteX3" fmla="*/ 0 w 914400"/>
              <a:gd name="connsiteY3" fmla="*/ 457200 h 914400"/>
              <a:gd name="connsiteX4" fmla="*/ 457200 w 914400"/>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914400">
                <a:moveTo>
                  <a:pt x="457200" y="0"/>
                </a:moveTo>
                <a:cubicBezTo>
                  <a:pt x="709705" y="0"/>
                  <a:pt x="914400" y="204695"/>
                  <a:pt x="914400" y="457200"/>
                </a:cubicBezTo>
                <a:cubicBezTo>
                  <a:pt x="914400" y="709705"/>
                  <a:pt x="709705" y="914400"/>
                  <a:pt x="457200" y="914400"/>
                </a:cubicBezTo>
                <a:cubicBezTo>
                  <a:pt x="204695" y="914400"/>
                  <a:pt x="0" y="709705"/>
                  <a:pt x="0" y="457200"/>
                </a:cubicBezTo>
                <a:cubicBezTo>
                  <a:pt x="0" y="204695"/>
                  <a:pt x="204695" y="0"/>
                  <a:pt x="457200" y="0"/>
                </a:cubicBezTo>
                <a:close/>
              </a:path>
            </a:pathLst>
          </a:custGeom>
          <a:ln w="19050">
            <a:solidFill>
              <a:srgbClr val="000000"/>
            </a:solidFill>
          </a:ln>
        </p:spPr>
      </p:pic>
      <p:sp>
        <p:nvSpPr>
          <p:cNvPr id="49" name="文本框 48"/>
          <p:cNvSpPr txBox="1"/>
          <p:nvPr/>
        </p:nvSpPr>
        <p:spPr>
          <a:xfrm>
            <a:off x="7609945" y="1828026"/>
            <a:ext cx="4198800" cy="738664"/>
          </a:xfrm>
          <a:prstGeom prst="rect">
            <a:avLst/>
          </a:prstGeom>
          <a:noFill/>
        </p:spPr>
        <p:txBody>
          <a:bodyPr wrap="square" lIns="0" tIns="0" rIns="0" bIns="0" rtlCol="0">
            <a:spAutoFit/>
          </a:bodyPr>
          <a:lstStyle/>
          <a:p>
            <a:pPr algn="r"/>
            <a:r>
              <a:rPr lang="en-US" altLang="zh-CN" sz="2400" b="1" spc="300">
                <a:gradFill>
                  <a:gsLst>
                    <a:gs pos="0">
                      <a:srgbClr val="000000">
                        <a:alpha val="0"/>
                      </a:srgbClr>
                    </a:gs>
                    <a:gs pos="100000">
                      <a:schemeClr val="tx1">
                        <a:alpha val="34000"/>
                      </a:schemeClr>
                    </a:gs>
                  </a:gsLst>
                  <a:lin ang="0" scaled="0"/>
                </a:gradFill>
                <a:latin typeface="+mj-ea"/>
                <a:ea typeface="+mj-ea"/>
              </a:rPr>
              <a:t>ANALYSIS OF THE DIFFICULTIES</a:t>
            </a:r>
            <a:endParaRPr lang="zh-CN" altLang="en-US" sz="2400" b="1" spc="300">
              <a:gradFill>
                <a:gsLst>
                  <a:gs pos="0">
                    <a:srgbClr val="000000">
                      <a:alpha val="0"/>
                    </a:srgbClr>
                  </a:gs>
                  <a:gs pos="100000">
                    <a:schemeClr val="tx1">
                      <a:alpha val="34000"/>
                    </a:schemeClr>
                  </a:gs>
                </a:gsLst>
                <a:lin ang="0" scaled="0"/>
              </a:gradFill>
              <a:latin typeface="+mj-ea"/>
              <a:ea typeface="+mj-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96508" y="121836"/>
            <a:ext cx="694336" cy="690964"/>
          </a:xfrm>
          <a:prstGeom prst="rect">
            <a:avLst/>
          </a:prstGeom>
        </p:spPr>
      </p:pic>
      <p:sp>
        <p:nvSpPr>
          <p:cNvPr id="7" name="文本框 6"/>
          <p:cNvSpPr txBox="1"/>
          <p:nvPr/>
        </p:nvSpPr>
        <p:spPr>
          <a:xfrm>
            <a:off x="389788" y="282652"/>
            <a:ext cx="307777" cy="369332"/>
          </a:xfrm>
          <a:prstGeom prst="rect">
            <a:avLst/>
          </a:prstGeom>
          <a:noFill/>
        </p:spPr>
        <p:txBody>
          <a:bodyPr wrap="none" lIns="0" tIns="0" rIns="0" bIns="0" rtlCol="0" anchor="ctr" anchorCtr="0">
            <a:spAutoFit/>
          </a:bodyPr>
          <a:lstStyle/>
          <a:p>
            <a:pPr algn="l"/>
            <a:r>
              <a:rPr lang="zh-CN" altLang="en-US" sz="2400" kern="100">
                <a:solidFill>
                  <a:srgbClr val="000000"/>
                </a:solidFill>
                <a:effectLst/>
                <a:latin typeface="+mj-ea"/>
                <a:ea typeface="+mj-ea"/>
              </a:rPr>
              <a:t>叁</a:t>
            </a:r>
            <a:endParaRPr lang="zh-CN" altLang="en-US" sz="2400" kern="100" dirty="0">
              <a:solidFill>
                <a:srgbClr val="000000"/>
              </a:solidFill>
              <a:effectLst/>
              <a:latin typeface="+mj-ea"/>
              <a:ea typeface="+mj-ea"/>
            </a:endParaRPr>
          </a:p>
        </p:txBody>
      </p:sp>
      <p:sp>
        <p:nvSpPr>
          <p:cNvPr id="8" name="文本框 7"/>
          <p:cNvSpPr txBox="1"/>
          <p:nvPr/>
        </p:nvSpPr>
        <p:spPr>
          <a:xfrm>
            <a:off x="972257" y="127000"/>
            <a:ext cx="1883743" cy="453650"/>
          </a:xfrm>
          <a:prstGeom prst="rect">
            <a:avLst/>
          </a:prstGeom>
          <a:noFill/>
        </p:spPr>
        <p:txBody>
          <a:bodyPr wrap="square" rtlCol="0" anchor="ctr" anchorCtr="0">
            <a:spAutoFit/>
          </a:bodyPr>
          <a:lstStyle/>
          <a:p>
            <a:pPr algn="dist" fontAlgn="auto">
              <a:lnSpc>
                <a:spcPct val="130000"/>
              </a:lnSpc>
            </a:pPr>
            <a:r>
              <a:rPr lang="zh-CN" altLang="en-US" sz="2000" spc="300">
                <a:ln w="9525">
                  <a:noFill/>
                </a:ln>
                <a:solidFill>
                  <a:srgbClr val="000000"/>
                </a:solidFill>
                <a:latin typeface="思源宋体 CN Heavy" panose="02020900000000000000" pitchFamily="18" charset="-122"/>
                <a:ea typeface="思源宋体 CN Heavy" panose="02020900000000000000" pitchFamily="18" charset="-122"/>
              </a:rPr>
              <a:t>难点解析</a:t>
            </a:r>
            <a:endParaRPr lang="zh-CN" altLang="en-US" sz="20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1056000" y="580651"/>
            <a:ext cx="3600000" cy="169277"/>
          </a:xfrm>
          <a:prstGeom prst="rect">
            <a:avLst/>
          </a:prstGeom>
          <a:noFill/>
        </p:spPr>
        <p:txBody>
          <a:bodyPr wrap="square" lIns="0" tIns="0" rIns="0" bIns="0" rtlCol="0">
            <a:spAutoFit/>
          </a:bodyPr>
          <a:lstStyle/>
          <a:p>
            <a:r>
              <a:rPr lang="en-US" altLang="zh-CN" sz="1100" spc="300">
                <a:solidFill>
                  <a:schemeClr val="tx1">
                    <a:alpha val="34000"/>
                  </a:schemeClr>
                </a:solidFill>
                <a:latin typeface="+mj-ea"/>
                <a:ea typeface="+mj-ea"/>
              </a:rPr>
              <a:t>ANALYSIS OF THE DIFFICULTIES</a:t>
            </a:r>
            <a:endParaRPr lang="zh-CN" altLang="en-US" sz="1100" spc="300">
              <a:solidFill>
                <a:schemeClr val="tx1">
                  <a:alpha val="34000"/>
                </a:schemeClr>
              </a:solidFill>
              <a:latin typeface="+mj-ea"/>
              <a:ea typeface="+mj-ea"/>
            </a:endParaRPr>
          </a:p>
        </p:txBody>
      </p:sp>
      <p:sp>
        <p:nvSpPr>
          <p:cNvPr id="10" name="任意多边形: 形状 9"/>
          <p:cNvSpPr/>
          <p:nvPr/>
        </p:nvSpPr>
        <p:spPr>
          <a:xfrm>
            <a:off x="1002190" y="1197000"/>
            <a:ext cx="7372750" cy="2966534"/>
          </a:xfrm>
          <a:custGeom>
            <a:avLst/>
            <a:gdLst>
              <a:gd name="connsiteX0" fmla="*/ 3007877 w 6963476"/>
              <a:gd name="connsiteY0" fmla="*/ 2199802 h 2801858"/>
              <a:gd name="connsiteX1" fmla="*/ 3029499 w 6963476"/>
              <a:gd name="connsiteY1" fmla="*/ 2203363 h 2801858"/>
              <a:gd name="connsiteX2" fmla="*/ 3026311 w 6963476"/>
              <a:gd name="connsiteY2" fmla="*/ 2220787 h 2801858"/>
              <a:gd name="connsiteX3" fmla="*/ 2991859 w 6963476"/>
              <a:gd name="connsiteY3" fmla="*/ 2226651 h 2801858"/>
              <a:gd name="connsiteX4" fmla="*/ 2995046 w 6963476"/>
              <a:gd name="connsiteY4" fmla="*/ 2209228 h 2801858"/>
              <a:gd name="connsiteX5" fmla="*/ 3007877 w 6963476"/>
              <a:gd name="connsiteY5" fmla="*/ 2199802 h 2801858"/>
              <a:gd name="connsiteX6" fmla="*/ 3191742 w 6963476"/>
              <a:gd name="connsiteY6" fmla="*/ 2155488 h 2801858"/>
              <a:gd name="connsiteX7" fmla="*/ 3144466 w 6963476"/>
              <a:gd name="connsiteY7" fmla="*/ 2215335 h 2801858"/>
              <a:gd name="connsiteX8" fmla="*/ 3131766 w 6963476"/>
              <a:gd name="connsiteY8" fmla="*/ 2168280 h 2801858"/>
              <a:gd name="connsiteX9" fmla="*/ 3191742 w 6963476"/>
              <a:gd name="connsiteY9" fmla="*/ 2155488 h 2801858"/>
              <a:gd name="connsiteX10" fmla="*/ 4707138 w 6963476"/>
              <a:gd name="connsiteY10" fmla="*/ 1965464 h 2801858"/>
              <a:gd name="connsiteX11" fmla="*/ 4713125 w 6963476"/>
              <a:gd name="connsiteY11" fmla="*/ 1981098 h 2801858"/>
              <a:gd name="connsiteX12" fmla="*/ 4703700 w 6963476"/>
              <a:gd name="connsiteY12" fmla="*/ 2007885 h 2801858"/>
              <a:gd name="connsiteX13" fmla="*/ 4698616 w 6963476"/>
              <a:gd name="connsiteY13" fmla="*/ 1981098 h 2801858"/>
              <a:gd name="connsiteX14" fmla="*/ 4707138 w 6963476"/>
              <a:gd name="connsiteY14" fmla="*/ 1965464 h 2801858"/>
              <a:gd name="connsiteX15" fmla="*/ 4247513 w 6963476"/>
              <a:gd name="connsiteY15" fmla="*/ 1964550 h 2801858"/>
              <a:gd name="connsiteX16" fmla="*/ 4258891 w 6963476"/>
              <a:gd name="connsiteY16" fmla="*/ 1996731 h 2801858"/>
              <a:gd name="connsiteX17" fmla="*/ 4268416 w 6963476"/>
              <a:gd name="connsiteY17" fmla="*/ 2020959 h 2801858"/>
              <a:gd name="connsiteX18" fmla="*/ 4249427 w 6963476"/>
              <a:gd name="connsiteY18" fmla="*/ 2041310 h 2801858"/>
              <a:gd name="connsiteX19" fmla="*/ 4221253 w 6963476"/>
              <a:gd name="connsiteY19" fmla="*/ 1995754 h 2801858"/>
              <a:gd name="connsiteX20" fmla="*/ 4247513 w 6963476"/>
              <a:gd name="connsiteY20" fmla="*/ 1964550 h 2801858"/>
              <a:gd name="connsiteX21" fmla="*/ 4761291 w 6963476"/>
              <a:gd name="connsiteY21" fmla="*/ 1963266 h 2801858"/>
              <a:gd name="connsiteX22" fmla="*/ 4773241 w 6963476"/>
              <a:gd name="connsiteY22" fmla="*/ 1985576 h 2801858"/>
              <a:gd name="connsiteX23" fmla="*/ 4753441 w 6963476"/>
              <a:gd name="connsiteY23" fmla="*/ 2007885 h 2801858"/>
              <a:gd name="connsiteX24" fmla="*/ 4741491 w 6963476"/>
              <a:gd name="connsiteY24" fmla="*/ 1985576 h 2801858"/>
              <a:gd name="connsiteX25" fmla="*/ 4761291 w 6963476"/>
              <a:gd name="connsiteY25" fmla="*/ 1963266 h 2801858"/>
              <a:gd name="connsiteX26" fmla="*/ 4611951 w 6963476"/>
              <a:gd name="connsiteY26" fmla="*/ 1963266 h 2801858"/>
              <a:gd name="connsiteX27" fmla="*/ 4627191 w 6963476"/>
              <a:gd name="connsiteY27" fmla="*/ 1990038 h 2801858"/>
              <a:gd name="connsiteX28" fmla="*/ 4611951 w 6963476"/>
              <a:gd name="connsiteY28" fmla="*/ 1990038 h 2801858"/>
              <a:gd name="connsiteX29" fmla="*/ 4611951 w 6963476"/>
              <a:gd name="connsiteY29" fmla="*/ 1963266 h 2801858"/>
              <a:gd name="connsiteX30" fmla="*/ 4532691 w 6963476"/>
              <a:gd name="connsiteY30" fmla="*/ 1963266 h 2801858"/>
              <a:gd name="connsiteX31" fmla="*/ 4557213 w 6963476"/>
              <a:gd name="connsiteY31" fmla="*/ 1985940 h 2801858"/>
              <a:gd name="connsiteX32" fmla="*/ 4537414 w 6963476"/>
              <a:gd name="connsiteY32" fmla="*/ 1995779 h 2801858"/>
              <a:gd name="connsiteX33" fmla="*/ 4525591 w 6963476"/>
              <a:gd name="connsiteY33" fmla="*/ 2007886 h 2801858"/>
              <a:gd name="connsiteX34" fmla="*/ 4512891 w 6963476"/>
              <a:gd name="connsiteY34" fmla="*/ 2019041 h 2801858"/>
              <a:gd name="connsiteX35" fmla="*/ 4500191 w 6963476"/>
              <a:gd name="connsiteY35" fmla="*/ 1984259 h 2801858"/>
              <a:gd name="connsiteX36" fmla="*/ 4532691 w 6963476"/>
              <a:gd name="connsiteY36" fmla="*/ 1963266 h 2801858"/>
              <a:gd name="connsiteX37" fmla="*/ 4382462 w 6963476"/>
              <a:gd name="connsiteY37" fmla="*/ 1949991 h 2801858"/>
              <a:gd name="connsiteX38" fmla="*/ 4396087 w 6963476"/>
              <a:gd name="connsiteY38" fmla="*/ 1972159 h 2801858"/>
              <a:gd name="connsiteX39" fmla="*/ 4322391 w 6963476"/>
              <a:gd name="connsiteY39" fmla="*/ 2006001 h 2801858"/>
              <a:gd name="connsiteX40" fmla="*/ 4344616 w 6963476"/>
              <a:gd name="connsiteY40" fmla="*/ 1967633 h 2801858"/>
              <a:gd name="connsiteX41" fmla="*/ 4382462 w 6963476"/>
              <a:gd name="connsiteY41" fmla="*/ 1949991 h 2801858"/>
              <a:gd name="connsiteX42" fmla="*/ 5658517 w 6963476"/>
              <a:gd name="connsiteY42" fmla="*/ 1874467 h 2801858"/>
              <a:gd name="connsiteX43" fmla="*/ 5693991 w 6963476"/>
              <a:gd name="connsiteY43" fmla="*/ 1893950 h 2801858"/>
              <a:gd name="connsiteX44" fmla="*/ 5629452 w 6963476"/>
              <a:gd name="connsiteY44" fmla="*/ 1940956 h 2801858"/>
              <a:gd name="connsiteX45" fmla="*/ 5613558 w 6963476"/>
              <a:gd name="connsiteY45" fmla="*/ 1888901 h 2801858"/>
              <a:gd name="connsiteX46" fmla="*/ 5658517 w 6963476"/>
              <a:gd name="connsiteY46" fmla="*/ 1874467 h 2801858"/>
              <a:gd name="connsiteX47" fmla="*/ 6557590 w 6963476"/>
              <a:gd name="connsiteY47" fmla="*/ 1717858 h 2801858"/>
              <a:gd name="connsiteX48" fmla="*/ 6570290 w 6963476"/>
              <a:gd name="connsiteY48" fmla="*/ 1740168 h 2801858"/>
              <a:gd name="connsiteX49" fmla="*/ 6557590 w 6963476"/>
              <a:gd name="connsiteY49" fmla="*/ 1762477 h 2801858"/>
              <a:gd name="connsiteX50" fmla="*/ 6544890 w 6963476"/>
              <a:gd name="connsiteY50" fmla="*/ 1740168 h 2801858"/>
              <a:gd name="connsiteX51" fmla="*/ 6557590 w 6963476"/>
              <a:gd name="connsiteY51" fmla="*/ 1717858 h 2801858"/>
              <a:gd name="connsiteX52" fmla="*/ 5332040 w 6963476"/>
              <a:gd name="connsiteY52" fmla="*/ 1717858 h 2801858"/>
              <a:gd name="connsiteX53" fmla="*/ 5363790 w 6963476"/>
              <a:gd name="connsiteY53" fmla="*/ 1751323 h 2801858"/>
              <a:gd name="connsiteX54" fmla="*/ 5332040 w 6963476"/>
              <a:gd name="connsiteY54" fmla="*/ 1784787 h 2801858"/>
              <a:gd name="connsiteX55" fmla="*/ 5300290 w 6963476"/>
              <a:gd name="connsiteY55" fmla="*/ 1751323 h 2801858"/>
              <a:gd name="connsiteX56" fmla="*/ 5332040 w 6963476"/>
              <a:gd name="connsiteY56" fmla="*/ 1717858 h 2801858"/>
              <a:gd name="connsiteX57" fmla="*/ 6690191 w 6963476"/>
              <a:gd name="connsiteY57" fmla="*/ 1561689 h 2801858"/>
              <a:gd name="connsiteX58" fmla="*/ 6709991 w 6963476"/>
              <a:gd name="connsiteY58" fmla="*/ 1583999 h 2801858"/>
              <a:gd name="connsiteX59" fmla="*/ 6698041 w 6963476"/>
              <a:gd name="connsiteY59" fmla="*/ 1606308 h 2801858"/>
              <a:gd name="connsiteX60" fmla="*/ 6678241 w 6963476"/>
              <a:gd name="connsiteY60" fmla="*/ 1583999 h 2801858"/>
              <a:gd name="connsiteX61" fmla="*/ 6690191 w 6963476"/>
              <a:gd name="connsiteY61" fmla="*/ 1561689 h 2801858"/>
              <a:gd name="connsiteX62" fmla="*/ 6781130 w 6963476"/>
              <a:gd name="connsiteY62" fmla="*/ 1438503 h 2801858"/>
              <a:gd name="connsiteX63" fmla="*/ 6798890 w 6963476"/>
              <a:gd name="connsiteY63" fmla="*/ 1441437 h 2801858"/>
              <a:gd name="connsiteX64" fmla="*/ 6798971 w 6963476"/>
              <a:gd name="connsiteY64" fmla="*/ 1441447 h 2801858"/>
              <a:gd name="connsiteX65" fmla="*/ 6795159 w 6963476"/>
              <a:gd name="connsiteY65" fmla="*/ 1444479 h 2801858"/>
              <a:gd name="connsiteX66" fmla="*/ 6783015 w 6963476"/>
              <a:gd name="connsiteY66" fmla="*/ 1442024 h 2801858"/>
              <a:gd name="connsiteX67" fmla="*/ 6781130 w 6963476"/>
              <a:gd name="connsiteY67" fmla="*/ 1438503 h 2801858"/>
              <a:gd name="connsiteX68" fmla="*/ 6808038 w 6963476"/>
              <a:gd name="connsiteY68" fmla="*/ 1434211 h 2801858"/>
              <a:gd name="connsiteX69" fmla="*/ 6817940 w 6963476"/>
              <a:gd name="connsiteY69" fmla="*/ 1438400 h 2801858"/>
              <a:gd name="connsiteX70" fmla="*/ 6817583 w 6963476"/>
              <a:gd name="connsiteY70" fmla="*/ 1443652 h 2801858"/>
              <a:gd name="connsiteX71" fmla="*/ 6798971 w 6963476"/>
              <a:gd name="connsiteY71" fmla="*/ 1441447 h 2801858"/>
              <a:gd name="connsiteX72" fmla="*/ 6802065 w 6963476"/>
              <a:gd name="connsiteY72" fmla="*/ 1438985 h 2801858"/>
              <a:gd name="connsiteX73" fmla="*/ 6808038 w 6963476"/>
              <a:gd name="connsiteY73" fmla="*/ 1434211 h 2801858"/>
              <a:gd name="connsiteX74" fmla="*/ 6605684 w 6963476"/>
              <a:gd name="connsiteY74" fmla="*/ 1428218 h 2801858"/>
              <a:gd name="connsiteX75" fmla="*/ 6613682 w 6963476"/>
              <a:gd name="connsiteY75" fmla="*/ 1430249 h 2801858"/>
              <a:gd name="connsiteX76" fmla="*/ 6606968 w 6963476"/>
              <a:gd name="connsiteY76" fmla="*/ 1428731 h 2801858"/>
              <a:gd name="connsiteX77" fmla="*/ 6576065 w 6963476"/>
              <a:gd name="connsiteY77" fmla="*/ 1416440 h 2801858"/>
              <a:gd name="connsiteX78" fmla="*/ 6589340 w 6963476"/>
              <a:gd name="connsiteY78" fmla="*/ 1421683 h 2801858"/>
              <a:gd name="connsiteX79" fmla="*/ 6605684 w 6963476"/>
              <a:gd name="connsiteY79" fmla="*/ 1428218 h 2801858"/>
              <a:gd name="connsiteX80" fmla="*/ 6604157 w 6963476"/>
              <a:gd name="connsiteY80" fmla="*/ 1427830 h 2801858"/>
              <a:gd name="connsiteX81" fmla="*/ 6579815 w 6963476"/>
              <a:gd name="connsiteY81" fmla="*/ 1419263 h 2801858"/>
              <a:gd name="connsiteX82" fmla="*/ 6576065 w 6963476"/>
              <a:gd name="connsiteY82" fmla="*/ 1416440 h 2801858"/>
              <a:gd name="connsiteX83" fmla="*/ 6650570 w 6963476"/>
              <a:gd name="connsiteY83" fmla="*/ 1412787 h 2801858"/>
              <a:gd name="connsiteX84" fmla="*/ 6663164 w 6963476"/>
              <a:gd name="connsiteY84" fmla="*/ 1425885 h 2801858"/>
              <a:gd name="connsiteX85" fmla="*/ 6654632 w 6963476"/>
              <a:gd name="connsiteY85" fmla="*/ 1450139 h 2801858"/>
              <a:gd name="connsiteX86" fmla="*/ 6640825 w 6963476"/>
              <a:gd name="connsiteY86" fmla="*/ 1425885 h 2801858"/>
              <a:gd name="connsiteX87" fmla="*/ 6650570 w 6963476"/>
              <a:gd name="connsiteY87" fmla="*/ 1412787 h 2801858"/>
              <a:gd name="connsiteX88" fmla="*/ 6471011 w 6963476"/>
              <a:gd name="connsiteY88" fmla="*/ 1167863 h 2801858"/>
              <a:gd name="connsiteX89" fmla="*/ 6464766 w 6963476"/>
              <a:gd name="connsiteY89" fmla="*/ 1169853 h 2801858"/>
              <a:gd name="connsiteX90" fmla="*/ 6444679 w 6963476"/>
              <a:gd name="connsiteY90" fmla="*/ 1171429 h 2801858"/>
              <a:gd name="connsiteX91" fmla="*/ 6468112 w 6963476"/>
              <a:gd name="connsiteY91" fmla="*/ 1173439 h 2801858"/>
              <a:gd name="connsiteX92" fmla="*/ 6405075 w 6963476"/>
              <a:gd name="connsiteY92" fmla="*/ 1134248 h 2801858"/>
              <a:gd name="connsiteX93" fmla="*/ 6398355 w 6963476"/>
              <a:gd name="connsiteY93" fmla="*/ 1144051 h 2801858"/>
              <a:gd name="connsiteX94" fmla="*/ 6396536 w 6963476"/>
              <a:gd name="connsiteY94" fmla="*/ 1155592 h 2801858"/>
              <a:gd name="connsiteX95" fmla="*/ 6410813 w 6963476"/>
              <a:gd name="connsiteY95" fmla="*/ 1161218 h 2801858"/>
              <a:gd name="connsiteX96" fmla="*/ 6409389 w 6963476"/>
              <a:gd name="connsiteY96" fmla="*/ 1141094 h 2801858"/>
              <a:gd name="connsiteX97" fmla="*/ 6830640 w 6963476"/>
              <a:gd name="connsiteY97" fmla="*/ 1093182 h 2801858"/>
              <a:gd name="connsiteX98" fmla="*/ 6849690 w 6963476"/>
              <a:gd name="connsiteY98" fmla="*/ 1115492 h 2801858"/>
              <a:gd name="connsiteX99" fmla="*/ 6830640 w 6963476"/>
              <a:gd name="connsiteY99" fmla="*/ 1137801 h 2801858"/>
              <a:gd name="connsiteX100" fmla="*/ 6811590 w 6963476"/>
              <a:gd name="connsiteY100" fmla="*/ 1115492 h 2801858"/>
              <a:gd name="connsiteX101" fmla="*/ 6830640 w 6963476"/>
              <a:gd name="connsiteY101" fmla="*/ 1093182 h 2801858"/>
              <a:gd name="connsiteX102" fmla="*/ 245691 w 6963476"/>
              <a:gd name="connsiteY102" fmla="*/ 981633 h 2801858"/>
              <a:gd name="connsiteX103" fmla="*/ 258391 w 6963476"/>
              <a:gd name="connsiteY103" fmla="*/ 1015098 h 2801858"/>
              <a:gd name="connsiteX104" fmla="*/ 245691 w 6963476"/>
              <a:gd name="connsiteY104" fmla="*/ 1048562 h 2801858"/>
              <a:gd name="connsiteX105" fmla="*/ 232991 w 6963476"/>
              <a:gd name="connsiteY105" fmla="*/ 1015098 h 2801858"/>
              <a:gd name="connsiteX106" fmla="*/ 245691 w 6963476"/>
              <a:gd name="connsiteY106" fmla="*/ 981633 h 2801858"/>
              <a:gd name="connsiteX107" fmla="*/ 6500440 w 6963476"/>
              <a:gd name="connsiteY107" fmla="*/ 892394 h 2801858"/>
              <a:gd name="connsiteX108" fmla="*/ 6519490 w 6963476"/>
              <a:gd name="connsiteY108" fmla="*/ 914704 h 2801858"/>
              <a:gd name="connsiteX109" fmla="*/ 6500440 w 6963476"/>
              <a:gd name="connsiteY109" fmla="*/ 937013 h 2801858"/>
              <a:gd name="connsiteX110" fmla="*/ 6481390 w 6963476"/>
              <a:gd name="connsiteY110" fmla="*/ 914704 h 2801858"/>
              <a:gd name="connsiteX111" fmla="*/ 6500440 w 6963476"/>
              <a:gd name="connsiteY111" fmla="*/ 892394 h 2801858"/>
              <a:gd name="connsiteX112" fmla="*/ 6531925 w 6963476"/>
              <a:gd name="connsiteY112" fmla="*/ 880092 h 2801858"/>
              <a:gd name="connsiteX113" fmla="*/ 6566366 w 6963476"/>
              <a:gd name="connsiteY113" fmla="*/ 882808 h 2801858"/>
              <a:gd name="connsiteX114" fmla="*/ 6627441 w 6963476"/>
              <a:gd name="connsiteY114" fmla="*/ 914704 h 2801858"/>
              <a:gd name="connsiteX115" fmla="*/ 6538541 w 6963476"/>
              <a:gd name="connsiteY115" fmla="*/ 892394 h 2801858"/>
              <a:gd name="connsiteX116" fmla="*/ 6531925 w 6963476"/>
              <a:gd name="connsiteY116" fmla="*/ 880092 h 2801858"/>
              <a:gd name="connsiteX117" fmla="*/ 6485137 w 6963476"/>
              <a:gd name="connsiteY117" fmla="*/ 827662 h 2801858"/>
              <a:gd name="connsiteX118" fmla="*/ 6491124 w 6963476"/>
              <a:gd name="connsiteY118" fmla="*/ 843296 h 2801858"/>
              <a:gd name="connsiteX119" fmla="*/ 6481699 w 6963476"/>
              <a:gd name="connsiteY119" fmla="*/ 870083 h 2801858"/>
              <a:gd name="connsiteX120" fmla="*/ 6476616 w 6963476"/>
              <a:gd name="connsiteY120" fmla="*/ 843296 h 2801858"/>
              <a:gd name="connsiteX121" fmla="*/ 6485137 w 6963476"/>
              <a:gd name="connsiteY121" fmla="*/ 827662 h 2801858"/>
              <a:gd name="connsiteX122" fmla="*/ 6825519 w 6963476"/>
              <a:gd name="connsiteY122" fmla="*/ 810319 h 2801858"/>
              <a:gd name="connsiteX123" fmla="*/ 6838844 w 6963476"/>
              <a:gd name="connsiteY123" fmla="*/ 819798 h 2801858"/>
              <a:gd name="connsiteX124" fmla="*/ 6761029 w 6963476"/>
              <a:gd name="connsiteY124" fmla="*/ 888610 h 2801858"/>
              <a:gd name="connsiteX125" fmla="*/ 6708085 w 6963476"/>
              <a:gd name="connsiteY125" fmla="*/ 897381 h 2801858"/>
              <a:gd name="connsiteX126" fmla="*/ 6698560 w 6963476"/>
              <a:gd name="connsiteY126" fmla="*/ 875662 h 2801858"/>
              <a:gd name="connsiteX127" fmla="*/ 6741740 w 6963476"/>
              <a:gd name="connsiteY127" fmla="*/ 839843 h 2801858"/>
              <a:gd name="connsiteX128" fmla="*/ 6809731 w 6963476"/>
              <a:gd name="connsiteY128" fmla="*/ 820961 h 2801858"/>
              <a:gd name="connsiteX129" fmla="*/ 6825519 w 6963476"/>
              <a:gd name="connsiteY129" fmla="*/ 810319 h 2801858"/>
              <a:gd name="connsiteX130" fmla="*/ 215007 w 6963476"/>
              <a:gd name="connsiteY130" fmla="*/ 781842 h 2801858"/>
              <a:gd name="connsiteX131" fmla="*/ 239341 w 6963476"/>
              <a:gd name="connsiteY131" fmla="*/ 803154 h 2801858"/>
              <a:gd name="connsiteX132" fmla="*/ 234235 w 6963476"/>
              <a:gd name="connsiteY132" fmla="*/ 825464 h 2801858"/>
              <a:gd name="connsiteX133" fmla="*/ 195386 w 6963476"/>
              <a:gd name="connsiteY133" fmla="*/ 874291 h 2801858"/>
              <a:gd name="connsiteX134" fmla="*/ 169491 w 6963476"/>
              <a:gd name="connsiteY134" fmla="*/ 878753 h 2801858"/>
              <a:gd name="connsiteX135" fmla="*/ 184731 w 6963476"/>
              <a:gd name="connsiteY135" fmla="*/ 807616 h 2801858"/>
              <a:gd name="connsiteX136" fmla="*/ 215007 w 6963476"/>
              <a:gd name="connsiteY136" fmla="*/ 781842 h 2801858"/>
              <a:gd name="connsiteX137" fmla="*/ 6195919 w 6963476"/>
              <a:gd name="connsiteY137" fmla="*/ 739290 h 2801858"/>
              <a:gd name="connsiteX138" fmla="*/ 6252791 w 6963476"/>
              <a:gd name="connsiteY138" fmla="*/ 769844 h 2801858"/>
              <a:gd name="connsiteX139" fmla="*/ 6217866 w 6963476"/>
              <a:gd name="connsiteY139" fmla="*/ 793675 h 2801858"/>
              <a:gd name="connsiteX140" fmla="*/ 6106741 w 6963476"/>
              <a:gd name="connsiteY140" fmla="*/ 791553 h 2801858"/>
              <a:gd name="connsiteX141" fmla="*/ 6010988 w 6963476"/>
              <a:gd name="connsiteY141" fmla="*/ 770754 h 2801858"/>
              <a:gd name="connsiteX142" fmla="*/ 6138657 w 6963476"/>
              <a:gd name="connsiteY142" fmla="*/ 739320 h 2801858"/>
              <a:gd name="connsiteX143" fmla="*/ 6195919 w 6963476"/>
              <a:gd name="connsiteY143" fmla="*/ 739290 h 2801858"/>
              <a:gd name="connsiteX144" fmla="*/ 6540436 w 6963476"/>
              <a:gd name="connsiteY144" fmla="*/ 703100 h 2801858"/>
              <a:gd name="connsiteX145" fmla="*/ 6696644 w 6963476"/>
              <a:gd name="connsiteY145" fmla="*/ 727663 h 2801858"/>
              <a:gd name="connsiteX146" fmla="*/ 6430590 w 6963476"/>
              <a:gd name="connsiteY146" fmla="*/ 767088 h 2801858"/>
              <a:gd name="connsiteX147" fmla="*/ 6280944 w 6963476"/>
              <a:gd name="connsiteY147" fmla="*/ 747380 h 2801858"/>
              <a:gd name="connsiteX148" fmla="*/ 6325394 w 6963476"/>
              <a:gd name="connsiteY148" fmla="*/ 713915 h 2801858"/>
              <a:gd name="connsiteX149" fmla="*/ 6540436 w 6963476"/>
              <a:gd name="connsiteY149" fmla="*/ 703100 h 2801858"/>
              <a:gd name="connsiteX150" fmla="*/ 6700397 w 6963476"/>
              <a:gd name="connsiteY150" fmla="*/ 611682 h 2801858"/>
              <a:gd name="connsiteX151" fmla="*/ 6711076 w 6963476"/>
              <a:gd name="connsiteY151" fmla="*/ 614698 h 2801858"/>
              <a:gd name="connsiteX152" fmla="*/ 6715671 w 6963476"/>
              <a:gd name="connsiteY152" fmla="*/ 648892 h 2801858"/>
              <a:gd name="connsiteX153" fmla="*/ 6696208 w 6963476"/>
              <a:gd name="connsiteY153" fmla="*/ 656964 h 2801858"/>
              <a:gd name="connsiteX154" fmla="*/ 6691613 w 6963476"/>
              <a:gd name="connsiteY154" fmla="*/ 622770 h 2801858"/>
              <a:gd name="connsiteX155" fmla="*/ 6700397 w 6963476"/>
              <a:gd name="connsiteY155" fmla="*/ 611682 h 2801858"/>
              <a:gd name="connsiteX156" fmla="*/ 6298740 w 6963476"/>
              <a:gd name="connsiteY156" fmla="*/ 602366 h 2801858"/>
              <a:gd name="connsiteX157" fmla="*/ 6309941 w 6963476"/>
              <a:gd name="connsiteY157" fmla="*/ 624676 h 2801858"/>
              <a:gd name="connsiteX158" fmla="*/ 6283042 w 6963476"/>
              <a:gd name="connsiteY158" fmla="*/ 646985 h 2801858"/>
              <a:gd name="connsiteX159" fmla="*/ 6271841 w 6963476"/>
              <a:gd name="connsiteY159" fmla="*/ 624676 h 2801858"/>
              <a:gd name="connsiteX160" fmla="*/ 6298740 w 6963476"/>
              <a:gd name="connsiteY160" fmla="*/ 602366 h 2801858"/>
              <a:gd name="connsiteX161" fmla="*/ 6578757 w 6963476"/>
              <a:gd name="connsiteY161" fmla="*/ 599179 h 2801858"/>
              <a:gd name="connsiteX162" fmla="*/ 6649665 w 6963476"/>
              <a:gd name="connsiteY162" fmla="*/ 630253 h 2801858"/>
              <a:gd name="connsiteX163" fmla="*/ 6612623 w 6963476"/>
              <a:gd name="connsiteY163" fmla="*/ 657836 h 2801858"/>
              <a:gd name="connsiteX164" fmla="*/ 6541715 w 6963476"/>
              <a:gd name="connsiteY164" fmla="*/ 644078 h 2801858"/>
              <a:gd name="connsiteX165" fmla="*/ 6519490 w 6963476"/>
              <a:gd name="connsiteY165" fmla="*/ 624463 h 2801858"/>
              <a:gd name="connsiteX166" fmla="*/ 6578757 w 6963476"/>
              <a:gd name="connsiteY166" fmla="*/ 599179 h 2801858"/>
              <a:gd name="connsiteX167" fmla="*/ 6421879 w 6963476"/>
              <a:gd name="connsiteY167" fmla="*/ 572139 h 2801858"/>
              <a:gd name="connsiteX168" fmla="*/ 6469438 w 6963476"/>
              <a:gd name="connsiteY168" fmla="*/ 601656 h 2801858"/>
              <a:gd name="connsiteX169" fmla="*/ 6481390 w 6963476"/>
              <a:gd name="connsiteY169" fmla="*/ 625824 h 2801858"/>
              <a:gd name="connsiteX170" fmla="*/ 6403146 w 6963476"/>
              <a:gd name="connsiteY170" fmla="*/ 631961 h 2801858"/>
              <a:gd name="connsiteX171" fmla="*/ 6386393 w 6963476"/>
              <a:gd name="connsiteY171" fmla="*/ 646265 h 2801858"/>
              <a:gd name="connsiteX172" fmla="*/ 6354390 w 6963476"/>
              <a:gd name="connsiteY172" fmla="*/ 624911 h 2801858"/>
              <a:gd name="connsiteX173" fmla="*/ 6376615 w 6963476"/>
              <a:gd name="connsiteY173" fmla="*/ 584646 h 2801858"/>
              <a:gd name="connsiteX174" fmla="*/ 6421879 w 6963476"/>
              <a:gd name="connsiteY174" fmla="*/ 572139 h 2801858"/>
              <a:gd name="connsiteX175" fmla="*/ 6471044 w 6963476"/>
              <a:gd name="connsiteY175" fmla="*/ 506524 h 2801858"/>
              <a:gd name="connsiteX176" fmla="*/ 6497676 w 6963476"/>
              <a:gd name="connsiteY176" fmla="*/ 543145 h 2801858"/>
              <a:gd name="connsiteX177" fmla="*/ 6480731 w 6963476"/>
              <a:gd name="connsiteY177" fmla="*/ 565455 h 2801858"/>
              <a:gd name="connsiteX178" fmla="*/ 6452406 w 6963476"/>
              <a:gd name="connsiteY178" fmla="*/ 527728 h 2801858"/>
              <a:gd name="connsiteX179" fmla="*/ 6471044 w 6963476"/>
              <a:gd name="connsiteY179" fmla="*/ 506524 h 2801858"/>
              <a:gd name="connsiteX180" fmla="*/ 6923040 w 6963476"/>
              <a:gd name="connsiteY180" fmla="*/ 447719 h 2801858"/>
              <a:gd name="connsiteX181" fmla="*/ 6948116 w 6963476"/>
              <a:gd name="connsiteY181" fmla="*/ 456035 h 2801858"/>
              <a:gd name="connsiteX182" fmla="*/ 6946166 w 6963476"/>
              <a:gd name="connsiteY182" fmla="*/ 542680 h 2801858"/>
              <a:gd name="connsiteX183" fmla="*/ 6875091 w 6963476"/>
              <a:gd name="connsiteY183" fmla="*/ 512614 h 2801858"/>
              <a:gd name="connsiteX184" fmla="*/ 6840166 w 6963476"/>
              <a:gd name="connsiteY184" fmla="*/ 496774 h 2801858"/>
              <a:gd name="connsiteX185" fmla="*/ 6827401 w 6963476"/>
              <a:gd name="connsiteY185" fmla="*/ 475806 h 2801858"/>
              <a:gd name="connsiteX186" fmla="*/ 6923040 w 6963476"/>
              <a:gd name="connsiteY186" fmla="*/ 447719 h 2801858"/>
              <a:gd name="connsiteX187" fmla="*/ 6602040 w 6963476"/>
              <a:gd name="connsiteY187" fmla="*/ 446197 h 2801858"/>
              <a:gd name="connsiteX188" fmla="*/ 6621090 w 6963476"/>
              <a:gd name="connsiteY188" fmla="*/ 468507 h 2801858"/>
              <a:gd name="connsiteX189" fmla="*/ 6602040 w 6963476"/>
              <a:gd name="connsiteY189" fmla="*/ 490816 h 2801858"/>
              <a:gd name="connsiteX190" fmla="*/ 6582990 w 6963476"/>
              <a:gd name="connsiteY190" fmla="*/ 468507 h 2801858"/>
              <a:gd name="connsiteX191" fmla="*/ 6602040 w 6963476"/>
              <a:gd name="connsiteY191" fmla="*/ 446197 h 2801858"/>
              <a:gd name="connsiteX192" fmla="*/ 6749590 w 6963476"/>
              <a:gd name="connsiteY192" fmla="*/ 423887 h 2801858"/>
              <a:gd name="connsiteX193" fmla="*/ 6754441 w 6963476"/>
              <a:gd name="connsiteY193" fmla="*/ 446197 h 2801858"/>
              <a:gd name="connsiteX194" fmla="*/ 6733892 w 6963476"/>
              <a:gd name="connsiteY194" fmla="*/ 468506 h 2801858"/>
              <a:gd name="connsiteX195" fmla="*/ 6729041 w 6963476"/>
              <a:gd name="connsiteY195" fmla="*/ 446197 h 2801858"/>
              <a:gd name="connsiteX196" fmla="*/ 6749590 w 6963476"/>
              <a:gd name="connsiteY196" fmla="*/ 423887 h 2801858"/>
              <a:gd name="connsiteX197" fmla="*/ 6678990 w 6963476"/>
              <a:gd name="connsiteY197" fmla="*/ 423887 h 2801858"/>
              <a:gd name="connsiteX198" fmla="*/ 6690940 w 6963476"/>
              <a:gd name="connsiteY198" fmla="*/ 446197 h 2801858"/>
              <a:gd name="connsiteX199" fmla="*/ 6671140 w 6963476"/>
              <a:gd name="connsiteY199" fmla="*/ 468506 h 2801858"/>
              <a:gd name="connsiteX200" fmla="*/ 6659190 w 6963476"/>
              <a:gd name="connsiteY200" fmla="*/ 446197 h 2801858"/>
              <a:gd name="connsiteX201" fmla="*/ 6678990 w 6963476"/>
              <a:gd name="connsiteY201" fmla="*/ 423887 h 2801858"/>
              <a:gd name="connsiteX202" fmla="*/ 4047829 w 6963476"/>
              <a:gd name="connsiteY202" fmla="*/ 379267 h 2801858"/>
              <a:gd name="connsiteX203" fmla="*/ 4039363 w 6963476"/>
              <a:gd name="connsiteY203" fmla="*/ 417512 h 2801858"/>
              <a:gd name="connsiteX204" fmla="*/ 4017591 w 6963476"/>
              <a:gd name="connsiteY204" fmla="*/ 432386 h 2801858"/>
              <a:gd name="connsiteX205" fmla="*/ 4026058 w 6963476"/>
              <a:gd name="connsiteY205" fmla="*/ 394141 h 2801858"/>
              <a:gd name="connsiteX206" fmla="*/ 4047829 w 6963476"/>
              <a:gd name="connsiteY206" fmla="*/ 379267 h 2801858"/>
              <a:gd name="connsiteX207" fmla="*/ 6143153 w 6963476"/>
              <a:gd name="connsiteY207" fmla="*/ 365023 h 2801858"/>
              <a:gd name="connsiteX208" fmla="*/ 6154365 w 6963476"/>
              <a:gd name="connsiteY208" fmla="*/ 366326 h 2801858"/>
              <a:gd name="connsiteX209" fmla="*/ 6154365 w 6963476"/>
              <a:gd name="connsiteY209" fmla="*/ 389744 h 2801858"/>
              <a:gd name="connsiteX210" fmla="*/ 6138490 w 6963476"/>
              <a:gd name="connsiteY210" fmla="*/ 378159 h 2801858"/>
              <a:gd name="connsiteX211" fmla="*/ 6143153 w 6963476"/>
              <a:gd name="connsiteY211" fmla="*/ 365023 h 2801858"/>
              <a:gd name="connsiteX212" fmla="*/ 4163641 w 6963476"/>
              <a:gd name="connsiteY212" fmla="*/ 360792 h 2801858"/>
              <a:gd name="connsiteX213" fmla="*/ 4135066 w 6963476"/>
              <a:gd name="connsiteY213" fmla="*/ 390410 h 2801858"/>
              <a:gd name="connsiteX214" fmla="*/ 4106491 w 6963476"/>
              <a:gd name="connsiteY214" fmla="*/ 399648 h 2801858"/>
              <a:gd name="connsiteX215" fmla="*/ 4135066 w 6963476"/>
              <a:gd name="connsiteY215" fmla="*/ 370031 h 2801858"/>
              <a:gd name="connsiteX216" fmla="*/ 6054737 w 6963476"/>
              <a:gd name="connsiteY216" fmla="*/ 357487 h 2801858"/>
              <a:gd name="connsiteX217" fmla="*/ 6069548 w 6963476"/>
              <a:gd name="connsiteY217" fmla="*/ 401578 h 2801858"/>
              <a:gd name="connsiteX218" fmla="*/ 6061125 w 6963476"/>
              <a:gd name="connsiteY218" fmla="*/ 446197 h 2801858"/>
              <a:gd name="connsiteX219" fmla="*/ 6032768 w 6963476"/>
              <a:gd name="connsiteY219" fmla="*/ 371637 h 2801858"/>
              <a:gd name="connsiteX220" fmla="*/ 6045635 w 6963476"/>
              <a:gd name="connsiteY220" fmla="*/ 357705 h 2801858"/>
              <a:gd name="connsiteX221" fmla="*/ 6054737 w 6963476"/>
              <a:gd name="connsiteY221" fmla="*/ 357487 h 2801858"/>
              <a:gd name="connsiteX222" fmla="*/ 4322391 w 6963476"/>
              <a:gd name="connsiteY222" fmla="*/ 356957 h 2801858"/>
              <a:gd name="connsiteX223" fmla="*/ 4335091 w 6963476"/>
              <a:gd name="connsiteY223" fmla="*/ 379267 h 2801858"/>
              <a:gd name="connsiteX224" fmla="*/ 4322391 w 6963476"/>
              <a:gd name="connsiteY224" fmla="*/ 401576 h 2801858"/>
              <a:gd name="connsiteX225" fmla="*/ 4309691 w 6963476"/>
              <a:gd name="connsiteY225" fmla="*/ 379267 h 2801858"/>
              <a:gd name="connsiteX226" fmla="*/ 4322391 w 6963476"/>
              <a:gd name="connsiteY226" fmla="*/ 356957 h 2801858"/>
              <a:gd name="connsiteX227" fmla="*/ 3914632 w 6963476"/>
              <a:gd name="connsiteY227" fmla="*/ 356957 h 2801858"/>
              <a:gd name="connsiteX228" fmla="*/ 3928691 w 6963476"/>
              <a:gd name="connsiteY228" fmla="*/ 379267 h 2801858"/>
              <a:gd name="connsiteX229" fmla="*/ 3954091 w 6963476"/>
              <a:gd name="connsiteY229" fmla="*/ 401577 h 2801858"/>
              <a:gd name="connsiteX230" fmla="*/ 3979491 w 6963476"/>
              <a:gd name="connsiteY230" fmla="*/ 435042 h 2801858"/>
              <a:gd name="connsiteX231" fmla="*/ 3947741 w 6963476"/>
              <a:gd name="connsiteY231" fmla="*/ 468506 h 2801858"/>
              <a:gd name="connsiteX232" fmla="*/ 3915991 w 6963476"/>
              <a:gd name="connsiteY232" fmla="*/ 448022 h 2801858"/>
              <a:gd name="connsiteX233" fmla="*/ 3908282 w 6963476"/>
              <a:gd name="connsiteY233" fmla="*/ 392247 h 2801858"/>
              <a:gd name="connsiteX234" fmla="*/ 3914632 w 6963476"/>
              <a:gd name="connsiteY234" fmla="*/ 356957 h 2801858"/>
              <a:gd name="connsiteX235" fmla="*/ 4445638 w 6963476"/>
              <a:gd name="connsiteY235" fmla="*/ 325331 h 2801858"/>
              <a:gd name="connsiteX236" fmla="*/ 4518419 w 6963476"/>
              <a:gd name="connsiteY236" fmla="*/ 354619 h 2801858"/>
              <a:gd name="connsiteX237" fmla="*/ 4423155 w 6963476"/>
              <a:gd name="connsiteY237" fmla="*/ 372040 h 2801858"/>
              <a:gd name="connsiteX238" fmla="*/ 4354141 w 6963476"/>
              <a:gd name="connsiteY238" fmla="*/ 347057 h 2801858"/>
              <a:gd name="connsiteX239" fmla="*/ 4404941 w 6963476"/>
              <a:gd name="connsiteY239" fmla="*/ 332863 h 2801858"/>
              <a:gd name="connsiteX240" fmla="*/ 4445638 w 6963476"/>
              <a:gd name="connsiteY240" fmla="*/ 325331 h 2801858"/>
              <a:gd name="connsiteX241" fmla="*/ 5304037 w 6963476"/>
              <a:gd name="connsiteY241" fmla="*/ 314536 h 2801858"/>
              <a:gd name="connsiteX242" fmla="*/ 5310024 w 6963476"/>
              <a:gd name="connsiteY242" fmla="*/ 330170 h 2801858"/>
              <a:gd name="connsiteX243" fmla="*/ 5300599 w 6963476"/>
              <a:gd name="connsiteY243" fmla="*/ 356957 h 2801858"/>
              <a:gd name="connsiteX244" fmla="*/ 5295515 w 6963476"/>
              <a:gd name="connsiteY244" fmla="*/ 330170 h 2801858"/>
              <a:gd name="connsiteX245" fmla="*/ 5304037 w 6963476"/>
              <a:gd name="connsiteY245" fmla="*/ 314536 h 2801858"/>
              <a:gd name="connsiteX246" fmla="*/ 4875591 w 6963476"/>
              <a:gd name="connsiteY246" fmla="*/ 290028 h 2801858"/>
              <a:gd name="connsiteX247" fmla="*/ 4887541 w 6963476"/>
              <a:gd name="connsiteY247" fmla="*/ 312338 h 2801858"/>
              <a:gd name="connsiteX248" fmla="*/ 4867741 w 6963476"/>
              <a:gd name="connsiteY248" fmla="*/ 334647 h 2801858"/>
              <a:gd name="connsiteX249" fmla="*/ 4855791 w 6963476"/>
              <a:gd name="connsiteY249" fmla="*/ 312338 h 2801858"/>
              <a:gd name="connsiteX250" fmla="*/ 4875591 w 6963476"/>
              <a:gd name="connsiteY250" fmla="*/ 290028 h 2801858"/>
              <a:gd name="connsiteX251" fmla="*/ 4789380 w 6963476"/>
              <a:gd name="connsiteY251" fmla="*/ 269686 h 2801858"/>
              <a:gd name="connsiteX252" fmla="*/ 4823002 w 6963476"/>
              <a:gd name="connsiteY252" fmla="*/ 281261 h 2801858"/>
              <a:gd name="connsiteX253" fmla="*/ 4811341 w 6963476"/>
              <a:gd name="connsiteY253" fmla="*/ 334648 h 2801858"/>
              <a:gd name="connsiteX254" fmla="*/ 4779591 w 6963476"/>
              <a:gd name="connsiteY254" fmla="*/ 301184 h 2801858"/>
              <a:gd name="connsiteX255" fmla="*/ 4789380 w 6963476"/>
              <a:gd name="connsiteY255" fmla="*/ 269686 h 2801858"/>
              <a:gd name="connsiteX256" fmla="*/ 5274890 w 6963476"/>
              <a:gd name="connsiteY256" fmla="*/ 267718 h 2801858"/>
              <a:gd name="connsiteX257" fmla="*/ 5287590 w 6963476"/>
              <a:gd name="connsiteY257" fmla="*/ 290028 h 2801858"/>
              <a:gd name="connsiteX258" fmla="*/ 5274890 w 6963476"/>
              <a:gd name="connsiteY258" fmla="*/ 312337 h 2801858"/>
              <a:gd name="connsiteX259" fmla="*/ 5262190 w 6963476"/>
              <a:gd name="connsiteY259" fmla="*/ 290028 h 2801858"/>
              <a:gd name="connsiteX260" fmla="*/ 5274890 w 6963476"/>
              <a:gd name="connsiteY260" fmla="*/ 267718 h 2801858"/>
              <a:gd name="connsiteX261" fmla="*/ 4494747 w 6963476"/>
              <a:gd name="connsiteY261" fmla="*/ 263178 h 2801858"/>
              <a:gd name="connsiteX262" fmla="*/ 4635136 w 6963476"/>
              <a:gd name="connsiteY262" fmla="*/ 296547 h 2801858"/>
              <a:gd name="connsiteX263" fmla="*/ 4620465 w 6963476"/>
              <a:gd name="connsiteY263" fmla="*/ 343528 h 2801858"/>
              <a:gd name="connsiteX264" fmla="*/ 4564242 w 6963476"/>
              <a:gd name="connsiteY264" fmla="*/ 334332 h 2801858"/>
              <a:gd name="connsiteX265" fmla="*/ 4496905 w 6963476"/>
              <a:gd name="connsiteY265" fmla="*/ 290402 h 2801858"/>
              <a:gd name="connsiteX266" fmla="*/ 4467458 w 6963476"/>
              <a:gd name="connsiteY266" fmla="*/ 270513 h 2801858"/>
              <a:gd name="connsiteX267" fmla="*/ 4494747 w 6963476"/>
              <a:gd name="connsiteY267" fmla="*/ 263178 h 2801858"/>
              <a:gd name="connsiteX268" fmla="*/ 5047103 w 6963476"/>
              <a:gd name="connsiteY268" fmla="*/ 263081 h 2801858"/>
              <a:gd name="connsiteX269" fmla="*/ 5186177 w 6963476"/>
              <a:gd name="connsiteY269" fmla="*/ 282914 h 2801858"/>
              <a:gd name="connsiteX270" fmla="*/ 5217698 w 6963476"/>
              <a:gd name="connsiteY270" fmla="*/ 298125 h 2801858"/>
              <a:gd name="connsiteX271" fmla="*/ 5242606 w 6963476"/>
              <a:gd name="connsiteY271" fmla="*/ 310817 h 2801858"/>
              <a:gd name="connsiteX272" fmla="*/ 5183566 w 6963476"/>
              <a:gd name="connsiteY272" fmla="*/ 325352 h 2801858"/>
              <a:gd name="connsiteX273" fmla="*/ 5084391 w 6963476"/>
              <a:gd name="connsiteY273" fmla="*/ 322601 h 2801858"/>
              <a:gd name="connsiteX274" fmla="*/ 5041009 w 6963476"/>
              <a:gd name="connsiteY274" fmla="*/ 323359 h 2801858"/>
              <a:gd name="connsiteX275" fmla="*/ 4991762 w 6963476"/>
              <a:gd name="connsiteY275" fmla="*/ 336527 h 2801858"/>
              <a:gd name="connsiteX276" fmla="*/ 4912869 w 6963476"/>
              <a:gd name="connsiteY276" fmla="*/ 290234 h 2801858"/>
              <a:gd name="connsiteX277" fmla="*/ 5047103 w 6963476"/>
              <a:gd name="connsiteY277" fmla="*/ 263081 h 2801858"/>
              <a:gd name="connsiteX278" fmla="*/ 6297889 w 6963476"/>
              <a:gd name="connsiteY278" fmla="*/ 256974 h 2801858"/>
              <a:gd name="connsiteX279" fmla="*/ 6312366 w 6963476"/>
              <a:gd name="connsiteY279" fmla="*/ 257978 h 2801858"/>
              <a:gd name="connsiteX280" fmla="*/ 6347936 w 6963476"/>
              <a:gd name="connsiteY280" fmla="*/ 289728 h 2801858"/>
              <a:gd name="connsiteX281" fmla="*/ 6320110 w 6963476"/>
              <a:gd name="connsiteY281" fmla="*/ 279987 h 2801858"/>
              <a:gd name="connsiteX282" fmla="*/ 6297889 w 6963476"/>
              <a:gd name="connsiteY282" fmla="*/ 256974 h 2801858"/>
              <a:gd name="connsiteX283" fmla="*/ 4414396 w 6963476"/>
              <a:gd name="connsiteY283" fmla="*/ 254724 h 2801858"/>
              <a:gd name="connsiteX284" fmla="*/ 4425076 w 6963476"/>
              <a:gd name="connsiteY284" fmla="*/ 257740 h 2801858"/>
              <a:gd name="connsiteX285" fmla="*/ 4429670 w 6963476"/>
              <a:gd name="connsiteY285" fmla="*/ 291934 h 2801858"/>
              <a:gd name="connsiteX286" fmla="*/ 4410206 w 6963476"/>
              <a:gd name="connsiteY286" fmla="*/ 300006 h 2801858"/>
              <a:gd name="connsiteX287" fmla="*/ 4405612 w 6963476"/>
              <a:gd name="connsiteY287" fmla="*/ 265812 h 2801858"/>
              <a:gd name="connsiteX288" fmla="*/ 4414396 w 6963476"/>
              <a:gd name="connsiteY288" fmla="*/ 254724 h 2801858"/>
              <a:gd name="connsiteX289" fmla="*/ 5388907 w 6963476"/>
              <a:gd name="connsiteY289" fmla="*/ 252619 h 2801858"/>
              <a:gd name="connsiteX290" fmla="*/ 5431877 w 6963476"/>
              <a:gd name="connsiteY290" fmla="*/ 276590 h 2801858"/>
              <a:gd name="connsiteX291" fmla="*/ 5412827 w 6963476"/>
              <a:gd name="connsiteY291" fmla="*/ 315514 h 2801858"/>
              <a:gd name="connsiteX292" fmla="*/ 5371616 w 6963476"/>
              <a:gd name="connsiteY292" fmla="*/ 319785 h 2801858"/>
              <a:gd name="connsiteX293" fmla="*/ 5365067 w 6963476"/>
              <a:gd name="connsiteY293" fmla="*/ 253726 h 2801858"/>
              <a:gd name="connsiteX294" fmla="*/ 5388907 w 6963476"/>
              <a:gd name="connsiteY294" fmla="*/ 252619 h 2801858"/>
              <a:gd name="connsiteX295" fmla="*/ 5580055 w 6963476"/>
              <a:gd name="connsiteY295" fmla="*/ 245883 h 2801858"/>
              <a:gd name="connsiteX296" fmla="*/ 5643191 w 6963476"/>
              <a:gd name="connsiteY296" fmla="*/ 265564 h 2801858"/>
              <a:gd name="connsiteX297" fmla="*/ 5570166 w 6963476"/>
              <a:gd name="connsiteY297" fmla="*/ 283653 h 2801858"/>
              <a:gd name="connsiteX298" fmla="*/ 5499044 w 6963476"/>
              <a:gd name="connsiteY298" fmla="*/ 287291 h 2801858"/>
              <a:gd name="connsiteX299" fmla="*/ 5509319 w 6963476"/>
              <a:gd name="connsiteY299" fmla="*/ 269203 h 2801858"/>
              <a:gd name="connsiteX300" fmla="*/ 5580055 w 6963476"/>
              <a:gd name="connsiteY300" fmla="*/ 245883 h 2801858"/>
              <a:gd name="connsiteX301" fmla="*/ 4119941 w 6963476"/>
              <a:gd name="connsiteY301" fmla="*/ 245408 h 2801858"/>
              <a:gd name="connsiteX302" fmla="*/ 4131891 w 6963476"/>
              <a:gd name="connsiteY302" fmla="*/ 267718 h 2801858"/>
              <a:gd name="connsiteX303" fmla="*/ 4112091 w 6963476"/>
              <a:gd name="connsiteY303" fmla="*/ 290027 h 2801858"/>
              <a:gd name="connsiteX304" fmla="*/ 4100141 w 6963476"/>
              <a:gd name="connsiteY304" fmla="*/ 267718 h 2801858"/>
              <a:gd name="connsiteX305" fmla="*/ 4119941 w 6963476"/>
              <a:gd name="connsiteY305" fmla="*/ 245408 h 2801858"/>
              <a:gd name="connsiteX306" fmla="*/ 6073908 w 6963476"/>
              <a:gd name="connsiteY306" fmla="*/ 235977 h 2801858"/>
              <a:gd name="connsiteX307" fmla="*/ 6096177 w 6963476"/>
              <a:gd name="connsiteY307" fmla="*/ 236016 h 2801858"/>
              <a:gd name="connsiteX308" fmla="*/ 6113841 w 6963476"/>
              <a:gd name="connsiteY308" fmla="*/ 312338 h 2801858"/>
              <a:gd name="connsiteX309" fmla="*/ 6059037 w 6963476"/>
              <a:gd name="connsiteY309" fmla="*/ 249075 h 2801858"/>
              <a:gd name="connsiteX310" fmla="*/ 6073908 w 6963476"/>
              <a:gd name="connsiteY310" fmla="*/ 235977 h 2801858"/>
              <a:gd name="connsiteX311" fmla="*/ 4700858 w 6963476"/>
              <a:gd name="connsiteY311" fmla="*/ 235963 h 2801858"/>
              <a:gd name="connsiteX312" fmla="*/ 4719559 w 6963476"/>
              <a:gd name="connsiteY312" fmla="*/ 236016 h 2801858"/>
              <a:gd name="connsiteX313" fmla="*/ 4721273 w 6963476"/>
              <a:gd name="connsiteY313" fmla="*/ 301183 h 2801858"/>
              <a:gd name="connsiteX314" fmla="*/ 4689230 w 6963476"/>
              <a:gd name="connsiteY314" fmla="*/ 356957 h 2801858"/>
              <a:gd name="connsiteX315" fmla="*/ 4687516 w 6963476"/>
              <a:gd name="connsiteY315" fmla="*/ 249029 h 2801858"/>
              <a:gd name="connsiteX316" fmla="*/ 4700858 w 6963476"/>
              <a:gd name="connsiteY316" fmla="*/ 235963 h 2801858"/>
              <a:gd name="connsiteX317" fmla="*/ 4244470 w 6963476"/>
              <a:gd name="connsiteY317" fmla="*/ 219851 h 2801858"/>
              <a:gd name="connsiteX318" fmla="*/ 4258891 w 6963476"/>
              <a:gd name="connsiteY318" fmla="*/ 222839 h 2801858"/>
              <a:gd name="connsiteX319" fmla="*/ 4230101 w 6963476"/>
              <a:gd name="connsiteY319" fmla="*/ 256107 h 2801858"/>
              <a:gd name="connsiteX320" fmla="*/ 4190645 w 6963476"/>
              <a:gd name="connsiteY320" fmla="*/ 238872 h 2801858"/>
              <a:gd name="connsiteX321" fmla="*/ 4244470 w 6963476"/>
              <a:gd name="connsiteY321" fmla="*/ 219851 h 2801858"/>
              <a:gd name="connsiteX322" fmla="*/ 6265490 w 6963476"/>
              <a:gd name="connsiteY322" fmla="*/ 200789 h 2801858"/>
              <a:gd name="connsiteX323" fmla="*/ 6278190 w 6963476"/>
              <a:gd name="connsiteY323" fmla="*/ 223099 h 2801858"/>
              <a:gd name="connsiteX324" fmla="*/ 6265490 w 6963476"/>
              <a:gd name="connsiteY324" fmla="*/ 245408 h 2801858"/>
              <a:gd name="connsiteX325" fmla="*/ 6252790 w 6963476"/>
              <a:gd name="connsiteY325" fmla="*/ 223099 h 2801858"/>
              <a:gd name="connsiteX326" fmla="*/ 6265490 w 6963476"/>
              <a:gd name="connsiteY326" fmla="*/ 200789 h 2801858"/>
              <a:gd name="connsiteX327" fmla="*/ 5960690 w 6963476"/>
              <a:gd name="connsiteY327" fmla="*/ 200789 h 2801858"/>
              <a:gd name="connsiteX328" fmla="*/ 5973390 w 6963476"/>
              <a:gd name="connsiteY328" fmla="*/ 223099 h 2801858"/>
              <a:gd name="connsiteX329" fmla="*/ 5960690 w 6963476"/>
              <a:gd name="connsiteY329" fmla="*/ 245408 h 2801858"/>
              <a:gd name="connsiteX330" fmla="*/ 5947990 w 6963476"/>
              <a:gd name="connsiteY330" fmla="*/ 223099 h 2801858"/>
              <a:gd name="connsiteX331" fmla="*/ 5960690 w 6963476"/>
              <a:gd name="connsiteY331" fmla="*/ 200789 h 2801858"/>
              <a:gd name="connsiteX332" fmla="*/ 3681066 w 6963476"/>
              <a:gd name="connsiteY332" fmla="*/ 182616 h 2801858"/>
              <a:gd name="connsiteX333" fmla="*/ 3752773 w 6963476"/>
              <a:gd name="connsiteY333" fmla="*/ 200796 h 2801858"/>
              <a:gd name="connsiteX334" fmla="*/ 3805773 w 6963476"/>
              <a:gd name="connsiteY334" fmla="*/ 234116 h 2801858"/>
              <a:gd name="connsiteX335" fmla="*/ 3808987 w 6963476"/>
              <a:gd name="connsiteY335" fmla="*/ 280398 h 2801858"/>
              <a:gd name="connsiteX336" fmla="*/ 3762045 w 6963476"/>
              <a:gd name="connsiteY336" fmla="*/ 300320 h 2801858"/>
              <a:gd name="connsiteX337" fmla="*/ 3725520 w 6963476"/>
              <a:gd name="connsiteY337" fmla="*/ 312254 h 2801858"/>
              <a:gd name="connsiteX338" fmla="*/ 3689006 w 6963476"/>
              <a:gd name="connsiteY338" fmla="*/ 313856 h 2801858"/>
              <a:gd name="connsiteX339" fmla="*/ 3611191 w 6963476"/>
              <a:gd name="connsiteY339" fmla="*/ 368898 h 2801858"/>
              <a:gd name="connsiteX340" fmla="*/ 3642941 w 6963476"/>
              <a:gd name="connsiteY340" fmla="*/ 379267 h 2801858"/>
              <a:gd name="connsiteX341" fmla="*/ 3681791 w 6963476"/>
              <a:gd name="connsiteY341" fmla="*/ 356958 h 2801858"/>
              <a:gd name="connsiteX342" fmla="*/ 3712791 w 6963476"/>
              <a:gd name="connsiteY342" fmla="*/ 401577 h 2801858"/>
              <a:gd name="connsiteX343" fmla="*/ 3732591 w 6963476"/>
              <a:gd name="connsiteY343" fmla="*/ 446197 h 2801858"/>
              <a:gd name="connsiteX344" fmla="*/ 3744541 w 6963476"/>
              <a:gd name="connsiteY344" fmla="*/ 468507 h 2801858"/>
              <a:gd name="connsiteX345" fmla="*/ 3788991 w 6963476"/>
              <a:gd name="connsiteY345" fmla="*/ 490817 h 2801858"/>
              <a:gd name="connsiteX346" fmla="*/ 3834178 w 6963476"/>
              <a:gd name="connsiteY346" fmla="*/ 470601 h 2801858"/>
              <a:gd name="connsiteX347" fmla="*/ 3801833 w 6963476"/>
              <a:gd name="connsiteY347" fmla="*/ 461977 h 2801858"/>
              <a:gd name="connsiteX348" fmla="*/ 3768526 w 6963476"/>
              <a:gd name="connsiteY348" fmla="*/ 436611 h 2801858"/>
              <a:gd name="connsiteX349" fmla="*/ 3792520 w 6963476"/>
              <a:gd name="connsiteY349" fmla="*/ 397465 h 2801858"/>
              <a:gd name="connsiteX350" fmla="*/ 3827752 w 6963476"/>
              <a:gd name="connsiteY350" fmla="*/ 400353 h 2801858"/>
              <a:gd name="connsiteX351" fmla="*/ 3869993 w 6963476"/>
              <a:gd name="connsiteY351" fmla="*/ 409948 h 2801858"/>
              <a:gd name="connsiteX352" fmla="*/ 3858091 w 6963476"/>
              <a:gd name="connsiteY352" fmla="*/ 490817 h 2801858"/>
              <a:gd name="connsiteX353" fmla="*/ 3839791 w 6963476"/>
              <a:gd name="connsiteY353" fmla="*/ 513321 h 2801858"/>
              <a:gd name="connsiteX354" fmla="*/ 3900116 w 6963476"/>
              <a:gd name="connsiteY354" fmla="*/ 511150 h 2801858"/>
              <a:gd name="connsiteX355" fmla="*/ 4125541 w 6963476"/>
              <a:gd name="connsiteY355" fmla="*/ 479026 h 2801858"/>
              <a:gd name="connsiteX356" fmla="*/ 4438989 w 6963476"/>
              <a:gd name="connsiteY356" fmla="*/ 450893 h 2801858"/>
              <a:gd name="connsiteX357" fmla="*/ 4466896 w 6963476"/>
              <a:gd name="connsiteY357" fmla="*/ 464115 h 2801858"/>
              <a:gd name="connsiteX358" fmla="*/ 4578898 w 6963476"/>
              <a:gd name="connsiteY358" fmla="*/ 467669 h 2801858"/>
              <a:gd name="connsiteX359" fmla="*/ 5106616 w 6963476"/>
              <a:gd name="connsiteY359" fmla="*/ 419963 h 2801858"/>
              <a:gd name="connsiteX360" fmla="*/ 5147891 w 6963476"/>
              <a:gd name="connsiteY360" fmla="*/ 443595 h 2801858"/>
              <a:gd name="connsiteX361" fmla="*/ 5233613 w 6963476"/>
              <a:gd name="connsiteY361" fmla="*/ 442856 h 2801858"/>
              <a:gd name="connsiteX362" fmla="*/ 5375993 w 6963476"/>
              <a:gd name="connsiteY362" fmla="*/ 406398 h 2801858"/>
              <a:gd name="connsiteX363" fmla="*/ 5489376 w 6963476"/>
              <a:gd name="connsiteY363" fmla="*/ 365117 h 2801858"/>
              <a:gd name="connsiteX364" fmla="*/ 5507247 w 6963476"/>
              <a:gd name="connsiteY364" fmla="*/ 334648 h 2801858"/>
              <a:gd name="connsiteX365" fmla="*/ 5561849 w 6963476"/>
              <a:gd name="connsiteY365" fmla="*/ 349704 h 2801858"/>
              <a:gd name="connsiteX366" fmla="*/ 5553362 w 6963476"/>
              <a:gd name="connsiteY366" fmla="*/ 370445 h 2801858"/>
              <a:gd name="connsiteX367" fmla="*/ 5569416 w 6963476"/>
              <a:gd name="connsiteY367" fmla="*/ 388854 h 2801858"/>
              <a:gd name="connsiteX368" fmla="*/ 5624330 w 6963476"/>
              <a:gd name="connsiteY368" fmla="*/ 378730 h 2801858"/>
              <a:gd name="connsiteX369" fmla="*/ 5787005 w 6963476"/>
              <a:gd name="connsiteY369" fmla="*/ 354841 h 2801858"/>
              <a:gd name="connsiteX370" fmla="*/ 5960691 w 6963476"/>
              <a:gd name="connsiteY370" fmla="*/ 388516 h 2801858"/>
              <a:gd name="connsiteX371" fmla="*/ 5516191 w 6963476"/>
              <a:gd name="connsiteY371" fmla="*/ 471091 h 2801858"/>
              <a:gd name="connsiteX372" fmla="*/ 5274891 w 6963476"/>
              <a:gd name="connsiteY372" fmla="*/ 564179 h 2801858"/>
              <a:gd name="connsiteX373" fmla="*/ 5303466 w 6963476"/>
              <a:gd name="connsiteY373" fmla="*/ 555789 h 2801858"/>
              <a:gd name="connsiteX374" fmla="*/ 5528891 w 6963476"/>
              <a:gd name="connsiteY374" fmla="*/ 528935 h 2801858"/>
              <a:gd name="connsiteX375" fmla="*/ 6055931 w 6963476"/>
              <a:gd name="connsiteY375" fmla="*/ 576866 h 2801858"/>
              <a:gd name="connsiteX376" fmla="*/ 6078166 w 6963476"/>
              <a:gd name="connsiteY376" fmla="*/ 579445 h 2801858"/>
              <a:gd name="connsiteX377" fmla="*/ 6221537 w 6963476"/>
              <a:gd name="connsiteY377" fmla="*/ 581467 h 2801858"/>
              <a:gd name="connsiteX378" fmla="*/ 6128653 w 6963476"/>
              <a:gd name="connsiteY378" fmla="*/ 669359 h 2801858"/>
              <a:gd name="connsiteX379" fmla="*/ 5994198 w 6963476"/>
              <a:gd name="connsiteY379" fmla="*/ 725070 h 2801858"/>
              <a:gd name="connsiteX380" fmla="*/ 5982459 w 6963476"/>
              <a:gd name="connsiteY380" fmla="*/ 758535 h 2801858"/>
              <a:gd name="connsiteX381" fmla="*/ 5956173 w 6963476"/>
              <a:gd name="connsiteY381" fmla="*/ 791659 h 2801858"/>
              <a:gd name="connsiteX382" fmla="*/ 6079927 w 6963476"/>
              <a:gd name="connsiteY382" fmla="*/ 869877 h 2801858"/>
              <a:gd name="connsiteX383" fmla="*/ 6157541 w 6963476"/>
              <a:gd name="connsiteY383" fmla="*/ 868109 h 2801858"/>
              <a:gd name="connsiteX384" fmla="*/ 6272615 w 6963476"/>
              <a:gd name="connsiteY384" fmla="*/ 889146 h 2801858"/>
              <a:gd name="connsiteX385" fmla="*/ 6401705 w 6963476"/>
              <a:gd name="connsiteY385" fmla="*/ 922075 h 2801858"/>
              <a:gd name="connsiteX386" fmla="*/ 6415068 w 6963476"/>
              <a:gd name="connsiteY386" fmla="*/ 898110 h 2801858"/>
              <a:gd name="connsiteX387" fmla="*/ 6431659 w 6963476"/>
              <a:gd name="connsiteY387" fmla="*/ 888030 h 2801858"/>
              <a:gd name="connsiteX388" fmla="*/ 6423874 w 6963476"/>
              <a:gd name="connsiteY388" fmla="*/ 928769 h 2801858"/>
              <a:gd name="connsiteX389" fmla="*/ 6421596 w 6963476"/>
              <a:gd name="connsiteY389" fmla="*/ 963192 h 2801858"/>
              <a:gd name="connsiteX390" fmla="*/ 6429566 w 6963476"/>
              <a:gd name="connsiteY390" fmla="*/ 1017267 h 2801858"/>
              <a:gd name="connsiteX391" fmla="*/ 6440377 w 6963476"/>
              <a:gd name="connsiteY391" fmla="*/ 1048563 h 2801858"/>
              <a:gd name="connsiteX392" fmla="*/ 6472390 w 6963476"/>
              <a:gd name="connsiteY392" fmla="*/ 1019189 h 2801858"/>
              <a:gd name="connsiteX393" fmla="*/ 6616722 w 6963476"/>
              <a:gd name="connsiteY393" fmla="*/ 997104 h 2801858"/>
              <a:gd name="connsiteX394" fmla="*/ 6633596 w 6963476"/>
              <a:gd name="connsiteY394" fmla="*/ 981633 h 2801858"/>
              <a:gd name="connsiteX395" fmla="*/ 6652646 w 6963476"/>
              <a:gd name="connsiteY395" fmla="*/ 987211 h 2801858"/>
              <a:gd name="connsiteX396" fmla="*/ 6691572 w 6963476"/>
              <a:gd name="connsiteY396" fmla="*/ 1026253 h 2801858"/>
              <a:gd name="connsiteX397" fmla="*/ 6763271 w 6963476"/>
              <a:gd name="connsiteY397" fmla="*/ 1061970 h 2801858"/>
              <a:gd name="connsiteX398" fmla="*/ 6706513 w 6963476"/>
              <a:gd name="connsiteY398" fmla="*/ 1110326 h 2801858"/>
              <a:gd name="connsiteX399" fmla="*/ 6577203 w 6963476"/>
              <a:gd name="connsiteY399" fmla="*/ 1094716 h 2801858"/>
              <a:gd name="connsiteX400" fmla="*/ 6475041 w 6963476"/>
              <a:gd name="connsiteY400" fmla="*/ 1095440 h 2801858"/>
              <a:gd name="connsiteX401" fmla="*/ 6440672 w 6963476"/>
              <a:gd name="connsiteY401" fmla="*/ 1102211 h 2801858"/>
              <a:gd name="connsiteX402" fmla="*/ 6429456 w 6963476"/>
              <a:gd name="connsiteY402" fmla="*/ 1110914 h 2801858"/>
              <a:gd name="connsiteX403" fmla="*/ 6462608 w 6963476"/>
              <a:gd name="connsiteY403" fmla="*/ 1120583 h 2801858"/>
              <a:gd name="connsiteX404" fmla="*/ 6500441 w 6963476"/>
              <a:gd name="connsiteY404" fmla="*/ 1139719 h 2801858"/>
              <a:gd name="connsiteX405" fmla="*/ 6504884 w 6963476"/>
              <a:gd name="connsiteY405" fmla="*/ 1150054 h 2801858"/>
              <a:gd name="connsiteX406" fmla="*/ 6509139 w 6963476"/>
              <a:gd name="connsiteY406" fmla="*/ 1151959 h 2801858"/>
              <a:gd name="connsiteX407" fmla="*/ 6608391 w 6963476"/>
              <a:gd name="connsiteY407" fmla="*/ 1174907 h 2801858"/>
              <a:gd name="connsiteX408" fmla="*/ 6824291 w 6963476"/>
              <a:gd name="connsiteY408" fmla="*/ 1250692 h 2801858"/>
              <a:gd name="connsiteX409" fmla="*/ 6787883 w 6963476"/>
              <a:gd name="connsiteY409" fmla="*/ 1264260 h 2801858"/>
              <a:gd name="connsiteX410" fmla="*/ 6693908 w 6963476"/>
              <a:gd name="connsiteY410" fmla="*/ 1277323 h 2801858"/>
              <a:gd name="connsiteX411" fmla="*/ 6612872 w 6963476"/>
              <a:gd name="connsiteY411" fmla="*/ 1284643 h 2801858"/>
              <a:gd name="connsiteX412" fmla="*/ 6494204 w 6963476"/>
              <a:gd name="connsiteY412" fmla="*/ 1259695 h 2801858"/>
              <a:gd name="connsiteX413" fmla="*/ 6385146 w 6963476"/>
              <a:gd name="connsiteY413" fmla="*/ 1217271 h 2801858"/>
              <a:gd name="connsiteX414" fmla="*/ 6358959 w 6963476"/>
              <a:gd name="connsiteY414" fmla="*/ 1205631 h 2801858"/>
              <a:gd name="connsiteX415" fmla="*/ 6277486 w 6963476"/>
              <a:gd name="connsiteY415" fmla="*/ 1225402 h 2801858"/>
              <a:gd name="connsiteX416" fmla="*/ 6089212 w 6963476"/>
              <a:gd name="connsiteY416" fmla="*/ 1282640 h 2801858"/>
              <a:gd name="connsiteX417" fmla="*/ 6127312 w 6963476"/>
              <a:gd name="connsiteY417" fmla="*/ 1315724 h 2801858"/>
              <a:gd name="connsiteX418" fmla="*/ 6201991 w 6963476"/>
              <a:gd name="connsiteY418" fmla="*/ 1329099 h 2801858"/>
              <a:gd name="connsiteX419" fmla="*/ 6301265 w 6963476"/>
              <a:gd name="connsiteY419" fmla="*/ 1357083 h 2801858"/>
              <a:gd name="connsiteX420" fmla="*/ 6374095 w 6963476"/>
              <a:gd name="connsiteY420" fmla="*/ 1395461 h 2801858"/>
              <a:gd name="connsiteX421" fmla="*/ 6385946 w 6963476"/>
              <a:gd name="connsiteY421" fmla="*/ 1397524 h 2801858"/>
              <a:gd name="connsiteX422" fmla="*/ 6427180 w 6963476"/>
              <a:gd name="connsiteY422" fmla="*/ 1393668 h 2801858"/>
              <a:gd name="connsiteX423" fmla="*/ 6468455 w 6963476"/>
              <a:gd name="connsiteY423" fmla="*/ 1401662 h 2801858"/>
              <a:gd name="connsiteX424" fmla="*/ 6484566 w 6963476"/>
              <a:gd name="connsiteY424" fmla="*/ 1416675 h 2801858"/>
              <a:gd name="connsiteX425" fmla="*/ 6512450 w 6963476"/>
              <a:gd name="connsiteY425" fmla="*/ 1417322 h 2801858"/>
              <a:gd name="connsiteX426" fmla="*/ 6533316 w 6963476"/>
              <a:gd name="connsiteY426" fmla="*/ 1446943 h 2801858"/>
              <a:gd name="connsiteX427" fmla="*/ 6327631 w 6963476"/>
              <a:gd name="connsiteY427" fmla="*/ 1464221 h 2801858"/>
              <a:gd name="connsiteX428" fmla="*/ 6087691 w 6963476"/>
              <a:gd name="connsiteY428" fmla="*/ 1442108 h 2801858"/>
              <a:gd name="connsiteX429" fmla="*/ 5948808 w 6963476"/>
              <a:gd name="connsiteY429" fmla="*/ 1455622 h 2801858"/>
              <a:gd name="connsiteX430" fmla="*/ 6048721 w 6963476"/>
              <a:gd name="connsiteY430" fmla="*/ 1518339 h 2801858"/>
              <a:gd name="connsiteX431" fmla="*/ 6271841 w 6963476"/>
              <a:gd name="connsiteY431" fmla="*/ 1549617 h 2801858"/>
              <a:gd name="connsiteX432" fmla="*/ 6568708 w 6963476"/>
              <a:gd name="connsiteY432" fmla="*/ 1605313 h 2801858"/>
              <a:gd name="connsiteX433" fmla="*/ 6646001 w 6963476"/>
              <a:gd name="connsiteY433" fmla="*/ 1684052 h 2801858"/>
              <a:gd name="connsiteX434" fmla="*/ 6480901 w 6963476"/>
              <a:gd name="connsiteY434" fmla="*/ 1729619 h 2801858"/>
              <a:gd name="connsiteX435" fmla="*/ 6374273 w 6963476"/>
              <a:gd name="connsiteY435" fmla="*/ 1769857 h 2801858"/>
              <a:gd name="connsiteX436" fmla="*/ 6318760 w 6963476"/>
              <a:gd name="connsiteY436" fmla="*/ 1805241 h 2801858"/>
              <a:gd name="connsiteX437" fmla="*/ 6295898 w 6963476"/>
              <a:gd name="connsiteY437" fmla="*/ 1792889 h 2801858"/>
              <a:gd name="connsiteX438" fmla="*/ 6284736 w 6963476"/>
              <a:gd name="connsiteY438" fmla="*/ 1790365 h 2801858"/>
              <a:gd name="connsiteX439" fmla="*/ 6249616 w 6963476"/>
              <a:gd name="connsiteY439" fmla="*/ 1818518 h 2801858"/>
              <a:gd name="connsiteX440" fmla="*/ 6138491 w 6963476"/>
              <a:gd name="connsiteY440" fmla="*/ 1840778 h 2801858"/>
              <a:gd name="connsiteX441" fmla="*/ 6057567 w 6963476"/>
              <a:gd name="connsiteY441" fmla="*/ 1840515 h 2801858"/>
              <a:gd name="connsiteX442" fmla="*/ 5998292 w 6963476"/>
              <a:gd name="connsiteY442" fmla="*/ 1841618 h 2801858"/>
              <a:gd name="connsiteX443" fmla="*/ 5964987 w 6963476"/>
              <a:gd name="connsiteY443" fmla="*/ 1836040 h 2801858"/>
              <a:gd name="connsiteX444" fmla="*/ 5946817 w 6963476"/>
              <a:gd name="connsiteY444" fmla="*/ 1855232 h 2801858"/>
              <a:gd name="connsiteX445" fmla="*/ 5886808 w 6963476"/>
              <a:gd name="connsiteY445" fmla="*/ 1913793 h 2801858"/>
              <a:gd name="connsiteX446" fmla="*/ 5815148 w 6963476"/>
              <a:gd name="connsiteY446" fmla="*/ 1913946 h 2801858"/>
              <a:gd name="connsiteX447" fmla="*/ 5706691 w 6963476"/>
              <a:gd name="connsiteY447" fmla="*/ 1894160 h 2801858"/>
              <a:gd name="connsiteX448" fmla="*/ 5786066 w 6963476"/>
              <a:gd name="connsiteY448" fmla="*/ 1828244 h 2801858"/>
              <a:gd name="connsiteX449" fmla="*/ 5808291 w 6963476"/>
              <a:gd name="connsiteY449" fmla="*/ 1807798 h 2801858"/>
              <a:gd name="connsiteX450" fmla="*/ 5741622 w 6963476"/>
              <a:gd name="connsiteY450" fmla="*/ 1764349 h 2801858"/>
              <a:gd name="connsiteX451" fmla="*/ 5710931 w 6963476"/>
              <a:gd name="connsiteY451" fmla="*/ 1755052 h 2801858"/>
              <a:gd name="connsiteX452" fmla="*/ 5773675 w 6963476"/>
              <a:gd name="connsiteY452" fmla="*/ 1740168 h 2801858"/>
              <a:gd name="connsiteX453" fmla="*/ 5853579 w 6963476"/>
              <a:gd name="connsiteY453" fmla="*/ 1715476 h 2801858"/>
              <a:gd name="connsiteX454" fmla="*/ 5870474 w 6963476"/>
              <a:gd name="connsiteY454" fmla="*/ 1714113 h 2801858"/>
              <a:gd name="connsiteX455" fmla="*/ 6040966 w 6963476"/>
              <a:gd name="connsiteY455" fmla="*/ 1753281 h 2801858"/>
              <a:gd name="connsiteX456" fmla="*/ 6193096 w 6963476"/>
              <a:gd name="connsiteY456" fmla="*/ 1728607 h 2801858"/>
              <a:gd name="connsiteX457" fmla="*/ 6237429 w 6963476"/>
              <a:gd name="connsiteY457" fmla="*/ 1695381 h 2801858"/>
              <a:gd name="connsiteX458" fmla="*/ 6306644 w 6963476"/>
              <a:gd name="connsiteY458" fmla="*/ 1676799 h 2801858"/>
              <a:gd name="connsiteX459" fmla="*/ 6138491 w 6963476"/>
              <a:gd name="connsiteY459" fmla="*/ 1615350 h 2801858"/>
              <a:gd name="connsiteX460" fmla="*/ 5897191 w 6963476"/>
              <a:gd name="connsiteY460" fmla="*/ 1595906 h 2801858"/>
              <a:gd name="connsiteX461" fmla="*/ 5011080 w 6963476"/>
              <a:gd name="connsiteY461" fmla="*/ 1624547 h 2801858"/>
              <a:gd name="connsiteX462" fmla="*/ 4993074 w 6963476"/>
              <a:gd name="connsiteY462" fmla="*/ 1650928 h 2801858"/>
              <a:gd name="connsiteX463" fmla="*/ 4987525 w 6963476"/>
              <a:gd name="connsiteY463" fmla="*/ 1616817 h 2801858"/>
              <a:gd name="connsiteX464" fmla="*/ 4886051 w 6963476"/>
              <a:gd name="connsiteY464" fmla="*/ 1587171 h 2801858"/>
              <a:gd name="connsiteX465" fmla="*/ 4770843 w 6963476"/>
              <a:gd name="connsiteY465" fmla="*/ 1620399 h 2801858"/>
              <a:gd name="connsiteX466" fmla="*/ 4644755 w 6963476"/>
              <a:gd name="connsiteY466" fmla="*/ 1646888 h 2801858"/>
              <a:gd name="connsiteX467" fmla="*/ 4516301 w 6963476"/>
              <a:gd name="connsiteY467" fmla="*/ 1659812 h 2801858"/>
              <a:gd name="connsiteX468" fmla="*/ 4526146 w 6963476"/>
              <a:gd name="connsiteY468" fmla="*/ 1675369 h 2801858"/>
              <a:gd name="connsiteX469" fmla="*/ 4579566 w 6963476"/>
              <a:gd name="connsiteY469" fmla="*/ 1757833 h 2801858"/>
              <a:gd name="connsiteX470" fmla="*/ 4614491 w 6963476"/>
              <a:gd name="connsiteY470" fmla="*/ 1810679 h 2801858"/>
              <a:gd name="connsiteX471" fmla="*/ 4649424 w 6963476"/>
              <a:gd name="connsiteY471" fmla="*/ 1787862 h 2801858"/>
              <a:gd name="connsiteX472" fmla="*/ 4700437 w 6963476"/>
              <a:gd name="connsiteY472" fmla="*/ 1776840 h 2801858"/>
              <a:gd name="connsiteX473" fmla="*/ 4790671 w 6963476"/>
              <a:gd name="connsiteY473" fmla="*/ 1753793 h 2801858"/>
              <a:gd name="connsiteX474" fmla="*/ 4804991 w 6963476"/>
              <a:gd name="connsiteY474" fmla="*/ 1729013 h 2801858"/>
              <a:gd name="connsiteX475" fmla="*/ 4808409 w 6963476"/>
              <a:gd name="connsiteY475" fmla="*/ 1695548 h 2801858"/>
              <a:gd name="connsiteX476" fmla="*/ 4835819 w 6963476"/>
              <a:gd name="connsiteY476" fmla="*/ 1752814 h 2801858"/>
              <a:gd name="connsiteX477" fmla="*/ 4874057 w 6963476"/>
              <a:gd name="connsiteY477" fmla="*/ 1803162 h 2801858"/>
              <a:gd name="connsiteX478" fmla="*/ 4929611 w 6963476"/>
              <a:gd name="connsiteY478" fmla="*/ 1836778 h 2801858"/>
              <a:gd name="connsiteX479" fmla="*/ 4965775 w 6963476"/>
              <a:gd name="connsiteY479" fmla="*/ 1803890 h 2801858"/>
              <a:gd name="connsiteX480" fmla="*/ 4976441 w 6963476"/>
              <a:gd name="connsiteY480" fmla="*/ 1730467 h 2801858"/>
              <a:gd name="connsiteX481" fmla="*/ 5041823 w 6963476"/>
              <a:gd name="connsiteY481" fmla="*/ 1748018 h 2801858"/>
              <a:gd name="connsiteX482" fmla="*/ 5114376 w 6963476"/>
              <a:gd name="connsiteY482" fmla="*/ 1745187 h 2801858"/>
              <a:gd name="connsiteX483" fmla="*/ 5284794 w 6963476"/>
              <a:gd name="connsiteY483" fmla="*/ 1758891 h 2801858"/>
              <a:gd name="connsiteX484" fmla="*/ 5263648 w 6963476"/>
              <a:gd name="connsiteY484" fmla="*/ 1784788 h 2801858"/>
              <a:gd name="connsiteX485" fmla="*/ 5245261 w 6963476"/>
              <a:gd name="connsiteY485" fmla="*/ 1819912 h 2801858"/>
              <a:gd name="connsiteX486" fmla="*/ 5282962 w 6963476"/>
              <a:gd name="connsiteY486" fmla="*/ 1841797 h 2801858"/>
              <a:gd name="connsiteX487" fmla="*/ 5312991 w 6963476"/>
              <a:gd name="connsiteY487" fmla="*/ 1847427 h 2801858"/>
              <a:gd name="connsiteX488" fmla="*/ 5392171 w 6963476"/>
              <a:gd name="connsiteY488" fmla="*/ 1798439 h 2801858"/>
              <a:gd name="connsiteX489" fmla="*/ 5408046 w 6963476"/>
              <a:gd name="connsiteY489" fmla="*/ 1813214 h 2801858"/>
              <a:gd name="connsiteX490" fmla="*/ 5459022 w 6963476"/>
              <a:gd name="connsiteY490" fmla="*/ 1835524 h 2801858"/>
              <a:gd name="connsiteX491" fmla="*/ 5493966 w 6963476"/>
              <a:gd name="connsiteY491" fmla="*/ 1767391 h 2801858"/>
              <a:gd name="connsiteX492" fmla="*/ 5556849 w 6963476"/>
              <a:gd name="connsiteY492" fmla="*/ 1722694 h 2801858"/>
              <a:gd name="connsiteX493" fmla="*/ 5628826 w 6963476"/>
              <a:gd name="connsiteY493" fmla="*/ 1777156 h 2801858"/>
              <a:gd name="connsiteX494" fmla="*/ 5632111 w 6963476"/>
              <a:gd name="connsiteY494" fmla="*/ 1796283 h 2801858"/>
              <a:gd name="connsiteX495" fmla="*/ 5630491 w 6963476"/>
              <a:gd name="connsiteY495" fmla="*/ 1807097 h 2801858"/>
              <a:gd name="connsiteX496" fmla="*/ 5608266 w 6963476"/>
              <a:gd name="connsiteY496" fmla="*/ 1840221 h 2801858"/>
              <a:gd name="connsiteX497" fmla="*/ 5605091 w 6963476"/>
              <a:gd name="connsiteY497" fmla="*/ 1817467 h 2801858"/>
              <a:gd name="connsiteX498" fmla="*/ 5579691 w 6963476"/>
              <a:gd name="connsiteY498" fmla="*/ 1807097 h 2801858"/>
              <a:gd name="connsiteX499" fmla="*/ 5554291 w 6963476"/>
              <a:gd name="connsiteY499" fmla="*/ 1861238 h 2801858"/>
              <a:gd name="connsiteX500" fmla="*/ 5519366 w 6963476"/>
              <a:gd name="connsiteY500" fmla="*/ 1892159 h 2801858"/>
              <a:gd name="connsiteX501" fmla="*/ 5109778 w 6963476"/>
              <a:gd name="connsiteY501" fmla="*/ 1929816 h 2801858"/>
              <a:gd name="connsiteX502" fmla="*/ 5079420 w 6963476"/>
              <a:gd name="connsiteY502" fmla="*/ 1927644 h 2801858"/>
              <a:gd name="connsiteX503" fmla="*/ 5072370 w 6963476"/>
              <a:gd name="connsiteY503" fmla="*/ 1871798 h 2801858"/>
              <a:gd name="connsiteX504" fmla="*/ 5065788 w 6963476"/>
              <a:gd name="connsiteY504" fmla="*/ 1829407 h 2801858"/>
              <a:gd name="connsiteX505" fmla="*/ 5046291 w 6963476"/>
              <a:gd name="connsiteY505" fmla="*/ 1862087 h 2801858"/>
              <a:gd name="connsiteX506" fmla="*/ 4987148 w 6963476"/>
              <a:gd name="connsiteY506" fmla="*/ 1917376 h 2801858"/>
              <a:gd name="connsiteX507" fmla="*/ 4907722 w 6963476"/>
              <a:gd name="connsiteY507" fmla="*/ 1918271 h 2801858"/>
              <a:gd name="connsiteX508" fmla="*/ 4821109 w 6963476"/>
              <a:gd name="connsiteY508" fmla="*/ 1921563 h 2801858"/>
              <a:gd name="connsiteX509" fmla="*/ 4746292 w 6963476"/>
              <a:gd name="connsiteY509" fmla="*/ 1913440 h 2801858"/>
              <a:gd name="connsiteX510" fmla="*/ 4672874 w 6963476"/>
              <a:gd name="connsiteY510" fmla="*/ 1898134 h 2801858"/>
              <a:gd name="connsiteX511" fmla="*/ 4646087 w 6963476"/>
              <a:gd name="connsiteY511" fmla="*/ 1896774 h 2801858"/>
              <a:gd name="connsiteX512" fmla="*/ 4620377 w 6963476"/>
              <a:gd name="connsiteY512" fmla="*/ 1910265 h 2801858"/>
              <a:gd name="connsiteX513" fmla="*/ 4598735 w 6963476"/>
              <a:gd name="connsiteY513" fmla="*/ 1923597 h 2801858"/>
              <a:gd name="connsiteX514" fmla="*/ 4553464 w 6963476"/>
              <a:gd name="connsiteY514" fmla="*/ 1923504 h 2801858"/>
              <a:gd name="connsiteX515" fmla="*/ 4512891 w 6963476"/>
              <a:gd name="connsiteY515" fmla="*/ 1916741 h 2801858"/>
              <a:gd name="connsiteX516" fmla="*/ 4338266 w 6963476"/>
              <a:gd name="connsiteY516" fmla="*/ 1925557 h 2801858"/>
              <a:gd name="connsiteX517" fmla="*/ 4106491 w 6963476"/>
              <a:gd name="connsiteY517" fmla="*/ 1935412 h 2801858"/>
              <a:gd name="connsiteX518" fmla="*/ 4058716 w 6963476"/>
              <a:gd name="connsiteY518" fmla="*/ 2014676 h 2801858"/>
              <a:gd name="connsiteX519" fmla="*/ 4049191 w 6963476"/>
              <a:gd name="connsiteY519" fmla="*/ 2074815 h 2801858"/>
              <a:gd name="connsiteX520" fmla="*/ 4030291 w 6963476"/>
              <a:gd name="connsiteY520" fmla="*/ 2054925 h 2801858"/>
              <a:gd name="connsiteX521" fmla="*/ 3940043 w 6963476"/>
              <a:gd name="connsiteY521" fmla="*/ 2031464 h 2801858"/>
              <a:gd name="connsiteX522" fmla="*/ 3911006 w 6963476"/>
              <a:gd name="connsiteY522" fmla="*/ 1981938 h 2801858"/>
              <a:gd name="connsiteX523" fmla="*/ 3905427 w 6963476"/>
              <a:gd name="connsiteY523" fmla="*/ 1959089 h 2801858"/>
              <a:gd name="connsiteX524" fmla="*/ 3870502 w 6963476"/>
              <a:gd name="connsiteY524" fmla="*/ 1985576 h 2801858"/>
              <a:gd name="connsiteX525" fmla="*/ 3852491 w 6963476"/>
              <a:gd name="connsiteY525" fmla="*/ 2027594 h 2801858"/>
              <a:gd name="connsiteX526" fmla="*/ 3776567 w 6963476"/>
              <a:gd name="connsiteY526" fmla="*/ 2059258 h 2801858"/>
              <a:gd name="connsiteX527" fmla="*/ 3728120 w 6963476"/>
              <a:gd name="connsiteY527" fmla="*/ 2036402 h 2801858"/>
              <a:gd name="connsiteX528" fmla="*/ 3658816 w 6963476"/>
              <a:gd name="connsiteY528" fmla="*/ 2069679 h 2801858"/>
              <a:gd name="connsiteX529" fmla="*/ 3611191 w 6963476"/>
              <a:gd name="connsiteY529" fmla="*/ 2050384 h 2801858"/>
              <a:gd name="connsiteX530" fmla="*/ 3579732 w 6963476"/>
              <a:gd name="connsiteY530" fmla="*/ 2029370 h 2801858"/>
              <a:gd name="connsiteX531" fmla="*/ 3525373 w 6963476"/>
              <a:gd name="connsiteY531" fmla="*/ 2073554 h 2801858"/>
              <a:gd name="connsiteX532" fmla="*/ 3467198 w 6963476"/>
              <a:gd name="connsiteY532" fmla="*/ 2060548 h 2801858"/>
              <a:gd name="connsiteX533" fmla="*/ 3438720 w 6963476"/>
              <a:gd name="connsiteY533" fmla="*/ 2044251 h 2801858"/>
              <a:gd name="connsiteX534" fmla="*/ 3354478 w 6963476"/>
              <a:gd name="connsiteY534" fmla="*/ 2070065 h 2801858"/>
              <a:gd name="connsiteX535" fmla="*/ 3219277 w 6963476"/>
              <a:gd name="connsiteY535" fmla="*/ 2095204 h 2801858"/>
              <a:gd name="connsiteX536" fmla="*/ 3036976 w 6963476"/>
              <a:gd name="connsiteY536" fmla="*/ 2143672 h 2801858"/>
              <a:gd name="connsiteX537" fmla="*/ 2911679 w 6963476"/>
              <a:gd name="connsiteY537" fmla="*/ 2224504 h 2801858"/>
              <a:gd name="connsiteX538" fmla="*/ 2868241 w 6963476"/>
              <a:gd name="connsiteY538" fmla="*/ 2230984 h 2801858"/>
              <a:gd name="connsiteX539" fmla="*/ 2837530 w 6963476"/>
              <a:gd name="connsiteY539" fmla="*/ 2186365 h 2801858"/>
              <a:gd name="connsiteX540" fmla="*/ 2734891 w 6963476"/>
              <a:gd name="connsiteY540" fmla="*/ 2266631 h 2801858"/>
              <a:gd name="connsiteX541" fmla="*/ 2715841 w 6963476"/>
              <a:gd name="connsiteY541" fmla="*/ 2297914 h 2801858"/>
              <a:gd name="connsiteX542" fmla="*/ 2696791 w 6963476"/>
              <a:gd name="connsiteY542" fmla="*/ 2275604 h 2801858"/>
              <a:gd name="connsiteX543" fmla="*/ 2654837 w 6963476"/>
              <a:gd name="connsiteY543" fmla="*/ 2283376 h 2801858"/>
              <a:gd name="connsiteX544" fmla="*/ 2548704 w 6963476"/>
              <a:gd name="connsiteY544" fmla="*/ 2328253 h 2801858"/>
              <a:gd name="connsiteX545" fmla="*/ 2396476 w 6963476"/>
              <a:gd name="connsiteY545" fmla="*/ 2365940 h 2801858"/>
              <a:gd name="connsiteX546" fmla="*/ 2313926 w 6963476"/>
              <a:gd name="connsiteY546" fmla="*/ 2385704 h 2801858"/>
              <a:gd name="connsiteX547" fmla="*/ 2074491 w 6963476"/>
              <a:gd name="connsiteY547" fmla="*/ 2456157 h 2801858"/>
              <a:gd name="connsiteX548" fmla="*/ 1966541 w 6963476"/>
              <a:gd name="connsiteY548" fmla="*/ 2487820 h 2801858"/>
              <a:gd name="connsiteX549" fmla="*/ 1463748 w 6963476"/>
              <a:gd name="connsiteY549" fmla="*/ 2730614 h 2801858"/>
              <a:gd name="connsiteX550" fmla="*/ 1393917 w 6963476"/>
              <a:gd name="connsiteY550" fmla="*/ 2766421 h 2801858"/>
              <a:gd name="connsiteX551" fmla="*/ 1329392 w 6963476"/>
              <a:gd name="connsiteY551" fmla="*/ 2790166 h 2801858"/>
              <a:gd name="connsiteX552" fmla="*/ 1236490 w 6963476"/>
              <a:gd name="connsiteY552" fmla="*/ 2779450 h 2801858"/>
              <a:gd name="connsiteX553" fmla="*/ 1126161 w 6963476"/>
              <a:gd name="connsiteY553" fmla="*/ 2746946 h 2801858"/>
              <a:gd name="connsiteX554" fmla="*/ 1061036 w 6963476"/>
              <a:gd name="connsiteY554" fmla="*/ 2735719 h 2801858"/>
              <a:gd name="connsiteX555" fmla="*/ 814016 w 6963476"/>
              <a:gd name="connsiteY555" fmla="*/ 2682660 h 2801858"/>
              <a:gd name="connsiteX556" fmla="*/ 779091 w 6963476"/>
              <a:gd name="connsiteY556" fmla="*/ 2666924 h 2801858"/>
              <a:gd name="connsiteX557" fmla="*/ 732784 w 6963476"/>
              <a:gd name="connsiteY557" fmla="*/ 2622267 h 2801858"/>
              <a:gd name="connsiteX558" fmla="*/ 626691 w 6963476"/>
              <a:gd name="connsiteY558" fmla="*/ 2518446 h 2801858"/>
              <a:gd name="connsiteX559" fmla="*/ 648916 w 6963476"/>
              <a:gd name="connsiteY559" fmla="*/ 2485404 h 2801858"/>
              <a:gd name="connsiteX560" fmla="*/ 623456 w 6963476"/>
              <a:gd name="connsiteY560" fmla="*/ 2435207 h 2801858"/>
              <a:gd name="connsiteX561" fmla="*/ 574607 w 6963476"/>
              <a:gd name="connsiteY561" fmla="*/ 2368385 h 2801858"/>
              <a:gd name="connsiteX562" fmla="*/ 532381 w 6963476"/>
              <a:gd name="connsiteY562" fmla="*/ 2308320 h 2801858"/>
              <a:gd name="connsiteX563" fmla="*/ 475934 w 6963476"/>
              <a:gd name="connsiteY563" fmla="*/ 2245618 h 2801858"/>
              <a:gd name="connsiteX564" fmla="*/ 427166 w 6963476"/>
              <a:gd name="connsiteY564" fmla="*/ 2198333 h 2801858"/>
              <a:gd name="connsiteX565" fmla="*/ 200424 w 6963476"/>
              <a:gd name="connsiteY565" fmla="*/ 2003364 h 2801858"/>
              <a:gd name="connsiteX566" fmla="*/ 225901 w 6963476"/>
              <a:gd name="connsiteY566" fmla="*/ 1976838 h 2801858"/>
              <a:gd name="connsiteX567" fmla="*/ 251618 w 6963476"/>
              <a:gd name="connsiteY567" fmla="*/ 2003626 h 2801858"/>
              <a:gd name="connsiteX568" fmla="*/ 243359 w 6963476"/>
              <a:gd name="connsiteY568" fmla="*/ 1971890 h 2801858"/>
              <a:gd name="connsiteX569" fmla="*/ 251000 w 6963476"/>
              <a:gd name="connsiteY569" fmla="*/ 1941598 h 2801858"/>
              <a:gd name="connsiteX570" fmla="*/ 173957 w 6963476"/>
              <a:gd name="connsiteY570" fmla="*/ 1808299 h 2801858"/>
              <a:gd name="connsiteX571" fmla="*/ 55191 w 6963476"/>
              <a:gd name="connsiteY571" fmla="*/ 1590890 h 2801858"/>
              <a:gd name="connsiteX572" fmla="*/ 82546 w 6963476"/>
              <a:gd name="connsiteY572" fmla="*/ 1600845 h 2801858"/>
              <a:gd name="connsiteX573" fmla="*/ 111121 w 6963476"/>
              <a:gd name="connsiteY573" fmla="*/ 1646667 h 2801858"/>
              <a:gd name="connsiteX574" fmla="*/ 105991 w 6963476"/>
              <a:gd name="connsiteY574" fmla="*/ 1595154 h 2801858"/>
              <a:gd name="connsiteX575" fmla="*/ 123588 w 6963476"/>
              <a:gd name="connsiteY575" fmla="*/ 1547899 h 2801858"/>
              <a:gd name="connsiteX576" fmla="*/ 162963 w 6963476"/>
              <a:gd name="connsiteY576" fmla="*/ 1464641 h 2801858"/>
              <a:gd name="connsiteX577" fmla="*/ 152672 w 6963476"/>
              <a:gd name="connsiteY577" fmla="*/ 1392197 h 2801858"/>
              <a:gd name="connsiteX578" fmla="*/ 139100 w 6963476"/>
              <a:gd name="connsiteY578" fmla="*/ 1360900 h 2801858"/>
              <a:gd name="connsiteX579" fmla="*/ 118691 w 6963476"/>
              <a:gd name="connsiteY579" fmla="*/ 1327436 h 2801858"/>
              <a:gd name="connsiteX580" fmla="*/ 71066 w 6963476"/>
              <a:gd name="connsiteY580" fmla="*/ 1282475 h 2801858"/>
              <a:gd name="connsiteX581" fmla="*/ 4391 w 6963476"/>
              <a:gd name="connsiteY581" fmla="*/ 1247233 h 2801858"/>
              <a:gd name="connsiteX582" fmla="*/ 113896 w 6963476"/>
              <a:gd name="connsiteY582" fmla="*/ 1270758 h 2801858"/>
              <a:gd name="connsiteX583" fmla="*/ 127878 w 6963476"/>
              <a:gd name="connsiteY583" fmla="*/ 1222759 h 2801858"/>
              <a:gd name="connsiteX584" fmla="*/ 100923 w 6963476"/>
              <a:gd name="connsiteY584" fmla="*/ 1132565 h 2801858"/>
              <a:gd name="connsiteX585" fmla="*/ 126248 w 6963476"/>
              <a:gd name="connsiteY585" fmla="*/ 1126988 h 2801858"/>
              <a:gd name="connsiteX586" fmla="*/ 188541 w 6963476"/>
              <a:gd name="connsiteY586" fmla="*/ 1182422 h 2801858"/>
              <a:gd name="connsiteX587" fmla="*/ 233601 w 6963476"/>
              <a:gd name="connsiteY587" fmla="*/ 1227041 h 2801858"/>
              <a:gd name="connsiteX588" fmla="*/ 263977 w 6963476"/>
              <a:gd name="connsiteY588" fmla="*/ 1135631 h 2801858"/>
              <a:gd name="connsiteX589" fmla="*/ 276636 w 6963476"/>
              <a:gd name="connsiteY589" fmla="*/ 1101794 h 2801858"/>
              <a:gd name="connsiteX590" fmla="*/ 296491 w 6963476"/>
              <a:gd name="connsiteY590" fmla="*/ 1046175 h 2801858"/>
              <a:gd name="connsiteX591" fmla="*/ 344842 w 6963476"/>
              <a:gd name="connsiteY591" fmla="*/ 1030875 h 2801858"/>
              <a:gd name="connsiteX592" fmla="*/ 381853 w 6963476"/>
              <a:gd name="connsiteY592" fmla="*/ 1019720 h 2801858"/>
              <a:gd name="connsiteX593" fmla="*/ 381870 w 6963476"/>
              <a:gd name="connsiteY593" fmla="*/ 981633 h 2801858"/>
              <a:gd name="connsiteX594" fmla="*/ 344344 w 6963476"/>
              <a:gd name="connsiteY594" fmla="*/ 937013 h 2801858"/>
              <a:gd name="connsiteX595" fmla="*/ 315026 w 6963476"/>
              <a:gd name="connsiteY595" fmla="*/ 892394 h 2801858"/>
              <a:gd name="connsiteX596" fmla="*/ 287408 w 6963476"/>
              <a:gd name="connsiteY596" fmla="*/ 800179 h 2801858"/>
              <a:gd name="connsiteX597" fmla="*/ 280616 w 6963476"/>
              <a:gd name="connsiteY597" fmla="*/ 770399 h 2801858"/>
              <a:gd name="connsiteX598" fmla="*/ 258391 w 6963476"/>
              <a:gd name="connsiteY598" fmla="*/ 758535 h 2801858"/>
              <a:gd name="connsiteX599" fmla="*/ 353341 w 6963476"/>
              <a:gd name="connsiteY599" fmla="*/ 757683 h 2801858"/>
              <a:gd name="connsiteX600" fmla="*/ 382666 w 6963476"/>
              <a:gd name="connsiteY600" fmla="*/ 749477 h 2801858"/>
              <a:gd name="connsiteX601" fmla="*/ 496516 w 6963476"/>
              <a:gd name="connsiteY601" fmla="*/ 715090 h 2801858"/>
              <a:gd name="connsiteX602" fmla="*/ 588591 w 6963476"/>
              <a:gd name="connsiteY602" fmla="*/ 710363 h 2801858"/>
              <a:gd name="connsiteX603" fmla="*/ 588591 w 6963476"/>
              <a:gd name="connsiteY603" fmla="*/ 645210 h 2801858"/>
              <a:gd name="connsiteX604" fmla="*/ 630410 w 6963476"/>
              <a:gd name="connsiteY604" fmla="*/ 612087 h 2801858"/>
              <a:gd name="connsiteX605" fmla="*/ 653542 w 6963476"/>
              <a:gd name="connsiteY605" fmla="*/ 613932 h 2801858"/>
              <a:gd name="connsiteX606" fmla="*/ 753691 w 6963476"/>
              <a:gd name="connsiteY606" fmla="*/ 573375 h 2801858"/>
              <a:gd name="connsiteX607" fmla="*/ 879198 w 6963476"/>
              <a:gd name="connsiteY607" fmla="*/ 556854 h 2801858"/>
              <a:gd name="connsiteX608" fmla="*/ 931711 w 6963476"/>
              <a:gd name="connsiteY608" fmla="*/ 575120 h 2801858"/>
              <a:gd name="connsiteX609" fmla="*/ 1022104 w 6963476"/>
              <a:gd name="connsiteY609" fmla="*/ 555218 h 2801858"/>
              <a:gd name="connsiteX610" fmla="*/ 1109291 w 6963476"/>
              <a:gd name="connsiteY610" fmla="*/ 508972 h 2801858"/>
              <a:gd name="connsiteX611" fmla="*/ 1141041 w 6963476"/>
              <a:gd name="connsiteY611" fmla="*/ 490262 h 2801858"/>
              <a:gd name="connsiteX612" fmla="*/ 1236291 w 6963476"/>
              <a:gd name="connsiteY612" fmla="*/ 457280 h 2801858"/>
              <a:gd name="connsiteX613" fmla="*/ 1417596 w 6963476"/>
              <a:gd name="connsiteY613" fmla="*/ 400353 h 2801858"/>
              <a:gd name="connsiteX614" fmla="*/ 1737464 w 6963476"/>
              <a:gd name="connsiteY614" fmla="*/ 311568 h 2801858"/>
              <a:gd name="connsiteX615" fmla="*/ 1833783 w 6963476"/>
              <a:gd name="connsiteY615" fmla="*/ 300540 h 2801858"/>
              <a:gd name="connsiteX616" fmla="*/ 2054655 w 6963476"/>
              <a:gd name="connsiteY616" fmla="*/ 223780 h 2801858"/>
              <a:gd name="connsiteX617" fmla="*/ 2209807 w 6963476"/>
              <a:gd name="connsiteY617" fmla="*/ 193618 h 2801858"/>
              <a:gd name="connsiteX618" fmla="*/ 2258218 w 6963476"/>
              <a:gd name="connsiteY618" fmla="*/ 187403 h 2801858"/>
              <a:gd name="connsiteX619" fmla="*/ 2268166 w 6963476"/>
              <a:gd name="connsiteY619" fmla="*/ 242501 h 2801858"/>
              <a:gd name="connsiteX620" fmla="*/ 2176091 w 6963476"/>
              <a:gd name="connsiteY620" fmla="*/ 292510 h 2801858"/>
              <a:gd name="connsiteX621" fmla="*/ 2211016 w 6963476"/>
              <a:gd name="connsiteY621" fmla="*/ 293288 h 2801858"/>
              <a:gd name="connsiteX622" fmla="*/ 2715841 w 6963476"/>
              <a:gd name="connsiteY622" fmla="*/ 234331 h 2801858"/>
              <a:gd name="connsiteX623" fmla="*/ 3204791 w 6963476"/>
              <a:gd name="connsiteY623" fmla="*/ 248600 h 2801858"/>
              <a:gd name="connsiteX624" fmla="*/ 3318110 w 6963476"/>
              <a:gd name="connsiteY624" fmla="*/ 222285 h 2801858"/>
              <a:gd name="connsiteX625" fmla="*/ 3458791 w 6963476"/>
              <a:gd name="connsiteY625" fmla="*/ 227460 h 2801858"/>
              <a:gd name="connsiteX626" fmla="*/ 3484191 w 6963476"/>
              <a:gd name="connsiteY626" fmla="*/ 245408 h 2801858"/>
              <a:gd name="connsiteX627" fmla="*/ 3509591 w 6963476"/>
              <a:gd name="connsiteY627" fmla="*/ 223099 h 2801858"/>
              <a:gd name="connsiteX628" fmla="*/ 3533933 w 6963476"/>
              <a:gd name="connsiteY628" fmla="*/ 200789 h 2801858"/>
              <a:gd name="connsiteX629" fmla="*/ 3557745 w 6963476"/>
              <a:gd name="connsiteY629" fmla="*/ 217521 h 2801858"/>
              <a:gd name="connsiteX630" fmla="*/ 3580091 w 6963476"/>
              <a:gd name="connsiteY630" fmla="*/ 218052 h 2801858"/>
              <a:gd name="connsiteX631" fmla="*/ 3620747 w 6963476"/>
              <a:gd name="connsiteY631" fmla="*/ 227773 h 2801858"/>
              <a:gd name="connsiteX632" fmla="*/ 3640734 w 6963476"/>
              <a:gd name="connsiteY632" fmla="*/ 219522 h 2801858"/>
              <a:gd name="connsiteX633" fmla="*/ 3681066 w 6963476"/>
              <a:gd name="connsiteY633" fmla="*/ 182616 h 2801858"/>
              <a:gd name="connsiteX634" fmla="*/ 4004662 w 6963476"/>
              <a:gd name="connsiteY634" fmla="*/ 166877 h 2801858"/>
              <a:gd name="connsiteX635" fmla="*/ 3999502 w 6963476"/>
              <a:gd name="connsiteY635" fmla="*/ 188118 h 2801858"/>
              <a:gd name="connsiteX636" fmla="*/ 4018552 w 6963476"/>
              <a:gd name="connsiteY636" fmla="*/ 215665 h 2801858"/>
              <a:gd name="connsiteX637" fmla="*/ 4027059 w 6963476"/>
              <a:gd name="connsiteY637" fmla="*/ 297171 h 2801858"/>
              <a:gd name="connsiteX638" fmla="*/ 3997126 w 6963476"/>
              <a:gd name="connsiteY638" fmla="*/ 280439 h 2801858"/>
              <a:gd name="connsiteX639" fmla="*/ 3966791 w 6963476"/>
              <a:gd name="connsiteY639" fmla="*/ 278874 h 2801858"/>
              <a:gd name="connsiteX640" fmla="*/ 3935041 w 6963476"/>
              <a:gd name="connsiteY640" fmla="*/ 312338 h 2801858"/>
              <a:gd name="connsiteX641" fmla="*/ 3903291 w 6963476"/>
              <a:gd name="connsiteY641" fmla="*/ 289050 h 2801858"/>
              <a:gd name="connsiteX642" fmla="*/ 3851433 w 6963476"/>
              <a:gd name="connsiteY642" fmla="*/ 259208 h 2801858"/>
              <a:gd name="connsiteX643" fmla="*/ 3844024 w 6963476"/>
              <a:gd name="connsiteY643" fmla="*/ 236249 h 2801858"/>
              <a:gd name="connsiteX644" fmla="*/ 3911758 w 6963476"/>
              <a:gd name="connsiteY644" fmla="*/ 217061 h 2801858"/>
              <a:gd name="connsiteX645" fmla="*/ 3979491 w 6963476"/>
              <a:gd name="connsiteY645" fmla="*/ 203911 h 2801858"/>
              <a:gd name="connsiteX646" fmla="*/ 3995366 w 6963476"/>
              <a:gd name="connsiteY646" fmla="*/ 167665 h 2801858"/>
              <a:gd name="connsiteX647" fmla="*/ 4004662 w 6963476"/>
              <a:gd name="connsiteY647" fmla="*/ 166877 h 2801858"/>
              <a:gd name="connsiteX648" fmla="*/ 6705493 w 6963476"/>
              <a:gd name="connsiteY648" fmla="*/ 125162 h 2801858"/>
              <a:gd name="connsiteX649" fmla="*/ 6777417 w 6963476"/>
              <a:gd name="connsiteY649" fmla="*/ 141646 h 2801858"/>
              <a:gd name="connsiteX650" fmla="*/ 6721918 w 6963476"/>
              <a:gd name="connsiteY650" fmla="*/ 197442 h 2801858"/>
              <a:gd name="connsiteX651" fmla="*/ 6664294 w 6963476"/>
              <a:gd name="connsiteY651" fmla="*/ 158825 h 2801858"/>
              <a:gd name="connsiteX652" fmla="*/ 6705493 w 6963476"/>
              <a:gd name="connsiteY652" fmla="*/ 125162 h 2801858"/>
              <a:gd name="connsiteX653" fmla="*/ 2563174 w 6963476"/>
              <a:gd name="connsiteY653" fmla="*/ 122022 h 2801858"/>
              <a:gd name="connsiteX654" fmla="*/ 2615689 w 6963476"/>
              <a:gd name="connsiteY654" fmla="*/ 140121 h 2801858"/>
              <a:gd name="connsiteX655" fmla="*/ 2606833 w 6963476"/>
              <a:gd name="connsiteY655" fmla="*/ 146721 h 2801858"/>
              <a:gd name="connsiteX656" fmla="*/ 2563441 w 6963476"/>
              <a:gd name="connsiteY656" fmla="*/ 148666 h 2801858"/>
              <a:gd name="connsiteX657" fmla="*/ 2468191 w 6963476"/>
              <a:gd name="connsiteY657" fmla="*/ 178540 h 2801858"/>
              <a:gd name="connsiteX658" fmla="*/ 2356316 w 6963476"/>
              <a:gd name="connsiteY658" fmla="*/ 210060 h 2801858"/>
              <a:gd name="connsiteX659" fmla="*/ 2322676 w 6963476"/>
              <a:gd name="connsiteY659" fmla="*/ 199267 h 2801858"/>
              <a:gd name="connsiteX660" fmla="*/ 2348419 w 6963476"/>
              <a:gd name="connsiteY660" fmla="*/ 187139 h 2801858"/>
              <a:gd name="connsiteX661" fmla="*/ 2371642 w 6963476"/>
              <a:gd name="connsiteY661" fmla="*/ 182169 h 2801858"/>
              <a:gd name="connsiteX662" fmla="*/ 2422811 w 6963476"/>
              <a:gd name="connsiteY662" fmla="*/ 160139 h 2801858"/>
              <a:gd name="connsiteX663" fmla="*/ 2495654 w 6963476"/>
              <a:gd name="connsiteY663" fmla="*/ 136884 h 2801858"/>
              <a:gd name="connsiteX664" fmla="*/ 2563174 w 6963476"/>
              <a:gd name="connsiteY664" fmla="*/ 122022 h 2801858"/>
              <a:gd name="connsiteX665" fmla="*/ 5937406 w 6963476"/>
              <a:gd name="connsiteY665" fmla="*/ 104913 h 2801858"/>
              <a:gd name="connsiteX666" fmla="*/ 6004262 w 6963476"/>
              <a:gd name="connsiteY666" fmla="*/ 136357 h 2801858"/>
              <a:gd name="connsiteX667" fmla="*/ 5937716 w 6963476"/>
              <a:gd name="connsiteY667" fmla="*/ 144304 h 2801858"/>
              <a:gd name="connsiteX668" fmla="*/ 5906232 w 6963476"/>
              <a:gd name="connsiteY668" fmla="*/ 114579 h 2801858"/>
              <a:gd name="connsiteX669" fmla="*/ 5937406 w 6963476"/>
              <a:gd name="connsiteY669" fmla="*/ 104913 h 2801858"/>
              <a:gd name="connsiteX670" fmla="*/ 4885750 w 6963476"/>
              <a:gd name="connsiteY670" fmla="*/ 89239 h 2801858"/>
              <a:gd name="connsiteX671" fmla="*/ 4899557 w 6963476"/>
              <a:gd name="connsiteY671" fmla="*/ 113494 h 2801858"/>
              <a:gd name="connsiteX672" fmla="*/ 4877218 w 6963476"/>
              <a:gd name="connsiteY672" fmla="*/ 113494 h 2801858"/>
              <a:gd name="connsiteX673" fmla="*/ 4885750 w 6963476"/>
              <a:gd name="connsiteY673" fmla="*/ 89239 h 2801858"/>
              <a:gd name="connsiteX674" fmla="*/ 2792791 w 6963476"/>
              <a:gd name="connsiteY674" fmla="*/ 89239 h 2801858"/>
              <a:gd name="connsiteX675" fmla="*/ 2804741 w 6963476"/>
              <a:gd name="connsiteY675" fmla="*/ 111549 h 2801858"/>
              <a:gd name="connsiteX676" fmla="*/ 2784941 w 6963476"/>
              <a:gd name="connsiteY676" fmla="*/ 133858 h 2801858"/>
              <a:gd name="connsiteX677" fmla="*/ 2772991 w 6963476"/>
              <a:gd name="connsiteY677" fmla="*/ 111549 h 2801858"/>
              <a:gd name="connsiteX678" fmla="*/ 2792791 w 6963476"/>
              <a:gd name="connsiteY678" fmla="*/ 89239 h 2801858"/>
              <a:gd name="connsiteX679" fmla="*/ 2712666 w 6963476"/>
              <a:gd name="connsiteY679" fmla="*/ 89239 h 2801858"/>
              <a:gd name="connsiteX680" fmla="*/ 2692621 w 6963476"/>
              <a:gd name="connsiteY680" fmla="*/ 140988 h 2801858"/>
              <a:gd name="connsiteX681" fmla="*/ 2679858 w 6963476"/>
              <a:gd name="connsiteY681" fmla="*/ 104113 h 2801858"/>
              <a:gd name="connsiteX682" fmla="*/ 2712666 w 6963476"/>
              <a:gd name="connsiteY682" fmla="*/ 89239 h 2801858"/>
              <a:gd name="connsiteX683" fmla="*/ 2861891 w 6963476"/>
              <a:gd name="connsiteY683" fmla="*/ 71322 h 2801858"/>
              <a:gd name="connsiteX684" fmla="*/ 2872387 w 6963476"/>
              <a:gd name="connsiteY684" fmla="*/ 119026 h 2801858"/>
              <a:gd name="connsiteX685" fmla="*/ 2823791 w 6963476"/>
              <a:gd name="connsiteY685" fmla="*/ 87569 h 2801858"/>
              <a:gd name="connsiteX686" fmla="*/ 2861891 w 6963476"/>
              <a:gd name="connsiteY686" fmla="*/ 71322 h 2801858"/>
              <a:gd name="connsiteX687" fmla="*/ 5050036 w 6963476"/>
              <a:gd name="connsiteY687" fmla="*/ 69128 h 2801858"/>
              <a:gd name="connsiteX688" fmla="*/ 5056024 w 6963476"/>
              <a:gd name="connsiteY688" fmla="*/ 84762 h 2801858"/>
              <a:gd name="connsiteX689" fmla="*/ 5046599 w 6963476"/>
              <a:gd name="connsiteY689" fmla="*/ 111549 h 2801858"/>
              <a:gd name="connsiteX690" fmla="*/ 5041515 w 6963476"/>
              <a:gd name="connsiteY690" fmla="*/ 84762 h 2801858"/>
              <a:gd name="connsiteX691" fmla="*/ 5050036 w 6963476"/>
              <a:gd name="connsiteY691" fmla="*/ 69128 h 2801858"/>
              <a:gd name="connsiteX692" fmla="*/ 2988891 w 6963476"/>
              <a:gd name="connsiteY692" fmla="*/ 44620 h 2801858"/>
              <a:gd name="connsiteX693" fmla="*/ 3001591 w 6963476"/>
              <a:gd name="connsiteY693" fmla="*/ 66930 h 2801858"/>
              <a:gd name="connsiteX694" fmla="*/ 2988891 w 6963476"/>
              <a:gd name="connsiteY694" fmla="*/ 89239 h 2801858"/>
              <a:gd name="connsiteX695" fmla="*/ 2976191 w 6963476"/>
              <a:gd name="connsiteY695" fmla="*/ 66930 h 2801858"/>
              <a:gd name="connsiteX696" fmla="*/ 2988891 w 6963476"/>
              <a:gd name="connsiteY696" fmla="*/ 44620 h 2801858"/>
              <a:gd name="connsiteX697" fmla="*/ 5342471 w 6963476"/>
              <a:gd name="connsiteY697" fmla="*/ 29577 h 2801858"/>
              <a:gd name="connsiteX698" fmla="*/ 5355064 w 6963476"/>
              <a:gd name="connsiteY698" fmla="*/ 42675 h 2801858"/>
              <a:gd name="connsiteX699" fmla="*/ 5346532 w 6963476"/>
              <a:gd name="connsiteY699" fmla="*/ 66929 h 2801858"/>
              <a:gd name="connsiteX700" fmla="*/ 5332725 w 6963476"/>
              <a:gd name="connsiteY700" fmla="*/ 42675 h 2801858"/>
              <a:gd name="connsiteX701" fmla="*/ 5342471 w 6963476"/>
              <a:gd name="connsiteY701" fmla="*/ 29577 h 2801858"/>
              <a:gd name="connsiteX702" fmla="*/ 5216757 w 6963476"/>
              <a:gd name="connsiteY702" fmla="*/ 22698 h 2801858"/>
              <a:gd name="connsiteX703" fmla="*/ 5262191 w 6963476"/>
              <a:gd name="connsiteY703" fmla="*/ 44620 h 2801858"/>
              <a:gd name="connsiteX704" fmla="*/ 5190224 w 6963476"/>
              <a:gd name="connsiteY704" fmla="*/ 64699 h 2801858"/>
              <a:gd name="connsiteX705" fmla="*/ 5170116 w 6963476"/>
              <a:gd name="connsiteY705" fmla="*/ 39042 h 2801858"/>
              <a:gd name="connsiteX706" fmla="*/ 5216757 w 6963476"/>
              <a:gd name="connsiteY706" fmla="*/ 22698 h 2801858"/>
              <a:gd name="connsiteX707" fmla="*/ 3253051 w 6963476"/>
              <a:gd name="connsiteY707" fmla="*/ 22310 h 2801858"/>
              <a:gd name="connsiteX708" fmla="*/ 3268291 w 6963476"/>
              <a:gd name="connsiteY708" fmla="*/ 49082 h 2801858"/>
              <a:gd name="connsiteX709" fmla="*/ 3253051 w 6963476"/>
              <a:gd name="connsiteY709" fmla="*/ 49082 h 2801858"/>
              <a:gd name="connsiteX710" fmla="*/ 3253051 w 6963476"/>
              <a:gd name="connsiteY710" fmla="*/ 22310 h 2801858"/>
              <a:gd name="connsiteX711" fmla="*/ 3153991 w 6963476"/>
              <a:gd name="connsiteY711" fmla="*/ 22310 h 2801858"/>
              <a:gd name="connsiteX712" fmla="*/ 3166691 w 6963476"/>
              <a:gd name="connsiteY712" fmla="*/ 44620 h 2801858"/>
              <a:gd name="connsiteX713" fmla="*/ 3153991 w 6963476"/>
              <a:gd name="connsiteY713" fmla="*/ 66929 h 2801858"/>
              <a:gd name="connsiteX714" fmla="*/ 3141291 w 6963476"/>
              <a:gd name="connsiteY714" fmla="*/ 44620 h 2801858"/>
              <a:gd name="connsiteX715" fmla="*/ 3153991 w 6963476"/>
              <a:gd name="connsiteY715" fmla="*/ 22310 h 2801858"/>
              <a:gd name="connsiteX716" fmla="*/ 3385696 w 6963476"/>
              <a:gd name="connsiteY716" fmla="*/ 9316 h 2801858"/>
              <a:gd name="connsiteX717" fmla="*/ 3396376 w 6963476"/>
              <a:gd name="connsiteY717" fmla="*/ 12332 h 2801858"/>
              <a:gd name="connsiteX718" fmla="*/ 3400970 w 6963476"/>
              <a:gd name="connsiteY718" fmla="*/ 46526 h 2801858"/>
              <a:gd name="connsiteX719" fmla="*/ 3381506 w 6963476"/>
              <a:gd name="connsiteY719" fmla="*/ 54598 h 2801858"/>
              <a:gd name="connsiteX720" fmla="*/ 3376912 w 6963476"/>
              <a:gd name="connsiteY720" fmla="*/ 20404 h 2801858"/>
              <a:gd name="connsiteX721" fmla="*/ 3385696 w 6963476"/>
              <a:gd name="connsiteY721" fmla="*/ 9316 h 2801858"/>
              <a:gd name="connsiteX722" fmla="*/ 5020890 w 6963476"/>
              <a:gd name="connsiteY722" fmla="*/ 0 h 2801858"/>
              <a:gd name="connsiteX723" fmla="*/ 5033590 w 6963476"/>
              <a:gd name="connsiteY723" fmla="*/ 22310 h 2801858"/>
              <a:gd name="connsiteX724" fmla="*/ 5020890 w 6963476"/>
              <a:gd name="connsiteY724" fmla="*/ 44619 h 2801858"/>
              <a:gd name="connsiteX725" fmla="*/ 5008190 w 6963476"/>
              <a:gd name="connsiteY725" fmla="*/ 22310 h 2801858"/>
              <a:gd name="connsiteX726" fmla="*/ 5020890 w 6963476"/>
              <a:gd name="connsiteY726" fmla="*/ 0 h 2801858"/>
              <a:gd name="connsiteX727" fmla="*/ 3687391 w 6963476"/>
              <a:gd name="connsiteY727" fmla="*/ 0 h 2801858"/>
              <a:gd name="connsiteX728" fmla="*/ 3712791 w 6963476"/>
              <a:gd name="connsiteY728" fmla="*/ 22310 h 2801858"/>
              <a:gd name="connsiteX729" fmla="*/ 3687391 w 6963476"/>
              <a:gd name="connsiteY729" fmla="*/ 44619 h 2801858"/>
              <a:gd name="connsiteX730" fmla="*/ 3661991 w 6963476"/>
              <a:gd name="connsiteY730" fmla="*/ 22310 h 2801858"/>
              <a:gd name="connsiteX731" fmla="*/ 3687391 w 6963476"/>
              <a:gd name="connsiteY731" fmla="*/ 0 h 280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Lst>
            <a:rect l="l" t="t" r="r" b="b"/>
            <a:pathLst>
              <a:path w="6963476" h="2801858">
                <a:moveTo>
                  <a:pt x="3007877" y="2199802"/>
                </a:moveTo>
                <a:cubicBezTo>
                  <a:pt x="3014121" y="2198739"/>
                  <a:pt x="3021831" y="2199840"/>
                  <a:pt x="3029499" y="2203363"/>
                </a:cubicBezTo>
                <a:cubicBezTo>
                  <a:pt x="3056355" y="2215700"/>
                  <a:pt x="3056237" y="2216341"/>
                  <a:pt x="3026311" y="2220787"/>
                </a:cubicBezTo>
                <a:cubicBezTo>
                  <a:pt x="3009222" y="2223324"/>
                  <a:pt x="2993719" y="2225964"/>
                  <a:pt x="2991859" y="2226651"/>
                </a:cubicBezTo>
                <a:cubicBezTo>
                  <a:pt x="2989999" y="2227339"/>
                  <a:pt x="2991433" y="2219498"/>
                  <a:pt x="2995046" y="2209228"/>
                </a:cubicBezTo>
                <a:cubicBezTo>
                  <a:pt x="2996853" y="2204092"/>
                  <a:pt x="3001632" y="2200865"/>
                  <a:pt x="3007877" y="2199802"/>
                </a:cubicBezTo>
                <a:close/>
                <a:moveTo>
                  <a:pt x="3191742" y="2155488"/>
                </a:moveTo>
                <a:cubicBezTo>
                  <a:pt x="3239319" y="2164730"/>
                  <a:pt x="3238890" y="2165274"/>
                  <a:pt x="3144466" y="2215335"/>
                </a:cubicBezTo>
                <a:cubicBezTo>
                  <a:pt x="3113648" y="2231673"/>
                  <a:pt x="3105922" y="2203048"/>
                  <a:pt x="3131766" y="2168280"/>
                </a:cubicBezTo>
                <a:cubicBezTo>
                  <a:pt x="3140497" y="2156533"/>
                  <a:pt x="3167486" y="2150776"/>
                  <a:pt x="3191742" y="2155488"/>
                </a:cubicBezTo>
                <a:close/>
                <a:moveTo>
                  <a:pt x="4707138" y="1965464"/>
                </a:moveTo>
                <a:cubicBezTo>
                  <a:pt x="4709354" y="1965464"/>
                  <a:pt x="4711147" y="1970676"/>
                  <a:pt x="4713125" y="1981098"/>
                </a:cubicBezTo>
                <a:cubicBezTo>
                  <a:pt x="4715920" y="1995831"/>
                  <a:pt x="4711679" y="2007885"/>
                  <a:pt x="4703700" y="2007885"/>
                </a:cubicBezTo>
                <a:cubicBezTo>
                  <a:pt x="4695645" y="2007885"/>
                  <a:pt x="4693384" y="1995970"/>
                  <a:pt x="4698616" y="1981098"/>
                </a:cubicBezTo>
                <a:cubicBezTo>
                  <a:pt x="4702283" y="1970676"/>
                  <a:pt x="4704922" y="1965464"/>
                  <a:pt x="4707138" y="1965464"/>
                </a:cubicBezTo>
                <a:close/>
                <a:moveTo>
                  <a:pt x="4247513" y="1964550"/>
                </a:moveTo>
                <a:cubicBezTo>
                  <a:pt x="4254442" y="1964730"/>
                  <a:pt x="4258891" y="1975474"/>
                  <a:pt x="4258891" y="1996731"/>
                </a:cubicBezTo>
                <a:cubicBezTo>
                  <a:pt x="4258891" y="2015135"/>
                  <a:pt x="4263177" y="2026039"/>
                  <a:pt x="4268416" y="2020959"/>
                </a:cubicBezTo>
                <a:cubicBezTo>
                  <a:pt x="4273655" y="2015878"/>
                  <a:pt x="4265110" y="2025036"/>
                  <a:pt x="4249427" y="2041310"/>
                </a:cubicBezTo>
                <a:cubicBezTo>
                  <a:pt x="4216449" y="2075531"/>
                  <a:pt x="4197805" y="2045383"/>
                  <a:pt x="4221253" y="1995754"/>
                </a:cubicBezTo>
                <a:cubicBezTo>
                  <a:pt x="4231174" y="1974755"/>
                  <a:pt x="4240583" y="1964370"/>
                  <a:pt x="4247513" y="1964550"/>
                </a:cubicBezTo>
                <a:close/>
                <a:moveTo>
                  <a:pt x="4761291" y="1963266"/>
                </a:moveTo>
                <a:cubicBezTo>
                  <a:pt x="4772180" y="1963266"/>
                  <a:pt x="4777558" y="1973306"/>
                  <a:pt x="4773241" y="1985576"/>
                </a:cubicBezTo>
                <a:cubicBezTo>
                  <a:pt x="4768924" y="1997846"/>
                  <a:pt x="4760014" y="2007885"/>
                  <a:pt x="4753441" y="2007885"/>
                </a:cubicBezTo>
                <a:cubicBezTo>
                  <a:pt x="4746869" y="2007885"/>
                  <a:pt x="4741491" y="1997846"/>
                  <a:pt x="4741491" y="1985576"/>
                </a:cubicBezTo>
                <a:cubicBezTo>
                  <a:pt x="4741491" y="1973306"/>
                  <a:pt x="4750401" y="1963266"/>
                  <a:pt x="4761291" y="1963266"/>
                </a:cubicBezTo>
                <a:close/>
                <a:moveTo>
                  <a:pt x="4611951" y="1963266"/>
                </a:moveTo>
                <a:cubicBezTo>
                  <a:pt x="4620333" y="1963266"/>
                  <a:pt x="4627191" y="1975314"/>
                  <a:pt x="4627191" y="1990038"/>
                </a:cubicBezTo>
                <a:cubicBezTo>
                  <a:pt x="4627191" y="2010860"/>
                  <a:pt x="4623804" y="2010860"/>
                  <a:pt x="4611951" y="1990038"/>
                </a:cubicBezTo>
                <a:cubicBezTo>
                  <a:pt x="4600098" y="1969216"/>
                  <a:pt x="4600098" y="1963266"/>
                  <a:pt x="4611951" y="1963266"/>
                </a:cubicBezTo>
                <a:close/>
                <a:moveTo>
                  <a:pt x="4532691" y="1963266"/>
                </a:moveTo>
                <a:cubicBezTo>
                  <a:pt x="4551471" y="1963266"/>
                  <a:pt x="4561823" y="1972838"/>
                  <a:pt x="4557213" y="1985940"/>
                </a:cubicBezTo>
                <a:cubicBezTo>
                  <a:pt x="4552826" y="1998410"/>
                  <a:pt x="4543916" y="2002837"/>
                  <a:pt x="4537414" y="1995779"/>
                </a:cubicBezTo>
                <a:cubicBezTo>
                  <a:pt x="4530911" y="1988719"/>
                  <a:pt x="4525591" y="1994168"/>
                  <a:pt x="4525591" y="2007886"/>
                </a:cubicBezTo>
                <a:cubicBezTo>
                  <a:pt x="4525591" y="2021604"/>
                  <a:pt x="4519876" y="2026624"/>
                  <a:pt x="4512891" y="2019041"/>
                </a:cubicBezTo>
                <a:cubicBezTo>
                  <a:pt x="4505906" y="2011457"/>
                  <a:pt x="4500191" y="1995805"/>
                  <a:pt x="4500191" y="1984259"/>
                </a:cubicBezTo>
                <a:cubicBezTo>
                  <a:pt x="4500191" y="1972714"/>
                  <a:pt x="4514816" y="1963266"/>
                  <a:pt x="4532691" y="1963266"/>
                </a:cubicBezTo>
                <a:close/>
                <a:moveTo>
                  <a:pt x="4382462" y="1949991"/>
                </a:moveTo>
                <a:cubicBezTo>
                  <a:pt x="4392611" y="1950884"/>
                  <a:pt x="4398724" y="1958411"/>
                  <a:pt x="4396087" y="1972159"/>
                </a:cubicBezTo>
                <a:cubicBezTo>
                  <a:pt x="4391199" y="1997639"/>
                  <a:pt x="4322391" y="2029236"/>
                  <a:pt x="4322391" y="2006001"/>
                </a:cubicBezTo>
                <a:cubicBezTo>
                  <a:pt x="4322391" y="1996475"/>
                  <a:pt x="4332392" y="1979208"/>
                  <a:pt x="4344616" y="1967633"/>
                </a:cubicBezTo>
                <a:cubicBezTo>
                  <a:pt x="4358126" y="1954841"/>
                  <a:pt x="4372312" y="1949099"/>
                  <a:pt x="4382462" y="1949991"/>
                </a:cubicBezTo>
                <a:close/>
                <a:moveTo>
                  <a:pt x="5658517" y="1874467"/>
                </a:moveTo>
                <a:cubicBezTo>
                  <a:pt x="5677044" y="1875629"/>
                  <a:pt x="5693991" y="1882445"/>
                  <a:pt x="5693991" y="1893950"/>
                </a:cubicBezTo>
                <a:cubicBezTo>
                  <a:pt x="5693991" y="1918116"/>
                  <a:pt x="5662633" y="1940956"/>
                  <a:pt x="5629452" y="1940956"/>
                </a:cubicBezTo>
                <a:cubicBezTo>
                  <a:pt x="5605050" y="1940956"/>
                  <a:pt x="5597675" y="1916801"/>
                  <a:pt x="5613558" y="1888901"/>
                </a:cubicBezTo>
                <a:cubicBezTo>
                  <a:pt x="5619881" y="1877794"/>
                  <a:pt x="5639989" y="1873304"/>
                  <a:pt x="5658517" y="1874467"/>
                </a:cubicBezTo>
                <a:close/>
                <a:moveTo>
                  <a:pt x="6557590" y="1717858"/>
                </a:moveTo>
                <a:cubicBezTo>
                  <a:pt x="6564575" y="1717858"/>
                  <a:pt x="6570290" y="1727898"/>
                  <a:pt x="6570290" y="1740168"/>
                </a:cubicBezTo>
                <a:cubicBezTo>
                  <a:pt x="6570290" y="1752438"/>
                  <a:pt x="6564575" y="1762477"/>
                  <a:pt x="6557590" y="1762477"/>
                </a:cubicBezTo>
                <a:cubicBezTo>
                  <a:pt x="6550605" y="1762477"/>
                  <a:pt x="6544890" y="1752438"/>
                  <a:pt x="6544890" y="1740168"/>
                </a:cubicBezTo>
                <a:cubicBezTo>
                  <a:pt x="6544890" y="1727898"/>
                  <a:pt x="6550605" y="1717858"/>
                  <a:pt x="6557590" y="1717858"/>
                </a:cubicBezTo>
                <a:close/>
                <a:moveTo>
                  <a:pt x="5332040" y="1717858"/>
                </a:moveTo>
                <a:cubicBezTo>
                  <a:pt x="5351795" y="1717858"/>
                  <a:pt x="5363790" y="1730501"/>
                  <a:pt x="5363790" y="1751323"/>
                </a:cubicBezTo>
                <a:cubicBezTo>
                  <a:pt x="5363790" y="1772145"/>
                  <a:pt x="5351795" y="1784787"/>
                  <a:pt x="5332040" y="1784787"/>
                </a:cubicBezTo>
                <a:cubicBezTo>
                  <a:pt x="5312285" y="1784787"/>
                  <a:pt x="5300290" y="1772145"/>
                  <a:pt x="5300290" y="1751323"/>
                </a:cubicBezTo>
                <a:cubicBezTo>
                  <a:pt x="5300290" y="1730501"/>
                  <a:pt x="5312285" y="1717858"/>
                  <a:pt x="5332040" y="1717858"/>
                </a:cubicBezTo>
                <a:close/>
                <a:moveTo>
                  <a:pt x="6690191" y="1561689"/>
                </a:moveTo>
                <a:cubicBezTo>
                  <a:pt x="6701081" y="1561689"/>
                  <a:pt x="6709991" y="1571729"/>
                  <a:pt x="6709991" y="1583999"/>
                </a:cubicBezTo>
                <a:cubicBezTo>
                  <a:pt x="6709991" y="1596269"/>
                  <a:pt x="6704613" y="1606308"/>
                  <a:pt x="6698041" y="1606308"/>
                </a:cubicBezTo>
                <a:cubicBezTo>
                  <a:pt x="6691468" y="1606308"/>
                  <a:pt x="6682558" y="1596269"/>
                  <a:pt x="6678241" y="1583999"/>
                </a:cubicBezTo>
                <a:cubicBezTo>
                  <a:pt x="6673924" y="1571729"/>
                  <a:pt x="6679301" y="1561689"/>
                  <a:pt x="6690191" y="1561689"/>
                </a:cubicBezTo>
                <a:close/>
                <a:moveTo>
                  <a:pt x="6781130" y="1438503"/>
                </a:moveTo>
                <a:cubicBezTo>
                  <a:pt x="6784008" y="1438396"/>
                  <a:pt x="6790159" y="1439366"/>
                  <a:pt x="6798890" y="1441437"/>
                </a:cubicBezTo>
                <a:lnTo>
                  <a:pt x="6798971" y="1441447"/>
                </a:lnTo>
                <a:lnTo>
                  <a:pt x="6795159" y="1444479"/>
                </a:lnTo>
                <a:cubicBezTo>
                  <a:pt x="6791706" y="1445030"/>
                  <a:pt x="6787380" y="1444255"/>
                  <a:pt x="6783015" y="1442024"/>
                </a:cubicBezTo>
                <a:cubicBezTo>
                  <a:pt x="6778649" y="1439791"/>
                  <a:pt x="6778253" y="1438609"/>
                  <a:pt x="6781130" y="1438503"/>
                </a:cubicBezTo>
                <a:close/>
                <a:moveTo>
                  <a:pt x="6808038" y="1434211"/>
                </a:moveTo>
                <a:cubicBezTo>
                  <a:pt x="6810915" y="1434105"/>
                  <a:pt x="6814447" y="1435493"/>
                  <a:pt x="6817940" y="1438400"/>
                </a:cubicBezTo>
                <a:cubicBezTo>
                  <a:pt x="6821433" y="1441306"/>
                  <a:pt x="6821036" y="1443101"/>
                  <a:pt x="6817583" y="1443652"/>
                </a:cubicBezTo>
                <a:lnTo>
                  <a:pt x="6798971" y="1441447"/>
                </a:lnTo>
                <a:lnTo>
                  <a:pt x="6802065" y="1438985"/>
                </a:lnTo>
                <a:cubicBezTo>
                  <a:pt x="6802938" y="1435917"/>
                  <a:pt x="6805160" y="1434317"/>
                  <a:pt x="6808038" y="1434211"/>
                </a:cubicBezTo>
                <a:close/>
                <a:moveTo>
                  <a:pt x="6605684" y="1428218"/>
                </a:moveTo>
                <a:lnTo>
                  <a:pt x="6613682" y="1430249"/>
                </a:lnTo>
                <a:cubicBezTo>
                  <a:pt x="6613973" y="1430915"/>
                  <a:pt x="6611380" y="1430283"/>
                  <a:pt x="6606968" y="1428731"/>
                </a:cubicBezTo>
                <a:close/>
                <a:moveTo>
                  <a:pt x="6576065" y="1416440"/>
                </a:moveTo>
                <a:cubicBezTo>
                  <a:pt x="6577791" y="1416879"/>
                  <a:pt x="6582355" y="1418662"/>
                  <a:pt x="6589340" y="1421683"/>
                </a:cubicBezTo>
                <a:lnTo>
                  <a:pt x="6605684" y="1428218"/>
                </a:lnTo>
                <a:lnTo>
                  <a:pt x="6604157" y="1427830"/>
                </a:lnTo>
                <a:cubicBezTo>
                  <a:pt x="6599500" y="1427830"/>
                  <a:pt x="6588546" y="1423974"/>
                  <a:pt x="6579815" y="1419263"/>
                </a:cubicBezTo>
                <a:cubicBezTo>
                  <a:pt x="6575449" y="1416907"/>
                  <a:pt x="6574338" y="1416001"/>
                  <a:pt x="6576065" y="1416440"/>
                </a:cubicBezTo>
                <a:close/>
                <a:moveTo>
                  <a:pt x="6650570" y="1412787"/>
                </a:moveTo>
                <a:cubicBezTo>
                  <a:pt x="6654144" y="1412786"/>
                  <a:pt x="6658193" y="1417153"/>
                  <a:pt x="6663164" y="1425885"/>
                </a:cubicBezTo>
                <a:cubicBezTo>
                  <a:pt x="6673106" y="1443352"/>
                  <a:pt x="6670718" y="1450139"/>
                  <a:pt x="6654632" y="1450139"/>
                </a:cubicBezTo>
                <a:cubicBezTo>
                  <a:pt x="6641779" y="1450139"/>
                  <a:pt x="6635916" y="1439840"/>
                  <a:pt x="6640825" y="1425885"/>
                </a:cubicBezTo>
                <a:cubicBezTo>
                  <a:pt x="6643897" y="1417153"/>
                  <a:pt x="6646996" y="1412786"/>
                  <a:pt x="6650570" y="1412787"/>
                </a:cubicBezTo>
                <a:close/>
                <a:moveTo>
                  <a:pt x="6471011" y="1167863"/>
                </a:moveTo>
                <a:lnTo>
                  <a:pt x="6464766" y="1169853"/>
                </a:lnTo>
                <a:lnTo>
                  <a:pt x="6444679" y="1171429"/>
                </a:lnTo>
                <a:lnTo>
                  <a:pt x="6468112" y="1173439"/>
                </a:lnTo>
                <a:close/>
                <a:moveTo>
                  <a:pt x="6405075" y="1134248"/>
                </a:moveTo>
                <a:lnTo>
                  <a:pt x="6398355" y="1144051"/>
                </a:lnTo>
                <a:cubicBezTo>
                  <a:pt x="6395750" y="1148973"/>
                  <a:pt x="6395039" y="1152612"/>
                  <a:pt x="6396536" y="1155592"/>
                </a:cubicBezTo>
                <a:lnTo>
                  <a:pt x="6410813" y="1161218"/>
                </a:lnTo>
                <a:lnTo>
                  <a:pt x="6409389" y="1141094"/>
                </a:lnTo>
                <a:close/>
                <a:moveTo>
                  <a:pt x="6830640" y="1093182"/>
                </a:moveTo>
                <a:cubicBezTo>
                  <a:pt x="6841118" y="1093182"/>
                  <a:pt x="6849690" y="1103222"/>
                  <a:pt x="6849690" y="1115492"/>
                </a:cubicBezTo>
                <a:cubicBezTo>
                  <a:pt x="6849690" y="1127762"/>
                  <a:pt x="6841118" y="1137801"/>
                  <a:pt x="6830640" y="1137801"/>
                </a:cubicBezTo>
                <a:cubicBezTo>
                  <a:pt x="6820162" y="1137801"/>
                  <a:pt x="6811590" y="1127762"/>
                  <a:pt x="6811590" y="1115492"/>
                </a:cubicBezTo>
                <a:cubicBezTo>
                  <a:pt x="6811590" y="1103222"/>
                  <a:pt x="6820162" y="1093182"/>
                  <a:pt x="6830640" y="1093182"/>
                </a:cubicBezTo>
                <a:close/>
                <a:moveTo>
                  <a:pt x="245691" y="981633"/>
                </a:moveTo>
                <a:cubicBezTo>
                  <a:pt x="252676" y="981633"/>
                  <a:pt x="258391" y="996693"/>
                  <a:pt x="258391" y="1015098"/>
                </a:cubicBezTo>
                <a:cubicBezTo>
                  <a:pt x="258391" y="1033503"/>
                  <a:pt x="252676" y="1048562"/>
                  <a:pt x="245691" y="1048562"/>
                </a:cubicBezTo>
                <a:cubicBezTo>
                  <a:pt x="238706" y="1048562"/>
                  <a:pt x="232991" y="1033503"/>
                  <a:pt x="232991" y="1015098"/>
                </a:cubicBezTo>
                <a:cubicBezTo>
                  <a:pt x="232991" y="996693"/>
                  <a:pt x="238706" y="981633"/>
                  <a:pt x="245691" y="981633"/>
                </a:cubicBezTo>
                <a:close/>
                <a:moveTo>
                  <a:pt x="6500440" y="892394"/>
                </a:moveTo>
                <a:cubicBezTo>
                  <a:pt x="6510918" y="892394"/>
                  <a:pt x="6519490" y="902434"/>
                  <a:pt x="6519490" y="914704"/>
                </a:cubicBezTo>
                <a:cubicBezTo>
                  <a:pt x="6519490" y="926974"/>
                  <a:pt x="6510918" y="937013"/>
                  <a:pt x="6500440" y="937013"/>
                </a:cubicBezTo>
                <a:cubicBezTo>
                  <a:pt x="6489962" y="937013"/>
                  <a:pt x="6481390" y="926974"/>
                  <a:pt x="6481390" y="914704"/>
                </a:cubicBezTo>
                <a:cubicBezTo>
                  <a:pt x="6481390" y="902434"/>
                  <a:pt x="6489962" y="892394"/>
                  <a:pt x="6500440" y="892394"/>
                </a:cubicBezTo>
                <a:close/>
                <a:moveTo>
                  <a:pt x="6531925" y="880092"/>
                </a:moveTo>
                <a:cubicBezTo>
                  <a:pt x="6536459" y="878529"/>
                  <a:pt x="6547837" y="879470"/>
                  <a:pt x="6566366" y="882808"/>
                </a:cubicBezTo>
                <a:cubicBezTo>
                  <a:pt x="6595641" y="888080"/>
                  <a:pt x="6623124" y="902433"/>
                  <a:pt x="6627441" y="914704"/>
                </a:cubicBezTo>
                <a:cubicBezTo>
                  <a:pt x="6635941" y="938865"/>
                  <a:pt x="6582255" y="925393"/>
                  <a:pt x="6538541" y="892394"/>
                </a:cubicBezTo>
                <a:cubicBezTo>
                  <a:pt x="6529699" y="885719"/>
                  <a:pt x="6527390" y="881654"/>
                  <a:pt x="6531925" y="880092"/>
                </a:cubicBezTo>
                <a:close/>
                <a:moveTo>
                  <a:pt x="6485137" y="827662"/>
                </a:moveTo>
                <a:cubicBezTo>
                  <a:pt x="6487352" y="827662"/>
                  <a:pt x="6489146" y="832874"/>
                  <a:pt x="6491124" y="843296"/>
                </a:cubicBezTo>
                <a:cubicBezTo>
                  <a:pt x="6493919" y="858029"/>
                  <a:pt x="6489678" y="870083"/>
                  <a:pt x="6481699" y="870083"/>
                </a:cubicBezTo>
                <a:cubicBezTo>
                  <a:pt x="6473644" y="870083"/>
                  <a:pt x="6471383" y="858168"/>
                  <a:pt x="6476616" y="843296"/>
                </a:cubicBezTo>
                <a:cubicBezTo>
                  <a:pt x="6480283" y="832874"/>
                  <a:pt x="6482921" y="827662"/>
                  <a:pt x="6485137" y="827662"/>
                </a:cubicBezTo>
                <a:close/>
                <a:moveTo>
                  <a:pt x="6825519" y="810319"/>
                </a:moveTo>
                <a:cubicBezTo>
                  <a:pt x="6830529" y="810119"/>
                  <a:pt x="6835129" y="813273"/>
                  <a:pt x="6838844" y="819798"/>
                </a:cubicBezTo>
                <a:cubicBezTo>
                  <a:pt x="6860267" y="857431"/>
                  <a:pt x="6814818" y="897622"/>
                  <a:pt x="6761029" y="888610"/>
                </a:cubicBezTo>
                <a:cubicBezTo>
                  <a:pt x="6732958" y="883908"/>
                  <a:pt x="6709133" y="887855"/>
                  <a:pt x="6708085" y="897381"/>
                </a:cubicBezTo>
                <a:cubicBezTo>
                  <a:pt x="6707037" y="906909"/>
                  <a:pt x="6702751" y="897135"/>
                  <a:pt x="6698560" y="875662"/>
                </a:cubicBezTo>
                <a:cubicBezTo>
                  <a:pt x="6692078" y="842450"/>
                  <a:pt x="6698527" y="837101"/>
                  <a:pt x="6741740" y="839843"/>
                </a:cubicBezTo>
                <a:cubicBezTo>
                  <a:pt x="6769680" y="841617"/>
                  <a:pt x="6800276" y="833120"/>
                  <a:pt x="6809731" y="820961"/>
                </a:cubicBezTo>
                <a:cubicBezTo>
                  <a:pt x="6815087" y="814073"/>
                  <a:pt x="6820508" y="810519"/>
                  <a:pt x="6825519" y="810319"/>
                </a:cubicBezTo>
                <a:close/>
                <a:moveTo>
                  <a:pt x="215007" y="781842"/>
                </a:moveTo>
                <a:cubicBezTo>
                  <a:pt x="225013" y="781025"/>
                  <a:pt x="234029" y="788055"/>
                  <a:pt x="239341" y="803154"/>
                </a:cubicBezTo>
                <a:cubicBezTo>
                  <a:pt x="243658" y="815425"/>
                  <a:pt x="241360" y="825464"/>
                  <a:pt x="234235" y="825464"/>
                </a:cubicBezTo>
                <a:cubicBezTo>
                  <a:pt x="227110" y="825464"/>
                  <a:pt x="209628" y="847437"/>
                  <a:pt x="195386" y="874291"/>
                </a:cubicBezTo>
                <a:cubicBezTo>
                  <a:pt x="170392" y="921417"/>
                  <a:pt x="169491" y="921573"/>
                  <a:pt x="169491" y="878753"/>
                </a:cubicBezTo>
                <a:cubicBezTo>
                  <a:pt x="169491" y="854353"/>
                  <a:pt x="176349" y="822341"/>
                  <a:pt x="184731" y="807616"/>
                </a:cubicBezTo>
                <a:cubicBezTo>
                  <a:pt x="194005" y="791325"/>
                  <a:pt x="205002" y="782660"/>
                  <a:pt x="215007" y="781842"/>
                </a:cubicBezTo>
                <a:close/>
                <a:moveTo>
                  <a:pt x="6195919" y="739290"/>
                </a:moveTo>
                <a:cubicBezTo>
                  <a:pt x="6241162" y="741161"/>
                  <a:pt x="6252791" y="749386"/>
                  <a:pt x="6252791" y="769844"/>
                </a:cubicBezTo>
                <a:cubicBezTo>
                  <a:pt x="6252791" y="793607"/>
                  <a:pt x="6242782" y="800437"/>
                  <a:pt x="6217866" y="793675"/>
                </a:cubicBezTo>
                <a:cubicBezTo>
                  <a:pt x="6198657" y="788461"/>
                  <a:pt x="6148651" y="787506"/>
                  <a:pt x="6106741" y="791553"/>
                </a:cubicBezTo>
                <a:cubicBezTo>
                  <a:pt x="5992719" y="802564"/>
                  <a:pt x="5995658" y="803203"/>
                  <a:pt x="6010988" y="770754"/>
                </a:cubicBezTo>
                <a:cubicBezTo>
                  <a:pt x="6019968" y="751747"/>
                  <a:pt x="6062932" y="741168"/>
                  <a:pt x="6138657" y="739320"/>
                </a:cubicBezTo>
                <a:cubicBezTo>
                  <a:pt x="6162022" y="738749"/>
                  <a:pt x="6180838" y="738666"/>
                  <a:pt x="6195919" y="739290"/>
                </a:cubicBezTo>
                <a:close/>
                <a:moveTo>
                  <a:pt x="6540436" y="703100"/>
                </a:moveTo>
                <a:cubicBezTo>
                  <a:pt x="6619802" y="706039"/>
                  <a:pt x="6689361" y="714874"/>
                  <a:pt x="6696644" y="727663"/>
                </a:cubicBezTo>
                <a:cubicBezTo>
                  <a:pt x="6712781" y="756000"/>
                  <a:pt x="6666310" y="762886"/>
                  <a:pt x="6430590" y="767088"/>
                </a:cubicBezTo>
                <a:cubicBezTo>
                  <a:pt x="6342792" y="768651"/>
                  <a:pt x="6283106" y="760792"/>
                  <a:pt x="6280944" y="747380"/>
                </a:cubicBezTo>
                <a:cubicBezTo>
                  <a:pt x="6278967" y="735109"/>
                  <a:pt x="6298969" y="720051"/>
                  <a:pt x="6325394" y="713915"/>
                </a:cubicBezTo>
                <a:cubicBezTo>
                  <a:pt x="6371900" y="703118"/>
                  <a:pt x="6461071" y="700160"/>
                  <a:pt x="6540436" y="703100"/>
                </a:cubicBezTo>
                <a:close/>
                <a:moveTo>
                  <a:pt x="6700397" y="611682"/>
                </a:moveTo>
                <a:cubicBezTo>
                  <a:pt x="6703925" y="610219"/>
                  <a:pt x="6707769" y="611107"/>
                  <a:pt x="6711076" y="614698"/>
                </a:cubicBezTo>
                <a:cubicBezTo>
                  <a:pt x="6717693" y="621881"/>
                  <a:pt x="6719760" y="637268"/>
                  <a:pt x="6715671" y="648892"/>
                </a:cubicBezTo>
                <a:cubicBezTo>
                  <a:pt x="6711583" y="660515"/>
                  <a:pt x="6702823" y="664147"/>
                  <a:pt x="6696208" y="656964"/>
                </a:cubicBezTo>
                <a:cubicBezTo>
                  <a:pt x="6689591" y="649781"/>
                  <a:pt x="6687524" y="634394"/>
                  <a:pt x="6691613" y="622770"/>
                </a:cubicBezTo>
                <a:cubicBezTo>
                  <a:pt x="6693657" y="616959"/>
                  <a:pt x="6696869" y="613146"/>
                  <a:pt x="6700397" y="611682"/>
                </a:cubicBezTo>
                <a:close/>
                <a:moveTo>
                  <a:pt x="6298740" y="602366"/>
                </a:moveTo>
                <a:cubicBezTo>
                  <a:pt x="6309218" y="602366"/>
                  <a:pt x="6314258" y="612406"/>
                  <a:pt x="6309941" y="624676"/>
                </a:cubicBezTo>
                <a:cubicBezTo>
                  <a:pt x="6305624" y="636946"/>
                  <a:pt x="6293520" y="646985"/>
                  <a:pt x="6283042" y="646985"/>
                </a:cubicBezTo>
                <a:cubicBezTo>
                  <a:pt x="6272564" y="646985"/>
                  <a:pt x="6267524" y="636946"/>
                  <a:pt x="6271841" y="624676"/>
                </a:cubicBezTo>
                <a:cubicBezTo>
                  <a:pt x="6276158" y="612406"/>
                  <a:pt x="6288262" y="602366"/>
                  <a:pt x="6298740" y="602366"/>
                </a:cubicBezTo>
                <a:close/>
                <a:moveTo>
                  <a:pt x="6578757" y="599179"/>
                </a:moveTo>
                <a:cubicBezTo>
                  <a:pt x="6625329" y="592918"/>
                  <a:pt x="6640517" y="599574"/>
                  <a:pt x="6649665" y="630253"/>
                </a:cubicBezTo>
                <a:cubicBezTo>
                  <a:pt x="6660019" y="664979"/>
                  <a:pt x="6655925" y="668028"/>
                  <a:pt x="6612623" y="657836"/>
                </a:cubicBezTo>
                <a:cubicBezTo>
                  <a:pt x="6585847" y="651533"/>
                  <a:pt x="6553939" y="645343"/>
                  <a:pt x="6541715" y="644078"/>
                </a:cubicBezTo>
                <a:cubicBezTo>
                  <a:pt x="6529491" y="642815"/>
                  <a:pt x="6519490" y="633988"/>
                  <a:pt x="6519490" y="624463"/>
                </a:cubicBezTo>
                <a:cubicBezTo>
                  <a:pt x="6519490" y="614940"/>
                  <a:pt x="6546160" y="603560"/>
                  <a:pt x="6578757" y="599179"/>
                </a:cubicBezTo>
                <a:close/>
                <a:moveTo>
                  <a:pt x="6421879" y="572139"/>
                </a:moveTo>
                <a:cubicBezTo>
                  <a:pt x="6438512" y="575187"/>
                  <a:pt x="6455527" y="585239"/>
                  <a:pt x="6469438" y="601656"/>
                </a:cubicBezTo>
                <a:cubicBezTo>
                  <a:pt x="6479504" y="613536"/>
                  <a:pt x="6484883" y="624412"/>
                  <a:pt x="6481390" y="625824"/>
                </a:cubicBezTo>
                <a:cubicBezTo>
                  <a:pt x="6455835" y="636163"/>
                  <a:pt x="6410066" y="639751"/>
                  <a:pt x="6403146" y="631961"/>
                </a:cubicBezTo>
                <a:cubicBezTo>
                  <a:pt x="6398528" y="626763"/>
                  <a:pt x="6390990" y="633199"/>
                  <a:pt x="6386393" y="646265"/>
                </a:cubicBezTo>
                <a:cubicBezTo>
                  <a:pt x="6377354" y="671958"/>
                  <a:pt x="6354390" y="656635"/>
                  <a:pt x="6354390" y="624911"/>
                </a:cubicBezTo>
                <a:cubicBezTo>
                  <a:pt x="6354390" y="614218"/>
                  <a:pt x="6364391" y="596098"/>
                  <a:pt x="6376615" y="584646"/>
                </a:cubicBezTo>
                <a:cubicBezTo>
                  <a:pt x="6388995" y="573047"/>
                  <a:pt x="6405246" y="569091"/>
                  <a:pt x="6421879" y="572139"/>
                </a:cubicBezTo>
                <a:close/>
                <a:moveTo>
                  <a:pt x="6471044" y="506524"/>
                </a:moveTo>
                <a:cubicBezTo>
                  <a:pt x="6480712" y="509817"/>
                  <a:pt x="6491712" y="522746"/>
                  <a:pt x="6497676" y="543145"/>
                </a:cubicBezTo>
                <a:cubicBezTo>
                  <a:pt x="6508236" y="579255"/>
                  <a:pt x="6506152" y="581997"/>
                  <a:pt x="6480731" y="565455"/>
                </a:cubicBezTo>
                <a:cubicBezTo>
                  <a:pt x="6464789" y="555080"/>
                  <a:pt x="6452042" y="538103"/>
                  <a:pt x="6452406" y="527728"/>
                </a:cubicBezTo>
                <a:cubicBezTo>
                  <a:pt x="6453041" y="509577"/>
                  <a:pt x="6461376" y="503232"/>
                  <a:pt x="6471044" y="506524"/>
                </a:cubicBezTo>
                <a:close/>
                <a:moveTo>
                  <a:pt x="6923040" y="447719"/>
                </a:moveTo>
                <a:cubicBezTo>
                  <a:pt x="6933447" y="448775"/>
                  <a:pt x="6942300" y="451466"/>
                  <a:pt x="6948116" y="456035"/>
                </a:cubicBezTo>
                <a:cubicBezTo>
                  <a:pt x="6969510" y="472843"/>
                  <a:pt x="6968274" y="527776"/>
                  <a:pt x="6946166" y="542680"/>
                </a:cubicBezTo>
                <a:cubicBezTo>
                  <a:pt x="6924228" y="557467"/>
                  <a:pt x="6875091" y="536682"/>
                  <a:pt x="6875091" y="512614"/>
                </a:cubicBezTo>
                <a:cubicBezTo>
                  <a:pt x="6875091" y="502923"/>
                  <a:pt x="6859375" y="495796"/>
                  <a:pt x="6840166" y="496774"/>
                </a:cubicBezTo>
                <a:cubicBezTo>
                  <a:pt x="6810593" y="498281"/>
                  <a:pt x="6808637" y="495068"/>
                  <a:pt x="6827401" y="475806"/>
                </a:cubicBezTo>
                <a:cubicBezTo>
                  <a:pt x="6846599" y="456098"/>
                  <a:pt x="6891817" y="444551"/>
                  <a:pt x="6923040" y="447719"/>
                </a:cubicBezTo>
                <a:close/>
                <a:moveTo>
                  <a:pt x="6602040" y="446197"/>
                </a:moveTo>
                <a:cubicBezTo>
                  <a:pt x="6612518" y="446197"/>
                  <a:pt x="6621090" y="456237"/>
                  <a:pt x="6621090" y="468507"/>
                </a:cubicBezTo>
                <a:cubicBezTo>
                  <a:pt x="6621090" y="480777"/>
                  <a:pt x="6612518" y="490816"/>
                  <a:pt x="6602040" y="490816"/>
                </a:cubicBezTo>
                <a:cubicBezTo>
                  <a:pt x="6591562" y="490816"/>
                  <a:pt x="6582990" y="480777"/>
                  <a:pt x="6582990" y="468507"/>
                </a:cubicBezTo>
                <a:cubicBezTo>
                  <a:pt x="6582990" y="456237"/>
                  <a:pt x="6591562" y="446197"/>
                  <a:pt x="6602040" y="446197"/>
                </a:cubicBezTo>
                <a:close/>
                <a:moveTo>
                  <a:pt x="6749590" y="423887"/>
                </a:moveTo>
                <a:cubicBezTo>
                  <a:pt x="6756575" y="423887"/>
                  <a:pt x="6758758" y="433927"/>
                  <a:pt x="6754441" y="446197"/>
                </a:cubicBezTo>
                <a:cubicBezTo>
                  <a:pt x="6750124" y="458467"/>
                  <a:pt x="6740877" y="468506"/>
                  <a:pt x="6733892" y="468506"/>
                </a:cubicBezTo>
                <a:cubicBezTo>
                  <a:pt x="6726907" y="468506"/>
                  <a:pt x="6724724" y="458467"/>
                  <a:pt x="6729041" y="446197"/>
                </a:cubicBezTo>
                <a:cubicBezTo>
                  <a:pt x="6733358" y="433927"/>
                  <a:pt x="6742605" y="423887"/>
                  <a:pt x="6749590" y="423887"/>
                </a:cubicBezTo>
                <a:close/>
                <a:moveTo>
                  <a:pt x="6678990" y="423887"/>
                </a:moveTo>
                <a:cubicBezTo>
                  <a:pt x="6689880" y="423887"/>
                  <a:pt x="6695257" y="433927"/>
                  <a:pt x="6690940" y="446197"/>
                </a:cubicBezTo>
                <a:cubicBezTo>
                  <a:pt x="6686623" y="458467"/>
                  <a:pt x="6677713" y="468506"/>
                  <a:pt x="6671140" y="468506"/>
                </a:cubicBezTo>
                <a:cubicBezTo>
                  <a:pt x="6664568" y="468506"/>
                  <a:pt x="6659190" y="458467"/>
                  <a:pt x="6659190" y="446197"/>
                </a:cubicBezTo>
                <a:cubicBezTo>
                  <a:pt x="6659190" y="433927"/>
                  <a:pt x="6668100" y="423887"/>
                  <a:pt x="6678990" y="423887"/>
                </a:cubicBezTo>
                <a:close/>
                <a:moveTo>
                  <a:pt x="4047829" y="379267"/>
                </a:moveTo>
                <a:cubicBezTo>
                  <a:pt x="4055147" y="379267"/>
                  <a:pt x="4051337" y="396478"/>
                  <a:pt x="4039363" y="417512"/>
                </a:cubicBezTo>
                <a:cubicBezTo>
                  <a:pt x="4027388" y="438549"/>
                  <a:pt x="4017591" y="445241"/>
                  <a:pt x="4017591" y="432386"/>
                </a:cubicBezTo>
                <a:cubicBezTo>
                  <a:pt x="4017591" y="419532"/>
                  <a:pt x="4021401" y="402320"/>
                  <a:pt x="4026058" y="394141"/>
                </a:cubicBezTo>
                <a:cubicBezTo>
                  <a:pt x="4030714" y="385960"/>
                  <a:pt x="4040511" y="379267"/>
                  <a:pt x="4047829" y="379267"/>
                </a:cubicBezTo>
                <a:close/>
                <a:moveTo>
                  <a:pt x="6143153" y="365023"/>
                </a:moveTo>
                <a:cubicBezTo>
                  <a:pt x="6146031" y="362878"/>
                  <a:pt x="6149999" y="363140"/>
                  <a:pt x="6154365" y="366326"/>
                </a:cubicBezTo>
                <a:cubicBezTo>
                  <a:pt x="6167065" y="375594"/>
                  <a:pt x="6167065" y="380277"/>
                  <a:pt x="6154365" y="389744"/>
                </a:cubicBezTo>
                <a:cubicBezTo>
                  <a:pt x="6145634" y="396252"/>
                  <a:pt x="6138490" y="391039"/>
                  <a:pt x="6138490" y="378159"/>
                </a:cubicBezTo>
                <a:cubicBezTo>
                  <a:pt x="6138490" y="371719"/>
                  <a:pt x="6140276" y="367168"/>
                  <a:pt x="6143153" y="365023"/>
                </a:cubicBezTo>
                <a:close/>
                <a:moveTo>
                  <a:pt x="4163641" y="360792"/>
                </a:moveTo>
                <a:lnTo>
                  <a:pt x="4135066" y="390410"/>
                </a:lnTo>
                <a:cubicBezTo>
                  <a:pt x="4119350" y="406699"/>
                  <a:pt x="4106491" y="410857"/>
                  <a:pt x="4106491" y="399648"/>
                </a:cubicBezTo>
                <a:cubicBezTo>
                  <a:pt x="4106491" y="388439"/>
                  <a:pt x="4119350" y="375111"/>
                  <a:pt x="4135066" y="370031"/>
                </a:cubicBezTo>
                <a:close/>
                <a:moveTo>
                  <a:pt x="6054737" y="357487"/>
                </a:moveTo>
                <a:cubicBezTo>
                  <a:pt x="6063251" y="361367"/>
                  <a:pt x="6069548" y="377171"/>
                  <a:pt x="6069548" y="401578"/>
                </a:cubicBezTo>
                <a:cubicBezTo>
                  <a:pt x="6069548" y="426119"/>
                  <a:pt x="6065757" y="446197"/>
                  <a:pt x="6061125" y="446197"/>
                </a:cubicBezTo>
                <a:cubicBezTo>
                  <a:pt x="6046538" y="446197"/>
                  <a:pt x="6024023" y="386999"/>
                  <a:pt x="6032768" y="371637"/>
                </a:cubicBezTo>
                <a:cubicBezTo>
                  <a:pt x="6036987" y="364224"/>
                  <a:pt x="6041396" y="359678"/>
                  <a:pt x="6045635" y="357705"/>
                </a:cubicBezTo>
                <a:cubicBezTo>
                  <a:pt x="6048815" y="356225"/>
                  <a:pt x="6051899" y="356194"/>
                  <a:pt x="6054737" y="357487"/>
                </a:cubicBezTo>
                <a:close/>
                <a:moveTo>
                  <a:pt x="4322391" y="356957"/>
                </a:moveTo>
                <a:cubicBezTo>
                  <a:pt x="4329376" y="356957"/>
                  <a:pt x="4335091" y="366997"/>
                  <a:pt x="4335091" y="379267"/>
                </a:cubicBezTo>
                <a:cubicBezTo>
                  <a:pt x="4335091" y="391537"/>
                  <a:pt x="4329376" y="401576"/>
                  <a:pt x="4322391" y="401576"/>
                </a:cubicBezTo>
                <a:cubicBezTo>
                  <a:pt x="4315406" y="401576"/>
                  <a:pt x="4309691" y="391537"/>
                  <a:pt x="4309691" y="379267"/>
                </a:cubicBezTo>
                <a:cubicBezTo>
                  <a:pt x="4309691" y="366997"/>
                  <a:pt x="4315406" y="356957"/>
                  <a:pt x="4322391" y="356957"/>
                </a:cubicBezTo>
                <a:close/>
                <a:moveTo>
                  <a:pt x="3914632" y="356957"/>
                </a:moveTo>
                <a:cubicBezTo>
                  <a:pt x="3922365" y="356957"/>
                  <a:pt x="3928691" y="366997"/>
                  <a:pt x="3928691" y="379267"/>
                </a:cubicBezTo>
                <a:cubicBezTo>
                  <a:pt x="3928691" y="391538"/>
                  <a:pt x="3940121" y="401577"/>
                  <a:pt x="3954091" y="401577"/>
                </a:cubicBezTo>
                <a:cubicBezTo>
                  <a:pt x="3968202" y="401577"/>
                  <a:pt x="3979491" y="416451"/>
                  <a:pt x="3979491" y="435042"/>
                </a:cubicBezTo>
                <a:cubicBezTo>
                  <a:pt x="3979491" y="455864"/>
                  <a:pt x="3967496" y="468506"/>
                  <a:pt x="3947741" y="468506"/>
                </a:cubicBezTo>
                <a:cubicBezTo>
                  <a:pt x="3930279" y="468506"/>
                  <a:pt x="3915991" y="459287"/>
                  <a:pt x="3915991" y="448022"/>
                </a:cubicBezTo>
                <a:cubicBezTo>
                  <a:pt x="3915991" y="436754"/>
                  <a:pt x="3912522" y="411655"/>
                  <a:pt x="3908282" y="392247"/>
                </a:cubicBezTo>
                <a:cubicBezTo>
                  <a:pt x="3904043" y="372838"/>
                  <a:pt x="3906900" y="356957"/>
                  <a:pt x="3914632" y="356957"/>
                </a:cubicBezTo>
                <a:close/>
                <a:moveTo>
                  <a:pt x="4445638" y="325331"/>
                </a:moveTo>
                <a:cubicBezTo>
                  <a:pt x="4483280" y="322325"/>
                  <a:pt x="4510705" y="332695"/>
                  <a:pt x="4518419" y="354619"/>
                </a:cubicBezTo>
                <a:cubicBezTo>
                  <a:pt x="4531074" y="390589"/>
                  <a:pt x="4493420" y="397475"/>
                  <a:pt x="4423155" y="372040"/>
                </a:cubicBezTo>
                <a:lnTo>
                  <a:pt x="4354141" y="347057"/>
                </a:lnTo>
                <a:lnTo>
                  <a:pt x="4404941" y="332863"/>
                </a:lnTo>
                <a:cubicBezTo>
                  <a:pt x="4419408" y="328821"/>
                  <a:pt x="4433090" y="326333"/>
                  <a:pt x="4445638" y="325331"/>
                </a:cubicBezTo>
                <a:close/>
                <a:moveTo>
                  <a:pt x="5304037" y="314536"/>
                </a:moveTo>
                <a:cubicBezTo>
                  <a:pt x="5306253" y="314536"/>
                  <a:pt x="5308046" y="319748"/>
                  <a:pt x="5310024" y="330170"/>
                </a:cubicBezTo>
                <a:cubicBezTo>
                  <a:pt x="5312819" y="344903"/>
                  <a:pt x="5308578" y="356957"/>
                  <a:pt x="5300599" y="356957"/>
                </a:cubicBezTo>
                <a:cubicBezTo>
                  <a:pt x="5292544" y="356957"/>
                  <a:pt x="5290283" y="345042"/>
                  <a:pt x="5295515" y="330170"/>
                </a:cubicBezTo>
                <a:cubicBezTo>
                  <a:pt x="5299182" y="319748"/>
                  <a:pt x="5301821" y="314536"/>
                  <a:pt x="5304037" y="314536"/>
                </a:cubicBezTo>
                <a:close/>
                <a:moveTo>
                  <a:pt x="4875591" y="290028"/>
                </a:moveTo>
                <a:cubicBezTo>
                  <a:pt x="4886480" y="290028"/>
                  <a:pt x="4891858" y="300068"/>
                  <a:pt x="4887541" y="312338"/>
                </a:cubicBezTo>
                <a:cubicBezTo>
                  <a:pt x="4883224" y="324608"/>
                  <a:pt x="4874314" y="334647"/>
                  <a:pt x="4867741" y="334647"/>
                </a:cubicBezTo>
                <a:cubicBezTo>
                  <a:pt x="4861169" y="334647"/>
                  <a:pt x="4855791" y="324608"/>
                  <a:pt x="4855791" y="312338"/>
                </a:cubicBezTo>
                <a:cubicBezTo>
                  <a:pt x="4855791" y="300068"/>
                  <a:pt x="4864701" y="290028"/>
                  <a:pt x="4875591" y="290028"/>
                </a:cubicBezTo>
                <a:close/>
                <a:moveTo>
                  <a:pt x="4789380" y="269686"/>
                </a:moveTo>
                <a:cubicBezTo>
                  <a:pt x="4796260" y="266529"/>
                  <a:pt x="4807113" y="270550"/>
                  <a:pt x="4823002" y="281261"/>
                </a:cubicBezTo>
                <a:cubicBezTo>
                  <a:pt x="4853920" y="302102"/>
                  <a:pt x="4846811" y="334648"/>
                  <a:pt x="4811341" y="334648"/>
                </a:cubicBezTo>
                <a:cubicBezTo>
                  <a:pt x="4791586" y="334648"/>
                  <a:pt x="4779591" y="322006"/>
                  <a:pt x="4779591" y="301184"/>
                </a:cubicBezTo>
                <a:cubicBezTo>
                  <a:pt x="4779591" y="283180"/>
                  <a:pt x="4782499" y="272844"/>
                  <a:pt x="4789380" y="269686"/>
                </a:cubicBezTo>
                <a:close/>
                <a:moveTo>
                  <a:pt x="5274890" y="267718"/>
                </a:moveTo>
                <a:cubicBezTo>
                  <a:pt x="5281875" y="267718"/>
                  <a:pt x="5287590" y="277758"/>
                  <a:pt x="5287590" y="290028"/>
                </a:cubicBezTo>
                <a:cubicBezTo>
                  <a:pt x="5287590" y="302298"/>
                  <a:pt x="5281875" y="312337"/>
                  <a:pt x="5274890" y="312337"/>
                </a:cubicBezTo>
                <a:cubicBezTo>
                  <a:pt x="5267905" y="312337"/>
                  <a:pt x="5262190" y="302298"/>
                  <a:pt x="5262190" y="290028"/>
                </a:cubicBezTo>
                <a:cubicBezTo>
                  <a:pt x="5262190" y="277758"/>
                  <a:pt x="5267905" y="267718"/>
                  <a:pt x="5274890" y="267718"/>
                </a:cubicBezTo>
                <a:close/>
                <a:moveTo>
                  <a:pt x="4494747" y="263178"/>
                </a:moveTo>
                <a:cubicBezTo>
                  <a:pt x="4539860" y="262467"/>
                  <a:pt x="4625501" y="279622"/>
                  <a:pt x="4635136" y="296547"/>
                </a:cubicBezTo>
                <a:cubicBezTo>
                  <a:pt x="4640224" y="305487"/>
                  <a:pt x="4633622" y="326627"/>
                  <a:pt x="4620465" y="343528"/>
                </a:cubicBezTo>
                <a:cubicBezTo>
                  <a:pt x="4599796" y="370076"/>
                  <a:pt x="4592150" y="368826"/>
                  <a:pt x="4564242" y="334332"/>
                </a:cubicBezTo>
                <a:cubicBezTo>
                  <a:pt x="4546477" y="312373"/>
                  <a:pt x="4516175" y="292605"/>
                  <a:pt x="4496905" y="290402"/>
                </a:cubicBezTo>
                <a:cubicBezTo>
                  <a:pt x="4477635" y="288199"/>
                  <a:pt x="4464384" y="279249"/>
                  <a:pt x="4467458" y="270513"/>
                </a:cubicBezTo>
                <a:cubicBezTo>
                  <a:pt x="4469174" y="265636"/>
                  <a:pt x="4479709" y="263414"/>
                  <a:pt x="4494747" y="263178"/>
                </a:cubicBezTo>
                <a:close/>
                <a:moveTo>
                  <a:pt x="5047103" y="263081"/>
                </a:moveTo>
                <a:cubicBezTo>
                  <a:pt x="5111834" y="261348"/>
                  <a:pt x="5177373" y="267445"/>
                  <a:pt x="5186177" y="282914"/>
                </a:cubicBezTo>
                <a:cubicBezTo>
                  <a:pt x="5194425" y="297406"/>
                  <a:pt x="5208610" y="304252"/>
                  <a:pt x="5217698" y="298125"/>
                </a:cubicBezTo>
                <a:cubicBezTo>
                  <a:pt x="5226786" y="291999"/>
                  <a:pt x="5237995" y="297710"/>
                  <a:pt x="5242606" y="310817"/>
                </a:cubicBezTo>
                <a:cubicBezTo>
                  <a:pt x="5248294" y="326985"/>
                  <a:pt x="5229311" y="331660"/>
                  <a:pt x="5183566" y="325352"/>
                </a:cubicBezTo>
                <a:cubicBezTo>
                  <a:pt x="5146482" y="320240"/>
                  <a:pt x="5101854" y="319001"/>
                  <a:pt x="5084391" y="322601"/>
                </a:cubicBezTo>
                <a:cubicBezTo>
                  <a:pt x="5066929" y="326200"/>
                  <a:pt x="5047406" y="326541"/>
                  <a:pt x="5041009" y="323359"/>
                </a:cubicBezTo>
                <a:cubicBezTo>
                  <a:pt x="5034611" y="320178"/>
                  <a:pt x="5012450" y="326103"/>
                  <a:pt x="4991762" y="336527"/>
                </a:cubicBezTo>
                <a:cubicBezTo>
                  <a:pt x="4952166" y="356474"/>
                  <a:pt x="4900276" y="326028"/>
                  <a:pt x="4912869" y="290234"/>
                </a:cubicBezTo>
                <a:cubicBezTo>
                  <a:pt x="4918447" y="274380"/>
                  <a:pt x="4982371" y="264815"/>
                  <a:pt x="5047103" y="263081"/>
                </a:cubicBezTo>
                <a:close/>
                <a:moveTo>
                  <a:pt x="6297889" y="256974"/>
                </a:moveTo>
                <a:cubicBezTo>
                  <a:pt x="6296700" y="253595"/>
                  <a:pt x="6301628" y="254219"/>
                  <a:pt x="6312366" y="257978"/>
                </a:cubicBezTo>
                <a:cubicBezTo>
                  <a:pt x="6327670" y="263336"/>
                  <a:pt x="6343676" y="277623"/>
                  <a:pt x="6347936" y="289728"/>
                </a:cubicBezTo>
                <a:cubicBezTo>
                  <a:pt x="6352194" y="301833"/>
                  <a:pt x="6339673" y="297451"/>
                  <a:pt x="6320110" y="279987"/>
                </a:cubicBezTo>
                <a:cubicBezTo>
                  <a:pt x="6306383" y="267735"/>
                  <a:pt x="6299078" y="260353"/>
                  <a:pt x="6297889" y="256974"/>
                </a:cubicBezTo>
                <a:close/>
                <a:moveTo>
                  <a:pt x="4414396" y="254724"/>
                </a:moveTo>
                <a:cubicBezTo>
                  <a:pt x="4417924" y="253261"/>
                  <a:pt x="4421768" y="254149"/>
                  <a:pt x="4425076" y="257740"/>
                </a:cubicBezTo>
                <a:cubicBezTo>
                  <a:pt x="4431692" y="264923"/>
                  <a:pt x="4433760" y="280310"/>
                  <a:pt x="4429670" y="291934"/>
                </a:cubicBezTo>
                <a:cubicBezTo>
                  <a:pt x="4425582" y="303557"/>
                  <a:pt x="4416822" y="307189"/>
                  <a:pt x="4410206" y="300006"/>
                </a:cubicBezTo>
                <a:cubicBezTo>
                  <a:pt x="4403590" y="292823"/>
                  <a:pt x="4401522" y="277436"/>
                  <a:pt x="4405612" y="265812"/>
                </a:cubicBezTo>
                <a:cubicBezTo>
                  <a:pt x="4407656" y="260001"/>
                  <a:pt x="4410868" y="256188"/>
                  <a:pt x="4414396" y="254724"/>
                </a:cubicBezTo>
                <a:close/>
                <a:moveTo>
                  <a:pt x="5388907" y="252619"/>
                </a:moveTo>
                <a:cubicBezTo>
                  <a:pt x="5414593" y="255232"/>
                  <a:pt x="5441596" y="267561"/>
                  <a:pt x="5431877" y="276590"/>
                </a:cubicBezTo>
                <a:cubicBezTo>
                  <a:pt x="5423922" y="283982"/>
                  <a:pt x="5415349" y="301498"/>
                  <a:pt x="5412827" y="315514"/>
                </a:cubicBezTo>
                <a:cubicBezTo>
                  <a:pt x="5401742" y="377118"/>
                  <a:pt x="5387923" y="378549"/>
                  <a:pt x="5371616" y="319785"/>
                </a:cubicBezTo>
                <a:cubicBezTo>
                  <a:pt x="5361968" y="285013"/>
                  <a:pt x="5359021" y="255286"/>
                  <a:pt x="5365067" y="253726"/>
                </a:cubicBezTo>
                <a:cubicBezTo>
                  <a:pt x="5371928" y="251956"/>
                  <a:pt x="5380344" y="251747"/>
                  <a:pt x="5388907" y="252619"/>
                </a:cubicBezTo>
                <a:close/>
                <a:moveTo>
                  <a:pt x="5580055" y="245883"/>
                </a:moveTo>
                <a:cubicBezTo>
                  <a:pt x="5612256" y="245007"/>
                  <a:pt x="5643191" y="251299"/>
                  <a:pt x="5643191" y="265564"/>
                </a:cubicBezTo>
                <a:cubicBezTo>
                  <a:pt x="5643191" y="276651"/>
                  <a:pt x="5610330" y="284791"/>
                  <a:pt x="5570166" y="283653"/>
                </a:cubicBezTo>
                <a:cubicBezTo>
                  <a:pt x="5530002" y="282515"/>
                  <a:pt x="5497998" y="284152"/>
                  <a:pt x="5499044" y="287291"/>
                </a:cubicBezTo>
                <a:cubicBezTo>
                  <a:pt x="5500091" y="290428"/>
                  <a:pt x="5504715" y="282290"/>
                  <a:pt x="5509319" y="269203"/>
                </a:cubicBezTo>
                <a:cubicBezTo>
                  <a:pt x="5514386" y="254800"/>
                  <a:pt x="5547854" y="246758"/>
                  <a:pt x="5580055" y="245883"/>
                </a:cubicBezTo>
                <a:close/>
                <a:moveTo>
                  <a:pt x="4119941" y="245408"/>
                </a:moveTo>
                <a:cubicBezTo>
                  <a:pt x="4126513" y="245408"/>
                  <a:pt x="4131891" y="255448"/>
                  <a:pt x="4131891" y="267718"/>
                </a:cubicBezTo>
                <a:cubicBezTo>
                  <a:pt x="4131891" y="279988"/>
                  <a:pt x="4122981" y="290027"/>
                  <a:pt x="4112091" y="290027"/>
                </a:cubicBezTo>
                <a:cubicBezTo>
                  <a:pt x="4101202" y="290027"/>
                  <a:pt x="4095824" y="279988"/>
                  <a:pt x="4100141" y="267718"/>
                </a:cubicBezTo>
                <a:cubicBezTo>
                  <a:pt x="4104458" y="255448"/>
                  <a:pt x="4113368" y="245408"/>
                  <a:pt x="4119941" y="245408"/>
                </a:cubicBezTo>
                <a:close/>
                <a:moveTo>
                  <a:pt x="6073908" y="235977"/>
                </a:moveTo>
                <a:cubicBezTo>
                  <a:pt x="6080640" y="233610"/>
                  <a:pt x="6088605" y="233433"/>
                  <a:pt x="6096177" y="236016"/>
                </a:cubicBezTo>
                <a:cubicBezTo>
                  <a:pt x="6177044" y="263601"/>
                  <a:pt x="6188323" y="312338"/>
                  <a:pt x="6113841" y="312338"/>
                </a:cubicBezTo>
                <a:cubicBezTo>
                  <a:pt x="6062491" y="312338"/>
                  <a:pt x="6042064" y="288758"/>
                  <a:pt x="6059037" y="249075"/>
                </a:cubicBezTo>
                <a:cubicBezTo>
                  <a:pt x="6061678" y="242900"/>
                  <a:pt x="6067177" y="238344"/>
                  <a:pt x="6073908" y="235977"/>
                </a:cubicBezTo>
                <a:close/>
                <a:moveTo>
                  <a:pt x="4700858" y="235963"/>
                </a:moveTo>
                <a:cubicBezTo>
                  <a:pt x="4706666" y="233605"/>
                  <a:pt x="4713367" y="233433"/>
                  <a:pt x="4719559" y="236016"/>
                </a:cubicBezTo>
                <a:cubicBezTo>
                  <a:pt x="4740626" y="244804"/>
                  <a:pt x="4740737" y="249001"/>
                  <a:pt x="4721273" y="301183"/>
                </a:cubicBezTo>
                <a:cubicBezTo>
                  <a:pt x="4709831" y="331860"/>
                  <a:pt x="4695412" y="356957"/>
                  <a:pt x="4689230" y="356957"/>
                </a:cubicBezTo>
                <a:cubicBezTo>
                  <a:pt x="4675544" y="356957"/>
                  <a:pt x="4674322" y="280068"/>
                  <a:pt x="4687516" y="249029"/>
                </a:cubicBezTo>
                <a:cubicBezTo>
                  <a:pt x="4690136" y="242867"/>
                  <a:pt x="4695050" y="238322"/>
                  <a:pt x="4700858" y="235963"/>
                </a:cubicBezTo>
                <a:close/>
                <a:moveTo>
                  <a:pt x="4244470" y="219851"/>
                </a:moveTo>
                <a:cubicBezTo>
                  <a:pt x="4250820" y="219776"/>
                  <a:pt x="4256044" y="220674"/>
                  <a:pt x="4258891" y="222839"/>
                </a:cubicBezTo>
                <a:cubicBezTo>
                  <a:pt x="4262383" y="225493"/>
                  <a:pt x="4249428" y="240464"/>
                  <a:pt x="4230101" y="256107"/>
                </a:cubicBezTo>
                <a:cubicBezTo>
                  <a:pt x="4198337" y="281815"/>
                  <a:pt x="4172599" y="270573"/>
                  <a:pt x="4190645" y="238872"/>
                </a:cubicBezTo>
                <a:cubicBezTo>
                  <a:pt x="4196232" y="229059"/>
                  <a:pt x="4225420" y="220077"/>
                  <a:pt x="4244470" y="219851"/>
                </a:cubicBezTo>
                <a:close/>
                <a:moveTo>
                  <a:pt x="6265490" y="200789"/>
                </a:moveTo>
                <a:cubicBezTo>
                  <a:pt x="6272475" y="200789"/>
                  <a:pt x="6278190" y="210829"/>
                  <a:pt x="6278190" y="223099"/>
                </a:cubicBezTo>
                <a:cubicBezTo>
                  <a:pt x="6278190" y="235369"/>
                  <a:pt x="6272475" y="245408"/>
                  <a:pt x="6265490" y="245408"/>
                </a:cubicBezTo>
                <a:cubicBezTo>
                  <a:pt x="6258505" y="245408"/>
                  <a:pt x="6252790" y="235369"/>
                  <a:pt x="6252790" y="223099"/>
                </a:cubicBezTo>
                <a:cubicBezTo>
                  <a:pt x="6252790" y="210829"/>
                  <a:pt x="6258505" y="200789"/>
                  <a:pt x="6265490" y="200789"/>
                </a:cubicBezTo>
                <a:close/>
                <a:moveTo>
                  <a:pt x="5960690" y="200789"/>
                </a:moveTo>
                <a:cubicBezTo>
                  <a:pt x="5967675" y="200789"/>
                  <a:pt x="5973390" y="210829"/>
                  <a:pt x="5973390" y="223099"/>
                </a:cubicBezTo>
                <a:cubicBezTo>
                  <a:pt x="5973390" y="235369"/>
                  <a:pt x="5967675" y="245408"/>
                  <a:pt x="5960690" y="245408"/>
                </a:cubicBezTo>
                <a:cubicBezTo>
                  <a:pt x="5953705" y="245408"/>
                  <a:pt x="5947990" y="235369"/>
                  <a:pt x="5947990" y="223099"/>
                </a:cubicBezTo>
                <a:cubicBezTo>
                  <a:pt x="5947990" y="210829"/>
                  <a:pt x="5953705" y="200789"/>
                  <a:pt x="5960690" y="200789"/>
                </a:cubicBezTo>
                <a:close/>
                <a:moveTo>
                  <a:pt x="3681066" y="182616"/>
                </a:moveTo>
                <a:cubicBezTo>
                  <a:pt x="3703190" y="178918"/>
                  <a:pt x="3730543" y="184402"/>
                  <a:pt x="3752773" y="200796"/>
                </a:cubicBezTo>
                <a:cubicBezTo>
                  <a:pt x="3769200" y="212912"/>
                  <a:pt x="3793050" y="227905"/>
                  <a:pt x="3805773" y="234116"/>
                </a:cubicBezTo>
                <a:cubicBezTo>
                  <a:pt x="3826783" y="244372"/>
                  <a:pt x="3827078" y="248618"/>
                  <a:pt x="3808987" y="280398"/>
                </a:cubicBezTo>
                <a:cubicBezTo>
                  <a:pt x="3796290" y="302702"/>
                  <a:pt x="3779271" y="309926"/>
                  <a:pt x="3762045" y="300320"/>
                </a:cubicBezTo>
                <a:cubicBezTo>
                  <a:pt x="3745960" y="291353"/>
                  <a:pt x="3731174" y="296183"/>
                  <a:pt x="3725520" y="312254"/>
                </a:cubicBezTo>
                <a:cubicBezTo>
                  <a:pt x="3718302" y="332772"/>
                  <a:pt x="3709534" y="333156"/>
                  <a:pt x="3689006" y="313856"/>
                </a:cubicBezTo>
                <a:cubicBezTo>
                  <a:pt x="3657234" y="283985"/>
                  <a:pt x="3611191" y="316552"/>
                  <a:pt x="3611191" y="368898"/>
                </a:cubicBezTo>
                <a:cubicBezTo>
                  <a:pt x="3611191" y="406143"/>
                  <a:pt x="3631188" y="412674"/>
                  <a:pt x="3642941" y="379267"/>
                </a:cubicBezTo>
                <a:cubicBezTo>
                  <a:pt x="3647258" y="366997"/>
                  <a:pt x="3664740" y="356958"/>
                  <a:pt x="3681791" y="356958"/>
                </a:cubicBezTo>
                <a:cubicBezTo>
                  <a:pt x="3704324" y="356958"/>
                  <a:pt x="3712791" y="369144"/>
                  <a:pt x="3712791" y="401577"/>
                </a:cubicBezTo>
                <a:cubicBezTo>
                  <a:pt x="3712791" y="427116"/>
                  <a:pt x="3721258" y="446197"/>
                  <a:pt x="3732591" y="446197"/>
                </a:cubicBezTo>
                <a:cubicBezTo>
                  <a:pt x="3743480" y="446197"/>
                  <a:pt x="3748858" y="456236"/>
                  <a:pt x="3744541" y="468507"/>
                </a:cubicBezTo>
                <a:cubicBezTo>
                  <a:pt x="3739794" y="482000"/>
                  <a:pt x="3757359" y="490817"/>
                  <a:pt x="3788991" y="490817"/>
                </a:cubicBezTo>
                <a:cubicBezTo>
                  <a:pt x="3817756" y="490817"/>
                  <a:pt x="3838090" y="481721"/>
                  <a:pt x="3834178" y="470601"/>
                </a:cubicBezTo>
                <a:cubicBezTo>
                  <a:pt x="3830266" y="459483"/>
                  <a:pt x="3815711" y="455602"/>
                  <a:pt x="3801833" y="461977"/>
                </a:cubicBezTo>
                <a:cubicBezTo>
                  <a:pt x="3785651" y="469411"/>
                  <a:pt x="3773704" y="460312"/>
                  <a:pt x="3768526" y="436611"/>
                </a:cubicBezTo>
                <a:cubicBezTo>
                  <a:pt x="3757940" y="388147"/>
                  <a:pt x="3771242" y="366444"/>
                  <a:pt x="3792520" y="397465"/>
                </a:cubicBezTo>
                <a:cubicBezTo>
                  <a:pt x="3803663" y="413709"/>
                  <a:pt x="3815586" y="414687"/>
                  <a:pt x="3827752" y="400353"/>
                </a:cubicBezTo>
                <a:cubicBezTo>
                  <a:pt x="3840319" y="385548"/>
                  <a:pt x="3853692" y="388585"/>
                  <a:pt x="3869993" y="409948"/>
                </a:cubicBezTo>
                <a:cubicBezTo>
                  <a:pt x="3895428" y="443283"/>
                  <a:pt x="3888432" y="490817"/>
                  <a:pt x="3858091" y="490817"/>
                </a:cubicBezTo>
                <a:cubicBezTo>
                  <a:pt x="3848026" y="490817"/>
                  <a:pt x="3839791" y="500944"/>
                  <a:pt x="3839791" y="513321"/>
                </a:cubicBezTo>
                <a:cubicBezTo>
                  <a:pt x="3839791" y="528150"/>
                  <a:pt x="3860368" y="527408"/>
                  <a:pt x="3900116" y="511150"/>
                </a:cubicBezTo>
                <a:cubicBezTo>
                  <a:pt x="3933295" y="497578"/>
                  <a:pt x="4034736" y="483122"/>
                  <a:pt x="4125541" y="479026"/>
                </a:cubicBezTo>
                <a:cubicBezTo>
                  <a:pt x="4286015" y="471785"/>
                  <a:pt x="4395380" y="461968"/>
                  <a:pt x="4438989" y="450893"/>
                </a:cubicBezTo>
                <a:cubicBezTo>
                  <a:pt x="4450730" y="447910"/>
                  <a:pt x="4463288" y="453860"/>
                  <a:pt x="4466896" y="464115"/>
                </a:cubicBezTo>
                <a:cubicBezTo>
                  <a:pt x="4470504" y="474369"/>
                  <a:pt x="4520904" y="475969"/>
                  <a:pt x="4578898" y="467669"/>
                </a:cubicBezTo>
                <a:cubicBezTo>
                  <a:pt x="4678899" y="453359"/>
                  <a:pt x="5017972" y="422705"/>
                  <a:pt x="5106616" y="419963"/>
                </a:cubicBezTo>
                <a:cubicBezTo>
                  <a:pt x="5129317" y="419260"/>
                  <a:pt x="5147891" y="429895"/>
                  <a:pt x="5147891" y="443595"/>
                </a:cubicBezTo>
                <a:cubicBezTo>
                  <a:pt x="5147891" y="476350"/>
                  <a:pt x="5214875" y="475772"/>
                  <a:pt x="5233613" y="442856"/>
                </a:cubicBezTo>
                <a:cubicBezTo>
                  <a:pt x="5241726" y="428604"/>
                  <a:pt x="5304999" y="412402"/>
                  <a:pt x="5375993" y="406398"/>
                </a:cubicBezTo>
                <a:cubicBezTo>
                  <a:pt x="5482117" y="397419"/>
                  <a:pt x="5501332" y="390424"/>
                  <a:pt x="5489376" y="365117"/>
                </a:cubicBezTo>
                <a:cubicBezTo>
                  <a:pt x="5477851" y="340724"/>
                  <a:pt x="5481416" y="334648"/>
                  <a:pt x="5507247" y="334648"/>
                </a:cubicBezTo>
                <a:cubicBezTo>
                  <a:pt x="5524994" y="334648"/>
                  <a:pt x="5549565" y="341423"/>
                  <a:pt x="5561849" y="349704"/>
                </a:cubicBezTo>
                <a:cubicBezTo>
                  <a:pt x="5580223" y="362091"/>
                  <a:pt x="5578718" y="365769"/>
                  <a:pt x="5553362" y="370445"/>
                </a:cubicBezTo>
                <a:cubicBezTo>
                  <a:pt x="5530734" y="374619"/>
                  <a:pt x="5535001" y="379513"/>
                  <a:pt x="5569416" y="388854"/>
                </a:cubicBezTo>
                <a:cubicBezTo>
                  <a:pt x="5595861" y="396031"/>
                  <a:pt x="5619796" y="391619"/>
                  <a:pt x="5624330" y="378730"/>
                </a:cubicBezTo>
                <a:cubicBezTo>
                  <a:pt x="5629069" y="365261"/>
                  <a:pt x="5695847" y="355456"/>
                  <a:pt x="5787005" y="354841"/>
                </a:cubicBezTo>
                <a:cubicBezTo>
                  <a:pt x="6003996" y="353379"/>
                  <a:pt x="5999161" y="352443"/>
                  <a:pt x="5960691" y="388516"/>
                </a:cubicBezTo>
                <a:cubicBezTo>
                  <a:pt x="5909793" y="436245"/>
                  <a:pt x="5737003" y="468345"/>
                  <a:pt x="5516191" y="471091"/>
                </a:cubicBezTo>
                <a:cubicBezTo>
                  <a:pt x="5385183" y="472721"/>
                  <a:pt x="5274891" y="515268"/>
                  <a:pt x="5274891" y="564179"/>
                </a:cubicBezTo>
                <a:cubicBezTo>
                  <a:pt x="5274891" y="575771"/>
                  <a:pt x="5287750" y="571996"/>
                  <a:pt x="5303466" y="555789"/>
                </a:cubicBezTo>
                <a:cubicBezTo>
                  <a:pt x="5324155" y="534454"/>
                  <a:pt x="5386370" y="527043"/>
                  <a:pt x="5528891" y="528935"/>
                </a:cubicBezTo>
                <a:cubicBezTo>
                  <a:pt x="5934061" y="534317"/>
                  <a:pt x="6049191" y="544789"/>
                  <a:pt x="6055931" y="576866"/>
                </a:cubicBezTo>
                <a:cubicBezTo>
                  <a:pt x="6060997" y="600980"/>
                  <a:pt x="6065521" y="601505"/>
                  <a:pt x="6078166" y="579445"/>
                </a:cubicBezTo>
                <a:cubicBezTo>
                  <a:pt x="6096398" y="547635"/>
                  <a:pt x="6210200" y="549240"/>
                  <a:pt x="6221537" y="581467"/>
                </a:cubicBezTo>
                <a:cubicBezTo>
                  <a:pt x="6237750" y="627550"/>
                  <a:pt x="6189071" y="673612"/>
                  <a:pt x="6128653" y="669359"/>
                </a:cubicBezTo>
                <a:cubicBezTo>
                  <a:pt x="6038201" y="662992"/>
                  <a:pt x="5985415" y="684865"/>
                  <a:pt x="5994198" y="725070"/>
                </a:cubicBezTo>
                <a:cubicBezTo>
                  <a:pt x="5998694" y="745651"/>
                  <a:pt x="5994174" y="758535"/>
                  <a:pt x="5982459" y="758535"/>
                </a:cubicBezTo>
                <a:cubicBezTo>
                  <a:pt x="5971981" y="758535"/>
                  <a:pt x="5960152" y="773440"/>
                  <a:pt x="5956173" y="791659"/>
                </a:cubicBezTo>
                <a:cubicBezTo>
                  <a:pt x="5944747" y="843964"/>
                  <a:pt x="5994597" y="875472"/>
                  <a:pt x="6079927" y="869877"/>
                </a:cubicBezTo>
                <a:cubicBezTo>
                  <a:pt x="6122615" y="867078"/>
                  <a:pt x="6157541" y="866282"/>
                  <a:pt x="6157541" y="868109"/>
                </a:cubicBezTo>
                <a:cubicBezTo>
                  <a:pt x="6157541" y="869938"/>
                  <a:pt x="6209325" y="879403"/>
                  <a:pt x="6272615" y="889146"/>
                </a:cubicBezTo>
                <a:cubicBezTo>
                  <a:pt x="6335906" y="898886"/>
                  <a:pt x="6393996" y="913706"/>
                  <a:pt x="6401705" y="922075"/>
                </a:cubicBezTo>
                <a:cubicBezTo>
                  <a:pt x="6409954" y="931030"/>
                  <a:pt x="6415452" y="921168"/>
                  <a:pt x="6415068" y="898110"/>
                </a:cubicBezTo>
                <a:cubicBezTo>
                  <a:pt x="6414526" y="865685"/>
                  <a:pt x="6417387" y="863946"/>
                  <a:pt x="6431659" y="888030"/>
                </a:cubicBezTo>
                <a:cubicBezTo>
                  <a:pt x="6446102" y="912401"/>
                  <a:pt x="6444837" y="919022"/>
                  <a:pt x="6423874" y="928769"/>
                </a:cubicBezTo>
                <a:cubicBezTo>
                  <a:pt x="6400247" y="939756"/>
                  <a:pt x="6400119" y="941690"/>
                  <a:pt x="6421596" y="963192"/>
                </a:cubicBezTo>
                <a:cubicBezTo>
                  <a:pt x="6439432" y="981048"/>
                  <a:pt x="6441155" y="992737"/>
                  <a:pt x="6429566" y="1017267"/>
                </a:cubicBezTo>
                <a:cubicBezTo>
                  <a:pt x="6417711" y="1042360"/>
                  <a:pt x="6419854" y="1048563"/>
                  <a:pt x="6440377" y="1048563"/>
                </a:cubicBezTo>
                <a:cubicBezTo>
                  <a:pt x="6454455" y="1048563"/>
                  <a:pt x="6468861" y="1035344"/>
                  <a:pt x="6472390" y="1019189"/>
                </a:cubicBezTo>
                <a:cubicBezTo>
                  <a:pt x="6479480" y="986731"/>
                  <a:pt x="6609379" y="966854"/>
                  <a:pt x="6616722" y="997104"/>
                </a:cubicBezTo>
                <a:cubicBezTo>
                  <a:pt x="6619125" y="1007000"/>
                  <a:pt x="6626719" y="1000038"/>
                  <a:pt x="6633596" y="981633"/>
                </a:cubicBezTo>
                <a:cubicBezTo>
                  <a:pt x="6644426" y="952655"/>
                  <a:pt x="6646979" y="953402"/>
                  <a:pt x="6652646" y="987211"/>
                </a:cubicBezTo>
                <a:cubicBezTo>
                  <a:pt x="6656664" y="1011179"/>
                  <a:pt x="6671693" y="1026253"/>
                  <a:pt x="6691572" y="1026253"/>
                </a:cubicBezTo>
                <a:cubicBezTo>
                  <a:pt x="6709381" y="1026253"/>
                  <a:pt x="6741646" y="1042326"/>
                  <a:pt x="6763271" y="1061970"/>
                </a:cubicBezTo>
                <a:cubicBezTo>
                  <a:pt x="6817799" y="1111505"/>
                  <a:pt x="6788468" y="1136493"/>
                  <a:pt x="6706513" y="1110326"/>
                </a:cubicBezTo>
                <a:cubicBezTo>
                  <a:pt x="6670627" y="1098867"/>
                  <a:pt x="6612437" y="1091844"/>
                  <a:pt x="6577203" y="1094716"/>
                </a:cubicBezTo>
                <a:cubicBezTo>
                  <a:pt x="6541969" y="1097590"/>
                  <a:pt x="6495996" y="1097915"/>
                  <a:pt x="6475041" y="1095440"/>
                </a:cubicBezTo>
                <a:cubicBezTo>
                  <a:pt x="6464564" y="1094201"/>
                  <a:pt x="6452181" y="1096887"/>
                  <a:pt x="6440672" y="1102211"/>
                </a:cubicBezTo>
                <a:lnTo>
                  <a:pt x="6429456" y="1110914"/>
                </a:lnTo>
                <a:lnTo>
                  <a:pt x="6462608" y="1120583"/>
                </a:lnTo>
                <a:cubicBezTo>
                  <a:pt x="6476448" y="1125888"/>
                  <a:pt x="6489901" y="1132429"/>
                  <a:pt x="6500441" y="1139719"/>
                </a:cubicBezTo>
                <a:lnTo>
                  <a:pt x="6504884" y="1150054"/>
                </a:lnTo>
                <a:lnTo>
                  <a:pt x="6509139" y="1151959"/>
                </a:lnTo>
                <a:cubicBezTo>
                  <a:pt x="6525310" y="1159747"/>
                  <a:pt x="6569973" y="1170072"/>
                  <a:pt x="6608391" y="1174907"/>
                </a:cubicBezTo>
                <a:cubicBezTo>
                  <a:pt x="6795969" y="1198508"/>
                  <a:pt x="6824291" y="1208450"/>
                  <a:pt x="6824291" y="1250692"/>
                </a:cubicBezTo>
                <a:cubicBezTo>
                  <a:pt x="6824291" y="1264195"/>
                  <a:pt x="6808672" y="1270017"/>
                  <a:pt x="6787883" y="1264260"/>
                </a:cubicBezTo>
                <a:cubicBezTo>
                  <a:pt x="6767859" y="1258716"/>
                  <a:pt x="6725570" y="1264594"/>
                  <a:pt x="6693908" y="1277323"/>
                </a:cubicBezTo>
                <a:cubicBezTo>
                  <a:pt x="6662246" y="1290050"/>
                  <a:pt x="6625780" y="1293344"/>
                  <a:pt x="6612872" y="1284643"/>
                </a:cubicBezTo>
                <a:cubicBezTo>
                  <a:pt x="6599964" y="1275942"/>
                  <a:pt x="6546564" y="1264715"/>
                  <a:pt x="6494204" y="1259695"/>
                </a:cubicBezTo>
                <a:cubicBezTo>
                  <a:pt x="6429251" y="1253465"/>
                  <a:pt x="6394602" y="1239986"/>
                  <a:pt x="6385146" y="1217271"/>
                </a:cubicBezTo>
                <a:cubicBezTo>
                  <a:pt x="6376186" y="1195743"/>
                  <a:pt x="6366930" y="1191629"/>
                  <a:pt x="6358959" y="1205631"/>
                </a:cubicBezTo>
                <a:cubicBezTo>
                  <a:pt x="6352179" y="1217541"/>
                  <a:pt x="6315516" y="1226439"/>
                  <a:pt x="6277486" y="1225402"/>
                </a:cubicBezTo>
                <a:cubicBezTo>
                  <a:pt x="6176668" y="1222657"/>
                  <a:pt x="6094761" y="1247558"/>
                  <a:pt x="6089212" y="1282640"/>
                </a:cubicBezTo>
                <a:cubicBezTo>
                  <a:pt x="6085864" y="1303803"/>
                  <a:pt x="6097552" y="1313953"/>
                  <a:pt x="6127312" y="1315724"/>
                </a:cubicBezTo>
                <a:cubicBezTo>
                  <a:pt x="6150923" y="1317129"/>
                  <a:pt x="6184529" y="1323148"/>
                  <a:pt x="6201991" y="1329099"/>
                </a:cubicBezTo>
                <a:cubicBezTo>
                  <a:pt x="6219454" y="1335051"/>
                  <a:pt x="6264127" y="1347643"/>
                  <a:pt x="6301265" y="1357083"/>
                </a:cubicBezTo>
                <a:cubicBezTo>
                  <a:pt x="6338403" y="1366524"/>
                  <a:pt x="6371177" y="1383794"/>
                  <a:pt x="6374095" y="1395461"/>
                </a:cubicBezTo>
                <a:cubicBezTo>
                  <a:pt x="6377014" y="1407129"/>
                  <a:pt x="6382347" y="1408057"/>
                  <a:pt x="6385946" y="1397524"/>
                </a:cubicBezTo>
                <a:cubicBezTo>
                  <a:pt x="6389546" y="1386991"/>
                  <a:pt x="6408101" y="1385255"/>
                  <a:pt x="6427180" y="1393668"/>
                </a:cubicBezTo>
                <a:cubicBezTo>
                  <a:pt x="6446257" y="1402079"/>
                  <a:pt x="6464832" y="1405677"/>
                  <a:pt x="6468455" y="1401662"/>
                </a:cubicBezTo>
                <a:cubicBezTo>
                  <a:pt x="6472077" y="1397648"/>
                  <a:pt x="6479328" y="1404405"/>
                  <a:pt x="6484566" y="1416675"/>
                </a:cubicBezTo>
                <a:cubicBezTo>
                  <a:pt x="6490768" y="1431201"/>
                  <a:pt x="6500496" y="1431428"/>
                  <a:pt x="6512450" y="1417322"/>
                </a:cubicBezTo>
                <a:cubicBezTo>
                  <a:pt x="6535048" y="1390657"/>
                  <a:pt x="6547099" y="1407765"/>
                  <a:pt x="6533316" y="1446943"/>
                </a:cubicBezTo>
                <a:cubicBezTo>
                  <a:pt x="6525374" y="1469518"/>
                  <a:pt x="6479938" y="1473333"/>
                  <a:pt x="6327631" y="1464221"/>
                </a:cubicBezTo>
                <a:cubicBezTo>
                  <a:pt x="6220112" y="1457788"/>
                  <a:pt x="6112138" y="1447839"/>
                  <a:pt x="6087691" y="1442108"/>
                </a:cubicBezTo>
                <a:cubicBezTo>
                  <a:pt x="6063244" y="1436378"/>
                  <a:pt x="6000746" y="1442460"/>
                  <a:pt x="5948808" y="1455622"/>
                </a:cubicBezTo>
                <a:cubicBezTo>
                  <a:pt x="5819759" y="1488328"/>
                  <a:pt x="5868182" y="1518726"/>
                  <a:pt x="6048721" y="1518339"/>
                </a:cubicBezTo>
                <a:cubicBezTo>
                  <a:pt x="6122542" y="1518181"/>
                  <a:pt x="6222946" y="1532256"/>
                  <a:pt x="6271841" y="1549617"/>
                </a:cubicBezTo>
                <a:cubicBezTo>
                  <a:pt x="6320736" y="1566978"/>
                  <a:pt x="6454326" y="1592041"/>
                  <a:pt x="6568708" y="1605313"/>
                </a:cubicBezTo>
                <a:cubicBezTo>
                  <a:pt x="6845616" y="1637441"/>
                  <a:pt x="6868242" y="1660490"/>
                  <a:pt x="6646001" y="1684052"/>
                </a:cubicBezTo>
                <a:cubicBezTo>
                  <a:pt x="6586360" y="1690375"/>
                  <a:pt x="6512064" y="1710880"/>
                  <a:pt x="6480901" y="1729619"/>
                </a:cubicBezTo>
                <a:cubicBezTo>
                  <a:pt x="6449738" y="1748357"/>
                  <a:pt x="6401756" y="1766465"/>
                  <a:pt x="6374273" y="1769857"/>
                </a:cubicBezTo>
                <a:cubicBezTo>
                  <a:pt x="6346790" y="1773248"/>
                  <a:pt x="6321809" y="1789170"/>
                  <a:pt x="6318760" y="1805241"/>
                </a:cubicBezTo>
                <a:cubicBezTo>
                  <a:pt x="6314715" y="1826556"/>
                  <a:pt x="6308533" y="1823217"/>
                  <a:pt x="6295898" y="1792889"/>
                </a:cubicBezTo>
                <a:cubicBezTo>
                  <a:pt x="6280530" y="1756001"/>
                  <a:pt x="6279273" y="1755718"/>
                  <a:pt x="6284736" y="1790365"/>
                </a:cubicBezTo>
                <a:cubicBezTo>
                  <a:pt x="6289911" y="1823192"/>
                  <a:pt x="6284320" y="1827673"/>
                  <a:pt x="6249616" y="1818518"/>
                </a:cubicBezTo>
                <a:cubicBezTo>
                  <a:pt x="6226915" y="1812527"/>
                  <a:pt x="6176909" y="1822546"/>
                  <a:pt x="6138491" y="1840778"/>
                </a:cubicBezTo>
                <a:cubicBezTo>
                  <a:pt x="6076539" y="1870182"/>
                  <a:pt x="6067389" y="1870152"/>
                  <a:pt x="6057567" y="1840515"/>
                </a:cubicBezTo>
                <a:cubicBezTo>
                  <a:pt x="6043301" y="1797465"/>
                  <a:pt x="6018937" y="1797920"/>
                  <a:pt x="5998292" y="1841618"/>
                </a:cubicBezTo>
                <a:cubicBezTo>
                  <a:pt x="5983679" y="1872550"/>
                  <a:pt x="5980216" y="1871970"/>
                  <a:pt x="5964987" y="1836040"/>
                </a:cubicBezTo>
                <a:cubicBezTo>
                  <a:pt x="5949298" y="1799027"/>
                  <a:pt x="5947900" y="1800503"/>
                  <a:pt x="5946817" y="1855232"/>
                </a:cubicBezTo>
                <a:cubicBezTo>
                  <a:pt x="5945569" y="1918220"/>
                  <a:pt x="5909414" y="1953504"/>
                  <a:pt x="5886808" y="1913793"/>
                </a:cubicBezTo>
                <a:cubicBezTo>
                  <a:pt x="5878574" y="1899328"/>
                  <a:pt x="5854021" y="1899381"/>
                  <a:pt x="5815148" y="1913946"/>
                </a:cubicBezTo>
                <a:cubicBezTo>
                  <a:pt x="5754257" y="1936760"/>
                  <a:pt x="5706691" y="1928082"/>
                  <a:pt x="5706691" y="1894160"/>
                </a:cubicBezTo>
                <a:cubicBezTo>
                  <a:pt x="5706691" y="1868109"/>
                  <a:pt x="5758522" y="1825066"/>
                  <a:pt x="5786066" y="1828244"/>
                </a:cubicBezTo>
                <a:cubicBezTo>
                  <a:pt x="5798290" y="1829653"/>
                  <a:pt x="5808291" y="1820453"/>
                  <a:pt x="5808291" y="1807798"/>
                </a:cubicBezTo>
                <a:cubicBezTo>
                  <a:pt x="5808291" y="1780078"/>
                  <a:pt x="5772311" y="1756630"/>
                  <a:pt x="5741622" y="1764349"/>
                </a:cubicBezTo>
                <a:cubicBezTo>
                  <a:pt x="5729402" y="1767421"/>
                  <a:pt x="5715590" y="1763238"/>
                  <a:pt x="5710931" y="1755052"/>
                </a:cubicBezTo>
                <a:cubicBezTo>
                  <a:pt x="5706270" y="1746866"/>
                  <a:pt x="5734505" y="1740168"/>
                  <a:pt x="5773675" y="1740168"/>
                </a:cubicBezTo>
                <a:cubicBezTo>
                  <a:pt x="5812844" y="1740168"/>
                  <a:pt x="5848801" y="1729057"/>
                  <a:pt x="5853579" y="1715476"/>
                </a:cubicBezTo>
                <a:cubicBezTo>
                  <a:pt x="5859529" y="1698564"/>
                  <a:pt x="5864852" y="1698136"/>
                  <a:pt x="5870474" y="1714113"/>
                </a:cubicBezTo>
                <a:cubicBezTo>
                  <a:pt x="5874988" y="1726944"/>
                  <a:pt x="5951709" y="1744570"/>
                  <a:pt x="6040966" y="1753281"/>
                </a:cubicBezTo>
                <a:cubicBezTo>
                  <a:pt x="6194810" y="1768298"/>
                  <a:pt x="6202724" y="1767013"/>
                  <a:pt x="6193096" y="1728607"/>
                </a:cubicBezTo>
                <a:cubicBezTo>
                  <a:pt x="6184033" y="1692453"/>
                  <a:pt x="6188803" y="1688878"/>
                  <a:pt x="6237429" y="1695381"/>
                </a:cubicBezTo>
                <a:cubicBezTo>
                  <a:pt x="6267451" y="1699397"/>
                  <a:pt x="6298531" y="1691051"/>
                  <a:pt x="6306644" y="1676799"/>
                </a:cubicBezTo>
                <a:cubicBezTo>
                  <a:pt x="6323608" y="1646999"/>
                  <a:pt x="6255349" y="1622056"/>
                  <a:pt x="6138491" y="1615350"/>
                </a:cubicBezTo>
                <a:cubicBezTo>
                  <a:pt x="6100073" y="1613146"/>
                  <a:pt x="5991488" y="1604396"/>
                  <a:pt x="5897191" y="1595906"/>
                </a:cubicBezTo>
                <a:cubicBezTo>
                  <a:pt x="5634900" y="1572287"/>
                  <a:pt x="5017208" y="1592254"/>
                  <a:pt x="5011080" y="1624547"/>
                </a:cubicBezTo>
                <a:cubicBezTo>
                  <a:pt x="5008327" y="1639057"/>
                  <a:pt x="5000224" y="1650928"/>
                  <a:pt x="4993074" y="1650928"/>
                </a:cubicBezTo>
                <a:cubicBezTo>
                  <a:pt x="4985924" y="1650928"/>
                  <a:pt x="4983427" y="1635579"/>
                  <a:pt x="4987525" y="1616817"/>
                </a:cubicBezTo>
                <a:cubicBezTo>
                  <a:pt x="4993898" y="1587642"/>
                  <a:pt x="4979214" y="1583352"/>
                  <a:pt x="4886051" y="1587171"/>
                </a:cubicBezTo>
                <a:cubicBezTo>
                  <a:pt x="4810801" y="1590256"/>
                  <a:pt x="4775183" y="1600529"/>
                  <a:pt x="4770843" y="1620399"/>
                </a:cubicBezTo>
                <a:cubicBezTo>
                  <a:pt x="4766278" y="1641295"/>
                  <a:pt x="4731795" y="1648539"/>
                  <a:pt x="4644755" y="1646888"/>
                </a:cubicBezTo>
                <a:cubicBezTo>
                  <a:pt x="4578863" y="1645637"/>
                  <a:pt x="4521059" y="1651454"/>
                  <a:pt x="4516301" y="1659812"/>
                </a:cubicBezTo>
                <a:cubicBezTo>
                  <a:pt x="4511543" y="1668170"/>
                  <a:pt x="4515973" y="1675171"/>
                  <a:pt x="4526146" y="1675369"/>
                </a:cubicBezTo>
                <a:cubicBezTo>
                  <a:pt x="4536318" y="1675569"/>
                  <a:pt x="4560357" y="1712678"/>
                  <a:pt x="4579566" y="1757833"/>
                </a:cubicBezTo>
                <a:cubicBezTo>
                  <a:pt x="4598775" y="1802988"/>
                  <a:pt x="4614491" y="1826769"/>
                  <a:pt x="4614491" y="1810679"/>
                </a:cubicBezTo>
                <a:cubicBezTo>
                  <a:pt x="4614491" y="1792076"/>
                  <a:pt x="4627210" y="1783769"/>
                  <a:pt x="4649424" y="1787862"/>
                </a:cubicBezTo>
                <a:cubicBezTo>
                  <a:pt x="4668637" y="1791401"/>
                  <a:pt x="4691592" y="1786442"/>
                  <a:pt x="4700437" y="1776840"/>
                </a:cubicBezTo>
                <a:cubicBezTo>
                  <a:pt x="4723294" y="1752024"/>
                  <a:pt x="4755765" y="1743730"/>
                  <a:pt x="4790671" y="1753793"/>
                </a:cubicBezTo>
                <a:cubicBezTo>
                  <a:pt x="4816219" y="1761157"/>
                  <a:pt x="4818397" y="1757389"/>
                  <a:pt x="4804991" y="1729013"/>
                </a:cubicBezTo>
                <a:cubicBezTo>
                  <a:pt x="4792122" y="1701772"/>
                  <a:pt x="4792757" y="1695548"/>
                  <a:pt x="4808409" y="1695548"/>
                </a:cubicBezTo>
                <a:cubicBezTo>
                  <a:pt x="4818985" y="1695548"/>
                  <a:pt x="4831319" y="1721319"/>
                  <a:pt x="4835819" y="1752814"/>
                </a:cubicBezTo>
                <a:cubicBezTo>
                  <a:pt x="4842149" y="1797119"/>
                  <a:pt x="4850804" y="1808515"/>
                  <a:pt x="4874057" y="1803162"/>
                </a:cubicBezTo>
                <a:cubicBezTo>
                  <a:pt x="4890588" y="1799357"/>
                  <a:pt x="4915587" y="1814484"/>
                  <a:pt x="4929611" y="1836778"/>
                </a:cubicBezTo>
                <a:cubicBezTo>
                  <a:pt x="4954575" y="1876465"/>
                  <a:pt x="4955331" y="1875778"/>
                  <a:pt x="4965775" y="1803890"/>
                </a:cubicBezTo>
                <a:lnTo>
                  <a:pt x="4976441" y="1730467"/>
                </a:lnTo>
                <a:lnTo>
                  <a:pt x="5041823" y="1748018"/>
                </a:lnTo>
                <a:cubicBezTo>
                  <a:pt x="5079550" y="1758146"/>
                  <a:pt x="5110238" y="1756948"/>
                  <a:pt x="5114376" y="1745187"/>
                </a:cubicBezTo>
                <a:cubicBezTo>
                  <a:pt x="5124873" y="1715349"/>
                  <a:pt x="5278882" y="1727734"/>
                  <a:pt x="5284794" y="1758891"/>
                </a:cubicBezTo>
                <a:cubicBezTo>
                  <a:pt x="5287496" y="1773134"/>
                  <a:pt x="5277981" y="1784788"/>
                  <a:pt x="5263648" y="1784788"/>
                </a:cubicBezTo>
                <a:cubicBezTo>
                  <a:pt x="5245154" y="1784788"/>
                  <a:pt x="5239816" y="1794985"/>
                  <a:pt x="5245261" y="1819912"/>
                </a:cubicBezTo>
                <a:cubicBezTo>
                  <a:pt x="5250541" y="1844083"/>
                  <a:pt x="5262298" y="1850907"/>
                  <a:pt x="5282962" y="1841797"/>
                </a:cubicBezTo>
                <a:cubicBezTo>
                  <a:pt x="5299478" y="1834516"/>
                  <a:pt x="5312991" y="1837049"/>
                  <a:pt x="5312991" y="1847427"/>
                </a:cubicBezTo>
                <a:cubicBezTo>
                  <a:pt x="5312991" y="1872098"/>
                  <a:pt x="5380077" y="1830591"/>
                  <a:pt x="5392171" y="1798439"/>
                </a:cubicBezTo>
                <a:cubicBezTo>
                  <a:pt x="5398273" y="1782217"/>
                  <a:pt x="5403767" y="1787331"/>
                  <a:pt x="5408046" y="1813214"/>
                </a:cubicBezTo>
                <a:cubicBezTo>
                  <a:pt x="5413461" y="1845960"/>
                  <a:pt x="5422263" y="1849813"/>
                  <a:pt x="5459022" y="1835524"/>
                </a:cubicBezTo>
                <a:cubicBezTo>
                  <a:pt x="5513304" y="1814423"/>
                  <a:pt x="5523187" y="1795154"/>
                  <a:pt x="5493966" y="1767391"/>
                </a:cubicBezTo>
                <a:cubicBezTo>
                  <a:pt x="5459784" y="1734917"/>
                  <a:pt x="5477646" y="1722220"/>
                  <a:pt x="5556849" y="1722694"/>
                </a:cubicBezTo>
                <a:cubicBezTo>
                  <a:pt x="5636985" y="1723175"/>
                  <a:pt x="5649762" y="1732842"/>
                  <a:pt x="5628826" y="1777156"/>
                </a:cubicBezTo>
                <a:cubicBezTo>
                  <a:pt x="5618049" y="1799969"/>
                  <a:pt x="5618831" y="1804522"/>
                  <a:pt x="5632111" y="1796283"/>
                </a:cubicBezTo>
                <a:cubicBezTo>
                  <a:pt x="5643560" y="1789181"/>
                  <a:pt x="5643005" y="1792891"/>
                  <a:pt x="5630491" y="1807097"/>
                </a:cubicBezTo>
                <a:cubicBezTo>
                  <a:pt x="5620013" y="1818992"/>
                  <a:pt x="5610012" y="1833897"/>
                  <a:pt x="5608266" y="1840221"/>
                </a:cubicBezTo>
                <a:cubicBezTo>
                  <a:pt x="5606520" y="1846544"/>
                  <a:pt x="5605091" y="1836304"/>
                  <a:pt x="5605091" y="1817467"/>
                </a:cubicBezTo>
                <a:cubicBezTo>
                  <a:pt x="5605091" y="1790131"/>
                  <a:pt x="5599964" y="1788037"/>
                  <a:pt x="5579691" y="1807097"/>
                </a:cubicBezTo>
                <a:cubicBezTo>
                  <a:pt x="5565721" y="1820230"/>
                  <a:pt x="5554291" y="1844594"/>
                  <a:pt x="5554291" y="1861238"/>
                </a:cubicBezTo>
                <a:cubicBezTo>
                  <a:pt x="5554291" y="1879218"/>
                  <a:pt x="5540116" y="1891768"/>
                  <a:pt x="5519366" y="1892159"/>
                </a:cubicBezTo>
                <a:cubicBezTo>
                  <a:pt x="5401013" y="1894397"/>
                  <a:pt x="5118477" y="1920372"/>
                  <a:pt x="5109778" y="1929816"/>
                </a:cubicBezTo>
                <a:cubicBezTo>
                  <a:pt x="5104061" y="1936022"/>
                  <a:pt x="5090400" y="1935045"/>
                  <a:pt x="5079420" y="1927644"/>
                </a:cubicBezTo>
                <a:cubicBezTo>
                  <a:pt x="5064108" y="1917322"/>
                  <a:pt x="5062465" y="1904309"/>
                  <a:pt x="5072370" y="1871798"/>
                </a:cubicBezTo>
                <a:cubicBezTo>
                  <a:pt x="5082452" y="1838707"/>
                  <a:pt x="5081007" y="1829407"/>
                  <a:pt x="5065788" y="1829407"/>
                </a:cubicBezTo>
                <a:cubicBezTo>
                  <a:pt x="5055064" y="1829407"/>
                  <a:pt x="5046291" y="1844112"/>
                  <a:pt x="5046291" y="1862087"/>
                </a:cubicBezTo>
                <a:cubicBezTo>
                  <a:pt x="5046291" y="1905589"/>
                  <a:pt x="5003311" y="1945770"/>
                  <a:pt x="4987148" y="1917376"/>
                </a:cubicBezTo>
                <a:cubicBezTo>
                  <a:pt x="4979302" y="1903595"/>
                  <a:pt x="4950811" y="1903915"/>
                  <a:pt x="4907722" y="1918271"/>
                </a:cubicBezTo>
                <a:cubicBezTo>
                  <a:pt x="4869619" y="1930964"/>
                  <a:pt x="4832122" y="1932389"/>
                  <a:pt x="4821109" y="1921563"/>
                </a:cubicBezTo>
                <a:cubicBezTo>
                  <a:pt x="4810428" y="1911063"/>
                  <a:pt x="4776761" y="1907407"/>
                  <a:pt x="4746292" y="1913440"/>
                </a:cubicBezTo>
                <a:cubicBezTo>
                  <a:pt x="4713364" y="1919961"/>
                  <a:pt x="4683587" y="1913752"/>
                  <a:pt x="4672874" y="1898134"/>
                </a:cubicBezTo>
                <a:cubicBezTo>
                  <a:pt x="4659720" y="1878958"/>
                  <a:pt x="4652484" y="1878591"/>
                  <a:pt x="4646087" y="1896774"/>
                </a:cubicBezTo>
                <a:cubicBezTo>
                  <a:pt x="4641266" y="1910478"/>
                  <a:pt x="4629697" y="1916547"/>
                  <a:pt x="4620377" y="1910265"/>
                </a:cubicBezTo>
                <a:cubicBezTo>
                  <a:pt x="4611057" y="1903984"/>
                  <a:pt x="4601319" y="1909983"/>
                  <a:pt x="4598735" y="1923597"/>
                </a:cubicBezTo>
                <a:cubicBezTo>
                  <a:pt x="4595297" y="1941717"/>
                  <a:pt x="4583165" y="1941692"/>
                  <a:pt x="4553464" y="1923504"/>
                </a:cubicBezTo>
                <a:cubicBezTo>
                  <a:pt x="4531149" y="1909839"/>
                  <a:pt x="4512891" y="1906796"/>
                  <a:pt x="4512891" y="1916741"/>
                </a:cubicBezTo>
                <a:cubicBezTo>
                  <a:pt x="4512891" y="1926687"/>
                  <a:pt x="4434310" y="1930653"/>
                  <a:pt x="4338266" y="1925557"/>
                </a:cubicBezTo>
                <a:cubicBezTo>
                  <a:pt x="4242222" y="1920459"/>
                  <a:pt x="4137924" y="1924895"/>
                  <a:pt x="4106491" y="1935412"/>
                </a:cubicBezTo>
                <a:cubicBezTo>
                  <a:pt x="4052126" y="1953605"/>
                  <a:pt x="4049798" y="1957467"/>
                  <a:pt x="4058716" y="2014676"/>
                </a:cubicBezTo>
                <a:cubicBezTo>
                  <a:pt x="4065849" y="2060427"/>
                  <a:pt x="4063569" y="2074815"/>
                  <a:pt x="4049191" y="2074815"/>
                </a:cubicBezTo>
                <a:cubicBezTo>
                  <a:pt x="4038796" y="2074815"/>
                  <a:pt x="4030291" y="2065865"/>
                  <a:pt x="4030291" y="2054925"/>
                </a:cubicBezTo>
                <a:cubicBezTo>
                  <a:pt x="4030291" y="2021502"/>
                  <a:pt x="3967892" y="2005281"/>
                  <a:pt x="3940043" y="2031464"/>
                </a:cubicBezTo>
                <a:cubicBezTo>
                  <a:pt x="3906842" y="2062677"/>
                  <a:pt x="3896507" y="2045049"/>
                  <a:pt x="3911006" y="1981938"/>
                </a:cubicBezTo>
                <a:cubicBezTo>
                  <a:pt x="3920254" y="1941685"/>
                  <a:pt x="3919227" y="1937478"/>
                  <a:pt x="3905427" y="1959089"/>
                </a:cubicBezTo>
                <a:cubicBezTo>
                  <a:pt x="3896125" y="1973657"/>
                  <a:pt x="3880409" y="1985576"/>
                  <a:pt x="3870502" y="1985576"/>
                </a:cubicBezTo>
                <a:cubicBezTo>
                  <a:pt x="3860596" y="1985576"/>
                  <a:pt x="3852491" y="2004483"/>
                  <a:pt x="3852491" y="2027594"/>
                </a:cubicBezTo>
                <a:cubicBezTo>
                  <a:pt x="3852491" y="2083012"/>
                  <a:pt x="3810205" y="2100647"/>
                  <a:pt x="3776567" y="2059258"/>
                </a:cubicBezTo>
                <a:cubicBezTo>
                  <a:pt x="3761845" y="2041143"/>
                  <a:pt x="3740044" y="2030858"/>
                  <a:pt x="3728120" y="2036402"/>
                </a:cubicBezTo>
                <a:cubicBezTo>
                  <a:pt x="3716197" y="2041944"/>
                  <a:pt x="3685010" y="2056920"/>
                  <a:pt x="3658816" y="2069679"/>
                </a:cubicBezTo>
                <a:cubicBezTo>
                  <a:pt x="3615829" y="2090620"/>
                  <a:pt x="3611191" y="2088741"/>
                  <a:pt x="3611191" y="2050384"/>
                </a:cubicBezTo>
                <a:cubicBezTo>
                  <a:pt x="3611191" y="2005539"/>
                  <a:pt x="3592506" y="1993058"/>
                  <a:pt x="3579732" y="2029370"/>
                </a:cubicBezTo>
                <a:cubicBezTo>
                  <a:pt x="3575575" y="2041186"/>
                  <a:pt x="3551113" y="2061069"/>
                  <a:pt x="3525373" y="2073554"/>
                </a:cubicBezTo>
                <a:cubicBezTo>
                  <a:pt x="3486633" y="2092344"/>
                  <a:pt x="3476614" y="2090104"/>
                  <a:pt x="3467198" y="2060548"/>
                </a:cubicBezTo>
                <a:cubicBezTo>
                  <a:pt x="3459714" y="2037054"/>
                  <a:pt x="3449973" y="2031482"/>
                  <a:pt x="3438720" y="2044251"/>
                </a:cubicBezTo>
                <a:cubicBezTo>
                  <a:pt x="3429313" y="2054926"/>
                  <a:pt x="3391404" y="2066543"/>
                  <a:pt x="3354478" y="2070065"/>
                </a:cubicBezTo>
                <a:cubicBezTo>
                  <a:pt x="3317553" y="2073588"/>
                  <a:pt x="3256712" y="2084901"/>
                  <a:pt x="3219277" y="2095204"/>
                </a:cubicBezTo>
                <a:cubicBezTo>
                  <a:pt x="3181842" y="2105506"/>
                  <a:pt x="3099807" y="2127317"/>
                  <a:pt x="3036976" y="2143672"/>
                </a:cubicBezTo>
                <a:cubicBezTo>
                  <a:pt x="2937499" y="2169564"/>
                  <a:pt x="2921309" y="2180007"/>
                  <a:pt x="2911679" y="2224504"/>
                </a:cubicBezTo>
                <a:cubicBezTo>
                  <a:pt x="2898048" y="2287488"/>
                  <a:pt x="2878964" y="2290334"/>
                  <a:pt x="2868241" y="2230984"/>
                </a:cubicBezTo>
                <a:cubicBezTo>
                  <a:pt x="2863807" y="2206444"/>
                  <a:pt x="2849987" y="2186365"/>
                  <a:pt x="2837530" y="2186365"/>
                </a:cubicBezTo>
                <a:cubicBezTo>
                  <a:pt x="2796691" y="2186365"/>
                  <a:pt x="2734891" y="2234694"/>
                  <a:pt x="2734891" y="2266631"/>
                </a:cubicBezTo>
                <a:cubicBezTo>
                  <a:pt x="2734891" y="2283838"/>
                  <a:pt x="2726318" y="2297914"/>
                  <a:pt x="2715841" y="2297914"/>
                </a:cubicBezTo>
                <a:cubicBezTo>
                  <a:pt x="2705364" y="2297914"/>
                  <a:pt x="2696791" y="2287874"/>
                  <a:pt x="2696791" y="2275604"/>
                </a:cubicBezTo>
                <a:cubicBezTo>
                  <a:pt x="2696791" y="2242296"/>
                  <a:pt x="2662420" y="2248664"/>
                  <a:pt x="2654837" y="2283376"/>
                </a:cubicBezTo>
                <a:cubicBezTo>
                  <a:pt x="2650517" y="2303152"/>
                  <a:pt x="2614162" y="2318525"/>
                  <a:pt x="2548704" y="2328253"/>
                </a:cubicBezTo>
                <a:cubicBezTo>
                  <a:pt x="2493944" y="2336392"/>
                  <a:pt x="2425442" y="2353349"/>
                  <a:pt x="2396476" y="2365940"/>
                </a:cubicBezTo>
                <a:cubicBezTo>
                  <a:pt x="2367511" y="2378528"/>
                  <a:pt x="2330363" y="2387422"/>
                  <a:pt x="2313926" y="2385704"/>
                </a:cubicBezTo>
                <a:cubicBezTo>
                  <a:pt x="2280273" y="2382184"/>
                  <a:pt x="2141917" y="2422896"/>
                  <a:pt x="2074491" y="2456157"/>
                </a:cubicBezTo>
                <a:cubicBezTo>
                  <a:pt x="2050043" y="2468219"/>
                  <a:pt x="2001466" y="2482465"/>
                  <a:pt x="1966541" y="2487820"/>
                </a:cubicBezTo>
                <a:cubicBezTo>
                  <a:pt x="1812952" y="2511363"/>
                  <a:pt x="1592412" y="2617858"/>
                  <a:pt x="1463748" y="2730614"/>
                </a:cubicBezTo>
                <a:cubicBezTo>
                  <a:pt x="1441275" y="2750307"/>
                  <a:pt x="1409851" y="2766421"/>
                  <a:pt x="1393917" y="2766421"/>
                </a:cubicBezTo>
                <a:cubicBezTo>
                  <a:pt x="1377982" y="2766421"/>
                  <a:pt x="1348946" y="2777106"/>
                  <a:pt x="1329392" y="2790166"/>
                </a:cubicBezTo>
                <a:cubicBezTo>
                  <a:pt x="1302224" y="2808310"/>
                  <a:pt x="1280313" y="2805784"/>
                  <a:pt x="1236490" y="2779450"/>
                </a:cubicBezTo>
                <a:cubicBezTo>
                  <a:pt x="1204948" y="2760495"/>
                  <a:pt x="1155300" y="2745869"/>
                  <a:pt x="1126161" y="2746946"/>
                </a:cubicBezTo>
                <a:cubicBezTo>
                  <a:pt x="1097022" y="2748023"/>
                  <a:pt x="1067716" y="2742971"/>
                  <a:pt x="1061036" y="2735719"/>
                </a:cubicBezTo>
                <a:cubicBezTo>
                  <a:pt x="1037186" y="2709826"/>
                  <a:pt x="848299" y="2669253"/>
                  <a:pt x="814016" y="2682660"/>
                </a:cubicBezTo>
                <a:cubicBezTo>
                  <a:pt x="789653" y="2692189"/>
                  <a:pt x="779091" y="2687430"/>
                  <a:pt x="779091" y="2666924"/>
                </a:cubicBezTo>
                <a:cubicBezTo>
                  <a:pt x="779091" y="2650755"/>
                  <a:pt x="758253" y="2630661"/>
                  <a:pt x="732784" y="2622267"/>
                </a:cubicBezTo>
                <a:cubicBezTo>
                  <a:pt x="683096" y="2605892"/>
                  <a:pt x="626691" y="2550695"/>
                  <a:pt x="626691" y="2518446"/>
                </a:cubicBezTo>
                <a:cubicBezTo>
                  <a:pt x="626691" y="2507588"/>
                  <a:pt x="636692" y="2492719"/>
                  <a:pt x="648916" y="2485404"/>
                </a:cubicBezTo>
                <a:cubicBezTo>
                  <a:pt x="666266" y="2475024"/>
                  <a:pt x="660682" y="2464013"/>
                  <a:pt x="623456" y="2435207"/>
                </a:cubicBezTo>
                <a:cubicBezTo>
                  <a:pt x="597229" y="2414912"/>
                  <a:pt x="575247" y="2384843"/>
                  <a:pt x="574607" y="2368385"/>
                </a:cubicBezTo>
                <a:cubicBezTo>
                  <a:pt x="573967" y="2351927"/>
                  <a:pt x="554965" y="2324898"/>
                  <a:pt x="532381" y="2308320"/>
                </a:cubicBezTo>
                <a:cubicBezTo>
                  <a:pt x="509797" y="2291744"/>
                  <a:pt x="484396" y="2263529"/>
                  <a:pt x="475934" y="2245618"/>
                </a:cubicBezTo>
                <a:cubicBezTo>
                  <a:pt x="467472" y="2227706"/>
                  <a:pt x="445527" y="2206429"/>
                  <a:pt x="427166" y="2198333"/>
                </a:cubicBezTo>
                <a:cubicBezTo>
                  <a:pt x="344291" y="2161794"/>
                  <a:pt x="207851" y="2044474"/>
                  <a:pt x="200424" y="2003364"/>
                </a:cubicBezTo>
                <a:cubicBezTo>
                  <a:pt x="189296" y="1941772"/>
                  <a:pt x="203514" y="1926968"/>
                  <a:pt x="225901" y="1976838"/>
                </a:cubicBezTo>
                <a:cubicBezTo>
                  <a:pt x="236321" y="2000049"/>
                  <a:pt x="247894" y="2012104"/>
                  <a:pt x="251618" y="2003626"/>
                </a:cubicBezTo>
                <a:cubicBezTo>
                  <a:pt x="255343" y="1995146"/>
                  <a:pt x="251627" y="1980865"/>
                  <a:pt x="243359" y="1971890"/>
                </a:cubicBezTo>
                <a:cubicBezTo>
                  <a:pt x="232908" y="1960543"/>
                  <a:pt x="235236" y="1951312"/>
                  <a:pt x="251000" y="1941598"/>
                </a:cubicBezTo>
                <a:cubicBezTo>
                  <a:pt x="268649" y="1930722"/>
                  <a:pt x="251576" y="1901183"/>
                  <a:pt x="173957" y="1808299"/>
                </a:cubicBezTo>
                <a:cubicBezTo>
                  <a:pt x="61250" y="1673424"/>
                  <a:pt x="55191" y="1662333"/>
                  <a:pt x="55191" y="1590890"/>
                </a:cubicBezTo>
                <a:cubicBezTo>
                  <a:pt x="55191" y="1509651"/>
                  <a:pt x="60065" y="1511425"/>
                  <a:pt x="82546" y="1600845"/>
                </a:cubicBezTo>
                <a:cubicBezTo>
                  <a:pt x="98569" y="1664574"/>
                  <a:pt x="105347" y="1675445"/>
                  <a:pt x="111121" y="1646667"/>
                </a:cubicBezTo>
                <a:cubicBezTo>
                  <a:pt x="115285" y="1625919"/>
                  <a:pt x="112976" y="1602737"/>
                  <a:pt x="105991" y="1595154"/>
                </a:cubicBezTo>
                <a:cubicBezTo>
                  <a:pt x="80992" y="1568011"/>
                  <a:pt x="93432" y="1534605"/>
                  <a:pt x="123588" y="1547899"/>
                </a:cubicBezTo>
                <a:cubicBezTo>
                  <a:pt x="164170" y="1565793"/>
                  <a:pt x="185922" y="1519798"/>
                  <a:pt x="162963" y="1464641"/>
                </a:cubicBezTo>
                <a:cubicBezTo>
                  <a:pt x="153543" y="1442010"/>
                  <a:pt x="148912" y="1409409"/>
                  <a:pt x="152672" y="1392197"/>
                </a:cubicBezTo>
                <a:cubicBezTo>
                  <a:pt x="156791" y="1373343"/>
                  <a:pt x="151395" y="1360900"/>
                  <a:pt x="139100" y="1360900"/>
                </a:cubicBezTo>
                <a:cubicBezTo>
                  <a:pt x="127875" y="1360900"/>
                  <a:pt x="118691" y="1345840"/>
                  <a:pt x="118691" y="1327436"/>
                </a:cubicBezTo>
                <a:cubicBezTo>
                  <a:pt x="118691" y="1305683"/>
                  <a:pt x="102024" y="1289948"/>
                  <a:pt x="71066" y="1282475"/>
                </a:cubicBezTo>
                <a:cubicBezTo>
                  <a:pt x="44872" y="1276151"/>
                  <a:pt x="14869" y="1260292"/>
                  <a:pt x="4391" y="1247233"/>
                </a:cubicBezTo>
                <a:cubicBezTo>
                  <a:pt x="-21950" y="1214399"/>
                  <a:pt x="77294" y="1235719"/>
                  <a:pt x="113896" y="1270758"/>
                </a:cubicBezTo>
                <a:cubicBezTo>
                  <a:pt x="139827" y="1295580"/>
                  <a:pt x="140358" y="1293758"/>
                  <a:pt x="127878" y="1222759"/>
                </a:cubicBezTo>
                <a:cubicBezTo>
                  <a:pt x="120743" y="1182167"/>
                  <a:pt x="108614" y="1141581"/>
                  <a:pt x="100923" y="1132565"/>
                </a:cubicBezTo>
                <a:cubicBezTo>
                  <a:pt x="93233" y="1123552"/>
                  <a:pt x="104629" y="1121042"/>
                  <a:pt x="126248" y="1126988"/>
                </a:cubicBezTo>
                <a:cubicBezTo>
                  <a:pt x="147866" y="1132936"/>
                  <a:pt x="175898" y="1157881"/>
                  <a:pt x="188541" y="1182422"/>
                </a:cubicBezTo>
                <a:cubicBezTo>
                  <a:pt x="201184" y="1206963"/>
                  <a:pt x="221461" y="1227041"/>
                  <a:pt x="233601" y="1227041"/>
                </a:cubicBezTo>
                <a:cubicBezTo>
                  <a:pt x="257035" y="1227041"/>
                  <a:pt x="276029" y="1169886"/>
                  <a:pt x="263977" y="1135631"/>
                </a:cubicBezTo>
                <a:cubicBezTo>
                  <a:pt x="260019" y="1124381"/>
                  <a:pt x="265716" y="1109154"/>
                  <a:pt x="276636" y="1101794"/>
                </a:cubicBezTo>
                <a:cubicBezTo>
                  <a:pt x="287556" y="1094431"/>
                  <a:pt x="296491" y="1069404"/>
                  <a:pt x="296491" y="1046175"/>
                </a:cubicBezTo>
                <a:cubicBezTo>
                  <a:pt x="296491" y="998452"/>
                  <a:pt x="321822" y="990436"/>
                  <a:pt x="344842" y="1030875"/>
                </a:cubicBezTo>
                <a:cubicBezTo>
                  <a:pt x="356816" y="1051909"/>
                  <a:pt x="364919" y="1049467"/>
                  <a:pt x="381853" y="1019720"/>
                </a:cubicBezTo>
                <a:cubicBezTo>
                  <a:pt x="402281" y="983834"/>
                  <a:pt x="402282" y="981633"/>
                  <a:pt x="381870" y="981633"/>
                </a:cubicBezTo>
                <a:cubicBezTo>
                  <a:pt x="369955" y="981633"/>
                  <a:pt x="353068" y="961554"/>
                  <a:pt x="344344" y="937013"/>
                </a:cubicBezTo>
                <a:cubicBezTo>
                  <a:pt x="335619" y="912473"/>
                  <a:pt x="322426" y="892394"/>
                  <a:pt x="315026" y="892394"/>
                </a:cubicBezTo>
                <a:cubicBezTo>
                  <a:pt x="286217" y="892394"/>
                  <a:pt x="271229" y="842348"/>
                  <a:pt x="287408" y="800179"/>
                </a:cubicBezTo>
                <a:cubicBezTo>
                  <a:pt x="300548" y="765930"/>
                  <a:pt x="299539" y="761505"/>
                  <a:pt x="280616" y="770399"/>
                </a:cubicBezTo>
                <a:cubicBezTo>
                  <a:pt x="268392" y="776144"/>
                  <a:pt x="258391" y="770805"/>
                  <a:pt x="258391" y="758535"/>
                </a:cubicBezTo>
                <a:cubicBezTo>
                  <a:pt x="258391" y="729961"/>
                  <a:pt x="343320" y="729198"/>
                  <a:pt x="353341" y="757683"/>
                </a:cubicBezTo>
                <a:cubicBezTo>
                  <a:pt x="357884" y="770594"/>
                  <a:pt x="369561" y="767329"/>
                  <a:pt x="382666" y="749477"/>
                </a:cubicBezTo>
                <a:cubicBezTo>
                  <a:pt x="395257" y="732327"/>
                  <a:pt x="443273" y="717824"/>
                  <a:pt x="496516" y="715090"/>
                </a:cubicBezTo>
                <a:lnTo>
                  <a:pt x="588591" y="710363"/>
                </a:lnTo>
                <a:lnTo>
                  <a:pt x="588591" y="645210"/>
                </a:lnTo>
                <a:cubicBezTo>
                  <a:pt x="588591" y="573706"/>
                  <a:pt x="602356" y="562804"/>
                  <a:pt x="630410" y="612087"/>
                </a:cubicBezTo>
                <a:cubicBezTo>
                  <a:pt x="645450" y="638506"/>
                  <a:pt x="649502" y="638829"/>
                  <a:pt x="653542" y="613932"/>
                </a:cubicBezTo>
                <a:cubicBezTo>
                  <a:pt x="656895" y="593273"/>
                  <a:pt x="688504" y="580472"/>
                  <a:pt x="753691" y="573375"/>
                </a:cubicBezTo>
                <a:cubicBezTo>
                  <a:pt x="806079" y="567671"/>
                  <a:pt x="862557" y="560237"/>
                  <a:pt x="879198" y="556854"/>
                </a:cubicBezTo>
                <a:cubicBezTo>
                  <a:pt x="895840" y="553472"/>
                  <a:pt x="919471" y="561692"/>
                  <a:pt x="931711" y="575120"/>
                </a:cubicBezTo>
                <a:cubicBezTo>
                  <a:pt x="948678" y="593734"/>
                  <a:pt x="970156" y="589005"/>
                  <a:pt x="1022104" y="555218"/>
                </a:cubicBezTo>
                <a:cubicBezTo>
                  <a:pt x="1059579" y="530843"/>
                  <a:pt x="1098814" y="510033"/>
                  <a:pt x="1109291" y="508972"/>
                </a:cubicBezTo>
                <a:cubicBezTo>
                  <a:pt x="1119768" y="507913"/>
                  <a:pt x="1134056" y="499491"/>
                  <a:pt x="1141041" y="490262"/>
                </a:cubicBezTo>
                <a:cubicBezTo>
                  <a:pt x="1148026" y="481030"/>
                  <a:pt x="1190889" y="466188"/>
                  <a:pt x="1236291" y="457280"/>
                </a:cubicBezTo>
                <a:cubicBezTo>
                  <a:pt x="1333345" y="438237"/>
                  <a:pt x="1362451" y="429099"/>
                  <a:pt x="1417596" y="400353"/>
                </a:cubicBezTo>
                <a:cubicBezTo>
                  <a:pt x="1504385" y="355113"/>
                  <a:pt x="1652788" y="313921"/>
                  <a:pt x="1737464" y="311568"/>
                </a:cubicBezTo>
                <a:cubicBezTo>
                  <a:pt x="1786097" y="310218"/>
                  <a:pt x="1829441" y="305255"/>
                  <a:pt x="1833783" y="300540"/>
                </a:cubicBezTo>
                <a:cubicBezTo>
                  <a:pt x="1867455" y="263982"/>
                  <a:pt x="1923551" y="244488"/>
                  <a:pt x="2054655" y="223780"/>
                </a:cubicBezTo>
                <a:cubicBezTo>
                  <a:pt x="2138043" y="210609"/>
                  <a:pt x="2207861" y="197035"/>
                  <a:pt x="2209807" y="193618"/>
                </a:cubicBezTo>
                <a:cubicBezTo>
                  <a:pt x="2211752" y="190199"/>
                  <a:pt x="2233537" y="187403"/>
                  <a:pt x="2258218" y="187403"/>
                </a:cubicBezTo>
                <a:cubicBezTo>
                  <a:pt x="2311085" y="187403"/>
                  <a:pt x="2320412" y="239065"/>
                  <a:pt x="2268166" y="242501"/>
                </a:cubicBezTo>
                <a:cubicBezTo>
                  <a:pt x="2212217" y="246181"/>
                  <a:pt x="2176091" y="265803"/>
                  <a:pt x="2176091" y="292510"/>
                </a:cubicBezTo>
                <a:cubicBezTo>
                  <a:pt x="2176091" y="310506"/>
                  <a:pt x="2185667" y="310720"/>
                  <a:pt x="2211016" y="293288"/>
                </a:cubicBezTo>
                <a:cubicBezTo>
                  <a:pt x="2268337" y="253876"/>
                  <a:pt x="2355610" y="243682"/>
                  <a:pt x="2715841" y="234331"/>
                </a:cubicBezTo>
                <a:cubicBezTo>
                  <a:pt x="3146004" y="223162"/>
                  <a:pt x="3204791" y="224878"/>
                  <a:pt x="3204791" y="248600"/>
                </a:cubicBezTo>
                <a:cubicBezTo>
                  <a:pt x="3204791" y="269131"/>
                  <a:pt x="3248139" y="259063"/>
                  <a:pt x="3318110" y="222285"/>
                </a:cubicBezTo>
                <a:cubicBezTo>
                  <a:pt x="3366961" y="196606"/>
                  <a:pt x="3458791" y="199986"/>
                  <a:pt x="3458791" y="227460"/>
                </a:cubicBezTo>
                <a:cubicBezTo>
                  <a:pt x="3458791" y="237331"/>
                  <a:pt x="3470221" y="245408"/>
                  <a:pt x="3484191" y="245408"/>
                </a:cubicBezTo>
                <a:cubicBezTo>
                  <a:pt x="3498161" y="245408"/>
                  <a:pt x="3509591" y="235369"/>
                  <a:pt x="3509591" y="223099"/>
                </a:cubicBezTo>
                <a:cubicBezTo>
                  <a:pt x="3509591" y="210828"/>
                  <a:pt x="3520545" y="200789"/>
                  <a:pt x="3533933" y="200789"/>
                </a:cubicBezTo>
                <a:cubicBezTo>
                  <a:pt x="3547320" y="200789"/>
                  <a:pt x="3558036" y="208318"/>
                  <a:pt x="3557745" y="217521"/>
                </a:cubicBezTo>
                <a:cubicBezTo>
                  <a:pt x="3557454" y="226724"/>
                  <a:pt x="3567510" y="226963"/>
                  <a:pt x="3580091" y="218052"/>
                </a:cubicBezTo>
                <a:cubicBezTo>
                  <a:pt x="3592755" y="209082"/>
                  <a:pt x="3610904" y="213423"/>
                  <a:pt x="3620747" y="227773"/>
                </a:cubicBezTo>
                <a:cubicBezTo>
                  <a:pt x="3634635" y="248021"/>
                  <a:pt x="3639010" y="246213"/>
                  <a:pt x="3640734" y="219522"/>
                </a:cubicBezTo>
                <a:cubicBezTo>
                  <a:pt x="3642047" y="199192"/>
                  <a:pt x="3658942" y="186313"/>
                  <a:pt x="3681066" y="182616"/>
                </a:cubicBezTo>
                <a:close/>
                <a:moveTo>
                  <a:pt x="4004662" y="166877"/>
                </a:moveTo>
                <a:cubicBezTo>
                  <a:pt x="4005336" y="170206"/>
                  <a:pt x="4003599" y="177206"/>
                  <a:pt x="3999502" y="188118"/>
                </a:cubicBezTo>
                <a:cubicBezTo>
                  <a:pt x="3990448" y="212232"/>
                  <a:pt x="3994807" y="218533"/>
                  <a:pt x="4018552" y="215665"/>
                </a:cubicBezTo>
                <a:cubicBezTo>
                  <a:pt x="4054998" y="211261"/>
                  <a:pt x="4061052" y="269258"/>
                  <a:pt x="4027059" y="297171"/>
                </a:cubicBezTo>
                <a:cubicBezTo>
                  <a:pt x="4011556" y="309902"/>
                  <a:pt x="4002450" y="304811"/>
                  <a:pt x="3997126" y="280439"/>
                </a:cubicBezTo>
                <a:cubicBezTo>
                  <a:pt x="3987392" y="235879"/>
                  <a:pt x="3966791" y="234816"/>
                  <a:pt x="3966791" y="278874"/>
                </a:cubicBezTo>
                <a:cubicBezTo>
                  <a:pt x="3966791" y="299696"/>
                  <a:pt x="3954796" y="312338"/>
                  <a:pt x="3935041" y="312338"/>
                </a:cubicBezTo>
                <a:cubicBezTo>
                  <a:pt x="3917579" y="312338"/>
                  <a:pt x="3903291" y="301858"/>
                  <a:pt x="3903291" y="289050"/>
                </a:cubicBezTo>
                <a:cubicBezTo>
                  <a:pt x="3903291" y="265498"/>
                  <a:pt x="3865091" y="243515"/>
                  <a:pt x="3851433" y="259208"/>
                </a:cubicBezTo>
                <a:cubicBezTo>
                  <a:pt x="3847358" y="263889"/>
                  <a:pt x="3844024" y="253558"/>
                  <a:pt x="3844024" y="236249"/>
                </a:cubicBezTo>
                <a:cubicBezTo>
                  <a:pt x="3844024" y="211563"/>
                  <a:pt x="3858622" y="207428"/>
                  <a:pt x="3911758" y="217061"/>
                </a:cubicBezTo>
                <a:cubicBezTo>
                  <a:pt x="3958077" y="225458"/>
                  <a:pt x="3979491" y="221302"/>
                  <a:pt x="3979491" y="203911"/>
                </a:cubicBezTo>
                <a:cubicBezTo>
                  <a:pt x="3979491" y="189924"/>
                  <a:pt x="3986635" y="173613"/>
                  <a:pt x="3995366" y="167665"/>
                </a:cubicBezTo>
                <a:cubicBezTo>
                  <a:pt x="4000907" y="163892"/>
                  <a:pt x="4003989" y="163549"/>
                  <a:pt x="4004662" y="166877"/>
                </a:cubicBezTo>
                <a:close/>
                <a:moveTo>
                  <a:pt x="6705493" y="125162"/>
                </a:moveTo>
                <a:cubicBezTo>
                  <a:pt x="6727242" y="121859"/>
                  <a:pt x="6754112" y="126915"/>
                  <a:pt x="6777417" y="141646"/>
                </a:cubicBezTo>
                <a:cubicBezTo>
                  <a:pt x="6818608" y="167684"/>
                  <a:pt x="6786468" y="199996"/>
                  <a:pt x="6721918" y="197442"/>
                </a:cubicBezTo>
                <a:cubicBezTo>
                  <a:pt x="6670402" y="195403"/>
                  <a:pt x="6659842" y="188325"/>
                  <a:pt x="6664294" y="158825"/>
                </a:cubicBezTo>
                <a:cubicBezTo>
                  <a:pt x="6667116" y="140125"/>
                  <a:pt x="6683744" y="128465"/>
                  <a:pt x="6705493" y="125162"/>
                </a:cubicBezTo>
                <a:close/>
                <a:moveTo>
                  <a:pt x="2563174" y="122022"/>
                </a:moveTo>
                <a:cubicBezTo>
                  <a:pt x="2587467" y="122677"/>
                  <a:pt x="2609259" y="128826"/>
                  <a:pt x="2615689" y="140121"/>
                </a:cubicBezTo>
                <a:cubicBezTo>
                  <a:pt x="2620713" y="148947"/>
                  <a:pt x="2616728" y="151917"/>
                  <a:pt x="2606833" y="146721"/>
                </a:cubicBezTo>
                <a:cubicBezTo>
                  <a:pt x="2596937" y="141525"/>
                  <a:pt x="2577411" y="142400"/>
                  <a:pt x="2563441" y="148666"/>
                </a:cubicBezTo>
                <a:cubicBezTo>
                  <a:pt x="2549471" y="154930"/>
                  <a:pt x="2506608" y="168374"/>
                  <a:pt x="2468191" y="178540"/>
                </a:cubicBezTo>
                <a:cubicBezTo>
                  <a:pt x="2429774" y="188706"/>
                  <a:pt x="2379430" y="202889"/>
                  <a:pt x="2356316" y="210060"/>
                </a:cubicBezTo>
                <a:cubicBezTo>
                  <a:pt x="2328156" y="218797"/>
                  <a:pt x="2317058" y="215235"/>
                  <a:pt x="2322676" y="199267"/>
                </a:cubicBezTo>
                <a:cubicBezTo>
                  <a:pt x="2327287" y="186160"/>
                  <a:pt x="2338872" y="180702"/>
                  <a:pt x="2348419" y="187139"/>
                </a:cubicBezTo>
                <a:cubicBezTo>
                  <a:pt x="2357966" y="193573"/>
                  <a:pt x="2368417" y="191337"/>
                  <a:pt x="2371642" y="182169"/>
                </a:cubicBezTo>
                <a:cubicBezTo>
                  <a:pt x="2374868" y="173001"/>
                  <a:pt x="2397894" y="163088"/>
                  <a:pt x="2422811" y="160139"/>
                </a:cubicBezTo>
                <a:cubicBezTo>
                  <a:pt x="2447729" y="157191"/>
                  <a:pt x="2480508" y="146727"/>
                  <a:pt x="2495654" y="136884"/>
                </a:cubicBezTo>
                <a:cubicBezTo>
                  <a:pt x="2512087" y="126205"/>
                  <a:pt x="2538881" y="121367"/>
                  <a:pt x="2563174" y="122022"/>
                </a:cubicBezTo>
                <a:close/>
                <a:moveTo>
                  <a:pt x="5937406" y="104913"/>
                </a:moveTo>
                <a:cubicBezTo>
                  <a:pt x="5972068" y="101552"/>
                  <a:pt x="6011481" y="115839"/>
                  <a:pt x="6004262" y="136357"/>
                </a:cubicBezTo>
                <a:cubicBezTo>
                  <a:pt x="6000428" y="147254"/>
                  <a:pt x="5970483" y="150830"/>
                  <a:pt x="5937716" y="144304"/>
                </a:cubicBezTo>
                <a:cubicBezTo>
                  <a:pt x="5888977" y="134599"/>
                  <a:pt x="5883250" y="129192"/>
                  <a:pt x="5906232" y="114579"/>
                </a:cubicBezTo>
                <a:cubicBezTo>
                  <a:pt x="5914827" y="109114"/>
                  <a:pt x="5925853" y="106033"/>
                  <a:pt x="5937406" y="104913"/>
                </a:cubicBezTo>
                <a:close/>
                <a:moveTo>
                  <a:pt x="4885750" y="89239"/>
                </a:moveTo>
                <a:cubicBezTo>
                  <a:pt x="4898603" y="89239"/>
                  <a:pt x="4904466" y="99539"/>
                  <a:pt x="4899557" y="113494"/>
                </a:cubicBezTo>
                <a:cubicBezTo>
                  <a:pt x="4893412" y="130958"/>
                  <a:pt x="4887160" y="130958"/>
                  <a:pt x="4877218" y="113494"/>
                </a:cubicBezTo>
                <a:cubicBezTo>
                  <a:pt x="4867276" y="96027"/>
                  <a:pt x="4869664" y="89239"/>
                  <a:pt x="4885750" y="89239"/>
                </a:cubicBezTo>
                <a:close/>
                <a:moveTo>
                  <a:pt x="2792791" y="89239"/>
                </a:moveTo>
                <a:cubicBezTo>
                  <a:pt x="2803680" y="89239"/>
                  <a:pt x="2809058" y="99279"/>
                  <a:pt x="2804741" y="111549"/>
                </a:cubicBezTo>
                <a:cubicBezTo>
                  <a:pt x="2800424" y="123819"/>
                  <a:pt x="2791514" y="133858"/>
                  <a:pt x="2784941" y="133858"/>
                </a:cubicBezTo>
                <a:cubicBezTo>
                  <a:pt x="2778369" y="133858"/>
                  <a:pt x="2772991" y="123819"/>
                  <a:pt x="2772991" y="111549"/>
                </a:cubicBezTo>
                <a:cubicBezTo>
                  <a:pt x="2772991" y="99279"/>
                  <a:pt x="2781901" y="89239"/>
                  <a:pt x="2792791" y="89239"/>
                </a:cubicBezTo>
                <a:close/>
                <a:moveTo>
                  <a:pt x="2712666" y="89239"/>
                </a:moveTo>
                <a:cubicBezTo>
                  <a:pt x="2737650" y="89239"/>
                  <a:pt x="2730112" y="108700"/>
                  <a:pt x="2692621" y="140988"/>
                </a:cubicBezTo>
                <a:cubicBezTo>
                  <a:pt x="2671786" y="158932"/>
                  <a:pt x="2663038" y="133659"/>
                  <a:pt x="2679858" y="104113"/>
                </a:cubicBezTo>
                <a:cubicBezTo>
                  <a:pt x="2684514" y="95932"/>
                  <a:pt x="2699278" y="89239"/>
                  <a:pt x="2712666" y="89239"/>
                </a:cubicBezTo>
                <a:close/>
                <a:moveTo>
                  <a:pt x="2861891" y="71322"/>
                </a:moveTo>
                <a:cubicBezTo>
                  <a:pt x="2906507" y="77293"/>
                  <a:pt x="2911714" y="100960"/>
                  <a:pt x="2872387" y="119026"/>
                </a:cubicBezTo>
                <a:cubicBezTo>
                  <a:pt x="2842252" y="132870"/>
                  <a:pt x="2823791" y="120920"/>
                  <a:pt x="2823791" y="87569"/>
                </a:cubicBezTo>
                <a:cubicBezTo>
                  <a:pt x="2823791" y="75828"/>
                  <a:pt x="2840936" y="68516"/>
                  <a:pt x="2861891" y="71322"/>
                </a:cubicBezTo>
                <a:close/>
                <a:moveTo>
                  <a:pt x="5050036" y="69128"/>
                </a:moveTo>
                <a:cubicBezTo>
                  <a:pt x="5052252" y="69128"/>
                  <a:pt x="5054046" y="74340"/>
                  <a:pt x="5056024" y="84762"/>
                </a:cubicBezTo>
                <a:cubicBezTo>
                  <a:pt x="5058819" y="99495"/>
                  <a:pt x="5054578" y="111549"/>
                  <a:pt x="5046599" y="111549"/>
                </a:cubicBezTo>
                <a:cubicBezTo>
                  <a:pt x="5038544" y="111549"/>
                  <a:pt x="5036283" y="99634"/>
                  <a:pt x="5041515" y="84762"/>
                </a:cubicBezTo>
                <a:cubicBezTo>
                  <a:pt x="5045182" y="74340"/>
                  <a:pt x="5047820" y="69128"/>
                  <a:pt x="5050036" y="69128"/>
                </a:cubicBezTo>
                <a:close/>
                <a:moveTo>
                  <a:pt x="2988891" y="44620"/>
                </a:moveTo>
                <a:cubicBezTo>
                  <a:pt x="2995876" y="44620"/>
                  <a:pt x="3001591" y="54660"/>
                  <a:pt x="3001591" y="66930"/>
                </a:cubicBezTo>
                <a:cubicBezTo>
                  <a:pt x="3001591" y="79200"/>
                  <a:pt x="2995876" y="89239"/>
                  <a:pt x="2988891" y="89239"/>
                </a:cubicBezTo>
                <a:cubicBezTo>
                  <a:pt x="2981906" y="89239"/>
                  <a:pt x="2976191" y="79200"/>
                  <a:pt x="2976191" y="66930"/>
                </a:cubicBezTo>
                <a:cubicBezTo>
                  <a:pt x="2976191" y="54660"/>
                  <a:pt x="2981906" y="44620"/>
                  <a:pt x="2988891" y="44620"/>
                </a:cubicBezTo>
                <a:close/>
                <a:moveTo>
                  <a:pt x="5342471" y="29577"/>
                </a:moveTo>
                <a:cubicBezTo>
                  <a:pt x="5346045" y="29577"/>
                  <a:pt x="5350093" y="33943"/>
                  <a:pt x="5355064" y="42675"/>
                </a:cubicBezTo>
                <a:cubicBezTo>
                  <a:pt x="5365006" y="60142"/>
                  <a:pt x="5362618" y="66929"/>
                  <a:pt x="5346532" y="66929"/>
                </a:cubicBezTo>
                <a:cubicBezTo>
                  <a:pt x="5333679" y="66929"/>
                  <a:pt x="5327816" y="56630"/>
                  <a:pt x="5332725" y="42675"/>
                </a:cubicBezTo>
                <a:cubicBezTo>
                  <a:pt x="5335798" y="33943"/>
                  <a:pt x="5338897" y="29577"/>
                  <a:pt x="5342471" y="29577"/>
                </a:cubicBezTo>
                <a:close/>
                <a:moveTo>
                  <a:pt x="5216757" y="22698"/>
                </a:moveTo>
                <a:cubicBezTo>
                  <a:pt x="5239575" y="24080"/>
                  <a:pt x="5262191" y="31840"/>
                  <a:pt x="5262191" y="44620"/>
                </a:cubicBezTo>
                <a:cubicBezTo>
                  <a:pt x="5262191" y="68655"/>
                  <a:pt x="5224531" y="79163"/>
                  <a:pt x="5190224" y="64699"/>
                </a:cubicBezTo>
                <a:cubicBezTo>
                  <a:pt x="5178583" y="59791"/>
                  <a:pt x="5169534" y="48246"/>
                  <a:pt x="5170116" y="39042"/>
                </a:cubicBezTo>
                <a:cubicBezTo>
                  <a:pt x="5170921" y="26311"/>
                  <a:pt x="5193940" y="21315"/>
                  <a:pt x="5216757" y="22698"/>
                </a:cubicBezTo>
                <a:close/>
                <a:moveTo>
                  <a:pt x="3253051" y="22310"/>
                </a:moveTo>
                <a:cubicBezTo>
                  <a:pt x="3261433" y="22310"/>
                  <a:pt x="3268291" y="34358"/>
                  <a:pt x="3268291" y="49082"/>
                </a:cubicBezTo>
                <a:cubicBezTo>
                  <a:pt x="3268291" y="69904"/>
                  <a:pt x="3264904" y="69904"/>
                  <a:pt x="3253051" y="49082"/>
                </a:cubicBezTo>
                <a:cubicBezTo>
                  <a:pt x="3241198" y="28260"/>
                  <a:pt x="3241198" y="22310"/>
                  <a:pt x="3253051" y="22310"/>
                </a:cubicBezTo>
                <a:close/>
                <a:moveTo>
                  <a:pt x="3153991" y="22310"/>
                </a:moveTo>
                <a:cubicBezTo>
                  <a:pt x="3160976" y="22310"/>
                  <a:pt x="3166691" y="32350"/>
                  <a:pt x="3166691" y="44620"/>
                </a:cubicBezTo>
                <a:cubicBezTo>
                  <a:pt x="3166691" y="56890"/>
                  <a:pt x="3160976" y="66929"/>
                  <a:pt x="3153991" y="66929"/>
                </a:cubicBezTo>
                <a:cubicBezTo>
                  <a:pt x="3147006" y="66929"/>
                  <a:pt x="3141291" y="56890"/>
                  <a:pt x="3141291" y="44620"/>
                </a:cubicBezTo>
                <a:cubicBezTo>
                  <a:pt x="3141291" y="32350"/>
                  <a:pt x="3147006" y="22310"/>
                  <a:pt x="3153991" y="22310"/>
                </a:cubicBezTo>
                <a:close/>
                <a:moveTo>
                  <a:pt x="3385696" y="9316"/>
                </a:moveTo>
                <a:cubicBezTo>
                  <a:pt x="3389224" y="7853"/>
                  <a:pt x="3393068" y="8741"/>
                  <a:pt x="3396376" y="12332"/>
                </a:cubicBezTo>
                <a:cubicBezTo>
                  <a:pt x="3402992" y="19515"/>
                  <a:pt x="3405060" y="34902"/>
                  <a:pt x="3400970" y="46526"/>
                </a:cubicBezTo>
                <a:cubicBezTo>
                  <a:pt x="3396882" y="58149"/>
                  <a:pt x="3388122" y="61781"/>
                  <a:pt x="3381506" y="54598"/>
                </a:cubicBezTo>
                <a:cubicBezTo>
                  <a:pt x="3374890" y="47415"/>
                  <a:pt x="3372822" y="32028"/>
                  <a:pt x="3376912" y="20404"/>
                </a:cubicBezTo>
                <a:cubicBezTo>
                  <a:pt x="3378956" y="14593"/>
                  <a:pt x="3382168" y="10780"/>
                  <a:pt x="3385696" y="9316"/>
                </a:cubicBezTo>
                <a:close/>
                <a:moveTo>
                  <a:pt x="5020890" y="0"/>
                </a:moveTo>
                <a:cubicBezTo>
                  <a:pt x="5027875" y="0"/>
                  <a:pt x="5033590" y="10040"/>
                  <a:pt x="5033590" y="22310"/>
                </a:cubicBezTo>
                <a:cubicBezTo>
                  <a:pt x="5033590" y="34580"/>
                  <a:pt x="5027875" y="44619"/>
                  <a:pt x="5020890" y="44619"/>
                </a:cubicBezTo>
                <a:cubicBezTo>
                  <a:pt x="5013905" y="44619"/>
                  <a:pt x="5008190" y="34580"/>
                  <a:pt x="5008190" y="22310"/>
                </a:cubicBezTo>
                <a:cubicBezTo>
                  <a:pt x="5008190" y="10040"/>
                  <a:pt x="5013905" y="0"/>
                  <a:pt x="5020890" y="0"/>
                </a:cubicBezTo>
                <a:close/>
                <a:moveTo>
                  <a:pt x="3687391" y="0"/>
                </a:moveTo>
                <a:cubicBezTo>
                  <a:pt x="3701361" y="0"/>
                  <a:pt x="3712791" y="10040"/>
                  <a:pt x="3712791" y="22310"/>
                </a:cubicBezTo>
                <a:cubicBezTo>
                  <a:pt x="3712791" y="34580"/>
                  <a:pt x="3701361" y="44619"/>
                  <a:pt x="3687391" y="44619"/>
                </a:cubicBezTo>
                <a:cubicBezTo>
                  <a:pt x="3673421" y="44619"/>
                  <a:pt x="3661991" y="34580"/>
                  <a:pt x="3661991" y="22310"/>
                </a:cubicBezTo>
                <a:cubicBezTo>
                  <a:pt x="3661991" y="10040"/>
                  <a:pt x="3673421" y="0"/>
                  <a:pt x="3687391" y="0"/>
                </a:cubicBezTo>
                <a:close/>
              </a:path>
            </a:pathLst>
          </a:cu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nvSpPr>
        <p:spPr>
          <a:xfrm flipH="1" flipV="1">
            <a:off x="3817060" y="3573000"/>
            <a:ext cx="7372750" cy="2966534"/>
          </a:xfrm>
          <a:custGeom>
            <a:avLst/>
            <a:gdLst>
              <a:gd name="connsiteX0" fmla="*/ 3007877 w 6963476"/>
              <a:gd name="connsiteY0" fmla="*/ 2199802 h 2801858"/>
              <a:gd name="connsiteX1" fmla="*/ 3029499 w 6963476"/>
              <a:gd name="connsiteY1" fmla="*/ 2203363 h 2801858"/>
              <a:gd name="connsiteX2" fmla="*/ 3026311 w 6963476"/>
              <a:gd name="connsiteY2" fmla="*/ 2220787 h 2801858"/>
              <a:gd name="connsiteX3" fmla="*/ 2991859 w 6963476"/>
              <a:gd name="connsiteY3" fmla="*/ 2226651 h 2801858"/>
              <a:gd name="connsiteX4" fmla="*/ 2995046 w 6963476"/>
              <a:gd name="connsiteY4" fmla="*/ 2209228 h 2801858"/>
              <a:gd name="connsiteX5" fmla="*/ 3007877 w 6963476"/>
              <a:gd name="connsiteY5" fmla="*/ 2199802 h 2801858"/>
              <a:gd name="connsiteX6" fmla="*/ 3191742 w 6963476"/>
              <a:gd name="connsiteY6" fmla="*/ 2155488 h 2801858"/>
              <a:gd name="connsiteX7" fmla="*/ 3144466 w 6963476"/>
              <a:gd name="connsiteY7" fmla="*/ 2215335 h 2801858"/>
              <a:gd name="connsiteX8" fmla="*/ 3131766 w 6963476"/>
              <a:gd name="connsiteY8" fmla="*/ 2168280 h 2801858"/>
              <a:gd name="connsiteX9" fmla="*/ 3191742 w 6963476"/>
              <a:gd name="connsiteY9" fmla="*/ 2155488 h 2801858"/>
              <a:gd name="connsiteX10" fmla="*/ 4707138 w 6963476"/>
              <a:gd name="connsiteY10" fmla="*/ 1965464 h 2801858"/>
              <a:gd name="connsiteX11" fmla="*/ 4713125 w 6963476"/>
              <a:gd name="connsiteY11" fmla="*/ 1981098 h 2801858"/>
              <a:gd name="connsiteX12" fmla="*/ 4703700 w 6963476"/>
              <a:gd name="connsiteY12" fmla="*/ 2007885 h 2801858"/>
              <a:gd name="connsiteX13" fmla="*/ 4698616 w 6963476"/>
              <a:gd name="connsiteY13" fmla="*/ 1981098 h 2801858"/>
              <a:gd name="connsiteX14" fmla="*/ 4707138 w 6963476"/>
              <a:gd name="connsiteY14" fmla="*/ 1965464 h 2801858"/>
              <a:gd name="connsiteX15" fmla="*/ 4247513 w 6963476"/>
              <a:gd name="connsiteY15" fmla="*/ 1964550 h 2801858"/>
              <a:gd name="connsiteX16" fmla="*/ 4258891 w 6963476"/>
              <a:gd name="connsiteY16" fmla="*/ 1996731 h 2801858"/>
              <a:gd name="connsiteX17" fmla="*/ 4268416 w 6963476"/>
              <a:gd name="connsiteY17" fmla="*/ 2020959 h 2801858"/>
              <a:gd name="connsiteX18" fmla="*/ 4249427 w 6963476"/>
              <a:gd name="connsiteY18" fmla="*/ 2041310 h 2801858"/>
              <a:gd name="connsiteX19" fmla="*/ 4221253 w 6963476"/>
              <a:gd name="connsiteY19" fmla="*/ 1995754 h 2801858"/>
              <a:gd name="connsiteX20" fmla="*/ 4247513 w 6963476"/>
              <a:gd name="connsiteY20" fmla="*/ 1964550 h 2801858"/>
              <a:gd name="connsiteX21" fmla="*/ 4761291 w 6963476"/>
              <a:gd name="connsiteY21" fmla="*/ 1963266 h 2801858"/>
              <a:gd name="connsiteX22" fmla="*/ 4773241 w 6963476"/>
              <a:gd name="connsiteY22" fmla="*/ 1985576 h 2801858"/>
              <a:gd name="connsiteX23" fmla="*/ 4753441 w 6963476"/>
              <a:gd name="connsiteY23" fmla="*/ 2007885 h 2801858"/>
              <a:gd name="connsiteX24" fmla="*/ 4741491 w 6963476"/>
              <a:gd name="connsiteY24" fmla="*/ 1985576 h 2801858"/>
              <a:gd name="connsiteX25" fmla="*/ 4761291 w 6963476"/>
              <a:gd name="connsiteY25" fmla="*/ 1963266 h 2801858"/>
              <a:gd name="connsiteX26" fmla="*/ 4611951 w 6963476"/>
              <a:gd name="connsiteY26" fmla="*/ 1963266 h 2801858"/>
              <a:gd name="connsiteX27" fmla="*/ 4627191 w 6963476"/>
              <a:gd name="connsiteY27" fmla="*/ 1990038 h 2801858"/>
              <a:gd name="connsiteX28" fmla="*/ 4611951 w 6963476"/>
              <a:gd name="connsiteY28" fmla="*/ 1990038 h 2801858"/>
              <a:gd name="connsiteX29" fmla="*/ 4611951 w 6963476"/>
              <a:gd name="connsiteY29" fmla="*/ 1963266 h 2801858"/>
              <a:gd name="connsiteX30" fmla="*/ 4532691 w 6963476"/>
              <a:gd name="connsiteY30" fmla="*/ 1963266 h 2801858"/>
              <a:gd name="connsiteX31" fmla="*/ 4557213 w 6963476"/>
              <a:gd name="connsiteY31" fmla="*/ 1985940 h 2801858"/>
              <a:gd name="connsiteX32" fmla="*/ 4537414 w 6963476"/>
              <a:gd name="connsiteY32" fmla="*/ 1995779 h 2801858"/>
              <a:gd name="connsiteX33" fmla="*/ 4525591 w 6963476"/>
              <a:gd name="connsiteY33" fmla="*/ 2007886 h 2801858"/>
              <a:gd name="connsiteX34" fmla="*/ 4512891 w 6963476"/>
              <a:gd name="connsiteY34" fmla="*/ 2019041 h 2801858"/>
              <a:gd name="connsiteX35" fmla="*/ 4500191 w 6963476"/>
              <a:gd name="connsiteY35" fmla="*/ 1984259 h 2801858"/>
              <a:gd name="connsiteX36" fmla="*/ 4532691 w 6963476"/>
              <a:gd name="connsiteY36" fmla="*/ 1963266 h 2801858"/>
              <a:gd name="connsiteX37" fmla="*/ 4382462 w 6963476"/>
              <a:gd name="connsiteY37" fmla="*/ 1949991 h 2801858"/>
              <a:gd name="connsiteX38" fmla="*/ 4396087 w 6963476"/>
              <a:gd name="connsiteY38" fmla="*/ 1972159 h 2801858"/>
              <a:gd name="connsiteX39" fmla="*/ 4322391 w 6963476"/>
              <a:gd name="connsiteY39" fmla="*/ 2006001 h 2801858"/>
              <a:gd name="connsiteX40" fmla="*/ 4344616 w 6963476"/>
              <a:gd name="connsiteY40" fmla="*/ 1967633 h 2801858"/>
              <a:gd name="connsiteX41" fmla="*/ 4382462 w 6963476"/>
              <a:gd name="connsiteY41" fmla="*/ 1949991 h 2801858"/>
              <a:gd name="connsiteX42" fmla="*/ 5658517 w 6963476"/>
              <a:gd name="connsiteY42" fmla="*/ 1874467 h 2801858"/>
              <a:gd name="connsiteX43" fmla="*/ 5693991 w 6963476"/>
              <a:gd name="connsiteY43" fmla="*/ 1893950 h 2801858"/>
              <a:gd name="connsiteX44" fmla="*/ 5629452 w 6963476"/>
              <a:gd name="connsiteY44" fmla="*/ 1940956 h 2801858"/>
              <a:gd name="connsiteX45" fmla="*/ 5613558 w 6963476"/>
              <a:gd name="connsiteY45" fmla="*/ 1888901 h 2801858"/>
              <a:gd name="connsiteX46" fmla="*/ 5658517 w 6963476"/>
              <a:gd name="connsiteY46" fmla="*/ 1874467 h 2801858"/>
              <a:gd name="connsiteX47" fmla="*/ 6557590 w 6963476"/>
              <a:gd name="connsiteY47" fmla="*/ 1717858 h 2801858"/>
              <a:gd name="connsiteX48" fmla="*/ 6570290 w 6963476"/>
              <a:gd name="connsiteY48" fmla="*/ 1740168 h 2801858"/>
              <a:gd name="connsiteX49" fmla="*/ 6557590 w 6963476"/>
              <a:gd name="connsiteY49" fmla="*/ 1762477 h 2801858"/>
              <a:gd name="connsiteX50" fmla="*/ 6544890 w 6963476"/>
              <a:gd name="connsiteY50" fmla="*/ 1740168 h 2801858"/>
              <a:gd name="connsiteX51" fmla="*/ 6557590 w 6963476"/>
              <a:gd name="connsiteY51" fmla="*/ 1717858 h 2801858"/>
              <a:gd name="connsiteX52" fmla="*/ 5332040 w 6963476"/>
              <a:gd name="connsiteY52" fmla="*/ 1717858 h 2801858"/>
              <a:gd name="connsiteX53" fmla="*/ 5363790 w 6963476"/>
              <a:gd name="connsiteY53" fmla="*/ 1751323 h 2801858"/>
              <a:gd name="connsiteX54" fmla="*/ 5332040 w 6963476"/>
              <a:gd name="connsiteY54" fmla="*/ 1784787 h 2801858"/>
              <a:gd name="connsiteX55" fmla="*/ 5300290 w 6963476"/>
              <a:gd name="connsiteY55" fmla="*/ 1751323 h 2801858"/>
              <a:gd name="connsiteX56" fmla="*/ 5332040 w 6963476"/>
              <a:gd name="connsiteY56" fmla="*/ 1717858 h 2801858"/>
              <a:gd name="connsiteX57" fmla="*/ 6690191 w 6963476"/>
              <a:gd name="connsiteY57" fmla="*/ 1561689 h 2801858"/>
              <a:gd name="connsiteX58" fmla="*/ 6709991 w 6963476"/>
              <a:gd name="connsiteY58" fmla="*/ 1583999 h 2801858"/>
              <a:gd name="connsiteX59" fmla="*/ 6698041 w 6963476"/>
              <a:gd name="connsiteY59" fmla="*/ 1606308 h 2801858"/>
              <a:gd name="connsiteX60" fmla="*/ 6678241 w 6963476"/>
              <a:gd name="connsiteY60" fmla="*/ 1583999 h 2801858"/>
              <a:gd name="connsiteX61" fmla="*/ 6690191 w 6963476"/>
              <a:gd name="connsiteY61" fmla="*/ 1561689 h 2801858"/>
              <a:gd name="connsiteX62" fmla="*/ 6781130 w 6963476"/>
              <a:gd name="connsiteY62" fmla="*/ 1438503 h 2801858"/>
              <a:gd name="connsiteX63" fmla="*/ 6798890 w 6963476"/>
              <a:gd name="connsiteY63" fmla="*/ 1441437 h 2801858"/>
              <a:gd name="connsiteX64" fmla="*/ 6798971 w 6963476"/>
              <a:gd name="connsiteY64" fmla="*/ 1441447 h 2801858"/>
              <a:gd name="connsiteX65" fmla="*/ 6795159 w 6963476"/>
              <a:gd name="connsiteY65" fmla="*/ 1444479 h 2801858"/>
              <a:gd name="connsiteX66" fmla="*/ 6783015 w 6963476"/>
              <a:gd name="connsiteY66" fmla="*/ 1442024 h 2801858"/>
              <a:gd name="connsiteX67" fmla="*/ 6781130 w 6963476"/>
              <a:gd name="connsiteY67" fmla="*/ 1438503 h 2801858"/>
              <a:gd name="connsiteX68" fmla="*/ 6808038 w 6963476"/>
              <a:gd name="connsiteY68" fmla="*/ 1434211 h 2801858"/>
              <a:gd name="connsiteX69" fmla="*/ 6817940 w 6963476"/>
              <a:gd name="connsiteY69" fmla="*/ 1438400 h 2801858"/>
              <a:gd name="connsiteX70" fmla="*/ 6817583 w 6963476"/>
              <a:gd name="connsiteY70" fmla="*/ 1443652 h 2801858"/>
              <a:gd name="connsiteX71" fmla="*/ 6798971 w 6963476"/>
              <a:gd name="connsiteY71" fmla="*/ 1441447 h 2801858"/>
              <a:gd name="connsiteX72" fmla="*/ 6802065 w 6963476"/>
              <a:gd name="connsiteY72" fmla="*/ 1438985 h 2801858"/>
              <a:gd name="connsiteX73" fmla="*/ 6808038 w 6963476"/>
              <a:gd name="connsiteY73" fmla="*/ 1434211 h 2801858"/>
              <a:gd name="connsiteX74" fmla="*/ 6605684 w 6963476"/>
              <a:gd name="connsiteY74" fmla="*/ 1428218 h 2801858"/>
              <a:gd name="connsiteX75" fmla="*/ 6613682 w 6963476"/>
              <a:gd name="connsiteY75" fmla="*/ 1430249 h 2801858"/>
              <a:gd name="connsiteX76" fmla="*/ 6606968 w 6963476"/>
              <a:gd name="connsiteY76" fmla="*/ 1428731 h 2801858"/>
              <a:gd name="connsiteX77" fmla="*/ 6576065 w 6963476"/>
              <a:gd name="connsiteY77" fmla="*/ 1416440 h 2801858"/>
              <a:gd name="connsiteX78" fmla="*/ 6589340 w 6963476"/>
              <a:gd name="connsiteY78" fmla="*/ 1421683 h 2801858"/>
              <a:gd name="connsiteX79" fmla="*/ 6605684 w 6963476"/>
              <a:gd name="connsiteY79" fmla="*/ 1428218 h 2801858"/>
              <a:gd name="connsiteX80" fmla="*/ 6604157 w 6963476"/>
              <a:gd name="connsiteY80" fmla="*/ 1427830 h 2801858"/>
              <a:gd name="connsiteX81" fmla="*/ 6579815 w 6963476"/>
              <a:gd name="connsiteY81" fmla="*/ 1419263 h 2801858"/>
              <a:gd name="connsiteX82" fmla="*/ 6576065 w 6963476"/>
              <a:gd name="connsiteY82" fmla="*/ 1416440 h 2801858"/>
              <a:gd name="connsiteX83" fmla="*/ 6650570 w 6963476"/>
              <a:gd name="connsiteY83" fmla="*/ 1412787 h 2801858"/>
              <a:gd name="connsiteX84" fmla="*/ 6663164 w 6963476"/>
              <a:gd name="connsiteY84" fmla="*/ 1425885 h 2801858"/>
              <a:gd name="connsiteX85" fmla="*/ 6654632 w 6963476"/>
              <a:gd name="connsiteY85" fmla="*/ 1450139 h 2801858"/>
              <a:gd name="connsiteX86" fmla="*/ 6640825 w 6963476"/>
              <a:gd name="connsiteY86" fmla="*/ 1425885 h 2801858"/>
              <a:gd name="connsiteX87" fmla="*/ 6650570 w 6963476"/>
              <a:gd name="connsiteY87" fmla="*/ 1412787 h 2801858"/>
              <a:gd name="connsiteX88" fmla="*/ 6471011 w 6963476"/>
              <a:gd name="connsiteY88" fmla="*/ 1167863 h 2801858"/>
              <a:gd name="connsiteX89" fmla="*/ 6464766 w 6963476"/>
              <a:gd name="connsiteY89" fmla="*/ 1169853 h 2801858"/>
              <a:gd name="connsiteX90" fmla="*/ 6444679 w 6963476"/>
              <a:gd name="connsiteY90" fmla="*/ 1171429 h 2801858"/>
              <a:gd name="connsiteX91" fmla="*/ 6468112 w 6963476"/>
              <a:gd name="connsiteY91" fmla="*/ 1173439 h 2801858"/>
              <a:gd name="connsiteX92" fmla="*/ 6405075 w 6963476"/>
              <a:gd name="connsiteY92" fmla="*/ 1134248 h 2801858"/>
              <a:gd name="connsiteX93" fmla="*/ 6398355 w 6963476"/>
              <a:gd name="connsiteY93" fmla="*/ 1144051 h 2801858"/>
              <a:gd name="connsiteX94" fmla="*/ 6396536 w 6963476"/>
              <a:gd name="connsiteY94" fmla="*/ 1155592 h 2801858"/>
              <a:gd name="connsiteX95" fmla="*/ 6410813 w 6963476"/>
              <a:gd name="connsiteY95" fmla="*/ 1161218 h 2801858"/>
              <a:gd name="connsiteX96" fmla="*/ 6409389 w 6963476"/>
              <a:gd name="connsiteY96" fmla="*/ 1141094 h 2801858"/>
              <a:gd name="connsiteX97" fmla="*/ 6830640 w 6963476"/>
              <a:gd name="connsiteY97" fmla="*/ 1093182 h 2801858"/>
              <a:gd name="connsiteX98" fmla="*/ 6849690 w 6963476"/>
              <a:gd name="connsiteY98" fmla="*/ 1115492 h 2801858"/>
              <a:gd name="connsiteX99" fmla="*/ 6830640 w 6963476"/>
              <a:gd name="connsiteY99" fmla="*/ 1137801 h 2801858"/>
              <a:gd name="connsiteX100" fmla="*/ 6811590 w 6963476"/>
              <a:gd name="connsiteY100" fmla="*/ 1115492 h 2801858"/>
              <a:gd name="connsiteX101" fmla="*/ 6830640 w 6963476"/>
              <a:gd name="connsiteY101" fmla="*/ 1093182 h 2801858"/>
              <a:gd name="connsiteX102" fmla="*/ 245691 w 6963476"/>
              <a:gd name="connsiteY102" fmla="*/ 981633 h 2801858"/>
              <a:gd name="connsiteX103" fmla="*/ 258391 w 6963476"/>
              <a:gd name="connsiteY103" fmla="*/ 1015098 h 2801858"/>
              <a:gd name="connsiteX104" fmla="*/ 245691 w 6963476"/>
              <a:gd name="connsiteY104" fmla="*/ 1048562 h 2801858"/>
              <a:gd name="connsiteX105" fmla="*/ 232991 w 6963476"/>
              <a:gd name="connsiteY105" fmla="*/ 1015098 h 2801858"/>
              <a:gd name="connsiteX106" fmla="*/ 245691 w 6963476"/>
              <a:gd name="connsiteY106" fmla="*/ 981633 h 2801858"/>
              <a:gd name="connsiteX107" fmla="*/ 6500440 w 6963476"/>
              <a:gd name="connsiteY107" fmla="*/ 892394 h 2801858"/>
              <a:gd name="connsiteX108" fmla="*/ 6519490 w 6963476"/>
              <a:gd name="connsiteY108" fmla="*/ 914704 h 2801858"/>
              <a:gd name="connsiteX109" fmla="*/ 6500440 w 6963476"/>
              <a:gd name="connsiteY109" fmla="*/ 937013 h 2801858"/>
              <a:gd name="connsiteX110" fmla="*/ 6481390 w 6963476"/>
              <a:gd name="connsiteY110" fmla="*/ 914704 h 2801858"/>
              <a:gd name="connsiteX111" fmla="*/ 6500440 w 6963476"/>
              <a:gd name="connsiteY111" fmla="*/ 892394 h 2801858"/>
              <a:gd name="connsiteX112" fmla="*/ 6531925 w 6963476"/>
              <a:gd name="connsiteY112" fmla="*/ 880092 h 2801858"/>
              <a:gd name="connsiteX113" fmla="*/ 6566366 w 6963476"/>
              <a:gd name="connsiteY113" fmla="*/ 882808 h 2801858"/>
              <a:gd name="connsiteX114" fmla="*/ 6627441 w 6963476"/>
              <a:gd name="connsiteY114" fmla="*/ 914704 h 2801858"/>
              <a:gd name="connsiteX115" fmla="*/ 6538541 w 6963476"/>
              <a:gd name="connsiteY115" fmla="*/ 892394 h 2801858"/>
              <a:gd name="connsiteX116" fmla="*/ 6531925 w 6963476"/>
              <a:gd name="connsiteY116" fmla="*/ 880092 h 2801858"/>
              <a:gd name="connsiteX117" fmla="*/ 6485137 w 6963476"/>
              <a:gd name="connsiteY117" fmla="*/ 827662 h 2801858"/>
              <a:gd name="connsiteX118" fmla="*/ 6491124 w 6963476"/>
              <a:gd name="connsiteY118" fmla="*/ 843296 h 2801858"/>
              <a:gd name="connsiteX119" fmla="*/ 6481699 w 6963476"/>
              <a:gd name="connsiteY119" fmla="*/ 870083 h 2801858"/>
              <a:gd name="connsiteX120" fmla="*/ 6476616 w 6963476"/>
              <a:gd name="connsiteY120" fmla="*/ 843296 h 2801858"/>
              <a:gd name="connsiteX121" fmla="*/ 6485137 w 6963476"/>
              <a:gd name="connsiteY121" fmla="*/ 827662 h 2801858"/>
              <a:gd name="connsiteX122" fmla="*/ 6825519 w 6963476"/>
              <a:gd name="connsiteY122" fmla="*/ 810319 h 2801858"/>
              <a:gd name="connsiteX123" fmla="*/ 6838844 w 6963476"/>
              <a:gd name="connsiteY123" fmla="*/ 819798 h 2801858"/>
              <a:gd name="connsiteX124" fmla="*/ 6761029 w 6963476"/>
              <a:gd name="connsiteY124" fmla="*/ 888610 h 2801858"/>
              <a:gd name="connsiteX125" fmla="*/ 6708085 w 6963476"/>
              <a:gd name="connsiteY125" fmla="*/ 897381 h 2801858"/>
              <a:gd name="connsiteX126" fmla="*/ 6698560 w 6963476"/>
              <a:gd name="connsiteY126" fmla="*/ 875662 h 2801858"/>
              <a:gd name="connsiteX127" fmla="*/ 6741740 w 6963476"/>
              <a:gd name="connsiteY127" fmla="*/ 839843 h 2801858"/>
              <a:gd name="connsiteX128" fmla="*/ 6809731 w 6963476"/>
              <a:gd name="connsiteY128" fmla="*/ 820961 h 2801858"/>
              <a:gd name="connsiteX129" fmla="*/ 6825519 w 6963476"/>
              <a:gd name="connsiteY129" fmla="*/ 810319 h 2801858"/>
              <a:gd name="connsiteX130" fmla="*/ 215007 w 6963476"/>
              <a:gd name="connsiteY130" fmla="*/ 781842 h 2801858"/>
              <a:gd name="connsiteX131" fmla="*/ 239341 w 6963476"/>
              <a:gd name="connsiteY131" fmla="*/ 803154 h 2801858"/>
              <a:gd name="connsiteX132" fmla="*/ 234235 w 6963476"/>
              <a:gd name="connsiteY132" fmla="*/ 825464 h 2801858"/>
              <a:gd name="connsiteX133" fmla="*/ 195386 w 6963476"/>
              <a:gd name="connsiteY133" fmla="*/ 874291 h 2801858"/>
              <a:gd name="connsiteX134" fmla="*/ 169491 w 6963476"/>
              <a:gd name="connsiteY134" fmla="*/ 878753 h 2801858"/>
              <a:gd name="connsiteX135" fmla="*/ 184731 w 6963476"/>
              <a:gd name="connsiteY135" fmla="*/ 807616 h 2801858"/>
              <a:gd name="connsiteX136" fmla="*/ 215007 w 6963476"/>
              <a:gd name="connsiteY136" fmla="*/ 781842 h 2801858"/>
              <a:gd name="connsiteX137" fmla="*/ 6195919 w 6963476"/>
              <a:gd name="connsiteY137" fmla="*/ 739290 h 2801858"/>
              <a:gd name="connsiteX138" fmla="*/ 6252791 w 6963476"/>
              <a:gd name="connsiteY138" fmla="*/ 769844 h 2801858"/>
              <a:gd name="connsiteX139" fmla="*/ 6217866 w 6963476"/>
              <a:gd name="connsiteY139" fmla="*/ 793675 h 2801858"/>
              <a:gd name="connsiteX140" fmla="*/ 6106741 w 6963476"/>
              <a:gd name="connsiteY140" fmla="*/ 791553 h 2801858"/>
              <a:gd name="connsiteX141" fmla="*/ 6010988 w 6963476"/>
              <a:gd name="connsiteY141" fmla="*/ 770754 h 2801858"/>
              <a:gd name="connsiteX142" fmla="*/ 6138657 w 6963476"/>
              <a:gd name="connsiteY142" fmla="*/ 739320 h 2801858"/>
              <a:gd name="connsiteX143" fmla="*/ 6195919 w 6963476"/>
              <a:gd name="connsiteY143" fmla="*/ 739290 h 2801858"/>
              <a:gd name="connsiteX144" fmla="*/ 6540436 w 6963476"/>
              <a:gd name="connsiteY144" fmla="*/ 703100 h 2801858"/>
              <a:gd name="connsiteX145" fmla="*/ 6696644 w 6963476"/>
              <a:gd name="connsiteY145" fmla="*/ 727663 h 2801858"/>
              <a:gd name="connsiteX146" fmla="*/ 6430590 w 6963476"/>
              <a:gd name="connsiteY146" fmla="*/ 767088 h 2801858"/>
              <a:gd name="connsiteX147" fmla="*/ 6280944 w 6963476"/>
              <a:gd name="connsiteY147" fmla="*/ 747380 h 2801858"/>
              <a:gd name="connsiteX148" fmla="*/ 6325394 w 6963476"/>
              <a:gd name="connsiteY148" fmla="*/ 713915 h 2801858"/>
              <a:gd name="connsiteX149" fmla="*/ 6540436 w 6963476"/>
              <a:gd name="connsiteY149" fmla="*/ 703100 h 2801858"/>
              <a:gd name="connsiteX150" fmla="*/ 6700397 w 6963476"/>
              <a:gd name="connsiteY150" fmla="*/ 611682 h 2801858"/>
              <a:gd name="connsiteX151" fmla="*/ 6711076 w 6963476"/>
              <a:gd name="connsiteY151" fmla="*/ 614698 h 2801858"/>
              <a:gd name="connsiteX152" fmla="*/ 6715671 w 6963476"/>
              <a:gd name="connsiteY152" fmla="*/ 648892 h 2801858"/>
              <a:gd name="connsiteX153" fmla="*/ 6696208 w 6963476"/>
              <a:gd name="connsiteY153" fmla="*/ 656964 h 2801858"/>
              <a:gd name="connsiteX154" fmla="*/ 6691613 w 6963476"/>
              <a:gd name="connsiteY154" fmla="*/ 622770 h 2801858"/>
              <a:gd name="connsiteX155" fmla="*/ 6700397 w 6963476"/>
              <a:gd name="connsiteY155" fmla="*/ 611682 h 2801858"/>
              <a:gd name="connsiteX156" fmla="*/ 6298740 w 6963476"/>
              <a:gd name="connsiteY156" fmla="*/ 602366 h 2801858"/>
              <a:gd name="connsiteX157" fmla="*/ 6309941 w 6963476"/>
              <a:gd name="connsiteY157" fmla="*/ 624676 h 2801858"/>
              <a:gd name="connsiteX158" fmla="*/ 6283042 w 6963476"/>
              <a:gd name="connsiteY158" fmla="*/ 646985 h 2801858"/>
              <a:gd name="connsiteX159" fmla="*/ 6271841 w 6963476"/>
              <a:gd name="connsiteY159" fmla="*/ 624676 h 2801858"/>
              <a:gd name="connsiteX160" fmla="*/ 6298740 w 6963476"/>
              <a:gd name="connsiteY160" fmla="*/ 602366 h 2801858"/>
              <a:gd name="connsiteX161" fmla="*/ 6578757 w 6963476"/>
              <a:gd name="connsiteY161" fmla="*/ 599179 h 2801858"/>
              <a:gd name="connsiteX162" fmla="*/ 6649665 w 6963476"/>
              <a:gd name="connsiteY162" fmla="*/ 630253 h 2801858"/>
              <a:gd name="connsiteX163" fmla="*/ 6612623 w 6963476"/>
              <a:gd name="connsiteY163" fmla="*/ 657836 h 2801858"/>
              <a:gd name="connsiteX164" fmla="*/ 6541715 w 6963476"/>
              <a:gd name="connsiteY164" fmla="*/ 644078 h 2801858"/>
              <a:gd name="connsiteX165" fmla="*/ 6519490 w 6963476"/>
              <a:gd name="connsiteY165" fmla="*/ 624463 h 2801858"/>
              <a:gd name="connsiteX166" fmla="*/ 6578757 w 6963476"/>
              <a:gd name="connsiteY166" fmla="*/ 599179 h 2801858"/>
              <a:gd name="connsiteX167" fmla="*/ 6421879 w 6963476"/>
              <a:gd name="connsiteY167" fmla="*/ 572139 h 2801858"/>
              <a:gd name="connsiteX168" fmla="*/ 6469438 w 6963476"/>
              <a:gd name="connsiteY168" fmla="*/ 601656 h 2801858"/>
              <a:gd name="connsiteX169" fmla="*/ 6481390 w 6963476"/>
              <a:gd name="connsiteY169" fmla="*/ 625824 h 2801858"/>
              <a:gd name="connsiteX170" fmla="*/ 6403146 w 6963476"/>
              <a:gd name="connsiteY170" fmla="*/ 631961 h 2801858"/>
              <a:gd name="connsiteX171" fmla="*/ 6386393 w 6963476"/>
              <a:gd name="connsiteY171" fmla="*/ 646265 h 2801858"/>
              <a:gd name="connsiteX172" fmla="*/ 6354390 w 6963476"/>
              <a:gd name="connsiteY172" fmla="*/ 624911 h 2801858"/>
              <a:gd name="connsiteX173" fmla="*/ 6376615 w 6963476"/>
              <a:gd name="connsiteY173" fmla="*/ 584646 h 2801858"/>
              <a:gd name="connsiteX174" fmla="*/ 6421879 w 6963476"/>
              <a:gd name="connsiteY174" fmla="*/ 572139 h 2801858"/>
              <a:gd name="connsiteX175" fmla="*/ 6471044 w 6963476"/>
              <a:gd name="connsiteY175" fmla="*/ 506524 h 2801858"/>
              <a:gd name="connsiteX176" fmla="*/ 6497676 w 6963476"/>
              <a:gd name="connsiteY176" fmla="*/ 543145 h 2801858"/>
              <a:gd name="connsiteX177" fmla="*/ 6480731 w 6963476"/>
              <a:gd name="connsiteY177" fmla="*/ 565455 h 2801858"/>
              <a:gd name="connsiteX178" fmla="*/ 6452406 w 6963476"/>
              <a:gd name="connsiteY178" fmla="*/ 527728 h 2801858"/>
              <a:gd name="connsiteX179" fmla="*/ 6471044 w 6963476"/>
              <a:gd name="connsiteY179" fmla="*/ 506524 h 2801858"/>
              <a:gd name="connsiteX180" fmla="*/ 6923040 w 6963476"/>
              <a:gd name="connsiteY180" fmla="*/ 447719 h 2801858"/>
              <a:gd name="connsiteX181" fmla="*/ 6948116 w 6963476"/>
              <a:gd name="connsiteY181" fmla="*/ 456035 h 2801858"/>
              <a:gd name="connsiteX182" fmla="*/ 6946166 w 6963476"/>
              <a:gd name="connsiteY182" fmla="*/ 542680 h 2801858"/>
              <a:gd name="connsiteX183" fmla="*/ 6875091 w 6963476"/>
              <a:gd name="connsiteY183" fmla="*/ 512614 h 2801858"/>
              <a:gd name="connsiteX184" fmla="*/ 6840166 w 6963476"/>
              <a:gd name="connsiteY184" fmla="*/ 496774 h 2801858"/>
              <a:gd name="connsiteX185" fmla="*/ 6827401 w 6963476"/>
              <a:gd name="connsiteY185" fmla="*/ 475806 h 2801858"/>
              <a:gd name="connsiteX186" fmla="*/ 6923040 w 6963476"/>
              <a:gd name="connsiteY186" fmla="*/ 447719 h 2801858"/>
              <a:gd name="connsiteX187" fmla="*/ 6602040 w 6963476"/>
              <a:gd name="connsiteY187" fmla="*/ 446197 h 2801858"/>
              <a:gd name="connsiteX188" fmla="*/ 6621090 w 6963476"/>
              <a:gd name="connsiteY188" fmla="*/ 468507 h 2801858"/>
              <a:gd name="connsiteX189" fmla="*/ 6602040 w 6963476"/>
              <a:gd name="connsiteY189" fmla="*/ 490816 h 2801858"/>
              <a:gd name="connsiteX190" fmla="*/ 6582990 w 6963476"/>
              <a:gd name="connsiteY190" fmla="*/ 468507 h 2801858"/>
              <a:gd name="connsiteX191" fmla="*/ 6602040 w 6963476"/>
              <a:gd name="connsiteY191" fmla="*/ 446197 h 2801858"/>
              <a:gd name="connsiteX192" fmla="*/ 6749590 w 6963476"/>
              <a:gd name="connsiteY192" fmla="*/ 423887 h 2801858"/>
              <a:gd name="connsiteX193" fmla="*/ 6754441 w 6963476"/>
              <a:gd name="connsiteY193" fmla="*/ 446197 h 2801858"/>
              <a:gd name="connsiteX194" fmla="*/ 6733892 w 6963476"/>
              <a:gd name="connsiteY194" fmla="*/ 468506 h 2801858"/>
              <a:gd name="connsiteX195" fmla="*/ 6729041 w 6963476"/>
              <a:gd name="connsiteY195" fmla="*/ 446197 h 2801858"/>
              <a:gd name="connsiteX196" fmla="*/ 6749590 w 6963476"/>
              <a:gd name="connsiteY196" fmla="*/ 423887 h 2801858"/>
              <a:gd name="connsiteX197" fmla="*/ 6678990 w 6963476"/>
              <a:gd name="connsiteY197" fmla="*/ 423887 h 2801858"/>
              <a:gd name="connsiteX198" fmla="*/ 6690940 w 6963476"/>
              <a:gd name="connsiteY198" fmla="*/ 446197 h 2801858"/>
              <a:gd name="connsiteX199" fmla="*/ 6671140 w 6963476"/>
              <a:gd name="connsiteY199" fmla="*/ 468506 h 2801858"/>
              <a:gd name="connsiteX200" fmla="*/ 6659190 w 6963476"/>
              <a:gd name="connsiteY200" fmla="*/ 446197 h 2801858"/>
              <a:gd name="connsiteX201" fmla="*/ 6678990 w 6963476"/>
              <a:gd name="connsiteY201" fmla="*/ 423887 h 2801858"/>
              <a:gd name="connsiteX202" fmla="*/ 4047829 w 6963476"/>
              <a:gd name="connsiteY202" fmla="*/ 379267 h 2801858"/>
              <a:gd name="connsiteX203" fmla="*/ 4039363 w 6963476"/>
              <a:gd name="connsiteY203" fmla="*/ 417512 h 2801858"/>
              <a:gd name="connsiteX204" fmla="*/ 4017591 w 6963476"/>
              <a:gd name="connsiteY204" fmla="*/ 432386 h 2801858"/>
              <a:gd name="connsiteX205" fmla="*/ 4026058 w 6963476"/>
              <a:gd name="connsiteY205" fmla="*/ 394141 h 2801858"/>
              <a:gd name="connsiteX206" fmla="*/ 4047829 w 6963476"/>
              <a:gd name="connsiteY206" fmla="*/ 379267 h 2801858"/>
              <a:gd name="connsiteX207" fmla="*/ 6143153 w 6963476"/>
              <a:gd name="connsiteY207" fmla="*/ 365023 h 2801858"/>
              <a:gd name="connsiteX208" fmla="*/ 6154365 w 6963476"/>
              <a:gd name="connsiteY208" fmla="*/ 366326 h 2801858"/>
              <a:gd name="connsiteX209" fmla="*/ 6154365 w 6963476"/>
              <a:gd name="connsiteY209" fmla="*/ 389744 h 2801858"/>
              <a:gd name="connsiteX210" fmla="*/ 6138490 w 6963476"/>
              <a:gd name="connsiteY210" fmla="*/ 378159 h 2801858"/>
              <a:gd name="connsiteX211" fmla="*/ 6143153 w 6963476"/>
              <a:gd name="connsiteY211" fmla="*/ 365023 h 2801858"/>
              <a:gd name="connsiteX212" fmla="*/ 4163641 w 6963476"/>
              <a:gd name="connsiteY212" fmla="*/ 360792 h 2801858"/>
              <a:gd name="connsiteX213" fmla="*/ 4135066 w 6963476"/>
              <a:gd name="connsiteY213" fmla="*/ 390410 h 2801858"/>
              <a:gd name="connsiteX214" fmla="*/ 4106491 w 6963476"/>
              <a:gd name="connsiteY214" fmla="*/ 399648 h 2801858"/>
              <a:gd name="connsiteX215" fmla="*/ 4135066 w 6963476"/>
              <a:gd name="connsiteY215" fmla="*/ 370031 h 2801858"/>
              <a:gd name="connsiteX216" fmla="*/ 6054737 w 6963476"/>
              <a:gd name="connsiteY216" fmla="*/ 357487 h 2801858"/>
              <a:gd name="connsiteX217" fmla="*/ 6069548 w 6963476"/>
              <a:gd name="connsiteY217" fmla="*/ 401578 h 2801858"/>
              <a:gd name="connsiteX218" fmla="*/ 6061125 w 6963476"/>
              <a:gd name="connsiteY218" fmla="*/ 446197 h 2801858"/>
              <a:gd name="connsiteX219" fmla="*/ 6032768 w 6963476"/>
              <a:gd name="connsiteY219" fmla="*/ 371637 h 2801858"/>
              <a:gd name="connsiteX220" fmla="*/ 6045635 w 6963476"/>
              <a:gd name="connsiteY220" fmla="*/ 357705 h 2801858"/>
              <a:gd name="connsiteX221" fmla="*/ 6054737 w 6963476"/>
              <a:gd name="connsiteY221" fmla="*/ 357487 h 2801858"/>
              <a:gd name="connsiteX222" fmla="*/ 4322391 w 6963476"/>
              <a:gd name="connsiteY222" fmla="*/ 356957 h 2801858"/>
              <a:gd name="connsiteX223" fmla="*/ 4335091 w 6963476"/>
              <a:gd name="connsiteY223" fmla="*/ 379267 h 2801858"/>
              <a:gd name="connsiteX224" fmla="*/ 4322391 w 6963476"/>
              <a:gd name="connsiteY224" fmla="*/ 401576 h 2801858"/>
              <a:gd name="connsiteX225" fmla="*/ 4309691 w 6963476"/>
              <a:gd name="connsiteY225" fmla="*/ 379267 h 2801858"/>
              <a:gd name="connsiteX226" fmla="*/ 4322391 w 6963476"/>
              <a:gd name="connsiteY226" fmla="*/ 356957 h 2801858"/>
              <a:gd name="connsiteX227" fmla="*/ 3914632 w 6963476"/>
              <a:gd name="connsiteY227" fmla="*/ 356957 h 2801858"/>
              <a:gd name="connsiteX228" fmla="*/ 3928691 w 6963476"/>
              <a:gd name="connsiteY228" fmla="*/ 379267 h 2801858"/>
              <a:gd name="connsiteX229" fmla="*/ 3954091 w 6963476"/>
              <a:gd name="connsiteY229" fmla="*/ 401577 h 2801858"/>
              <a:gd name="connsiteX230" fmla="*/ 3979491 w 6963476"/>
              <a:gd name="connsiteY230" fmla="*/ 435042 h 2801858"/>
              <a:gd name="connsiteX231" fmla="*/ 3947741 w 6963476"/>
              <a:gd name="connsiteY231" fmla="*/ 468506 h 2801858"/>
              <a:gd name="connsiteX232" fmla="*/ 3915991 w 6963476"/>
              <a:gd name="connsiteY232" fmla="*/ 448022 h 2801858"/>
              <a:gd name="connsiteX233" fmla="*/ 3908282 w 6963476"/>
              <a:gd name="connsiteY233" fmla="*/ 392247 h 2801858"/>
              <a:gd name="connsiteX234" fmla="*/ 3914632 w 6963476"/>
              <a:gd name="connsiteY234" fmla="*/ 356957 h 2801858"/>
              <a:gd name="connsiteX235" fmla="*/ 4445638 w 6963476"/>
              <a:gd name="connsiteY235" fmla="*/ 325331 h 2801858"/>
              <a:gd name="connsiteX236" fmla="*/ 4518419 w 6963476"/>
              <a:gd name="connsiteY236" fmla="*/ 354619 h 2801858"/>
              <a:gd name="connsiteX237" fmla="*/ 4423155 w 6963476"/>
              <a:gd name="connsiteY237" fmla="*/ 372040 h 2801858"/>
              <a:gd name="connsiteX238" fmla="*/ 4354141 w 6963476"/>
              <a:gd name="connsiteY238" fmla="*/ 347057 h 2801858"/>
              <a:gd name="connsiteX239" fmla="*/ 4404941 w 6963476"/>
              <a:gd name="connsiteY239" fmla="*/ 332863 h 2801858"/>
              <a:gd name="connsiteX240" fmla="*/ 4445638 w 6963476"/>
              <a:gd name="connsiteY240" fmla="*/ 325331 h 2801858"/>
              <a:gd name="connsiteX241" fmla="*/ 5304037 w 6963476"/>
              <a:gd name="connsiteY241" fmla="*/ 314536 h 2801858"/>
              <a:gd name="connsiteX242" fmla="*/ 5310024 w 6963476"/>
              <a:gd name="connsiteY242" fmla="*/ 330170 h 2801858"/>
              <a:gd name="connsiteX243" fmla="*/ 5300599 w 6963476"/>
              <a:gd name="connsiteY243" fmla="*/ 356957 h 2801858"/>
              <a:gd name="connsiteX244" fmla="*/ 5295515 w 6963476"/>
              <a:gd name="connsiteY244" fmla="*/ 330170 h 2801858"/>
              <a:gd name="connsiteX245" fmla="*/ 5304037 w 6963476"/>
              <a:gd name="connsiteY245" fmla="*/ 314536 h 2801858"/>
              <a:gd name="connsiteX246" fmla="*/ 4875591 w 6963476"/>
              <a:gd name="connsiteY246" fmla="*/ 290028 h 2801858"/>
              <a:gd name="connsiteX247" fmla="*/ 4887541 w 6963476"/>
              <a:gd name="connsiteY247" fmla="*/ 312338 h 2801858"/>
              <a:gd name="connsiteX248" fmla="*/ 4867741 w 6963476"/>
              <a:gd name="connsiteY248" fmla="*/ 334647 h 2801858"/>
              <a:gd name="connsiteX249" fmla="*/ 4855791 w 6963476"/>
              <a:gd name="connsiteY249" fmla="*/ 312338 h 2801858"/>
              <a:gd name="connsiteX250" fmla="*/ 4875591 w 6963476"/>
              <a:gd name="connsiteY250" fmla="*/ 290028 h 2801858"/>
              <a:gd name="connsiteX251" fmla="*/ 4789380 w 6963476"/>
              <a:gd name="connsiteY251" fmla="*/ 269686 h 2801858"/>
              <a:gd name="connsiteX252" fmla="*/ 4823002 w 6963476"/>
              <a:gd name="connsiteY252" fmla="*/ 281261 h 2801858"/>
              <a:gd name="connsiteX253" fmla="*/ 4811341 w 6963476"/>
              <a:gd name="connsiteY253" fmla="*/ 334648 h 2801858"/>
              <a:gd name="connsiteX254" fmla="*/ 4779591 w 6963476"/>
              <a:gd name="connsiteY254" fmla="*/ 301184 h 2801858"/>
              <a:gd name="connsiteX255" fmla="*/ 4789380 w 6963476"/>
              <a:gd name="connsiteY255" fmla="*/ 269686 h 2801858"/>
              <a:gd name="connsiteX256" fmla="*/ 5274890 w 6963476"/>
              <a:gd name="connsiteY256" fmla="*/ 267718 h 2801858"/>
              <a:gd name="connsiteX257" fmla="*/ 5287590 w 6963476"/>
              <a:gd name="connsiteY257" fmla="*/ 290028 h 2801858"/>
              <a:gd name="connsiteX258" fmla="*/ 5274890 w 6963476"/>
              <a:gd name="connsiteY258" fmla="*/ 312337 h 2801858"/>
              <a:gd name="connsiteX259" fmla="*/ 5262190 w 6963476"/>
              <a:gd name="connsiteY259" fmla="*/ 290028 h 2801858"/>
              <a:gd name="connsiteX260" fmla="*/ 5274890 w 6963476"/>
              <a:gd name="connsiteY260" fmla="*/ 267718 h 2801858"/>
              <a:gd name="connsiteX261" fmla="*/ 4494747 w 6963476"/>
              <a:gd name="connsiteY261" fmla="*/ 263178 h 2801858"/>
              <a:gd name="connsiteX262" fmla="*/ 4635136 w 6963476"/>
              <a:gd name="connsiteY262" fmla="*/ 296547 h 2801858"/>
              <a:gd name="connsiteX263" fmla="*/ 4620465 w 6963476"/>
              <a:gd name="connsiteY263" fmla="*/ 343528 h 2801858"/>
              <a:gd name="connsiteX264" fmla="*/ 4564242 w 6963476"/>
              <a:gd name="connsiteY264" fmla="*/ 334332 h 2801858"/>
              <a:gd name="connsiteX265" fmla="*/ 4496905 w 6963476"/>
              <a:gd name="connsiteY265" fmla="*/ 290402 h 2801858"/>
              <a:gd name="connsiteX266" fmla="*/ 4467458 w 6963476"/>
              <a:gd name="connsiteY266" fmla="*/ 270513 h 2801858"/>
              <a:gd name="connsiteX267" fmla="*/ 4494747 w 6963476"/>
              <a:gd name="connsiteY267" fmla="*/ 263178 h 2801858"/>
              <a:gd name="connsiteX268" fmla="*/ 5047103 w 6963476"/>
              <a:gd name="connsiteY268" fmla="*/ 263081 h 2801858"/>
              <a:gd name="connsiteX269" fmla="*/ 5186177 w 6963476"/>
              <a:gd name="connsiteY269" fmla="*/ 282914 h 2801858"/>
              <a:gd name="connsiteX270" fmla="*/ 5217698 w 6963476"/>
              <a:gd name="connsiteY270" fmla="*/ 298125 h 2801858"/>
              <a:gd name="connsiteX271" fmla="*/ 5242606 w 6963476"/>
              <a:gd name="connsiteY271" fmla="*/ 310817 h 2801858"/>
              <a:gd name="connsiteX272" fmla="*/ 5183566 w 6963476"/>
              <a:gd name="connsiteY272" fmla="*/ 325352 h 2801858"/>
              <a:gd name="connsiteX273" fmla="*/ 5084391 w 6963476"/>
              <a:gd name="connsiteY273" fmla="*/ 322601 h 2801858"/>
              <a:gd name="connsiteX274" fmla="*/ 5041009 w 6963476"/>
              <a:gd name="connsiteY274" fmla="*/ 323359 h 2801858"/>
              <a:gd name="connsiteX275" fmla="*/ 4991762 w 6963476"/>
              <a:gd name="connsiteY275" fmla="*/ 336527 h 2801858"/>
              <a:gd name="connsiteX276" fmla="*/ 4912869 w 6963476"/>
              <a:gd name="connsiteY276" fmla="*/ 290234 h 2801858"/>
              <a:gd name="connsiteX277" fmla="*/ 5047103 w 6963476"/>
              <a:gd name="connsiteY277" fmla="*/ 263081 h 2801858"/>
              <a:gd name="connsiteX278" fmla="*/ 6297889 w 6963476"/>
              <a:gd name="connsiteY278" fmla="*/ 256974 h 2801858"/>
              <a:gd name="connsiteX279" fmla="*/ 6312366 w 6963476"/>
              <a:gd name="connsiteY279" fmla="*/ 257978 h 2801858"/>
              <a:gd name="connsiteX280" fmla="*/ 6347936 w 6963476"/>
              <a:gd name="connsiteY280" fmla="*/ 289728 h 2801858"/>
              <a:gd name="connsiteX281" fmla="*/ 6320110 w 6963476"/>
              <a:gd name="connsiteY281" fmla="*/ 279987 h 2801858"/>
              <a:gd name="connsiteX282" fmla="*/ 6297889 w 6963476"/>
              <a:gd name="connsiteY282" fmla="*/ 256974 h 2801858"/>
              <a:gd name="connsiteX283" fmla="*/ 4414396 w 6963476"/>
              <a:gd name="connsiteY283" fmla="*/ 254724 h 2801858"/>
              <a:gd name="connsiteX284" fmla="*/ 4425076 w 6963476"/>
              <a:gd name="connsiteY284" fmla="*/ 257740 h 2801858"/>
              <a:gd name="connsiteX285" fmla="*/ 4429670 w 6963476"/>
              <a:gd name="connsiteY285" fmla="*/ 291934 h 2801858"/>
              <a:gd name="connsiteX286" fmla="*/ 4410206 w 6963476"/>
              <a:gd name="connsiteY286" fmla="*/ 300006 h 2801858"/>
              <a:gd name="connsiteX287" fmla="*/ 4405612 w 6963476"/>
              <a:gd name="connsiteY287" fmla="*/ 265812 h 2801858"/>
              <a:gd name="connsiteX288" fmla="*/ 4414396 w 6963476"/>
              <a:gd name="connsiteY288" fmla="*/ 254724 h 2801858"/>
              <a:gd name="connsiteX289" fmla="*/ 5388907 w 6963476"/>
              <a:gd name="connsiteY289" fmla="*/ 252619 h 2801858"/>
              <a:gd name="connsiteX290" fmla="*/ 5431877 w 6963476"/>
              <a:gd name="connsiteY290" fmla="*/ 276590 h 2801858"/>
              <a:gd name="connsiteX291" fmla="*/ 5412827 w 6963476"/>
              <a:gd name="connsiteY291" fmla="*/ 315514 h 2801858"/>
              <a:gd name="connsiteX292" fmla="*/ 5371616 w 6963476"/>
              <a:gd name="connsiteY292" fmla="*/ 319785 h 2801858"/>
              <a:gd name="connsiteX293" fmla="*/ 5365067 w 6963476"/>
              <a:gd name="connsiteY293" fmla="*/ 253726 h 2801858"/>
              <a:gd name="connsiteX294" fmla="*/ 5388907 w 6963476"/>
              <a:gd name="connsiteY294" fmla="*/ 252619 h 2801858"/>
              <a:gd name="connsiteX295" fmla="*/ 5580055 w 6963476"/>
              <a:gd name="connsiteY295" fmla="*/ 245883 h 2801858"/>
              <a:gd name="connsiteX296" fmla="*/ 5643191 w 6963476"/>
              <a:gd name="connsiteY296" fmla="*/ 265564 h 2801858"/>
              <a:gd name="connsiteX297" fmla="*/ 5570166 w 6963476"/>
              <a:gd name="connsiteY297" fmla="*/ 283653 h 2801858"/>
              <a:gd name="connsiteX298" fmla="*/ 5499044 w 6963476"/>
              <a:gd name="connsiteY298" fmla="*/ 287291 h 2801858"/>
              <a:gd name="connsiteX299" fmla="*/ 5509319 w 6963476"/>
              <a:gd name="connsiteY299" fmla="*/ 269203 h 2801858"/>
              <a:gd name="connsiteX300" fmla="*/ 5580055 w 6963476"/>
              <a:gd name="connsiteY300" fmla="*/ 245883 h 2801858"/>
              <a:gd name="connsiteX301" fmla="*/ 4119941 w 6963476"/>
              <a:gd name="connsiteY301" fmla="*/ 245408 h 2801858"/>
              <a:gd name="connsiteX302" fmla="*/ 4131891 w 6963476"/>
              <a:gd name="connsiteY302" fmla="*/ 267718 h 2801858"/>
              <a:gd name="connsiteX303" fmla="*/ 4112091 w 6963476"/>
              <a:gd name="connsiteY303" fmla="*/ 290027 h 2801858"/>
              <a:gd name="connsiteX304" fmla="*/ 4100141 w 6963476"/>
              <a:gd name="connsiteY304" fmla="*/ 267718 h 2801858"/>
              <a:gd name="connsiteX305" fmla="*/ 4119941 w 6963476"/>
              <a:gd name="connsiteY305" fmla="*/ 245408 h 2801858"/>
              <a:gd name="connsiteX306" fmla="*/ 6073908 w 6963476"/>
              <a:gd name="connsiteY306" fmla="*/ 235977 h 2801858"/>
              <a:gd name="connsiteX307" fmla="*/ 6096177 w 6963476"/>
              <a:gd name="connsiteY307" fmla="*/ 236016 h 2801858"/>
              <a:gd name="connsiteX308" fmla="*/ 6113841 w 6963476"/>
              <a:gd name="connsiteY308" fmla="*/ 312338 h 2801858"/>
              <a:gd name="connsiteX309" fmla="*/ 6059037 w 6963476"/>
              <a:gd name="connsiteY309" fmla="*/ 249075 h 2801858"/>
              <a:gd name="connsiteX310" fmla="*/ 6073908 w 6963476"/>
              <a:gd name="connsiteY310" fmla="*/ 235977 h 2801858"/>
              <a:gd name="connsiteX311" fmla="*/ 4700858 w 6963476"/>
              <a:gd name="connsiteY311" fmla="*/ 235963 h 2801858"/>
              <a:gd name="connsiteX312" fmla="*/ 4719559 w 6963476"/>
              <a:gd name="connsiteY312" fmla="*/ 236016 h 2801858"/>
              <a:gd name="connsiteX313" fmla="*/ 4721273 w 6963476"/>
              <a:gd name="connsiteY313" fmla="*/ 301183 h 2801858"/>
              <a:gd name="connsiteX314" fmla="*/ 4689230 w 6963476"/>
              <a:gd name="connsiteY314" fmla="*/ 356957 h 2801858"/>
              <a:gd name="connsiteX315" fmla="*/ 4687516 w 6963476"/>
              <a:gd name="connsiteY315" fmla="*/ 249029 h 2801858"/>
              <a:gd name="connsiteX316" fmla="*/ 4700858 w 6963476"/>
              <a:gd name="connsiteY316" fmla="*/ 235963 h 2801858"/>
              <a:gd name="connsiteX317" fmla="*/ 4244470 w 6963476"/>
              <a:gd name="connsiteY317" fmla="*/ 219851 h 2801858"/>
              <a:gd name="connsiteX318" fmla="*/ 4258891 w 6963476"/>
              <a:gd name="connsiteY318" fmla="*/ 222839 h 2801858"/>
              <a:gd name="connsiteX319" fmla="*/ 4230101 w 6963476"/>
              <a:gd name="connsiteY319" fmla="*/ 256107 h 2801858"/>
              <a:gd name="connsiteX320" fmla="*/ 4190645 w 6963476"/>
              <a:gd name="connsiteY320" fmla="*/ 238872 h 2801858"/>
              <a:gd name="connsiteX321" fmla="*/ 4244470 w 6963476"/>
              <a:gd name="connsiteY321" fmla="*/ 219851 h 2801858"/>
              <a:gd name="connsiteX322" fmla="*/ 6265490 w 6963476"/>
              <a:gd name="connsiteY322" fmla="*/ 200789 h 2801858"/>
              <a:gd name="connsiteX323" fmla="*/ 6278190 w 6963476"/>
              <a:gd name="connsiteY323" fmla="*/ 223099 h 2801858"/>
              <a:gd name="connsiteX324" fmla="*/ 6265490 w 6963476"/>
              <a:gd name="connsiteY324" fmla="*/ 245408 h 2801858"/>
              <a:gd name="connsiteX325" fmla="*/ 6252790 w 6963476"/>
              <a:gd name="connsiteY325" fmla="*/ 223099 h 2801858"/>
              <a:gd name="connsiteX326" fmla="*/ 6265490 w 6963476"/>
              <a:gd name="connsiteY326" fmla="*/ 200789 h 2801858"/>
              <a:gd name="connsiteX327" fmla="*/ 5960690 w 6963476"/>
              <a:gd name="connsiteY327" fmla="*/ 200789 h 2801858"/>
              <a:gd name="connsiteX328" fmla="*/ 5973390 w 6963476"/>
              <a:gd name="connsiteY328" fmla="*/ 223099 h 2801858"/>
              <a:gd name="connsiteX329" fmla="*/ 5960690 w 6963476"/>
              <a:gd name="connsiteY329" fmla="*/ 245408 h 2801858"/>
              <a:gd name="connsiteX330" fmla="*/ 5947990 w 6963476"/>
              <a:gd name="connsiteY330" fmla="*/ 223099 h 2801858"/>
              <a:gd name="connsiteX331" fmla="*/ 5960690 w 6963476"/>
              <a:gd name="connsiteY331" fmla="*/ 200789 h 2801858"/>
              <a:gd name="connsiteX332" fmla="*/ 3681066 w 6963476"/>
              <a:gd name="connsiteY332" fmla="*/ 182616 h 2801858"/>
              <a:gd name="connsiteX333" fmla="*/ 3752773 w 6963476"/>
              <a:gd name="connsiteY333" fmla="*/ 200796 h 2801858"/>
              <a:gd name="connsiteX334" fmla="*/ 3805773 w 6963476"/>
              <a:gd name="connsiteY334" fmla="*/ 234116 h 2801858"/>
              <a:gd name="connsiteX335" fmla="*/ 3808987 w 6963476"/>
              <a:gd name="connsiteY335" fmla="*/ 280398 h 2801858"/>
              <a:gd name="connsiteX336" fmla="*/ 3762045 w 6963476"/>
              <a:gd name="connsiteY336" fmla="*/ 300320 h 2801858"/>
              <a:gd name="connsiteX337" fmla="*/ 3725520 w 6963476"/>
              <a:gd name="connsiteY337" fmla="*/ 312254 h 2801858"/>
              <a:gd name="connsiteX338" fmla="*/ 3689006 w 6963476"/>
              <a:gd name="connsiteY338" fmla="*/ 313856 h 2801858"/>
              <a:gd name="connsiteX339" fmla="*/ 3611191 w 6963476"/>
              <a:gd name="connsiteY339" fmla="*/ 368898 h 2801858"/>
              <a:gd name="connsiteX340" fmla="*/ 3642941 w 6963476"/>
              <a:gd name="connsiteY340" fmla="*/ 379267 h 2801858"/>
              <a:gd name="connsiteX341" fmla="*/ 3681791 w 6963476"/>
              <a:gd name="connsiteY341" fmla="*/ 356958 h 2801858"/>
              <a:gd name="connsiteX342" fmla="*/ 3712791 w 6963476"/>
              <a:gd name="connsiteY342" fmla="*/ 401577 h 2801858"/>
              <a:gd name="connsiteX343" fmla="*/ 3732591 w 6963476"/>
              <a:gd name="connsiteY343" fmla="*/ 446197 h 2801858"/>
              <a:gd name="connsiteX344" fmla="*/ 3744541 w 6963476"/>
              <a:gd name="connsiteY344" fmla="*/ 468507 h 2801858"/>
              <a:gd name="connsiteX345" fmla="*/ 3788991 w 6963476"/>
              <a:gd name="connsiteY345" fmla="*/ 490817 h 2801858"/>
              <a:gd name="connsiteX346" fmla="*/ 3834178 w 6963476"/>
              <a:gd name="connsiteY346" fmla="*/ 470601 h 2801858"/>
              <a:gd name="connsiteX347" fmla="*/ 3801833 w 6963476"/>
              <a:gd name="connsiteY347" fmla="*/ 461977 h 2801858"/>
              <a:gd name="connsiteX348" fmla="*/ 3768526 w 6963476"/>
              <a:gd name="connsiteY348" fmla="*/ 436611 h 2801858"/>
              <a:gd name="connsiteX349" fmla="*/ 3792520 w 6963476"/>
              <a:gd name="connsiteY349" fmla="*/ 397465 h 2801858"/>
              <a:gd name="connsiteX350" fmla="*/ 3827752 w 6963476"/>
              <a:gd name="connsiteY350" fmla="*/ 400353 h 2801858"/>
              <a:gd name="connsiteX351" fmla="*/ 3869993 w 6963476"/>
              <a:gd name="connsiteY351" fmla="*/ 409948 h 2801858"/>
              <a:gd name="connsiteX352" fmla="*/ 3858091 w 6963476"/>
              <a:gd name="connsiteY352" fmla="*/ 490817 h 2801858"/>
              <a:gd name="connsiteX353" fmla="*/ 3839791 w 6963476"/>
              <a:gd name="connsiteY353" fmla="*/ 513321 h 2801858"/>
              <a:gd name="connsiteX354" fmla="*/ 3900116 w 6963476"/>
              <a:gd name="connsiteY354" fmla="*/ 511150 h 2801858"/>
              <a:gd name="connsiteX355" fmla="*/ 4125541 w 6963476"/>
              <a:gd name="connsiteY355" fmla="*/ 479026 h 2801858"/>
              <a:gd name="connsiteX356" fmla="*/ 4438989 w 6963476"/>
              <a:gd name="connsiteY356" fmla="*/ 450893 h 2801858"/>
              <a:gd name="connsiteX357" fmla="*/ 4466896 w 6963476"/>
              <a:gd name="connsiteY357" fmla="*/ 464115 h 2801858"/>
              <a:gd name="connsiteX358" fmla="*/ 4578898 w 6963476"/>
              <a:gd name="connsiteY358" fmla="*/ 467669 h 2801858"/>
              <a:gd name="connsiteX359" fmla="*/ 5106616 w 6963476"/>
              <a:gd name="connsiteY359" fmla="*/ 419963 h 2801858"/>
              <a:gd name="connsiteX360" fmla="*/ 5147891 w 6963476"/>
              <a:gd name="connsiteY360" fmla="*/ 443595 h 2801858"/>
              <a:gd name="connsiteX361" fmla="*/ 5233613 w 6963476"/>
              <a:gd name="connsiteY361" fmla="*/ 442856 h 2801858"/>
              <a:gd name="connsiteX362" fmla="*/ 5375993 w 6963476"/>
              <a:gd name="connsiteY362" fmla="*/ 406398 h 2801858"/>
              <a:gd name="connsiteX363" fmla="*/ 5489376 w 6963476"/>
              <a:gd name="connsiteY363" fmla="*/ 365117 h 2801858"/>
              <a:gd name="connsiteX364" fmla="*/ 5507247 w 6963476"/>
              <a:gd name="connsiteY364" fmla="*/ 334648 h 2801858"/>
              <a:gd name="connsiteX365" fmla="*/ 5561849 w 6963476"/>
              <a:gd name="connsiteY365" fmla="*/ 349704 h 2801858"/>
              <a:gd name="connsiteX366" fmla="*/ 5553362 w 6963476"/>
              <a:gd name="connsiteY366" fmla="*/ 370445 h 2801858"/>
              <a:gd name="connsiteX367" fmla="*/ 5569416 w 6963476"/>
              <a:gd name="connsiteY367" fmla="*/ 388854 h 2801858"/>
              <a:gd name="connsiteX368" fmla="*/ 5624330 w 6963476"/>
              <a:gd name="connsiteY368" fmla="*/ 378730 h 2801858"/>
              <a:gd name="connsiteX369" fmla="*/ 5787005 w 6963476"/>
              <a:gd name="connsiteY369" fmla="*/ 354841 h 2801858"/>
              <a:gd name="connsiteX370" fmla="*/ 5960691 w 6963476"/>
              <a:gd name="connsiteY370" fmla="*/ 388516 h 2801858"/>
              <a:gd name="connsiteX371" fmla="*/ 5516191 w 6963476"/>
              <a:gd name="connsiteY371" fmla="*/ 471091 h 2801858"/>
              <a:gd name="connsiteX372" fmla="*/ 5274891 w 6963476"/>
              <a:gd name="connsiteY372" fmla="*/ 564179 h 2801858"/>
              <a:gd name="connsiteX373" fmla="*/ 5303466 w 6963476"/>
              <a:gd name="connsiteY373" fmla="*/ 555789 h 2801858"/>
              <a:gd name="connsiteX374" fmla="*/ 5528891 w 6963476"/>
              <a:gd name="connsiteY374" fmla="*/ 528935 h 2801858"/>
              <a:gd name="connsiteX375" fmla="*/ 6055931 w 6963476"/>
              <a:gd name="connsiteY375" fmla="*/ 576866 h 2801858"/>
              <a:gd name="connsiteX376" fmla="*/ 6078166 w 6963476"/>
              <a:gd name="connsiteY376" fmla="*/ 579445 h 2801858"/>
              <a:gd name="connsiteX377" fmla="*/ 6221537 w 6963476"/>
              <a:gd name="connsiteY377" fmla="*/ 581467 h 2801858"/>
              <a:gd name="connsiteX378" fmla="*/ 6128653 w 6963476"/>
              <a:gd name="connsiteY378" fmla="*/ 669359 h 2801858"/>
              <a:gd name="connsiteX379" fmla="*/ 5994198 w 6963476"/>
              <a:gd name="connsiteY379" fmla="*/ 725070 h 2801858"/>
              <a:gd name="connsiteX380" fmla="*/ 5982459 w 6963476"/>
              <a:gd name="connsiteY380" fmla="*/ 758535 h 2801858"/>
              <a:gd name="connsiteX381" fmla="*/ 5956173 w 6963476"/>
              <a:gd name="connsiteY381" fmla="*/ 791659 h 2801858"/>
              <a:gd name="connsiteX382" fmla="*/ 6079927 w 6963476"/>
              <a:gd name="connsiteY382" fmla="*/ 869877 h 2801858"/>
              <a:gd name="connsiteX383" fmla="*/ 6157541 w 6963476"/>
              <a:gd name="connsiteY383" fmla="*/ 868109 h 2801858"/>
              <a:gd name="connsiteX384" fmla="*/ 6272615 w 6963476"/>
              <a:gd name="connsiteY384" fmla="*/ 889146 h 2801858"/>
              <a:gd name="connsiteX385" fmla="*/ 6401705 w 6963476"/>
              <a:gd name="connsiteY385" fmla="*/ 922075 h 2801858"/>
              <a:gd name="connsiteX386" fmla="*/ 6415068 w 6963476"/>
              <a:gd name="connsiteY386" fmla="*/ 898110 h 2801858"/>
              <a:gd name="connsiteX387" fmla="*/ 6431659 w 6963476"/>
              <a:gd name="connsiteY387" fmla="*/ 888030 h 2801858"/>
              <a:gd name="connsiteX388" fmla="*/ 6423874 w 6963476"/>
              <a:gd name="connsiteY388" fmla="*/ 928769 h 2801858"/>
              <a:gd name="connsiteX389" fmla="*/ 6421596 w 6963476"/>
              <a:gd name="connsiteY389" fmla="*/ 963192 h 2801858"/>
              <a:gd name="connsiteX390" fmla="*/ 6429566 w 6963476"/>
              <a:gd name="connsiteY390" fmla="*/ 1017267 h 2801858"/>
              <a:gd name="connsiteX391" fmla="*/ 6440377 w 6963476"/>
              <a:gd name="connsiteY391" fmla="*/ 1048563 h 2801858"/>
              <a:gd name="connsiteX392" fmla="*/ 6472390 w 6963476"/>
              <a:gd name="connsiteY392" fmla="*/ 1019189 h 2801858"/>
              <a:gd name="connsiteX393" fmla="*/ 6616722 w 6963476"/>
              <a:gd name="connsiteY393" fmla="*/ 997104 h 2801858"/>
              <a:gd name="connsiteX394" fmla="*/ 6633596 w 6963476"/>
              <a:gd name="connsiteY394" fmla="*/ 981633 h 2801858"/>
              <a:gd name="connsiteX395" fmla="*/ 6652646 w 6963476"/>
              <a:gd name="connsiteY395" fmla="*/ 987211 h 2801858"/>
              <a:gd name="connsiteX396" fmla="*/ 6691572 w 6963476"/>
              <a:gd name="connsiteY396" fmla="*/ 1026253 h 2801858"/>
              <a:gd name="connsiteX397" fmla="*/ 6763271 w 6963476"/>
              <a:gd name="connsiteY397" fmla="*/ 1061970 h 2801858"/>
              <a:gd name="connsiteX398" fmla="*/ 6706513 w 6963476"/>
              <a:gd name="connsiteY398" fmla="*/ 1110326 h 2801858"/>
              <a:gd name="connsiteX399" fmla="*/ 6577203 w 6963476"/>
              <a:gd name="connsiteY399" fmla="*/ 1094716 h 2801858"/>
              <a:gd name="connsiteX400" fmla="*/ 6475041 w 6963476"/>
              <a:gd name="connsiteY400" fmla="*/ 1095440 h 2801858"/>
              <a:gd name="connsiteX401" fmla="*/ 6440672 w 6963476"/>
              <a:gd name="connsiteY401" fmla="*/ 1102211 h 2801858"/>
              <a:gd name="connsiteX402" fmla="*/ 6429456 w 6963476"/>
              <a:gd name="connsiteY402" fmla="*/ 1110914 h 2801858"/>
              <a:gd name="connsiteX403" fmla="*/ 6462608 w 6963476"/>
              <a:gd name="connsiteY403" fmla="*/ 1120583 h 2801858"/>
              <a:gd name="connsiteX404" fmla="*/ 6500441 w 6963476"/>
              <a:gd name="connsiteY404" fmla="*/ 1139719 h 2801858"/>
              <a:gd name="connsiteX405" fmla="*/ 6504884 w 6963476"/>
              <a:gd name="connsiteY405" fmla="*/ 1150054 h 2801858"/>
              <a:gd name="connsiteX406" fmla="*/ 6509139 w 6963476"/>
              <a:gd name="connsiteY406" fmla="*/ 1151959 h 2801858"/>
              <a:gd name="connsiteX407" fmla="*/ 6608391 w 6963476"/>
              <a:gd name="connsiteY407" fmla="*/ 1174907 h 2801858"/>
              <a:gd name="connsiteX408" fmla="*/ 6824291 w 6963476"/>
              <a:gd name="connsiteY408" fmla="*/ 1250692 h 2801858"/>
              <a:gd name="connsiteX409" fmla="*/ 6787883 w 6963476"/>
              <a:gd name="connsiteY409" fmla="*/ 1264260 h 2801858"/>
              <a:gd name="connsiteX410" fmla="*/ 6693908 w 6963476"/>
              <a:gd name="connsiteY410" fmla="*/ 1277323 h 2801858"/>
              <a:gd name="connsiteX411" fmla="*/ 6612872 w 6963476"/>
              <a:gd name="connsiteY411" fmla="*/ 1284643 h 2801858"/>
              <a:gd name="connsiteX412" fmla="*/ 6494204 w 6963476"/>
              <a:gd name="connsiteY412" fmla="*/ 1259695 h 2801858"/>
              <a:gd name="connsiteX413" fmla="*/ 6385146 w 6963476"/>
              <a:gd name="connsiteY413" fmla="*/ 1217271 h 2801858"/>
              <a:gd name="connsiteX414" fmla="*/ 6358959 w 6963476"/>
              <a:gd name="connsiteY414" fmla="*/ 1205631 h 2801858"/>
              <a:gd name="connsiteX415" fmla="*/ 6277486 w 6963476"/>
              <a:gd name="connsiteY415" fmla="*/ 1225402 h 2801858"/>
              <a:gd name="connsiteX416" fmla="*/ 6089212 w 6963476"/>
              <a:gd name="connsiteY416" fmla="*/ 1282640 h 2801858"/>
              <a:gd name="connsiteX417" fmla="*/ 6127312 w 6963476"/>
              <a:gd name="connsiteY417" fmla="*/ 1315724 h 2801858"/>
              <a:gd name="connsiteX418" fmla="*/ 6201991 w 6963476"/>
              <a:gd name="connsiteY418" fmla="*/ 1329099 h 2801858"/>
              <a:gd name="connsiteX419" fmla="*/ 6301265 w 6963476"/>
              <a:gd name="connsiteY419" fmla="*/ 1357083 h 2801858"/>
              <a:gd name="connsiteX420" fmla="*/ 6374095 w 6963476"/>
              <a:gd name="connsiteY420" fmla="*/ 1395461 h 2801858"/>
              <a:gd name="connsiteX421" fmla="*/ 6385946 w 6963476"/>
              <a:gd name="connsiteY421" fmla="*/ 1397524 h 2801858"/>
              <a:gd name="connsiteX422" fmla="*/ 6427180 w 6963476"/>
              <a:gd name="connsiteY422" fmla="*/ 1393668 h 2801858"/>
              <a:gd name="connsiteX423" fmla="*/ 6468455 w 6963476"/>
              <a:gd name="connsiteY423" fmla="*/ 1401662 h 2801858"/>
              <a:gd name="connsiteX424" fmla="*/ 6484566 w 6963476"/>
              <a:gd name="connsiteY424" fmla="*/ 1416675 h 2801858"/>
              <a:gd name="connsiteX425" fmla="*/ 6512450 w 6963476"/>
              <a:gd name="connsiteY425" fmla="*/ 1417322 h 2801858"/>
              <a:gd name="connsiteX426" fmla="*/ 6533316 w 6963476"/>
              <a:gd name="connsiteY426" fmla="*/ 1446943 h 2801858"/>
              <a:gd name="connsiteX427" fmla="*/ 6327631 w 6963476"/>
              <a:gd name="connsiteY427" fmla="*/ 1464221 h 2801858"/>
              <a:gd name="connsiteX428" fmla="*/ 6087691 w 6963476"/>
              <a:gd name="connsiteY428" fmla="*/ 1442108 h 2801858"/>
              <a:gd name="connsiteX429" fmla="*/ 5948808 w 6963476"/>
              <a:gd name="connsiteY429" fmla="*/ 1455622 h 2801858"/>
              <a:gd name="connsiteX430" fmla="*/ 6048721 w 6963476"/>
              <a:gd name="connsiteY430" fmla="*/ 1518339 h 2801858"/>
              <a:gd name="connsiteX431" fmla="*/ 6271841 w 6963476"/>
              <a:gd name="connsiteY431" fmla="*/ 1549617 h 2801858"/>
              <a:gd name="connsiteX432" fmla="*/ 6568708 w 6963476"/>
              <a:gd name="connsiteY432" fmla="*/ 1605313 h 2801858"/>
              <a:gd name="connsiteX433" fmla="*/ 6646001 w 6963476"/>
              <a:gd name="connsiteY433" fmla="*/ 1684052 h 2801858"/>
              <a:gd name="connsiteX434" fmla="*/ 6480901 w 6963476"/>
              <a:gd name="connsiteY434" fmla="*/ 1729619 h 2801858"/>
              <a:gd name="connsiteX435" fmla="*/ 6374273 w 6963476"/>
              <a:gd name="connsiteY435" fmla="*/ 1769857 h 2801858"/>
              <a:gd name="connsiteX436" fmla="*/ 6318760 w 6963476"/>
              <a:gd name="connsiteY436" fmla="*/ 1805241 h 2801858"/>
              <a:gd name="connsiteX437" fmla="*/ 6295898 w 6963476"/>
              <a:gd name="connsiteY437" fmla="*/ 1792889 h 2801858"/>
              <a:gd name="connsiteX438" fmla="*/ 6284736 w 6963476"/>
              <a:gd name="connsiteY438" fmla="*/ 1790365 h 2801858"/>
              <a:gd name="connsiteX439" fmla="*/ 6249616 w 6963476"/>
              <a:gd name="connsiteY439" fmla="*/ 1818518 h 2801858"/>
              <a:gd name="connsiteX440" fmla="*/ 6138491 w 6963476"/>
              <a:gd name="connsiteY440" fmla="*/ 1840778 h 2801858"/>
              <a:gd name="connsiteX441" fmla="*/ 6057567 w 6963476"/>
              <a:gd name="connsiteY441" fmla="*/ 1840515 h 2801858"/>
              <a:gd name="connsiteX442" fmla="*/ 5998292 w 6963476"/>
              <a:gd name="connsiteY442" fmla="*/ 1841618 h 2801858"/>
              <a:gd name="connsiteX443" fmla="*/ 5964987 w 6963476"/>
              <a:gd name="connsiteY443" fmla="*/ 1836040 h 2801858"/>
              <a:gd name="connsiteX444" fmla="*/ 5946817 w 6963476"/>
              <a:gd name="connsiteY444" fmla="*/ 1855232 h 2801858"/>
              <a:gd name="connsiteX445" fmla="*/ 5886808 w 6963476"/>
              <a:gd name="connsiteY445" fmla="*/ 1913793 h 2801858"/>
              <a:gd name="connsiteX446" fmla="*/ 5815148 w 6963476"/>
              <a:gd name="connsiteY446" fmla="*/ 1913946 h 2801858"/>
              <a:gd name="connsiteX447" fmla="*/ 5706691 w 6963476"/>
              <a:gd name="connsiteY447" fmla="*/ 1894160 h 2801858"/>
              <a:gd name="connsiteX448" fmla="*/ 5786066 w 6963476"/>
              <a:gd name="connsiteY448" fmla="*/ 1828244 h 2801858"/>
              <a:gd name="connsiteX449" fmla="*/ 5808291 w 6963476"/>
              <a:gd name="connsiteY449" fmla="*/ 1807798 h 2801858"/>
              <a:gd name="connsiteX450" fmla="*/ 5741622 w 6963476"/>
              <a:gd name="connsiteY450" fmla="*/ 1764349 h 2801858"/>
              <a:gd name="connsiteX451" fmla="*/ 5710931 w 6963476"/>
              <a:gd name="connsiteY451" fmla="*/ 1755052 h 2801858"/>
              <a:gd name="connsiteX452" fmla="*/ 5773675 w 6963476"/>
              <a:gd name="connsiteY452" fmla="*/ 1740168 h 2801858"/>
              <a:gd name="connsiteX453" fmla="*/ 5853579 w 6963476"/>
              <a:gd name="connsiteY453" fmla="*/ 1715476 h 2801858"/>
              <a:gd name="connsiteX454" fmla="*/ 5870474 w 6963476"/>
              <a:gd name="connsiteY454" fmla="*/ 1714113 h 2801858"/>
              <a:gd name="connsiteX455" fmla="*/ 6040966 w 6963476"/>
              <a:gd name="connsiteY455" fmla="*/ 1753281 h 2801858"/>
              <a:gd name="connsiteX456" fmla="*/ 6193096 w 6963476"/>
              <a:gd name="connsiteY456" fmla="*/ 1728607 h 2801858"/>
              <a:gd name="connsiteX457" fmla="*/ 6237429 w 6963476"/>
              <a:gd name="connsiteY457" fmla="*/ 1695381 h 2801858"/>
              <a:gd name="connsiteX458" fmla="*/ 6306644 w 6963476"/>
              <a:gd name="connsiteY458" fmla="*/ 1676799 h 2801858"/>
              <a:gd name="connsiteX459" fmla="*/ 6138491 w 6963476"/>
              <a:gd name="connsiteY459" fmla="*/ 1615350 h 2801858"/>
              <a:gd name="connsiteX460" fmla="*/ 5897191 w 6963476"/>
              <a:gd name="connsiteY460" fmla="*/ 1595906 h 2801858"/>
              <a:gd name="connsiteX461" fmla="*/ 5011080 w 6963476"/>
              <a:gd name="connsiteY461" fmla="*/ 1624547 h 2801858"/>
              <a:gd name="connsiteX462" fmla="*/ 4993074 w 6963476"/>
              <a:gd name="connsiteY462" fmla="*/ 1650928 h 2801858"/>
              <a:gd name="connsiteX463" fmla="*/ 4987525 w 6963476"/>
              <a:gd name="connsiteY463" fmla="*/ 1616817 h 2801858"/>
              <a:gd name="connsiteX464" fmla="*/ 4886051 w 6963476"/>
              <a:gd name="connsiteY464" fmla="*/ 1587171 h 2801858"/>
              <a:gd name="connsiteX465" fmla="*/ 4770843 w 6963476"/>
              <a:gd name="connsiteY465" fmla="*/ 1620399 h 2801858"/>
              <a:gd name="connsiteX466" fmla="*/ 4644755 w 6963476"/>
              <a:gd name="connsiteY466" fmla="*/ 1646888 h 2801858"/>
              <a:gd name="connsiteX467" fmla="*/ 4516301 w 6963476"/>
              <a:gd name="connsiteY467" fmla="*/ 1659812 h 2801858"/>
              <a:gd name="connsiteX468" fmla="*/ 4526146 w 6963476"/>
              <a:gd name="connsiteY468" fmla="*/ 1675369 h 2801858"/>
              <a:gd name="connsiteX469" fmla="*/ 4579566 w 6963476"/>
              <a:gd name="connsiteY469" fmla="*/ 1757833 h 2801858"/>
              <a:gd name="connsiteX470" fmla="*/ 4614491 w 6963476"/>
              <a:gd name="connsiteY470" fmla="*/ 1810679 h 2801858"/>
              <a:gd name="connsiteX471" fmla="*/ 4649424 w 6963476"/>
              <a:gd name="connsiteY471" fmla="*/ 1787862 h 2801858"/>
              <a:gd name="connsiteX472" fmla="*/ 4700437 w 6963476"/>
              <a:gd name="connsiteY472" fmla="*/ 1776840 h 2801858"/>
              <a:gd name="connsiteX473" fmla="*/ 4790671 w 6963476"/>
              <a:gd name="connsiteY473" fmla="*/ 1753793 h 2801858"/>
              <a:gd name="connsiteX474" fmla="*/ 4804991 w 6963476"/>
              <a:gd name="connsiteY474" fmla="*/ 1729013 h 2801858"/>
              <a:gd name="connsiteX475" fmla="*/ 4808409 w 6963476"/>
              <a:gd name="connsiteY475" fmla="*/ 1695548 h 2801858"/>
              <a:gd name="connsiteX476" fmla="*/ 4835819 w 6963476"/>
              <a:gd name="connsiteY476" fmla="*/ 1752814 h 2801858"/>
              <a:gd name="connsiteX477" fmla="*/ 4874057 w 6963476"/>
              <a:gd name="connsiteY477" fmla="*/ 1803162 h 2801858"/>
              <a:gd name="connsiteX478" fmla="*/ 4929611 w 6963476"/>
              <a:gd name="connsiteY478" fmla="*/ 1836778 h 2801858"/>
              <a:gd name="connsiteX479" fmla="*/ 4965775 w 6963476"/>
              <a:gd name="connsiteY479" fmla="*/ 1803890 h 2801858"/>
              <a:gd name="connsiteX480" fmla="*/ 4976441 w 6963476"/>
              <a:gd name="connsiteY480" fmla="*/ 1730467 h 2801858"/>
              <a:gd name="connsiteX481" fmla="*/ 5041823 w 6963476"/>
              <a:gd name="connsiteY481" fmla="*/ 1748018 h 2801858"/>
              <a:gd name="connsiteX482" fmla="*/ 5114376 w 6963476"/>
              <a:gd name="connsiteY482" fmla="*/ 1745187 h 2801858"/>
              <a:gd name="connsiteX483" fmla="*/ 5284794 w 6963476"/>
              <a:gd name="connsiteY483" fmla="*/ 1758891 h 2801858"/>
              <a:gd name="connsiteX484" fmla="*/ 5263648 w 6963476"/>
              <a:gd name="connsiteY484" fmla="*/ 1784788 h 2801858"/>
              <a:gd name="connsiteX485" fmla="*/ 5245261 w 6963476"/>
              <a:gd name="connsiteY485" fmla="*/ 1819912 h 2801858"/>
              <a:gd name="connsiteX486" fmla="*/ 5282962 w 6963476"/>
              <a:gd name="connsiteY486" fmla="*/ 1841797 h 2801858"/>
              <a:gd name="connsiteX487" fmla="*/ 5312991 w 6963476"/>
              <a:gd name="connsiteY487" fmla="*/ 1847427 h 2801858"/>
              <a:gd name="connsiteX488" fmla="*/ 5392171 w 6963476"/>
              <a:gd name="connsiteY488" fmla="*/ 1798439 h 2801858"/>
              <a:gd name="connsiteX489" fmla="*/ 5408046 w 6963476"/>
              <a:gd name="connsiteY489" fmla="*/ 1813214 h 2801858"/>
              <a:gd name="connsiteX490" fmla="*/ 5459022 w 6963476"/>
              <a:gd name="connsiteY490" fmla="*/ 1835524 h 2801858"/>
              <a:gd name="connsiteX491" fmla="*/ 5493966 w 6963476"/>
              <a:gd name="connsiteY491" fmla="*/ 1767391 h 2801858"/>
              <a:gd name="connsiteX492" fmla="*/ 5556849 w 6963476"/>
              <a:gd name="connsiteY492" fmla="*/ 1722694 h 2801858"/>
              <a:gd name="connsiteX493" fmla="*/ 5628826 w 6963476"/>
              <a:gd name="connsiteY493" fmla="*/ 1777156 h 2801858"/>
              <a:gd name="connsiteX494" fmla="*/ 5632111 w 6963476"/>
              <a:gd name="connsiteY494" fmla="*/ 1796283 h 2801858"/>
              <a:gd name="connsiteX495" fmla="*/ 5630491 w 6963476"/>
              <a:gd name="connsiteY495" fmla="*/ 1807097 h 2801858"/>
              <a:gd name="connsiteX496" fmla="*/ 5608266 w 6963476"/>
              <a:gd name="connsiteY496" fmla="*/ 1840221 h 2801858"/>
              <a:gd name="connsiteX497" fmla="*/ 5605091 w 6963476"/>
              <a:gd name="connsiteY497" fmla="*/ 1817467 h 2801858"/>
              <a:gd name="connsiteX498" fmla="*/ 5579691 w 6963476"/>
              <a:gd name="connsiteY498" fmla="*/ 1807097 h 2801858"/>
              <a:gd name="connsiteX499" fmla="*/ 5554291 w 6963476"/>
              <a:gd name="connsiteY499" fmla="*/ 1861238 h 2801858"/>
              <a:gd name="connsiteX500" fmla="*/ 5519366 w 6963476"/>
              <a:gd name="connsiteY500" fmla="*/ 1892159 h 2801858"/>
              <a:gd name="connsiteX501" fmla="*/ 5109778 w 6963476"/>
              <a:gd name="connsiteY501" fmla="*/ 1929816 h 2801858"/>
              <a:gd name="connsiteX502" fmla="*/ 5079420 w 6963476"/>
              <a:gd name="connsiteY502" fmla="*/ 1927644 h 2801858"/>
              <a:gd name="connsiteX503" fmla="*/ 5072370 w 6963476"/>
              <a:gd name="connsiteY503" fmla="*/ 1871798 h 2801858"/>
              <a:gd name="connsiteX504" fmla="*/ 5065788 w 6963476"/>
              <a:gd name="connsiteY504" fmla="*/ 1829407 h 2801858"/>
              <a:gd name="connsiteX505" fmla="*/ 5046291 w 6963476"/>
              <a:gd name="connsiteY505" fmla="*/ 1862087 h 2801858"/>
              <a:gd name="connsiteX506" fmla="*/ 4987148 w 6963476"/>
              <a:gd name="connsiteY506" fmla="*/ 1917376 h 2801858"/>
              <a:gd name="connsiteX507" fmla="*/ 4907722 w 6963476"/>
              <a:gd name="connsiteY507" fmla="*/ 1918271 h 2801858"/>
              <a:gd name="connsiteX508" fmla="*/ 4821109 w 6963476"/>
              <a:gd name="connsiteY508" fmla="*/ 1921563 h 2801858"/>
              <a:gd name="connsiteX509" fmla="*/ 4746292 w 6963476"/>
              <a:gd name="connsiteY509" fmla="*/ 1913440 h 2801858"/>
              <a:gd name="connsiteX510" fmla="*/ 4672874 w 6963476"/>
              <a:gd name="connsiteY510" fmla="*/ 1898134 h 2801858"/>
              <a:gd name="connsiteX511" fmla="*/ 4646087 w 6963476"/>
              <a:gd name="connsiteY511" fmla="*/ 1896774 h 2801858"/>
              <a:gd name="connsiteX512" fmla="*/ 4620377 w 6963476"/>
              <a:gd name="connsiteY512" fmla="*/ 1910265 h 2801858"/>
              <a:gd name="connsiteX513" fmla="*/ 4598735 w 6963476"/>
              <a:gd name="connsiteY513" fmla="*/ 1923597 h 2801858"/>
              <a:gd name="connsiteX514" fmla="*/ 4553464 w 6963476"/>
              <a:gd name="connsiteY514" fmla="*/ 1923504 h 2801858"/>
              <a:gd name="connsiteX515" fmla="*/ 4512891 w 6963476"/>
              <a:gd name="connsiteY515" fmla="*/ 1916741 h 2801858"/>
              <a:gd name="connsiteX516" fmla="*/ 4338266 w 6963476"/>
              <a:gd name="connsiteY516" fmla="*/ 1925557 h 2801858"/>
              <a:gd name="connsiteX517" fmla="*/ 4106491 w 6963476"/>
              <a:gd name="connsiteY517" fmla="*/ 1935412 h 2801858"/>
              <a:gd name="connsiteX518" fmla="*/ 4058716 w 6963476"/>
              <a:gd name="connsiteY518" fmla="*/ 2014676 h 2801858"/>
              <a:gd name="connsiteX519" fmla="*/ 4049191 w 6963476"/>
              <a:gd name="connsiteY519" fmla="*/ 2074815 h 2801858"/>
              <a:gd name="connsiteX520" fmla="*/ 4030291 w 6963476"/>
              <a:gd name="connsiteY520" fmla="*/ 2054925 h 2801858"/>
              <a:gd name="connsiteX521" fmla="*/ 3940043 w 6963476"/>
              <a:gd name="connsiteY521" fmla="*/ 2031464 h 2801858"/>
              <a:gd name="connsiteX522" fmla="*/ 3911006 w 6963476"/>
              <a:gd name="connsiteY522" fmla="*/ 1981938 h 2801858"/>
              <a:gd name="connsiteX523" fmla="*/ 3905427 w 6963476"/>
              <a:gd name="connsiteY523" fmla="*/ 1959089 h 2801858"/>
              <a:gd name="connsiteX524" fmla="*/ 3870502 w 6963476"/>
              <a:gd name="connsiteY524" fmla="*/ 1985576 h 2801858"/>
              <a:gd name="connsiteX525" fmla="*/ 3852491 w 6963476"/>
              <a:gd name="connsiteY525" fmla="*/ 2027594 h 2801858"/>
              <a:gd name="connsiteX526" fmla="*/ 3776567 w 6963476"/>
              <a:gd name="connsiteY526" fmla="*/ 2059258 h 2801858"/>
              <a:gd name="connsiteX527" fmla="*/ 3728120 w 6963476"/>
              <a:gd name="connsiteY527" fmla="*/ 2036402 h 2801858"/>
              <a:gd name="connsiteX528" fmla="*/ 3658816 w 6963476"/>
              <a:gd name="connsiteY528" fmla="*/ 2069679 h 2801858"/>
              <a:gd name="connsiteX529" fmla="*/ 3611191 w 6963476"/>
              <a:gd name="connsiteY529" fmla="*/ 2050384 h 2801858"/>
              <a:gd name="connsiteX530" fmla="*/ 3579732 w 6963476"/>
              <a:gd name="connsiteY530" fmla="*/ 2029370 h 2801858"/>
              <a:gd name="connsiteX531" fmla="*/ 3525373 w 6963476"/>
              <a:gd name="connsiteY531" fmla="*/ 2073554 h 2801858"/>
              <a:gd name="connsiteX532" fmla="*/ 3467198 w 6963476"/>
              <a:gd name="connsiteY532" fmla="*/ 2060548 h 2801858"/>
              <a:gd name="connsiteX533" fmla="*/ 3438720 w 6963476"/>
              <a:gd name="connsiteY533" fmla="*/ 2044251 h 2801858"/>
              <a:gd name="connsiteX534" fmla="*/ 3354478 w 6963476"/>
              <a:gd name="connsiteY534" fmla="*/ 2070065 h 2801858"/>
              <a:gd name="connsiteX535" fmla="*/ 3219277 w 6963476"/>
              <a:gd name="connsiteY535" fmla="*/ 2095204 h 2801858"/>
              <a:gd name="connsiteX536" fmla="*/ 3036976 w 6963476"/>
              <a:gd name="connsiteY536" fmla="*/ 2143672 h 2801858"/>
              <a:gd name="connsiteX537" fmla="*/ 2911679 w 6963476"/>
              <a:gd name="connsiteY537" fmla="*/ 2224504 h 2801858"/>
              <a:gd name="connsiteX538" fmla="*/ 2868241 w 6963476"/>
              <a:gd name="connsiteY538" fmla="*/ 2230984 h 2801858"/>
              <a:gd name="connsiteX539" fmla="*/ 2837530 w 6963476"/>
              <a:gd name="connsiteY539" fmla="*/ 2186365 h 2801858"/>
              <a:gd name="connsiteX540" fmla="*/ 2734891 w 6963476"/>
              <a:gd name="connsiteY540" fmla="*/ 2266631 h 2801858"/>
              <a:gd name="connsiteX541" fmla="*/ 2715841 w 6963476"/>
              <a:gd name="connsiteY541" fmla="*/ 2297914 h 2801858"/>
              <a:gd name="connsiteX542" fmla="*/ 2696791 w 6963476"/>
              <a:gd name="connsiteY542" fmla="*/ 2275604 h 2801858"/>
              <a:gd name="connsiteX543" fmla="*/ 2654837 w 6963476"/>
              <a:gd name="connsiteY543" fmla="*/ 2283376 h 2801858"/>
              <a:gd name="connsiteX544" fmla="*/ 2548704 w 6963476"/>
              <a:gd name="connsiteY544" fmla="*/ 2328253 h 2801858"/>
              <a:gd name="connsiteX545" fmla="*/ 2396476 w 6963476"/>
              <a:gd name="connsiteY545" fmla="*/ 2365940 h 2801858"/>
              <a:gd name="connsiteX546" fmla="*/ 2313926 w 6963476"/>
              <a:gd name="connsiteY546" fmla="*/ 2385704 h 2801858"/>
              <a:gd name="connsiteX547" fmla="*/ 2074491 w 6963476"/>
              <a:gd name="connsiteY547" fmla="*/ 2456157 h 2801858"/>
              <a:gd name="connsiteX548" fmla="*/ 1966541 w 6963476"/>
              <a:gd name="connsiteY548" fmla="*/ 2487820 h 2801858"/>
              <a:gd name="connsiteX549" fmla="*/ 1463748 w 6963476"/>
              <a:gd name="connsiteY549" fmla="*/ 2730614 h 2801858"/>
              <a:gd name="connsiteX550" fmla="*/ 1393917 w 6963476"/>
              <a:gd name="connsiteY550" fmla="*/ 2766421 h 2801858"/>
              <a:gd name="connsiteX551" fmla="*/ 1329392 w 6963476"/>
              <a:gd name="connsiteY551" fmla="*/ 2790166 h 2801858"/>
              <a:gd name="connsiteX552" fmla="*/ 1236490 w 6963476"/>
              <a:gd name="connsiteY552" fmla="*/ 2779450 h 2801858"/>
              <a:gd name="connsiteX553" fmla="*/ 1126161 w 6963476"/>
              <a:gd name="connsiteY553" fmla="*/ 2746946 h 2801858"/>
              <a:gd name="connsiteX554" fmla="*/ 1061036 w 6963476"/>
              <a:gd name="connsiteY554" fmla="*/ 2735719 h 2801858"/>
              <a:gd name="connsiteX555" fmla="*/ 814016 w 6963476"/>
              <a:gd name="connsiteY555" fmla="*/ 2682660 h 2801858"/>
              <a:gd name="connsiteX556" fmla="*/ 779091 w 6963476"/>
              <a:gd name="connsiteY556" fmla="*/ 2666924 h 2801858"/>
              <a:gd name="connsiteX557" fmla="*/ 732784 w 6963476"/>
              <a:gd name="connsiteY557" fmla="*/ 2622267 h 2801858"/>
              <a:gd name="connsiteX558" fmla="*/ 626691 w 6963476"/>
              <a:gd name="connsiteY558" fmla="*/ 2518446 h 2801858"/>
              <a:gd name="connsiteX559" fmla="*/ 648916 w 6963476"/>
              <a:gd name="connsiteY559" fmla="*/ 2485404 h 2801858"/>
              <a:gd name="connsiteX560" fmla="*/ 623456 w 6963476"/>
              <a:gd name="connsiteY560" fmla="*/ 2435207 h 2801858"/>
              <a:gd name="connsiteX561" fmla="*/ 574607 w 6963476"/>
              <a:gd name="connsiteY561" fmla="*/ 2368385 h 2801858"/>
              <a:gd name="connsiteX562" fmla="*/ 532381 w 6963476"/>
              <a:gd name="connsiteY562" fmla="*/ 2308320 h 2801858"/>
              <a:gd name="connsiteX563" fmla="*/ 475934 w 6963476"/>
              <a:gd name="connsiteY563" fmla="*/ 2245618 h 2801858"/>
              <a:gd name="connsiteX564" fmla="*/ 427166 w 6963476"/>
              <a:gd name="connsiteY564" fmla="*/ 2198333 h 2801858"/>
              <a:gd name="connsiteX565" fmla="*/ 200424 w 6963476"/>
              <a:gd name="connsiteY565" fmla="*/ 2003364 h 2801858"/>
              <a:gd name="connsiteX566" fmla="*/ 225901 w 6963476"/>
              <a:gd name="connsiteY566" fmla="*/ 1976838 h 2801858"/>
              <a:gd name="connsiteX567" fmla="*/ 251618 w 6963476"/>
              <a:gd name="connsiteY567" fmla="*/ 2003626 h 2801858"/>
              <a:gd name="connsiteX568" fmla="*/ 243359 w 6963476"/>
              <a:gd name="connsiteY568" fmla="*/ 1971890 h 2801858"/>
              <a:gd name="connsiteX569" fmla="*/ 251000 w 6963476"/>
              <a:gd name="connsiteY569" fmla="*/ 1941598 h 2801858"/>
              <a:gd name="connsiteX570" fmla="*/ 173957 w 6963476"/>
              <a:gd name="connsiteY570" fmla="*/ 1808299 h 2801858"/>
              <a:gd name="connsiteX571" fmla="*/ 55191 w 6963476"/>
              <a:gd name="connsiteY571" fmla="*/ 1590890 h 2801858"/>
              <a:gd name="connsiteX572" fmla="*/ 82546 w 6963476"/>
              <a:gd name="connsiteY572" fmla="*/ 1600845 h 2801858"/>
              <a:gd name="connsiteX573" fmla="*/ 111121 w 6963476"/>
              <a:gd name="connsiteY573" fmla="*/ 1646667 h 2801858"/>
              <a:gd name="connsiteX574" fmla="*/ 105991 w 6963476"/>
              <a:gd name="connsiteY574" fmla="*/ 1595154 h 2801858"/>
              <a:gd name="connsiteX575" fmla="*/ 123588 w 6963476"/>
              <a:gd name="connsiteY575" fmla="*/ 1547899 h 2801858"/>
              <a:gd name="connsiteX576" fmla="*/ 162963 w 6963476"/>
              <a:gd name="connsiteY576" fmla="*/ 1464641 h 2801858"/>
              <a:gd name="connsiteX577" fmla="*/ 152672 w 6963476"/>
              <a:gd name="connsiteY577" fmla="*/ 1392197 h 2801858"/>
              <a:gd name="connsiteX578" fmla="*/ 139100 w 6963476"/>
              <a:gd name="connsiteY578" fmla="*/ 1360900 h 2801858"/>
              <a:gd name="connsiteX579" fmla="*/ 118691 w 6963476"/>
              <a:gd name="connsiteY579" fmla="*/ 1327436 h 2801858"/>
              <a:gd name="connsiteX580" fmla="*/ 71066 w 6963476"/>
              <a:gd name="connsiteY580" fmla="*/ 1282475 h 2801858"/>
              <a:gd name="connsiteX581" fmla="*/ 4391 w 6963476"/>
              <a:gd name="connsiteY581" fmla="*/ 1247233 h 2801858"/>
              <a:gd name="connsiteX582" fmla="*/ 113896 w 6963476"/>
              <a:gd name="connsiteY582" fmla="*/ 1270758 h 2801858"/>
              <a:gd name="connsiteX583" fmla="*/ 127878 w 6963476"/>
              <a:gd name="connsiteY583" fmla="*/ 1222759 h 2801858"/>
              <a:gd name="connsiteX584" fmla="*/ 100923 w 6963476"/>
              <a:gd name="connsiteY584" fmla="*/ 1132565 h 2801858"/>
              <a:gd name="connsiteX585" fmla="*/ 126248 w 6963476"/>
              <a:gd name="connsiteY585" fmla="*/ 1126988 h 2801858"/>
              <a:gd name="connsiteX586" fmla="*/ 188541 w 6963476"/>
              <a:gd name="connsiteY586" fmla="*/ 1182422 h 2801858"/>
              <a:gd name="connsiteX587" fmla="*/ 233601 w 6963476"/>
              <a:gd name="connsiteY587" fmla="*/ 1227041 h 2801858"/>
              <a:gd name="connsiteX588" fmla="*/ 263977 w 6963476"/>
              <a:gd name="connsiteY588" fmla="*/ 1135631 h 2801858"/>
              <a:gd name="connsiteX589" fmla="*/ 276636 w 6963476"/>
              <a:gd name="connsiteY589" fmla="*/ 1101794 h 2801858"/>
              <a:gd name="connsiteX590" fmla="*/ 296491 w 6963476"/>
              <a:gd name="connsiteY590" fmla="*/ 1046175 h 2801858"/>
              <a:gd name="connsiteX591" fmla="*/ 344842 w 6963476"/>
              <a:gd name="connsiteY591" fmla="*/ 1030875 h 2801858"/>
              <a:gd name="connsiteX592" fmla="*/ 381853 w 6963476"/>
              <a:gd name="connsiteY592" fmla="*/ 1019720 h 2801858"/>
              <a:gd name="connsiteX593" fmla="*/ 381870 w 6963476"/>
              <a:gd name="connsiteY593" fmla="*/ 981633 h 2801858"/>
              <a:gd name="connsiteX594" fmla="*/ 344344 w 6963476"/>
              <a:gd name="connsiteY594" fmla="*/ 937013 h 2801858"/>
              <a:gd name="connsiteX595" fmla="*/ 315026 w 6963476"/>
              <a:gd name="connsiteY595" fmla="*/ 892394 h 2801858"/>
              <a:gd name="connsiteX596" fmla="*/ 287408 w 6963476"/>
              <a:gd name="connsiteY596" fmla="*/ 800179 h 2801858"/>
              <a:gd name="connsiteX597" fmla="*/ 280616 w 6963476"/>
              <a:gd name="connsiteY597" fmla="*/ 770399 h 2801858"/>
              <a:gd name="connsiteX598" fmla="*/ 258391 w 6963476"/>
              <a:gd name="connsiteY598" fmla="*/ 758535 h 2801858"/>
              <a:gd name="connsiteX599" fmla="*/ 353341 w 6963476"/>
              <a:gd name="connsiteY599" fmla="*/ 757683 h 2801858"/>
              <a:gd name="connsiteX600" fmla="*/ 382666 w 6963476"/>
              <a:gd name="connsiteY600" fmla="*/ 749477 h 2801858"/>
              <a:gd name="connsiteX601" fmla="*/ 496516 w 6963476"/>
              <a:gd name="connsiteY601" fmla="*/ 715090 h 2801858"/>
              <a:gd name="connsiteX602" fmla="*/ 588591 w 6963476"/>
              <a:gd name="connsiteY602" fmla="*/ 710363 h 2801858"/>
              <a:gd name="connsiteX603" fmla="*/ 588591 w 6963476"/>
              <a:gd name="connsiteY603" fmla="*/ 645210 h 2801858"/>
              <a:gd name="connsiteX604" fmla="*/ 630410 w 6963476"/>
              <a:gd name="connsiteY604" fmla="*/ 612087 h 2801858"/>
              <a:gd name="connsiteX605" fmla="*/ 653542 w 6963476"/>
              <a:gd name="connsiteY605" fmla="*/ 613932 h 2801858"/>
              <a:gd name="connsiteX606" fmla="*/ 753691 w 6963476"/>
              <a:gd name="connsiteY606" fmla="*/ 573375 h 2801858"/>
              <a:gd name="connsiteX607" fmla="*/ 879198 w 6963476"/>
              <a:gd name="connsiteY607" fmla="*/ 556854 h 2801858"/>
              <a:gd name="connsiteX608" fmla="*/ 931711 w 6963476"/>
              <a:gd name="connsiteY608" fmla="*/ 575120 h 2801858"/>
              <a:gd name="connsiteX609" fmla="*/ 1022104 w 6963476"/>
              <a:gd name="connsiteY609" fmla="*/ 555218 h 2801858"/>
              <a:gd name="connsiteX610" fmla="*/ 1109291 w 6963476"/>
              <a:gd name="connsiteY610" fmla="*/ 508972 h 2801858"/>
              <a:gd name="connsiteX611" fmla="*/ 1141041 w 6963476"/>
              <a:gd name="connsiteY611" fmla="*/ 490262 h 2801858"/>
              <a:gd name="connsiteX612" fmla="*/ 1236291 w 6963476"/>
              <a:gd name="connsiteY612" fmla="*/ 457280 h 2801858"/>
              <a:gd name="connsiteX613" fmla="*/ 1417596 w 6963476"/>
              <a:gd name="connsiteY613" fmla="*/ 400353 h 2801858"/>
              <a:gd name="connsiteX614" fmla="*/ 1737464 w 6963476"/>
              <a:gd name="connsiteY614" fmla="*/ 311568 h 2801858"/>
              <a:gd name="connsiteX615" fmla="*/ 1833783 w 6963476"/>
              <a:gd name="connsiteY615" fmla="*/ 300540 h 2801858"/>
              <a:gd name="connsiteX616" fmla="*/ 2054655 w 6963476"/>
              <a:gd name="connsiteY616" fmla="*/ 223780 h 2801858"/>
              <a:gd name="connsiteX617" fmla="*/ 2209807 w 6963476"/>
              <a:gd name="connsiteY617" fmla="*/ 193618 h 2801858"/>
              <a:gd name="connsiteX618" fmla="*/ 2258218 w 6963476"/>
              <a:gd name="connsiteY618" fmla="*/ 187403 h 2801858"/>
              <a:gd name="connsiteX619" fmla="*/ 2268166 w 6963476"/>
              <a:gd name="connsiteY619" fmla="*/ 242501 h 2801858"/>
              <a:gd name="connsiteX620" fmla="*/ 2176091 w 6963476"/>
              <a:gd name="connsiteY620" fmla="*/ 292510 h 2801858"/>
              <a:gd name="connsiteX621" fmla="*/ 2211016 w 6963476"/>
              <a:gd name="connsiteY621" fmla="*/ 293288 h 2801858"/>
              <a:gd name="connsiteX622" fmla="*/ 2715841 w 6963476"/>
              <a:gd name="connsiteY622" fmla="*/ 234331 h 2801858"/>
              <a:gd name="connsiteX623" fmla="*/ 3204791 w 6963476"/>
              <a:gd name="connsiteY623" fmla="*/ 248600 h 2801858"/>
              <a:gd name="connsiteX624" fmla="*/ 3318110 w 6963476"/>
              <a:gd name="connsiteY624" fmla="*/ 222285 h 2801858"/>
              <a:gd name="connsiteX625" fmla="*/ 3458791 w 6963476"/>
              <a:gd name="connsiteY625" fmla="*/ 227460 h 2801858"/>
              <a:gd name="connsiteX626" fmla="*/ 3484191 w 6963476"/>
              <a:gd name="connsiteY626" fmla="*/ 245408 h 2801858"/>
              <a:gd name="connsiteX627" fmla="*/ 3509591 w 6963476"/>
              <a:gd name="connsiteY627" fmla="*/ 223099 h 2801858"/>
              <a:gd name="connsiteX628" fmla="*/ 3533933 w 6963476"/>
              <a:gd name="connsiteY628" fmla="*/ 200789 h 2801858"/>
              <a:gd name="connsiteX629" fmla="*/ 3557745 w 6963476"/>
              <a:gd name="connsiteY629" fmla="*/ 217521 h 2801858"/>
              <a:gd name="connsiteX630" fmla="*/ 3580091 w 6963476"/>
              <a:gd name="connsiteY630" fmla="*/ 218052 h 2801858"/>
              <a:gd name="connsiteX631" fmla="*/ 3620747 w 6963476"/>
              <a:gd name="connsiteY631" fmla="*/ 227773 h 2801858"/>
              <a:gd name="connsiteX632" fmla="*/ 3640734 w 6963476"/>
              <a:gd name="connsiteY632" fmla="*/ 219522 h 2801858"/>
              <a:gd name="connsiteX633" fmla="*/ 3681066 w 6963476"/>
              <a:gd name="connsiteY633" fmla="*/ 182616 h 2801858"/>
              <a:gd name="connsiteX634" fmla="*/ 4004662 w 6963476"/>
              <a:gd name="connsiteY634" fmla="*/ 166877 h 2801858"/>
              <a:gd name="connsiteX635" fmla="*/ 3999502 w 6963476"/>
              <a:gd name="connsiteY635" fmla="*/ 188118 h 2801858"/>
              <a:gd name="connsiteX636" fmla="*/ 4018552 w 6963476"/>
              <a:gd name="connsiteY636" fmla="*/ 215665 h 2801858"/>
              <a:gd name="connsiteX637" fmla="*/ 4027059 w 6963476"/>
              <a:gd name="connsiteY637" fmla="*/ 297171 h 2801858"/>
              <a:gd name="connsiteX638" fmla="*/ 3997126 w 6963476"/>
              <a:gd name="connsiteY638" fmla="*/ 280439 h 2801858"/>
              <a:gd name="connsiteX639" fmla="*/ 3966791 w 6963476"/>
              <a:gd name="connsiteY639" fmla="*/ 278874 h 2801858"/>
              <a:gd name="connsiteX640" fmla="*/ 3935041 w 6963476"/>
              <a:gd name="connsiteY640" fmla="*/ 312338 h 2801858"/>
              <a:gd name="connsiteX641" fmla="*/ 3903291 w 6963476"/>
              <a:gd name="connsiteY641" fmla="*/ 289050 h 2801858"/>
              <a:gd name="connsiteX642" fmla="*/ 3851433 w 6963476"/>
              <a:gd name="connsiteY642" fmla="*/ 259208 h 2801858"/>
              <a:gd name="connsiteX643" fmla="*/ 3844024 w 6963476"/>
              <a:gd name="connsiteY643" fmla="*/ 236249 h 2801858"/>
              <a:gd name="connsiteX644" fmla="*/ 3911758 w 6963476"/>
              <a:gd name="connsiteY644" fmla="*/ 217061 h 2801858"/>
              <a:gd name="connsiteX645" fmla="*/ 3979491 w 6963476"/>
              <a:gd name="connsiteY645" fmla="*/ 203911 h 2801858"/>
              <a:gd name="connsiteX646" fmla="*/ 3995366 w 6963476"/>
              <a:gd name="connsiteY646" fmla="*/ 167665 h 2801858"/>
              <a:gd name="connsiteX647" fmla="*/ 4004662 w 6963476"/>
              <a:gd name="connsiteY647" fmla="*/ 166877 h 2801858"/>
              <a:gd name="connsiteX648" fmla="*/ 6705493 w 6963476"/>
              <a:gd name="connsiteY648" fmla="*/ 125162 h 2801858"/>
              <a:gd name="connsiteX649" fmla="*/ 6777417 w 6963476"/>
              <a:gd name="connsiteY649" fmla="*/ 141646 h 2801858"/>
              <a:gd name="connsiteX650" fmla="*/ 6721918 w 6963476"/>
              <a:gd name="connsiteY650" fmla="*/ 197442 h 2801858"/>
              <a:gd name="connsiteX651" fmla="*/ 6664294 w 6963476"/>
              <a:gd name="connsiteY651" fmla="*/ 158825 h 2801858"/>
              <a:gd name="connsiteX652" fmla="*/ 6705493 w 6963476"/>
              <a:gd name="connsiteY652" fmla="*/ 125162 h 2801858"/>
              <a:gd name="connsiteX653" fmla="*/ 2563174 w 6963476"/>
              <a:gd name="connsiteY653" fmla="*/ 122022 h 2801858"/>
              <a:gd name="connsiteX654" fmla="*/ 2615689 w 6963476"/>
              <a:gd name="connsiteY654" fmla="*/ 140121 h 2801858"/>
              <a:gd name="connsiteX655" fmla="*/ 2606833 w 6963476"/>
              <a:gd name="connsiteY655" fmla="*/ 146721 h 2801858"/>
              <a:gd name="connsiteX656" fmla="*/ 2563441 w 6963476"/>
              <a:gd name="connsiteY656" fmla="*/ 148666 h 2801858"/>
              <a:gd name="connsiteX657" fmla="*/ 2468191 w 6963476"/>
              <a:gd name="connsiteY657" fmla="*/ 178540 h 2801858"/>
              <a:gd name="connsiteX658" fmla="*/ 2356316 w 6963476"/>
              <a:gd name="connsiteY658" fmla="*/ 210060 h 2801858"/>
              <a:gd name="connsiteX659" fmla="*/ 2322676 w 6963476"/>
              <a:gd name="connsiteY659" fmla="*/ 199267 h 2801858"/>
              <a:gd name="connsiteX660" fmla="*/ 2348419 w 6963476"/>
              <a:gd name="connsiteY660" fmla="*/ 187139 h 2801858"/>
              <a:gd name="connsiteX661" fmla="*/ 2371642 w 6963476"/>
              <a:gd name="connsiteY661" fmla="*/ 182169 h 2801858"/>
              <a:gd name="connsiteX662" fmla="*/ 2422811 w 6963476"/>
              <a:gd name="connsiteY662" fmla="*/ 160139 h 2801858"/>
              <a:gd name="connsiteX663" fmla="*/ 2495654 w 6963476"/>
              <a:gd name="connsiteY663" fmla="*/ 136884 h 2801858"/>
              <a:gd name="connsiteX664" fmla="*/ 2563174 w 6963476"/>
              <a:gd name="connsiteY664" fmla="*/ 122022 h 2801858"/>
              <a:gd name="connsiteX665" fmla="*/ 5937406 w 6963476"/>
              <a:gd name="connsiteY665" fmla="*/ 104913 h 2801858"/>
              <a:gd name="connsiteX666" fmla="*/ 6004262 w 6963476"/>
              <a:gd name="connsiteY666" fmla="*/ 136357 h 2801858"/>
              <a:gd name="connsiteX667" fmla="*/ 5937716 w 6963476"/>
              <a:gd name="connsiteY667" fmla="*/ 144304 h 2801858"/>
              <a:gd name="connsiteX668" fmla="*/ 5906232 w 6963476"/>
              <a:gd name="connsiteY668" fmla="*/ 114579 h 2801858"/>
              <a:gd name="connsiteX669" fmla="*/ 5937406 w 6963476"/>
              <a:gd name="connsiteY669" fmla="*/ 104913 h 2801858"/>
              <a:gd name="connsiteX670" fmla="*/ 4885750 w 6963476"/>
              <a:gd name="connsiteY670" fmla="*/ 89239 h 2801858"/>
              <a:gd name="connsiteX671" fmla="*/ 4899557 w 6963476"/>
              <a:gd name="connsiteY671" fmla="*/ 113494 h 2801858"/>
              <a:gd name="connsiteX672" fmla="*/ 4877218 w 6963476"/>
              <a:gd name="connsiteY672" fmla="*/ 113494 h 2801858"/>
              <a:gd name="connsiteX673" fmla="*/ 4885750 w 6963476"/>
              <a:gd name="connsiteY673" fmla="*/ 89239 h 2801858"/>
              <a:gd name="connsiteX674" fmla="*/ 2792791 w 6963476"/>
              <a:gd name="connsiteY674" fmla="*/ 89239 h 2801858"/>
              <a:gd name="connsiteX675" fmla="*/ 2804741 w 6963476"/>
              <a:gd name="connsiteY675" fmla="*/ 111549 h 2801858"/>
              <a:gd name="connsiteX676" fmla="*/ 2784941 w 6963476"/>
              <a:gd name="connsiteY676" fmla="*/ 133858 h 2801858"/>
              <a:gd name="connsiteX677" fmla="*/ 2772991 w 6963476"/>
              <a:gd name="connsiteY677" fmla="*/ 111549 h 2801858"/>
              <a:gd name="connsiteX678" fmla="*/ 2792791 w 6963476"/>
              <a:gd name="connsiteY678" fmla="*/ 89239 h 2801858"/>
              <a:gd name="connsiteX679" fmla="*/ 2712666 w 6963476"/>
              <a:gd name="connsiteY679" fmla="*/ 89239 h 2801858"/>
              <a:gd name="connsiteX680" fmla="*/ 2692621 w 6963476"/>
              <a:gd name="connsiteY680" fmla="*/ 140988 h 2801858"/>
              <a:gd name="connsiteX681" fmla="*/ 2679858 w 6963476"/>
              <a:gd name="connsiteY681" fmla="*/ 104113 h 2801858"/>
              <a:gd name="connsiteX682" fmla="*/ 2712666 w 6963476"/>
              <a:gd name="connsiteY682" fmla="*/ 89239 h 2801858"/>
              <a:gd name="connsiteX683" fmla="*/ 2861891 w 6963476"/>
              <a:gd name="connsiteY683" fmla="*/ 71322 h 2801858"/>
              <a:gd name="connsiteX684" fmla="*/ 2872387 w 6963476"/>
              <a:gd name="connsiteY684" fmla="*/ 119026 h 2801858"/>
              <a:gd name="connsiteX685" fmla="*/ 2823791 w 6963476"/>
              <a:gd name="connsiteY685" fmla="*/ 87569 h 2801858"/>
              <a:gd name="connsiteX686" fmla="*/ 2861891 w 6963476"/>
              <a:gd name="connsiteY686" fmla="*/ 71322 h 2801858"/>
              <a:gd name="connsiteX687" fmla="*/ 5050036 w 6963476"/>
              <a:gd name="connsiteY687" fmla="*/ 69128 h 2801858"/>
              <a:gd name="connsiteX688" fmla="*/ 5056024 w 6963476"/>
              <a:gd name="connsiteY688" fmla="*/ 84762 h 2801858"/>
              <a:gd name="connsiteX689" fmla="*/ 5046599 w 6963476"/>
              <a:gd name="connsiteY689" fmla="*/ 111549 h 2801858"/>
              <a:gd name="connsiteX690" fmla="*/ 5041515 w 6963476"/>
              <a:gd name="connsiteY690" fmla="*/ 84762 h 2801858"/>
              <a:gd name="connsiteX691" fmla="*/ 5050036 w 6963476"/>
              <a:gd name="connsiteY691" fmla="*/ 69128 h 2801858"/>
              <a:gd name="connsiteX692" fmla="*/ 2988891 w 6963476"/>
              <a:gd name="connsiteY692" fmla="*/ 44620 h 2801858"/>
              <a:gd name="connsiteX693" fmla="*/ 3001591 w 6963476"/>
              <a:gd name="connsiteY693" fmla="*/ 66930 h 2801858"/>
              <a:gd name="connsiteX694" fmla="*/ 2988891 w 6963476"/>
              <a:gd name="connsiteY694" fmla="*/ 89239 h 2801858"/>
              <a:gd name="connsiteX695" fmla="*/ 2976191 w 6963476"/>
              <a:gd name="connsiteY695" fmla="*/ 66930 h 2801858"/>
              <a:gd name="connsiteX696" fmla="*/ 2988891 w 6963476"/>
              <a:gd name="connsiteY696" fmla="*/ 44620 h 2801858"/>
              <a:gd name="connsiteX697" fmla="*/ 5342471 w 6963476"/>
              <a:gd name="connsiteY697" fmla="*/ 29577 h 2801858"/>
              <a:gd name="connsiteX698" fmla="*/ 5355064 w 6963476"/>
              <a:gd name="connsiteY698" fmla="*/ 42675 h 2801858"/>
              <a:gd name="connsiteX699" fmla="*/ 5346532 w 6963476"/>
              <a:gd name="connsiteY699" fmla="*/ 66929 h 2801858"/>
              <a:gd name="connsiteX700" fmla="*/ 5332725 w 6963476"/>
              <a:gd name="connsiteY700" fmla="*/ 42675 h 2801858"/>
              <a:gd name="connsiteX701" fmla="*/ 5342471 w 6963476"/>
              <a:gd name="connsiteY701" fmla="*/ 29577 h 2801858"/>
              <a:gd name="connsiteX702" fmla="*/ 5216757 w 6963476"/>
              <a:gd name="connsiteY702" fmla="*/ 22698 h 2801858"/>
              <a:gd name="connsiteX703" fmla="*/ 5262191 w 6963476"/>
              <a:gd name="connsiteY703" fmla="*/ 44620 h 2801858"/>
              <a:gd name="connsiteX704" fmla="*/ 5190224 w 6963476"/>
              <a:gd name="connsiteY704" fmla="*/ 64699 h 2801858"/>
              <a:gd name="connsiteX705" fmla="*/ 5170116 w 6963476"/>
              <a:gd name="connsiteY705" fmla="*/ 39042 h 2801858"/>
              <a:gd name="connsiteX706" fmla="*/ 5216757 w 6963476"/>
              <a:gd name="connsiteY706" fmla="*/ 22698 h 2801858"/>
              <a:gd name="connsiteX707" fmla="*/ 3253051 w 6963476"/>
              <a:gd name="connsiteY707" fmla="*/ 22310 h 2801858"/>
              <a:gd name="connsiteX708" fmla="*/ 3268291 w 6963476"/>
              <a:gd name="connsiteY708" fmla="*/ 49082 h 2801858"/>
              <a:gd name="connsiteX709" fmla="*/ 3253051 w 6963476"/>
              <a:gd name="connsiteY709" fmla="*/ 49082 h 2801858"/>
              <a:gd name="connsiteX710" fmla="*/ 3253051 w 6963476"/>
              <a:gd name="connsiteY710" fmla="*/ 22310 h 2801858"/>
              <a:gd name="connsiteX711" fmla="*/ 3153991 w 6963476"/>
              <a:gd name="connsiteY711" fmla="*/ 22310 h 2801858"/>
              <a:gd name="connsiteX712" fmla="*/ 3166691 w 6963476"/>
              <a:gd name="connsiteY712" fmla="*/ 44620 h 2801858"/>
              <a:gd name="connsiteX713" fmla="*/ 3153991 w 6963476"/>
              <a:gd name="connsiteY713" fmla="*/ 66929 h 2801858"/>
              <a:gd name="connsiteX714" fmla="*/ 3141291 w 6963476"/>
              <a:gd name="connsiteY714" fmla="*/ 44620 h 2801858"/>
              <a:gd name="connsiteX715" fmla="*/ 3153991 w 6963476"/>
              <a:gd name="connsiteY715" fmla="*/ 22310 h 2801858"/>
              <a:gd name="connsiteX716" fmla="*/ 3385696 w 6963476"/>
              <a:gd name="connsiteY716" fmla="*/ 9316 h 2801858"/>
              <a:gd name="connsiteX717" fmla="*/ 3396376 w 6963476"/>
              <a:gd name="connsiteY717" fmla="*/ 12332 h 2801858"/>
              <a:gd name="connsiteX718" fmla="*/ 3400970 w 6963476"/>
              <a:gd name="connsiteY718" fmla="*/ 46526 h 2801858"/>
              <a:gd name="connsiteX719" fmla="*/ 3381506 w 6963476"/>
              <a:gd name="connsiteY719" fmla="*/ 54598 h 2801858"/>
              <a:gd name="connsiteX720" fmla="*/ 3376912 w 6963476"/>
              <a:gd name="connsiteY720" fmla="*/ 20404 h 2801858"/>
              <a:gd name="connsiteX721" fmla="*/ 3385696 w 6963476"/>
              <a:gd name="connsiteY721" fmla="*/ 9316 h 2801858"/>
              <a:gd name="connsiteX722" fmla="*/ 5020890 w 6963476"/>
              <a:gd name="connsiteY722" fmla="*/ 0 h 2801858"/>
              <a:gd name="connsiteX723" fmla="*/ 5033590 w 6963476"/>
              <a:gd name="connsiteY723" fmla="*/ 22310 h 2801858"/>
              <a:gd name="connsiteX724" fmla="*/ 5020890 w 6963476"/>
              <a:gd name="connsiteY724" fmla="*/ 44619 h 2801858"/>
              <a:gd name="connsiteX725" fmla="*/ 5008190 w 6963476"/>
              <a:gd name="connsiteY725" fmla="*/ 22310 h 2801858"/>
              <a:gd name="connsiteX726" fmla="*/ 5020890 w 6963476"/>
              <a:gd name="connsiteY726" fmla="*/ 0 h 2801858"/>
              <a:gd name="connsiteX727" fmla="*/ 3687391 w 6963476"/>
              <a:gd name="connsiteY727" fmla="*/ 0 h 2801858"/>
              <a:gd name="connsiteX728" fmla="*/ 3712791 w 6963476"/>
              <a:gd name="connsiteY728" fmla="*/ 22310 h 2801858"/>
              <a:gd name="connsiteX729" fmla="*/ 3687391 w 6963476"/>
              <a:gd name="connsiteY729" fmla="*/ 44619 h 2801858"/>
              <a:gd name="connsiteX730" fmla="*/ 3661991 w 6963476"/>
              <a:gd name="connsiteY730" fmla="*/ 22310 h 2801858"/>
              <a:gd name="connsiteX731" fmla="*/ 3687391 w 6963476"/>
              <a:gd name="connsiteY731" fmla="*/ 0 h 280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Lst>
            <a:rect l="l" t="t" r="r" b="b"/>
            <a:pathLst>
              <a:path w="6963476" h="2801858">
                <a:moveTo>
                  <a:pt x="3007877" y="2199802"/>
                </a:moveTo>
                <a:cubicBezTo>
                  <a:pt x="3014121" y="2198739"/>
                  <a:pt x="3021831" y="2199840"/>
                  <a:pt x="3029499" y="2203363"/>
                </a:cubicBezTo>
                <a:cubicBezTo>
                  <a:pt x="3056355" y="2215700"/>
                  <a:pt x="3056237" y="2216341"/>
                  <a:pt x="3026311" y="2220787"/>
                </a:cubicBezTo>
                <a:cubicBezTo>
                  <a:pt x="3009222" y="2223324"/>
                  <a:pt x="2993719" y="2225964"/>
                  <a:pt x="2991859" y="2226651"/>
                </a:cubicBezTo>
                <a:cubicBezTo>
                  <a:pt x="2989999" y="2227339"/>
                  <a:pt x="2991433" y="2219498"/>
                  <a:pt x="2995046" y="2209228"/>
                </a:cubicBezTo>
                <a:cubicBezTo>
                  <a:pt x="2996853" y="2204092"/>
                  <a:pt x="3001632" y="2200865"/>
                  <a:pt x="3007877" y="2199802"/>
                </a:cubicBezTo>
                <a:close/>
                <a:moveTo>
                  <a:pt x="3191742" y="2155488"/>
                </a:moveTo>
                <a:cubicBezTo>
                  <a:pt x="3239319" y="2164730"/>
                  <a:pt x="3238890" y="2165274"/>
                  <a:pt x="3144466" y="2215335"/>
                </a:cubicBezTo>
                <a:cubicBezTo>
                  <a:pt x="3113648" y="2231673"/>
                  <a:pt x="3105922" y="2203048"/>
                  <a:pt x="3131766" y="2168280"/>
                </a:cubicBezTo>
                <a:cubicBezTo>
                  <a:pt x="3140497" y="2156533"/>
                  <a:pt x="3167486" y="2150776"/>
                  <a:pt x="3191742" y="2155488"/>
                </a:cubicBezTo>
                <a:close/>
                <a:moveTo>
                  <a:pt x="4707138" y="1965464"/>
                </a:moveTo>
                <a:cubicBezTo>
                  <a:pt x="4709354" y="1965464"/>
                  <a:pt x="4711147" y="1970676"/>
                  <a:pt x="4713125" y="1981098"/>
                </a:cubicBezTo>
                <a:cubicBezTo>
                  <a:pt x="4715920" y="1995831"/>
                  <a:pt x="4711679" y="2007885"/>
                  <a:pt x="4703700" y="2007885"/>
                </a:cubicBezTo>
                <a:cubicBezTo>
                  <a:pt x="4695645" y="2007885"/>
                  <a:pt x="4693384" y="1995970"/>
                  <a:pt x="4698616" y="1981098"/>
                </a:cubicBezTo>
                <a:cubicBezTo>
                  <a:pt x="4702283" y="1970676"/>
                  <a:pt x="4704922" y="1965464"/>
                  <a:pt x="4707138" y="1965464"/>
                </a:cubicBezTo>
                <a:close/>
                <a:moveTo>
                  <a:pt x="4247513" y="1964550"/>
                </a:moveTo>
                <a:cubicBezTo>
                  <a:pt x="4254442" y="1964730"/>
                  <a:pt x="4258891" y="1975474"/>
                  <a:pt x="4258891" y="1996731"/>
                </a:cubicBezTo>
                <a:cubicBezTo>
                  <a:pt x="4258891" y="2015135"/>
                  <a:pt x="4263177" y="2026039"/>
                  <a:pt x="4268416" y="2020959"/>
                </a:cubicBezTo>
                <a:cubicBezTo>
                  <a:pt x="4273655" y="2015878"/>
                  <a:pt x="4265110" y="2025036"/>
                  <a:pt x="4249427" y="2041310"/>
                </a:cubicBezTo>
                <a:cubicBezTo>
                  <a:pt x="4216449" y="2075531"/>
                  <a:pt x="4197805" y="2045383"/>
                  <a:pt x="4221253" y="1995754"/>
                </a:cubicBezTo>
                <a:cubicBezTo>
                  <a:pt x="4231174" y="1974755"/>
                  <a:pt x="4240583" y="1964370"/>
                  <a:pt x="4247513" y="1964550"/>
                </a:cubicBezTo>
                <a:close/>
                <a:moveTo>
                  <a:pt x="4761291" y="1963266"/>
                </a:moveTo>
                <a:cubicBezTo>
                  <a:pt x="4772180" y="1963266"/>
                  <a:pt x="4777558" y="1973306"/>
                  <a:pt x="4773241" y="1985576"/>
                </a:cubicBezTo>
                <a:cubicBezTo>
                  <a:pt x="4768924" y="1997846"/>
                  <a:pt x="4760014" y="2007885"/>
                  <a:pt x="4753441" y="2007885"/>
                </a:cubicBezTo>
                <a:cubicBezTo>
                  <a:pt x="4746869" y="2007885"/>
                  <a:pt x="4741491" y="1997846"/>
                  <a:pt x="4741491" y="1985576"/>
                </a:cubicBezTo>
                <a:cubicBezTo>
                  <a:pt x="4741491" y="1973306"/>
                  <a:pt x="4750401" y="1963266"/>
                  <a:pt x="4761291" y="1963266"/>
                </a:cubicBezTo>
                <a:close/>
                <a:moveTo>
                  <a:pt x="4611951" y="1963266"/>
                </a:moveTo>
                <a:cubicBezTo>
                  <a:pt x="4620333" y="1963266"/>
                  <a:pt x="4627191" y="1975314"/>
                  <a:pt x="4627191" y="1990038"/>
                </a:cubicBezTo>
                <a:cubicBezTo>
                  <a:pt x="4627191" y="2010860"/>
                  <a:pt x="4623804" y="2010860"/>
                  <a:pt x="4611951" y="1990038"/>
                </a:cubicBezTo>
                <a:cubicBezTo>
                  <a:pt x="4600098" y="1969216"/>
                  <a:pt x="4600098" y="1963266"/>
                  <a:pt x="4611951" y="1963266"/>
                </a:cubicBezTo>
                <a:close/>
                <a:moveTo>
                  <a:pt x="4532691" y="1963266"/>
                </a:moveTo>
                <a:cubicBezTo>
                  <a:pt x="4551471" y="1963266"/>
                  <a:pt x="4561823" y="1972838"/>
                  <a:pt x="4557213" y="1985940"/>
                </a:cubicBezTo>
                <a:cubicBezTo>
                  <a:pt x="4552826" y="1998410"/>
                  <a:pt x="4543916" y="2002837"/>
                  <a:pt x="4537414" y="1995779"/>
                </a:cubicBezTo>
                <a:cubicBezTo>
                  <a:pt x="4530911" y="1988719"/>
                  <a:pt x="4525591" y="1994168"/>
                  <a:pt x="4525591" y="2007886"/>
                </a:cubicBezTo>
                <a:cubicBezTo>
                  <a:pt x="4525591" y="2021604"/>
                  <a:pt x="4519876" y="2026624"/>
                  <a:pt x="4512891" y="2019041"/>
                </a:cubicBezTo>
                <a:cubicBezTo>
                  <a:pt x="4505906" y="2011457"/>
                  <a:pt x="4500191" y="1995805"/>
                  <a:pt x="4500191" y="1984259"/>
                </a:cubicBezTo>
                <a:cubicBezTo>
                  <a:pt x="4500191" y="1972714"/>
                  <a:pt x="4514816" y="1963266"/>
                  <a:pt x="4532691" y="1963266"/>
                </a:cubicBezTo>
                <a:close/>
                <a:moveTo>
                  <a:pt x="4382462" y="1949991"/>
                </a:moveTo>
                <a:cubicBezTo>
                  <a:pt x="4392611" y="1950884"/>
                  <a:pt x="4398724" y="1958411"/>
                  <a:pt x="4396087" y="1972159"/>
                </a:cubicBezTo>
                <a:cubicBezTo>
                  <a:pt x="4391199" y="1997639"/>
                  <a:pt x="4322391" y="2029236"/>
                  <a:pt x="4322391" y="2006001"/>
                </a:cubicBezTo>
                <a:cubicBezTo>
                  <a:pt x="4322391" y="1996475"/>
                  <a:pt x="4332392" y="1979208"/>
                  <a:pt x="4344616" y="1967633"/>
                </a:cubicBezTo>
                <a:cubicBezTo>
                  <a:pt x="4358126" y="1954841"/>
                  <a:pt x="4372312" y="1949099"/>
                  <a:pt x="4382462" y="1949991"/>
                </a:cubicBezTo>
                <a:close/>
                <a:moveTo>
                  <a:pt x="5658517" y="1874467"/>
                </a:moveTo>
                <a:cubicBezTo>
                  <a:pt x="5677044" y="1875629"/>
                  <a:pt x="5693991" y="1882445"/>
                  <a:pt x="5693991" y="1893950"/>
                </a:cubicBezTo>
                <a:cubicBezTo>
                  <a:pt x="5693991" y="1918116"/>
                  <a:pt x="5662633" y="1940956"/>
                  <a:pt x="5629452" y="1940956"/>
                </a:cubicBezTo>
                <a:cubicBezTo>
                  <a:pt x="5605050" y="1940956"/>
                  <a:pt x="5597675" y="1916801"/>
                  <a:pt x="5613558" y="1888901"/>
                </a:cubicBezTo>
                <a:cubicBezTo>
                  <a:pt x="5619881" y="1877794"/>
                  <a:pt x="5639989" y="1873304"/>
                  <a:pt x="5658517" y="1874467"/>
                </a:cubicBezTo>
                <a:close/>
                <a:moveTo>
                  <a:pt x="6557590" y="1717858"/>
                </a:moveTo>
                <a:cubicBezTo>
                  <a:pt x="6564575" y="1717858"/>
                  <a:pt x="6570290" y="1727898"/>
                  <a:pt x="6570290" y="1740168"/>
                </a:cubicBezTo>
                <a:cubicBezTo>
                  <a:pt x="6570290" y="1752438"/>
                  <a:pt x="6564575" y="1762477"/>
                  <a:pt x="6557590" y="1762477"/>
                </a:cubicBezTo>
                <a:cubicBezTo>
                  <a:pt x="6550605" y="1762477"/>
                  <a:pt x="6544890" y="1752438"/>
                  <a:pt x="6544890" y="1740168"/>
                </a:cubicBezTo>
                <a:cubicBezTo>
                  <a:pt x="6544890" y="1727898"/>
                  <a:pt x="6550605" y="1717858"/>
                  <a:pt x="6557590" y="1717858"/>
                </a:cubicBezTo>
                <a:close/>
                <a:moveTo>
                  <a:pt x="5332040" y="1717858"/>
                </a:moveTo>
                <a:cubicBezTo>
                  <a:pt x="5351795" y="1717858"/>
                  <a:pt x="5363790" y="1730501"/>
                  <a:pt x="5363790" y="1751323"/>
                </a:cubicBezTo>
                <a:cubicBezTo>
                  <a:pt x="5363790" y="1772145"/>
                  <a:pt x="5351795" y="1784787"/>
                  <a:pt x="5332040" y="1784787"/>
                </a:cubicBezTo>
                <a:cubicBezTo>
                  <a:pt x="5312285" y="1784787"/>
                  <a:pt x="5300290" y="1772145"/>
                  <a:pt x="5300290" y="1751323"/>
                </a:cubicBezTo>
                <a:cubicBezTo>
                  <a:pt x="5300290" y="1730501"/>
                  <a:pt x="5312285" y="1717858"/>
                  <a:pt x="5332040" y="1717858"/>
                </a:cubicBezTo>
                <a:close/>
                <a:moveTo>
                  <a:pt x="6690191" y="1561689"/>
                </a:moveTo>
                <a:cubicBezTo>
                  <a:pt x="6701081" y="1561689"/>
                  <a:pt x="6709991" y="1571729"/>
                  <a:pt x="6709991" y="1583999"/>
                </a:cubicBezTo>
                <a:cubicBezTo>
                  <a:pt x="6709991" y="1596269"/>
                  <a:pt x="6704613" y="1606308"/>
                  <a:pt x="6698041" y="1606308"/>
                </a:cubicBezTo>
                <a:cubicBezTo>
                  <a:pt x="6691468" y="1606308"/>
                  <a:pt x="6682558" y="1596269"/>
                  <a:pt x="6678241" y="1583999"/>
                </a:cubicBezTo>
                <a:cubicBezTo>
                  <a:pt x="6673924" y="1571729"/>
                  <a:pt x="6679301" y="1561689"/>
                  <a:pt x="6690191" y="1561689"/>
                </a:cubicBezTo>
                <a:close/>
                <a:moveTo>
                  <a:pt x="6781130" y="1438503"/>
                </a:moveTo>
                <a:cubicBezTo>
                  <a:pt x="6784008" y="1438396"/>
                  <a:pt x="6790159" y="1439366"/>
                  <a:pt x="6798890" y="1441437"/>
                </a:cubicBezTo>
                <a:lnTo>
                  <a:pt x="6798971" y="1441447"/>
                </a:lnTo>
                <a:lnTo>
                  <a:pt x="6795159" y="1444479"/>
                </a:lnTo>
                <a:cubicBezTo>
                  <a:pt x="6791706" y="1445030"/>
                  <a:pt x="6787380" y="1444255"/>
                  <a:pt x="6783015" y="1442024"/>
                </a:cubicBezTo>
                <a:cubicBezTo>
                  <a:pt x="6778649" y="1439791"/>
                  <a:pt x="6778253" y="1438609"/>
                  <a:pt x="6781130" y="1438503"/>
                </a:cubicBezTo>
                <a:close/>
                <a:moveTo>
                  <a:pt x="6808038" y="1434211"/>
                </a:moveTo>
                <a:cubicBezTo>
                  <a:pt x="6810915" y="1434105"/>
                  <a:pt x="6814447" y="1435493"/>
                  <a:pt x="6817940" y="1438400"/>
                </a:cubicBezTo>
                <a:cubicBezTo>
                  <a:pt x="6821433" y="1441306"/>
                  <a:pt x="6821036" y="1443101"/>
                  <a:pt x="6817583" y="1443652"/>
                </a:cubicBezTo>
                <a:lnTo>
                  <a:pt x="6798971" y="1441447"/>
                </a:lnTo>
                <a:lnTo>
                  <a:pt x="6802065" y="1438985"/>
                </a:lnTo>
                <a:cubicBezTo>
                  <a:pt x="6802938" y="1435917"/>
                  <a:pt x="6805160" y="1434317"/>
                  <a:pt x="6808038" y="1434211"/>
                </a:cubicBezTo>
                <a:close/>
                <a:moveTo>
                  <a:pt x="6605684" y="1428218"/>
                </a:moveTo>
                <a:lnTo>
                  <a:pt x="6613682" y="1430249"/>
                </a:lnTo>
                <a:cubicBezTo>
                  <a:pt x="6613973" y="1430915"/>
                  <a:pt x="6611380" y="1430283"/>
                  <a:pt x="6606968" y="1428731"/>
                </a:cubicBezTo>
                <a:close/>
                <a:moveTo>
                  <a:pt x="6576065" y="1416440"/>
                </a:moveTo>
                <a:cubicBezTo>
                  <a:pt x="6577791" y="1416879"/>
                  <a:pt x="6582355" y="1418662"/>
                  <a:pt x="6589340" y="1421683"/>
                </a:cubicBezTo>
                <a:lnTo>
                  <a:pt x="6605684" y="1428218"/>
                </a:lnTo>
                <a:lnTo>
                  <a:pt x="6604157" y="1427830"/>
                </a:lnTo>
                <a:cubicBezTo>
                  <a:pt x="6599500" y="1427830"/>
                  <a:pt x="6588546" y="1423974"/>
                  <a:pt x="6579815" y="1419263"/>
                </a:cubicBezTo>
                <a:cubicBezTo>
                  <a:pt x="6575449" y="1416907"/>
                  <a:pt x="6574338" y="1416001"/>
                  <a:pt x="6576065" y="1416440"/>
                </a:cubicBezTo>
                <a:close/>
                <a:moveTo>
                  <a:pt x="6650570" y="1412787"/>
                </a:moveTo>
                <a:cubicBezTo>
                  <a:pt x="6654144" y="1412786"/>
                  <a:pt x="6658193" y="1417153"/>
                  <a:pt x="6663164" y="1425885"/>
                </a:cubicBezTo>
                <a:cubicBezTo>
                  <a:pt x="6673106" y="1443352"/>
                  <a:pt x="6670718" y="1450139"/>
                  <a:pt x="6654632" y="1450139"/>
                </a:cubicBezTo>
                <a:cubicBezTo>
                  <a:pt x="6641779" y="1450139"/>
                  <a:pt x="6635916" y="1439840"/>
                  <a:pt x="6640825" y="1425885"/>
                </a:cubicBezTo>
                <a:cubicBezTo>
                  <a:pt x="6643897" y="1417153"/>
                  <a:pt x="6646996" y="1412786"/>
                  <a:pt x="6650570" y="1412787"/>
                </a:cubicBezTo>
                <a:close/>
                <a:moveTo>
                  <a:pt x="6471011" y="1167863"/>
                </a:moveTo>
                <a:lnTo>
                  <a:pt x="6464766" y="1169853"/>
                </a:lnTo>
                <a:lnTo>
                  <a:pt x="6444679" y="1171429"/>
                </a:lnTo>
                <a:lnTo>
                  <a:pt x="6468112" y="1173439"/>
                </a:lnTo>
                <a:close/>
                <a:moveTo>
                  <a:pt x="6405075" y="1134248"/>
                </a:moveTo>
                <a:lnTo>
                  <a:pt x="6398355" y="1144051"/>
                </a:lnTo>
                <a:cubicBezTo>
                  <a:pt x="6395750" y="1148973"/>
                  <a:pt x="6395039" y="1152612"/>
                  <a:pt x="6396536" y="1155592"/>
                </a:cubicBezTo>
                <a:lnTo>
                  <a:pt x="6410813" y="1161218"/>
                </a:lnTo>
                <a:lnTo>
                  <a:pt x="6409389" y="1141094"/>
                </a:lnTo>
                <a:close/>
                <a:moveTo>
                  <a:pt x="6830640" y="1093182"/>
                </a:moveTo>
                <a:cubicBezTo>
                  <a:pt x="6841118" y="1093182"/>
                  <a:pt x="6849690" y="1103222"/>
                  <a:pt x="6849690" y="1115492"/>
                </a:cubicBezTo>
                <a:cubicBezTo>
                  <a:pt x="6849690" y="1127762"/>
                  <a:pt x="6841118" y="1137801"/>
                  <a:pt x="6830640" y="1137801"/>
                </a:cubicBezTo>
                <a:cubicBezTo>
                  <a:pt x="6820162" y="1137801"/>
                  <a:pt x="6811590" y="1127762"/>
                  <a:pt x="6811590" y="1115492"/>
                </a:cubicBezTo>
                <a:cubicBezTo>
                  <a:pt x="6811590" y="1103222"/>
                  <a:pt x="6820162" y="1093182"/>
                  <a:pt x="6830640" y="1093182"/>
                </a:cubicBezTo>
                <a:close/>
                <a:moveTo>
                  <a:pt x="245691" y="981633"/>
                </a:moveTo>
                <a:cubicBezTo>
                  <a:pt x="252676" y="981633"/>
                  <a:pt x="258391" y="996693"/>
                  <a:pt x="258391" y="1015098"/>
                </a:cubicBezTo>
                <a:cubicBezTo>
                  <a:pt x="258391" y="1033503"/>
                  <a:pt x="252676" y="1048562"/>
                  <a:pt x="245691" y="1048562"/>
                </a:cubicBezTo>
                <a:cubicBezTo>
                  <a:pt x="238706" y="1048562"/>
                  <a:pt x="232991" y="1033503"/>
                  <a:pt x="232991" y="1015098"/>
                </a:cubicBezTo>
                <a:cubicBezTo>
                  <a:pt x="232991" y="996693"/>
                  <a:pt x="238706" y="981633"/>
                  <a:pt x="245691" y="981633"/>
                </a:cubicBezTo>
                <a:close/>
                <a:moveTo>
                  <a:pt x="6500440" y="892394"/>
                </a:moveTo>
                <a:cubicBezTo>
                  <a:pt x="6510918" y="892394"/>
                  <a:pt x="6519490" y="902434"/>
                  <a:pt x="6519490" y="914704"/>
                </a:cubicBezTo>
                <a:cubicBezTo>
                  <a:pt x="6519490" y="926974"/>
                  <a:pt x="6510918" y="937013"/>
                  <a:pt x="6500440" y="937013"/>
                </a:cubicBezTo>
                <a:cubicBezTo>
                  <a:pt x="6489962" y="937013"/>
                  <a:pt x="6481390" y="926974"/>
                  <a:pt x="6481390" y="914704"/>
                </a:cubicBezTo>
                <a:cubicBezTo>
                  <a:pt x="6481390" y="902434"/>
                  <a:pt x="6489962" y="892394"/>
                  <a:pt x="6500440" y="892394"/>
                </a:cubicBezTo>
                <a:close/>
                <a:moveTo>
                  <a:pt x="6531925" y="880092"/>
                </a:moveTo>
                <a:cubicBezTo>
                  <a:pt x="6536459" y="878529"/>
                  <a:pt x="6547837" y="879470"/>
                  <a:pt x="6566366" y="882808"/>
                </a:cubicBezTo>
                <a:cubicBezTo>
                  <a:pt x="6595641" y="888080"/>
                  <a:pt x="6623124" y="902433"/>
                  <a:pt x="6627441" y="914704"/>
                </a:cubicBezTo>
                <a:cubicBezTo>
                  <a:pt x="6635941" y="938865"/>
                  <a:pt x="6582255" y="925393"/>
                  <a:pt x="6538541" y="892394"/>
                </a:cubicBezTo>
                <a:cubicBezTo>
                  <a:pt x="6529699" y="885719"/>
                  <a:pt x="6527390" y="881654"/>
                  <a:pt x="6531925" y="880092"/>
                </a:cubicBezTo>
                <a:close/>
                <a:moveTo>
                  <a:pt x="6485137" y="827662"/>
                </a:moveTo>
                <a:cubicBezTo>
                  <a:pt x="6487352" y="827662"/>
                  <a:pt x="6489146" y="832874"/>
                  <a:pt x="6491124" y="843296"/>
                </a:cubicBezTo>
                <a:cubicBezTo>
                  <a:pt x="6493919" y="858029"/>
                  <a:pt x="6489678" y="870083"/>
                  <a:pt x="6481699" y="870083"/>
                </a:cubicBezTo>
                <a:cubicBezTo>
                  <a:pt x="6473644" y="870083"/>
                  <a:pt x="6471383" y="858168"/>
                  <a:pt x="6476616" y="843296"/>
                </a:cubicBezTo>
                <a:cubicBezTo>
                  <a:pt x="6480283" y="832874"/>
                  <a:pt x="6482921" y="827662"/>
                  <a:pt x="6485137" y="827662"/>
                </a:cubicBezTo>
                <a:close/>
                <a:moveTo>
                  <a:pt x="6825519" y="810319"/>
                </a:moveTo>
                <a:cubicBezTo>
                  <a:pt x="6830529" y="810119"/>
                  <a:pt x="6835129" y="813273"/>
                  <a:pt x="6838844" y="819798"/>
                </a:cubicBezTo>
                <a:cubicBezTo>
                  <a:pt x="6860267" y="857431"/>
                  <a:pt x="6814818" y="897622"/>
                  <a:pt x="6761029" y="888610"/>
                </a:cubicBezTo>
                <a:cubicBezTo>
                  <a:pt x="6732958" y="883908"/>
                  <a:pt x="6709133" y="887855"/>
                  <a:pt x="6708085" y="897381"/>
                </a:cubicBezTo>
                <a:cubicBezTo>
                  <a:pt x="6707037" y="906909"/>
                  <a:pt x="6702751" y="897135"/>
                  <a:pt x="6698560" y="875662"/>
                </a:cubicBezTo>
                <a:cubicBezTo>
                  <a:pt x="6692078" y="842450"/>
                  <a:pt x="6698527" y="837101"/>
                  <a:pt x="6741740" y="839843"/>
                </a:cubicBezTo>
                <a:cubicBezTo>
                  <a:pt x="6769680" y="841617"/>
                  <a:pt x="6800276" y="833120"/>
                  <a:pt x="6809731" y="820961"/>
                </a:cubicBezTo>
                <a:cubicBezTo>
                  <a:pt x="6815087" y="814073"/>
                  <a:pt x="6820508" y="810519"/>
                  <a:pt x="6825519" y="810319"/>
                </a:cubicBezTo>
                <a:close/>
                <a:moveTo>
                  <a:pt x="215007" y="781842"/>
                </a:moveTo>
                <a:cubicBezTo>
                  <a:pt x="225013" y="781025"/>
                  <a:pt x="234029" y="788055"/>
                  <a:pt x="239341" y="803154"/>
                </a:cubicBezTo>
                <a:cubicBezTo>
                  <a:pt x="243658" y="815425"/>
                  <a:pt x="241360" y="825464"/>
                  <a:pt x="234235" y="825464"/>
                </a:cubicBezTo>
                <a:cubicBezTo>
                  <a:pt x="227110" y="825464"/>
                  <a:pt x="209628" y="847437"/>
                  <a:pt x="195386" y="874291"/>
                </a:cubicBezTo>
                <a:cubicBezTo>
                  <a:pt x="170392" y="921417"/>
                  <a:pt x="169491" y="921573"/>
                  <a:pt x="169491" y="878753"/>
                </a:cubicBezTo>
                <a:cubicBezTo>
                  <a:pt x="169491" y="854353"/>
                  <a:pt x="176349" y="822341"/>
                  <a:pt x="184731" y="807616"/>
                </a:cubicBezTo>
                <a:cubicBezTo>
                  <a:pt x="194005" y="791325"/>
                  <a:pt x="205002" y="782660"/>
                  <a:pt x="215007" y="781842"/>
                </a:cubicBezTo>
                <a:close/>
                <a:moveTo>
                  <a:pt x="6195919" y="739290"/>
                </a:moveTo>
                <a:cubicBezTo>
                  <a:pt x="6241162" y="741161"/>
                  <a:pt x="6252791" y="749386"/>
                  <a:pt x="6252791" y="769844"/>
                </a:cubicBezTo>
                <a:cubicBezTo>
                  <a:pt x="6252791" y="793607"/>
                  <a:pt x="6242782" y="800437"/>
                  <a:pt x="6217866" y="793675"/>
                </a:cubicBezTo>
                <a:cubicBezTo>
                  <a:pt x="6198657" y="788461"/>
                  <a:pt x="6148651" y="787506"/>
                  <a:pt x="6106741" y="791553"/>
                </a:cubicBezTo>
                <a:cubicBezTo>
                  <a:pt x="5992719" y="802564"/>
                  <a:pt x="5995658" y="803203"/>
                  <a:pt x="6010988" y="770754"/>
                </a:cubicBezTo>
                <a:cubicBezTo>
                  <a:pt x="6019968" y="751747"/>
                  <a:pt x="6062932" y="741168"/>
                  <a:pt x="6138657" y="739320"/>
                </a:cubicBezTo>
                <a:cubicBezTo>
                  <a:pt x="6162022" y="738749"/>
                  <a:pt x="6180838" y="738666"/>
                  <a:pt x="6195919" y="739290"/>
                </a:cubicBezTo>
                <a:close/>
                <a:moveTo>
                  <a:pt x="6540436" y="703100"/>
                </a:moveTo>
                <a:cubicBezTo>
                  <a:pt x="6619802" y="706039"/>
                  <a:pt x="6689361" y="714874"/>
                  <a:pt x="6696644" y="727663"/>
                </a:cubicBezTo>
                <a:cubicBezTo>
                  <a:pt x="6712781" y="756000"/>
                  <a:pt x="6666310" y="762886"/>
                  <a:pt x="6430590" y="767088"/>
                </a:cubicBezTo>
                <a:cubicBezTo>
                  <a:pt x="6342792" y="768651"/>
                  <a:pt x="6283106" y="760792"/>
                  <a:pt x="6280944" y="747380"/>
                </a:cubicBezTo>
                <a:cubicBezTo>
                  <a:pt x="6278967" y="735109"/>
                  <a:pt x="6298969" y="720051"/>
                  <a:pt x="6325394" y="713915"/>
                </a:cubicBezTo>
                <a:cubicBezTo>
                  <a:pt x="6371900" y="703118"/>
                  <a:pt x="6461071" y="700160"/>
                  <a:pt x="6540436" y="703100"/>
                </a:cubicBezTo>
                <a:close/>
                <a:moveTo>
                  <a:pt x="6700397" y="611682"/>
                </a:moveTo>
                <a:cubicBezTo>
                  <a:pt x="6703925" y="610219"/>
                  <a:pt x="6707769" y="611107"/>
                  <a:pt x="6711076" y="614698"/>
                </a:cubicBezTo>
                <a:cubicBezTo>
                  <a:pt x="6717693" y="621881"/>
                  <a:pt x="6719760" y="637268"/>
                  <a:pt x="6715671" y="648892"/>
                </a:cubicBezTo>
                <a:cubicBezTo>
                  <a:pt x="6711583" y="660515"/>
                  <a:pt x="6702823" y="664147"/>
                  <a:pt x="6696208" y="656964"/>
                </a:cubicBezTo>
                <a:cubicBezTo>
                  <a:pt x="6689591" y="649781"/>
                  <a:pt x="6687524" y="634394"/>
                  <a:pt x="6691613" y="622770"/>
                </a:cubicBezTo>
                <a:cubicBezTo>
                  <a:pt x="6693657" y="616959"/>
                  <a:pt x="6696869" y="613146"/>
                  <a:pt x="6700397" y="611682"/>
                </a:cubicBezTo>
                <a:close/>
                <a:moveTo>
                  <a:pt x="6298740" y="602366"/>
                </a:moveTo>
                <a:cubicBezTo>
                  <a:pt x="6309218" y="602366"/>
                  <a:pt x="6314258" y="612406"/>
                  <a:pt x="6309941" y="624676"/>
                </a:cubicBezTo>
                <a:cubicBezTo>
                  <a:pt x="6305624" y="636946"/>
                  <a:pt x="6293520" y="646985"/>
                  <a:pt x="6283042" y="646985"/>
                </a:cubicBezTo>
                <a:cubicBezTo>
                  <a:pt x="6272564" y="646985"/>
                  <a:pt x="6267524" y="636946"/>
                  <a:pt x="6271841" y="624676"/>
                </a:cubicBezTo>
                <a:cubicBezTo>
                  <a:pt x="6276158" y="612406"/>
                  <a:pt x="6288262" y="602366"/>
                  <a:pt x="6298740" y="602366"/>
                </a:cubicBezTo>
                <a:close/>
                <a:moveTo>
                  <a:pt x="6578757" y="599179"/>
                </a:moveTo>
                <a:cubicBezTo>
                  <a:pt x="6625329" y="592918"/>
                  <a:pt x="6640517" y="599574"/>
                  <a:pt x="6649665" y="630253"/>
                </a:cubicBezTo>
                <a:cubicBezTo>
                  <a:pt x="6660019" y="664979"/>
                  <a:pt x="6655925" y="668028"/>
                  <a:pt x="6612623" y="657836"/>
                </a:cubicBezTo>
                <a:cubicBezTo>
                  <a:pt x="6585847" y="651533"/>
                  <a:pt x="6553939" y="645343"/>
                  <a:pt x="6541715" y="644078"/>
                </a:cubicBezTo>
                <a:cubicBezTo>
                  <a:pt x="6529491" y="642815"/>
                  <a:pt x="6519490" y="633988"/>
                  <a:pt x="6519490" y="624463"/>
                </a:cubicBezTo>
                <a:cubicBezTo>
                  <a:pt x="6519490" y="614940"/>
                  <a:pt x="6546160" y="603560"/>
                  <a:pt x="6578757" y="599179"/>
                </a:cubicBezTo>
                <a:close/>
                <a:moveTo>
                  <a:pt x="6421879" y="572139"/>
                </a:moveTo>
                <a:cubicBezTo>
                  <a:pt x="6438512" y="575187"/>
                  <a:pt x="6455527" y="585239"/>
                  <a:pt x="6469438" y="601656"/>
                </a:cubicBezTo>
                <a:cubicBezTo>
                  <a:pt x="6479504" y="613536"/>
                  <a:pt x="6484883" y="624412"/>
                  <a:pt x="6481390" y="625824"/>
                </a:cubicBezTo>
                <a:cubicBezTo>
                  <a:pt x="6455835" y="636163"/>
                  <a:pt x="6410066" y="639751"/>
                  <a:pt x="6403146" y="631961"/>
                </a:cubicBezTo>
                <a:cubicBezTo>
                  <a:pt x="6398528" y="626763"/>
                  <a:pt x="6390990" y="633199"/>
                  <a:pt x="6386393" y="646265"/>
                </a:cubicBezTo>
                <a:cubicBezTo>
                  <a:pt x="6377354" y="671958"/>
                  <a:pt x="6354390" y="656635"/>
                  <a:pt x="6354390" y="624911"/>
                </a:cubicBezTo>
                <a:cubicBezTo>
                  <a:pt x="6354390" y="614218"/>
                  <a:pt x="6364391" y="596098"/>
                  <a:pt x="6376615" y="584646"/>
                </a:cubicBezTo>
                <a:cubicBezTo>
                  <a:pt x="6388995" y="573047"/>
                  <a:pt x="6405246" y="569091"/>
                  <a:pt x="6421879" y="572139"/>
                </a:cubicBezTo>
                <a:close/>
                <a:moveTo>
                  <a:pt x="6471044" y="506524"/>
                </a:moveTo>
                <a:cubicBezTo>
                  <a:pt x="6480712" y="509817"/>
                  <a:pt x="6491712" y="522746"/>
                  <a:pt x="6497676" y="543145"/>
                </a:cubicBezTo>
                <a:cubicBezTo>
                  <a:pt x="6508236" y="579255"/>
                  <a:pt x="6506152" y="581997"/>
                  <a:pt x="6480731" y="565455"/>
                </a:cubicBezTo>
                <a:cubicBezTo>
                  <a:pt x="6464789" y="555080"/>
                  <a:pt x="6452042" y="538103"/>
                  <a:pt x="6452406" y="527728"/>
                </a:cubicBezTo>
                <a:cubicBezTo>
                  <a:pt x="6453041" y="509577"/>
                  <a:pt x="6461376" y="503232"/>
                  <a:pt x="6471044" y="506524"/>
                </a:cubicBezTo>
                <a:close/>
                <a:moveTo>
                  <a:pt x="6923040" y="447719"/>
                </a:moveTo>
                <a:cubicBezTo>
                  <a:pt x="6933447" y="448775"/>
                  <a:pt x="6942300" y="451466"/>
                  <a:pt x="6948116" y="456035"/>
                </a:cubicBezTo>
                <a:cubicBezTo>
                  <a:pt x="6969510" y="472843"/>
                  <a:pt x="6968274" y="527776"/>
                  <a:pt x="6946166" y="542680"/>
                </a:cubicBezTo>
                <a:cubicBezTo>
                  <a:pt x="6924228" y="557467"/>
                  <a:pt x="6875091" y="536682"/>
                  <a:pt x="6875091" y="512614"/>
                </a:cubicBezTo>
                <a:cubicBezTo>
                  <a:pt x="6875091" y="502923"/>
                  <a:pt x="6859375" y="495796"/>
                  <a:pt x="6840166" y="496774"/>
                </a:cubicBezTo>
                <a:cubicBezTo>
                  <a:pt x="6810593" y="498281"/>
                  <a:pt x="6808637" y="495068"/>
                  <a:pt x="6827401" y="475806"/>
                </a:cubicBezTo>
                <a:cubicBezTo>
                  <a:pt x="6846599" y="456098"/>
                  <a:pt x="6891817" y="444551"/>
                  <a:pt x="6923040" y="447719"/>
                </a:cubicBezTo>
                <a:close/>
                <a:moveTo>
                  <a:pt x="6602040" y="446197"/>
                </a:moveTo>
                <a:cubicBezTo>
                  <a:pt x="6612518" y="446197"/>
                  <a:pt x="6621090" y="456237"/>
                  <a:pt x="6621090" y="468507"/>
                </a:cubicBezTo>
                <a:cubicBezTo>
                  <a:pt x="6621090" y="480777"/>
                  <a:pt x="6612518" y="490816"/>
                  <a:pt x="6602040" y="490816"/>
                </a:cubicBezTo>
                <a:cubicBezTo>
                  <a:pt x="6591562" y="490816"/>
                  <a:pt x="6582990" y="480777"/>
                  <a:pt x="6582990" y="468507"/>
                </a:cubicBezTo>
                <a:cubicBezTo>
                  <a:pt x="6582990" y="456237"/>
                  <a:pt x="6591562" y="446197"/>
                  <a:pt x="6602040" y="446197"/>
                </a:cubicBezTo>
                <a:close/>
                <a:moveTo>
                  <a:pt x="6749590" y="423887"/>
                </a:moveTo>
                <a:cubicBezTo>
                  <a:pt x="6756575" y="423887"/>
                  <a:pt x="6758758" y="433927"/>
                  <a:pt x="6754441" y="446197"/>
                </a:cubicBezTo>
                <a:cubicBezTo>
                  <a:pt x="6750124" y="458467"/>
                  <a:pt x="6740877" y="468506"/>
                  <a:pt x="6733892" y="468506"/>
                </a:cubicBezTo>
                <a:cubicBezTo>
                  <a:pt x="6726907" y="468506"/>
                  <a:pt x="6724724" y="458467"/>
                  <a:pt x="6729041" y="446197"/>
                </a:cubicBezTo>
                <a:cubicBezTo>
                  <a:pt x="6733358" y="433927"/>
                  <a:pt x="6742605" y="423887"/>
                  <a:pt x="6749590" y="423887"/>
                </a:cubicBezTo>
                <a:close/>
                <a:moveTo>
                  <a:pt x="6678990" y="423887"/>
                </a:moveTo>
                <a:cubicBezTo>
                  <a:pt x="6689880" y="423887"/>
                  <a:pt x="6695257" y="433927"/>
                  <a:pt x="6690940" y="446197"/>
                </a:cubicBezTo>
                <a:cubicBezTo>
                  <a:pt x="6686623" y="458467"/>
                  <a:pt x="6677713" y="468506"/>
                  <a:pt x="6671140" y="468506"/>
                </a:cubicBezTo>
                <a:cubicBezTo>
                  <a:pt x="6664568" y="468506"/>
                  <a:pt x="6659190" y="458467"/>
                  <a:pt x="6659190" y="446197"/>
                </a:cubicBezTo>
                <a:cubicBezTo>
                  <a:pt x="6659190" y="433927"/>
                  <a:pt x="6668100" y="423887"/>
                  <a:pt x="6678990" y="423887"/>
                </a:cubicBezTo>
                <a:close/>
                <a:moveTo>
                  <a:pt x="4047829" y="379267"/>
                </a:moveTo>
                <a:cubicBezTo>
                  <a:pt x="4055147" y="379267"/>
                  <a:pt x="4051337" y="396478"/>
                  <a:pt x="4039363" y="417512"/>
                </a:cubicBezTo>
                <a:cubicBezTo>
                  <a:pt x="4027388" y="438549"/>
                  <a:pt x="4017591" y="445241"/>
                  <a:pt x="4017591" y="432386"/>
                </a:cubicBezTo>
                <a:cubicBezTo>
                  <a:pt x="4017591" y="419532"/>
                  <a:pt x="4021401" y="402320"/>
                  <a:pt x="4026058" y="394141"/>
                </a:cubicBezTo>
                <a:cubicBezTo>
                  <a:pt x="4030714" y="385960"/>
                  <a:pt x="4040511" y="379267"/>
                  <a:pt x="4047829" y="379267"/>
                </a:cubicBezTo>
                <a:close/>
                <a:moveTo>
                  <a:pt x="6143153" y="365023"/>
                </a:moveTo>
                <a:cubicBezTo>
                  <a:pt x="6146031" y="362878"/>
                  <a:pt x="6149999" y="363140"/>
                  <a:pt x="6154365" y="366326"/>
                </a:cubicBezTo>
                <a:cubicBezTo>
                  <a:pt x="6167065" y="375594"/>
                  <a:pt x="6167065" y="380277"/>
                  <a:pt x="6154365" y="389744"/>
                </a:cubicBezTo>
                <a:cubicBezTo>
                  <a:pt x="6145634" y="396252"/>
                  <a:pt x="6138490" y="391039"/>
                  <a:pt x="6138490" y="378159"/>
                </a:cubicBezTo>
                <a:cubicBezTo>
                  <a:pt x="6138490" y="371719"/>
                  <a:pt x="6140276" y="367168"/>
                  <a:pt x="6143153" y="365023"/>
                </a:cubicBezTo>
                <a:close/>
                <a:moveTo>
                  <a:pt x="4163641" y="360792"/>
                </a:moveTo>
                <a:lnTo>
                  <a:pt x="4135066" y="390410"/>
                </a:lnTo>
                <a:cubicBezTo>
                  <a:pt x="4119350" y="406699"/>
                  <a:pt x="4106491" y="410857"/>
                  <a:pt x="4106491" y="399648"/>
                </a:cubicBezTo>
                <a:cubicBezTo>
                  <a:pt x="4106491" y="388439"/>
                  <a:pt x="4119350" y="375111"/>
                  <a:pt x="4135066" y="370031"/>
                </a:cubicBezTo>
                <a:close/>
                <a:moveTo>
                  <a:pt x="6054737" y="357487"/>
                </a:moveTo>
                <a:cubicBezTo>
                  <a:pt x="6063251" y="361367"/>
                  <a:pt x="6069548" y="377171"/>
                  <a:pt x="6069548" y="401578"/>
                </a:cubicBezTo>
                <a:cubicBezTo>
                  <a:pt x="6069548" y="426119"/>
                  <a:pt x="6065757" y="446197"/>
                  <a:pt x="6061125" y="446197"/>
                </a:cubicBezTo>
                <a:cubicBezTo>
                  <a:pt x="6046538" y="446197"/>
                  <a:pt x="6024023" y="386999"/>
                  <a:pt x="6032768" y="371637"/>
                </a:cubicBezTo>
                <a:cubicBezTo>
                  <a:pt x="6036987" y="364224"/>
                  <a:pt x="6041396" y="359678"/>
                  <a:pt x="6045635" y="357705"/>
                </a:cubicBezTo>
                <a:cubicBezTo>
                  <a:pt x="6048815" y="356225"/>
                  <a:pt x="6051899" y="356194"/>
                  <a:pt x="6054737" y="357487"/>
                </a:cubicBezTo>
                <a:close/>
                <a:moveTo>
                  <a:pt x="4322391" y="356957"/>
                </a:moveTo>
                <a:cubicBezTo>
                  <a:pt x="4329376" y="356957"/>
                  <a:pt x="4335091" y="366997"/>
                  <a:pt x="4335091" y="379267"/>
                </a:cubicBezTo>
                <a:cubicBezTo>
                  <a:pt x="4335091" y="391537"/>
                  <a:pt x="4329376" y="401576"/>
                  <a:pt x="4322391" y="401576"/>
                </a:cubicBezTo>
                <a:cubicBezTo>
                  <a:pt x="4315406" y="401576"/>
                  <a:pt x="4309691" y="391537"/>
                  <a:pt x="4309691" y="379267"/>
                </a:cubicBezTo>
                <a:cubicBezTo>
                  <a:pt x="4309691" y="366997"/>
                  <a:pt x="4315406" y="356957"/>
                  <a:pt x="4322391" y="356957"/>
                </a:cubicBezTo>
                <a:close/>
                <a:moveTo>
                  <a:pt x="3914632" y="356957"/>
                </a:moveTo>
                <a:cubicBezTo>
                  <a:pt x="3922365" y="356957"/>
                  <a:pt x="3928691" y="366997"/>
                  <a:pt x="3928691" y="379267"/>
                </a:cubicBezTo>
                <a:cubicBezTo>
                  <a:pt x="3928691" y="391538"/>
                  <a:pt x="3940121" y="401577"/>
                  <a:pt x="3954091" y="401577"/>
                </a:cubicBezTo>
                <a:cubicBezTo>
                  <a:pt x="3968202" y="401577"/>
                  <a:pt x="3979491" y="416451"/>
                  <a:pt x="3979491" y="435042"/>
                </a:cubicBezTo>
                <a:cubicBezTo>
                  <a:pt x="3979491" y="455864"/>
                  <a:pt x="3967496" y="468506"/>
                  <a:pt x="3947741" y="468506"/>
                </a:cubicBezTo>
                <a:cubicBezTo>
                  <a:pt x="3930279" y="468506"/>
                  <a:pt x="3915991" y="459287"/>
                  <a:pt x="3915991" y="448022"/>
                </a:cubicBezTo>
                <a:cubicBezTo>
                  <a:pt x="3915991" y="436754"/>
                  <a:pt x="3912522" y="411655"/>
                  <a:pt x="3908282" y="392247"/>
                </a:cubicBezTo>
                <a:cubicBezTo>
                  <a:pt x="3904043" y="372838"/>
                  <a:pt x="3906900" y="356957"/>
                  <a:pt x="3914632" y="356957"/>
                </a:cubicBezTo>
                <a:close/>
                <a:moveTo>
                  <a:pt x="4445638" y="325331"/>
                </a:moveTo>
                <a:cubicBezTo>
                  <a:pt x="4483280" y="322325"/>
                  <a:pt x="4510705" y="332695"/>
                  <a:pt x="4518419" y="354619"/>
                </a:cubicBezTo>
                <a:cubicBezTo>
                  <a:pt x="4531074" y="390589"/>
                  <a:pt x="4493420" y="397475"/>
                  <a:pt x="4423155" y="372040"/>
                </a:cubicBezTo>
                <a:lnTo>
                  <a:pt x="4354141" y="347057"/>
                </a:lnTo>
                <a:lnTo>
                  <a:pt x="4404941" y="332863"/>
                </a:lnTo>
                <a:cubicBezTo>
                  <a:pt x="4419408" y="328821"/>
                  <a:pt x="4433090" y="326333"/>
                  <a:pt x="4445638" y="325331"/>
                </a:cubicBezTo>
                <a:close/>
                <a:moveTo>
                  <a:pt x="5304037" y="314536"/>
                </a:moveTo>
                <a:cubicBezTo>
                  <a:pt x="5306253" y="314536"/>
                  <a:pt x="5308046" y="319748"/>
                  <a:pt x="5310024" y="330170"/>
                </a:cubicBezTo>
                <a:cubicBezTo>
                  <a:pt x="5312819" y="344903"/>
                  <a:pt x="5308578" y="356957"/>
                  <a:pt x="5300599" y="356957"/>
                </a:cubicBezTo>
                <a:cubicBezTo>
                  <a:pt x="5292544" y="356957"/>
                  <a:pt x="5290283" y="345042"/>
                  <a:pt x="5295515" y="330170"/>
                </a:cubicBezTo>
                <a:cubicBezTo>
                  <a:pt x="5299182" y="319748"/>
                  <a:pt x="5301821" y="314536"/>
                  <a:pt x="5304037" y="314536"/>
                </a:cubicBezTo>
                <a:close/>
                <a:moveTo>
                  <a:pt x="4875591" y="290028"/>
                </a:moveTo>
                <a:cubicBezTo>
                  <a:pt x="4886480" y="290028"/>
                  <a:pt x="4891858" y="300068"/>
                  <a:pt x="4887541" y="312338"/>
                </a:cubicBezTo>
                <a:cubicBezTo>
                  <a:pt x="4883224" y="324608"/>
                  <a:pt x="4874314" y="334647"/>
                  <a:pt x="4867741" y="334647"/>
                </a:cubicBezTo>
                <a:cubicBezTo>
                  <a:pt x="4861169" y="334647"/>
                  <a:pt x="4855791" y="324608"/>
                  <a:pt x="4855791" y="312338"/>
                </a:cubicBezTo>
                <a:cubicBezTo>
                  <a:pt x="4855791" y="300068"/>
                  <a:pt x="4864701" y="290028"/>
                  <a:pt x="4875591" y="290028"/>
                </a:cubicBezTo>
                <a:close/>
                <a:moveTo>
                  <a:pt x="4789380" y="269686"/>
                </a:moveTo>
                <a:cubicBezTo>
                  <a:pt x="4796260" y="266529"/>
                  <a:pt x="4807113" y="270550"/>
                  <a:pt x="4823002" y="281261"/>
                </a:cubicBezTo>
                <a:cubicBezTo>
                  <a:pt x="4853920" y="302102"/>
                  <a:pt x="4846811" y="334648"/>
                  <a:pt x="4811341" y="334648"/>
                </a:cubicBezTo>
                <a:cubicBezTo>
                  <a:pt x="4791586" y="334648"/>
                  <a:pt x="4779591" y="322006"/>
                  <a:pt x="4779591" y="301184"/>
                </a:cubicBezTo>
                <a:cubicBezTo>
                  <a:pt x="4779591" y="283180"/>
                  <a:pt x="4782499" y="272844"/>
                  <a:pt x="4789380" y="269686"/>
                </a:cubicBezTo>
                <a:close/>
                <a:moveTo>
                  <a:pt x="5274890" y="267718"/>
                </a:moveTo>
                <a:cubicBezTo>
                  <a:pt x="5281875" y="267718"/>
                  <a:pt x="5287590" y="277758"/>
                  <a:pt x="5287590" y="290028"/>
                </a:cubicBezTo>
                <a:cubicBezTo>
                  <a:pt x="5287590" y="302298"/>
                  <a:pt x="5281875" y="312337"/>
                  <a:pt x="5274890" y="312337"/>
                </a:cubicBezTo>
                <a:cubicBezTo>
                  <a:pt x="5267905" y="312337"/>
                  <a:pt x="5262190" y="302298"/>
                  <a:pt x="5262190" y="290028"/>
                </a:cubicBezTo>
                <a:cubicBezTo>
                  <a:pt x="5262190" y="277758"/>
                  <a:pt x="5267905" y="267718"/>
                  <a:pt x="5274890" y="267718"/>
                </a:cubicBezTo>
                <a:close/>
                <a:moveTo>
                  <a:pt x="4494747" y="263178"/>
                </a:moveTo>
                <a:cubicBezTo>
                  <a:pt x="4539860" y="262467"/>
                  <a:pt x="4625501" y="279622"/>
                  <a:pt x="4635136" y="296547"/>
                </a:cubicBezTo>
                <a:cubicBezTo>
                  <a:pt x="4640224" y="305487"/>
                  <a:pt x="4633622" y="326627"/>
                  <a:pt x="4620465" y="343528"/>
                </a:cubicBezTo>
                <a:cubicBezTo>
                  <a:pt x="4599796" y="370076"/>
                  <a:pt x="4592150" y="368826"/>
                  <a:pt x="4564242" y="334332"/>
                </a:cubicBezTo>
                <a:cubicBezTo>
                  <a:pt x="4546477" y="312373"/>
                  <a:pt x="4516175" y="292605"/>
                  <a:pt x="4496905" y="290402"/>
                </a:cubicBezTo>
                <a:cubicBezTo>
                  <a:pt x="4477635" y="288199"/>
                  <a:pt x="4464384" y="279249"/>
                  <a:pt x="4467458" y="270513"/>
                </a:cubicBezTo>
                <a:cubicBezTo>
                  <a:pt x="4469174" y="265636"/>
                  <a:pt x="4479709" y="263414"/>
                  <a:pt x="4494747" y="263178"/>
                </a:cubicBezTo>
                <a:close/>
                <a:moveTo>
                  <a:pt x="5047103" y="263081"/>
                </a:moveTo>
                <a:cubicBezTo>
                  <a:pt x="5111834" y="261348"/>
                  <a:pt x="5177373" y="267445"/>
                  <a:pt x="5186177" y="282914"/>
                </a:cubicBezTo>
                <a:cubicBezTo>
                  <a:pt x="5194425" y="297406"/>
                  <a:pt x="5208610" y="304252"/>
                  <a:pt x="5217698" y="298125"/>
                </a:cubicBezTo>
                <a:cubicBezTo>
                  <a:pt x="5226786" y="291999"/>
                  <a:pt x="5237995" y="297710"/>
                  <a:pt x="5242606" y="310817"/>
                </a:cubicBezTo>
                <a:cubicBezTo>
                  <a:pt x="5248294" y="326985"/>
                  <a:pt x="5229311" y="331660"/>
                  <a:pt x="5183566" y="325352"/>
                </a:cubicBezTo>
                <a:cubicBezTo>
                  <a:pt x="5146482" y="320240"/>
                  <a:pt x="5101854" y="319001"/>
                  <a:pt x="5084391" y="322601"/>
                </a:cubicBezTo>
                <a:cubicBezTo>
                  <a:pt x="5066929" y="326200"/>
                  <a:pt x="5047406" y="326541"/>
                  <a:pt x="5041009" y="323359"/>
                </a:cubicBezTo>
                <a:cubicBezTo>
                  <a:pt x="5034611" y="320178"/>
                  <a:pt x="5012450" y="326103"/>
                  <a:pt x="4991762" y="336527"/>
                </a:cubicBezTo>
                <a:cubicBezTo>
                  <a:pt x="4952166" y="356474"/>
                  <a:pt x="4900276" y="326028"/>
                  <a:pt x="4912869" y="290234"/>
                </a:cubicBezTo>
                <a:cubicBezTo>
                  <a:pt x="4918447" y="274380"/>
                  <a:pt x="4982371" y="264815"/>
                  <a:pt x="5047103" y="263081"/>
                </a:cubicBezTo>
                <a:close/>
                <a:moveTo>
                  <a:pt x="6297889" y="256974"/>
                </a:moveTo>
                <a:cubicBezTo>
                  <a:pt x="6296700" y="253595"/>
                  <a:pt x="6301628" y="254219"/>
                  <a:pt x="6312366" y="257978"/>
                </a:cubicBezTo>
                <a:cubicBezTo>
                  <a:pt x="6327670" y="263336"/>
                  <a:pt x="6343676" y="277623"/>
                  <a:pt x="6347936" y="289728"/>
                </a:cubicBezTo>
                <a:cubicBezTo>
                  <a:pt x="6352194" y="301833"/>
                  <a:pt x="6339673" y="297451"/>
                  <a:pt x="6320110" y="279987"/>
                </a:cubicBezTo>
                <a:cubicBezTo>
                  <a:pt x="6306383" y="267735"/>
                  <a:pt x="6299078" y="260353"/>
                  <a:pt x="6297889" y="256974"/>
                </a:cubicBezTo>
                <a:close/>
                <a:moveTo>
                  <a:pt x="4414396" y="254724"/>
                </a:moveTo>
                <a:cubicBezTo>
                  <a:pt x="4417924" y="253261"/>
                  <a:pt x="4421768" y="254149"/>
                  <a:pt x="4425076" y="257740"/>
                </a:cubicBezTo>
                <a:cubicBezTo>
                  <a:pt x="4431692" y="264923"/>
                  <a:pt x="4433760" y="280310"/>
                  <a:pt x="4429670" y="291934"/>
                </a:cubicBezTo>
                <a:cubicBezTo>
                  <a:pt x="4425582" y="303557"/>
                  <a:pt x="4416822" y="307189"/>
                  <a:pt x="4410206" y="300006"/>
                </a:cubicBezTo>
                <a:cubicBezTo>
                  <a:pt x="4403590" y="292823"/>
                  <a:pt x="4401522" y="277436"/>
                  <a:pt x="4405612" y="265812"/>
                </a:cubicBezTo>
                <a:cubicBezTo>
                  <a:pt x="4407656" y="260001"/>
                  <a:pt x="4410868" y="256188"/>
                  <a:pt x="4414396" y="254724"/>
                </a:cubicBezTo>
                <a:close/>
                <a:moveTo>
                  <a:pt x="5388907" y="252619"/>
                </a:moveTo>
                <a:cubicBezTo>
                  <a:pt x="5414593" y="255232"/>
                  <a:pt x="5441596" y="267561"/>
                  <a:pt x="5431877" y="276590"/>
                </a:cubicBezTo>
                <a:cubicBezTo>
                  <a:pt x="5423922" y="283982"/>
                  <a:pt x="5415349" y="301498"/>
                  <a:pt x="5412827" y="315514"/>
                </a:cubicBezTo>
                <a:cubicBezTo>
                  <a:pt x="5401742" y="377118"/>
                  <a:pt x="5387923" y="378549"/>
                  <a:pt x="5371616" y="319785"/>
                </a:cubicBezTo>
                <a:cubicBezTo>
                  <a:pt x="5361968" y="285013"/>
                  <a:pt x="5359021" y="255286"/>
                  <a:pt x="5365067" y="253726"/>
                </a:cubicBezTo>
                <a:cubicBezTo>
                  <a:pt x="5371928" y="251956"/>
                  <a:pt x="5380344" y="251747"/>
                  <a:pt x="5388907" y="252619"/>
                </a:cubicBezTo>
                <a:close/>
                <a:moveTo>
                  <a:pt x="5580055" y="245883"/>
                </a:moveTo>
                <a:cubicBezTo>
                  <a:pt x="5612256" y="245007"/>
                  <a:pt x="5643191" y="251299"/>
                  <a:pt x="5643191" y="265564"/>
                </a:cubicBezTo>
                <a:cubicBezTo>
                  <a:pt x="5643191" y="276651"/>
                  <a:pt x="5610330" y="284791"/>
                  <a:pt x="5570166" y="283653"/>
                </a:cubicBezTo>
                <a:cubicBezTo>
                  <a:pt x="5530002" y="282515"/>
                  <a:pt x="5497998" y="284152"/>
                  <a:pt x="5499044" y="287291"/>
                </a:cubicBezTo>
                <a:cubicBezTo>
                  <a:pt x="5500091" y="290428"/>
                  <a:pt x="5504715" y="282290"/>
                  <a:pt x="5509319" y="269203"/>
                </a:cubicBezTo>
                <a:cubicBezTo>
                  <a:pt x="5514386" y="254800"/>
                  <a:pt x="5547854" y="246758"/>
                  <a:pt x="5580055" y="245883"/>
                </a:cubicBezTo>
                <a:close/>
                <a:moveTo>
                  <a:pt x="4119941" y="245408"/>
                </a:moveTo>
                <a:cubicBezTo>
                  <a:pt x="4126513" y="245408"/>
                  <a:pt x="4131891" y="255448"/>
                  <a:pt x="4131891" y="267718"/>
                </a:cubicBezTo>
                <a:cubicBezTo>
                  <a:pt x="4131891" y="279988"/>
                  <a:pt x="4122981" y="290027"/>
                  <a:pt x="4112091" y="290027"/>
                </a:cubicBezTo>
                <a:cubicBezTo>
                  <a:pt x="4101202" y="290027"/>
                  <a:pt x="4095824" y="279988"/>
                  <a:pt x="4100141" y="267718"/>
                </a:cubicBezTo>
                <a:cubicBezTo>
                  <a:pt x="4104458" y="255448"/>
                  <a:pt x="4113368" y="245408"/>
                  <a:pt x="4119941" y="245408"/>
                </a:cubicBezTo>
                <a:close/>
                <a:moveTo>
                  <a:pt x="6073908" y="235977"/>
                </a:moveTo>
                <a:cubicBezTo>
                  <a:pt x="6080640" y="233610"/>
                  <a:pt x="6088605" y="233433"/>
                  <a:pt x="6096177" y="236016"/>
                </a:cubicBezTo>
                <a:cubicBezTo>
                  <a:pt x="6177044" y="263601"/>
                  <a:pt x="6188323" y="312338"/>
                  <a:pt x="6113841" y="312338"/>
                </a:cubicBezTo>
                <a:cubicBezTo>
                  <a:pt x="6062491" y="312338"/>
                  <a:pt x="6042064" y="288758"/>
                  <a:pt x="6059037" y="249075"/>
                </a:cubicBezTo>
                <a:cubicBezTo>
                  <a:pt x="6061678" y="242900"/>
                  <a:pt x="6067177" y="238344"/>
                  <a:pt x="6073908" y="235977"/>
                </a:cubicBezTo>
                <a:close/>
                <a:moveTo>
                  <a:pt x="4700858" y="235963"/>
                </a:moveTo>
                <a:cubicBezTo>
                  <a:pt x="4706666" y="233605"/>
                  <a:pt x="4713367" y="233433"/>
                  <a:pt x="4719559" y="236016"/>
                </a:cubicBezTo>
                <a:cubicBezTo>
                  <a:pt x="4740626" y="244804"/>
                  <a:pt x="4740737" y="249001"/>
                  <a:pt x="4721273" y="301183"/>
                </a:cubicBezTo>
                <a:cubicBezTo>
                  <a:pt x="4709831" y="331860"/>
                  <a:pt x="4695412" y="356957"/>
                  <a:pt x="4689230" y="356957"/>
                </a:cubicBezTo>
                <a:cubicBezTo>
                  <a:pt x="4675544" y="356957"/>
                  <a:pt x="4674322" y="280068"/>
                  <a:pt x="4687516" y="249029"/>
                </a:cubicBezTo>
                <a:cubicBezTo>
                  <a:pt x="4690136" y="242867"/>
                  <a:pt x="4695050" y="238322"/>
                  <a:pt x="4700858" y="235963"/>
                </a:cubicBezTo>
                <a:close/>
                <a:moveTo>
                  <a:pt x="4244470" y="219851"/>
                </a:moveTo>
                <a:cubicBezTo>
                  <a:pt x="4250820" y="219776"/>
                  <a:pt x="4256044" y="220674"/>
                  <a:pt x="4258891" y="222839"/>
                </a:cubicBezTo>
                <a:cubicBezTo>
                  <a:pt x="4262383" y="225493"/>
                  <a:pt x="4249428" y="240464"/>
                  <a:pt x="4230101" y="256107"/>
                </a:cubicBezTo>
                <a:cubicBezTo>
                  <a:pt x="4198337" y="281815"/>
                  <a:pt x="4172599" y="270573"/>
                  <a:pt x="4190645" y="238872"/>
                </a:cubicBezTo>
                <a:cubicBezTo>
                  <a:pt x="4196232" y="229059"/>
                  <a:pt x="4225420" y="220077"/>
                  <a:pt x="4244470" y="219851"/>
                </a:cubicBezTo>
                <a:close/>
                <a:moveTo>
                  <a:pt x="6265490" y="200789"/>
                </a:moveTo>
                <a:cubicBezTo>
                  <a:pt x="6272475" y="200789"/>
                  <a:pt x="6278190" y="210829"/>
                  <a:pt x="6278190" y="223099"/>
                </a:cubicBezTo>
                <a:cubicBezTo>
                  <a:pt x="6278190" y="235369"/>
                  <a:pt x="6272475" y="245408"/>
                  <a:pt x="6265490" y="245408"/>
                </a:cubicBezTo>
                <a:cubicBezTo>
                  <a:pt x="6258505" y="245408"/>
                  <a:pt x="6252790" y="235369"/>
                  <a:pt x="6252790" y="223099"/>
                </a:cubicBezTo>
                <a:cubicBezTo>
                  <a:pt x="6252790" y="210829"/>
                  <a:pt x="6258505" y="200789"/>
                  <a:pt x="6265490" y="200789"/>
                </a:cubicBezTo>
                <a:close/>
                <a:moveTo>
                  <a:pt x="5960690" y="200789"/>
                </a:moveTo>
                <a:cubicBezTo>
                  <a:pt x="5967675" y="200789"/>
                  <a:pt x="5973390" y="210829"/>
                  <a:pt x="5973390" y="223099"/>
                </a:cubicBezTo>
                <a:cubicBezTo>
                  <a:pt x="5973390" y="235369"/>
                  <a:pt x="5967675" y="245408"/>
                  <a:pt x="5960690" y="245408"/>
                </a:cubicBezTo>
                <a:cubicBezTo>
                  <a:pt x="5953705" y="245408"/>
                  <a:pt x="5947990" y="235369"/>
                  <a:pt x="5947990" y="223099"/>
                </a:cubicBezTo>
                <a:cubicBezTo>
                  <a:pt x="5947990" y="210829"/>
                  <a:pt x="5953705" y="200789"/>
                  <a:pt x="5960690" y="200789"/>
                </a:cubicBezTo>
                <a:close/>
                <a:moveTo>
                  <a:pt x="3681066" y="182616"/>
                </a:moveTo>
                <a:cubicBezTo>
                  <a:pt x="3703190" y="178918"/>
                  <a:pt x="3730543" y="184402"/>
                  <a:pt x="3752773" y="200796"/>
                </a:cubicBezTo>
                <a:cubicBezTo>
                  <a:pt x="3769200" y="212912"/>
                  <a:pt x="3793050" y="227905"/>
                  <a:pt x="3805773" y="234116"/>
                </a:cubicBezTo>
                <a:cubicBezTo>
                  <a:pt x="3826783" y="244372"/>
                  <a:pt x="3827078" y="248618"/>
                  <a:pt x="3808987" y="280398"/>
                </a:cubicBezTo>
                <a:cubicBezTo>
                  <a:pt x="3796290" y="302702"/>
                  <a:pt x="3779271" y="309926"/>
                  <a:pt x="3762045" y="300320"/>
                </a:cubicBezTo>
                <a:cubicBezTo>
                  <a:pt x="3745960" y="291353"/>
                  <a:pt x="3731174" y="296183"/>
                  <a:pt x="3725520" y="312254"/>
                </a:cubicBezTo>
                <a:cubicBezTo>
                  <a:pt x="3718302" y="332772"/>
                  <a:pt x="3709534" y="333156"/>
                  <a:pt x="3689006" y="313856"/>
                </a:cubicBezTo>
                <a:cubicBezTo>
                  <a:pt x="3657234" y="283985"/>
                  <a:pt x="3611191" y="316552"/>
                  <a:pt x="3611191" y="368898"/>
                </a:cubicBezTo>
                <a:cubicBezTo>
                  <a:pt x="3611191" y="406143"/>
                  <a:pt x="3631188" y="412674"/>
                  <a:pt x="3642941" y="379267"/>
                </a:cubicBezTo>
                <a:cubicBezTo>
                  <a:pt x="3647258" y="366997"/>
                  <a:pt x="3664740" y="356958"/>
                  <a:pt x="3681791" y="356958"/>
                </a:cubicBezTo>
                <a:cubicBezTo>
                  <a:pt x="3704324" y="356958"/>
                  <a:pt x="3712791" y="369144"/>
                  <a:pt x="3712791" y="401577"/>
                </a:cubicBezTo>
                <a:cubicBezTo>
                  <a:pt x="3712791" y="427116"/>
                  <a:pt x="3721258" y="446197"/>
                  <a:pt x="3732591" y="446197"/>
                </a:cubicBezTo>
                <a:cubicBezTo>
                  <a:pt x="3743480" y="446197"/>
                  <a:pt x="3748858" y="456236"/>
                  <a:pt x="3744541" y="468507"/>
                </a:cubicBezTo>
                <a:cubicBezTo>
                  <a:pt x="3739794" y="482000"/>
                  <a:pt x="3757359" y="490817"/>
                  <a:pt x="3788991" y="490817"/>
                </a:cubicBezTo>
                <a:cubicBezTo>
                  <a:pt x="3817756" y="490817"/>
                  <a:pt x="3838090" y="481721"/>
                  <a:pt x="3834178" y="470601"/>
                </a:cubicBezTo>
                <a:cubicBezTo>
                  <a:pt x="3830266" y="459483"/>
                  <a:pt x="3815711" y="455602"/>
                  <a:pt x="3801833" y="461977"/>
                </a:cubicBezTo>
                <a:cubicBezTo>
                  <a:pt x="3785651" y="469411"/>
                  <a:pt x="3773704" y="460312"/>
                  <a:pt x="3768526" y="436611"/>
                </a:cubicBezTo>
                <a:cubicBezTo>
                  <a:pt x="3757940" y="388147"/>
                  <a:pt x="3771242" y="366444"/>
                  <a:pt x="3792520" y="397465"/>
                </a:cubicBezTo>
                <a:cubicBezTo>
                  <a:pt x="3803663" y="413709"/>
                  <a:pt x="3815586" y="414687"/>
                  <a:pt x="3827752" y="400353"/>
                </a:cubicBezTo>
                <a:cubicBezTo>
                  <a:pt x="3840319" y="385548"/>
                  <a:pt x="3853692" y="388585"/>
                  <a:pt x="3869993" y="409948"/>
                </a:cubicBezTo>
                <a:cubicBezTo>
                  <a:pt x="3895428" y="443283"/>
                  <a:pt x="3888432" y="490817"/>
                  <a:pt x="3858091" y="490817"/>
                </a:cubicBezTo>
                <a:cubicBezTo>
                  <a:pt x="3848026" y="490817"/>
                  <a:pt x="3839791" y="500944"/>
                  <a:pt x="3839791" y="513321"/>
                </a:cubicBezTo>
                <a:cubicBezTo>
                  <a:pt x="3839791" y="528150"/>
                  <a:pt x="3860368" y="527408"/>
                  <a:pt x="3900116" y="511150"/>
                </a:cubicBezTo>
                <a:cubicBezTo>
                  <a:pt x="3933295" y="497578"/>
                  <a:pt x="4034736" y="483122"/>
                  <a:pt x="4125541" y="479026"/>
                </a:cubicBezTo>
                <a:cubicBezTo>
                  <a:pt x="4286015" y="471785"/>
                  <a:pt x="4395380" y="461968"/>
                  <a:pt x="4438989" y="450893"/>
                </a:cubicBezTo>
                <a:cubicBezTo>
                  <a:pt x="4450730" y="447910"/>
                  <a:pt x="4463288" y="453860"/>
                  <a:pt x="4466896" y="464115"/>
                </a:cubicBezTo>
                <a:cubicBezTo>
                  <a:pt x="4470504" y="474369"/>
                  <a:pt x="4520904" y="475969"/>
                  <a:pt x="4578898" y="467669"/>
                </a:cubicBezTo>
                <a:cubicBezTo>
                  <a:pt x="4678899" y="453359"/>
                  <a:pt x="5017972" y="422705"/>
                  <a:pt x="5106616" y="419963"/>
                </a:cubicBezTo>
                <a:cubicBezTo>
                  <a:pt x="5129317" y="419260"/>
                  <a:pt x="5147891" y="429895"/>
                  <a:pt x="5147891" y="443595"/>
                </a:cubicBezTo>
                <a:cubicBezTo>
                  <a:pt x="5147891" y="476350"/>
                  <a:pt x="5214875" y="475772"/>
                  <a:pt x="5233613" y="442856"/>
                </a:cubicBezTo>
                <a:cubicBezTo>
                  <a:pt x="5241726" y="428604"/>
                  <a:pt x="5304999" y="412402"/>
                  <a:pt x="5375993" y="406398"/>
                </a:cubicBezTo>
                <a:cubicBezTo>
                  <a:pt x="5482117" y="397419"/>
                  <a:pt x="5501332" y="390424"/>
                  <a:pt x="5489376" y="365117"/>
                </a:cubicBezTo>
                <a:cubicBezTo>
                  <a:pt x="5477851" y="340724"/>
                  <a:pt x="5481416" y="334648"/>
                  <a:pt x="5507247" y="334648"/>
                </a:cubicBezTo>
                <a:cubicBezTo>
                  <a:pt x="5524994" y="334648"/>
                  <a:pt x="5549565" y="341423"/>
                  <a:pt x="5561849" y="349704"/>
                </a:cubicBezTo>
                <a:cubicBezTo>
                  <a:pt x="5580223" y="362091"/>
                  <a:pt x="5578718" y="365769"/>
                  <a:pt x="5553362" y="370445"/>
                </a:cubicBezTo>
                <a:cubicBezTo>
                  <a:pt x="5530734" y="374619"/>
                  <a:pt x="5535001" y="379513"/>
                  <a:pt x="5569416" y="388854"/>
                </a:cubicBezTo>
                <a:cubicBezTo>
                  <a:pt x="5595861" y="396031"/>
                  <a:pt x="5619796" y="391619"/>
                  <a:pt x="5624330" y="378730"/>
                </a:cubicBezTo>
                <a:cubicBezTo>
                  <a:pt x="5629069" y="365261"/>
                  <a:pt x="5695847" y="355456"/>
                  <a:pt x="5787005" y="354841"/>
                </a:cubicBezTo>
                <a:cubicBezTo>
                  <a:pt x="6003996" y="353379"/>
                  <a:pt x="5999161" y="352443"/>
                  <a:pt x="5960691" y="388516"/>
                </a:cubicBezTo>
                <a:cubicBezTo>
                  <a:pt x="5909793" y="436245"/>
                  <a:pt x="5737003" y="468345"/>
                  <a:pt x="5516191" y="471091"/>
                </a:cubicBezTo>
                <a:cubicBezTo>
                  <a:pt x="5385183" y="472721"/>
                  <a:pt x="5274891" y="515268"/>
                  <a:pt x="5274891" y="564179"/>
                </a:cubicBezTo>
                <a:cubicBezTo>
                  <a:pt x="5274891" y="575771"/>
                  <a:pt x="5287750" y="571996"/>
                  <a:pt x="5303466" y="555789"/>
                </a:cubicBezTo>
                <a:cubicBezTo>
                  <a:pt x="5324155" y="534454"/>
                  <a:pt x="5386370" y="527043"/>
                  <a:pt x="5528891" y="528935"/>
                </a:cubicBezTo>
                <a:cubicBezTo>
                  <a:pt x="5934061" y="534317"/>
                  <a:pt x="6049191" y="544789"/>
                  <a:pt x="6055931" y="576866"/>
                </a:cubicBezTo>
                <a:cubicBezTo>
                  <a:pt x="6060997" y="600980"/>
                  <a:pt x="6065521" y="601505"/>
                  <a:pt x="6078166" y="579445"/>
                </a:cubicBezTo>
                <a:cubicBezTo>
                  <a:pt x="6096398" y="547635"/>
                  <a:pt x="6210200" y="549240"/>
                  <a:pt x="6221537" y="581467"/>
                </a:cubicBezTo>
                <a:cubicBezTo>
                  <a:pt x="6237750" y="627550"/>
                  <a:pt x="6189071" y="673612"/>
                  <a:pt x="6128653" y="669359"/>
                </a:cubicBezTo>
                <a:cubicBezTo>
                  <a:pt x="6038201" y="662992"/>
                  <a:pt x="5985415" y="684865"/>
                  <a:pt x="5994198" y="725070"/>
                </a:cubicBezTo>
                <a:cubicBezTo>
                  <a:pt x="5998694" y="745651"/>
                  <a:pt x="5994174" y="758535"/>
                  <a:pt x="5982459" y="758535"/>
                </a:cubicBezTo>
                <a:cubicBezTo>
                  <a:pt x="5971981" y="758535"/>
                  <a:pt x="5960152" y="773440"/>
                  <a:pt x="5956173" y="791659"/>
                </a:cubicBezTo>
                <a:cubicBezTo>
                  <a:pt x="5944747" y="843964"/>
                  <a:pt x="5994597" y="875472"/>
                  <a:pt x="6079927" y="869877"/>
                </a:cubicBezTo>
                <a:cubicBezTo>
                  <a:pt x="6122615" y="867078"/>
                  <a:pt x="6157541" y="866282"/>
                  <a:pt x="6157541" y="868109"/>
                </a:cubicBezTo>
                <a:cubicBezTo>
                  <a:pt x="6157541" y="869938"/>
                  <a:pt x="6209325" y="879403"/>
                  <a:pt x="6272615" y="889146"/>
                </a:cubicBezTo>
                <a:cubicBezTo>
                  <a:pt x="6335906" y="898886"/>
                  <a:pt x="6393996" y="913706"/>
                  <a:pt x="6401705" y="922075"/>
                </a:cubicBezTo>
                <a:cubicBezTo>
                  <a:pt x="6409954" y="931030"/>
                  <a:pt x="6415452" y="921168"/>
                  <a:pt x="6415068" y="898110"/>
                </a:cubicBezTo>
                <a:cubicBezTo>
                  <a:pt x="6414526" y="865685"/>
                  <a:pt x="6417387" y="863946"/>
                  <a:pt x="6431659" y="888030"/>
                </a:cubicBezTo>
                <a:cubicBezTo>
                  <a:pt x="6446102" y="912401"/>
                  <a:pt x="6444837" y="919022"/>
                  <a:pt x="6423874" y="928769"/>
                </a:cubicBezTo>
                <a:cubicBezTo>
                  <a:pt x="6400247" y="939756"/>
                  <a:pt x="6400119" y="941690"/>
                  <a:pt x="6421596" y="963192"/>
                </a:cubicBezTo>
                <a:cubicBezTo>
                  <a:pt x="6439432" y="981048"/>
                  <a:pt x="6441155" y="992737"/>
                  <a:pt x="6429566" y="1017267"/>
                </a:cubicBezTo>
                <a:cubicBezTo>
                  <a:pt x="6417711" y="1042360"/>
                  <a:pt x="6419854" y="1048563"/>
                  <a:pt x="6440377" y="1048563"/>
                </a:cubicBezTo>
                <a:cubicBezTo>
                  <a:pt x="6454455" y="1048563"/>
                  <a:pt x="6468861" y="1035344"/>
                  <a:pt x="6472390" y="1019189"/>
                </a:cubicBezTo>
                <a:cubicBezTo>
                  <a:pt x="6479480" y="986731"/>
                  <a:pt x="6609379" y="966854"/>
                  <a:pt x="6616722" y="997104"/>
                </a:cubicBezTo>
                <a:cubicBezTo>
                  <a:pt x="6619125" y="1007000"/>
                  <a:pt x="6626719" y="1000038"/>
                  <a:pt x="6633596" y="981633"/>
                </a:cubicBezTo>
                <a:cubicBezTo>
                  <a:pt x="6644426" y="952655"/>
                  <a:pt x="6646979" y="953402"/>
                  <a:pt x="6652646" y="987211"/>
                </a:cubicBezTo>
                <a:cubicBezTo>
                  <a:pt x="6656664" y="1011179"/>
                  <a:pt x="6671693" y="1026253"/>
                  <a:pt x="6691572" y="1026253"/>
                </a:cubicBezTo>
                <a:cubicBezTo>
                  <a:pt x="6709381" y="1026253"/>
                  <a:pt x="6741646" y="1042326"/>
                  <a:pt x="6763271" y="1061970"/>
                </a:cubicBezTo>
                <a:cubicBezTo>
                  <a:pt x="6817799" y="1111505"/>
                  <a:pt x="6788468" y="1136493"/>
                  <a:pt x="6706513" y="1110326"/>
                </a:cubicBezTo>
                <a:cubicBezTo>
                  <a:pt x="6670627" y="1098867"/>
                  <a:pt x="6612437" y="1091844"/>
                  <a:pt x="6577203" y="1094716"/>
                </a:cubicBezTo>
                <a:cubicBezTo>
                  <a:pt x="6541969" y="1097590"/>
                  <a:pt x="6495996" y="1097915"/>
                  <a:pt x="6475041" y="1095440"/>
                </a:cubicBezTo>
                <a:cubicBezTo>
                  <a:pt x="6464564" y="1094201"/>
                  <a:pt x="6452181" y="1096887"/>
                  <a:pt x="6440672" y="1102211"/>
                </a:cubicBezTo>
                <a:lnTo>
                  <a:pt x="6429456" y="1110914"/>
                </a:lnTo>
                <a:lnTo>
                  <a:pt x="6462608" y="1120583"/>
                </a:lnTo>
                <a:cubicBezTo>
                  <a:pt x="6476448" y="1125888"/>
                  <a:pt x="6489901" y="1132429"/>
                  <a:pt x="6500441" y="1139719"/>
                </a:cubicBezTo>
                <a:lnTo>
                  <a:pt x="6504884" y="1150054"/>
                </a:lnTo>
                <a:lnTo>
                  <a:pt x="6509139" y="1151959"/>
                </a:lnTo>
                <a:cubicBezTo>
                  <a:pt x="6525310" y="1159747"/>
                  <a:pt x="6569973" y="1170072"/>
                  <a:pt x="6608391" y="1174907"/>
                </a:cubicBezTo>
                <a:cubicBezTo>
                  <a:pt x="6795969" y="1198508"/>
                  <a:pt x="6824291" y="1208450"/>
                  <a:pt x="6824291" y="1250692"/>
                </a:cubicBezTo>
                <a:cubicBezTo>
                  <a:pt x="6824291" y="1264195"/>
                  <a:pt x="6808672" y="1270017"/>
                  <a:pt x="6787883" y="1264260"/>
                </a:cubicBezTo>
                <a:cubicBezTo>
                  <a:pt x="6767859" y="1258716"/>
                  <a:pt x="6725570" y="1264594"/>
                  <a:pt x="6693908" y="1277323"/>
                </a:cubicBezTo>
                <a:cubicBezTo>
                  <a:pt x="6662246" y="1290050"/>
                  <a:pt x="6625780" y="1293344"/>
                  <a:pt x="6612872" y="1284643"/>
                </a:cubicBezTo>
                <a:cubicBezTo>
                  <a:pt x="6599964" y="1275942"/>
                  <a:pt x="6546564" y="1264715"/>
                  <a:pt x="6494204" y="1259695"/>
                </a:cubicBezTo>
                <a:cubicBezTo>
                  <a:pt x="6429251" y="1253465"/>
                  <a:pt x="6394602" y="1239986"/>
                  <a:pt x="6385146" y="1217271"/>
                </a:cubicBezTo>
                <a:cubicBezTo>
                  <a:pt x="6376186" y="1195743"/>
                  <a:pt x="6366930" y="1191629"/>
                  <a:pt x="6358959" y="1205631"/>
                </a:cubicBezTo>
                <a:cubicBezTo>
                  <a:pt x="6352179" y="1217541"/>
                  <a:pt x="6315516" y="1226439"/>
                  <a:pt x="6277486" y="1225402"/>
                </a:cubicBezTo>
                <a:cubicBezTo>
                  <a:pt x="6176668" y="1222657"/>
                  <a:pt x="6094761" y="1247558"/>
                  <a:pt x="6089212" y="1282640"/>
                </a:cubicBezTo>
                <a:cubicBezTo>
                  <a:pt x="6085864" y="1303803"/>
                  <a:pt x="6097552" y="1313953"/>
                  <a:pt x="6127312" y="1315724"/>
                </a:cubicBezTo>
                <a:cubicBezTo>
                  <a:pt x="6150923" y="1317129"/>
                  <a:pt x="6184529" y="1323148"/>
                  <a:pt x="6201991" y="1329099"/>
                </a:cubicBezTo>
                <a:cubicBezTo>
                  <a:pt x="6219454" y="1335051"/>
                  <a:pt x="6264127" y="1347643"/>
                  <a:pt x="6301265" y="1357083"/>
                </a:cubicBezTo>
                <a:cubicBezTo>
                  <a:pt x="6338403" y="1366524"/>
                  <a:pt x="6371177" y="1383794"/>
                  <a:pt x="6374095" y="1395461"/>
                </a:cubicBezTo>
                <a:cubicBezTo>
                  <a:pt x="6377014" y="1407129"/>
                  <a:pt x="6382347" y="1408057"/>
                  <a:pt x="6385946" y="1397524"/>
                </a:cubicBezTo>
                <a:cubicBezTo>
                  <a:pt x="6389546" y="1386991"/>
                  <a:pt x="6408101" y="1385255"/>
                  <a:pt x="6427180" y="1393668"/>
                </a:cubicBezTo>
                <a:cubicBezTo>
                  <a:pt x="6446257" y="1402079"/>
                  <a:pt x="6464832" y="1405677"/>
                  <a:pt x="6468455" y="1401662"/>
                </a:cubicBezTo>
                <a:cubicBezTo>
                  <a:pt x="6472077" y="1397648"/>
                  <a:pt x="6479328" y="1404405"/>
                  <a:pt x="6484566" y="1416675"/>
                </a:cubicBezTo>
                <a:cubicBezTo>
                  <a:pt x="6490768" y="1431201"/>
                  <a:pt x="6500496" y="1431428"/>
                  <a:pt x="6512450" y="1417322"/>
                </a:cubicBezTo>
                <a:cubicBezTo>
                  <a:pt x="6535048" y="1390657"/>
                  <a:pt x="6547099" y="1407765"/>
                  <a:pt x="6533316" y="1446943"/>
                </a:cubicBezTo>
                <a:cubicBezTo>
                  <a:pt x="6525374" y="1469518"/>
                  <a:pt x="6479938" y="1473333"/>
                  <a:pt x="6327631" y="1464221"/>
                </a:cubicBezTo>
                <a:cubicBezTo>
                  <a:pt x="6220112" y="1457788"/>
                  <a:pt x="6112138" y="1447839"/>
                  <a:pt x="6087691" y="1442108"/>
                </a:cubicBezTo>
                <a:cubicBezTo>
                  <a:pt x="6063244" y="1436378"/>
                  <a:pt x="6000746" y="1442460"/>
                  <a:pt x="5948808" y="1455622"/>
                </a:cubicBezTo>
                <a:cubicBezTo>
                  <a:pt x="5819759" y="1488328"/>
                  <a:pt x="5868182" y="1518726"/>
                  <a:pt x="6048721" y="1518339"/>
                </a:cubicBezTo>
                <a:cubicBezTo>
                  <a:pt x="6122542" y="1518181"/>
                  <a:pt x="6222946" y="1532256"/>
                  <a:pt x="6271841" y="1549617"/>
                </a:cubicBezTo>
                <a:cubicBezTo>
                  <a:pt x="6320736" y="1566978"/>
                  <a:pt x="6454326" y="1592041"/>
                  <a:pt x="6568708" y="1605313"/>
                </a:cubicBezTo>
                <a:cubicBezTo>
                  <a:pt x="6845616" y="1637441"/>
                  <a:pt x="6868242" y="1660490"/>
                  <a:pt x="6646001" y="1684052"/>
                </a:cubicBezTo>
                <a:cubicBezTo>
                  <a:pt x="6586360" y="1690375"/>
                  <a:pt x="6512064" y="1710880"/>
                  <a:pt x="6480901" y="1729619"/>
                </a:cubicBezTo>
                <a:cubicBezTo>
                  <a:pt x="6449738" y="1748357"/>
                  <a:pt x="6401756" y="1766465"/>
                  <a:pt x="6374273" y="1769857"/>
                </a:cubicBezTo>
                <a:cubicBezTo>
                  <a:pt x="6346790" y="1773248"/>
                  <a:pt x="6321809" y="1789170"/>
                  <a:pt x="6318760" y="1805241"/>
                </a:cubicBezTo>
                <a:cubicBezTo>
                  <a:pt x="6314715" y="1826556"/>
                  <a:pt x="6308533" y="1823217"/>
                  <a:pt x="6295898" y="1792889"/>
                </a:cubicBezTo>
                <a:cubicBezTo>
                  <a:pt x="6280530" y="1756001"/>
                  <a:pt x="6279273" y="1755718"/>
                  <a:pt x="6284736" y="1790365"/>
                </a:cubicBezTo>
                <a:cubicBezTo>
                  <a:pt x="6289911" y="1823192"/>
                  <a:pt x="6284320" y="1827673"/>
                  <a:pt x="6249616" y="1818518"/>
                </a:cubicBezTo>
                <a:cubicBezTo>
                  <a:pt x="6226915" y="1812527"/>
                  <a:pt x="6176909" y="1822546"/>
                  <a:pt x="6138491" y="1840778"/>
                </a:cubicBezTo>
                <a:cubicBezTo>
                  <a:pt x="6076539" y="1870182"/>
                  <a:pt x="6067389" y="1870152"/>
                  <a:pt x="6057567" y="1840515"/>
                </a:cubicBezTo>
                <a:cubicBezTo>
                  <a:pt x="6043301" y="1797465"/>
                  <a:pt x="6018937" y="1797920"/>
                  <a:pt x="5998292" y="1841618"/>
                </a:cubicBezTo>
                <a:cubicBezTo>
                  <a:pt x="5983679" y="1872550"/>
                  <a:pt x="5980216" y="1871970"/>
                  <a:pt x="5964987" y="1836040"/>
                </a:cubicBezTo>
                <a:cubicBezTo>
                  <a:pt x="5949298" y="1799027"/>
                  <a:pt x="5947900" y="1800503"/>
                  <a:pt x="5946817" y="1855232"/>
                </a:cubicBezTo>
                <a:cubicBezTo>
                  <a:pt x="5945569" y="1918220"/>
                  <a:pt x="5909414" y="1953504"/>
                  <a:pt x="5886808" y="1913793"/>
                </a:cubicBezTo>
                <a:cubicBezTo>
                  <a:pt x="5878574" y="1899328"/>
                  <a:pt x="5854021" y="1899381"/>
                  <a:pt x="5815148" y="1913946"/>
                </a:cubicBezTo>
                <a:cubicBezTo>
                  <a:pt x="5754257" y="1936760"/>
                  <a:pt x="5706691" y="1928082"/>
                  <a:pt x="5706691" y="1894160"/>
                </a:cubicBezTo>
                <a:cubicBezTo>
                  <a:pt x="5706691" y="1868109"/>
                  <a:pt x="5758522" y="1825066"/>
                  <a:pt x="5786066" y="1828244"/>
                </a:cubicBezTo>
                <a:cubicBezTo>
                  <a:pt x="5798290" y="1829653"/>
                  <a:pt x="5808291" y="1820453"/>
                  <a:pt x="5808291" y="1807798"/>
                </a:cubicBezTo>
                <a:cubicBezTo>
                  <a:pt x="5808291" y="1780078"/>
                  <a:pt x="5772311" y="1756630"/>
                  <a:pt x="5741622" y="1764349"/>
                </a:cubicBezTo>
                <a:cubicBezTo>
                  <a:pt x="5729402" y="1767421"/>
                  <a:pt x="5715590" y="1763238"/>
                  <a:pt x="5710931" y="1755052"/>
                </a:cubicBezTo>
                <a:cubicBezTo>
                  <a:pt x="5706270" y="1746866"/>
                  <a:pt x="5734505" y="1740168"/>
                  <a:pt x="5773675" y="1740168"/>
                </a:cubicBezTo>
                <a:cubicBezTo>
                  <a:pt x="5812844" y="1740168"/>
                  <a:pt x="5848801" y="1729057"/>
                  <a:pt x="5853579" y="1715476"/>
                </a:cubicBezTo>
                <a:cubicBezTo>
                  <a:pt x="5859529" y="1698564"/>
                  <a:pt x="5864852" y="1698136"/>
                  <a:pt x="5870474" y="1714113"/>
                </a:cubicBezTo>
                <a:cubicBezTo>
                  <a:pt x="5874988" y="1726944"/>
                  <a:pt x="5951709" y="1744570"/>
                  <a:pt x="6040966" y="1753281"/>
                </a:cubicBezTo>
                <a:cubicBezTo>
                  <a:pt x="6194810" y="1768298"/>
                  <a:pt x="6202724" y="1767013"/>
                  <a:pt x="6193096" y="1728607"/>
                </a:cubicBezTo>
                <a:cubicBezTo>
                  <a:pt x="6184033" y="1692453"/>
                  <a:pt x="6188803" y="1688878"/>
                  <a:pt x="6237429" y="1695381"/>
                </a:cubicBezTo>
                <a:cubicBezTo>
                  <a:pt x="6267451" y="1699397"/>
                  <a:pt x="6298531" y="1691051"/>
                  <a:pt x="6306644" y="1676799"/>
                </a:cubicBezTo>
                <a:cubicBezTo>
                  <a:pt x="6323608" y="1646999"/>
                  <a:pt x="6255349" y="1622056"/>
                  <a:pt x="6138491" y="1615350"/>
                </a:cubicBezTo>
                <a:cubicBezTo>
                  <a:pt x="6100073" y="1613146"/>
                  <a:pt x="5991488" y="1604396"/>
                  <a:pt x="5897191" y="1595906"/>
                </a:cubicBezTo>
                <a:cubicBezTo>
                  <a:pt x="5634900" y="1572287"/>
                  <a:pt x="5017208" y="1592254"/>
                  <a:pt x="5011080" y="1624547"/>
                </a:cubicBezTo>
                <a:cubicBezTo>
                  <a:pt x="5008327" y="1639057"/>
                  <a:pt x="5000224" y="1650928"/>
                  <a:pt x="4993074" y="1650928"/>
                </a:cubicBezTo>
                <a:cubicBezTo>
                  <a:pt x="4985924" y="1650928"/>
                  <a:pt x="4983427" y="1635579"/>
                  <a:pt x="4987525" y="1616817"/>
                </a:cubicBezTo>
                <a:cubicBezTo>
                  <a:pt x="4993898" y="1587642"/>
                  <a:pt x="4979214" y="1583352"/>
                  <a:pt x="4886051" y="1587171"/>
                </a:cubicBezTo>
                <a:cubicBezTo>
                  <a:pt x="4810801" y="1590256"/>
                  <a:pt x="4775183" y="1600529"/>
                  <a:pt x="4770843" y="1620399"/>
                </a:cubicBezTo>
                <a:cubicBezTo>
                  <a:pt x="4766278" y="1641295"/>
                  <a:pt x="4731795" y="1648539"/>
                  <a:pt x="4644755" y="1646888"/>
                </a:cubicBezTo>
                <a:cubicBezTo>
                  <a:pt x="4578863" y="1645637"/>
                  <a:pt x="4521059" y="1651454"/>
                  <a:pt x="4516301" y="1659812"/>
                </a:cubicBezTo>
                <a:cubicBezTo>
                  <a:pt x="4511543" y="1668170"/>
                  <a:pt x="4515973" y="1675171"/>
                  <a:pt x="4526146" y="1675369"/>
                </a:cubicBezTo>
                <a:cubicBezTo>
                  <a:pt x="4536318" y="1675569"/>
                  <a:pt x="4560357" y="1712678"/>
                  <a:pt x="4579566" y="1757833"/>
                </a:cubicBezTo>
                <a:cubicBezTo>
                  <a:pt x="4598775" y="1802988"/>
                  <a:pt x="4614491" y="1826769"/>
                  <a:pt x="4614491" y="1810679"/>
                </a:cubicBezTo>
                <a:cubicBezTo>
                  <a:pt x="4614491" y="1792076"/>
                  <a:pt x="4627210" y="1783769"/>
                  <a:pt x="4649424" y="1787862"/>
                </a:cubicBezTo>
                <a:cubicBezTo>
                  <a:pt x="4668637" y="1791401"/>
                  <a:pt x="4691592" y="1786442"/>
                  <a:pt x="4700437" y="1776840"/>
                </a:cubicBezTo>
                <a:cubicBezTo>
                  <a:pt x="4723294" y="1752024"/>
                  <a:pt x="4755765" y="1743730"/>
                  <a:pt x="4790671" y="1753793"/>
                </a:cubicBezTo>
                <a:cubicBezTo>
                  <a:pt x="4816219" y="1761157"/>
                  <a:pt x="4818397" y="1757389"/>
                  <a:pt x="4804991" y="1729013"/>
                </a:cubicBezTo>
                <a:cubicBezTo>
                  <a:pt x="4792122" y="1701772"/>
                  <a:pt x="4792757" y="1695548"/>
                  <a:pt x="4808409" y="1695548"/>
                </a:cubicBezTo>
                <a:cubicBezTo>
                  <a:pt x="4818985" y="1695548"/>
                  <a:pt x="4831319" y="1721319"/>
                  <a:pt x="4835819" y="1752814"/>
                </a:cubicBezTo>
                <a:cubicBezTo>
                  <a:pt x="4842149" y="1797119"/>
                  <a:pt x="4850804" y="1808515"/>
                  <a:pt x="4874057" y="1803162"/>
                </a:cubicBezTo>
                <a:cubicBezTo>
                  <a:pt x="4890588" y="1799357"/>
                  <a:pt x="4915587" y="1814484"/>
                  <a:pt x="4929611" y="1836778"/>
                </a:cubicBezTo>
                <a:cubicBezTo>
                  <a:pt x="4954575" y="1876465"/>
                  <a:pt x="4955331" y="1875778"/>
                  <a:pt x="4965775" y="1803890"/>
                </a:cubicBezTo>
                <a:lnTo>
                  <a:pt x="4976441" y="1730467"/>
                </a:lnTo>
                <a:lnTo>
                  <a:pt x="5041823" y="1748018"/>
                </a:lnTo>
                <a:cubicBezTo>
                  <a:pt x="5079550" y="1758146"/>
                  <a:pt x="5110238" y="1756948"/>
                  <a:pt x="5114376" y="1745187"/>
                </a:cubicBezTo>
                <a:cubicBezTo>
                  <a:pt x="5124873" y="1715349"/>
                  <a:pt x="5278882" y="1727734"/>
                  <a:pt x="5284794" y="1758891"/>
                </a:cubicBezTo>
                <a:cubicBezTo>
                  <a:pt x="5287496" y="1773134"/>
                  <a:pt x="5277981" y="1784788"/>
                  <a:pt x="5263648" y="1784788"/>
                </a:cubicBezTo>
                <a:cubicBezTo>
                  <a:pt x="5245154" y="1784788"/>
                  <a:pt x="5239816" y="1794985"/>
                  <a:pt x="5245261" y="1819912"/>
                </a:cubicBezTo>
                <a:cubicBezTo>
                  <a:pt x="5250541" y="1844083"/>
                  <a:pt x="5262298" y="1850907"/>
                  <a:pt x="5282962" y="1841797"/>
                </a:cubicBezTo>
                <a:cubicBezTo>
                  <a:pt x="5299478" y="1834516"/>
                  <a:pt x="5312991" y="1837049"/>
                  <a:pt x="5312991" y="1847427"/>
                </a:cubicBezTo>
                <a:cubicBezTo>
                  <a:pt x="5312991" y="1872098"/>
                  <a:pt x="5380077" y="1830591"/>
                  <a:pt x="5392171" y="1798439"/>
                </a:cubicBezTo>
                <a:cubicBezTo>
                  <a:pt x="5398273" y="1782217"/>
                  <a:pt x="5403767" y="1787331"/>
                  <a:pt x="5408046" y="1813214"/>
                </a:cubicBezTo>
                <a:cubicBezTo>
                  <a:pt x="5413461" y="1845960"/>
                  <a:pt x="5422263" y="1849813"/>
                  <a:pt x="5459022" y="1835524"/>
                </a:cubicBezTo>
                <a:cubicBezTo>
                  <a:pt x="5513304" y="1814423"/>
                  <a:pt x="5523187" y="1795154"/>
                  <a:pt x="5493966" y="1767391"/>
                </a:cubicBezTo>
                <a:cubicBezTo>
                  <a:pt x="5459784" y="1734917"/>
                  <a:pt x="5477646" y="1722220"/>
                  <a:pt x="5556849" y="1722694"/>
                </a:cubicBezTo>
                <a:cubicBezTo>
                  <a:pt x="5636985" y="1723175"/>
                  <a:pt x="5649762" y="1732842"/>
                  <a:pt x="5628826" y="1777156"/>
                </a:cubicBezTo>
                <a:cubicBezTo>
                  <a:pt x="5618049" y="1799969"/>
                  <a:pt x="5618831" y="1804522"/>
                  <a:pt x="5632111" y="1796283"/>
                </a:cubicBezTo>
                <a:cubicBezTo>
                  <a:pt x="5643560" y="1789181"/>
                  <a:pt x="5643005" y="1792891"/>
                  <a:pt x="5630491" y="1807097"/>
                </a:cubicBezTo>
                <a:cubicBezTo>
                  <a:pt x="5620013" y="1818992"/>
                  <a:pt x="5610012" y="1833897"/>
                  <a:pt x="5608266" y="1840221"/>
                </a:cubicBezTo>
                <a:cubicBezTo>
                  <a:pt x="5606520" y="1846544"/>
                  <a:pt x="5605091" y="1836304"/>
                  <a:pt x="5605091" y="1817467"/>
                </a:cubicBezTo>
                <a:cubicBezTo>
                  <a:pt x="5605091" y="1790131"/>
                  <a:pt x="5599964" y="1788037"/>
                  <a:pt x="5579691" y="1807097"/>
                </a:cubicBezTo>
                <a:cubicBezTo>
                  <a:pt x="5565721" y="1820230"/>
                  <a:pt x="5554291" y="1844594"/>
                  <a:pt x="5554291" y="1861238"/>
                </a:cubicBezTo>
                <a:cubicBezTo>
                  <a:pt x="5554291" y="1879218"/>
                  <a:pt x="5540116" y="1891768"/>
                  <a:pt x="5519366" y="1892159"/>
                </a:cubicBezTo>
                <a:cubicBezTo>
                  <a:pt x="5401013" y="1894397"/>
                  <a:pt x="5118477" y="1920372"/>
                  <a:pt x="5109778" y="1929816"/>
                </a:cubicBezTo>
                <a:cubicBezTo>
                  <a:pt x="5104061" y="1936022"/>
                  <a:pt x="5090400" y="1935045"/>
                  <a:pt x="5079420" y="1927644"/>
                </a:cubicBezTo>
                <a:cubicBezTo>
                  <a:pt x="5064108" y="1917322"/>
                  <a:pt x="5062465" y="1904309"/>
                  <a:pt x="5072370" y="1871798"/>
                </a:cubicBezTo>
                <a:cubicBezTo>
                  <a:pt x="5082452" y="1838707"/>
                  <a:pt x="5081007" y="1829407"/>
                  <a:pt x="5065788" y="1829407"/>
                </a:cubicBezTo>
                <a:cubicBezTo>
                  <a:pt x="5055064" y="1829407"/>
                  <a:pt x="5046291" y="1844112"/>
                  <a:pt x="5046291" y="1862087"/>
                </a:cubicBezTo>
                <a:cubicBezTo>
                  <a:pt x="5046291" y="1905589"/>
                  <a:pt x="5003311" y="1945770"/>
                  <a:pt x="4987148" y="1917376"/>
                </a:cubicBezTo>
                <a:cubicBezTo>
                  <a:pt x="4979302" y="1903595"/>
                  <a:pt x="4950811" y="1903915"/>
                  <a:pt x="4907722" y="1918271"/>
                </a:cubicBezTo>
                <a:cubicBezTo>
                  <a:pt x="4869619" y="1930964"/>
                  <a:pt x="4832122" y="1932389"/>
                  <a:pt x="4821109" y="1921563"/>
                </a:cubicBezTo>
                <a:cubicBezTo>
                  <a:pt x="4810428" y="1911063"/>
                  <a:pt x="4776761" y="1907407"/>
                  <a:pt x="4746292" y="1913440"/>
                </a:cubicBezTo>
                <a:cubicBezTo>
                  <a:pt x="4713364" y="1919961"/>
                  <a:pt x="4683587" y="1913752"/>
                  <a:pt x="4672874" y="1898134"/>
                </a:cubicBezTo>
                <a:cubicBezTo>
                  <a:pt x="4659720" y="1878958"/>
                  <a:pt x="4652484" y="1878591"/>
                  <a:pt x="4646087" y="1896774"/>
                </a:cubicBezTo>
                <a:cubicBezTo>
                  <a:pt x="4641266" y="1910478"/>
                  <a:pt x="4629697" y="1916547"/>
                  <a:pt x="4620377" y="1910265"/>
                </a:cubicBezTo>
                <a:cubicBezTo>
                  <a:pt x="4611057" y="1903984"/>
                  <a:pt x="4601319" y="1909983"/>
                  <a:pt x="4598735" y="1923597"/>
                </a:cubicBezTo>
                <a:cubicBezTo>
                  <a:pt x="4595297" y="1941717"/>
                  <a:pt x="4583165" y="1941692"/>
                  <a:pt x="4553464" y="1923504"/>
                </a:cubicBezTo>
                <a:cubicBezTo>
                  <a:pt x="4531149" y="1909839"/>
                  <a:pt x="4512891" y="1906796"/>
                  <a:pt x="4512891" y="1916741"/>
                </a:cubicBezTo>
                <a:cubicBezTo>
                  <a:pt x="4512891" y="1926687"/>
                  <a:pt x="4434310" y="1930653"/>
                  <a:pt x="4338266" y="1925557"/>
                </a:cubicBezTo>
                <a:cubicBezTo>
                  <a:pt x="4242222" y="1920459"/>
                  <a:pt x="4137924" y="1924895"/>
                  <a:pt x="4106491" y="1935412"/>
                </a:cubicBezTo>
                <a:cubicBezTo>
                  <a:pt x="4052126" y="1953605"/>
                  <a:pt x="4049798" y="1957467"/>
                  <a:pt x="4058716" y="2014676"/>
                </a:cubicBezTo>
                <a:cubicBezTo>
                  <a:pt x="4065849" y="2060427"/>
                  <a:pt x="4063569" y="2074815"/>
                  <a:pt x="4049191" y="2074815"/>
                </a:cubicBezTo>
                <a:cubicBezTo>
                  <a:pt x="4038796" y="2074815"/>
                  <a:pt x="4030291" y="2065865"/>
                  <a:pt x="4030291" y="2054925"/>
                </a:cubicBezTo>
                <a:cubicBezTo>
                  <a:pt x="4030291" y="2021502"/>
                  <a:pt x="3967892" y="2005281"/>
                  <a:pt x="3940043" y="2031464"/>
                </a:cubicBezTo>
                <a:cubicBezTo>
                  <a:pt x="3906842" y="2062677"/>
                  <a:pt x="3896507" y="2045049"/>
                  <a:pt x="3911006" y="1981938"/>
                </a:cubicBezTo>
                <a:cubicBezTo>
                  <a:pt x="3920254" y="1941685"/>
                  <a:pt x="3919227" y="1937478"/>
                  <a:pt x="3905427" y="1959089"/>
                </a:cubicBezTo>
                <a:cubicBezTo>
                  <a:pt x="3896125" y="1973657"/>
                  <a:pt x="3880409" y="1985576"/>
                  <a:pt x="3870502" y="1985576"/>
                </a:cubicBezTo>
                <a:cubicBezTo>
                  <a:pt x="3860596" y="1985576"/>
                  <a:pt x="3852491" y="2004483"/>
                  <a:pt x="3852491" y="2027594"/>
                </a:cubicBezTo>
                <a:cubicBezTo>
                  <a:pt x="3852491" y="2083012"/>
                  <a:pt x="3810205" y="2100647"/>
                  <a:pt x="3776567" y="2059258"/>
                </a:cubicBezTo>
                <a:cubicBezTo>
                  <a:pt x="3761845" y="2041143"/>
                  <a:pt x="3740044" y="2030858"/>
                  <a:pt x="3728120" y="2036402"/>
                </a:cubicBezTo>
                <a:cubicBezTo>
                  <a:pt x="3716197" y="2041944"/>
                  <a:pt x="3685010" y="2056920"/>
                  <a:pt x="3658816" y="2069679"/>
                </a:cubicBezTo>
                <a:cubicBezTo>
                  <a:pt x="3615829" y="2090620"/>
                  <a:pt x="3611191" y="2088741"/>
                  <a:pt x="3611191" y="2050384"/>
                </a:cubicBezTo>
                <a:cubicBezTo>
                  <a:pt x="3611191" y="2005539"/>
                  <a:pt x="3592506" y="1993058"/>
                  <a:pt x="3579732" y="2029370"/>
                </a:cubicBezTo>
                <a:cubicBezTo>
                  <a:pt x="3575575" y="2041186"/>
                  <a:pt x="3551113" y="2061069"/>
                  <a:pt x="3525373" y="2073554"/>
                </a:cubicBezTo>
                <a:cubicBezTo>
                  <a:pt x="3486633" y="2092344"/>
                  <a:pt x="3476614" y="2090104"/>
                  <a:pt x="3467198" y="2060548"/>
                </a:cubicBezTo>
                <a:cubicBezTo>
                  <a:pt x="3459714" y="2037054"/>
                  <a:pt x="3449973" y="2031482"/>
                  <a:pt x="3438720" y="2044251"/>
                </a:cubicBezTo>
                <a:cubicBezTo>
                  <a:pt x="3429313" y="2054926"/>
                  <a:pt x="3391404" y="2066543"/>
                  <a:pt x="3354478" y="2070065"/>
                </a:cubicBezTo>
                <a:cubicBezTo>
                  <a:pt x="3317553" y="2073588"/>
                  <a:pt x="3256712" y="2084901"/>
                  <a:pt x="3219277" y="2095204"/>
                </a:cubicBezTo>
                <a:cubicBezTo>
                  <a:pt x="3181842" y="2105506"/>
                  <a:pt x="3099807" y="2127317"/>
                  <a:pt x="3036976" y="2143672"/>
                </a:cubicBezTo>
                <a:cubicBezTo>
                  <a:pt x="2937499" y="2169564"/>
                  <a:pt x="2921309" y="2180007"/>
                  <a:pt x="2911679" y="2224504"/>
                </a:cubicBezTo>
                <a:cubicBezTo>
                  <a:pt x="2898048" y="2287488"/>
                  <a:pt x="2878964" y="2290334"/>
                  <a:pt x="2868241" y="2230984"/>
                </a:cubicBezTo>
                <a:cubicBezTo>
                  <a:pt x="2863807" y="2206444"/>
                  <a:pt x="2849987" y="2186365"/>
                  <a:pt x="2837530" y="2186365"/>
                </a:cubicBezTo>
                <a:cubicBezTo>
                  <a:pt x="2796691" y="2186365"/>
                  <a:pt x="2734891" y="2234694"/>
                  <a:pt x="2734891" y="2266631"/>
                </a:cubicBezTo>
                <a:cubicBezTo>
                  <a:pt x="2734891" y="2283838"/>
                  <a:pt x="2726318" y="2297914"/>
                  <a:pt x="2715841" y="2297914"/>
                </a:cubicBezTo>
                <a:cubicBezTo>
                  <a:pt x="2705364" y="2297914"/>
                  <a:pt x="2696791" y="2287874"/>
                  <a:pt x="2696791" y="2275604"/>
                </a:cubicBezTo>
                <a:cubicBezTo>
                  <a:pt x="2696791" y="2242296"/>
                  <a:pt x="2662420" y="2248664"/>
                  <a:pt x="2654837" y="2283376"/>
                </a:cubicBezTo>
                <a:cubicBezTo>
                  <a:pt x="2650517" y="2303152"/>
                  <a:pt x="2614162" y="2318525"/>
                  <a:pt x="2548704" y="2328253"/>
                </a:cubicBezTo>
                <a:cubicBezTo>
                  <a:pt x="2493944" y="2336392"/>
                  <a:pt x="2425442" y="2353349"/>
                  <a:pt x="2396476" y="2365940"/>
                </a:cubicBezTo>
                <a:cubicBezTo>
                  <a:pt x="2367511" y="2378528"/>
                  <a:pt x="2330363" y="2387422"/>
                  <a:pt x="2313926" y="2385704"/>
                </a:cubicBezTo>
                <a:cubicBezTo>
                  <a:pt x="2280273" y="2382184"/>
                  <a:pt x="2141917" y="2422896"/>
                  <a:pt x="2074491" y="2456157"/>
                </a:cubicBezTo>
                <a:cubicBezTo>
                  <a:pt x="2050043" y="2468219"/>
                  <a:pt x="2001466" y="2482465"/>
                  <a:pt x="1966541" y="2487820"/>
                </a:cubicBezTo>
                <a:cubicBezTo>
                  <a:pt x="1812952" y="2511363"/>
                  <a:pt x="1592412" y="2617858"/>
                  <a:pt x="1463748" y="2730614"/>
                </a:cubicBezTo>
                <a:cubicBezTo>
                  <a:pt x="1441275" y="2750307"/>
                  <a:pt x="1409851" y="2766421"/>
                  <a:pt x="1393917" y="2766421"/>
                </a:cubicBezTo>
                <a:cubicBezTo>
                  <a:pt x="1377982" y="2766421"/>
                  <a:pt x="1348946" y="2777106"/>
                  <a:pt x="1329392" y="2790166"/>
                </a:cubicBezTo>
                <a:cubicBezTo>
                  <a:pt x="1302224" y="2808310"/>
                  <a:pt x="1280313" y="2805784"/>
                  <a:pt x="1236490" y="2779450"/>
                </a:cubicBezTo>
                <a:cubicBezTo>
                  <a:pt x="1204948" y="2760495"/>
                  <a:pt x="1155300" y="2745869"/>
                  <a:pt x="1126161" y="2746946"/>
                </a:cubicBezTo>
                <a:cubicBezTo>
                  <a:pt x="1097022" y="2748023"/>
                  <a:pt x="1067716" y="2742971"/>
                  <a:pt x="1061036" y="2735719"/>
                </a:cubicBezTo>
                <a:cubicBezTo>
                  <a:pt x="1037186" y="2709826"/>
                  <a:pt x="848299" y="2669253"/>
                  <a:pt x="814016" y="2682660"/>
                </a:cubicBezTo>
                <a:cubicBezTo>
                  <a:pt x="789653" y="2692189"/>
                  <a:pt x="779091" y="2687430"/>
                  <a:pt x="779091" y="2666924"/>
                </a:cubicBezTo>
                <a:cubicBezTo>
                  <a:pt x="779091" y="2650755"/>
                  <a:pt x="758253" y="2630661"/>
                  <a:pt x="732784" y="2622267"/>
                </a:cubicBezTo>
                <a:cubicBezTo>
                  <a:pt x="683096" y="2605892"/>
                  <a:pt x="626691" y="2550695"/>
                  <a:pt x="626691" y="2518446"/>
                </a:cubicBezTo>
                <a:cubicBezTo>
                  <a:pt x="626691" y="2507588"/>
                  <a:pt x="636692" y="2492719"/>
                  <a:pt x="648916" y="2485404"/>
                </a:cubicBezTo>
                <a:cubicBezTo>
                  <a:pt x="666266" y="2475024"/>
                  <a:pt x="660682" y="2464013"/>
                  <a:pt x="623456" y="2435207"/>
                </a:cubicBezTo>
                <a:cubicBezTo>
                  <a:pt x="597229" y="2414912"/>
                  <a:pt x="575247" y="2384843"/>
                  <a:pt x="574607" y="2368385"/>
                </a:cubicBezTo>
                <a:cubicBezTo>
                  <a:pt x="573967" y="2351927"/>
                  <a:pt x="554965" y="2324898"/>
                  <a:pt x="532381" y="2308320"/>
                </a:cubicBezTo>
                <a:cubicBezTo>
                  <a:pt x="509797" y="2291744"/>
                  <a:pt x="484396" y="2263529"/>
                  <a:pt x="475934" y="2245618"/>
                </a:cubicBezTo>
                <a:cubicBezTo>
                  <a:pt x="467472" y="2227706"/>
                  <a:pt x="445527" y="2206429"/>
                  <a:pt x="427166" y="2198333"/>
                </a:cubicBezTo>
                <a:cubicBezTo>
                  <a:pt x="344291" y="2161794"/>
                  <a:pt x="207851" y="2044474"/>
                  <a:pt x="200424" y="2003364"/>
                </a:cubicBezTo>
                <a:cubicBezTo>
                  <a:pt x="189296" y="1941772"/>
                  <a:pt x="203514" y="1926968"/>
                  <a:pt x="225901" y="1976838"/>
                </a:cubicBezTo>
                <a:cubicBezTo>
                  <a:pt x="236321" y="2000049"/>
                  <a:pt x="247894" y="2012104"/>
                  <a:pt x="251618" y="2003626"/>
                </a:cubicBezTo>
                <a:cubicBezTo>
                  <a:pt x="255343" y="1995146"/>
                  <a:pt x="251627" y="1980865"/>
                  <a:pt x="243359" y="1971890"/>
                </a:cubicBezTo>
                <a:cubicBezTo>
                  <a:pt x="232908" y="1960543"/>
                  <a:pt x="235236" y="1951312"/>
                  <a:pt x="251000" y="1941598"/>
                </a:cubicBezTo>
                <a:cubicBezTo>
                  <a:pt x="268649" y="1930722"/>
                  <a:pt x="251576" y="1901183"/>
                  <a:pt x="173957" y="1808299"/>
                </a:cubicBezTo>
                <a:cubicBezTo>
                  <a:pt x="61250" y="1673424"/>
                  <a:pt x="55191" y="1662333"/>
                  <a:pt x="55191" y="1590890"/>
                </a:cubicBezTo>
                <a:cubicBezTo>
                  <a:pt x="55191" y="1509651"/>
                  <a:pt x="60065" y="1511425"/>
                  <a:pt x="82546" y="1600845"/>
                </a:cubicBezTo>
                <a:cubicBezTo>
                  <a:pt x="98569" y="1664574"/>
                  <a:pt x="105347" y="1675445"/>
                  <a:pt x="111121" y="1646667"/>
                </a:cubicBezTo>
                <a:cubicBezTo>
                  <a:pt x="115285" y="1625919"/>
                  <a:pt x="112976" y="1602737"/>
                  <a:pt x="105991" y="1595154"/>
                </a:cubicBezTo>
                <a:cubicBezTo>
                  <a:pt x="80992" y="1568011"/>
                  <a:pt x="93432" y="1534605"/>
                  <a:pt x="123588" y="1547899"/>
                </a:cubicBezTo>
                <a:cubicBezTo>
                  <a:pt x="164170" y="1565793"/>
                  <a:pt x="185922" y="1519798"/>
                  <a:pt x="162963" y="1464641"/>
                </a:cubicBezTo>
                <a:cubicBezTo>
                  <a:pt x="153543" y="1442010"/>
                  <a:pt x="148912" y="1409409"/>
                  <a:pt x="152672" y="1392197"/>
                </a:cubicBezTo>
                <a:cubicBezTo>
                  <a:pt x="156791" y="1373343"/>
                  <a:pt x="151395" y="1360900"/>
                  <a:pt x="139100" y="1360900"/>
                </a:cubicBezTo>
                <a:cubicBezTo>
                  <a:pt x="127875" y="1360900"/>
                  <a:pt x="118691" y="1345840"/>
                  <a:pt x="118691" y="1327436"/>
                </a:cubicBezTo>
                <a:cubicBezTo>
                  <a:pt x="118691" y="1305683"/>
                  <a:pt x="102024" y="1289948"/>
                  <a:pt x="71066" y="1282475"/>
                </a:cubicBezTo>
                <a:cubicBezTo>
                  <a:pt x="44872" y="1276151"/>
                  <a:pt x="14869" y="1260292"/>
                  <a:pt x="4391" y="1247233"/>
                </a:cubicBezTo>
                <a:cubicBezTo>
                  <a:pt x="-21950" y="1214399"/>
                  <a:pt x="77294" y="1235719"/>
                  <a:pt x="113896" y="1270758"/>
                </a:cubicBezTo>
                <a:cubicBezTo>
                  <a:pt x="139827" y="1295580"/>
                  <a:pt x="140358" y="1293758"/>
                  <a:pt x="127878" y="1222759"/>
                </a:cubicBezTo>
                <a:cubicBezTo>
                  <a:pt x="120743" y="1182167"/>
                  <a:pt x="108614" y="1141581"/>
                  <a:pt x="100923" y="1132565"/>
                </a:cubicBezTo>
                <a:cubicBezTo>
                  <a:pt x="93233" y="1123552"/>
                  <a:pt x="104629" y="1121042"/>
                  <a:pt x="126248" y="1126988"/>
                </a:cubicBezTo>
                <a:cubicBezTo>
                  <a:pt x="147866" y="1132936"/>
                  <a:pt x="175898" y="1157881"/>
                  <a:pt x="188541" y="1182422"/>
                </a:cubicBezTo>
                <a:cubicBezTo>
                  <a:pt x="201184" y="1206963"/>
                  <a:pt x="221461" y="1227041"/>
                  <a:pt x="233601" y="1227041"/>
                </a:cubicBezTo>
                <a:cubicBezTo>
                  <a:pt x="257035" y="1227041"/>
                  <a:pt x="276029" y="1169886"/>
                  <a:pt x="263977" y="1135631"/>
                </a:cubicBezTo>
                <a:cubicBezTo>
                  <a:pt x="260019" y="1124381"/>
                  <a:pt x="265716" y="1109154"/>
                  <a:pt x="276636" y="1101794"/>
                </a:cubicBezTo>
                <a:cubicBezTo>
                  <a:pt x="287556" y="1094431"/>
                  <a:pt x="296491" y="1069404"/>
                  <a:pt x="296491" y="1046175"/>
                </a:cubicBezTo>
                <a:cubicBezTo>
                  <a:pt x="296491" y="998452"/>
                  <a:pt x="321822" y="990436"/>
                  <a:pt x="344842" y="1030875"/>
                </a:cubicBezTo>
                <a:cubicBezTo>
                  <a:pt x="356816" y="1051909"/>
                  <a:pt x="364919" y="1049467"/>
                  <a:pt x="381853" y="1019720"/>
                </a:cubicBezTo>
                <a:cubicBezTo>
                  <a:pt x="402281" y="983834"/>
                  <a:pt x="402282" y="981633"/>
                  <a:pt x="381870" y="981633"/>
                </a:cubicBezTo>
                <a:cubicBezTo>
                  <a:pt x="369955" y="981633"/>
                  <a:pt x="353068" y="961554"/>
                  <a:pt x="344344" y="937013"/>
                </a:cubicBezTo>
                <a:cubicBezTo>
                  <a:pt x="335619" y="912473"/>
                  <a:pt x="322426" y="892394"/>
                  <a:pt x="315026" y="892394"/>
                </a:cubicBezTo>
                <a:cubicBezTo>
                  <a:pt x="286217" y="892394"/>
                  <a:pt x="271229" y="842348"/>
                  <a:pt x="287408" y="800179"/>
                </a:cubicBezTo>
                <a:cubicBezTo>
                  <a:pt x="300548" y="765930"/>
                  <a:pt x="299539" y="761505"/>
                  <a:pt x="280616" y="770399"/>
                </a:cubicBezTo>
                <a:cubicBezTo>
                  <a:pt x="268392" y="776144"/>
                  <a:pt x="258391" y="770805"/>
                  <a:pt x="258391" y="758535"/>
                </a:cubicBezTo>
                <a:cubicBezTo>
                  <a:pt x="258391" y="729961"/>
                  <a:pt x="343320" y="729198"/>
                  <a:pt x="353341" y="757683"/>
                </a:cubicBezTo>
                <a:cubicBezTo>
                  <a:pt x="357884" y="770594"/>
                  <a:pt x="369561" y="767329"/>
                  <a:pt x="382666" y="749477"/>
                </a:cubicBezTo>
                <a:cubicBezTo>
                  <a:pt x="395257" y="732327"/>
                  <a:pt x="443273" y="717824"/>
                  <a:pt x="496516" y="715090"/>
                </a:cubicBezTo>
                <a:lnTo>
                  <a:pt x="588591" y="710363"/>
                </a:lnTo>
                <a:lnTo>
                  <a:pt x="588591" y="645210"/>
                </a:lnTo>
                <a:cubicBezTo>
                  <a:pt x="588591" y="573706"/>
                  <a:pt x="602356" y="562804"/>
                  <a:pt x="630410" y="612087"/>
                </a:cubicBezTo>
                <a:cubicBezTo>
                  <a:pt x="645450" y="638506"/>
                  <a:pt x="649502" y="638829"/>
                  <a:pt x="653542" y="613932"/>
                </a:cubicBezTo>
                <a:cubicBezTo>
                  <a:pt x="656895" y="593273"/>
                  <a:pt x="688504" y="580472"/>
                  <a:pt x="753691" y="573375"/>
                </a:cubicBezTo>
                <a:cubicBezTo>
                  <a:pt x="806079" y="567671"/>
                  <a:pt x="862557" y="560237"/>
                  <a:pt x="879198" y="556854"/>
                </a:cubicBezTo>
                <a:cubicBezTo>
                  <a:pt x="895840" y="553472"/>
                  <a:pt x="919471" y="561692"/>
                  <a:pt x="931711" y="575120"/>
                </a:cubicBezTo>
                <a:cubicBezTo>
                  <a:pt x="948678" y="593734"/>
                  <a:pt x="970156" y="589005"/>
                  <a:pt x="1022104" y="555218"/>
                </a:cubicBezTo>
                <a:cubicBezTo>
                  <a:pt x="1059579" y="530843"/>
                  <a:pt x="1098814" y="510033"/>
                  <a:pt x="1109291" y="508972"/>
                </a:cubicBezTo>
                <a:cubicBezTo>
                  <a:pt x="1119768" y="507913"/>
                  <a:pt x="1134056" y="499491"/>
                  <a:pt x="1141041" y="490262"/>
                </a:cubicBezTo>
                <a:cubicBezTo>
                  <a:pt x="1148026" y="481030"/>
                  <a:pt x="1190889" y="466188"/>
                  <a:pt x="1236291" y="457280"/>
                </a:cubicBezTo>
                <a:cubicBezTo>
                  <a:pt x="1333345" y="438237"/>
                  <a:pt x="1362451" y="429099"/>
                  <a:pt x="1417596" y="400353"/>
                </a:cubicBezTo>
                <a:cubicBezTo>
                  <a:pt x="1504385" y="355113"/>
                  <a:pt x="1652788" y="313921"/>
                  <a:pt x="1737464" y="311568"/>
                </a:cubicBezTo>
                <a:cubicBezTo>
                  <a:pt x="1786097" y="310218"/>
                  <a:pt x="1829441" y="305255"/>
                  <a:pt x="1833783" y="300540"/>
                </a:cubicBezTo>
                <a:cubicBezTo>
                  <a:pt x="1867455" y="263982"/>
                  <a:pt x="1923551" y="244488"/>
                  <a:pt x="2054655" y="223780"/>
                </a:cubicBezTo>
                <a:cubicBezTo>
                  <a:pt x="2138043" y="210609"/>
                  <a:pt x="2207861" y="197035"/>
                  <a:pt x="2209807" y="193618"/>
                </a:cubicBezTo>
                <a:cubicBezTo>
                  <a:pt x="2211752" y="190199"/>
                  <a:pt x="2233537" y="187403"/>
                  <a:pt x="2258218" y="187403"/>
                </a:cubicBezTo>
                <a:cubicBezTo>
                  <a:pt x="2311085" y="187403"/>
                  <a:pt x="2320412" y="239065"/>
                  <a:pt x="2268166" y="242501"/>
                </a:cubicBezTo>
                <a:cubicBezTo>
                  <a:pt x="2212217" y="246181"/>
                  <a:pt x="2176091" y="265803"/>
                  <a:pt x="2176091" y="292510"/>
                </a:cubicBezTo>
                <a:cubicBezTo>
                  <a:pt x="2176091" y="310506"/>
                  <a:pt x="2185667" y="310720"/>
                  <a:pt x="2211016" y="293288"/>
                </a:cubicBezTo>
                <a:cubicBezTo>
                  <a:pt x="2268337" y="253876"/>
                  <a:pt x="2355610" y="243682"/>
                  <a:pt x="2715841" y="234331"/>
                </a:cubicBezTo>
                <a:cubicBezTo>
                  <a:pt x="3146004" y="223162"/>
                  <a:pt x="3204791" y="224878"/>
                  <a:pt x="3204791" y="248600"/>
                </a:cubicBezTo>
                <a:cubicBezTo>
                  <a:pt x="3204791" y="269131"/>
                  <a:pt x="3248139" y="259063"/>
                  <a:pt x="3318110" y="222285"/>
                </a:cubicBezTo>
                <a:cubicBezTo>
                  <a:pt x="3366961" y="196606"/>
                  <a:pt x="3458791" y="199986"/>
                  <a:pt x="3458791" y="227460"/>
                </a:cubicBezTo>
                <a:cubicBezTo>
                  <a:pt x="3458791" y="237331"/>
                  <a:pt x="3470221" y="245408"/>
                  <a:pt x="3484191" y="245408"/>
                </a:cubicBezTo>
                <a:cubicBezTo>
                  <a:pt x="3498161" y="245408"/>
                  <a:pt x="3509591" y="235369"/>
                  <a:pt x="3509591" y="223099"/>
                </a:cubicBezTo>
                <a:cubicBezTo>
                  <a:pt x="3509591" y="210828"/>
                  <a:pt x="3520545" y="200789"/>
                  <a:pt x="3533933" y="200789"/>
                </a:cubicBezTo>
                <a:cubicBezTo>
                  <a:pt x="3547320" y="200789"/>
                  <a:pt x="3558036" y="208318"/>
                  <a:pt x="3557745" y="217521"/>
                </a:cubicBezTo>
                <a:cubicBezTo>
                  <a:pt x="3557454" y="226724"/>
                  <a:pt x="3567510" y="226963"/>
                  <a:pt x="3580091" y="218052"/>
                </a:cubicBezTo>
                <a:cubicBezTo>
                  <a:pt x="3592755" y="209082"/>
                  <a:pt x="3610904" y="213423"/>
                  <a:pt x="3620747" y="227773"/>
                </a:cubicBezTo>
                <a:cubicBezTo>
                  <a:pt x="3634635" y="248021"/>
                  <a:pt x="3639010" y="246213"/>
                  <a:pt x="3640734" y="219522"/>
                </a:cubicBezTo>
                <a:cubicBezTo>
                  <a:pt x="3642047" y="199192"/>
                  <a:pt x="3658942" y="186313"/>
                  <a:pt x="3681066" y="182616"/>
                </a:cubicBezTo>
                <a:close/>
                <a:moveTo>
                  <a:pt x="4004662" y="166877"/>
                </a:moveTo>
                <a:cubicBezTo>
                  <a:pt x="4005336" y="170206"/>
                  <a:pt x="4003599" y="177206"/>
                  <a:pt x="3999502" y="188118"/>
                </a:cubicBezTo>
                <a:cubicBezTo>
                  <a:pt x="3990448" y="212232"/>
                  <a:pt x="3994807" y="218533"/>
                  <a:pt x="4018552" y="215665"/>
                </a:cubicBezTo>
                <a:cubicBezTo>
                  <a:pt x="4054998" y="211261"/>
                  <a:pt x="4061052" y="269258"/>
                  <a:pt x="4027059" y="297171"/>
                </a:cubicBezTo>
                <a:cubicBezTo>
                  <a:pt x="4011556" y="309902"/>
                  <a:pt x="4002450" y="304811"/>
                  <a:pt x="3997126" y="280439"/>
                </a:cubicBezTo>
                <a:cubicBezTo>
                  <a:pt x="3987392" y="235879"/>
                  <a:pt x="3966791" y="234816"/>
                  <a:pt x="3966791" y="278874"/>
                </a:cubicBezTo>
                <a:cubicBezTo>
                  <a:pt x="3966791" y="299696"/>
                  <a:pt x="3954796" y="312338"/>
                  <a:pt x="3935041" y="312338"/>
                </a:cubicBezTo>
                <a:cubicBezTo>
                  <a:pt x="3917579" y="312338"/>
                  <a:pt x="3903291" y="301858"/>
                  <a:pt x="3903291" y="289050"/>
                </a:cubicBezTo>
                <a:cubicBezTo>
                  <a:pt x="3903291" y="265498"/>
                  <a:pt x="3865091" y="243515"/>
                  <a:pt x="3851433" y="259208"/>
                </a:cubicBezTo>
                <a:cubicBezTo>
                  <a:pt x="3847358" y="263889"/>
                  <a:pt x="3844024" y="253558"/>
                  <a:pt x="3844024" y="236249"/>
                </a:cubicBezTo>
                <a:cubicBezTo>
                  <a:pt x="3844024" y="211563"/>
                  <a:pt x="3858622" y="207428"/>
                  <a:pt x="3911758" y="217061"/>
                </a:cubicBezTo>
                <a:cubicBezTo>
                  <a:pt x="3958077" y="225458"/>
                  <a:pt x="3979491" y="221302"/>
                  <a:pt x="3979491" y="203911"/>
                </a:cubicBezTo>
                <a:cubicBezTo>
                  <a:pt x="3979491" y="189924"/>
                  <a:pt x="3986635" y="173613"/>
                  <a:pt x="3995366" y="167665"/>
                </a:cubicBezTo>
                <a:cubicBezTo>
                  <a:pt x="4000907" y="163892"/>
                  <a:pt x="4003989" y="163549"/>
                  <a:pt x="4004662" y="166877"/>
                </a:cubicBezTo>
                <a:close/>
                <a:moveTo>
                  <a:pt x="6705493" y="125162"/>
                </a:moveTo>
                <a:cubicBezTo>
                  <a:pt x="6727242" y="121859"/>
                  <a:pt x="6754112" y="126915"/>
                  <a:pt x="6777417" y="141646"/>
                </a:cubicBezTo>
                <a:cubicBezTo>
                  <a:pt x="6818608" y="167684"/>
                  <a:pt x="6786468" y="199996"/>
                  <a:pt x="6721918" y="197442"/>
                </a:cubicBezTo>
                <a:cubicBezTo>
                  <a:pt x="6670402" y="195403"/>
                  <a:pt x="6659842" y="188325"/>
                  <a:pt x="6664294" y="158825"/>
                </a:cubicBezTo>
                <a:cubicBezTo>
                  <a:pt x="6667116" y="140125"/>
                  <a:pt x="6683744" y="128465"/>
                  <a:pt x="6705493" y="125162"/>
                </a:cubicBezTo>
                <a:close/>
                <a:moveTo>
                  <a:pt x="2563174" y="122022"/>
                </a:moveTo>
                <a:cubicBezTo>
                  <a:pt x="2587467" y="122677"/>
                  <a:pt x="2609259" y="128826"/>
                  <a:pt x="2615689" y="140121"/>
                </a:cubicBezTo>
                <a:cubicBezTo>
                  <a:pt x="2620713" y="148947"/>
                  <a:pt x="2616728" y="151917"/>
                  <a:pt x="2606833" y="146721"/>
                </a:cubicBezTo>
                <a:cubicBezTo>
                  <a:pt x="2596937" y="141525"/>
                  <a:pt x="2577411" y="142400"/>
                  <a:pt x="2563441" y="148666"/>
                </a:cubicBezTo>
                <a:cubicBezTo>
                  <a:pt x="2549471" y="154930"/>
                  <a:pt x="2506608" y="168374"/>
                  <a:pt x="2468191" y="178540"/>
                </a:cubicBezTo>
                <a:cubicBezTo>
                  <a:pt x="2429774" y="188706"/>
                  <a:pt x="2379430" y="202889"/>
                  <a:pt x="2356316" y="210060"/>
                </a:cubicBezTo>
                <a:cubicBezTo>
                  <a:pt x="2328156" y="218797"/>
                  <a:pt x="2317058" y="215235"/>
                  <a:pt x="2322676" y="199267"/>
                </a:cubicBezTo>
                <a:cubicBezTo>
                  <a:pt x="2327287" y="186160"/>
                  <a:pt x="2338872" y="180702"/>
                  <a:pt x="2348419" y="187139"/>
                </a:cubicBezTo>
                <a:cubicBezTo>
                  <a:pt x="2357966" y="193573"/>
                  <a:pt x="2368417" y="191337"/>
                  <a:pt x="2371642" y="182169"/>
                </a:cubicBezTo>
                <a:cubicBezTo>
                  <a:pt x="2374868" y="173001"/>
                  <a:pt x="2397894" y="163088"/>
                  <a:pt x="2422811" y="160139"/>
                </a:cubicBezTo>
                <a:cubicBezTo>
                  <a:pt x="2447729" y="157191"/>
                  <a:pt x="2480508" y="146727"/>
                  <a:pt x="2495654" y="136884"/>
                </a:cubicBezTo>
                <a:cubicBezTo>
                  <a:pt x="2512087" y="126205"/>
                  <a:pt x="2538881" y="121367"/>
                  <a:pt x="2563174" y="122022"/>
                </a:cubicBezTo>
                <a:close/>
                <a:moveTo>
                  <a:pt x="5937406" y="104913"/>
                </a:moveTo>
                <a:cubicBezTo>
                  <a:pt x="5972068" y="101552"/>
                  <a:pt x="6011481" y="115839"/>
                  <a:pt x="6004262" y="136357"/>
                </a:cubicBezTo>
                <a:cubicBezTo>
                  <a:pt x="6000428" y="147254"/>
                  <a:pt x="5970483" y="150830"/>
                  <a:pt x="5937716" y="144304"/>
                </a:cubicBezTo>
                <a:cubicBezTo>
                  <a:pt x="5888977" y="134599"/>
                  <a:pt x="5883250" y="129192"/>
                  <a:pt x="5906232" y="114579"/>
                </a:cubicBezTo>
                <a:cubicBezTo>
                  <a:pt x="5914827" y="109114"/>
                  <a:pt x="5925853" y="106033"/>
                  <a:pt x="5937406" y="104913"/>
                </a:cubicBezTo>
                <a:close/>
                <a:moveTo>
                  <a:pt x="4885750" y="89239"/>
                </a:moveTo>
                <a:cubicBezTo>
                  <a:pt x="4898603" y="89239"/>
                  <a:pt x="4904466" y="99539"/>
                  <a:pt x="4899557" y="113494"/>
                </a:cubicBezTo>
                <a:cubicBezTo>
                  <a:pt x="4893412" y="130958"/>
                  <a:pt x="4887160" y="130958"/>
                  <a:pt x="4877218" y="113494"/>
                </a:cubicBezTo>
                <a:cubicBezTo>
                  <a:pt x="4867276" y="96027"/>
                  <a:pt x="4869664" y="89239"/>
                  <a:pt x="4885750" y="89239"/>
                </a:cubicBezTo>
                <a:close/>
                <a:moveTo>
                  <a:pt x="2792791" y="89239"/>
                </a:moveTo>
                <a:cubicBezTo>
                  <a:pt x="2803680" y="89239"/>
                  <a:pt x="2809058" y="99279"/>
                  <a:pt x="2804741" y="111549"/>
                </a:cubicBezTo>
                <a:cubicBezTo>
                  <a:pt x="2800424" y="123819"/>
                  <a:pt x="2791514" y="133858"/>
                  <a:pt x="2784941" y="133858"/>
                </a:cubicBezTo>
                <a:cubicBezTo>
                  <a:pt x="2778369" y="133858"/>
                  <a:pt x="2772991" y="123819"/>
                  <a:pt x="2772991" y="111549"/>
                </a:cubicBezTo>
                <a:cubicBezTo>
                  <a:pt x="2772991" y="99279"/>
                  <a:pt x="2781901" y="89239"/>
                  <a:pt x="2792791" y="89239"/>
                </a:cubicBezTo>
                <a:close/>
                <a:moveTo>
                  <a:pt x="2712666" y="89239"/>
                </a:moveTo>
                <a:cubicBezTo>
                  <a:pt x="2737650" y="89239"/>
                  <a:pt x="2730112" y="108700"/>
                  <a:pt x="2692621" y="140988"/>
                </a:cubicBezTo>
                <a:cubicBezTo>
                  <a:pt x="2671786" y="158932"/>
                  <a:pt x="2663038" y="133659"/>
                  <a:pt x="2679858" y="104113"/>
                </a:cubicBezTo>
                <a:cubicBezTo>
                  <a:pt x="2684514" y="95932"/>
                  <a:pt x="2699278" y="89239"/>
                  <a:pt x="2712666" y="89239"/>
                </a:cubicBezTo>
                <a:close/>
                <a:moveTo>
                  <a:pt x="2861891" y="71322"/>
                </a:moveTo>
                <a:cubicBezTo>
                  <a:pt x="2906507" y="77293"/>
                  <a:pt x="2911714" y="100960"/>
                  <a:pt x="2872387" y="119026"/>
                </a:cubicBezTo>
                <a:cubicBezTo>
                  <a:pt x="2842252" y="132870"/>
                  <a:pt x="2823791" y="120920"/>
                  <a:pt x="2823791" y="87569"/>
                </a:cubicBezTo>
                <a:cubicBezTo>
                  <a:pt x="2823791" y="75828"/>
                  <a:pt x="2840936" y="68516"/>
                  <a:pt x="2861891" y="71322"/>
                </a:cubicBezTo>
                <a:close/>
                <a:moveTo>
                  <a:pt x="5050036" y="69128"/>
                </a:moveTo>
                <a:cubicBezTo>
                  <a:pt x="5052252" y="69128"/>
                  <a:pt x="5054046" y="74340"/>
                  <a:pt x="5056024" y="84762"/>
                </a:cubicBezTo>
                <a:cubicBezTo>
                  <a:pt x="5058819" y="99495"/>
                  <a:pt x="5054578" y="111549"/>
                  <a:pt x="5046599" y="111549"/>
                </a:cubicBezTo>
                <a:cubicBezTo>
                  <a:pt x="5038544" y="111549"/>
                  <a:pt x="5036283" y="99634"/>
                  <a:pt x="5041515" y="84762"/>
                </a:cubicBezTo>
                <a:cubicBezTo>
                  <a:pt x="5045182" y="74340"/>
                  <a:pt x="5047820" y="69128"/>
                  <a:pt x="5050036" y="69128"/>
                </a:cubicBezTo>
                <a:close/>
                <a:moveTo>
                  <a:pt x="2988891" y="44620"/>
                </a:moveTo>
                <a:cubicBezTo>
                  <a:pt x="2995876" y="44620"/>
                  <a:pt x="3001591" y="54660"/>
                  <a:pt x="3001591" y="66930"/>
                </a:cubicBezTo>
                <a:cubicBezTo>
                  <a:pt x="3001591" y="79200"/>
                  <a:pt x="2995876" y="89239"/>
                  <a:pt x="2988891" y="89239"/>
                </a:cubicBezTo>
                <a:cubicBezTo>
                  <a:pt x="2981906" y="89239"/>
                  <a:pt x="2976191" y="79200"/>
                  <a:pt x="2976191" y="66930"/>
                </a:cubicBezTo>
                <a:cubicBezTo>
                  <a:pt x="2976191" y="54660"/>
                  <a:pt x="2981906" y="44620"/>
                  <a:pt x="2988891" y="44620"/>
                </a:cubicBezTo>
                <a:close/>
                <a:moveTo>
                  <a:pt x="5342471" y="29577"/>
                </a:moveTo>
                <a:cubicBezTo>
                  <a:pt x="5346045" y="29577"/>
                  <a:pt x="5350093" y="33943"/>
                  <a:pt x="5355064" y="42675"/>
                </a:cubicBezTo>
                <a:cubicBezTo>
                  <a:pt x="5365006" y="60142"/>
                  <a:pt x="5362618" y="66929"/>
                  <a:pt x="5346532" y="66929"/>
                </a:cubicBezTo>
                <a:cubicBezTo>
                  <a:pt x="5333679" y="66929"/>
                  <a:pt x="5327816" y="56630"/>
                  <a:pt x="5332725" y="42675"/>
                </a:cubicBezTo>
                <a:cubicBezTo>
                  <a:pt x="5335798" y="33943"/>
                  <a:pt x="5338897" y="29577"/>
                  <a:pt x="5342471" y="29577"/>
                </a:cubicBezTo>
                <a:close/>
                <a:moveTo>
                  <a:pt x="5216757" y="22698"/>
                </a:moveTo>
                <a:cubicBezTo>
                  <a:pt x="5239575" y="24080"/>
                  <a:pt x="5262191" y="31840"/>
                  <a:pt x="5262191" y="44620"/>
                </a:cubicBezTo>
                <a:cubicBezTo>
                  <a:pt x="5262191" y="68655"/>
                  <a:pt x="5224531" y="79163"/>
                  <a:pt x="5190224" y="64699"/>
                </a:cubicBezTo>
                <a:cubicBezTo>
                  <a:pt x="5178583" y="59791"/>
                  <a:pt x="5169534" y="48246"/>
                  <a:pt x="5170116" y="39042"/>
                </a:cubicBezTo>
                <a:cubicBezTo>
                  <a:pt x="5170921" y="26311"/>
                  <a:pt x="5193940" y="21315"/>
                  <a:pt x="5216757" y="22698"/>
                </a:cubicBezTo>
                <a:close/>
                <a:moveTo>
                  <a:pt x="3253051" y="22310"/>
                </a:moveTo>
                <a:cubicBezTo>
                  <a:pt x="3261433" y="22310"/>
                  <a:pt x="3268291" y="34358"/>
                  <a:pt x="3268291" y="49082"/>
                </a:cubicBezTo>
                <a:cubicBezTo>
                  <a:pt x="3268291" y="69904"/>
                  <a:pt x="3264904" y="69904"/>
                  <a:pt x="3253051" y="49082"/>
                </a:cubicBezTo>
                <a:cubicBezTo>
                  <a:pt x="3241198" y="28260"/>
                  <a:pt x="3241198" y="22310"/>
                  <a:pt x="3253051" y="22310"/>
                </a:cubicBezTo>
                <a:close/>
                <a:moveTo>
                  <a:pt x="3153991" y="22310"/>
                </a:moveTo>
                <a:cubicBezTo>
                  <a:pt x="3160976" y="22310"/>
                  <a:pt x="3166691" y="32350"/>
                  <a:pt x="3166691" y="44620"/>
                </a:cubicBezTo>
                <a:cubicBezTo>
                  <a:pt x="3166691" y="56890"/>
                  <a:pt x="3160976" y="66929"/>
                  <a:pt x="3153991" y="66929"/>
                </a:cubicBezTo>
                <a:cubicBezTo>
                  <a:pt x="3147006" y="66929"/>
                  <a:pt x="3141291" y="56890"/>
                  <a:pt x="3141291" y="44620"/>
                </a:cubicBezTo>
                <a:cubicBezTo>
                  <a:pt x="3141291" y="32350"/>
                  <a:pt x="3147006" y="22310"/>
                  <a:pt x="3153991" y="22310"/>
                </a:cubicBezTo>
                <a:close/>
                <a:moveTo>
                  <a:pt x="3385696" y="9316"/>
                </a:moveTo>
                <a:cubicBezTo>
                  <a:pt x="3389224" y="7853"/>
                  <a:pt x="3393068" y="8741"/>
                  <a:pt x="3396376" y="12332"/>
                </a:cubicBezTo>
                <a:cubicBezTo>
                  <a:pt x="3402992" y="19515"/>
                  <a:pt x="3405060" y="34902"/>
                  <a:pt x="3400970" y="46526"/>
                </a:cubicBezTo>
                <a:cubicBezTo>
                  <a:pt x="3396882" y="58149"/>
                  <a:pt x="3388122" y="61781"/>
                  <a:pt x="3381506" y="54598"/>
                </a:cubicBezTo>
                <a:cubicBezTo>
                  <a:pt x="3374890" y="47415"/>
                  <a:pt x="3372822" y="32028"/>
                  <a:pt x="3376912" y="20404"/>
                </a:cubicBezTo>
                <a:cubicBezTo>
                  <a:pt x="3378956" y="14593"/>
                  <a:pt x="3382168" y="10780"/>
                  <a:pt x="3385696" y="9316"/>
                </a:cubicBezTo>
                <a:close/>
                <a:moveTo>
                  <a:pt x="5020890" y="0"/>
                </a:moveTo>
                <a:cubicBezTo>
                  <a:pt x="5027875" y="0"/>
                  <a:pt x="5033590" y="10040"/>
                  <a:pt x="5033590" y="22310"/>
                </a:cubicBezTo>
                <a:cubicBezTo>
                  <a:pt x="5033590" y="34580"/>
                  <a:pt x="5027875" y="44619"/>
                  <a:pt x="5020890" y="44619"/>
                </a:cubicBezTo>
                <a:cubicBezTo>
                  <a:pt x="5013905" y="44619"/>
                  <a:pt x="5008190" y="34580"/>
                  <a:pt x="5008190" y="22310"/>
                </a:cubicBezTo>
                <a:cubicBezTo>
                  <a:pt x="5008190" y="10040"/>
                  <a:pt x="5013905" y="0"/>
                  <a:pt x="5020890" y="0"/>
                </a:cubicBezTo>
                <a:close/>
                <a:moveTo>
                  <a:pt x="3687391" y="0"/>
                </a:moveTo>
                <a:cubicBezTo>
                  <a:pt x="3701361" y="0"/>
                  <a:pt x="3712791" y="10040"/>
                  <a:pt x="3712791" y="22310"/>
                </a:cubicBezTo>
                <a:cubicBezTo>
                  <a:pt x="3712791" y="34580"/>
                  <a:pt x="3701361" y="44619"/>
                  <a:pt x="3687391" y="44619"/>
                </a:cubicBezTo>
                <a:cubicBezTo>
                  <a:pt x="3673421" y="44619"/>
                  <a:pt x="3661991" y="34580"/>
                  <a:pt x="3661991" y="22310"/>
                </a:cubicBezTo>
                <a:cubicBezTo>
                  <a:pt x="3661991" y="10040"/>
                  <a:pt x="3673421" y="0"/>
                  <a:pt x="3687391" y="0"/>
                </a:cubicBezTo>
                <a:close/>
              </a:path>
            </a:pathLst>
          </a:cu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32000" y="2190049"/>
            <a:ext cx="1066234" cy="941412"/>
          </a:xfrm>
          <a:prstGeom prst="rect">
            <a:avLst/>
          </a:prstGeom>
          <a:noFill/>
          <a:ln w="19050">
            <a:solidFill>
              <a:srgbClr val="000000"/>
            </a:solidFill>
          </a:ln>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2400" spc="300">
                <a:solidFill>
                  <a:srgbClr val="000000"/>
                </a:solidFill>
                <a:latin typeface="+mj-ea"/>
                <a:ea typeface="+mj-ea"/>
              </a:rPr>
              <a:t>难点</a:t>
            </a:r>
            <a:endParaRPr lang="en-US" altLang="zh-CN" sz="2400" spc="300">
              <a:solidFill>
                <a:srgbClr val="000000"/>
              </a:solidFill>
              <a:latin typeface="+mj-ea"/>
              <a:ea typeface="+mj-ea"/>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2400" b="1" spc="300">
                <a:solidFill>
                  <a:srgbClr val="00796F"/>
                </a:solidFill>
                <a:latin typeface="+mj-ea"/>
                <a:ea typeface="+mj-ea"/>
              </a:rPr>
              <a:t>解析</a:t>
            </a:r>
            <a:endParaRPr kumimoji="0" lang="en-US" altLang="zh-CN" sz="2400" b="1" i="0" u="none" strike="noStrike" kern="1200" cap="none" spc="300" normalizeH="0" noProof="0">
              <a:ln>
                <a:noFill/>
              </a:ln>
              <a:solidFill>
                <a:srgbClr val="00796F"/>
              </a:solidFill>
              <a:effectLst/>
              <a:uLnTx/>
              <a:uFillTx/>
              <a:latin typeface="+mj-ea"/>
              <a:ea typeface="+mj-ea"/>
            </a:endParaRPr>
          </a:p>
        </p:txBody>
      </p:sp>
      <p:sp>
        <p:nvSpPr>
          <p:cNvPr id="14" name="文本框 13"/>
          <p:cNvSpPr txBox="1"/>
          <p:nvPr/>
        </p:nvSpPr>
        <p:spPr>
          <a:xfrm>
            <a:off x="2914234" y="2206336"/>
            <a:ext cx="5505174" cy="908839"/>
          </a:xfrm>
          <a:prstGeom prst="rect">
            <a:avLst/>
          </a:prstGeom>
          <a:noFill/>
        </p:spPr>
        <p:txBody>
          <a:bodyPr wrap="square" rtlCol="0">
            <a:spAutoFit/>
          </a:bodyPr>
          <a:lstStyle/>
          <a:p>
            <a:pPr algn="ctr">
              <a:lnSpc>
                <a:spcPct val="130000"/>
              </a:lnSpc>
            </a:pPr>
            <a:r>
              <a:rPr lang="zh-CN" altLang="en-US" sz="1400" spc="120">
                <a:solidFill>
                  <a:schemeClr val="tx1">
                    <a:alpha val="34000"/>
                  </a:schemeClr>
                </a:solidFill>
              </a:rPr>
              <a:t>点击文本即可进行编辑输入相关内容点击文本即可进行编辑输入相关内容点击文本文本即可进行编辑输入相关内容点击文本</a:t>
            </a:r>
            <a:endParaRPr lang="en-US" altLang="zh-CN" sz="1400" spc="120">
              <a:solidFill>
                <a:schemeClr val="tx1">
                  <a:alpha val="34000"/>
                </a:schemeClr>
              </a:solidFill>
            </a:endParaRPr>
          </a:p>
          <a:p>
            <a:pPr algn="ctr">
              <a:lnSpc>
                <a:spcPct val="130000"/>
              </a:lnSpc>
            </a:pPr>
            <a:r>
              <a:rPr lang="zh-CN" altLang="en-US" sz="1400" spc="120">
                <a:solidFill>
                  <a:schemeClr val="tx1">
                    <a:alpha val="34000"/>
                  </a:schemeClr>
                </a:solidFill>
              </a:rPr>
              <a:t>点击文本即可进行编辑输入相关内容点击文本即可进行编辑输</a:t>
            </a:r>
            <a:endParaRPr lang="en-US" altLang="zh-CN" sz="1400" spc="120">
              <a:solidFill>
                <a:schemeClr val="tx1">
                  <a:alpha val="34000"/>
                </a:schemeClr>
              </a:solidFill>
              <a:uFillTx/>
              <a:latin typeface="思源宋体 CN Medium" panose="02020500000000000000" pitchFamily="18" charset="-122"/>
              <a:ea typeface="思源宋体 CN Medium" panose="02020500000000000000" pitchFamily="18" charset="-122"/>
              <a:sym typeface="+mn-ea"/>
            </a:endParaRPr>
          </a:p>
        </p:txBody>
      </p:sp>
      <p:sp>
        <p:nvSpPr>
          <p:cNvPr id="20" name="文本框 19"/>
          <p:cNvSpPr txBox="1"/>
          <p:nvPr/>
        </p:nvSpPr>
        <p:spPr>
          <a:xfrm flipH="1">
            <a:off x="10233174" y="4779884"/>
            <a:ext cx="1066234" cy="941412"/>
          </a:xfrm>
          <a:prstGeom prst="rect">
            <a:avLst/>
          </a:prstGeom>
          <a:noFill/>
          <a:ln w="19050">
            <a:solidFill>
              <a:srgbClr val="000000"/>
            </a:solidFill>
          </a:ln>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2400" spc="300">
                <a:solidFill>
                  <a:srgbClr val="000000"/>
                </a:solidFill>
                <a:latin typeface="+mj-ea"/>
                <a:ea typeface="+mj-ea"/>
              </a:rPr>
              <a:t>难点</a:t>
            </a:r>
            <a:endParaRPr lang="en-US" altLang="zh-CN" sz="2400" spc="300">
              <a:solidFill>
                <a:srgbClr val="000000"/>
              </a:solidFill>
              <a:latin typeface="+mj-ea"/>
              <a:ea typeface="+mj-ea"/>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2400" b="1" spc="300">
                <a:solidFill>
                  <a:srgbClr val="00796F"/>
                </a:solidFill>
                <a:latin typeface="+mj-ea"/>
                <a:ea typeface="+mj-ea"/>
              </a:rPr>
              <a:t>解析</a:t>
            </a:r>
            <a:endParaRPr kumimoji="0" lang="en-US" altLang="zh-CN" sz="2400" b="1" i="0" u="none" strike="noStrike" kern="1200" cap="none" spc="300" normalizeH="0" noProof="0">
              <a:ln>
                <a:noFill/>
              </a:ln>
              <a:solidFill>
                <a:srgbClr val="00796F"/>
              </a:solidFill>
              <a:effectLst/>
              <a:uLnTx/>
              <a:uFillTx/>
              <a:latin typeface="+mj-ea"/>
              <a:ea typeface="+mj-ea"/>
            </a:endParaRPr>
          </a:p>
        </p:txBody>
      </p:sp>
      <p:sp>
        <p:nvSpPr>
          <p:cNvPr id="21" name="文本框 20"/>
          <p:cNvSpPr txBox="1"/>
          <p:nvPr/>
        </p:nvSpPr>
        <p:spPr>
          <a:xfrm flipH="1">
            <a:off x="4512000" y="4796171"/>
            <a:ext cx="5505174" cy="908839"/>
          </a:xfrm>
          <a:prstGeom prst="rect">
            <a:avLst/>
          </a:prstGeom>
          <a:noFill/>
        </p:spPr>
        <p:txBody>
          <a:bodyPr wrap="square" rtlCol="0">
            <a:spAutoFit/>
          </a:bodyPr>
          <a:lstStyle/>
          <a:p>
            <a:pPr algn="ctr">
              <a:lnSpc>
                <a:spcPct val="130000"/>
              </a:lnSpc>
            </a:pPr>
            <a:r>
              <a:rPr lang="zh-CN" altLang="en-US" sz="1400" spc="120">
                <a:solidFill>
                  <a:schemeClr val="tx1">
                    <a:alpha val="34000"/>
                  </a:schemeClr>
                </a:solidFill>
              </a:rPr>
              <a:t>点击文本即可进行编辑输入相关内容点击文本即可进行编辑输入相关内容点击文本文本即可进行编辑输入相关内容点击文本</a:t>
            </a:r>
            <a:endParaRPr lang="en-US" altLang="zh-CN" sz="1400" spc="120">
              <a:solidFill>
                <a:schemeClr val="tx1">
                  <a:alpha val="34000"/>
                </a:schemeClr>
              </a:solidFill>
            </a:endParaRPr>
          </a:p>
          <a:p>
            <a:pPr algn="ctr">
              <a:lnSpc>
                <a:spcPct val="130000"/>
              </a:lnSpc>
            </a:pPr>
            <a:r>
              <a:rPr lang="zh-CN" altLang="en-US" sz="1400" spc="120">
                <a:solidFill>
                  <a:schemeClr val="tx1">
                    <a:alpha val="34000"/>
                  </a:schemeClr>
                </a:solidFill>
              </a:rPr>
              <a:t>点击文本即可进行编辑输入相关内容点击文本即可进行编辑输</a:t>
            </a:r>
            <a:endParaRPr lang="en-US" altLang="zh-CN" sz="1400" spc="120">
              <a:solidFill>
                <a:schemeClr val="tx1">
                  <a:alpha val="34000"/>
                </a:schemeClr>
              </a:solidFill>
              <a:uFillTx/>
              <a:latin typeface="思源宋体 CN Medium" panose="02020500000000000000" pitchFamily="18" charset="-122"/>
              <a:ea typeface="思源宋体 CN Medium" panose="02020500000000000000" pitchFamily="18"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1200000" y="1917000"/>
            <a:ext cx="8856000" cy="1584017"/>
          </a:xfrm>
          <a:prstGeom prst="rect">
            <a:avLst/>
          </a:prstGeom>
          <a:solidFill>
            <a:srgbClr val="007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a:stretch>
            <a:fillRect/>
          </a:stretch>
        </p:blipFill>
        <p:spPr>
          <a:xfrm>
            <a:off x="196508" y="121836"/>
            <a:ext cx="694336" cy="690964"/>
          </a:xfrm>
          <a:prstGeom prst="rect">
            <a:avLst/>
          </a:prstGeom>
        </p:spPr>
      </p:pic>
      <p:sp>
        <p:nvSpPr>
          <p:cNvPr id="7" name="文本框 6"/>
          <p:cNvSpPr txBox="1"/>
          <p:nvPr/>
        </p:nvSpPr>
        <p:spPr>
          <a:xfrm>
            <a:off x="389788" y="282652"/>
            <a:ext cx="307777" cy="369332"/>
          </a:xfrm>
          <a:prstGeom prst="rect">
            <a:avLst/>
          </a:prstGeom>
          <a:noFill/>
        </p:spPr>
        <p:txBody>
          <a:bodyPr wrap="none" lIns="0" tIns="0" rIns="0" bIns="0" rtlCol="0" anchor="ctr" anchorCtr="0">
            <a:spAutoFit/>
          </a:bodyPr>
          <a:lstStyle/>
          <a:p>
            <a:pPr algn="l"/>
            <a:r>
              <a:rPr lang="zh-CN" altLang="en-US" sz="2400" kern="100">
                <a:solidFill>
                  <a:srgbClr val="000000"/>
                </a:solidFill>
                <a:effectLst/>
                <a:latin typeface="+mj-ea"/>
                <a:ea typeface="+mj-ea"/>
              </a:rPr>
              <a:t>叁</a:t>
            </a:r>
            <a:endParaRPr lang="zh-CN" altLang="en-US" sz="2400" kern="100" dirty="0">
              <a:solidFill>
                <a:srgbClr val="000000"/>
              </a:solidFill>
              <a:effectLst/>
              <a:latin typeface="+mj-ea"/>
              <a:ea typeface="+mj-ea"/>
            </a:endParaRPr>
          </a:p>
        </p:txBody>
      </p:sp>
      <p:sp>
        <p:nvSpPr>
          <p:cNvPr id="8" name="文本框 7"/>
          <p:cNvSpPr txBox="1"/>
          <p:nvPr/>
        </p:nvSpPr>
        <p:spPr>
          <a:xfrm>
            <a:off x="972257" y="127000"/>
            <a:ext cx="1883743" cy="453650"/>
          </a:xfrm>
          <a:prstGeom prst="rect">
            <a:avLst/>
          </a:prstGeom>
          <a:noFill/>
        </p:spPr>
        <p:txBody>
          <a:bodyPr wrap="square" rtlCol="0" anchor="ctr" anchorCtr="0">
            <a:spAutoFit/>
          </a:bodyPr>
          <a:lstStyle/>
          <a:p>
            <a:pPr algn="dist" fontAlgn="auto">
              <a:lnSpc>
                <a:spcPct val="130000"/>
              </a:lnSpc>
            </a:pPr>
            <a:r>
              <a:rPr lang="zh-CN" altLang="en-US" sz="2000" spc="300">
                <a:ln w="9525">
                  <a:noFill/>
                </a:ln>
                <a:solidFill>
                  <a:srgbClr val="000000"/>
                </a:solidFill>
                <a:latin typeface="思源宋体 CN Heavy" panose="02020900000000000000" pitchFamily="18" charset="-122"/>
                <a:ea typeface="思源宋体 CN Heavy" panose="02020900000000000000" pitchFamily="18" charset="-122"/>
              </a:rPr>
              <a:t>难点解析</a:t>
            </a:r>
            <a:endParaRPr lang="zh-CN" altLang="en-US" sz="20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1056000" y="580651"/>
            <a:ext cx="3600000" cy="169277"/>
          </a:xfrm>
          <a:prstGeom prst="rect">
            <a:avLst/>
          </a:prstGeom>
          <a:noFill/>
        </p:spPr>
        <p:txBody>
          <a:bodyPr wrap="square" lIns="0" tIns="0" rIns="0" bIns="0" rtlCol="0">
            <a:spAutoFit/>
          </a:bodyPr>
          <a:lstStyle/>
          <a:p>
            <a:r>
              <a:rPr lang="en-US" altLang="zh-CN" sz="1100" spc="300">
                <a:solidFill>
                  <a:schemeClr val="tx1">
                    <a:alpha val="34000"/>
                  </a:schemeClr>
                </a:solidFill>
                <a:latin typeface="+mj-ea"/>
                <a:ea typeface="+mj-ea"/>
              </a:rPr>
              <a:t>ANALYSIS OF THE DIFFICULTIES</a:t>
            </a:r>
            <a:endParaRPr lang="zh-CN" altLang="en-US" sz="1100" spc="300">
              <a:solidFill>
                <a:schemeClr val="tx1">
                  <a:alpha val="34000"/>
                </a:schemeClr>
              </a:solidFill>
              <a:latin typeface="+mj-ea"/>
              <a:ea typeface="+mj-ea"/>
            </a:endParaRPr>
          </a:p>
        </p:txBody>
      </p:sp>
      <p:sp>
        <p:nvSpPr>
          <p:cNvPr id="10" name="文本框 9"/>
          <p:cNvSpPr txBox="1"/>
          <p:nvPr/>
        </p:nvSpPr>
        <p:spPr>
          <a:xfrm>
            <a:off x="2275480" y="4344323"/>
            <a:ext cx="1762868" cy="43056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2000" spc="300">
                <a:solidFill>
                  <a:srgbClr val="000000"/>
                </a:solidFill>
                <a:latin typeface="+mj-ea"/>
                <a:ea typeface="+mj-ea"/>
              </a:rPr>
              <a:t>难点</a:t>
            </a:r>
            <a:r>
              <a:rPr lang="zh-CN" altLang="en-US" sz="2000" b="1" spc="300">
                <a:solidFill>
                  <a:srgbClr val="00796F"/>
                </a:solidFill>
                <a:latin typeface="+mj-ea"/>
                <a:ea typeface="+mj-ea"/>
              </a:rPr>
              <a:t>解析</a:t>
            </a:r>
            <a:endParaRPr kumimoji="0" lang="en-US" altLang="zh-CN" sz="2000" b="1" i="0" u="none" strike="noStrike" kern="1200" cap="none" spc="300" normalizeH="0" noProof="0">
              <a:ln>
                <a:noFill/>
              </a:ln>
              <a:solidFill>
                <a:srgbClr val="00796F"/>
              </a:solidFill>
              <a:effectLst/>
              <a:uLnTx/>
              <a:uFillTx/>
              <a:latin typeface="+mj-ea"/>
              <a:ea typeface="+mj-ea"/>
            </a:endParaRPr>
          </a:p>
        </p:txBody>
      </p:sp>
      <p:sp>
        <p:nvSpPr>
          <p:cNvPr id="11" name="文本框 10"/>
          <p:cNvSpPr txBox="1"/>
          <p:nvPr/>
        </p:nvSpPr>
        <p:spPr>
          <a:xfrm>
            <a:off x="1284914" y="4941000"/>
            <a:ext cx="3744000" cy="908839"/>
          </a:xfrm>
          <a:prstGeom prst="rect">
            <a:avLst/>
          </a:prstGeom>
          <a:noFill/>
        </p:spPr>
        <p:txBody>
          <a:bodyPr wrap="square" rtlCol="0">
            <a:spAutoFit/>
          </a:bodyPr>
          <a:lstStyle/>
          <a:p>
            <a:pPr algn="ctr">
              <a:lnSpc>
                <a:spcPct val="130000"/>
              </a:lnSpc>
            </a:pPr>
            <a:r>
              <a:rPr lang="zh-CN" altLang="en-US" sz="1400" spc="120">
                <a:solidFill>
                  <a:schemeClr val="tx1">
                    <a:alpha val="34000"/>
                  </a:schemeClr>
                </a:solidFill>
              </a:rPr>
              <a:t>点击文本即可进行编辑输入相关内容点击文本即可进行编辑输入相关内容点击文本文本即可进行编辑输入相关内容点击文本</a:t>
            </a:r>
            <a:endParaRPr lang="en-US" altLang="zh-CN" sz="1400" spc="120">
              <a:solidFill>
                <a:schemeClr val="tx1">
                  <a:alpha val="34000"/>
                </a:schemeClr>
              </a:solidFill>
              <a:uFillTx/>
              <a:latin typeface="思源宋体 CN Medium" panose="02020500000000000000" pitchFamily="18" charset="-122"/>
              <a:ea typeface="思源宋体 CN Medium" panose="02020500000000000000" pitchFamily="18" charset="-122"/>
              <a:sym typeface="+mn-ea"/>
            </a:endParaRPr>
          </a:p>
        </p:txBody>
      </p:sp>
      <p:grpSp>
        <p:nvGrpSpPr>
          <p:cNvPr id="12" name="图形 30"/>
          <p:cNvGrpSpPr/>
          <p:nvPr/>
        </p:nvGrpSpPr>
        <p:grpSpPr>
          <a:xfrm>
            <a:off x="2990304" y="3919188"/>
            <a:ext cx="333220" cy="373812"/>
            <a:chOff x="5981700" y="3314700"/>
            <a:chExt cx="228600" cy="228600"/>
          </a:xfrm>
        </p:grpSpPr>
        <p:sp>
          <p:nvSpPr>
            <p:cNvPr id="13" name="任意多边形: 形状 12"/>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333333"/>
              </a:solidFill>
              <a:prstDash val="solid"/>
              <a:round/>
            </a:ln>
          </p:spPr>
          <p:txBody>
            <a:bodyPr rtlCol="0" anchor="ctr"/>
            <a:lstStyle/>
            <a:p>
              <a:endParaRPr lang="zh-CN" altLang="en-US"/>
            </a:p>
          </p:txBody>
        </p:sp>
        <p:sp>
          <p:nvSpPr>
            <p:cNvPr id="14" name="任意多边形: 形状 13"/>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15" name="任意多边形: 形状 14"/>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16" name="任意多边形: 形状 15"/>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7" name="任意多边形: 形状 16"/>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8" name="任意多边形: 形状 17"/>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9" name="任意多边形: 形状 18"/>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20" name="任意多边形: 形状 19"/>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grpSp>
      <p:sp>
        <p:nvSpPr>
          <p:cNvPr id="21" name="文本框 20"/>
          <p:cNvSpPr txBox="1"/>
          <p:nvPr/>
        </p:nvSpPr>
        <p:spPr>
          <a:xfrm>
            <a:off x="6942566" y="4344323"/>
            <a:ext cx="1762868" cy="43056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2000" spc="300">
                <a:solidFill>
                  <a:srgbClr val="000000"/>
                </a:solidFill>
                <a:latin typeface="+mj-ea"/>
                <a:ea typeface="+mj-ea"/>
              </a:rPr>
              <a:t>难点</a:t>
            </a:r>
            <a:r>
              <a:rPr lang="zh-CN" altLang="en-US" sz="2000" b="1" spc="300">
                <a:solidFill>
                  <a:srgbClr val="00796F"/>
                </a:solidFill>
                <a:latin typeface="+mj-ea"/>
                <a:ea typeface="+mj-ea"/>
              </a:rPr>
              <a:t>解析</a:t>
            </a:r>
            <a:endParaRPr kumimoji="0" lang="en-US" altLang="zh-CN" sz="2000" b="1" i="0" u="none" strike="noStrike" kern="1200" cap="none" spc="300" normalizeH="0" noProof="0">
              <a:ln>
                <a:noFill/>
              </a:ln>
              <a:solidFill>
                <a:srgbClr val="00796F"/>
              </a:solidFill>
              <a:effectLst/>
              <a:uLnTx/>
              <a:uFillTx/>
              <a:latin typeface="+mj-ea"/>
              <a:ea typeface="+mj-ea"/>
            </a:endParaRPr>
          </a:p>
        </p:txBody>
      </p:sp>
      <p:sp>
        <p:nvSpPr>
          <p:cNvPr id="22" name="文本框 21"/>
          <p:cNvSpPr txBox="1"/>
          <p:nvPr/>
        </p:nvSpPr>
        <p:spPr>
          <a:xfrm>
            <a:off x="5952000" y="4941000"/>
            <a:ext cx="3744000" cy="908839"/>
          </a:xfrm>
          <a:prstGeom prst="rect">
            <a:avLst/>
          </a:prstGeom>
          <a:noFill/>
        </p:spPr>
        <p:txBody>
          <a:bodyPr wrap="square" rtlCol="0">
            <a:spAutoFit/>
          </a:bodyPr>
          <a:lstStyle/>
          <a:p>
            <a:pPr algn="ctr">
              <a:lnSpc>
                <a:spcPct val="130000"/>
              </a:lnSpc>
            </a:pPr>
            <a:r>
              <a:rPr lang="zh-CN" altLang="en-US" sz="1400" spc="120">
                <a:solidFill>
                  <a:schemeClr val="tx1">
                    <a:alpha val="34000"/>
                  </a:schemeClr>
                </a:solidFill>
              </a:rPr>
              <a:t>点击文本即可进行编辑输入相关内容点击文本即可进行编辑输入相关内容点击文本文本即可进行编辑输入相关内容点击文本</a:t>
            </a:r>
            <a:endParaRPr lang="en-US" altLang="zh-CN" sz="1400" spc="120">
              <a:solidFill>
                <a:schemeClr val="tx1">
                  <a:alpha val="34000"/>
                </a:schemeClr>
              </a:solidFill>
              <a:uFillTx/>
              <a:latin typeface="思源宋体 CN Medium" panose="02020500000000000000" pitchFamily="18" charset="-122"/>
              <a:ea typeface="思源宋体 CN Medium" panose="02020500000000000000" pitchFamily="18" charset="-122"/>
              <a:sym typeface="+mn-ea"/>
            </a:endParaRPr>
          </a:p>
        </p:txBody>
      </p:sp>
      <p:grpSp>
        <p:nvGrpSpPr>
          <p:cNvPr id="23" name="图形 30"/>
          <p:cNvGrpSpPr/>
          <p:nvPr/>
        </p:nvGrpSpPr>
        <p:grpSpPr>
          <a:xfrm>
            <a:off x="7657390" y="3919188"/>
            <a:ext cx="333220" cy="373812"/>
            <a:chOff x="5981700" y="3314700"/>
            <a:chExt cx="228600" cy="228600"/>
          </a:xfrm>
        </p:grpSpPr>
        <p:sp>
          <p:nvSpPr>
            <p:cNvPr id="24" name="任意多边形: 形状 23"/>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333333"/>
              </a:solidFill>
              <a:prstDash val="solid"/>
              <a:round/>
            </a:ln>
          </p:spPr>
          <p:txBody>
            <a:bodyPr rtlCol="0" anchor="ctr"/>
            <a:lstStyle/>
            <a:p>
              <a:endParaRPr lang="zh-CN" altLang="en-US"/>
            </a:p>
          </p:txBody>
        </p:sp>
        <p:sp>
          <p:nvSpPr>
            <p:cNvPr id="25" name="任意多边形: 形状 24"/>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26" name="任意多边形: 形状 25"/>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27" name="任意多边形: 形状 26"/>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28" name="任意多边形: 形状 27"/>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29" name="任意多边形: 形状 28"/>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30" name="任意多边形: 形状 29"/>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31" name="任意多边形: 形状 30"/>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grpSp>
      <p:pic>
        <p:nvPicPr>
          <p:cNvPr id="32" name="图片 31"/>
          <p:cNvPicPr>
            <a:picLocks noChangeAspect="1"/>
          </p:cNvPicPr>
          <p:nvPr/>
        </p:nvPicPr>
        <p:blipFill>
          <a:blip r:embed="rId2"/>
          <a:srcRect l="12928" t="31315"/>
          <a:stretch>
            <a:fillRect/>
          </a:stretch>
        </p:blipFill>
        <p:spPr>
          <a:xfrm flipH="1">
            <a:off x="4307697" y="0"/>
            <a:ext cx="7884303" cy="4848484"/>
          </a:xfrm>
          <a:custGeom>
            <a:avLst/>
            <a:gdLst>
              <a:gd name="connsiteX0" fmla="*/ 0 w 7884303"/>
              <a:gd name="connsiteY0" fmla="*/ 0 h 4848484"/>
              <a:gd name="connsiteX1" fmla="*/ 7884303 w 7884303"/>
              <a:gd name="connsiteY1" fmla="*/ 0 h 4848484"/>
              <a:gd name="connsiteX2" fmla="*/ 7884303 w 7884303"/>
              <a:gd name="connsiteY2" fmla="*/ 4848484 h 4848484"/>
              <a:gd name="connsiteX3" fmla="*/ 0 w 7884303"/>
              <a:gd name="connsiteY3" fmla="*/ 4848484 h 4848484"/>
            </a:gdLst>
            <a:ahLst/>
            <a:cxnLst>
              <a:cxn ang="0">
                <a:pos x="connsiteX0" y="connsiteY0"/>
              </a:cxn>
              <a:cxn ang="0">
                <a:pos x="connsiteX1" y="connsiteY1"/>
              </a:cxn>
              <a:cxn ang="0">
                <a:pos x="connsiteX2" y="connsiteY2"/>
              </a:cxn>
              <a:cxn ang="0">
                <a:pos x="connsiteX3" y="connsiteY3"/>
              </a:cxn>
            </a:cxnLst>
            <a:rect l="l" t="t" r="r" b="b"/>
            <a:pathLst>
              <a:path w="7884303" h="4848484">
                <a:moveTo>
                  <a:pt x="0" y="0"/>
                </a:moveTo>
                <a:lnTo>
                  <a:pt x="7884303" y="0"/>
                </a:lnTo>
                <a:lnTo>
                  <a:pt x="7884303" y="4848484"/>
                </a:lnTo>
                <a:lnTo>
                  <a:pt x="0" y="4848484"/>
                </a:lnTo>
                <a:close/>
              </a:path>
            </a:pathLst>
          </a:custGeom>
        </p:spPr>
      </p:pic>
      <p:sp>
        <p:nvSpPr>
          <p:cNvPr id="34" name="文本框 33"/>
          <p:cNvSpPr txBox="1"/>
          <p:nvPr/>
        </p:nvSpPr>
        <p:spPr>
          <a:xfrm>
            <a:off x="1276114" y="2101430"/>
            <a:ext cx="5755886" cy="1176348"/>
          </a:xfrm>
          <a:prstGeom prst="rect">
            <a:avLst/>
          </a:prstGeom>
          <a:noFill/>
        </p:spPr>
        <p:txBody>
          <a:bodyPr wrap="square" rtlCol="0" anchor="ctr" anchorCtr="0">
            <a:spAutoFit/>
          </a:bodyPr>
          <a:lstStyle/>
          <a:p>
            <a:pPr algn="dist" fontAlgn="auto">
              <a:lnSpc>
                <a:spcPct val="130000"/>
              </a:lnSpc>
            </a:pPr>
            <a:r>
              <a:rPr lang="zh-CN" altLang="en-US" sz="6000" spc="300">
                <a:ln w="9525">
                  <a:noFill/>
                </a:ln>
                <a:solidFill>
                  <a:srgbClr val="FFFFFF"/>
                </a:solidFill>
                <a:latin typeface="思源宋体 CN Heavy" panose="02020900000000000000" pitchFamily="18" charset="-122"/>
                <a:ea typeface="思源宋体 CN Heavy" panose="02020900000000000000" pitchFamily="18" charset="-122"/>
              </a:rPr>
              <a:t>难点解析←</a:t>
            </a:r>
            <a:endParaRPr lang="zh-CN" altLang="en-US" sz="6000" spc="300">
              <a:ln w="9525">
                <a:noFill/>
              </a:ln>
              <a:solidFill>
                <a:srgbClr val="FFFFFF"/>
              </a:solidFill>
              <a:uFillTx/>
              <a:latin typeface="思源宋体 CN Heavy" panose="02020900000000000000" pitchFamily="18" charset="-122"/>
              <a:ea typeface="思源宋体 CN Heavy" panose="02020900000000000000" pitchFamily="18" charset="-122"/>
            </a:endParaRPr>
          </a:p>
        </p:txBody>
      </p:sp>
      <p:sp>
        <p:nvSpPr>
          <p:cNvPr id="35" name="文本框 34"/>
          <p:cNvSpPr txBox="1"/>
          <p:nvPr/>
        </p:nvSpPr>
        <p:spPr>
          <a:xfrm>
            <a:off x="2500231" y="6345892"/>
            <a:ext cx="7191538" cy="276999"/>
          </a:xfrm>
          <a:prstGeom prst="rect">
            <a:avLst/>
          </a:prstGeom>
          <a:noFill/>
        </p:spPr>
        <p:txBody>
          <a:bodyPr wrap="square" lIns="0" tIns="0" rIns="0" bIns="0" rtlCol="0">
            <a:spAutoFit/>
          </a:bodyPr>
          <a:lstStyle/>
          <a:p>
            <a:pPr algn="ctr"/>
            <a:r>
              <a:rPr lang="en-US" altLang="zh-CN" sz="900" dirty="0">
                <a:solidFill>
                  <a:srgbClr val="000000">
                    <a:alpha val="34000"/>
                  </a:srgbClr>
                </a:solidFill>
                <a:latin typeface="思源黑体 CN Light" panose="020B0300000000000000" pitchFamily="34" charset="-122"/>
                <a:ea typeface="思源黑体 CN Light" panose="020B0300000000000000" pitchFamily="34" charset="-122"/>
              </a:rPr>
              <a:t>Lorem ipsum dolor sit amet, consectetuer adipiscing elit. Maecenas porttitor congue massa. Fusce posuere, magna sed pulvinar ultricies, purus lectus malesuada libero, sit amet commodo magna eros quis </a:t>
            </a:r>
            <a:r>
              <a:rPr lang="en-US" altLang="zh-CN" sz="900">
                <a:solidFill>
                  <a:srgbClr val="000000">
                    <a:alpha val="34000"/>
                  </a:srgbClr>
                </a:solidFill>
                <a:latin typeface="思源黑体 CN Light" panose="020B0300000000000000" pitchFamily="34" charset="-122"/>
                <a:ea typeface="思源黑体 CN Light" panose="020B0300000000000000" pitchFamily="34" charset="-122"/>
              </a:rPr>
              <a:t>urna.</a:t>
            </a:r>
            <a:endParaRPr lang="zh-CN" altLang="en-US" sz="900">
              <a:solidFill>
                <a:srgbClr val="000000">
                  <a:alpha val="34000"/>
                </a:srgbClr>
              </a:solidFill>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00" y="697440"/>
            <a:ext cx="11823700" cy="5402724"/>
          </a:xfrm>
          <a:prstGeom prst="rect">
            <a:avLst/>
          </a:prstGeom>
          <a:solidFill>
            <a:srgbClr val="F2F2F2"/>
          </a:solidFill>
          <a:ln w="38100">
            <a:solidFill>
              <a:srgbClr val="0079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824000" y="1220703"/>
            <a:ext cx="461665" cy="4416594"/>
          </a:xfrm>
          <a:prstGeom prst="rect">
            <a:avLst/>
          </a:prstGeom>
          <a:noFill/>
        </p:spPr>
        <p:txBody>
          <a:bodyPr wrap="square" lIns="0" tIns="0" rIns="0" bIns="0" rtlCol="0" anchor="ctr" anchorCtr="0">
            <a:spAutoFit/>
          </a:bodyPr>
          <a:lstStyle/>
          <a:p>
            <a:pPr algn="l"/>
            <a:r>
              <a:rPr lang="zh-CN" altLang="en-US" sz="28700" spc="300">
                <a:ln w="9525">
                  <a:solidFill>
                    <a:srgbClr val="000000">
                      <a:alpha val="12000"/>
                    </a:srgbClr>
                  </a:solidFill>
                </a:ln>
                <a:noFill/>
                <a:latin typeface="思源宋体 CN Heavy" panose="02020900000000000000" pitchFamily="18" charset="-122"/>
                <a:ea typeface="思源宋体 CN Heavy" panose="02020900000000000000" pitchFamily="18" charset="-122"/>
              </a:rPr>
              <a:t>肆</a:t>
            </a:r>
            <a:endParaRPr lang="zh-CN" altLang="en-US" sz="28700" spc="300" dirty="0">
              <a:ln w="9525">
                <a:solidFill>
                  <a:srgbClr val="000000">
                    <a:alpha val="12000"/>
                  </a:srgbClr>
                </a:solidFill>
              </a:ln>
              <a:noFill/>
              <a:latin typeface="思源宋体 CN Heavy" panose="02020900000000000000" pitchFamily="18" charset="-122"/>
              <a:ea typeface="思源宋体 CN Heavy" panose="02020900000000000000" pitchFamily="18" charset="-122"/>
            </a:endParaRPr>
          </a:p>
        </p:txBody>
      </p:sp>
      <p:sp>
        <p:nvSpPr>
          <p:cNvPr id="4" name="文本框 3"/>
          <p:cNvSpPr txBox="1"/>
          <p:nvPr/>
        </p:nvSpPr>
        <p:spPr>
          <a:xfrm>
            <a:off x="6960000" y="2279755"/>
            <a:ext cx="4811349" cy="1682255"/>
          </a:xfrm>
          <a:prstGeom prst="rect">
            <a:avLst/>
          </a:prstGeom>
          <a:noFill/>
        </p:spPr>
        <p:txBody>
          <a:bodyPr wrap="square" rtlCol="0" anchor="ctr" anchorCtr="0">
            <a:spAutoFit/>
          </a:bodyPr>
          <a:lstStyle/>
          <a:p>
            <a:pPr algn="r" fontAlgn="auto">
              <a:lnSpc>
                <a:spcPct val="130000"/>
              </a:lnSpc>
            </a:pPr>
            <a:r>
              <a:rPr lang="zh-CN" altLang="en-US" sz="8800" spc="300">
                <a:ln w="9525">
                  <a:noFill/>
                </a:ln>
                <a:solidFill>
                  <a:srgbClr val="000000"/>
                </a:solidFill>
                <a:latin typeface="思源宋体 CN Heavy" panose="02020900000000000000" pitchFamily="18" charset="-122"/>
                <a:ea typeface="思源宋体 CN Heavy" panose="02020900000000000000" pitchFamily="18" charset="-122"/>
              </a:rPr>
              <a:t>感悟分享</a:t>
            </a:r>
            <a:endParaRPr lang="zh-CN" altLang="en-US" sz="88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grpSp>
        <p:nvGrpSpPr>
          <p:cNvPr id="5" name="图形 30"/>
          <p:cNvGrpSpPr/>
          <p:nvPr/>
        </p:nvGrpSpPr>
        <p:grpSpPr>
          <a:xfrm>
            <a:off x="727806" y="5448472"/>
            <a:ext cx="204810" cy="252737"/>
            <a:chOff x="5981700" y="3314700"/>
            <a:chExt cx="228600" cy="228600"/>
          </a:xfrm>
        </p:grpSpPr>
        <p:sp>
          <p:nvSpPr>
            <p:cNvPr id="6" name="任意多边形: 形状 5"/>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333333"/>
              </a:solidFill>
              <a:prstDash val="solid"/>
              <a:round/>
            </a:ln>
          </p:spPr>
          <p:txBody>
            <a:bodyPr rtlCol="0" anchor="ctr"/>
            <a:lstStyle/>
            <a:p>
              <a:endParaRPr lang="zh-CN" altLang="en-US"/>
            </a:p>
          </p:txBody>
        </p:sp>
        <p:sp>
          <p:nvSpPr>
            <p:cNvPr id="7" name="任意多边形: 形状 6"/>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8" name="任意多边形: 形状 7"/>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9" name="任意多边形: 形状 8"/>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0" name="任意多边形: 形状 9"/>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1" name="任意多边形: 形状 10"/>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2" name="任意多边形: 形状 11"/>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3" name="任意多边形: 形状 12"/>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grpSp>
      <p:sp>
        <p:nvSpPr>
          <p:cNvPr id="14" name="文本框 13"/>
          <p:cNvSpPr txBox="1"/>
          <p:nvPr/>
        </p:nvSpPr>
        <p:spPr>
          <a:xfrm>
            <a:off x="264000" y="5746065"/>
            <a:ext cx="1232068" cy="218778"/>
          </a:xfrm>
          <a:prstGeom prst="rect">
            <a:avLst/>
          </a:prstGeom>
          <a:noFill/>
        </p:spPr>
        <p:txBody>
          <a:bodyPr wrap="none" rtlCol="0" anchor="ctr" anchorCtr="0">
            <a:spAutoFit/>
          </a:bodyPr>
          <a:lstStyle/>
          <a:p>
            <a:pPr algn="ctr" fontAlgn="auto">
              <a:lnSpc>
                <a:spcPct val="130000"/>
              </a:lnSpc>
            </a:pPr>
            <a:r>
              <a:rPr lang="en-US" altLang="zh-CN" sz="700" spc="120">
                <a:uFillTx/>
                <a:latin typeface="+mj-ea"/>
                <a:ea typeface="+mj-ea"/>
              </a:rPr>
              <a:t>THE</a:t>
            </a:r>
            <a:r>
              <a:rPr lang="en-US" altLang="zh-CN" sz="700" spc="120">
                <a:solidFill>
                  <a:schemeClr val="tx1"/>
                </a:solidFill>
                <a:uFillTx/>
                <a:latin typeface="+mj-ea"/>
                <a:ea typeface="+mj-ea"/>
              </a:rPr>
              <a:t> GREAT WALL</a:t>
            </a:r>
            <a:endParaRPr lang="zh-CN" altLang="en-US" sz="700" spc="120">
              <a:solidFill>
                <a:schemeClr val="tx1"/>
              </a:solidFill>
              <a:uFillTx/>
              <a:latin typeface="+mj-ea"/>
              <a:ea typeface="+mj-ea"/>
            </a:endParaRPr>
          </a:p>
        </p:txBody>
      </p:sp>
      <p:sp>
        <p:nvSpPr>
          <p:cNvPr id="23" name="文本框 22"/>
          <p:cNvSpPr txBox="1"/>
          <p:nvPr/>
        </p:nvSpPr>
        <p:spPr>
          <a:xfrm>
            <a:off x="7248000" y="3977999"/>
            <a:ext cx="4404816" cy="276999"/>
          </a:xfrm>
          <a:prstGeom prst="rect">
            <a:avLst/>
          </a:prstGeom>
          <a:noFill/>
        </p:spPr>
        <p:txBody>
          <a:bodyPr wrap="square" lIns="0" tIns="0" rIns="0" bIns="0" rtlCol="0">
            <a:spAutoFit/>
          </a:bodyPr>
          <a:lstStyle/>
          <a:p>
            <a:pPr algn="dist"/>
            <a:r>
              <a:rPr lang="en-US" altLang="zh-CN" sz="1800" spc="300">
                <a:solidFill>
                  <a:schemeClr val="tx1">
                    <a:alpha val="34000"/>
                  </a:schemeClr>
                </a:solidFill>
                <a:latin typeface="+mj-ea"/>
                <a:ea typeface="+mj-ea"/>
              </a:rPr>
              <a:t>PERCEPTION  SHARING</a:t>
            </a:r>
            <a:endParaRPr lang="zh-CN" altLang="en-US" sz="1800" spc="300">
              <a:solidFill>
                <a:schemeClr val="tx1">
                  <a:alpha val="34000"/>
                </a:schemeClr>
              </a:solidFill>
              <a:latin typeface="+mj-ea"/>
              <a:ea typeface="+mj-ea"/>
            </a:endParaRPr>
          </a:p>
        </p:txBody>
      </p:sp>
      <p:pic>
        <p:nvPicPr>
          <p:cNvPr id="17" name="图片 16"/>
          <p:cNvPicPr>
            <a:picLocks noChangeAspect="1"/>
          </p:cNvPicPr>
          <p:nvPr/>
        </p:nvPicPr>
        <p:blipFill>
          <a:blip r:embed="rId1"/>
          <a:stretch>
            <a:fillRect/>
          </a:stretch>
        </p:blipFill>
        <p:spPr>
          <a:xfrm>
            <a:off x="10291003" y="4443481"/>
            <a:ext cx="1342746" cy="1215604"/>
          </a:xfrm>
          <a:prstGeom prst="rect">
            <a:avLst/>
          </a:prstGeom>
        </p:spPr>
      </p:pic>
      <p:pic>
        <p:nvPicPr>
          <p:cNvPr id="18" name="图片 17"/>
          <p:cNvPicPr>
            <a:picLocks noChangeAspect="1"/>
          </p:cNvPicPr>
          <p:nvPr/>
        </p:nvPicPr>
        <p:blipFill>
          <a:blip r:embed="rId2"/>
          <a:srcRect l="12928" t="31315"/>
          <a:stretch>
            <a:fillRect/>
          </a:stretch>
        </p:blipFill>
        <p:spPr>
          <a:xfrm>
            <a:off x="-12452" y="0"/>
            <a:ext cx="7884303" cy="4848484"/>
          </a:xfrm>
          <a:custGeom>
            <a:avLst/>
            <a:gdLst>
              <a:gd name="connsiteX0" fmla="*/ 0 w 7884303"/>
              <a:gd name="connsiteY0" fmla="*/ 0 h 4848484"/>
              <a:gd name="connsiteX1" fmla="*/ 7884303 w 7884303"/>
              <a:gd name="connsiteY1" fmla="*/ 0 h 4848484"/>
              <a:gd name="connsiteX2" fmla="*/ 7884303 w 7884303"/>
              <a:gd name="connsiteY2" fmla="*/ 4848484 h 4848484"/>
              <a:gd name="connsiteX3" fmla="*/ 0 w 7884303"/>
              <a:gd name="connsiteY3" fmla="*/ 4848484 h 4848484"/>
            </a:gdLst>
            <a:ahLst/>
            <a:cxnLst>
              <a:cxn ang="0">
                <a:pos x="connsiteX0" y="connsiteY0"/>
              </a:cxn>
              <a:cxn ang="0">
                <a:pos x="connsiteX1" y="connsiteY1"/>
              </a:cxn>
              <a:cxn ang="0">
                <a:pos x="connsiteX2" y="connsiteY2"/>
              </a:cxn>
              <a:cxn ang="0">
                <a:pos x="connsiteX3" y="connsiteY3"/>
              </a:cxn>
            </a:cxnLst>
            <a:rect l="l" t="t" r="r" b="b"/>
            <a:pathLst>
              <a:path w="7884303" h="4848484">
                <a:moveTo>
                  <a:pt x="0" y="0"/>
                </a:moveTo>
                <a:lnTo>
                  <a:pt x="7884303" y="0"/>
                </a:lnTo>
                <a:lnTo>
                  <a:pt x="7884303" y="4848484"/>
                </a:lnTo>
                <a:lnTo>
                  <a:pt x="0" y="4848484"/>
                </a:lnTo>
                <a:close/>
              </a:path>
            </a:pathLst>
          </a:cu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p:cNvSpPr/>
          <p:nvPr/>
        </p:nvSpPr>
        <p:spPr>
          <a:xfrm>
            <a:off x="-168000" y="1029362"/>
            <a:ext cx="13026656" cy="5241466"/>
          </a:xfrm>
          <a:custGeom>
            <a:avLst/>
            <a:gdLst>
              <a:gd name="connsiteX0" fmla="*/ 3007877 w 6963476"/>
              <a:gd name="connsiteY0" fmla="*/ 2199802 h 2801858"/>
              <a:gd name="connsiteX1" fmla="*/ 3029499 w 6963476"/>
              <a:gd name="connsiteY1" fmla="*/ 2203363 h 2801858"/>
              <a:gd name="connsiteX2" fmla="*/ 3026311 w 6963476"/>
              <a:gd name="connsiteY2" fmla="*/ 2220787 h 2801858"/>
              <a:gd name="connsiteX3" fmla="*/ 2991859 w 6963476"/>
              <a:gd name="connsiteY3" fmla="*/ 2226651 h 2801858"/>
              <a:gd name="connsiteX4" fmla="*/ 2995046 w 6963476"/>
              <a:gd name="connsiteY4" fmla="*/ 2209228 h 2801858"/>
              <a:gd name="connsiteX5" fmla="*/ 3007877 w 6963476"/>
              <a:gd name="connsiteY5" fmla="*/ 2199802 h 2801858"/>
              <a:gd name="connsiteX6" fmla="*/ 3191742 w 6963476"/>
              <a:gd name="connsiteY6" fmla="*/ 2155488 h 2801858"/>
              <a:gd name="connsiteX7" fmla="*/ 3144466 w 6963476"/>
              <a:gd name="connsiteY7" fmla="*/ 2215335 h 2801858"/>
              <a:gd name="connsiteX8" fmla="*/ 3131766 w 6963476"/>
              <a:gd name="connsiteY8" fmla="*/ 2168280 h 2801858"/>
              <a:gd name="connsiteX9" fmla="*/ 3191742 w 6963476"/>
              <a:gd name="connsiteY9" fmla="*/ 2155488 h 2801858"/>
              <a:gd name="connsiteX10" fmla="*/ 4707138 w 6963476"/>
              <a:gd name="connsiteY10" fmla="*/ 1965464 h 2801858"/>
              <a:gd name="connsiteX11" fmla="*/ 4713125 w 6963476"/>
              <a:gd name="connsiteY11" fmla="*/ 1981098 h 2801858"/>
              <a:gd name="connsiteX12" fmla="*/ 4703700 w 6963476"/>
              <a:gd name="connsiteY12" fmla="*/ 2007885 h 2801858"/>
              <a:gd name="connsiteX13" fmla="*/ 4698616 w 6963476"/>
              <a:gd name="connsiteY13" fmla="*/ 1981098 h 2801858"/>
              <a:gd name="connsiteX14" fmla="*/ 4707138 w 6963476"/>
              <a:gd name="connsiteY14" fmla="*/ 1965464 h 2801858"/>
              <a:gd name="connsiteX15" fmla="*/ 4247513 w 6963476"/>
              <a:gd name="connsiteY15" fmla="*/ 1964550 h 2801858"/>
              <a:gd name="connsiteX16" fmla="*/ 4258891 w 6963476"/>
              <a:gd name="connsiteY16" fmla="*/ 1996731 h 2801858"/>
              <a:gd name="connsiteX17" fmla="*/ 4268416 w 6963476"/>
              <a:gd name="connsiteY17" fmla="*/ 2020959 h 2801858"/>
              <a:gd name="connsiteX18" fmla="*/ 4249427 w 6963476"/>
              <a:gd name="connsiteY18" fmla="*/ 2041310 h 2801858"/>
              <a:gd name="connsiteX19" fmla="*/ 4221253 w 6963476"/>
              <a:gd name="connsiteY19" fmla="*/ 1995754 h 2801858"/>
              <a:gd name="connsiteX20" fmla="*/ 4247513 w 6963476"/>
              <a:gd name="connsiteY20" fmla="*/ 1964550 h 2801858"/>
              <a:gd name="connsiteX21" fmla="*/ 4761291 w 6963476"/>
              <a:gd name="connsiteY21" fmla="*/ 1963266 h 2801858"/>
              <a:gd name="connsiteX22" fmla="*/ 4773241 w 6963476"/>
              <a:gd name="connsiteY22" fmla="*/ 1985576 h 2801858"/>
              <a:gd name="connsiteX23" fmla="*/ 4753441 w 6963476"/>
              <a:gd name="connsiteY23" fmla="*/ 2007885 h 2801858"/>
              <a:gd name="connsiteX24" fmla="*/ 4741491 w 6963476"/>
              <a:gd name="connsiteY24" fmla="*/ 1985576 h 2801858"/>
              <a:gd name="connsiteX25" fmla="*/ 4761291 w 6963476"/>
              <a:gd name="connsiteY25" fmla="*/ 1963266 h 2801858"/>
              <a:gd name="connsiteX26" fmla="*/ 4611951 w 6963476"/>
              <a:gd name="connsiteY26" fmla="*/ 1963266 h 2801858"/>
              <a:gd name="connsiteX27" fmla="*/ 4627191 w 6963476"/>
              <a:gd name="connsiteY27" fmla="*/ 1990038 h 2801858"/>
              <a:gd name="connsiteX28" fmla="*/ 4611951 w 6963476"/>
              <a:gd name="connsiteY28" fmla="*/ 1990038 h 2801858"/>
              <a:gd name="connsiteX29" fmla="*/ 4611951 w 6963476"/>
              <a:gd name="connsiteY29" fmla="*/ 1963266 h 2801858"/>
              <a:gd name="connsiteX30" fmla="*/ 4532691 w 6963476"/>
              <a:gd name="connsiteY30" fmla="*/ 1963266 h 2801858"/>
              <a:gd name="connsiteX31" fmla="*/ 4557213 w 6963476"/>
              <a:gd name="connsiteY31" fmla="*/ 1985940 h 2801858"/>
              <a:gd name="connsiteX32" fmla="*/ 4537414 w 6963476"/>
              <a:gd name="connsiteY32" fmla="*/ 1995779 h 2801858"/>
              <a:gd name="connsiteX33" fmla="*/ 4525591 w 6963476"/>
              <a:gd name="connsiteY33" fmla="*/ 2007886 h 2801858"/>
              <a:gd name="connsiteX34" fmla="*/ 4512891 w 6963476"/>
              <a:gd name="connsiteY34" fmla="*/ 2019041 h 2801858"/>
              <a:gd name="connsiteX35" fmla="*/ 4500191 w 6963476"/>
              <a:gd name="connsiteY35" fmla="*/ 1984259 h 2801858"/>
              <a:gd name="connsiteX36" fmla="*/ 4532691 w 6963476"/>
              <a:gd name="connsiteY36" fmla="*/ 1963266 h 2801858"/>
              <a:gd name="connsiteX37" fmla="*/ 4382462 w 6963476"/>
              <a:gd name="connsiteY37" fmla="*/ 1949991 h 2801858"/>
              <a:gd name="connsiteX38" fmla="*/ 4396087 w 6963476"/>
              <a:gd name="connsiteY38" fmla="*/ 1972159 h 2801858"/>
              <a:gd name="connsiteX39" fmla="*/ 4322391 w 6963476"/>
              <a:gd name="connsiteY39" fmla="*/ 2006001 h 2801858"/>
              <a:gd name="connsiteX40" fmla="*/ 4344616 w 6963476"/>
              <a:gd name="connsiteY40" fmla="*/ 1967633 h 2801858"/>
              <a:gd name="connsiteX41" fmla="*/ 4382462 w 6963476"/>
              <a:gd name="connsiteY41" fmla="*/ 1949991 h 2801858"/>
              <a:gd name="connsiteX42" fmla="*/ 5658517 w 6963476"/>
              <a:gd name="connsiteY42" fmla="*/ 1874467 h 2801858"/>
              <a:gd name="connsiteX43" fmla="*/ 5693991 w 6963476"/>
              <a:gd name="connsiteY43" fmla="*/ 1893950 h 2801858"/>
              <a:gd name="connsiteX44" fmla="*/ 5629452 w 6963476"/>
              <a:gd name="connsiteY44" fmla="*/ 1940956 h 2801858"/>
              <a:gd name="connsiteX45" fmla="*/ 5613558 w 6963476"/>
              <a:gd name="connsiteY45" fmla="*/ 1888901 h 2801858"/>
              <a:gd name="connsiteX46" fmla="*/ 5658517 w 6963476"/>
              <a:gd name="connsiteY46" fmla="*/ 1874467 h 2801858"/>
              <a:gd name="connsiteX47" fmla="*/ 6557590 w 6963476"/>
              <a:gd name="connsiteY47" fmla="*/ 1717858 h 2801858"/>
              <a:gd name="connsiteX48" fmla="*/ 6570290 w 6963476"/>
              <a:gd name="connsiteY48" fmla="*/ 1740168 h 2801858"/>
              <a:gd name="connsiteX49" fmla="*/ 6557590 w 6963476"/>
              <a:gd name="connsiteY49" fmla="*/ 1762477 h 2801858"/>
              <a:gd name="connsiteX50" fmla="*/ 6544890 w 6963476"/>
              <a:gd name="connsiteY50" fmla="*/ 1740168 h 2801858"/>
              <a:gd name="connsiteX51" fmla="*/ 6557590 w 6963476"/>
              <a:gd name="connsiteY51" fmla="*/ 1717858 h 2801858"/>
              <a:gd name="connsiteX52" fmla="*/ 5332040 w 6963476"/>
              <a:gd name="connsiteY52" fmla="*/ 1717858 h 2801858"/>
              <a:gd name="connsiteX53" fmla="*/ 5363790 w 6963476"/>
              <a:gd name="connsiteY53" fmla="*/ 1751323 h 2801858"/>
              <a:gd name="connsiteX54" fmla="*/ 5332040 w 6963476"/>
              <a:gd name="connsiteY54" fmla="*/ 1784787 h 2801858"/>
              <a:gd name="connsiteX55" fmla="*/ 5300290 w 6963476"/>
              <a:gd name="connsiteY55" fmla="*/ 1751323 h 2801858"/>
              <a:gd name="connsiteX56" fmla="*/ 5332040 w 6963476"/>
              <a:gd name="connsiteY56" fmla="*/ 1717858 h 2801858"/>
              <a:gd name="connsiteX57" fmla="*/ 6690191 w 6963476"/>
              <a:gd name="connsiteY57" fmla="*/ 1561689 h 2801858"/>
              <a:gd name="connsiteX58" fmla="*/ 6709991 w 6963476"/>
              <a:gd name="connsiteY58" fmla="*/ 1583999 h 2801858"/>
              <a:gd name="connsiteX59" fmla="*/ 6698041 w 6963476"/>
              <a:gd name="connsiteY59" fmla="*/ 1606308 h 2801858"/>
              <a:gd name="connsiteX60" fmla="*/ 6678241 w 6963476"/>
              <a:gd name="connsiteY60" fmla="*/ 1583999 h 2801858"/>
              <a:gd name="connsiteX61" fmla="*/ 6690191 w 6963476"/>
              <a:gd name="connsiteY61" fmla="*/ 1561689 h 2801858"/>
              <a:gd name="connsiteX62" fmla="*/ 6781130 w 6963476"/>
              <a:gd name="connsiteY62" fmla="*/ 1438503 h 2801858"/>
              <a:gd name="connsiteX63" fmla="*/ 6798890 w 6963476"/>
              <a:gd name="connsiteY63" fmla="*/ 1441437 h 2801858"/>
              <a:gd name="connsiteX64" fmla="*/ 6798971 w 6963476"/>
              <a:gd name="connsiteY64" fmla="*/ 1441447 h 2801858"/>
              <a:gd name="connsiteX65" fmla="*/ 6795159 w 6963476"/>
              <a:gd name="connsiteY65" fmla="*/ 1444479 h 2801858"/>
              <a:gd name="connsiteX66" fmla="*/ 6783015 w 6963476"/>
              <a:gd name="connsiteY66" fmla="*/ 1442024 h 2801858"/>
              <a:gd name="connsiteX67" fmla="*/ 6781130 w 6963476"/>
              <a:gd name="connsiteY67" fmla="*/ 1438503 h 2801858"/>
              <a:gd name="connsiteX68" fmla="*/ 6808038 w 6963476"/>
              <a:gd name="connsiteY68" fmla="*/ 1434211 h 2801858"/>
              <a:gd name="connsiteX69" fmla="*/ 6817940 w 6963476"/>
              <a:gd name="connsiteY69" fmla="*/ 1438400 h 2801858"/>
              <a:gd name="connsiteX70" fmla="*/ 6817583 w 6963476"/>
              <a:gd name="connsiteY70" fmla="*/ 1443652 h 2801858"/>
              <a:gd name="connsiteX71" fmla="*/ 6798971 w 6963476"/>
              <a:gd name="connsiteY71" fmla="*/ 1441447 h 2801858"/>
              <a:gd name="connsiteX72" fmla="*/ 6802065 w 6963476"/>
              <a:gd name="connsiteY72" fmla="*/ 1438985 h 2801858"/>
              <a:gd name="connsiteX73" fmla="*/ 6808038 w 6963476"/>
              <a:gd name="connsiteY73" fmla="*/ 1434211 h 2801858"/>
              <a:gd name="connsiteX74" fmla="*/ 6605684 w 6963476"/>
              <a:gd name="connsiteY74" fmla="*/ 1428218 h 2801858"/>
              <a:gd name="connsiteX75" fmla="*/ 6613682 w 6963476"/>
              <a:gd name="connsiteY75" fmla="*/ 1430249 h 2801858"/>
              <a:gd name="connsiteX76" fmla="*/ 6606968 w 6963476"/>
              <a:gd name="connsiteY76" fmla="*/ 1428731 h 2801858"/>
              <a:gd name="connsiteX77" fmla="*/ 6576065 w 6963476"/>
              <a:gd name="connsiteY77" fmla="*/ 1416440 h 2801858"/>
              <a:gd name="connsiteX78" fmla="*/ 6589340 w 6963476"/>
              <a:gd name="connsiteY78" fmla="*/ 1421683 h 2801858"/>
              <a:gd name="connsiteX79" fmla="*/ 6605684 w 6963476"/>
              <a:gd name="connsiteY79" fmla="*/ 1428218 h 2801858"/>
              <a:gd name="connsiteX80" fmla="*/ 6604157 w 6963476"/>
              <a:gd name="connsiteY80" fmla="*/ 1427830 h 2801858"/>
              <a:gd name="connsiteX81" fmla="*/ 6579815 w 6963476"/>
              <a:gd name="connsiteY81" fmla="*/ 1419263 h 2801858"/>
              <a:gd name="connsiteX82" fmla="*/ 6576065 w 6963476"/>
              <a:gd name="connsiteY82" fmla="*/ 1416440 h 2801858"/>
              <a:gd name="connsiteX83" fmla="*/ 6650570 w 6963476"/>
              <a:gd name="connsiteY83" fmla="*/ 1412787 h 2801858"/>
              <a:gd name="connsiteX84" fmla="*/ 6663164 w 6963476"/>
              <a:gd name="connsiteY84" fmla="*/ 1425885 h 2801858"/>
              <a:gd name="connsiteX85" fmla="*/ 6654632 w 6963476"/>
              <a:gd name="connsiteY85" fmla="*/ 1450139 h 2801858"/>
              <a:gd name="connsiteX86" fmla="*/ 6640825 w 6963476"/>
              <a:gd name="connsiteY86" fmla="*/ 1425885 h 2801858"/>
              <a:gd name="connsiteX87" fmla="*/ 6650570 w 6963476"/>
              <a:gd name="connsiteY87" fmla="*/ 1412787 h 2801858"/>
              <a:gd name="connsiteX88" fmla="*/ 6471011 w 6963476"/>
              <a:gd name="connsiteY88" fmla="*/ 1167863 h 2801858"/>
              <a:gd name="connsiteX89" fmla="*/ 6464766 w 6963476"/>
              <a:gd name="connsiteY89" fmla="*/ 1169853 h 2801858"/>
              <a:gd name="connsiteX90" fmla="*/ 6444679 w 6963476"/>
              <a:gd name="connsiteY90" fmla="*/ 1171429 h 2801858"/>
              <a:gd name="connsiteX91" fmla="*/ 6468112 w 6963476"/>
              <a:gd name="connsiteY91" fmla="*/ 1173439 h 2801858"/>
              <a:gd name="connsiteX92" fmla="*/ 6405075 w 6963476"/>
              <a:gd name="connsiteY92" fmla="*/ 1134248 h 2801858"/>
              <a:gd name="connsiteX93" fmla="*/ 6398355 w 6963476"/>
              <a:gd name="connsiteY93" fmla="*/ 1144051 h 2801858"/>
              <a:gd name="connsiteX94" fmla="*/ 6396536 w 6963476"/>
              <a:gd name="connsiteY94" fmla="*/ 1155592 h 2801858"/>
              <a:gd name="connsiteX95" fmla="*/ 6410813 w 6963476"/>
              <a:gd name="connsiteY95" fmla="*/ 1161218 h 2801858"/>
              <a:gd name="connsiteX96" fmla="*/ 6409389 w 6963476"/>
              <a:gd name="connsiteY96" fmla="*/ 1141094 h 2801858"/>
              <a:gd name="connsiteX97" fmla="*/ 6830640 w 6963476"/>
              <a:gd name="connsiteY97" fmla="*/ 1093182 h 2801858"/>
              <a:gd name="connsiteX98" fmla="*/ 6849690 w 6963476"/>
              <a:gd name="connsiteY98" fmla="*/ 1115492 h 2801858"/>
              <a:gd name="connsiteX99" fmla="*/ 6830640 w 6963476"/>
              <a:gd name="connsiteY99" fmla="*/ 1137801 h 2801858"/>
              <a:gd name="connsiteX100" fmla="*/ 6811590 w 6963476"/>
              <a:gd name="connsiteY100" fmla="*/ 1115492 h 2801858"/>
              <a:gd name="connsiteX101" fmla="*/ 6830640 w 6963476"/>
              <a:gd name="connsiteY101" fmla="*/ 1093182 h 2801858"/>
              <a:gd name="connsiteX102" fmla="*/ 245691 w 6963476"/>
              <a:gd name="connsiteY102" fmla="*/ 981633 h 2801858"/>
              <a:gd name="connsiteX103" fmla="*/ 258391 w 6963476"/>
              <a:gd name="connsiteY103" fmla="*/ 1015098 h 2801858"/>
              <a:gd name="connsiteX104" fmla="*/ 245691 w 6963476"/>
              <a:gd name="connsiteY104" fmla="*/ 1048562 h 2801858"/>
              <a:gd name="connsiteX105" fmla="*/ 232991 w 6963476"/>
              <a:gd name="connsiteY105" fmla="*/ 1015098 h 2801858"/>
              <a:gd name="connsiteX106" fmla="*/ 245691 w 6963476"/>
              <a:gd name="connsiteY106" fmla="*/ 981633 h 2801858"/>
              <a:gd name="connsiteX107" fmla="*/ 6500440 w 6963476"/>
              <a:gd name="connsiteY107" fmla="*/ 892394 h 2801858"/>
              <a:gd name="connsiteX108" fmla="*/ 6519490 w 6963476"/>
              <a:gd name="connsiteY108" fmla="*/ 914704 h 2801858"/>
              <a:gd name="connsiteX109" fmla="*/ 6500440 w 6963476"/>
              <a:gd name="connsiteY109" fmla="*/ 937013 h 2801858"/>
              <a:gd name="connsiteX110" fmla="*/ 6481390 w 6963476"/>
              <a:gd name="connsiteY110" fmla="*/ 914704 h 2801858"/>
              <a:gd name="connsiteX111" fmla="*/ 6500440 w 6963476"/>
              <a:gd name="connsiteY111" fmla="*/ 892394 h 2801858"/>
              <a:gd name="connsiteX112" fmla="*/ 6531925 w 6963476"/>
              <a:gd name="connsiteY112" fmla="*/ 880092 h 2801858"/>
              <a:gd name="connsiteX113" fmla="*/ 6566366 w 6963476"/>
              <a:gd name="connsiteY113" fmla="*/ 882808 h 2801858"/>
              <a:gd name="connsiteX114" fmla="*/ 6627441 w 6963476"/>
              <a:gd name="connsiteY114" fmla="*/ 914704 h 2801858"/>
              <a:gd name="connsiteX115" fmla="*/ 6538541 w 6963476"/>
              <a:gd name="connsiteY115" fmla="*/ 892394 h 2801858"/>
              <a:gd name="connsiteX116" fmla="*/ 6531925 w 6963476"/>
              <a:gd name="connsiteY116" fmla="*/ 880092 h 2801858"/>
              <a:gd name="connsiteX117" fmla="*/ 6485137 w 6963476"/>
              <a:gd name="connsiteY117" fmla="*/ 827662 h 2801858"/>
              <a:gd name="connsiteX118" fmla="*/ 6491124 w 6963476"/>
              <a:gd name="connsiteY118" fmla="*/ 843296 h 2801858"/>
              <a:gd name="connsiteX119" fmla="*/ 6481699 w 6963476"/>
              <a:gd name="connsiteY119" fmla="*/ 870083 h 2801858"/>
              <a:gd name="connsiteX120" fmla="*/ 6476616 w 6963476"/>
              <a:gd name="connsiteY120" fmla="*/ 843296 h 2801858"/>
              <a:gd name="connsiteX121" fmla="*/ 6485137 w 6963476"/>
              <a:gd name="connsiteY121" fmla="*/ 827662 h 2801858"/>
              <a:gd name="connsiteX122" fmla="*/ 6825519 w 6963476"/>
              <a:gd name="connsiteY122" fmla="*/ 810319 h 2801858"/>
              <a:gd name="connsiteX123" fmla="*/ 6838844 w 6963476"/>
              <a:gd name="connsiteY123" fmla="*/ 819798 h 2801858"/>
              <a:gd name="connsiteX124" fmla="*/ 6761029 w 6963476"/>
              <a:gd name="connsiteY124" fmla="*/ 888610 h 2801858"/>
              <a:gd name="connsiteX125" fmla="*/ 6708085 w 6963476"/>
              <a:gd name="connsiteY125" fmla="*/ 897381 h 2801858"/>
              <a:gd name="connsiteX126" fmla="*/ 6698560 w 6963476"/>
              <a:gd name="connsiteY126" fmla="*/ 875662 h 2801858"/>
              <a:gd name="connsiteX127" fmla="*/ 6741740 w 6963476"/>
              <a:gd name="connsiteY127" fmla="*/ 839843 h 2801858"/>
              <a:gd name="connsiteX128" fmla="*/ 6809731 w 6963476"/>
              <a:gd name="connsiteY128" fmla="*/ 820961 h 2801858"/>
              <a:gd name="connsiteX129" fmla="*/ 6825519 w 6963476"/>
              <a:gd name="connsiteY129" fmla="*/ 810319 h 2801858"/>
              <a:gd name="connsiteX130" fmla="*/ 215007 w 6963476"/>
              <a:gd name="connsiteY130" fmla="*/ 781842 h 2801858"/>
              <a:gd name="connsiteX131" fmla="*/ 239341 w 6963476"/>
              <a:gd name="connsiteY131" fmla="*/ 803154 h 2801858"/>
              <a:gd name="connsiteX132" fmla="*/ 234235 w 6963476"/>
              <a:gd name="connsiteY132" fmla="*/ 825464 h 2801858"/>
              <a:gd name="connsiteX133" fmla="*/ 195386 w 6963476"/>
              <a:gd name="connsiteY133" fmla="*/ 874291 h 2801858"/>
              <a:gd name="connsiteX134" fmla="*/ 169491 w 6963476"/>
              <a:gd name="connsiteY134" fmla="*/ 878753 h 2801858"/>
              <a:gd name="connsiteX135" fmla="*/ 184731 w 6963476"/>
              <a:gd name="connsiteY135" fmla="*/ 807616 h 2801858"/>
              <a:gd name="connsiteX136" fmla="*/ 215007 w 6963476"/>
              <a:gd name="connsiteY136" fmla="*/ 781842 h 2801858"/>
              <a:gd name="connsiteX137" fmla="*/ 6195919 w 6963476"/>
              <a:gd name="connsiteY137" fmla="*/ 739290 h 2801858"/>
              <a:gd name="connsiteX138" fmla="*/ 6252791 w 6963476"/>
              <a:gd name="connsiteY138" fmla="*/ 769844 h 2801858"/>
              <a:gd name="connsiteX139" fmla="*/ 6217866 w 6963476"/>
              <a:gd name="connsiteY139" fmla="*/ 793675 h 2801858"/>
              <a:gd name="connsiteX140" fmla="*/ 6106741 w 6963476"/>
              <a:gd name="connsiteY140" fmla="*/ 791553 h 2801858"/>
              <a:gd name="connsiteX141" fmla="*/ 6010988 w 6963476"/>
              <a:gd name="connsiteY141" fmla="*/ 770754 h 2801858"/>
              <a:gd name="connsiteX142" fmla="*/ 6138657 w 6963476"/>
              <a:gd name="connsiteY142" fmla="*/ 739320 h 2801858"/>
              <a:gd name="connsiteX143" fmla="*/ 6195919 w 6963476"/>
              <a:gd name="connsiteY143" fmla="*/ 739290 h 2801858"/>
              <a:gd name="connsiteX144" fmla="*/ 6540436 w 6963476"/>
              <a:gd name="connsiteY144" fmla="*/ 703100 h 2801858"/>
              <a:gd name="connsiteX145" fmla="*/ 6696644 w 6963476"/>
              <a:gd name="connsiteY145" fmla="*/ 727663 h 2801858"/>
              <a:gd name="connsiteX146" fmla="*/ 6430590 w 6963476"/>
              <a:gd name="connsiteY146" fmla="*/ 767088 h 2801858"/>
              <a:gd name="connsiteX147" fmla="*/ 6280944 w 6963476"/>
              <a:gd name="connsiteY147" fmla="*/ 747380 h 2801858"/>
              <a:gd name="connsiteX148" fmla="*/ 6325394 w 6963476"/>
              <a:gd name="connsiteY148" fmla="*/ 713915 h 2801858"/>
              <a:gd name="connsiteX149" fmla="*/ 6540436 w 6963476"/>
              <a:gd name="connsiteY149" fmla="*/ 703100 h 2801858"/>
              <a:gd name="connsiteX150" fmla="*/ 6700397 w 6963476"/>
              <a:gd name="connsiteY150" fmla="*/ 611682 h 2801858"/>
              <a:gd name="connsiteX151" fmla="*/ 6711076 w 6963476"/>
              <a:gd name="connsiteY151" fmla="*/ 614698 h 2801858"/>
              <a:gd name="connsiteX152" fmla="*/ 6715671 w 6963476"/>
              <a:gd name="connsiteY152" fmla="*/ 648892 h 2801858"/>
              <a:gd name="connsiteX153" fmla="*/ 6696208 w 6963476"/>
              <a:gd name="connsiteY153" fmla="*/ 656964 h 2801858"/>
              <a:gd name="connsiteX154" fmla="*/ 6691613 w 6963476"/>
              <a:gd name="connsiteY154" fmla="*/ 622770 h 2801858"/>
              <a:gd name="connsiteX155" fmla="*/ 6700397 w 6963476"/>
              <a:gd name="connsiteY155" fmla="*/ 611682 h 2801858"/>
              <a:gd name="connsiteX156" fmla="*/ 6298740 w 6963476"/>
              <a:gd name="connsiteY156" fmla="*/ 602366 h 2801858"/>
              <a:gd name="connsiteX157" fmla="*/ 6309941 w 6963476"/>
              <a:gd name="connsiteY157" fmla="*/ 624676 h 2801858"/>
              <a:gd name="connsiteX158" fmla="*/ 6283042 w 6963476"/>
              <a:gd name="connsiteY158" fmla="*/ 646985 h 2801858"/>
              <a:gd name="connsiteX159" fmla="*/ 6271841 w 6963476"/>
              <a:gd name="connsiteY159" fmla="*/ 624676 h 2801858"/>
              <a:gd name="connsiteX160" fmla="*/ 6298740 w 6963476"/>
              <a:gd name="connsiteY160" fmla="*/ 602366 h 2801858"/>
              <a:gd name="connsiteX161" fmla="*/ 6578757 w 6963476"/>
              <a:gd name="connsiteY161" fmla="*/ 599179 h 2801858"/>
              <a:gd name="connsiteX162" fmla="*/ 6649665 w 6963476"/>
              <a:gd name="connsiteY162" fmla="*/ 630253 h 2801858"/>
              <a:gd name="connsiteX163" fmla="*/ 6612623 w 6963476"/>
              <a:gd name="connsiteY163" fmla="*/ 657836 h 2801858"/>
              <a:gd name="connsiteX164" fmla="*/ 6541715 w 6963476"/>
              <a:gd name="connsiteY164" fmla="*/ 644078 h 2801858"/>
              <a:gd name="connsiteX165" fmla="*/ 6519490 w 6963476"/>
              <a:gd name="connsiteY165" fmla="*/ 624463 h 2801858"/>
              <a:gd name="connsiteX166" fmla="*/ 6578757 w 6963476"/>
              <a:gd name="connsiteY166" fmla="*/ 599179 h 2801858"/>
              <a:gd name="connsiteX167" fmla="*/ 6421879 w 6963476"/>
              <a:gd name="connsiteY167" fmla="*/ 572139 h 2801858"/>
              <a:gd name="connsiteX168" fmla="*/ 6469438 w 6963476"/>
              <a:gd name="connsiteY168" fmla="*/ 601656 h 2801858"/>
              <a:gd name="connsiteX169" fmla="*/ 6481390 w 6963476"/>
              <a:gd name="connsiteY169" fmla="*/ 625824 h 2801858"/>
              <a:gd name="connsiteX170" fmla="*/ 6403146 w 6963476"/>
              <a:gd name="connsiteY170" fmla="*/ 631961 h 2801858"/>
              <a:gd name="connsiteX171" fmla="*/ 6386393 w 6963476"/>
              <a:gd name="connsiteY171" fmla="*/ 646265 h 2801858"/>
              <a:gd name="connsiteX172" fmla="*/ 6354390 w 6963476"/>
              <a:gd name="connsiteY172" fmla="*/ 624911 h 2801858"/>
              <a:gd name="connsiteX173" fmla="*/ 6376615 w 6963476"/>
              <a:gd name="connsiteY173" fmla="*/ 584646 h 2801858"/>
              <a:gd name="connsiteX174" fmla="*/ 6421879 w 6963476"/>
              <a:gd name="connsiteY174" fmla="*/ 572139 h 2801858"/>
              <a:gd name="connsiteX175" fmla="*/ 6471044 w 6963476"/>
              <a:gd name="connsiteY175" fmla="*/ 506524 h 2801858"/>
              <a:gd name="connsiteX176" fmla="*/ 6497676 w 6963476"/>
              <a:gd name="connsiteY176" fmla="*/ 543145 h 2801858"/>
              <a:gd name="connsiteX177" fmla="*/ 6480731 w 6963476"/>
              <a:gd name="connsiteY177" fmla="*/ 565455 h 2801858"/>
              <a:gd name="connsiteX178" fmla="*/ 6452406 w 6963476"/>
              <a:gd name="connsiteY178" fmla="*/ 527728 h 2801858"/>
              <a:gd name="connsiteX179" fmla="*/ 6471044 w 6963476"/>
              <a:gd name="connsiteY179" fmla="*/ 506524 h 2801858"/>
              <a:gd name="connsiteX180" fmla="*/ 6923040 w 6963476"/>
              <a:gd name="connsiteY180" fmla="*/ 447719 h 2801858"/>
              <a:gd name="connsiteX181" fmla="*/ 6948116 w 6963476"/>
              <a:gd name="connsiteY181" fmla="*/ 456035 h 2801858"/>
              <a:gd name="connsiteX182" fmla="*/ 6946166 w 6963476"/>
              <a:gd name="connsiteY182" fmla="*/ 542680 h 2801858"/>
              <a:gd name="connsiteX183" fmla="*/ 6875091 w 6963476"/>
              <a:gd name="connsiteY183" fmla="*/ 512614 h 2801858"/>
              <a:gd name="connsiteX184" fmla="*/ 6840166 w 6963476"/>
              <a:gd name="connsiteY184" fmla="*/ 496774 h 2801858"/>
              <a:gd name="connsiteX185" fmla="*/ 6827401 w 6963476"/>
              <a:gd name="connsiteY185" fmla="*/ 475806 h 2801858"/>
              <a:gd name="connsiteX186" fmla="*/ 6923040 w 6963476"/>
              <a:gd name="connsiteY186" fmla="*/ 447719 h 2801858"/>
              <a:gd name="connsiteX187" fmla="*/ 6602040 w 6963476"/>
              <a:gd name="connsiteY187" fmla="*/ 446197 h 2801858"/>
              <a:gd name="connsiteX188" fmla="*/ 6621090 w 6963476"/>
              <a:gd name="connsiteY188" fmla="*/ 468507 h 2801858"/>
              <a:gd name="connsiteX189" fmla="*/ 6602040 w 6963476"/>
              <a:gd name="connsiteY189" fmla="*/ 490816 h 2801858"/>
              <a:gd name="connsiteX190" fmla="*/ 6582990 w 6963476"/>
              <a:gd name="connsiteY190" fmla="*/ 468507 h 2801858"/>
              <a:gd name="connsiteX191" fmla="*/ 6602040 w 6963476"/>
              <a:gd name="connsiteY191" fmla="*/ 446197 h 2801858"/>
              <a:gd name="connsiteX192" fmla="*/ 6749590 w 6963476"/>
              <a:gd name="connsiteY192" fmla="*/ 423887 h 2801858"/>
              <a:gd name="connsiteX193" fmla="*/ 6754441 w 6963476"/>
              <a:gd name="connsiteY193" fmla="*/ 446197 h 2801858"/>
              <a:gd name="connsiteX194" fmla="*/ 6733892 w 6963476"/>
              <a:gd name="connsiteY194" fmla="*/ 468506 h 2801858"/>
              <a:gd name="connsiteX195" fmla="*/ 6729041 w 6963476"/>
              <a:gd name="connsiteY195" fmla="*/ 446197 h 2801858"/>
              <a:gd name="connsiteX196" fmla="*/ 6749590 w 6963476"/>
              <a:gd name="connsiteY196" fmla="*/ 423887 h 2801858"/>
              <a:gd name="connsiteX197" fmla="*/ 6678990 w 6963476"/>
              <a:gd name="connsiteY197" fmla="*/ 423887 h 2801858"/>
              <a:gd name="connsiteX198" fmla="*/ 6690940 w 6963476"/>
              <a:gd name="connsiteY198" fmla="*/ 446197 h 2801858"/>
              <a:gd name="connsiteX199" fmla="*/ 6671140 w 6963476"/>
              <a:gd name="connsiteY199" fmla="*/ 468506 h 2801858"/>
              <a:gd name="connsiteX200" fmla="*/ 6659190 w 6963476"/>
              <a:gd name="connsiteY200" fmla="*/ 446197 h 2801858"/>
              <a:gd name="connsiteX201" fmla="*/ 6678990 w 6963476"/>
              <a:gd name="connsiteY201" fmla="*/ 423887 h 2801858"/>
              <a:gd name="connsiteX202" fmla="*/ 4047829 w 6963476"/>
              <a:gd name="connsiteY202" fmla="*/ 379267 h 2801858"/>
              <a:gd name="connsiteX203" fmla="*/ 4039363 w 6963476"/>
              <a:gd name="connsiteY203" fmla="*/ 417512 h 2801858"/>
              <a:gd name="connsiteX204" fmla="*/ 4017591 w 6963476"/>
              <a:gd name="connsiteY204" fmla="*/ 432386 h 2801858"/>
              <a:gd name="connsiteX205" fmla="*/ 4026058 w 6963476"/>
              <a:gd name="connsiteY205" fmla="*/ 394141 h 2801858"/>
              <a:gd name="connsiteX206" fmla="*/ 4047829 w 6963476"/>
              <a:gd name="connsiteY206" fmla="*/ 379267 h 2801858"/>
              <a:gd name="connsiteX207" fmla="*/ 6143153 w 6963476"/>
              <a:gd name="connsiteY207" fmla="*/ 365023 h 2801858"/>
              <a:gd name="connsiteX208" fmla="*/ 6154365 w 6963476"/>
              <a:gd name="connsiteY208" fmla="*/ 366326 h 2801858"/>
              <a:gd name="connsiteX209" fmla="*/ 6154365 w 6963476"/>
              <a:gd name="connsiteY209" fmla="*/ 389744 h 2801858"/>
              <a:gd name="connsiteX210" fmla="*/ 6138490 w 6963476"/>
              <a:gd name="connsiteY210" fmla="*/ 378159 h 2801858"/>
              <a:gd name="connsiteX211" fmla="*/ 6143153 w 6963476"/>
              <a:gd name="connsiteY211" fmla="*/ 365023 h 2801858"/>
              <a:gd name="connsiteX212" fmla="*/ 4163641 w 6963476"/>
              <a:gd name="connsiteY212" fmla="*/ 360792 h 2801858"/>
              <a:gd name="connsiteX213" fmla="*/ 4135066 w 6963476"/>
              <a:gd name="connsiteY213" fmla="*/ 390410 h 2801858"/>
              <a:gd name="connsiteX214" fmla="*/ 4106491 w 6963476"/>
              <a:gd name="connsiteY214" fmla="*/ 399648 h 2801858"/>
              <a:gd name="connsiteX215" fmla="*/ 4135066 w 6963476"/>
              <a:gd name="connsiteY215" fmla="*/ 370031 h 2801858"/>
              <a:gd name="connsiteX216" fmla="*/ 6054737 w 6963476"/>
              <a:gd name="connsiteY216" fmla="*/ 357487 h 2801858"/>
              <a:gd name="connsiteX217" fmla="*/ 6069548 w 6963476"/>
              <a:gd name="connsiteY217" fmla="*/ 401578 h 2801858"/>
              <a:gd name="connsiteX218" fmla="*/ 6061125 w 6963476"/>
              <a:gd name="connsiteY218" fmla="*/ 446197 h 2801858"/>
              <a:gd name="connsiteX219" fmla="*/ 6032768 w 6963476"/>
              <a:gd name="connsiteY219" fmla="*/ 371637 h 2801858"/>
              <a:gd name="connsiteX220" fmla="*/ 6045635 w 6963476"/>
              <a:gd name="connsiteY220" fmla="*/ 357705 h 2801858"/>
              <a:gd name="connsiteX221" fmla="*/ 6054737 w 6963476"/>
              <a:gd name="connsiteY221" fmla="*/ 357487 h 2801858"/>
              <a:gd name="connsiteX222" fmla="*/ 4322391 w 6963476"/>
              <a:gd name="connsiteY222" fmla="*/ 356957 h 2801858"/>
              <a:gd name="connsiteX223" fmla="*/ 4335091 w 6963476"/>
              <a:gd name="connsiteY223" fmla="*/ 379267 h 2801858"/>
              <a:gd name="connsiteX224" fmla="*/ 4322391 w 6963476"/>
              <a:gd name="connsiteY224" fmla="*/ 401576 h 2801858"/>
              <a:gd name="connsiteX225" fmla="*/ 4309691 w 6963476"/>
              <a:gd name="connsiteY225" fmla="*/ 379267 h 2801858"/>
              <a:gd name="connsiteX226" fmla="*/ 4322391 w 6963476"/>
              <a:gd name="connsiteY226" fmla="*/ 356957 h 2801858"/>
              <a:gd name="connsiteX227" fmla="*/ 3914632 w 6963476"/>
              <a:gd name="connsiteY227" fmla="*/ 356957 h 2801858"/>
              <a:gd name="connsiteX228" fmla="*/ 3928691 w 6963476"/>
              <a:gd name="connsiteY228" fmla="*/ 379267 h 2801858"/>
              <a:gd name="connsiteX229" fmla="*/ 3954091 w 6963476"/>
              <a:gd name="connsiteY229" fmla="*/ 401577 h 2801858"/>
              <a:gd name="connsiteX230" fmla="*/ 3979491 w 6963476"/>
              <a:gd name="connsiteY230" fmla="*/ 435042 h 2801858"/>
              <a:gd name="connsiteX231" fmla="*/ 3947741 w 6963476"/>
              <a:gd name="connsiteY231" fmla="*/ 468506 h 2801858"/>
              <a:gd name="connsiteX232" fmla="*/ 3915991 w 6963476"/>
              <a:gd name="connsiteY232" fmla="*/ 448022 h 2801858"/>
              <a:gd name="connsiteX233" fmla="*/ 3908282 w 6963476"/>
              <a:gd name="connsiteY233" fmla="*/ 392247 h 2801858"/>
              <a:gd name="connsiteX234" fmla="*/ 3914632 w 6963476"/>
              <a:gd name="connsiteY234" fmla="*/ 356957 h 2801858"/>
              <a:gd name="connsiteX235" fmla="*/ 4445638 w 6963476"/>
              <a:gd name="connsiteY235" fmla="*/ 325331 h 2801858"/>
              <a:gd name="connsiteX236" fmla="*/ 4518419 w 6963476"/>
              <a:gd name="connsiteY236" fmla="*/ 354619 h 2801858"/>
              <a:gd name="connsiteX237" fmla="*/ 4423155 w 6963476"/>
              <a:gd name="connsiteY237" fmla="*/ 372040 h 2801858"/>
              <a:gd name="connsiteX238" fmla="*/ 4354141 w 6963476"/>
              <a:gd name="connsiteY238" fmla="*/ 347057 h 2801858"/>
              <a:gd name="connsiteX239" fmla="*/ 4404941 w 6963476"/>
              <a:gd name="connsiteY239" fmla="*/ 332863 h 2801858"/>
              <a:gd name="connsiteX240" fmla="*/ 4445638 w 6963476"/>
              <a:gd name="connsiteY240" fmla="*/ 325331 h 2801858"/>
              <a:gd name="connsiteX241" fmla="*/ 5304037 w 6963476"/>
              <a:gd name="connsiteY241" fmla="*/ 314536 h 2801858"/>
              <a:gd name="connsiteX242" fmla="*/ 5310024 w 6963476"/>
              <a:gd name="connsiteY242" fmla="*/ 330170 h 2801858"/>
              <a:gd name="connsiteX243" fmla="*/ 5300599 w 6963476"/>
              <a:gd name="connsiteY243" fmla="*/ 356957 h 2801858"/>
              <a:gd name="connsiteX244" fmla="*/ 5295515 w 6963476"/>
              <a:gd name="connsiteY244" fmla="*/ 330170 h 2801858"/>
              <a:gd name="connsiteX245" fmla="*/ 5304037 w 6963476"/>
              <a:gd name="connsiteY245" fmla="*/ 314536 h 2801858"/>
              <a:gd name="connsiteX246" fmla="*/ 4875591 w 6963476"/>
              <a:gd name="connsiteY246" fmla="*/ 290028 h 2801858"/>
              <a:gd name="connsiteX247" fmla="*/ 4887541 w 6963476"/>
              <a:gd name="connsiteY247" fmla="*/ 312338 h 2801858"/>
              <a:gd name="connsiteX248" fmla="*/ 4867741 w 6963476"/>
              <a:gd name="connsiteY248" fmla="*/ 334647 h 2801858"/>
              <a:gd name="connsiteX249" fmla="*/ 4855791 w 6963476"/>
              <a:gd name="connsiteY249" fmla="*/ 312338 h 2801858"/>
              <a:gd name="connsiteX250" fmla="*/ 4875591 w 6963476"/>
              <a:gd name="connsiteY250" fmla="*/ 290028 h 2801858"/>
              <a:gd name="connsiteX251" fmla="*/ 4789380 w 6963476"/>
              <a:gd name="connsiteY251" fmla="*/ 269686 h 2801858"/>
              <a:gd name="connsiteX252" fmla="*/ 4823002 w 6963476"/>
              <a:gd name="connsiteY252" fmla="*/ 281261 h 2801858"/>
              <a:gd name="connsiteX253" fmla="*/ 4811341 w 6963476"/>
              <a:gd name="connsiteY253" fmla="*/ 334648 h 2801858"/>
              <a:gd name="connsiteX254" fmla="*/ 4779591 w 6963476"/>
              <a:gd name="connsiteY254" fmla="*/ 301184 h 2801858"/>
              <a:gd name="connsiteX255" fmla="*/ 4789380 w 6963476"/>
              <a:gd name="connsiteY255" fmla="*/ 269686 h 2801858"/>
              <a:gd name="connsiteX256" fmla="*/ 5274890 w 6963476"/>
              <a:gd name="connsiteY256" fmla="*/ 267718 h 2801858"/>
              <a:gd name="connsiteX257" fmla="*/ 5287590 w 6963476"/>
              <a:gd name="connsiteY257" fmla="*/ 290028 h 2801858"/>
              <a:gd name="connsiteX258" fmla="*/ 5274890 w 6963476"/>
              <a:gd name="connsiteY258" fmla="*/ 312337 h 2801858"/>
              <a:gd name="connsiteX259" fmla="*/ 5262190 w 6963476"/>
              <a:gd name="connsiteY259" fmla="*/ 290028 h 2801858"/>
              <a:gd name="connsiteX260" fmla="*/ 5274890 w 6963476"/>
              <a:gd name="connsiteY260" fmla="*/ 267718 h 2801858"/>
              <a:gd name="connsiteX261" fmla="*/ 4494747 w 6963476"/>
              <a:gd name="connsiteY261" fmla="*/ 263178 h 2801858"/>
              <a:gd name="connsiteX262" fmla="*/ 4635136 w 6963476"/>
              <a:gd name="connsiteY262" fmla="*/ 296547 h 2801858"/>
              <a:gd name="connsiteX263" fmla="*/ 4620465 w 6963476"/>
              <a:gd name="connsiteY263" fmla="*/ 343528 h 2801858"/>
              <a:gd name="connsiteX264" fmla="*/ 4564242 w 6963476"/>
              <a:gd name="connsiteY264" fmla="*/ 334332 h 2801858"/>
              <a:gd name="connsiteX265" fmla="*/ 4496905 w 6963476"/>
              <a:gd name="connsiteY265" fmla="*/ 290402 h 2801858"/>
              <a:gd name="connsiteX266" fmla="*/ 4467458 w 6963476"/>
              <a:gd name="connsiteY266" fmla="*/ 270513 h 2801858"/>
              <a:gd name="connsiteX267" fmla="*/ 4494747 w 6963476"/>
              <a:gd name="connsiteY267" fmla="*/ 263178 h 2801858"/>
              <a:gd name="connsiteX268" fmla="*/ 5047103 w 6963476"/>
              <a:gd name="connsiteY268" fmla="*/ 263081 h 2801858"/>
              <a:gd name="connsiteX269" fmla="*/ 5186177 w 6963476"/>
              <a:gd name="connsiteY269" fmla="*/ 282914 h 2801858"/>
              <a:gd name="connsiteX270" fmla="*/ 5217698 w 6963476"/>
              <a:gd name="connsiteY270" fmla="*/ 298125 h 2801858"/>
              <a:gd name="connsiteX271" fmla="*/ 5242606 w 6963476"/>
              <a:gd name="connsiteY271" fmla="*/ 310817 h 2801858"/>
              <a:gd name="connsiteX272" fmla="*/ 5183566 w 6963476"/>
              <a:gd name="connsiteY272" fmla="*/ 325352 h 2801858"/>
              <a:gd name="connsiteX273" fmla="*/ 5084391 w 6963476"/>
              <a:gd name="connsiteY273" fmla="*/ 322601 h 2801858"/>
              <a:gd name="connsiteX274" fmla="*/ 5041009 w 6963476"/>
              <a:gd name="connsiteY274" fmla="*/ 323359 h 2801858"/>
              <a:gd name="connsiteX275" fmla="*/ 4991762 w 6963476"/>
              <a:gd name="connsiteY275" fmla="*/ 336527 h 2801858"/>
              <a:gd name="connsiteX276" fmla="*/ 4912869 w 6963476"/>
              <a:gd name="connsiteY276" fmla="*/ 290234 h 2801858"/>
              <a:gd name="connsiteX277" fmla="*/ 5047103 w 6963476"/>
              <a:gd name="connsiteY277" fmla="*/ 263081 h 2801858"/>
              <a:gd name="connsiteX278" fmla="*/ 6297889 w 6963476"/>
              <a:gd name="connsiteY278" fmla="*/ 256974 h 2801858"/>
              <a:gd name="connsiteX279" fmla="*/ 6312366 w 6963476"/>
              <a:gd name="connsiteY279" fmla="*/ 257978 h 2801858"/>
              <a:gd name="connsiteX280" fmla="*/ 6347936 w 6963476"/>
              <a:gd name="connsiteY280" fmla="*/ 289728 h 2801858"/>
              <a:gd name="connsiteX281" fmla="*/ 6320110 w 6963476"/>
              <a:gd name="connsiteY281" fmla="*/ 279987 h 2801858"/>
              <a:gd name="connsiteX282" fmla="*/ 6297889 w 6963476"/>
              <a:gd name="connsiteY282" fmla="*/ 256974 h 2801858"/>
              <a:gd name="connsiteX283" fmla="*/ 4414396 w 6963476"/>
              <a:gd name="connsiteY283" fmla="*/ 254724 h 2801858"/>
              <a:gd name="connsiteX284" fmla="*/ 4425076 w 6963476"/>
              <a:gd name="connsiteY284" fmla="*/ 257740 h 2801858"/>
              <a:gd name="connsiteX285" fmla="*/ 4429670 w 6963476"/>
              <a:gd name="connsiteY285" fmla="*/ 291934 h 2801858"/>
              <a:gd name="connsiteX286" fmla="*/ 4410206 w 6963476"/>
              <a:gd name="connsiteY286" fmla="*/ 300006 h 2801858"/>
              <a:gd name="connsiteX287" fmla="*/ 4405612 w 6963476"/>
              <a:gd name="connsiteY287" fmla="*/ 265812 h 2801858"/>
              <a:gd name="connsiteX288" fmla="*/ 4414396 w 6963476"/>
              <a:gd name="connsiteY288" fmla="*/ 254724 h 2801858"/>
              <a:gd name="connsiteX289" fmla="*/ 5388907 w 6963476"/>
              <a:gd name="connsiteY289" fmla="*/ 252619 h 2801858"/>
              <a:gd name="connsiteX290" fmla="*/ 5431877 w 6963476"/>
              <a:gd name="connsiteY290" fmla="*/ 276590 h 2801858"/>
              <a:gd name="connsiteX291" fmla="*/ 5412827 w 6963476"/>
              <a:gd name="connsiteY291" fmla="*/ 315514 h 2801858"/>
              <a:gd name="connsiteX292" fmla="*/ 5371616 w 6963476"/>
              <a:gd name="connsiteY292" fmla="*/ 319785 h 2801858"/>
              <a:gd name="connsiteX293" fmla="*/ 5365067 w 6963476"/>
              <a:gd name="connsiteY293" fmla="*/ 253726 h 2801858"/>
              <a:gd name="connsiteX294" fmla="*/ 5388907 w 6963476"/>
              <a:gd name="connsiteY294" fmla="*/ 252619 h 2801858"/>
              <a:gd name="connsiteX295" fmla="*/ 5580055 w 6963476"/>
              <a:gd name="connsiteY295" fmla="*/ 245883 h 2801858"/>
              <a:gd name="connsiteX296" fmla="*/ 5643191 w 6963476"/>
              <a:gd name="connsiteY296" fmla="*/ 265564 h 2801858"/>
              <a:gd name="connsiteX297" fmla="*/ 5570166 w 6963476"/>
              <a:gd name="connsiteY297" fmla="*/ 283653 h 2801858"/>
              <a:gd name="connsiteX298" fmla="*/ 5499044 w 6963476"/>
              <a:gd name="connsiteY298" fmla="*/ 287291 h 2801858"/>
              <a:gd name="connsiteX299" fmla="*/ 5509319 w 6963476"/>
              <a:gd name="connsiteY299" fmla="*/ 269203 h 2801858"/>
              <a:gd name="connsiteX300" fmla="*/ 5580055 w 6963476"/>
              <a:gd name="connsiteY300" fmla="*/ 245883 h 2801858"/>
              <a:gd name="connsiteX301" fmla="*/ 4119941 w 6963476"/>
              <a:gd name="connsiteY301" fmla="*/ 245408 h 2801858"/>
              <a:gd name="connsiteX302" fmla="*/ 4131891 w 6963476"/>
              <a:gd name="connsiteY302" fmla="*/ 267718 h 2801858"/>
              <a:gd name="connsiteX303" fmla="*/ 4112091 w 6963476"/>
              <a:gd name="connsiteY303" fmla="*/ 290027 h 2801858"/>
              <a:gd name="connsiteX304" fmla="*/ 4100141 w 6963476"/>
              <a:gd name="connsiteY304" fmla="*/ 267718 h 2801858"/>
              <a:gd name="connsiteX305" fmla="*/ 4119941 w 6963476"/>
              <a:gd name="connsiteY305" fmla="*/ 245408 h 2801858"/>
              <a:gd name="connsiteX306" fmla="*/ 6073908 w 6963476"/>
              <a:gd name="connsiteY306" fmla="*/ 235977 h 2801858"/>
              <a:gd name="connsiteX307" fmla="*/ 6096177 w 6963476"/>
              <a:gd name="connsiteY307" fmla="*/ 236016 h 2801858"/>
              <a:gd name="connsiteX308" fmla="*/ 6113841 w 6963476"/>
              <a:gd name="connsiteY308" fmla="*/ 312338 h 2801858"/>
              <a:gd name="connsiteX309" fmla="*/ 6059037 w 6963476"/>
              <a:gd name="connsiteY309" fmla="*/ 249075 h 2801858"/>
              <a:gd name="connsiteX310" fmla="*/ 6073908 w 6963476"/>
              <a:gd name="connsiteY310" fmla="*/ 235977 h 2801858"/>
              <a:gd name="connsiteX311" fmla="*/ 4700858 w 6963476"/>
              <a:gd name="connsiteY311" fmla="*/ 235963 h 2801858"/>
              <a:gd name="connsiteX312" fmla="*/ 4719559 w 6963476"/>
              <a:gd name="connsiteY312" fmla="*/ 236016 h 2801858"/>
              <a:gd name="connsiteX313" fmla="*/ 4721273 w 6963476"/>
              <a:gd name="connsiteY313" fmla="*/ 301183 h 2801858"/>
              <a:gd name="connsiteX314" fmla="*/ 4689230 w 6963476"/>
              <a:gd name="connsiteY314" fmla="*/ 356957 h 2801858"/>
              <a:gd name="connsiteX315" fmla="*/ 4687516 w 6963476"/>
              <a:gd name="connsiteY315" fmla="*/ 249029 h 2801858"/>
              <a:gd name="connsiteX316" fmla="*/ 4700858 w 6963476"/>
              <a:gd name="connsiteY316" fmla="*/ 235963 h 2801858"/>
              <a:gd name="connsiteX317" fmla="*/ 4244470 w 6963476"/>
              <a:gd name="connsiteY317" fmla="*/ 219851 h 2801858"/>
              <a:gd name="connsiteX318" fmla="*/ 4258891 w 6963476"/>
              <a:gd name="connsiteY318" fmla="*/ 222839 h 2801858"/>
              <a:gd name="connsiteX319" fmla="*/ 4230101 w 6963476"/>
              <a:gd name="connsiteY319" fmla="*/ 256107 h 2801858"/>
              <a:gd name="connsiteX320" fmla="*/ 4190645 w 6963476"/>
              <a:gd name="connsiteY320" fmla="*/ 238872 h 2801858"/>
              <a:gd name="connsiteX321" fmla="*/ 4244470 w 6963476"/>
              <a:gd name="connsiteY321" fmla="*/ 219851 h 2801858"/>
              <a:gd name="connsiteX322" fmla="*/ 6265490 w 6963476"/>
              <a:gd name="connsiteY322" fmla="*/ 200789 h 2801858"/>
              <a:gd name="connsiteX323" fmla="*/ 6278190 w 6963476"/>
              <a:gd name="connsiteY323" fmla="*/ 223099 h 2801858"/>
              <a:gd name="connsiteX324" fmla="*/ 6265490 w 6963476"/>
              <a:gd name="connsiteY324" fmla="*/ 245408 h 2801858"/>
              <a:gd name="connsiteX325" fmla="*/ 6252790 w 6963476"/>
              <a:gd name="connsiteY325" fmla="*/ 223099 h 2801858"/>
              <a:gd name="connsiteX326" fmla="*/ 6265490 w 6963476"/>
              <a:gd name="connsiteY326" fmla="*/ 200789 h 2801858"/>
              <a:gd name="connsiteX327" fmla="*/ 5960690 w 6963476"/>
              <a:gd name="connsiteY327" fmla="*/ 200789 h 2801858"/>
              <a:gd name="connsiteX328" fmla="*/ 5973390 w 6963476"/>
              <a:gd name="connsiteY328" fmla="*/ 223099 h 2801858"/>
              <a:gd name="connsiteX329" fmla="*/ 5960690 w 6963476"/>
              <a:gd name="connsiteY329" fmla="*/ 245408 h 2801858"/>
              <a:gd name="connsiteX330" fmla="*/ 5947990 w 6963476"/>
              <a:gd name="connsiteY330" fmla="*/ 223099 h 2801858"/>
              <a:gd name="connsiteX331" fmla="*/ 5960690 w 6963476"/>
              <a:gd name="connsiteY331" fmla="*/ 200789 h 2801858"/>
              <a:gd name="connsiteX332" fmla="*/ 3681066 w 6963476"/>
              <a:gd name="connsiteY332" fmla="*/ 182616 h 2801858"/>
              <a:gd name="connsiteX333" fmla="*/ 3752773 w 6963476"/>
              <a:gd name="connsiteY333" fmla="*/ 200796 h 2801858"/>
              <a:gd name="connsiteX334" fmla="*/ 3805773 w 6963476"/>
              <a:gd name="connsiteY334" fmla="*/ 234116 h 2801858"/>
              <a:gd name="connsiteX335" fmla="*/ 3808987 w 6963476"/>
              <a:gd name="connsiteY335" fmla="*/ 280398 h 2801858"/>
              <a:gd name="connsiteX336" fmla="*/ 3762045 w 6963476"/>
              <a:gd name="connsiteY336" fmla="*/ 300320 h 2801858"/>
              <a:gd name="connsiteX337" fmla="*/ 3725520 w 6963476"/>
              <a:gd name="connsiteY337" fmla="*/ 312254 h 2801858"/>
              <a:gd name="connsiteX338" fmla="*/ 3689006 w 6963476"/>
              <a:gd name="connsiteY338" fmla="*/ 313856 h 2801858"/>
              <a:gd name="connsiteX339" fmla="*/ 3611191 w 6963476"/>
              <a:gd name="connsiteY339" fmla="*/ 368898 h 2801858"/>
              <a:gd name="connsiteX340" fmla="*/ 3642941 w 6963476"/>
              <a:gd name="connsiteY340" fmla="*/ 379267 h 2801858"/>
              <a:gd name="connsiteX341" fmla="*/ 3681791 w 6963476"/>
              <a:gd name="connsiteY341" fmla="*/ 356958 h 2801858"/>
              <a:gd name="connsiteX342" fmla="*/ 3712791 w 6963476"/>
              <a:gd name="connsiteY342" fmla="*/ 401577 h 2801858"/>
              <a:gd name="connsiteX343" fmla="*/ 3732591 w 6963476"/>
              <a:gd name="connsiteY343" fmla="*/ 446197 h 2801858"/>
              <a:gd name="connsiteX344" fmla="*/ 3744541 w 6963476"/>
              <a:gd name="connsiteY344" fmla="*/ 468507 h 2801858"/>
              <a:gd name="connsiteX345" fmla="*/ 3788991 w 6963476"/>
              <a:gd name="connsiteY345" fmla="*/ 490817 h 2801858"/>
              <a:gd name="connsiteX346" fmla="*/ 3834178 w 6963476"/>
              <a:gd name="connsiteY346" fmla="*/ 470601 h 2801858"/>
              <a:gd name="connsiteX347" fmla="*/ 3801833 w 6963476"/>
              <a:gd name="connsiteY347" fmla="*/ 461977 h 2801858"/>
              <a:gd name="connsiteX348" fmla="*/ 3768526 w 6963476"/>
              <a:gd name="connsiteY348" fmla="*/ 436611 h 2801858"/>
              <a:gd name="connsiteX349" fmla="*/ 3792520 w 6963476"/>
              <a:gd name="connsiteY349" fmla="*/ 397465 h 2801858"/>
              <a:gd name="connsiteX350" fmla="*/ 3827752 w 6963476"/>
              <a:gd name="connsiteY350" fmla="*/ 400353 h 2801858"/>
              <a:gd name="connsiteX351" fmla="*/ 3869993 w 6963476"/>
              <a:gd name="connsiteY351" fmla="*/ 409948 h 2801858"/>
              <a:gd name="connsiteX352" fmla="*/ 3858091 w 6963476"/>
              <a:gd name="connsiteY352" fmla="*/ 490817 h 2801858"/>
              <a:gd name="connsiteX353" fmla="*/ 3839791 w 6963476"/>
              <a:gd name="connsiteY353" fmla="*/ 513321 h 2801858"/>
              <a:gd name="connsiteX354" fmla="*/ 3900116 w 6963476"/>
              <a:gd name="connsiteY354" fmla="*/ 511150 h 2801858"/>
              <a:gd name="connsiteX355" fmla="*/ 4125541 w 6963476"/>
              <a:gd name="connsiteY355" fmla="*/ 479026 h 2801858"/>
              <a:gd name="connsiteX356" fmla="*/ 4438989 w 6963476"/>
              <a:gd name="connsiteY356" fmla="*/ 450893 h 2801858"/>
              <a:gd name="connsiteX357" fmla="*/ 4466896 w 6963476"/>
              <a:gd name="connsiteY357" fmla="*/ 464115 h 2801858"/>
              <a:gd name="connsiteX358" fmla="*/ 4578898 w 6963476"/>
              <a:gd name="connsiteY358" fmla="*/ 467669 h 2801858"/>
              <a:gd name="connsiteX359" fmla="*/ 5106616 w 6963476"/>
              <a:gd name="connsiteY359" fmla="*/ 419963 h 2801858"/>
              <a:gd name="connsiteX360" fmla="*/ 5147891 w 6963476"/>
              <a:gd name="connsiteY360" fmla="*/ 443595 h 2801858"/>
              <a:gd name="connsiteX361" fmla="*/ 5233613 w 6963476"/>
              <a:gd name="connsiteY361" fmla="*/ 442856 h 2801858"/>
              <a:gd name="connsiteX362" fmla="*/ 5375993 w 6963476"/>
              <a:gd name="connsiteY362" fmla="*/ 406398 h 2801858"/>
              <a:gd name="connsiteX363" fmla="*/ 5489376 w 6963476"/>
              <a:gd name="connsiteY363" fmla="*/ 365117 h 2801858"/>
              <a:gd name="connsiteX364" fmla="*/ 5507247 w 6963476"/>
              <a:gd name="connsiteY364" fmla="*/ 334648 h 2801858"/>
              <a:gd name="connsiteX365" fmla="*/ 5561849 w 6963476"/>
              <a:gd name="connsiteY365" fmla="*/ 349704 h 2801858"/>
              <a:gd name="connsiteX366" fmla="*/ 5553362 w 6963476"/>
              <a:gd name="connsiteY366" fmla="*/ 370445 h 2801858"/>
              <a:gd name="connsiteX367" fmla="*/ 5569416 w 6963476"/>
              <a:gd name="connsiteY367" fmla="*/ 388854 h 2801858"/>
              <a:gd name="connsiteX368" fmla="*/ 5624330 w 6963476"/>
              <a:gd name="connsiteY368" fmla="*/ 378730 h 2801858"/>
              <a:gd name="connsiteX369" fmla="*/ 5787005 w 6963476"/>
              <a:gd name="connsiteY369" fmla="*/ 354841 h 2801858"/>
              <a:gd name="connsiteX370" fmla="*/ 5960691 w 6963476"/>
              <a:gd name="connsiteY370" fmla="*/ 388516 h 2801858"/>
              <a:gd name="connsiteX371" fmla="*/ 5516191 w 6963476"/>
              <a:gd name="connsiteY371" fmla="*/ 471091 h 2801858"/>
              <a:gd name="connsiteX372" fmla="*/ 5274891 w 6963476"/>
              <a:gd name="connsiteY372" fmla="*/ 564179 h 2801858"/>
              <a:gd name="connsiteX373" fmla="*/ 5303466 w 6963476"/>
              <a:gd name="connsiteY373" fmla="*/ 555789 h 2801858"/>
              <a:gd name="connsiteX374" fmla="*/ 5528891 w 6963476"/>
              <a:gd name="connsiteY374" fmla="*/ 528935 h 2801858"/>
              <a:gd name="connsiteX375" fmla="*/ 6055931 w 6963476"/>
              <a:gd name="connsiteY375" fmla="*/ 576866 h 2801858"/>
              <a:gd name="connsiteX376" fmla="*/ 6078166 w 6963476"/>
              <a:gd name="connsiteY376" fmla="*/ 579445 h 2801858"/>
              <a:gd name="connsiteX377" fmla="*/ 6221537 w 6963476"/>
              <a:gd name="connsiteY377" fmla="*/ 581467 h 2801858"/>
              <a:gd name="connsiteX378" fmla="*/ 6128653 w 6963476"/>
              <a:gd name="connsiteY378" fmla="*/ 669359 h 2801858"/>
              <a:gd name="connsiteX379" fmla="*/ 5994198 w 6963476"/>
              <a:gd name="connsiteY379" fmla="*/ 725070 h 2801858"/>
              <a:gd name="connsiteX380" fmla="*/ 5982459 w 6963476"/>
              <a:gd name="connsiteY380" fmla="*/ 758535 h 2801858"/>
              <a:gd name="connsiteX381" fmla="*/ 5956173 w 6963476"/>
              <a:gd name="connsiteY381" fmla="*/ 791659 h 2801858"/>
              <a:gd name="connsiteX382" fmla="*/ 6079927 w 6963476"/>
              <a:gd name="connsiteY382" fmla="*/ 869877 h 2801858"/>
              <a:gd name="connsiteX383" fmla="*/ 6157541 w 6963476"/>
              <a:gd name="connsiteY383" fmla="*/ 868109 h 2801858"/>
              <a:gd name="connsiteX384" fmla="*/ 6272615 w 6963476"/>
              <a:gd name="connsiteY384" fmla="*/ 889146 h 2801858"/>
              <a:gd name="connsiteX385" fmla="*/ 6401705 w 6963476"/>
              <a:gd name="connsiteY385" fmla="*/ 922075 h 2801858"/>
              <a:gd name="connsiteX386" fmla="*/ 6415068 w 6963476"/>
              <a:gd name="connsiteY386" fmla="*/ 898110 h 2801858"/>
              <a:gd name="connsiteX387" fmla="*/ 6431659 w 6963476"/>
              <a:gd name="connsiteY387" fmla="*/ 888030 h 2801858"/>
              <a:gd name="connsiteX388" fmla="*/ 6423874 w 6963476"/>
              <a:gd name="connsiteY388" fmla="*/ 928769 h 2801858"/>
              <a:gd name="connsiteX389" fmla="*/ 6421596 w 6963476"/>
              <a:gd name="connsiteY389" fmla="*/ 963192 h 2801858"/>
              <a:gd name="connsiteX390" fmla="*/ 6429566 w 6963476"/>
              <a:gd name="connsiteY390" fmla="*/ 1017267 h 2801858"/>
              <a:gd name="connsiteX391" fmla="*/ 6440377 w 6963476"/>
              <a:gd name="connsiteY391" fmla="*/ 1048563 h 2801858"/>
              <a:gd name="connsiteX392" fmla="*/ 6472390 w 6963476"/>
              <a:gd name="connsiteY392" fmla="*/ 1019189 h 2801858"/>
              <a:gd name="connsiteX393" fmla="*/ 6616722 w 6963476"/>
              <a:gd name="connsiteY393" fmla="*/ 997104 h 2801858"/>
              <a:gd name="connsiteX394" fmla="*/ 6633596 w 6963476"/>
              <a:gd name="connsiteY394" fmla="*/ 981633 h 2801858"/>
              <a:gd name="connsiteX395" fmla="*/ 6652646 w 6963476"/>
              <a:gd name="connsiteY395" fmla="*/ 987211 h 2801858"/>
              <a:gd name="connsiteX396" fmla="*/ 6691572 w 6963476"/>
              <a:gd name="connsiteY396" fmla="*/ 1026253 h 2801858"/>
              <a:gd name="connsiteX397" fmla="*/ 6763271 w 6963476"/>
              <a:gd name="connsiteY397" fmla="*/ 1061970 h 2801858"/>
              <a:gd name="connsiteX398" fmla="*/ 6706513 w 6963476"/>
              <a:gd name="connsiteY398" fmla="*/ 1110326 h 2801858"/>
              <a:gd name="connsiteX399" fmla="*/ 6577203 w 6963476"/>
              <a:gd name="connsiteY399" fmla="*/ 1094716 h 2801858"/>
              <a:gd name="connsiteX400" fmla="*/ 6475041 w 6963476"/>
              <a:gd name="connsiteY400" fmla="*/ 1095440 h 2801858"/>
              <a:gd name="connsiteX401" fmla="*/ 6440672 w 6963476"/>
              <a:gd name="connsiteY401" fmla="*/ 1102211 h 2801858"/>
              <a:gd name="connsiteX402" fmla="*/ 6429456 w 6963476"/>
              <a:gd name="connsiteY402" fmla="*/ 1110914 h 2801858"/>
              <a:gd name="connsiteX403" fmla="*/ 6462608 w 6963476"/>
              <a:gd name="connsiteY403" fmla="*/ 1120583 h 2801858"/>
              <a:gd name="connsiteX404" fmla="*/ 6500441 w 6963476"/>
              <a:gd name="connsiteY404" fmla="*/ 1139719 h 2801858"/>
              <a:gd name="connsiteX405" fmla="*/ 6504884 w 6963476"/>
              <a:gd name="connsiteY405" fmla="*/ 1150054 h 2801858"/>
              <a:gd name="connsiteX406" fmla="*/ 6509139 w 6963476"/>
              <a:gd name="connsiteY406" fmla="*/ 1151959 h 2801858"/>
              <a:gd name="connsiteX407" fmla="*/ 6608391 w 6963476"/>
              <a:gd name="connsiteY407" fmla="*/ 1174907 h 2801858"/>
              <a:gd name="connsiteX408" fmla="*/ 6824291 w 6963476"/>
              <a:gd name="connsiteY408" fmla="*/ 1250692 h 2801858"/>
              <a:gd name="connsiteX409" fmla="*/ 6787883 w 6963476"/>
              <a:gd name="connsiteY409" fmla="*/ 1264260 h 2801858"/>
              <a:gd name="connsiteX410" fmla="*/ 6693908 w 6963476"/>
              <a:gd name="connsiteY410" fmla="*/ 1277323 h 2801858"/>
              <a:gd name="connsiteX411" fmla="*/ 6612872 w 6963476"/>
              <a:gd name="connsiteY411" fmla="*/ 1284643 h 2801858"/>
              <a:gd name="connsiteX412" fmla="*/ 6494204 w 6963476"/>
              <a:gd name="connsiteY412" fmla="*/ 1259695 h 2801858"/>
              <a:gd name="connsiteX413" fmla="*/ 6385146 w 6963476"/>
              <a:gd name="connsiteY413" fmla="*/ 1217271 h 2801858"/>
              <a:gd name="connsiteX414" fmla="*/ 6358959 w 6963476"/>
              <a:gd name="connsiteY414" fmla="*/ 1205631 h 2801858"/>
              <a:gd name="connsiteX415" fmla="*/ 6277486 w 6963476"/>
              <a:gd name="connsiteY415" fmla="*/ 1225402 h 2801858"/>
              <a:gd name="connsiteX416" fmla="*/ 6089212 w 6963476"/>
              <a:gd name="connsiteY416" fmla="*/ 1282640 h 2801858"/>
              <a:gd name="connsiteX417" fmla="*/ 6127312 w 6963476"/>
              <a:gd name="connsiteY417" fmla="*/ 1315724 h 2801858"/>
              <a:gd name="connsiteX418" fmla="*/ 6201991 w 6963476"/>
              <a:gd name="connsiteY418" fmla="*/ 1329099 h 2801858"/>
              <a:gd name="connsiteX419" fmla="*/ 6301265 w 6963476"/>
              <a:gd name="connsiteY419" fmla="*/ 1357083 h 2801858"/>
              <a:gd name="connsiteX420" fmla="*/ 6374095 w 6963476"/>
              <a:gd name="connsiteY420" fmla="*/ 1395461 h 2801858"/>
              <a:gd name="connsiteX421" fmla="*/ 6385946 w 6963476"/>
              <a:gd name="connsiteY421" fmla="*/ 1397524 h 2801858"/>
              <a:gd name="connsiteX422" fmla="*/ 6427180 w 6963476"/>
              <a:gd name="connsiteY422" fmla="*/ 1393668 h 2801858"/>
              <a:gd name="connsiteX423" fmla="*/ 6468455 w 6963476"/>
              <a:gd name="connsiteY423" fmla="*/ 1401662 h 2801858"/>
              <a:gd name="connsiteX424" fmla="*/ 6484566 w 6963476"/>
              <a:gd name="connsiteY424" fmla="*/ 1416675 h 2801858"/>
              <a:gd name="connsiteX425" fmla="*/ 6512450 w 6963476"/>
              <a:gd name="connsiteY425" fmla="*/ 1417322 h 2801858"/>
              <a:gd name="connsiteX426" fmla="*/ 6533316 w 6963476"/>
              <a:gd name="connsiteY426" fmla="*/ 1446943 h 2801858"/>
              <a:gd name="connsiteX427" fmla="*/ 6327631 w 6963476"/>
              <a:gd name="connsiteY427" fmla="*/ 1464221 h 2801858"/>
              <a:gd name="connsiteX428" fmla="*/ 6087691 w 6963476"/>
              <a:gd name="connsiteY428" fmla="*/ 1442108 h 2801858"/>
              <a:gd name="connsiteX429" fmla="*/ 5948808 w 6963476"/>
              <a:gd name="connsiteY429" fmla="*/ 1455622 h 2801858"/>
              <a:gd name="connsiteX430" fmla="*/ 6048721 w 6963476"/>
              <a:gd name="connsiteY430" fmla="*/ 1518339 h 2801858"/>
              <a:gd name="connsiteX431" fmla="*/ 6271841 w 6963476"/>
              <a:gd name="connsiteY431" fmla="*/ 1549617 h 2801858"/>
              <a:gd name="connsiteX432" fmla="*/ 6568708 w 6963476"/>
              <a:gd name="connsiteY432" fmla="*/ 1605313 h 2801858"/>
              <a:gd name="connsiteX433" fmla="*/ 6646001 w 6963476"/>
              <a:gd name="connsiteY433" fmla="*/ 1684052 h 2801858"/>
              <a:gd name="connsiteX434" fmla="*/ 6480901 w 6963476"/>
              <a:gd name="connsiteY434" fmla="*/ 1729619 h 2801858"/>
              <a:gd name="connsiteX435" fmla="*/ 6374273 w 6963476"/>
              <a:gd name="connsiteY435" fmla="*/ 1769857 h 2801858"/>
              <a:gd name="connsiteX436" fmla="*/ 6318760 w 6963476"/>
              <a:gd name="connsiteY436" fmla="*/ 1805241 h 2801858"/>
              <a:gd name="connsiteX437" fmla="*/ 6295898 w 6963476"/>
              <a:gd name="connsiteY437" fmla="*/ 1792889 h 2801858"/>
              <a:gd name="connsiteX438" fmla="*/ 6284736 w 6963476"/>
              <a:gd name="connsiteY438" fmla="*/ 1790365 h 2801858"/>
              <a:gd name="connsiteX439" fmla="*/ 6249616 w 6963476"/>
              <a:gd name="connsiteY439" fmla="*/ 1818518 h 2801858"/>
              <a:gd name="connsiteX440" fmla="*/ 6138491 w 6963476"/>
              <a:gd name="connsiteY440" fmla="*/ 1840778 h 2801858"/>
              <a:gd name="connsiteX441" fmla="*/ 6057567 w 6963476"/>
              <a:gd name="connsiteY441" fmla="*/ 1840515 h 2801858"/>
              <a:gd name="connsiteX442" fmla="*/ 5998292 w 6963476"/>
              <a:gd name="connsiteY442" fmla="*/ 1841618 h 2801858"/>
              <a:gd name="connsiteX443" fmla="*/ 5964987 w 6963476"/>
              <a:gd name="connsiteY443" fmla="*/ 1836040 h 2801858"/>
              <a:gd name="connsiteX444" fmla="*/ 5946817 w 6963476"/>
              <a:gd name="connsiteY444" fmla="*/ 1855232 h 2801858"/>
              <a:gd name="connsiteX445" fmla="*/ 5886808 w 6963476"/>
              <a:gd name="connsiteY445" fmla="*/ 1913793 h 2801858"/>
              <a:gd name="connsiteX446" fmla="*/ 5815148 w 6963476"/>
              <a:gd name="connsiteY446" fmla="*/ 1913946 h 2801858"/>
              <a:gd name="connsiteX447" fmla="*/ 5706691 w 6963476"/>
              <a:gd name="connsiteY447" fmla="*/ 1894160 h 2801858"/>
              <a:gd name="connsiteX448" fmla="*/ 5786066 w 6963476"/>
              <a:gd name="connsiteY448" fmla="*/ 1828244 h 2801858"/>
              <a:gd name="connsiteX449" fmla="*/ 5808291 w 6963476"/>
              <a:gd name="connsiteY449" fmla="*/ 1807798 h 2801858"/>
              <a:gd name="connsiteX450" fmla="*/ 5741622 w 6963476"/>
              <a:gd name="connsiteY450" fmla="*/ 1764349 h 2801858"/>
              <a:gd name="connsiteX451" fmla="*/ 5710931 w 6963476"/>
              <a:gd name="connsiteY451" fmla="*/ 1755052 h 2801858"/>
              <a:gd name="connsiteX452" fmla="*/ 5773675 w 6963476"/>
              <a:gd name="connsiteY452" fmla="*/ 1740168 h 2801858"/>
              <a:gd name="connsiteX453" fmla="*/ 5853579 w 6963476"/>
              <a:gd name="connsiteY453" fmla="*/ 1715476 h 2801858"/>
              <a:gd name="connsiteX454" fmla="*/ 5870474 w 6963476"/>
              <a:gd name="connsiteY454" fmla="*/ 1714113 h 2801858"/>
              <a:gd name="connsiteX455" fmla="*/ 6040966 w 6963476"/>
              <a:gd name="connsiteY455" fmla="*/ 1753281 h 2801858"/>
              <a:gd name="connsiteX456" fmla="*/ 6193096 w 6963476"/>
              <a:gd name="connsiteY456" fmla="*/ 1728607 h 2801858"/>
              <a:gd name="connsiteX457" fmla="*/ 6237429 w 6963476"/>
              <a:gd name="connsiteY457" fmla="*/ 1695381 h 2801858"/>
              <a:gd name="connsiteX458" fmla="*/ 6306644 w 6963476"/>
              <a:gd name="connsiteY458" fmla="*/ 1676799 h 2801858"/>
              <a:gd name="connsiteX459" fmla="*/ 6138491 w 6963476"/>
              <a:gd name="connsiteY459" fmla="*/ 1615350 h 2801858"/>
              <a:gd name="connsiteX460" fmla="*/ 5897191 w 6963476"/>
              <a:gd name="connsiteY460" fmla="*/ 1595906 h 2801858"/>
              <a:gd name="connsiteX461" fmla="*/ 5011080 w 6963476"/>
              <a:gd name="connsiteY461" fmla="*/ 1624547 h 2801858"/>
              <a:gd name="connsiteX462" fmla="*/ 4993074 w 6963476"/>
              <a:gd name="connsiteY462" fmla="*/ 1650928 h 2801858"/>
              <a:gd name="connsiteX463" fmla="*/ 4987525 w 6963476"/>
              <a:gd name="connsiteY463" fmla="*/ 1616817 h 2801858"/>
              <a:gd name="connsiteX464" fmla="*/ 4886051 w 6963476"/>
              <a:gd name="connsiteY464" fmla="*/ 1587171 h 2801858"/>
              <a:gd name="connsiteX465" fmla="*/ 4770843 w 6963476"/>
              <a:gd name="connsiteY465" fmla="*/ 1620399 h 2801858"/>
              <a:gd name="connsiteX466" fmla="*/ 4644755 w 6963476"/>
              <a:gd name="connsiteY466" fmla="*/ 1646888 h 2801858"/>
              <a:gd name="connsiteX467" fmla="*/ 4516301 w 6963476"/>
              <a:gd name="connsiteY467" fmla="*/ 1659812 h 2801858"/>
              <a:gd name="connsiteX468" fmla="*/ 4526146 w 6963476"/>
              <a:gd name="connsiteY468" fmla="*/ 1675369 h 2801858"/>
              <a:gd name="connsiteX469" fmla="*/ 4579566 w 6963476"/>
              <a:gd name="connsiteY469" fmla="*/ 1757833 h 2801858"/>
              <a:gd name="connsiteX470" fmla="*/ 4614491 w 6963476"/>
              <a:gd name="connsiteY470" fmla="*/ 1810679 h 2801858"/>
              <a:gd name="connsiteX471" fmla="*/ 4649424 w 6963476"/>
              <a:gd name="connsiteY471" fmla="*/ 1787862 h 2801858"/>
              <a:gd name="connsiteX472" fmla="*/ 4700437 w 6963476"/>
              <a:gd name="connsiteY472" fmla="*/ 1776840 h 2801858"/>
              <a:gd name="connsiteX473" fmla="*/ 4790671 w 6963476"/>
              <a:gd name="connsiteY473" fmla="*/ 1753793 h 2801858"/>
              <a:gd name="connsiteX474" fmla="*/ 4804991 w 6963476"/>
              <a:gd name="connsiteY474" fmla="*/ 1729013 h 2801858"/>
              <a:gd name="connsiteX475" fmla="*/ 4808409 w 6963476"/>
              <a:gd name="connsiteY475" fmla="*/ 1695548 h 2801858"/>
              <a:gd name="connsiteX476" fmla="*/ 4835819 w 6963476"/>
              <a:gd name="connsiteY476" fmla="*/ 1752814 h 2801858"/>
              <a:gd name="connsiteX477" fmla="*/ 4874057 w 6963476"/>
              <a:gd name="connsiteY477" fmla="*/ 1803162 h 2801858"/>
              <a:gd name="connsiteX478" fmla="*/ 4929611 w 6963476"/>
              <a:gd name="connsiteY478" fmla="*/ 1836778 h 2801858"/>
              <a:gd name="connsiteX479" fmla="*/ 4965775 w 6963476"/>
              <a:gd name="connsiteY479" fmla="*/ 1803890 h 2801858"/>
              <a:gd name="connsiteX480" fmla="*/ 4976441 w 6963476"/>
              <a:gd name="connsiteY480" fmla="*/ 1730467 h 2801858"/>
              <a:gd name="connsiteX481" fmla="*/ 5041823 w 6963476"/>
              <a:gd name="connsiteY481" fmla="*/ 1748018 h 2801858"/>
              <a:gd name="connsiteX482" fmla="*/ 5114376 w 6963476"/>
              <a:gd name="connsiteY482" fmla="*/ 1745187 h 2801858"/>
              <a:gd name="connsiteX483" fmla="*/ 5284794 w 6963476"/>
              <a:gd name="connsiteY483" fmla="*/ 1758891 h 2801858"/>
              <a:gd name="connsiteX484" fmla="*/ 5263648 w 6963476"/>
              <a:gd name="connsiteY484" fmla="*/ 1784788 h 2801858"/>
              <a:gd name="connsiteX485" fmla="*/ 5245261 w 6963476"/>
              <a:gd name="connsiteY485" fmla="*/ 1819912 h 2801858"/>
              <a:gd name="connsiteX486" fmla="*/ 5282962 w 6963476"/>
              <a:gd name="connsiteY486" fmla="*/ 1841797 h 2801858"/>
              <a:gd name="connsiteX487" fmla="*/ 5312991 w 6963476"/>
              <a:gd name="connsiteY487" fmla="*/ 1847427 h 2801858"/>
              <a:gd name="connsiteX488" fmla="*/ 5392171 w 6963476"/>
              <a:gd name="connsiteY488" fmla="*/ 1798439 h 2801858"/>
              <a:gd name="connsiteX489" fmla="*/ 5408046 w 6963476"/>
              <a:gd name="connsiteY489" fmla="*/ 1813214 h 2801858"/>
              <a:gd name="connsiteX490" fmla="*/ 5459022 w 6963476"/>
              <a:gd name="connsiteY490" fmla="*/ 1835524 h 2801858"/>
              <a:gd name="connsiteX491" fmla="*/ 5493966 w 6963476"/>
              <a:gd name="connsiteY491" fmla="*/ 1767391 h 2801858"/>
              <a:gd name="connsiteX492" fmla="*/ 5556849 w 6963476"/>
              <a:gd name="connsiteY492" fmla="*/ 1722694 h 2801858"/>
              <a:gd name="connsiteX493" fmla="*/ 5628826 w 6963476"/>
              <a:gd name="connsiteY493" fmla="*/ 1777156 h 2801858"/>
              <a:gd name="connsiteX494" fmla="*/ 5632111 w 6963476"/>
              <a:gd name="connsiteY494" fmla="*/ 1796283 h 2801858"/>
              <a:gd name="connsiteX495" fmla="*/ 5630491 w 6963476"/>
              <a:gd name="connsiteY495" fmla="*/ 1807097 h 2801858"/>
              <a:gd name="connsiteX496" fmla="*/ 5608266 w 6963476"/>
              <a:gd name="connsiteY496" fmla="*/ 1840221 h 2801858"/>
              <a:gd name="connsiteX497" fmla="*/ 5605091 w 6963476"/>
              <a:gd name="connsiteY497" fmla="*/ 1817467 h 2801858"/>
              <a:gd name="connsiteX498" fmla="*/ 5579691 w 6963476"/>
              <a:gd name="connsiteY498" fmla="*/ 1807097 h 2801858"/>
              <a:gd name="connsiteX499" fmla="*/ 5554291 w 6963476"/>
              <a:gd name="connsiteY499" fmla="*/ 1861238 h 2801858"/>
              <a:gd name="connsiteX500" fmla="*/ 5519366 w 6963476"/>
              <a:gd name="connsiteY500" fmla="*/ 1892159 h 2801858"/>
              <a:gd name="connsiteX501" fmla="*/ 5109778 w 6963476"/>
              <a:gd name="connsiteY501" fmla="*/ 1929816 h 2801858"/>
              <a:gd name="connsiteX502" fmla="*/ 5079420 w 6963476"/>
              <a:gd name="connsiteY502" fmla="*/ 1927644 h 2801858"/>
              <a:gd name="connsiteX503" fmla="*/ 5072370 w 6963476"/>
              <a:gd name="connsiteY503" fmla="*/ 1871798 h 2801858"/>
              <a:gd name="connsiteX504" fmla="*/ 5065788 w 6963476"/>
              <a:gd name="connsiteY504" fmla="*/ 1829407 h 2801858"/>
              <a:gd name="connsiteX505" fmla="*/ 5046291 w 6963476"/>
              <a:gd name="connsiteY505" fmla="*/ 1862087 h 2801858"/>
              <a:gd name="connsiteX506" fmla="*/ 4987148 w 6963476"/>
              <a:gd name="connsiteY506" fmla="*/ 1917376 h 2801858"/>
              <a:gd name="connsiteX507" fmla="*/ 4907722 w 6963476"/>
              <a:gd name="connsiteY507" fmla="*/ 1918271 h 2801858"/>
              <a:gd name="connsiteX508" fmla="*/ 4821109 w 6963476"/>
              <a:gd name="connsiteY508" fmla="*/ 1921563 h 2801858"/>
              <a:gd name="connsiteX509" fmla="*/ 4746292 w 6963476"/>
              <a:gd name="connsiteY509" fmla="*/ 1913440 h 2801858"/>
              <a:gd name="connsiteX510" fmla="*/ 4672874 w 6963476"/>
              <a:gd name="connsiteY510" fmla="*/ 1898134 h 2801858"/>
              <a:gd name="connsiteX511" fmla="*/ 4646087 w 6963476"/>
              <a:gd name="connsiteY511" fmla="*/ 1896774 h 2801858"/>
              <a:gd name="connsiteX512" fmla="*/ 4620377 w 6963476"/>
              <a:gd name="connsiteY512" fmla="*/ 1910265 h 2801858"/>
              <a:gd name="connsiteX513" fmla="*/ 4598735 w 6963476"/>
              <a:gd name="connsiteY513" fmla="*/ 1923597 h 2801858"/>
              <a:gd name="connsiteX514" fmla="*/ 4553464 w 6963476"/>
              <a:gd name="connsiteY514" fmla="*/ 1923504 h 2801858"/>
              <a:gd name="connsiteX515" fmla="*/ 4512891 w 6963476"/>
              <a:gd name="connsiteY515" fmla="*/ 1916741 h 2801858"/>
              <a:gd name="connsiteX516" fmla="*/ 4338266 w 6963476"/>
              <a:gd name="connsiteY516" fmla="*/ 1925557 h 2801858"/>
              <a:gd name="connsiteX517" fmla="*/ 4106491 w 6963476"/>
              <a:gd name="connsiteY517" fmla="*/ 1935412 h 2801858"/>
              <a:gd name="connsiteX518" fmla="*/ 4058716 w 6963476"/>
              <a:gd name="connsiteY518" fmla="*/ 2014676 h 2801858"/>
              <a:gd name="connsiteX519" fmla="*/ 4049191 w 6963476"/>
              <a:gd name="connsiteY519" fmla="*/ 2074815 h 2801858"/>
              <a:gd name="connsiteX520" fmla="*/ 4030291 w 6963476"/>
              <a:gd name="connsiteY520" fmla="*/ 2054925 h 2801858"/>
              <a:gd name="connsiteX521" fmla="*/ 3940043 w 6963476"/>
              <a:gd name="connsiteY521" fmla="*/ 2031464 h 2801858"/>
              <a:gd name="connsiteX522" fmla="*/ 3911006 w 6963476"/>
              <a:gd name="connsiteY522" fmla="*/ 1981938 h 2801858"/>
              <a:gd name="connsiteX523" fmla="*/ 3905427 w 6963476"/>
              <a:gd name="connsiteY523" fmla="*/ 1959089 h 2801858"/>
              <a:gd name="connsiteX524" fmla="*/ 3870502 w 6963476"/>
              <a:gd name="connsiteY524" fmla="*/ 1985576 h 2801858"/>
              <a:gd name="connsiteX525" fmla="*/ 3852491 w 6963476"/>
              <a:gd name="connsiteY525" fmla="*/ 2027594 h 2801858"/>
              <a:gd name="connsiteX526" fmla="*/ 3776567 w 6963476"/>
              <a:gd name="connsiteY526" fmla="*/ 2059258 h 2801858"/>
              <a:gd name="connsiteX527" fmla="*/ 3728120 w 6963476"/>
              <a:gd name="connsiteY527" fmla="*/ 2036402 h 2801858"/>
              <a:gd name="connsiteX528" fmla="*/ 3658816 w 6963476"/>
              <a:gd name="connsiteY528" fmla="*/ 2069679 h 2801858"/>
              <a:gd name="connsiteX529" fmla="*/ 3611191 w 6963476"/>
              <a:gd name="connsiteY529" fmla="*/ 2050384 h 2801858"/>
              <a:gd name="connsiteX530" fmla="*/ 3579732 w 6963476"/>
              <a:gd name="connsiteY530" fmla="*/ 2029370 h 2801858"/>
              <a:gd name="connsiteX531" fmla="*/ 3525373 w 6963476"/>
              <a:gd name="connsiteY531" fmla="*/ 2073554 h 2801858"/>
              <a:gd name="connsiteX532" fmla="*/ 3467198 w 6963476"/>
              <a:gd name="connsiteY532" fmla="*/ 2060548 h 2801858"/>
              <a:gd name="connsiteX533" fmla="*/ 3438720 w 6963476"/>
              <a:gd name="connsiteY533" fmla="*/ 2044251 h 2801858"/>
              <a:gd name="connsiteX534" fmla="*/ 3354478 w 6963476"/>
              <a:gd name="connsiteY534" fmla="*/ 2070065 h 2801858"/>
              <a:gd name="connsiteX535" fmla="*/ 3219277 w 6963476"/>
              <a:gd name="connsiteY535" fmla="*/ 2095204 h 2801858"/>
              <a:gd name="connsiteX536" fmla="*/ 3036976 w 6963476"/>
              <a:gd name="connsiteY536" fmla="*/ 2143672 h 2801858"/>
              <a:gd name="connsiteX537" fmla="*/ 2911679 w 6963476"/>
              <a:gd name="connsiteY537" fmla="*/ 2224504 h 2801858"/>
              <a:gd name="connsiteX538" fmla="*/ 2868241 w 6963476"/>
              <a:gd name="connsiteY538" fmla="*/ 2230984 h 2801858"/>
              <a:gd name="connsiteX539" fmla="*/ 2837530 w 6963476"/>
              <a:gd name="connsiteY539" fmla="*/ 2186365 h 2801858"/>
              <a:gd name="connsiteX540" fmla="*/ 2734891 w 6963476"/>
              <a:gd name="connsiteY540" fmla="*/ 2266631 h 2801858"/>
              <a:gd name="connsiteX541" fmla="*/ 2715841 w 6963476"/>
              <a:gd name="connsiteY541" fmla="*/ 2297914 h 2801858"/>
              <a:gd name="connsiteX542" fmla="*/ 2696791 w 6963476"/>
              <a:gd name="connsiteY542" fmla="*/ 2275604 h 2801858"/>
              <a:gd name="connsiteX543" fmla="*/ 2654837 w 6963476"/>
              <a:gd name="connsiteY543" fmla="*/ 2283376 h 2801858"/>
              <a:gd name="connsiteX544" fmla="*/ 2548704 w 6963476"/>
              <a:gd name="connsiteY544" fmla="*/ 2328253 h 2801858"/>
              <a:gd name="connsiteX545" fmla="*/ 2396476 w 6963476"/>
              <a:gd name="connsiteY545" fmla="*/ 2365940 h 2801858"/>
              <a:gd name="connsiteX546" fmla="*/ 2313926 w 6963476"/>
              <a:gd name="connsiteY546" fmla="*/ 2385704 h 2801858"/>
              <a:gd name="connsiteX547" fmla="*/ 2074491 w 6963476"/>
              <a:gd name="connsiteY547" fmla="*/ 2456157 h 2801858"/>
              <a:gd name="connsiteX548" fmla="*/ 1966541 w 6963476"/>
              <a:gd name="connsiteY548" fmla="*/ 2487820 h 2801858"/>
              <a:gd name="connsiteX549" fmla="*/ 1463748 w 6963476"/>
              <a:gd name="connsiteY549" fmla="*/ 2730614 h 2801858"/>
              <a:gd name="connsiteX550" fmla="*/ 1393917 w 6963476"/>
              <a:gd name="connsiteY550" fmla="*/ 2766421 h 2801858"/>
              <a:gd name="connsiteX551" fmla="*/ 1329392 w 6963476"/>
              <a:gd name="connsiteY551" fmla="*/ 2790166 h 2801858"/>
              <a:gd name="connsiteX552" fmla="*/ 1236490 w 6963476"/>
              <a:gd name="connsiteY552" fmla="*/ 2779450 h 2801858"/>
              <a:gd name="connsiteX553" fmla="*/ 1126161 w 6963476"/>
              <a:gd name="connsiteY553" fmla="*/ 2746946 h 2801858"/>
              <a:gd name="connsiteX554" fmla="*/ 1061036 w 6963476"/>
              <a:gd name="connsiteY554" fmla="*/ 2735719 h 2801858"/>
              <a:gd name="connsiteX555" fmla="*/ 814016 w 6963476"/>
              <a:gd name="connsiteY555" fmla="*/ 2682660 h 2801858"/>
              <a:gd name="connsiteX556" fmla="*/ 779091 w 6963476"/>
              <a:gd name="connsiteY556" fmla="*/ 2666924 h 2801858"/>
              <a:gd name="connsiteX557" fmla="*/ 732784 w 6963476"/>
              <a:gd name="connsiteY557" fmla="*/ 2622267 h 2801858"/>
              <a:gd name="connsiteX558" fmla="*/ 626691 w 6963476"/>
              <a:gd name="connsiteY558" fmla="*/ 2518446 h 2801858"/>
              <a:gd name="connsiteX559" fmla="*/ 648916 w 6963476"/>
              <a:gd name="connsiteY559" fmla="*/ 2485404 h 2801858"/>
              <a:gd name="connsiteX560" fmla="*/ 623456 w 6963476"/>
              <a:gd name="connsiteY560" fmla="*/ 2435207 h 2801858"/>
              <a:gd name="connsiteX561" fmla="*/ 574607 w 6963476"/>
              <a:gd name="connsiteY561" fmla="*/ 2368385 h 2801858"/>
              <a:gd name="connsiteX562" fmla="*/ 532381 w 6963476"/>
              <a:gd name="connsiteY562" fmla="*/ 2308320 h 2801858"/>
              <a:gd name="connsiteX563" fmla="*/ 475934 w 6963476"/>
              <a:gd name="connsiteY563" fmla="*/ 2245618 h 2801858"/>
              <a:gd name="connsiteX564" fmla="*/ 427166 w 6963476"/>
              <a:gd name="connsiteY564" fmla="*/ 2198333 h 2801858"/>
              <a:gd name="connsiteX565" fmla="*/ 200424 w 6963476"/>
              <a:gd name="connsiteY565" fmla="*/ 2003364 h 2801858"/>
              <a:gd name="connsiteX566" fmla="*/ 225901 w 6963476"/>
              <a:gd name="connsiteY566" fmla="*/ 1976838 h 2801858"/>
              <a:gd name="connsiteX567" fmla="*/ 251618 w 6963476"/>
              <a:gd name="connsiteY567" fmla="*/ 2003626 h 2801858"/>
              <a:gd name="connsiteX568" fmla="*/ 243359 w 6963476"/>
              <a:gd name="connsiteY568" fmla="*/ 1971890 h 2801858"/>
              <a:gd name="connsiteX569" fmla="*/ 251000 w 6963476"/>
              <a:gd name="connsiteY569" fmla="*/ 1941598 h 2801858"/>
              <a:gd name="connsiteX570" fmla="*/ 173957 w 6963476"/>
              <a:gd name="connsiteY570" fmla="*/ 1808299 h 2801858"/>
              <a:gd name="connsiteX571" fmla="*/ 55191 w 6963476"/>
              <a:gd name="connsiteY571" fmla="*/ 1590890 h 2801858"/>
              <a:gd name="connsiteX572" fmla="*/ 82546 w 6963476"/>
              <a:gd name="connsiteY572" fmla="*/ 1600845 h 2801858"/>
              <a:gd name="connsiteX573" fmla="*/ 111121 w 6963476"/>
              <a:gd name="connsiteY573" fmla="*/ 1646667 h 2801858"/>
              <a:gd name="connsiteX574" fmla="*/ 105991 w 6963476"/>
              <a:gd name="connsiteY574" fmla="*/ 1595154 h 2801858"/>
              <a:gd name="connsiteX575" fmla="*/ 123588 w 6963476"/>
              <a:gd name="connsiteY575" fmla="*/ 1547899 h 2801858"/>
              <a:gd name="connsiteX576" fmla="*/ 162963 w 6963476"/>
              <a:gd name="connsiteY576" fmla="*/ 1464641 h 2801858"/>
              <a:gd name="connsiteX577" fmla="*/ 152672 w 6963476"/>
              <a:gd name="connsiteY577" fmla="*/ 1392197 h 2801858"/>
              <a:gd name="connsiteX578" fmla="*/ 139100 w 6963476"/>
              <a:gd name="connsiteY578" fmla="*/ 1360900 h 2801858"/>
              <a:gd name="connsiteX579" fmla="*/ 118691 w 6963476"/>
              <a:gd name="connsiteY579" fmla="*/ 1327436 h 2801858"/>
              <a:gd name="connsiteX580" fmla="*/ 71066 w 6963476"/>
              <a:gd name="connsiteY580" fmla="*/ 1282475 h 2801858"/>
              <a:gd name="connsiteX581" fmla="*/ 4391 w 6963476"/>
              <a:gd name="connsiteY581" fmla="*/ 1247233 h 2801858"/>
              <a:gd name="connsiteX582" fmla="*/ 113896 w 6963476"/>
              <a:gd name="connsiteY582" fmla="*/ 1270758 h 2801858"/>
              <a:gd name="connsiteX583" fmla="*/ 127878 w 6963476"/>
              <a:gd name="connsiteY583" fmla="*/ 1222759 h 2801858"/>
              <a:gd name="connsiteX584" fmla="*/ 100923 w 6963476"/>
              <a:gd name="connsiteY584" fmla="*/ 1132565 h 2801858"/>
              <a:gd name="connsiteX585" fmla="*/ 126248 w 6963476"/>
              <a:gd name="connsiteY585" fmla="*/ 1126988 h 2801858"/>
              <a:gd name="connsiteX586" fmla="*/ 188541 w 6963476"/>
              <a:gd name="connsiteY586" fmla="*/ 1182422 h 2801858"/>
              <a:gd name="connsiteX587" fmla="*/ 233601 w 6963476"/>
              <a:gd name="connsiteY587" fmla="*/ 1227041 h 2801858"/>
              <a:gd name="connsiteX588" fmla="*/ 263977 w 6963476"/>
              <a:gd name="connsiteY588" fmla="*/ 1135631 h 2801858"/>
              <a:gd name="connsiteX589" fmla="*/ 276636 w 6963476"/>
              <a:gd name="connsiteY589" fmla="*/ 1101794 h 2801858"/>
              <a:gd name="connsiteX590" fmla="*/ 296491 w 6963476"/>
              <a:gd name="connsiteY590" fmla="*/ 1046175 h 2801858"/>
              <a:gd name="connsiteX591" fmla="*/ 344842 w 6963476"/>
              <a:gd name="connsiteY591" fmla="*/ 1030875 h 2801858"/>
              <a:gd name="connsiteX592" fmla="*/ 381853 w 6963476"/>
              <a:gd name="connsiteY592" fmla="*/ 1019720 h 2801858"/>
              <a:gd name="connsiteX593" fmla="*/ 381870 w 6963476"/>
              <a:gd name="connsiteY593" fmla="*/ 981633 h 2801858"/>
              <a:gd name="connsiteX594" fmla="*/ 344344 w 6963476"/>
              <a:gd name="connsiteY594" fmla="*/ 937013 h 2801858"/>
              <a:gd name="connsiteX595" fmla="*/ 315026 w 6963476"/>
              <a:gd name="connsiteY595" fmla="*/ 892394 h 2801858"/>
              <a:gd name="connsiteX596" fmla="*/ 287408 w 6963476"/>
              <a:gd name="connsiteY596" fmla="*/ 800179 h 2801858"/>
              <a:gd name="connsiteX597" fmla="*/ 280616 w 6963476"/>
              <a:gd name="connsiteY597" fmla="*/ 770399 h 2801858"/>
              <a:gd name="connsiteX598" fmla="*/ 258391 w 6963476"/>
              <a:gd name="connsiteY598" fmla="*/ 758535 h 2801858"/>
              <a:gd name="connsiteX599" fmla="*/ 353341 w 6963476"/>
              <a:gd name="connsiteY599" fmla="*/ 757683 h 2801858"/>
              <a:gd name="connsiteX600" fmla="*/ 382666 w 6963476"/>
              <a:gd name="connsiteY600" fmla="*/ 749477 h 2801858"/>
              <a:gd name="connsiteX601" fmla="*/ 496516 w 6963476"/>
              <a:gd name="connsiteY601" fmla="*/ 715090 h 2801858"/>
              <a:gd name="connsiteX602" fmla="*/ 588591 w 6963476"/>
              <a:gd name="connsiteY602" fmla="*/ 710363 h 2801858"/>
              <a:gd name="connsiteX603" fmla="*/ 588591 w 6963476"/>
              <a:gd name="connsiteY603" fmla="*/ 645210 h 2801858"/>
              <a:gd name="connsiteX604" fmla="*/ 630410 w 6963476"/>
              <a:gd name="connsiteY604" fmla="*/ 612087 h 2801858"/>
              <a:gd name="connsiteX605" fmla="*/ 653542 w 6963476"/>
              <a:gd name="connsiteY605" fmla="*/ 613932 h 2801858"/>
              <a:gd name="connsiteX606" fmla="*/ 753691 w 6963476"/>
              <a:gd name="connsiteY606" fmla="*/ 573375 h 2801858"/>
              <a:gd name="connsiteX607" fmla="*/ 879198 w 6963476"/>
              <a:gd name="connsiteY607" fmla="*/ 556854 h 2801858"/>
              <a:gd name="connsiteX608" fmla="*/ 931711 w 6963476"/>
              <a:gd name="connsiteY608" fmla="*/ 575120 h 2801858"/>
              <a:gd name="connsiteX609" fmla="*/ 1022104 w 6963476"/>
              <a:gd name="connsiteY609" fmla="*/ 555218 h 2801858"/>
              <a:gd name="connsiteX610" fmla="*/ 1109291 w 6963476"/>
              <a:gd name="connsiteY610" fmla="*/ 508972 h 2801858"/>
              <a:gd name="connsiteX611" fmla="*/ 1141041 w 6963476"/>
              <a:gd name="connsiteY611" fmla="*/ 490262 h 2801858"/>
              <a:gd name="connsiteX612" fmla="*/ 1236291 w 6963476"/>
              <a:gd name="connsiteY612" fmla="*/ 457280 h 2801858"/>
              <a:gd name="connsiteX613" fmla="*/ 1417596 w 6963476"/>
              <a:gd name="connsiteY613" fmla="*/ 400353 h 2801858"/>
              <a:gd name="connsiteX614" fmla="*/ 1737464 w 6963476"/>
              <a:gd name="connsiteY614" fmla="*/ 311568 h 2801858"/>
              <a:gd name="connsiteX615" fmla="*/ 1833783 w 6963476"/>
              <a:gd name="connsiteY615" fmla="*/ 300540 h 2801858"/>
              <a:gd name="connsiteX616" fmla="*/ 2054655 w 6963476"/>
              <a:gd name="connsiteY616" fmla="*/ 223780 h 2801858"/>
              <a:gd name="connsiteX617" fmla="*/ 2209807 w 6963476"/>
              <a:gd name="connsiteY617" fmla="*/ 193618 h 2801858"/>
              <a:gd name="connsiteX618" fmla="*/ 2258218 w 6963476"/>
              <a:gd name="connsiteY618" fmla="*/ 187403 h 2801858"/>
              <a:gd name="connsiteX619" fmla="*/ 2268166 w 6963476"/>
              <a:gd name="connsiteY619" fmla="*/ 242501 h 2801858"/>
              <a:gd name="connsiteX620" fmla="*/ 2176091 w 6963476"/>
              <a:gd name="connsiteY620" fmla="*/ 292510 h 2801858"/>
              <a:gd name="connsiteX621" fmla="*/ 2211016 w 6963476"/>
              <a:gd name="connsiteY621" fmla="*/ 293288 h 2801858"/>
              <a:gd name="connsiteX622" fmla="*/ 2715841 w 6963476"/>
              <a:gd name="connsiteY622" fmla="*/ 234331 h 2801858"/>
              <a:gd name="connsiteX623" fmla="*/ 3204791 w 6963476"/>
              <a:gd name="connsiteY623" fmla="*/ 248600 h 2801858"/>
              <a:gd name="connsiteX624" fmla="*/ 3318110 w 6963476"/>
              <a:gd name="connsiteY624" fmla="*/ 222285 h 2801858"/>
              <a:gd name="connsiteX625" fmla="*/ 3458791 w 6963476"/>
              <a:gd name="connsiteY625" fmla="*/ 227460 h 2801858"/>
              <a:gd name="connsiteX626" fmla="*/ 3484191 w 6963476"/>
              <a:gd name="connsiteY626" fmla="*/ 245408 h 2801858"/>
              <a:gd name="connsiteX627" fmla="*/ 3509591 w 6963476"/>
              <a:gd name="connsiteY627" fmla="*/ 223099 h 2801858"/>
              <a:gd name="connsiteX628" fmla="*/ 3533933 w 6963476"/>
              <a:gd name="connsiteY628" fmla="*/ 200789 h 2801858"/>
              <a:gd name="connsiteX629" fmla="*/ 3557745 w 6963476"/>
              <a:gd name="connsiteY629" fmla="*/ 217521 h 2801858"/>
              <a:gd name="connsiteX630" fmla="*/ 3580091 w 6963476"/>
              <a:gd name="connsiteY630" fmla="*/ 218052 h 2801858"/>
              <a:gd name="connsiteX631" fmla="*/ 3620747 w 6963476"/>
              <a:gd name="connsiteY631" fmla="*/ 227773 h 2801858"/>
              <a:gd name="connsiteX632" fmla="*/ 3640734 w 6963476"/>
              <a:gd name="connsiteY632" fmla="*/ 219522 h 2801858"/>
              <a:gd name="connsiteX633" fmla="*/ 3681066 w 6963476"/>
              <a:gd name="connsiteY633" fmla="*/ 182616 h 2801858"/>
              <a:gd name="connsiteX634" fmla="*/ 4004662 w 6963476"/>
              <a:gd name="connsiteY634" fmla="*/ 166877 h 2801858"/>
              <a:gd name="connsiteX635" fmla="*/ 3999502 w 6963476"/>
              <a:gd name="connsiteY635" fmla="*/ 188118 h 2801858"/>
              <a:gd name="connsiteX636" fmla="*/ 4018552 w 6963476"/>
              <a:gd name="connsiteY636" fmla="*/ 215665 h 2801858"/>
              <a:gd name="connsiteX637" fmla="*/ 4027059 w 6963476"/>
              <a:gd name="connsiteY637" fmla="*/ 297171 h 2801858"/>
              <a:gd name="connsiteX638" fmla="*/ 3997126 w 6963476"/>
              <a:gd name="connsiteY638" fmla="*/ 280439 h 2801858"/>
              <a:gd name="connsiteX639" fmla="*/ 3966791 w 6963476"/>
              <a:gd name="connsiteY639" fmla="*/ 278874 h 2801858"/>
              <a:gd name="connsiteX640" fmla="*/ 3935041 w 6963476"/>
              <a:gd name="connsiteY640" fmla="*/ 312338 h 2801858"/>
              <a:gd name="connsiteX641" fmla="*/ 3903291 w 6963476"/>
              <a:gd name="connsiteY641" fmla="*/ 289050 h 2801858"/>
              <a:gd name="connsiteX642" fmla="*/ 3851433 w 6963476"/>
              <a:gd name="connsiteY642" fmla="*/ 259208 h 2801858"/>
              <a:gd name="connsiteX643" fmla="*/ 3844024 w 6963476"/>
              <a:gd name="connsiteY643" fmla="*/ 236249 h 2801858"/>
              <a:gd name="connsiteX644" fmla="*/ 3911758 w 6963476"/>
              <a:gd name="connsiteY644" fmla="*/ 217061 h 2801858"/>
              <a:gd name="connsiteX645" fmla="*/ 3979491 w 6963476"/>
              <a:gd name="connsiteY645" fmla="*/ 203911 h 2801858"/>
              <a:gd name="connsiteX646" fmla="*/ 3995366 w 6963476"/>
              <a:gd name="connsiteY646" fmla="*/ 167665 h 2801858"/>
              <a:gd name="connsiteX647" fmla="*/ 4004662 w 6963476"/>
              <a:gd name="connsiteY647" fmla="*/ 166877 h 2801858"/>
              <a:gd name="connsiteX648" fmla="*/ 6705493 w 6963476"/>
              <a:gd name="connsiteY648" fmla="*/ 125162 h 2801858"/>
              <a:gd name="connsiteX649" fmla="*/ 6777417 w 6963476"/>
              <a:gd name="connsiteY649" fmla="*/ 141646 h 2801858"/>
              <a:gd name="connsiteX650" fmla="*/ 6721918 w 6963476"/>
              <a:gd name="connsiteY650" fmla="*/ 197442 h 2801858"/>
              <a:gd name="connsiteX651" fmla="*/ 6664294 w 6963476"/>
              <a:gd name="connsiteY651" fmla="*/ 158825 h 2801858"/>
              <a:gd name="connsiteX652" fmla="*/ 6705493 w 6963476"/>
              <a:gd name="connsiteY652" fmla="*/ 125162 h 2801858"/>
              <a:gd name="connsiteX653" fmla="*/ 2563174 w 6963476"/>
              <a:gd name="connsiteY653" fmla="*/ 122022 h 2801858"/>
              <a:gd name="connsiteX654" fmla="*/ 2615689 w 6963476"/>
              <a:gd name="connsiteY654" fmla="*/ 140121 h 2801858"/>
              <a:gd name="connsiteX655" fmla="*/ 2606833 w 6963476"/>
              <a:gd name="connsiteY655" fmla="*/ 146721 h 2801858"/>
              <a:gd name="connsiteX656" fmla="*/ 2563441 w 6963476"/>
              <a:gd name="connsiteY656" fmla="*/ 148666 h 2801858"/>
              <a:gd name="connsiteX657" fmla="*/ 2468191 w 6963476"/>
              <a:gd name="connsiteY657" fmla="*/ 178540 h 2801858"/>
              <a:gd name="connsiteX658" fmla="*/ 2356316 w 6963476"/>
              <a:gd name="connsiteY658" fmla="*/ 210060 h 2801858"/>
              <a:gd name="connsiteX659" fmla="*/ 2322676 w 6963476"/>
              <a:gd name="connsiteY659" fmla="*/ 199267 h 2801858"/>
              <a:gd name="connsiteX660" fmla="*/ 2348419 w 6963476"/>
              <a:gd name="connsiteY660" fmla="*/ 187139 h 2801858"/>
              <a:gd name="connsiteX661" fmla="*/ 2371642 w 6963476"/>
              <a:gd name="connsiteY661" fmla="*/ 182169 h 2801858"/>
              <a:gd name="connsiteX662" fmla="*/ 2422811 w 6963476"/>
              <a:gd name="connsiteY662" fmla="*/ 160139 h 2801858"/>
              <a:gd name="connsiteX663" fmla="*/ 2495654 w 6963476"/>
              <a:gd name="connsiteY663" fmla="*/ 136884 h 2801858"/>
              <a:gd name="connsiteX664" fmla="*/ 2563174 w 6963476"/>
              <a:gd name="connsiteY664" fmla="*/ 122022 h 2801858"/>
              <a:gd name="connsiteX665" fmla="*/ 5937406 w 6963476"/>
              <a:gd name="connsiteY665" fmla="*/ 104913 h 2801858"/>
              <a:gd name="connsiteX666" fmla="*/ 6004262 w 6963476"/>
              <a:gd name="connsiteY666" fmla="*/ 136357 h 2801858"/>
              <a:gd name="connsiteX667" fmla="*/ 5937716 w 6963476"/>
              <a:gd name="connsiteY667" fmla="*/ 144304 h 2801858"/>
              <a:gd name="connsiteX668" fmla="*/ 5906232 w 6963476"/>
              <a:gd name="connsiteY668" fmla="*/ 114579 h 2801858"/>
              <a:gd name="connsiteX669" fmla="*/ 5937406 w 6963476"/>
              <a:gd name="connsiteY669" fmla="*/ 104913 h 2801858"/>
              <a:gd name="connsiteX670" fmla="*/ 4885750 w 6963476"/>
              <a:gd name="connsiteY670" fmla="*/ 89239 h 2801858"/>
              <a:gd name="connsiteX671" fmla="*/ 4899557 w 6963476"/>
              <a:gd name="connsiteY671" fmla="*/ 113494 h 2801858"/>
              <a:gd name="connsiteX672" fmla="*/ 4877218 w 6963476"/>
              <a:gd name="connsiteY672" fmla="*/ 113494 h 2801858"/>
              <a:gd name="connsiteX673" fmla="*/ 4885750 w 6963476"/>
              <a:gd name="connsiteY673" fmla="*/ 89239 h 2801858"/>
              <a:gd name="connsiteX674" fmla="*/ 2792791 w 6963476"/>
              <a:gd name="connsiteY674" fmla="*/ 89239 h 2801858"/>
              <a:gd name="connsiteX675" fmla="*/ 2804741 w 6963476"/>
              <a:gd name="connsiteY675" fmla="*/ 111549 h 2801858"/>
              <a:gd name="connsiteX676" fmla="*/ 2784941 w 6963476"/>
              <a:gd name="connsiteY676" fmla="*/ 133858 h 2801858"/>
              <a:gd name="connsiteX677" fmla="*/ 2772991 w 6963476"/>
              <a:gd name="connsiteY677" fmla="*/ 111549 h 2801858"/>
              <a:gd name="connsiteX678" fmla="*/ 2792791 w 6963476"/>
              <a:gd name="connsiteY678" fmla="*/ 89239 h 2801858"/>
              <a:gd name="connsiteX679" fmla="*/ 2712666 w 6963476"/>
              <a:gd name="connsiteY679" fmla="*/ 89239 h 2801858"/>
              <a:gd name="connsiteX680" fmla="*/ 2692621 w 6963476"/>
              <a:gd name="connsiteY680" fmla="*/ 140988 h 2801858"/>
              <a:gd name="connsiteX681" fmla="*/ 2679858 w 6963476"/>
              <a:gd name="connsiteY681" fmla="*/ 104113 h 2801858"/>
              <a:gd name="connsiteX682" fmla="*/ 2712666 w 6963476"/>
              <a:gd name="connsiteY682" fmla="*/ 89239 h 2801858"/>
              <a:gd name="connsiteX683" fmla="*/ 2861891 w 6963476"/>
              <a:gd name="connsiteY683" fmla="*/ 71322 h 2801858"/>
              <a:gd name="connsiteX684" fmla="*/ 2872387 w 6963476"/>
              <a:gd name="connsiteY684" fmla="*/ 119026 h 2801858"/>
              <a:gd name="connsiteX685" fmla="*/ 2823791 w 6963476"/>
              <a:gd name="connsiteY685" fmla="*/ 87569 h 2801858"/>
              <a:gd name="connsiteX686" fmla="*/ 2861891 w 6963476"/>
              <a:gd name="connsiteY686" fmla="*/ 71322 h 2801858"/>
              <a:gd name="connsiteX687" fmla="*/ 5050036 w 6963476"/>
              <a:gd name="connsiteY687" fmla="*/ 69128 h 2801858"/>
              <a:gd name="connsiteX688" fmla="*/ 5056024 w 6963476"/>
              <a:gd name="connsiteY688" fmla="*/ 84762 h 2801858"/>
              <a:gd name="connsiteX689" fmla="*/ 5046599 w 6963476"/>
              <a:gd name="connsiteY689" fmla="*/ 111549 h 2801858"/>
              <a:gd name="connsiteX690" fmla="*/ 5041515 w 6963476"/>
              <a:gd name="connsiteY690" fmla="*/ 84762 h 2801858"/>
              <a:gd name="connsiteX691" fmla="*/ 5050036 w 6963476"/>
              <a:gd name="connsiteY691" fmla="*/ 69128 h 2801858"/>
              <a:gd name="connsiteX692" fmla="*/ 2988891 w 6963476"/>
              <a:gd name="connsiteY692" fmla="*/ 44620 h 2801858"/>
              <a:gd name="connsiteX693" fmla="*/ 3001591 w 6963476"/>
              <a:gd name="connsiteY693" fmla="*/ 66930 h 2801858"/>
              <a:gd name="connsiteX694" fmla="*/ 2988891 w 6963476"/>
              <a:gd name="connsiteY694" fmla="*/ 89239 h 2801858"/>
              <a:gd name="connsiteX695" fmla="*/ 2976191 w 6963476"/>
              <a:gd name="connsiteY695" fmla="*/ 66930 h 2801858"/>
              <a:gd name="connsiteX696" fmla="*/ 2988891 w 6963476"/>
              <a:gd name="connsiteY696" fmla="*/ 44620 h 2801858"/>
              <a:gd name="connsiteX697" fmla="*/ 5342471 w 6963476"/>
              <a:gd name="connsiteY697" fmla="*/ 29577 h 2801858"/>
              <a:gd name="connsiteX698" fmla="*/ 5355064 w 6963476"/>
              <a:gd name="connsiteY698" fmla="*/ 42675 h 2801858"/>
              <a:gd name="connsiteX699" fmla="*/ 5346532 w 6963476"/>
              <a:gd name="connsiteY699" fmla="*/ 66929 h 2801858"/>
              <a:gd name="connsiteX700" fmla="*/ 5332725 w 6963476"/>
              <a:gd name="connsiteY700" fmla="*/ 42675 h 2801858"/>
              <a:gd name="connsiteX701" fmla="*/ 5342471 w 6963476"/>
              <a:gd name="connsiteY701" fmla="*/ 29577 h 2801858"/>
              <a:gd name="connsiteX702" fmla="*/ 5216757 w 6963476"/>
              <a:gd name="connsiteY702" fmla="*/ 22698 h 2801858"/>
              <a:gd name="connsiteX703" fmla="*/ 5262191 w 6963476"/>
              <a:gd name="connsiteY703" fmla="*/ 44620 h 2801858"/>
              <a:gd name="connsiteX704" fmla="*/ 5190224 w 6963476"/>
              <a:gd name="connsiteY704" fmla="*/ 64699 h 2801858"/>
              <a:gd name="connsiteX705" fmla="*/ 5170116 w 6963476"/>
              <a:gd name="connsiteY705" fmla="*/ 39042 h 2801858"/>
              <a:gd name="connsiteX706" fmla="*/ 5216757 w 6963476"/>
              <a:gd name="connsiteY706" fmla="*/ 22698 h 2801858"/>
              <a:gd name="connsiteX707" fmla="*/ 3253051 w 6963476"/>
              <a:gd name="connsiteY707" fmla="*/ 22310 h 2801858"/>
              <a:gd name="connsiteX708" fmla="*/ 3268291 w 6963476"/>
              <a:gd name="connsiteY708" fmla="*/ 49082 h 2801858"/>
              <a:gd name="connsiteX709" fmla="*/ 3253051 w 6963476"/>
              <a:gd name="connsiteY709" fmla="*/ 49082 h 2801858"/>
              <a:gd name="connsiteX710" fmla="*/ 3253051 w 6963476"/>
              <a:gd name="connsiteY710" fmla="*/ 22310 h 2801858"/>
              <a:gd name="connsiteX711" fmla="*/ 3153991 w 6963476"/>
              <a:gd name="connsiteY711" fmla="*/ 22310 h 2801858"/>
              <a:gd name="connsiteX712" fmla="*/ 3166691 w 6963476"/>
              <a:gd name="connsiteY712" fmla="*/ 44620 h 2801858"/>
              <a:gd name="connsiteX713" fmla="*/ 3153991 w 6963476"/>
              <a:gd name="connsiteY713" fmla="*/ 66929 h 2801858"/>
              <a:gd name="connsiteX714" fmla="*/ 3141291 w 6963476"/>
              <a:gd name="connsiteY714" fmla="*/ 44620 h 2801858"/>
              <a:gd name="connsiteX715" fmla="*/ 3153991 w 6963476"/>
              <a:gd name="connsiteY715" fmla="*/ 22310 h 2801858"/>
              <a:gd name="connsiteX716" fmla="*/ 3385696 w 6963476"/>
              <a:gd name="connsiteY716" fmla="*/ 9316 h 2801858"/>
              <a:gd name="connsiteX717" fmla="*/ 3396376 w 6963476"/>
              <a:gd name="connsiteY717" fmla="*/ 12332 h 2801858"/>
              <a:gd name="connsiteX718" fmla="*/ 3400970 w 6963476"/>
              <a:gd name="connsiteY718" fmla="*/ 46526 h 2801858"/>
              <a:gd name="connsiteX719" fmla="*/ 3381506 w 6963476"/>
              <a:gd name="connsiteY719" fmla="*/ 54598 h 2801858"/>
              <a:gd name="connsiteX720" fmla="*/ 3376912 w 6963476"/>
              <a:gd name="connsiteY720" fmla="*/ 20404 h 2801858"/>
              <a:gd name="connsiteX721" fmla="*/ 3385696 w 6963476"/>
              <a:gd name="connsiteY721" fmla="*/ 9316 h 2801858"/>
              <a:gd name="connsiteX722" fmla="*/ 5020890 w 6963476"/>
              <a:gd name="connsiteY722" fmla="*/ 0 h 2801858"/>
              <a:gd name="connsiteX723" fmla="*/ 5033590 w 6963476"/>
              <a:gd name="connsiteY723" fmla="*/ 22310 h 2801858"/>
              <a:gd name="connsiteX724" fmla="*/ 5020890 w 6963476"/>
              <a:gd name="connsiteY724" fmla="*/ 44619 h 2801858"/>
              <a:gd name="connsiteX725" fmla="*/ 5008190 w 6963476"/>
              <a:gd name="connsiteY725" fmla="*/ 22310 h 2801858"/>
              <a:gd name="connsiteX726" fmla="*/ 5020890 w 6963476"/>
              <a:gd name="connsiteY726" fmla="*/ 0 h 2801858"/>
              <a:gd name="connsiteX727" fmla="*/ 3687391 w 6963476"/>
              <a:gd name="connsiteY727" fmla="*/ 0 h 2801858"/>
              <a:gd name="connsiteX728" fmla="*/ 3712791 w 6963476"/>
              <a:gd name="connsiteY728" fmla="*/ 22310 h 2801858"/>
              <a:gd name="connsiteX729" fmla="*/ 3687391 w 6963476"/>
              <a:gd name="connsiteY729" fmla="*/ 44619 h 2801858"/>
              <a:gd name="connsiteX730" fmla="*/ 3661991 w 6963476"/>
              <a:gd name="connsiteY730" fmla="*/ 22310 h 2801858"/>
              <a:gd name="connsiteX731" fmla="*/ 3687391 w 6963476"/>
              <a:gd name="connsiteY731" fmla="*/ 0 h 280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Lst>
            <a:rect l="l" t="t" r="r" b="b"/>
            <a:pathLst>
              <a:path w="6963476" h="2801858">
                <a:moveTo>
                  <a:pt x="3007877" y="2199802"/>
                </a:moveTo>
                <a:cubicBezTo>
                  <a:pt x="3014121" y="2198739"/>
                  <a:pt x="3021831" y="2199840"/>
                  <a:pt x="3029499" y="2203363"/>
                </a:cubicBezTo>
                <a:cubicBezTo>
                  <a:pt x="3056355" y="2215700"/>
                  <a:pt x="3056237" y="2216341"/>
                  <a:pt x="3026311" y="2220787"/>
                </a:cubicBezTo>
                <a:cubicBezTo>
                  <a:pt x="3009222" y="2223324"/>
                  <a:pt x="2993719" y="2225964"/>
                  <a:pt x="2991859" y="2226651"/>
                </a:cubicBezTo>
                <a:cubicBezTo>
                  <a:pt x="2989999" y="2227339"/>
                  <a:pt x="2991433" y="2219498"/>
                  <a:pt x="2995046" y="2209228"/>
                </a:cubicBezTo>
                <a:cubicBezTo>
                  <a:pt x="2996853" y="2204092"/>
                  <a:pt x="3001632" y="2200865"/>
                  <a:pt x="3007877" y="2199802"/>
                </a:cubicBezTo>
                <a:close/>
                <a:moveTo>
                  <a:pt x="3191742" y="2155488"/>
                </a:moveTo>
                <a:cubicBezTo>
                  <a:pt x="3239319" y="2164730"/>
                  <a:pt x="3238890" y="2165274"/>
                  <a:pt x="3144466" y="2215335"/>
                </a:cubicBezTo>
                <a:cubicBezTo>
                  <a:pt x="3113648" y="2231673"/>
                  <a:pt x="3105922" y="2203048"/>
                  <a:pt x="3131766" y="2168280"/>
                </a:cubicBezTo>
                <a:cubicBezTo>
                  <a:pt x="3140497" y="2156533"/>
                  <a:pt x="3167486" y="2150776"/>
                  <a:pt x="3191742" y="2155488"/>
                </a:cubicBezTo>
                <a:close/>
                <a:moveTo>
                  <a:pt x="4707138" y="1965464"/>
                </a:moveTo>
                <a:cubicBezTo>
                  <a:pt x="4709354" y="1965464"/>
                  <a:pt x="4711147" y="1970676"/>
                  <a:pt x="4713125" y="1981098"/>
                </a:cubicBezTo>
                <a:cubicBezTo>
                  <a:pt x="4715920" y="1995831"/>
                  <a:pt x="4711679" y="2007885"/>
                  <a:pt x="4703700" y="2007885"/>
                </a:cubicBezTo>
                <a:cubicBezTo>
                  <a:pt x="4695645" y="2007885"/>
                  <a:pt x="4693384" y="1995970"/>
                  <a:pt x="4698616" y="1981098"/>
                </a:cubicBezTo>
                <a:cubicBezTo>
                  <a:pt x="4702283" y="1970676"/>
                  <a:pt x="4704922" y="1965464"/>
                  <a:pt x="4707138" y="1965464"/>
                </a:cubicBezTo>
                <a:close/>
                <a:moveTo>
                  <a:pt x="4247513" y="1964550"/>
                </a:moveTo>
                <a:cubicBezTo>
                  <a:pt x="4254442" y="1964730"/>
                  <a:pt x="4258891" y="1975474"/>
                  <a:pt x="4258891" y="1996731"/>
                </a:cubicBezTo>
                <a:cubicBezTo>
                  <a:pt x="4258891" y="2015135"/>
                  <a:pt x="4263177" y="2026039"/>
                  <a:pt x="4268416" y="2020959"/>
                </a:cubicBezTo>
                <a:cubicBezTo>
                  <a:pt x="4273655" y="2015878"/>
                  <a:pt x="4265110" y="2025036"/>
                  <a:pt x="4249427" y="2041310"/>
                </a:cubicBezTo>
                <a:cubicBezTo>
                  <a:pt x="4216449" y="2075531"/>
                  <a:pt x="4197805" y="2045383"/>
                  <a:pt x="4221253" y="1995754"/>
                </a:cubicBezTo>
                <a:cubicBezTo>
                  <a:pt x="4231174" y="1974755"/>
                  <a:pt x="4240583" y="1964370"/>
                  <a:pt x="4247513" y="1964550"/>
                </a:cubicBezTo>
                <a:close/>
                <a:moveTo>
                  <a:pt x="4761291" y="1963266"/>
                </a:moveTo>
                <a:cubicBezTo>
                  <a:pt x="4772180" y="1963266"/>
                  <a:pt x="4777558" y="1973306"/>
                  <a:pt x="4773241" y="1985576"/>
                </a:cubicBezTo>
                <a:cubicBezTo>
                  <a:pt x="4768924" y="1997846"/>
                  <a:pt x="4760014" y="2007885"/>
                  <a:pt x="4753441" y="2007885"/>
                </a:cubicBezTo>
                <a:cubicBezTo>
                  <a:pt x="4746869" y="2007885"/>
                  <a:pt x="4741491" y="1997846"/>
                  <a:pt x="4741491" y="1985576"/>
                </a:cubicBezTo>
                <a:cubicBezTo>
                  <a:pt x="4741491" y="1973306"/>
                  <a:pt x="4750401" y="1963266"/>
                  <a:pt x="4761291" y="1963266"/>
                </a:cubicBezTo>
                <a:close/>
                <a:moveTo>
                  <a:pt x="4611951" y="1963266"/>
                </a:moveTo>
                <a:cubicBezTo>
                  <a:pt x="4620333" y="1963266"/>
                  <a:pt x="4627191" y="1975314"/>
                  <a:pt x="4627191" y="1990038"/>
                </a:cubicBezTo>
                <a:cubicBezTo>
                  <a:pt x="4627191" y="2010860"/>
                  <a:pt x="4623804" y="2010860"/>
                  <a:pt x="4611951" y="1990038"/>
                </a:cubicBezTo>
                <a:cubicBezTo>
                  <a:pt x="4600098" y="1969216"/>
                  <a:pt x="4600098" y="1963266"/>
                  <a:pt x="4611951" y="1963266"/>
                </a:cubicBezTo>
                <a:close/>
                <a:moveTo>
                  <a:pt x="4532691" y="1963266"/>
                </a:moveTo>
                <a:cubicBezTo>
                  <a:pt x="4551471" y="1963266"/>
                  <a:pt x="4561823" y="1972838"/>
                  <a:pt x="4557213" y="1985940"/>
                </a:cubicBezTo>
                <a:cubicBezTo>
                  <a:pt x="4552826" y="1998410"/>
                  <a:pt x="4543916" y="2002837"/>
                  <a:pt x="4537414" y="1995779"/>
                </a:cubicBezTo>
                <a:cubicBezTo>
                  <a:pt x="4530911" y="1988719"/>
                  <a:pt x="4525591" y="1994168"/>
                  <a:pt x="4525591" y="2007886"/>
                </a:cubicBezTo>
                <a:cubicBezTo>
                  <a:pt x="4525591" y="2021604"/>
                  <a:pt x="4519876" y="2026624"/>
                  <a:pt x="4512891" y="2019041"/>
                </a:cubicBezTo>
                <a:cubicBezTo>
                  <a:pt x="4505906" y="2011457"/>
                  <a:pt x="4500191" y="1995805"/>
                  <a:pt x="4500191" y="1984259"/>
                </a:cubicBezTo>
                <a:cubicBezTo>
                  <a:pt x="4500191" y="1972714"/>
                  <a:pt x="4514816" y="1963266"/>
                  <a:pt x="4532691" y="1963266"/>
                </a:cubicBezTo>
                <a:close/>
                <a:moveTo>
                  <a:pt x="4382462" y="1949991"/>
                </a:moveTo>
                <a:cubicBezTo>
                  <a:pt x="4392611" y="1950884"/>
                  <a:pt x="4398724" y="1958411"/>
                  <a:pt x="4396087" y="1972159"/>
                </a:cubicBezTo>
                <a:cubicBezTo>
                  <a:pt x="4391199" y="1997639"/>
                  <a:pt x="4322391" y="2029236"/>
                  <a:pt x="4322391" y="2006001"/>
                </a:cubicBezTo>
                <a:cubicBezTo>
                  <a:pt x="4322391" y="1996475"/>
                  <a:pt x="4332392" y="1979208"/>
                  <a:pt x="4344616" y="1967633"/>
                </a:cubicBezTo>
                <a:cubicBezTo>
                  <a:pt x="4358126" y="1954841"/>
                  <a:pt x="4372312" y="1949099"/>
                  <a:pt x="4382462" y="1949991"/>
                </a:cubicBezTo>
                <a:close/>
                <a:moveTo>
                  <a:pt x="5658517" y="1874467"/>
                </a:moveTo>
                <a:cubicBezTo>
                  <a:pt x="5677044" y="1875629"/>
                  <a:pt x="5693991" y="1882445"/>
                  <a:pt x="5693991" y="1893950"/>
                </a:cubicBezTo>
                <a:cubicBezTo>
                  <a:pt x="5693991" y="1918116"/>
                  <a:pt x="5662633" y="1940956"/>
                  <a:pt x="5629452" y="1940956"/>
                </a:cubicBezTo>
                <a:cubicBezTo>
                  <a:pt x="5605050" y="1940956"/>
                  <a:pt x="5597675" y="1916801"/>
                  <a:pt x="5613558" y="1888901"/>
                </a:cubicBezTo>
                <a:cubicBezTo>
                  <a:pt x="5619881" y="1877794"/>
                  <a:pt x="5639989" y="1873304"/>
                  <a:pt x="5658517" y="1874467"/>
                </a:cubicBezTo>
                <a:close/>
                <a:moveTo>
                  <a:pt x="6557590" y="1717858"/>
                </a:moveTo>
                <a:cubicBezTo>
                  <a:pt x="6564575" y="1717858"/>
                  <a:pt x="6570290" y="1727898"/>
                  <a:pt x="6570290" y="1740168"/>
                </a:cubicBezTo>
                <a:cubicBezTo>
                  <a:pt x="6570290" y="1752438"/>
                  <a:pt x="6564575" y="1762477"/>
                  <a:pt x="6557590" y="1762477"/>
                </a:cubicBezTo>
                <a:cubicBezTo>
                  <a:pt x="6550605" y="1762477"/>
                  <a:pt x="6544890" y="1752438"/>
                  <a:pt x="6544890" y="1740168"/>
                </a:cubicBezTo>
                <a:cubicBezTo>
                  <a:pt x="6544890" y="1727898"/>
                  <a:pt x="6550605" y="1717858"/>
                  <a:pt x="6557590" y="1717858"/>
                </a:cubicBezTo>
                <a:close/>
                <a:moveTo>
                  <a:pt x="5332040" y="1717858"/>
                </a:moveTo>
                <a:cubicBezTo>
                  <a:pt x="5351795" y="1717858"/>
                  <a:pt x="5363790" y="1730501"/>
                  <a:pt x="5363790" y="1751323"/>
                </a:cubicBezTo>
                <a:cubicBezTo>
                  <a:pt x="5363790" y="1772145"/>
                  <a:pt x="5351795" y="1784787"/>
                  <a:pt x="5332040" y="1784787"/>
                </a:cubicBezTo>
                <a:cubicBezTo>
                  <a:pt x="5312285" y="1784787"/>
                  <a:pt x="5300290" y="1772145"/>
                  <a:pt x="5300290" y="1751323"/>
                </a:cubicBezTo>
                <a:cubicBezTo>
                  <a:pt x="5300290" y="1730501"/>
                  <a:pt x="5312285" y="1717858"/>
                  <a:pt x="5332040" y="1717858"/>
                </a:cubicBezTo>
                <a:close/>
                <a:moveTo>
                  <a:pt x="6690191" y="1561689"/>
                </a:moveTo>
                <a:cubicBezTo>
                  <a:pt x="6701081" y="1561689"/>
                  <a:pt x="6709991" y="1571729"/>
                  <a:pt x="6709991" y="1583999"/>
                </a:cubicBezTo>
                <a:cubicBezTo>
                  <a:pt x="6709991" y="1596269"/>
                  <a:pt x="6704613" y="1606308"/>
                  <a:pt x="6698041" y="1606308"/>
                </a:cubicBezTo>
                <a:cubicBezTo>
                  <a:pt x="6691468" y="1606308"/>
                  <a:pt x="6682558" y="1596269"/>
                  <a:pt x="6678241" y="1583999"/>
                </a:cubicBezTo>
                <a:cubicBezTo>
                  <a:pt x="6673924" y="1571729"/>
                  <a:pt x="6679301" y="1561689"/>
                  <a:pt x="6690191" y="1561689"/>
                </a:cubicBezTo>
                <a:close/>
                <a:moveTo>
                  <a:pt x="6781130" y="1438503"/>
                </a:moveTo>
                <a:cubicBezTo>
                  <a:pt x="6784008" y="1438396"/>
                  <a:pt x="6790159" y="1439366"/>
                  <a:pt x="6798890" y="1441437"/>
                </a:cubicBezTo>
                <a:lnTo>
                  <a:pt x="6798971" y="1441447"/>
                </a:lnTo>
                <a:lnTo>
                  <a:pt x="6795159" y="1444479"/>
                </a:lnTo>
                <a:cubicBezTo>
                  <a:pt x="6791706" y="1445030"/>
                  <a:pt x="6787380" y="1444255"/>
                  <a:pt x="6783015" y="1442024"/>
                </a:cubicBezTo>
                <a:cubicBezTo>
                  <a:pt x="6778649" y="1439791"/>
                  <a:pt x="6778253" y="1438609"/>
                  <a:pt x="6781130" y="1438503"/>
                </a:cubicBezTo>
                <a:close/>
                <a:moveTo>
                  <a:pt x="6808038" y="1434211"/>
                </a:moveTo>
                <a:cubicBezTo>
                  <a:pt x="6810915" y="1434105"/>
                  <a:pt x="6814447" y="1435493"/>
                  <a:pt x="6817940" y="1438400"/>
                </a:cubicBezTo>
                <a:cubicBezTo>
                  <a:pt x="6821433" y="1441306"/>
                  <a:pt x="6821036" y="1443101"/>
                  <a:pt x="6817583" y="1443652"/>
                </a:cubicBezTo>
                <a:lnTo>
                  <a:pt x="6798971" y="1441447"/>
                </a:lnTo>
                <a:lnTo>
                  <a:pt x="6802065" y="1438985"/>
                </a:lnTo>
                <a:cubicBezTo>
                  <a:pt x="6802938" y="1435917"/>
                  <a:pt x="6805160" y="1434317"/>
                  <a:pt x="6808038" y="1434211"/>
                </a:cubicBezTo>
                <a:close/>
                <a:moveTo>
                  <a:pt x="6605684" y="1428218"/>
                </a:moveTo>
                <a:lnTo>
                  <a:pt x="6613682" y="1430249"/>
                </a:lnTo>
                <a:cubicBezTo>
                  <a:pt x="6613973" y="1430915"/>
                  <a:pt x="6611380" y="1430283"/>
                  <a:pt x="6606968" y="1428731"/>
                </a:cubicBezTo>
                <a:close/>
                <a:moveTo>
                  <a:pt x="6576065" y="1416440"/>
                </a:moveTo>
                <a:cubicBezTo>
                  <a:pt x="6577791" y="1416879"/>
                  <a:pt x="6582355" y="1418662"/>
                  <a:pt x="6589340" y="1421683"/>
                </a:cubicBezTo>
                <a:lnTo>
                  <a:pt x="6605684" y="1428218"/>
                </a:lnTo>
                <a:lnTo>
                  <a:pt x="6604157" y="1427830"/>
                </a:lnTo>
                <a:cubicBezTo>
                  <a:pt x="6599500" y="1427830"/>
                  <a:pt x="6588546" y="1423974"/>
                  <a:pt x="6579815" y="1419263"/>
                </a:cubicBezTo>
                <a:cubicBezTo>
                  <a:pt x="6575449" y="1416907"/>
                  <a:pt x="6574338" y="1416001"/>
                  <a:pt x="6576065" y="1416440"/>
                </a:cubicBezTo>
                <a:close/>
                <a:moveTo>
                  <a:pt x="6650570" y="1412787"/>
                </a:moveTo>
                <a:cubicBezTo>
                  <a:pt x="6654144" y="1412786"/>
                  <a:pt x="6658193" y="1417153"/>
                  <a:pt x="6663164" y="1425885"/>
                </a:cubicBezTo>
                <a:cubicBezTo>
                  <a:pt x="6673106" y="1443352"/>
                  <a:pt x="6670718" y="1450139"/>
                  <a:pt x="6654632" y="1450139"/>
                </a:cubicBezTo>
                <a:cubicBezTo>
                  <a:pt x="6641779" y="1450139"/>
                  <a:pt x="6635916" y="1439840"/>
                  <a:pt x="6640825" y="1425885"/>
                </a:cubicBezTo>
                <a:cubicBezTo>
                  <a:pt x="6643897" y="1417153"/>
                  <a:pt x="6646996" y="1412786"/>
                  <a:pt x="6650570" y="1412787"/>
                </a:cubicBezTo>
                <a:close/>
                <a:moveTo>
                  <a:pt x="6471011" y="1167863"/>
                </a:moveTo>
                <a:lnTo>
                  <a:pt x="6464766" y="1169853"/>
                </a:lnTo>
                <a:lnTo>
                  <a:pt x="6444679" y="1171429"/>
                </a:lnTo>
                <a:lnTo>
                  <a:pt x="6468112" y="1173439"/>
                </a:lnTo>
                <a:close/>
                <a:moveTo>
                  <a:pt x="6405075" y="1134248"/>
                </a:moveTo>
                <a:lnTo>
                  <a:pt x="6398355" y="1144051"/>
                </a:lnTo>
                <a:cubicBezTo>
                  <a:pt x="6395750" y="1148973"/>
                  <a:pt x="6395039" y="1152612"/>
                  <a:pt x="6396536" y="1155592"/>
                </a:cubicBezTo>
                <a:lnTo>
                  <a:pt x="6410813" y="1161218"/>
                </a:lnTo>
                <a:lnTo>
                  <a:pt x="6409389" y="1141094"/>
                </a:lnTo>
                <a:close/>
                <a:moveTo>
                  <a:pt x="6830640" y="1093182"/>
                </a:moveTo>
                <a:cubicBezTo>
                  <a:pt x="6841118" y="1093182"/>
                  <a:pt x="6849690" y="1103222"/>
                  <a:pt x="6849690" y="1115492"/>
                </a:cubicBezTo>
                <a:cubicBezTo>
                  <a:pt x="6849690" y="1127762"/>
                  <a:pt x="6841118" y="1137801"/>
                  <a:pt x="6830640" y="1137801"/>
                </a:cubicBezTo>
                <a:cubicBezTo>
                  <a:pt x="6820162" y="1137801"/>
                  <a:pt x="6811590" y="1127762"/>
                  <a:pt x="6811590" y="1115492"/>
                </a:cubicBezTo>
                <a:cubicBezTo>
                  <a:pt x="6811590" y="1103222"/>
                  <a:pt x="6820162" y="1093182"/>
                  <a:pt x="6830640" y="1093182"/>
                </a:cubicBezTo>
                <a:close/>
                <a:moveTo>
                  <a:pt x="245691" y="981633"/>
                </a:moveTo>
                <a:cubicBezTo>
                  <a:pt x="252676" y="981633"/>
                  <a:pt x="258391" y="996693"/>
                  <a:pt x="258391" y="1015098"/>
                </a:cubicBezTo>
                <a:cubicBezTo>
                  <a:pt x="258391" y="1033503"/>
                  <a:pt x="252676" y="1048562"/>
                  <a:pt x="245691" y="1048562"/>
                </a:cubicBezTo>
                <a:cubicBezTo>
                  <a:pt x="238706" y="1048562"/>
                  <a:pt x="232991" y="1033503"/>
                  <a:pt x="232991" y="1015098"/>
                </a:cubicBezTo>
                <a:cubicBezTo>
                  <a:pt x="232991" y="996693"/>
                  <a:pt x="238706" y="981633"/>
                  <a:pt x="245691" y="981633"/>
                </a:cubicBezTo>
                <a:close/>
                <a:moveTo>
                  <a:pt x="6500440" y="892394"/>
                </a:moveTo>
                <a:cubicBezTo>
                  <a:pt x="6510918" y="892394"/>
                  <a:pt x="6519490" y="902434"/>
                  <a:pt x="6519490" y="914704"/>
                </a:cubicBezTo>
                <a:cubicBezTo>
                  <a:pt x="6519490" y="926974"/>
                  <a:pt x="6510918" y="937013"/>
                  <a:pt x="6500440" y="937013"/>
                </a:cubicBezTo>
                <a:cubicBezTo>
                  <a:pt x="6489962" y="937013"/>
                  <a:pt x="6481390" y="926974"/>
                  <a:pt x="6481390" y="914704"/>
                </a:cubicBezTo>
                <a:cubicBezTo>
                  <a:pt x="6481390" y="902434"/>
                  <a:pt x="6489962" y="892394"/>
                  <a:pt x="6500440" y="892394"/>
                </a:cubicBezTo>
                <a:close/>
                <a:moveTo>
                  <a:pt x="6531925" y="880092"/>
                </a:moveTo>
                <a:cubicBezTo>
                  <a:pt x="6536459" y="878529"/>
                  <a:pt x="6547837" y="879470"/>
                  <a:pt x="6566366" y="882808"/>
                </a:cubicBezTo>
                <a:cubicBezTo>
                  <a:pt x="6595641" y="888080"/>
                  <a:pt x="6623124" y="902433"/>
                  <a:pt x="6627441" y="914704"/>
                </a:cubicBezTo>
                <a:cubicBezTo>
                  <a:pt x="6635941" y="938865"/>
                  <a:pt x="6582255" y="925393"/>
                  <a:pt x="6538541" y="892394"/>
                </a:cubicBezTo>
                <a:cubicBezTo>
                  <a:pt x="6529699" y="885719"/>
                  <a:pt x="6527390" y="881654"/>
                  <a:pt x="6531925" y="880092"/>
                </a:cubicBezTo>
                <a:close/>
                <a:moveTo>
                  <a:pt x="6485137" y="827662"/>
                </a:moveTo>
                <a:cubicBezTo>
                  <a:pt x="6487352" y="827662"/>
                  <a:pt x="6489146" y="832874"/>
                  <a:pt x="6491124" y="843296"/>
                </a:cubicBezTo>
                <a:cubicBezTo>
                  <a:pt x="6493919" y="858029"/>
                  <a:pt x="6489678" y="870083"/>
                  <a:pt x="6481699" y="870083"/>
                </a:cubicBezTo>
                <a:cubicBezTo>
                  <a:pt x="6473644" y="870083"/>
                  <a:pt x="6471383" y="858168"/>
                  <a:pt x="6476616" y="843296"/>
                </a:cubicBezTo>
                <a:cubicBezTo>
                  <a:pt x="6480283" y="832874"/>
                  <a:pt x="6482921" y="827662"/>
                  <a:pt x="6485137" y="827662"/>
                </a:cubicBezTo>
                <a:close/>
                <a:moveTo>
                  <a:pt x="6825519" y="810319"/>
                </a:moveTo>
                <a:cubicBezTo>
                  <a:pt x="6830529" y="810119"/>
                  <a:pt x="6835129" y="813273"/>
                  <a:pt x="6838844" y="819798"/>
                </a:cubicBezTo>
                <a:cubicBezTo>
                  <a:pt x="6860267" y="857431"/>
                  <a:pt x="6814818" y="897622"/>
                  <a:pt x="6761029" y="888610"/>
                </a:cubicBezTo>
                <a:cubicBezTo>
                  <a:pt x="6732958" y="883908"/>
                  <a:pt x="6709133" y="887855"/>
                  <a:pt x="6708085" y="897381"/>
                </a:cubicBezTo>
                <a:cubicBezTo>
                  <a:pt x="6707037" y="906909"/>
                  <a:pt x="6702751" y="897135"/>
                  <a:pt x="6698560" y="875662"/>
                </a:cubicBezTo>
                <a:cubicBezTo>
                  <a:pt x="6692078" y="842450"/>
                  <a:pt x="6698527" y="837101"/>
                  <a:pt x="6741740" y="839843"/>
                </a:cubicBezTo>
                <a:cubicBezTo>
                  <a:pt x="6769680" y="841617"/>
                  <a:pt x="6800276" y="833120"/>
                  <a:pt x="6809731" y="820961"/>
                </a:cubicBezTo>
                <a:cubicBezTo>
                  <a:pt x="6815087" y="814073"/>
                  <a:pt x="6820508" y="810519"/>
                  <a:pt x="6825519" y="810319"/>
                </a:cubicBezTo>
                <a:close/>
                <a:moveTo>
                  <a:pt x="215007" y="781842"/>
                </a:moveTo>
                <a:cubicBezTo>
                  <a:pt x="225013" y="781025"/>
                  <a:pt x="234029" y="788055"/>
                  <a:pt x="239341" y="803154"/>
                </a:cubicBezTo>
                <a:cubicBezTo>
                  <a:pt x="243658" y="815425"/>
                  <a:pt x="241360" y="825464"/>
                  <a:pt x="234235" y="825464"/>
                </a:cubicBezTo>
                <a:cubicBezTo>
                  <a:pt x="227110" y="825464"/>
                  <a:pt x="209628" y="847437"/>
                  <a:pt x="195386" y="874291"/>
                </a:cubicBezTo>
                <a:cubicBezTo>
                  <a:pt x="170392" y="921417"/>
                  <a:pt x="169491" y="921573"/>
                  <a:pt x="169491" y="878753"/>
                </a:cubicBezTo>
                <a:cubicBezTo>
                  <a:pt x="169491" y="854353"/>
                  <a:pt x="176349" y="822341"/>
                  <a:pt x="184731" y="807616"/>
                </a:cubicBezTo>
                <a:cubicBezTo>
                  <a:pt x="194005" y="791325"/>
                  <a:pt x="205002" y="782660"/>
                  <a:pt x="215007" y="781842"/>
                </a:cubicBezTo>
                <a:close/>
                <a:moveTo>
                  <a:pt x="6195919" y="739290"/>
                </a:moveTo>
                <a:cubicBezTo>
                  <a:pt x="6241162" y="741161"/>
                  <a:pt x="6252791" y="749386"/>
                  <a:pt x="6252791" y="769844"/>
                </a:cubicBezTo>
                <a:cubicBezTo>
                  <a:pt x="6252791" y="793607"/>
                  <a:pt x="6242782" y="800437"/>
                  <a:pt x="6217866" y="793675"/>
                </a:cubicBezTo>
                <a:cubicBezTo>
                  <a:pt x="6198657" y="788461"/>
                  <a:pt x="6148651" y="787506"/>
                  <a:pt x="6106741" y="791553"/>
                </a:cubicBezTo>
                <a:cubicBezTo>
                  <a:pt x="5992719" y="802564"/>
                  <a:pt x="5995658" y="803203"/>
                  <a:pt x="6010988" y="770754"/>
                </a:cubicBezTo>
                <a:cubicBezTo>
                  <a:pt x="6019968" y="751747"/>
                  <a:pt x="6062932" y="741168"/>
                  <a:pt x="6138657" y="739320"/>
                </a:cubicBezTo>
                <a:cubicBezTo>
                  <a:pt x="6162022" y="738749"/>
                  <a:pt x="6180838" y="738666"/>
                  <a:pt x="6195919" y="739290"/>
                </a:cubicBezTo>
                <a:close/>
                <a:moveTo>
                  <a:pt x="6540436" y="703100"/>
                </a:moveTo>
                <a:cubicBezTo>
                  <a:pt x="6619802" y="706039"/>
                  <a:pt x="6689361" y="714874"/>
                  <a:pt x="6696644" y="727663"/>
                </a:cubicBezTo>
                <a:cubicBezTo>
                  <a:pt x="6712781" y="756000"/>
                  <a:pt x="6666310" y="762886"/>
                  <a:pt x="6430590" y="767088"/>
                </a:cubicBezTo>
                <a:cubicBezTo>
                  <a:pt x="6342792" y="768651"/>
                  <a:pt x="6283106" y="760792"/>
                  <a:pt x="6280944" y="747380"/>
                </a:cubicBezTo>
                <a:cubicBezTo>
                  <a:pt x="6278967" y="735109"/>
                  <a:pt x="6298969" y="720051"/>
                  <a:pt x="6325394" y="713915"/>
                </a:cubicBezTo>
                <a:cubicBezTo>
                  <a:pt x="6371900" y="703118"/>
                  <a:pt x="6461071" y="700160"/>
                  <a:pt x="6540436" y="703100"/>
                </a:cubicBezTo>
                <a:close/>
                <a:moveTo>
                  <a:pt x="6700397" y="611682"/>
                </a:moveTo>
                <a:cubicBezTo>
                  <a:pt x="6703925" y="610219"/>
                  <a:pt x="6707769" y="611107"/>
                  <a:pt x="6711076" y="614698"/>
                </a:cubicBezTo>
                <a:cubicBezTo>
                  <a:pt x="6717693" y="621881"/>
                  <a:pt x="6719760" y="637268"/>
                  <a:pt x="6715671" y="648892"/>
                </a:cubicBezTo>
                <a:cubicBezTo>
                  <a:pt x="6711583" y="660515"/>
                  <a:pt x="6702823" y="664147"/>
                  <a:pt x="6696208" y="656964"/>
                </a:cubicBezTo>
                <a:cubicBezTo>
                  <a:pt x="6689591" y="649781"/>
                  <a:pt x="6687524" y="634394"/>
                  <a:pt x="6691613" y="622770"/>
                </a:cubicBezTo>
                <a:cubicBezTo>
                  <a:pt x="6693657" y="616959"/>
                  <a:pt x="6696869" y="613146"/>
                  <a:pt x="6700397" y="611682"/>
                </a:cubicBezTo>
                <a:close/>
                <a:moveTo>
                  <a:pt x="6298740" y="602366"/>
                </a:moveTo>
                <a:cubicBezTo>
                  <a:pt x="6309218" y="602366"/>
                  <a:pt x="6314258" y="612406"/>
                  <a:pt x="6309941" y="624676"/>
                </a:cubicBezTo>
                <a:cubicBezTo>
                  <a:pt x="6305624" y="636946"/>
                  <a:pt x="6293520" y="646985"/>
                  <a:pt x="6283042" y="646985"/>
                </a:cubicBezTo>
                <a:cubicBezTo>
                  <a:pt x="6272564" y="646985"/>
                  <a:pt x="6267524" y="636946"/>
                  <a:pt x="6271841" y="624676"/>
                </a:cubicBezTo>
                <a:cubicBezTo>
                  <a:pt x="6276158" y="612406"/>
                  <a:pt x="6288262" y="602366"/>
                  <a:pt x="6298740" y="602366"/>
                </a:cubicBezTo>
                <a:close/>
                <a:moveTo>
                  <a:pt x="6578757" y="599179"/>
                </a:moveTo>
                <a:cubicBezTo>
                  <a:pt x="6625329" y="592918"/>
                  <a:pt x="6640517" y="599574"/>
                  <a:pt x="6649665" y="630253"/>
                </a:cubicBezTo>
                <a:cubicBezTo>
                  <a:pt x="6660019" y="664979"/>
                  <a:pt x="6655925" y="668028"/>
                  <a:pt x="6612623" y="657836"/>
                </a:cubicBezTo>
                <a:cubicBezTo>
                  <a:pt x="6585847" y="651533"/>
                  <a:pt x="6553939" y="645343"/>
                  <a:pt x="6541715" y="644078"/>
                </a:cubicBezTo>
                <a:cubicBezTo>
                  <a:pt x="6529491" y="642815"/>
                  <a:pt x="6519490" y="633988"/>
                  <a:pt x="6519490" y="624463"/>
                </a:cubicBezTo>
                <a:cubicBezTo>
                  <a:pt x="6519490" y="614940"/>
                  <a:pt x="6546160" y="603560"/>
                  <a:pt x="6578757" y="599179"/>
                </a:cubicBezTo>
                <a:close/>
                <a:moveTo>
                  <a:pt x="6421879" y="572139"/>
                </a:moveTo>
                <a:cubicBezTo>
                  <a:pt x="6438512" y="575187"/>
                  <a:pt x="6455527" y="585239"/>
                  <a:pt x="6469438" y="601656"/>
                </a:cubicBezTo>
                <a:cubicBezTo>
                  <a:pt x="6479504" y="613536"/>
                  <a:pt x="6484883" y="624412"/>
                  <a:pt x="6481390" y="625824"/>
                </a:cubicBezTo>
                <a:cubicBezTo>
                  <a:pt x="6455835" y="636163"/>
                  <a:pt x="6410066" y="639751"/>
                  <a:pt x="6403146" y="631961"/>
                </a:cubicBezTo>
                <a:cubicBezTo>
                  <a:pt x="6398528" y="626763"/>
                  <a:pt x="6390990" y="633199"/>
                  <a:pt x="6386393" y="646265"/>
                </a:cubicBezTo>
                <a:cubicBezTo>
                  <a:pt x="6377354" y="671958"/>
                  <a:pt x="6354390" y="656635"/>
                  <a:pt x="6354390" y="624911"/>
                </a:cubicBezTo>
                <a:cubicBezTo>
                  <a:pt x="6354390" y="614218"/>
                  <a:pt x="6364391" y="596098"/>
                  <a:pt x="6376615" y="584646"/>
                </a:cubicBezTo>
                <a:cubicBezTo>
                  <a:pt x="6388995" y="573047"/>
                  <a:pt x="6405246" y="569091"/>
                  <a:pt x="6421879" y="572139"/>
                </a:cubicBezTo>
                <a:close/>
                <a:moveTo>
                  <a:pt x="6471044" y="506524"/>
                </a:moveTo>
                <a:cubicBezTo>
                  <a:pt x="6480712" y="509817"/>
                  <a:pt x="6491712" y="522746"/>
                  <a:pt x="6497676" y="543145"/>
                </a:cubicBezTo>
                <a:cubicBezTo>
                  <a:pt x="6508236" y="579255"/>
                  <a:pt x="6506152" y="581997"/>
                  <a:pt x="6480731" y="565455"/>
                </a:cubicBezTo>
                <a:cubicBezTo>
                  <a:pt x="6464789" y="555080"/>
                  <a:pt x="6452042" y="538103"/>
                  <a:pt x="6452406" y="527728"/>
                </a:cubicBezTo>
                <a:cubicBezTo>
                  <a:pt x="6453041" y="509577"/>
                  <a:pt x="6461376" y="503232"/>
                  <a:pt x="6471044" y="506524"/>
                </a:cubicBezTo>
                <a:close/>
                <a:moveTo>
                  <a:pt x="6923040" y="447719"/>
                </a:moveTo>
                <a:cubicBezTo>
                  <a:pt x="6933447" y="448775"/>
                  <a:pt x="6942300" y="451466"/>
                  <a:pt x="6948116" y="456035"/>
                </a:cubicBezTo>
                <a:cubicBezTo>
                  <a:pt x="6969510" y="472843"/>
                  <a:pt x="6968274" y="527776"/>
                  <a:pt x="6946166" y="542680"/>
                </a:cubicBezTo>
                <a:cubicBezTo>
                  <a:pt x="6924228" y="557467"/>
                  <a:pt x="6875091" y="536682"/>
                  <a:pt x="6875091" y="512614"/>
                </a:cubicBezTo>
                <a:cubicBezTo>
                  <a:pt x="6875091" y="502923"/>
                  <a:pt x="6859375" y="495796"/>
                  <a:pt x="6840166" y="496774"/>
                </a:cubicBezTo>
                <a:cubicBezTo>
                  <a:pt x="6810593" y="498281"/>
                  <a:pt x="6808637" y="495068"/>
                  <a:pt x="6827401" y="475806"/>
                </a:cubicBezTo>
                <a:cubicBezTo>
                  <a:pt x="6846599" y="456098"/>
                  <a:pt x="6891817" y="444551"/>
                  <a:pt x="6923040" y="447719"/>
                </a:cubicBezTo>
                <a:close/>
                <a:moveTo>
                  <a:pt x="6602040" y="446197"/>
                </a:moveTo>
                <a:cubicBezTo>
                  <a:pt x="6612518" y="446197"/>
                  <a:pt x="6621090" y="456237"/>
                  <a:pt x="6621090" y="468507"/>
                </a:cubicBezTo>
                <a:cubicBezTo>
                  <a:pt x="6621090" y="480777"/>
                  <a:pt x="6612518" y="490816"/>
                  <a:pt x="6602040" y="490816"/>
                </a:cubicBezTo>
                <a:cubicBezTo>
                  <a:pt x="6591562" y="490816"/>
                  <a:pt x="6582990" y="480777"/>
                  <a:pt x="6582990" y="468507"/>
                </a:cubicBezTo>
                <a:cubicBezTo>
                  <a:pt x="6582990" y="456237"/>
                  <a:pt x="6591562" y="446197"/>
                  <a:pt x="6602040" y="446197"/>
                </a:cubicBezTo>
                <a:close/>
                <a:moveTo>
                  <a:pt x="6749590" y="423887"/>
                </a:moveTo>
                <a:cubicBezTo>
                  <a:pt x="6756575" y="423887"/>
                  <a:pt x="6758758" y="433927"/>
                  <a:pt x="6754441" y="446197"/>
                </a:cubicBezTo>
                <a:cubicBezTo>
                  <a:pt x="6750124" y="458467"/>
                  <a:pt x="6740877" y="468506"/>
                  <a:pt x="6733892" y="468506"/>
                </a:cubicBezTo>
                <a:cubicBezTo>
                  <a:pt x="6726907" y="468506"/>
                  <a:pt x="6724724" y="458467"/>
                  <a:pt x="6729041" y="446197"/>
                </a:cubicBezTo>
                <a:cubicBezTo>
                  <a:pt x="6733358" y="433927"/>
                  <a:pt x="6742605" y="423887"/>
                  <a:pt x="6749590" y="423887"/>
                </a:cubicBezTo>
                <a:close/>
                <a:moveTo>
                  <a:pt x="6678990" y="423887"/>
                </a:moveTo>
                <a:cubicBezTo>
                  <a:pt x="6689880" y="423887"/>
                  <a:pt x="6695257" y="433927"/>
                  <a:pt x="6690940" y="446197"/>
                </a:cubicBezTo>
                <a:cubicBezTo>
                  <a:pt x="6686623" y="458467"/>
                  <a:pt x="6677713" y="468506"/>
                  <a:pt x="6671140" y="468506"/>
                </a:cubicBezTo>
                <a:cubicBezTo>
                  <a:pt x="6664568" y="468506"/>
                  <a:pt x="6659190" y="458467"/>
                  <a:pt x="6659190" y="446197"/>
                </a:cubicBezTo>
                <a:cubicBezTo>
                  <a:pt x="6659190" y="433927"/>
                  <a:pt x="6668100" y="423887"/>
                  <a:pt x="6678990" y="423887"/>
                </a:cubicBezTo>
                <a:close/>
                <a:moveTo>
                  <a:pt x="4047829" y="379267"/>
                </a:moveTo>
                <a:cubicBezTo>
                  <a:pt x="4055147" y="379267"/>
                  <a:pt x="4051337" y="396478"/>
                  <a:pt x="4039363" y="417512"/>
                </a:cubicBezTo>
                <a:cubicBezTo>
                  <a:pt x="4027388" y="438549"/>
                  <a:pt x="4017591" y="445241"/>
                  <a:pt x="4017591" y="432386"/>
                </a:cubicBezTo>
                <a:cubicBezTo>
                  <a:pt x="4017591" y="419532"/>
                  <a:pt x="4021401" y="402320"/>
                  <a:pt x="4026058" y="394141"/>
                </a:cubicBezTo>
                <a:cubicBezTo>
                  <a:pt x="4030714" y="385960"/>
                  <a:pt x="4040511" y="379267"/>
                  <a:pt x="4047829" y="379267"/>
                </a:cubicBezTo>
                <a:close/>
                <a:moveTo>
                  <a:pt x="6143153" y="365023"/>
                </a:moveTo>
                <a:cubicBezTo>
                  <a:pt x="6146031" y="362878"/>
                  <a:pt x="6149999" y="363140"/>
                  <a:pt x="6154365" y="366326"/>
                </a:cubicBezTo>
                <a:cubicBezTo>
                  <a:pt x="6167065" y="375594"/>
                  <a:pt x="6167065" y="380277"/>
                  <a:pt x="6154365" y="389744"/>
                </a:cubicBezTo>
                <a:cubicBezTo>
                  <a:pt x="6145634" y="396252"/>
                  <a:pt x="6138490" y="391039"/>
                  <a:pt x="6138490" y="378159"/>
                </a:cubicBezTo>
                <a:cubicBezTo>
                  <a:pt x="6138490" y="371719"/>
                  <a:pt x="6140276" y="367168"/>
                  <a:pt x="6143153" y="365023"/>
                </a:cubicBezTo>
                <a:close/>
                <a:moveTo>
                  <a:pt x="4163641" y="360792"/>
                </a:moveTo>
                <a:lnTo>
                  <a:pt x="4135066" y="390410"/>
                </a:lnTo>
                <a:cubicBezTo>
                  <a:pt x="4119350" y="406699"/>
                  <a:pt x="4106491" y="410857"/>
                  <a:pt x="4106491" y="399648"/>
                </a:cubicBezTo>
                <a:cubicBezTo>
                  <a:pt x="4106491" y="388439"/>
                  <a:pt x="4119350" y="375111"/>
                  <a:pt x="4135066" y="370031"/>
                </a:cubicBezTo>
                <a:close/>
                <a:moveTo>
                  <a:pt x="6054737" y="357487"/>
                </a:moveTo>
                <a:cubicBezTo>
                  <a:pt x="6063251" y="361367"/>
                  <a:pt x="6069548" y="377171"/>
                  <a:pt x="6069548" y="401578"/>
                </a:cubicBezTo>
                <a:cubicBezTo>
                  <a:pt x="6069548" y="426119"/>
                  <a:pt x="6065757" y="446197"/>
                  <a:pt x="6061125" y="446197"/>
                </a:cubicBezTo>
                <a:cubicBezTo>
                  <a:pt x="6046538" y="446197"/>
                  <a:pt x="6024023" y="386999"/>
                  <a:pt x="6032768" y="371637"/>
                </a:cubicBezTo>
                <a:cubicBezTo>
                  <a:pt x="6036987" y="364224"/>
                  <a:pt x="6041396" y="359678"/>
                  <a:pt x="6045635" y="357705"/>
                </a:cubicBezTo>
                <a:cubicBezTo>
                  <a:pt x="6048815" y="356225"/>
                  <a:pt x="6051899" y="356194"/>
                  <a:pt x="6054737" y="357487"/>
                </a:cubicBezTo>
                <a:close/>
                <a:moveTo>
                  <a:pt x="4322391" y="356957"/>
                </a:moveTo>
                <a:cubicBezTo>
                  <a:pt x="4329376" y="356957"/>
                  <a:pt x="4335091" y="366997"/>
                  <a:pt x="4335091" y="379267"/>
                </a:cubicBezTo>
                <a:cubicBezTo>
                  <a:pt x="4335091" y="391537"/>
                  <a:pt x="4329376" y="401576"/>
                  <a:pt x="4322391" y="401576"/>
                </a:cubicBezTo>
                <a:cubicBezTo>
                  <a:pt x="4315406" y="401576"/>
                  <a:pt x="4309691" y="391537"/>
                  <a:pt x="4309691" y="379267"/>
                </a:cubicBezTo>
                <a:cubicBezTo>
                  <a:pt x="4309691" y="366997"/>
                  <a:pt x="4315406" y="356957"/>
                  <a:pt x="4322391" y="356957"/>
                </a:cubicBezTo>
                <a:close/>
                <a:moveTo>
                  <a:pt x="3914632" y="356957"/>
                </a:moveTo>
                <a:cubicBezTo>
                  <a:pt x="3922365" y="356957"/>
                  <a:pt x="3928691" y="366997"/>
                  <a:pt x="3928691" y="379267"/>
                </a:cubicBezTo>
                <a:cubicBezTo>
                  <a:pt x="3928691" y="391538"/>
                  <a:pt x="3940121" y="401577"/>
                  <a:pt x="3954091" y="401577"/>
                </a:cubicBezTo>
                <a:cubicBezTo>
                  <a:pt x="3968202" y="401577"/>
                  <a:pt x="3979491" y="416451"/>
                  <a:pt x="3979491" y="435042"/>
                </a:cubicBezTo>
                <a:cubicBezTo>
                  <a:pt x="3979491" y="455864"/>
                  <a:pt x="3967496" y="468506"/>
                  <a:pt x="3947741" y="468506"/>
                </a:cubicBezTo>
                <a:cubicBezTo>
                  <a:pt x="3930279" y="468506"/>
                  <a:pt x="3915991" y="459287"/>
                  <a:pt x="3915991" y="448022"/>
                </a:cubicBezTo>
                <a:cubicBezTo>
                  <a:pt x="3915991" y="436754"/>
                  <a:pt x="3912522" y="411655"/>
                  <a:pt x="3908282" y="392247"/>
                </a:cubicBezTo>
                <a:cubicBezTo>
                  <a:pt x="3904043" y="372838"/>
                  <a:pt x="3906900" y="356957"/>
                  <a:pt x="3914632" y="356957"/>
                </a:cubicBezTo>
                <a:close/>
                <a:moveTo>
                  <a:pt x="4445638" y="325331"/>
                </a:moveTo>
                <a:cubicBezTo>
                  <a:pt x="4483280" y="322325"/>
                  <a:pt x="4510705" y="332695"/>
                  <a:pt x="4518419" y="354619"/>
                </a:cubicBezTo>
                <a:cubicBezTo>
                  <a:pt x="4531074" y="390589"/>
                  <a:pt x="4493420" y="397475"/>
                  <a:pt x="4423155" y="372040"/>
                </a:cubicBezTo>
                <a:lnTo>
                  <a:pt x="4354141" y="347057"/>
                </a:lnTo>
                <a:lnTo>
                  <a:pt x="4404941" y="332863"/>
                </a:lnTo>
                <a:cubicBezTo>
                  <a:pt x="4419408" y="328821"/>
                  <a:pt x="4433090" y="326333"/>
                  <a:pt x="4445638" y="325331"/>
                </a:cubicBezTo>
                <a:close/>
                <a:moveTo>
                  <a:pt x="5304037" y="314536"/>
                </a:moveTo>
                <a:cubicBezTo>
                  <a:pt x="5306253" y="314536"/>
                  <a:pt x="5308046" y="319748"/>
                  <a:pt x="5310024" y="330170"/>
                </a:cubicBezTo>
                <a:cubicBezTo>
                  <a:pt x="5312819" y="344903"/>
                  <a:pt x="5308578" y="356957"/>
                  <a:pt x="5300599" y="356957"/>
                </a:cubicBezTo>
                <a:cubicBezTo>
                  <a:pt x="5292544" y="356957"/>
                  <a:pt x="5290283" y="345042"/>
                  <a:pt x="5295515" y="330170"/>
                </a:cubicBezTo>
                <a:cubicBezTo>
                  <a:pt x="5299182" y="319748"/>
                  <a:pt x="5301821" y="314536"/>
                  <a:pt x="5304037" y="314536"/>
                </a:cubicBezTo>
                <a:close/>
                <a:moveTo>
                  <a:pt x="4875591" y="290028"/>
                </a:moveTo>
                <a:cubicBezTo>
                  <a:pt x="4886480" y="290028"/>
                  <a:pt x="4891858" y="300068"/>
                  <a:pt x="4887541" y="312338"/>
                </a:cubicBezTo>
                <a:cubicBezTo>
                  <a:pt x="4883224" y="324608"/>
                  <a:pt x="4874314" y="334647"/>
                  <a:pt x="4867741" y="334647"/>
                </a:cubicBezTo>
                <a:cubicBezTo>
                  <a:pt x="4861169" y="334647"/>
                  <a:pt x="4855791" y="324608"/>
                  <a:pt x="4855791" y="312338"/>
                </a:cubicBezTo>
                <a:cubicBezTo>
                  <a:pt x="4855791" y="300068"/>
                  <a:pt x="4864701" y="290028"/>
                  <a:pt x="4875591" y="290028"/>
                </a:cubicBezTo>
                <a:close/>
                <a:moveTo>
                  <a:pt x="4789380" y="269686"/>
                </a:moveTo>
                <a:cubicBezTo>
                  <a:pt x="4796260" y="266529"/>
                  <a:pt x="4807113" y="270550"/>
                  <a:pt x="4823002" y="281261"/>
                </a:cubicBezTo>
                <a:cubicBezTo>
                  <a:pt x="4853920" y="302102"/>
                  <a:pt x="4846811" y="334648"/>
                  <a:pt x="4811341" y="334648"/>
                </a:cubicBezTo>
                <a:cubicBezTo>
                  <a:pt x="4791586" y="334648"/>
                  <a:pt x="4779591" y="322006"/>
                  <a:pt x="4779591" y="301184"/>
                </a:cubicBezTo>
                <a:cubicBezTo>
                  <a:pt x="4779591" y="283180"/>
                  <a:pt x="4782499" y="272844"/>
                  <a:pt x="4789380" y="269686"/>
                </a:cubicBezTo>
                <a:close/>
                <a:moveTo>
                  <a:pt x="5274890" y="267718"/>
                </a:moveTo>
                <a:cubicBezTo>
                  <a:pt x="5281875" y="267718"/>
                  <a:pt x="5287590" y="277758"/>
                  <a:pt x="5287590" y="290028"/>
                </a:cubicBezTo>
                <a:cubicBezTo>
                  <a:pt x="5287590" y="302298"/>
                  <a:pt x="5281875" y="312337"/>
                  <a:pt x="5274890" y="312337"/>
                </a:cubicBezTo>
                <a:cubicBezTo>
                  <a:pt x="5267905" y="312337"/>
                  <a:pt x="5262190" y="302298"/>
                  <a:pt x="5262190" y="290028"/>
                </a:cubicBezTo>
                <a:cubicBezTo>
                  <a:pt x="5262190" y="277758"/>
                  <a:pt x="5267905" y="267718"/>
                  <a:pt x="5274890" y="267718"/>
                </a:cubicBezTo>
                <a:close/>
                <a:moveTo>
                  <a:pt x="4494747" y="263178"/>
                </a:moveTo>
                <a:cubicBezTo>
                  <a:pt x="4539860" y="262467"/>
                  <a:pt x="4625501" y="279622"/>
                  <a:pt x="4635136" y="296547"/>
                </a:cubicBezTo>
                <a:cubicBezTo>
                  <a:pt x="4640224" y="305487"/>
                  <a:pt x="4633622" y="326627"/>
                  <a:pt x="4620465" y="343528"/>
                </a:cubicBezTo>
                <a:cubicBezTo>
                  <a:pt x="4599796" y="370076"/>
                  <a:pt x="4592150" y="368826"/>
                  <a:pt x="4564242" y="334332"/>
                </a:cubicBezTo>
                <a:cubicBezTo>
                  <a:pt x="4546477" y="312373"/>
                  <a:pt x="4516175" y="292605"/>
                  <a:pt x="4496905" y="290402"/>
                </a:cubicBezTo>
                <a:cubicBezTo>
                  <a:pt x="4477635" y="288199"/>
                  <a:pt x="4464384" y="279249"/>
                  <a:pt x="4467458" y="270513"/>
                </a:cubicBezTo>
                <a:cubicBezTo>
                  <a:pt x="4469174" y="265636"/>
                  <a:pt x="4479709" y="263414"/>
                  <a:pt x="4494747" y="263178"/>
                </a:cubicBezTo>
                <a:close/>
                <a:moveTo>
                  <a:pt x="5047103" y="263081"/>
                </a:moveTo>
                <a:cubicBezTo>
                  <a:pt x="5111834" y="261348"/>
                  <a:pt x="5177373" y="267445"/>
                  <a:pt x="5186177" y="282914"/>
                </a:cubicBezTo>
                <a:cubicBezTo>
                  <a:pt x="5194425" y="297406"/>
                  <a:pt x="5208610" y="304252"/>
                  <a:pt x="5217698" y="298125"/>
                </a:cubicBezTo>
                <a:cubicBezTo>
                  <a:pt x="5226786" y="291999"/>
                  <a:pt x="5237995" y="297710"/>
                  <a:pt x="5242606" y="310817"/>
                </a:cubicBezTo>
                <a:cubicBezTo>
                  <a:pt x="5248294" y="326985"/>
                  <a:pt x="5229311" y="331660"/>
                  <a:pt x="5183566" y="325352"/>
                </a:cubicBezTo>
                <a:cubicBezTo>
                  <a:pt x="5146482" y="320240"/>
                  <a:pt x="5101854" y="319001"/>
                  <a:pt x="5084391" y="322601"/>
                </a:cubicBezTo>
                <a:cubicBezTo>
                  <a:pt x="5066929" y="326200"/>
                  <a:pt x="5047406" y="326541"/>
                  <a:pt x="5041009" y="323359"/>
                </a:cubicBezTo>
                <a:cubicBezTo>
                  <a:pt x="5034611" y="320178"/>
                  <a:pt x="5012450" y="326103"/>
                  <a:pt x="4991762" y="336527"/>
                </a:cubicBezTo>
                <a:cubicBezTo>
                  <a:pt x="4952166" y="356474"/>
                  <a:pt x="4900276" y="326028"/>
                  <a:pt x="4912869" y="290234"/>
                </a:cubicBezTo>
                <a:cubicBezTo>
                  <a:pt x="4918447" y="274380"/>
                  <a:pt x="4982371" y="264815"/>
                  <a:pt x="5047103" y="263081"/>
                </a:cubicBezTo>
                <a:close/>
                <a:moveTo>
                  <a:pt x="6297889" y="256974"/>
                </a:moveTo>
                <a:cubicBezTo>
                  <a:pt x="6296700" y="253595"/>
                  <a:pt x="6301628" y="254219"/>
                  <a:pt x="6312366" y="257978"/>
                </a:cubicBezTo>
                <a:cubicBezTo>
                  <a:pt x="6327670" y="263336"/>
                  <a:pt x="6343676" y="277623"/>
                  <a:pt x="6347936" y="289728"/>
                </a:cubicBezTo>
                <a:cubicBezTo>
                  <a:pt x="6352194" y="301833"/>
                  <a:pt x="6339673" y="297451"/>
                  <a:pt x="6320110" y="279987"/>
                </a:cubicBezTo>
                <a:cubicBezTo>
                  <a:pt x="6306383" y="267735"/>
                  <a:pt x="6299078" y="260353"/>
                  <a:pt x="6297889" y="256974"/>
                </a:cubicBezTo>
                <a:close/>
                <a:moveTo>
                  <a:pt x="4414396" y="254724"/>
                </a:moveTo>
                <a:cubicBezTo>
                  <a:pt x="4417924" y="253261"/>
                  <a:pt x="4421768" y="254149"/>
                  <a:pt x="4425076" y="257740"/>
                </a:cubicBezTo>
                <a:cubicBezTo>
                  <a:pt x="4431692" y="264923"/>
                  <a:pt x="4433760" y="280310"/>
                  <a:pt x="4429670" y="291934"/>
                </a:cubicBezTo>
                <a:cubicBezTo>
                  <a:pt x="4425582" y="303557"/>
                  <a:pt x="4416822" y="307189"/>
                  <a:pt x="4410206" y="300006"/>
                </a:cubicBezTo>
                <a:cubicBezTo>
                  <a:pt x="4403590" y="292823"/>
                  <a:pt x="4401522" y="277436"/>
                  <a:pt x="4405612" y="265812"/>
                </a:cubicBezTo>
                <a:cubicBezTo>
                  <a:pt x="4407656" y="260001"/>
                  <a:pt x="4410868" y="256188"/>
                  <a:pt x="4414396" y="254724"/>
                </a:cubicBezTo>
                <a:close/>
                <a:moveTo>
                  <a:pt x="5388907" y="252619"/>
                </a:moveTo>
                <a:cubicBezTo>
                  <a:pt x="5414593" y="255232"/>
                  <a:pt x="5441596" y="267561"/>
                  <a:pt x="5431877" y="276590"/>
                </a:cubicBezTo>
                <a:cubicBezTo>
                  <a:pt x="5423922" y="283982"/>
                  <a:pt x="5415349" y="301498"/>
                  <a:pt x="5412827" y="315514"/>
                </a:cubicBezTo>
                <a:cubicBezTo>
                  <a:pt x="5401742" y="377118"/>
                  <a:pt x="5387923" y="378549"/>
                  <a:pt x="5371616" y="319785"/>
                </a:cubicBezTo>
                <a:cubicBezTo>
                  <a:pt x="5361968" y="285013"/>
                  <a:pt x="5359021" y="255286"/>
                  <a:pt x="5365067" y="253726"/>
                </a:cubicBezTo>
                <a:cubicBezTo>
                  <a:pt x="5371928" y="251956"/>
                  <a:pt x="5380344" y="251747"/>
                  <a:pt x="5388907" y="252619"/>
                </a:cubicBezTo>
                <a:close/>
                <a:moveTo>
                  <a:pt x="5580055" y="245883"/>
                </a:moveTo>
                <a:cubicBezTo>
                  <a:pt x="5612256" y="245007"/>
                  <a:pt x="5643191" y="251299"/>
                  <a:pt x="5643191" y="265564"/>
                </a:cubicBezTo>
                <a:cubicBezTo>
                  <a:pt x="5643191" y="276651"/>
                  <a:pt x="5610330" y="284791"/>
                  <a:pt x="5570166" y="283653"/>
                </a:cubicBezTo>
                <a:cubicBezTo>
                  <a:pt x="5530002" y="282515"/>
                  <a:pt x="5497998" y="284152"/>
                  <a:pt x="5499044" y="287291"/>
                </a:cubicBezTo>
                <a:cubicBezTo>
                  <a:pt x="5500091" y="290428"/>
                  <a:pt x="5504715" y="282290"/>
                  <a:pt x="5509319" y="269203"/>
                </a:cubicBezTo>
                <a:cubicBezTo>
                  <a:pt x="5514386" y="254800"/>
                  <a:pt x="5547854" y="246758"/>
                  <a:pt x="5580055" y="245883"/>
                </a:cubicBezTo>
                <a:close/>
                <a:moveTo>
                  <a:pt x="4119941" y="245408"/>
                </a:moveTo>
                <a:cubicBezTo>
                  <a:pt x="4126513" y="245408"/>
                  <a:pt x="4131891" y="255448"/>
                  <a:pt x="4131891" y="267718"/>
                </a:cubicBezTo>
                <a:cubicBezTo>
                  <a:pt x="4131891" y="279988"/>
                  <a:pt x="4122981" y="290027"/>
                  <a:pt x="4112091" y="290027"/>
                </a:cubicBezTo>
                <a:cubicBezTo>
                  <a:pt x="4101202" y="290027"/>
                  <a:pt x="4095824" y="279988"/>
                  <a:pt x="4100141" y="267718"/>
                </a:cubicBezTo>
                <a:cubicBezTo>
                  <a:pt x="4104458" y="255448"/>
                  <a:pt x="4113368" y="245408"/>
                  <a:pt x="4119941" y="245408"/>
                </a:cubicBezTo>
                <a:close/>
                <a:moveTo>
                  <a:pt x="6073908" y="235977"/>
                </a:moveTo>
                <a:cubicBezTo>
                  <a:pt x="6080640" y="233610"/>
                  <a:pt x="6088605" y="233433"/>
                  <a:pt x="6096177" y="236016"/>
                </a:cubicBezTo>
                <a:cubicBezTo>
                  <a:pt x="6177044" y="263601"/>
                  <a:pt x="6188323" y="312338"/>
                  <a:pt x="6113841" y="312338"/>
                </a:cubicBezTo>
                <a:cubicBezTo>
                  <a:pt x="6062491" y="312338"/>
                  <a:pt x="6042064" y="288758"/>
                  <a:pt x="6059037" y="249075"/>
                </a:cubicBezTo>
                <a:cubicBezTo>
                  <a:pt x="6061678" y="242900"/>
                  <a:pt x="6067177" y="238344"/>
                  <a:pt x="6073908" y="235977"/>
                </a:cubicBezTo>
                <a:close/>
                <a:moveTo>
                  <a:pt x="4700858" y="235963"/>
                </a:moveTo>
                <a:cubicBezTo>
                  <a:pt x="4706666" y="233605"/>
                  <a:pt x="4713367" y="233433"/>
                  <a:pt x="4719559" y="236016"/>
                </a:cubicBezTo>
                <a:cubicBezTo>
                  <a:pt x="4740626" y="244804"/>
                  <a:pt x="4740737" y="249001"/>
                  <a:pt x="4721273" y="301183"/>
                </a:cubicBezTo>
                <a:cubicBezTo>
                  <a:pt x="4709831" y="331860"/>
                  <a:pt x="4695412" y="356957"/>
                  <a:pt x="4689230" y="356957"/>
                </a:cubicBezTo>
                <a:cubicBezTo>
                  <a:pt x="4675544" y="356957"/>
                  <a:pt x="4674322" y="280068"/>
                  <a:pt x="4687516" y="249029"/>
                </a:cubicBezTo>
                <a:cubicBezTo>
                  <a:pt x="4690136" y="242867"/>
                  <a:pt x="4695050" y="238322"/>
                  <a:pt x="4700858" y="235963"/>
                </a:cubicBezTo>
                <a:close/>
                <a:moveTo>
                  <a:pt x="4244470" y="219851"/>
                </a:moveTo>
                <a:cubicBezTo>
                  <a:pt x="4250820" y="219776"/>
                  <a:pt x="4256044" y="220674"/>
                  <a:pt x="4258891" y="222839"/>
                </a:cubicBezTo>
                <a:cubicBezTo>
                  <a:pt x="4262383" y="225493"/>
                  <a:pt x="4249428" y="240464"/>
                  <a:pt x="4230101" y="256107"/>
                </a:cubicBezTo>
                <a:cubicBezTo>
                  <a:pt x="4198337" y="281815"/>
                  <a:pt x="4172599" y="270573"/>
                  <a:pt x="4190645" y="238872"/>
                </a:cubicBezTo>
                <a:cubicBezTo>
                  <a:pt x="4196232" y="229059"/>
                  <a:pt x="4225420" y="220077"/>
                  <a:pt x="4244470" y="219851"/>
                </a:cubicBezTo>
                <a:close/>
                <a:moveTo>
                  <a:pt x="6265490" y="200789"/>
                </a:moveTo>
                <a:cubicBezTo>
                  <a:pt x="6272475" y="200789"/>
                  <a:pt x="6278190" y="210829"/>
                  <a:pt x="6278190" y="223099"/>
                </a:cubicBezTo>
                <a:cubicBezTo>
                  <a:pt x="6278190" y="235369"/>
                  <a:pt x="6272475" y="245408"/>
                  <a:pt x="6265490" y="245408"/>
                </a:cubicBezTo>
                <a:cubicBezTo>
                  <a:pt x="6258505" y="245408"/>
                  <a:pt x="6252790" y="235369"/>
                  <a:pt x="6252790" y="223099"/>
                </a:cubicBezTo>
                <a:cubicBezTo>
                  <a:pt x="6252790" y="210829"/>
                  <a:pt x="6258505" y="200789"/>
                  <a:pt x="6265490" y="200789"/>
                </a:cubicBezTo>
                <a:close/>
                <a:moveTo>
                  <a:pt x="5960690" y="200789"/>
                </a:moveTo>
                <a:cubicBezTo>
                  <a:pt x="5967675" y="200789"/>
                  <a:pt x="5973390" y="210829"/>
                  <a:pt x="5973390" y="223099"/>
                </a:cubicBezTo>
                <a:cubicBezTo>
                  <a:pt x="5973390" y="235369"/>
                  <a:pt x="5967675" y="245408"/>
                  <a:pt x="5960690" y="245408"/>
                </a:cubicBezTo>
                <a:cubicBezTo>
                  <a:pt x="5953705" y="245408"/>
                  <a:pt x="5947990" y="235369"/>
                  <a:pt x="5947990" y="223099"/>
                </a:cubicBezTo>
                <a:cubicBezTo>
                  <a:pt x="5947990" y="210829"/>
                  <a:pt x="5953705" y="200789"/>
                  <a:pt x="5960690" y="200789"/>
                </a:cubicBezTo>
                <a:close/>
                <a:moveTo>
                  <a:pt x="3681066" y="182616"/>
                </a:moveTo>
                <a:cubicBezTo>
                  <a:pt x="3703190" y="178918"/>
                  <a:pt x="3730543" y="184402"/>
                  <a:pt x="3752773" y="200796"/>
                </a:cubicBezTo>
                <a:cubicBezTo>
                  <a:pt x="3769200" y="212912"/>
                  <a:pt x="3793050" y="227905"/>
                  <a:pt x="3805773" y="234116"/>
                </a:cubicBezTo>
                <a:cubicBezTo>
                  <a:pt x="3826783" y="244372"/>
                  <a:pt x="3827078" y="248618"/>
                  <a:pt x="3808987" y="280398"/>
                </a:cubicBezTo>
                <a:cubicBezTo>
                  <a:pt x="3796290" y="302702"/>
                  <a:pt x="3779271" y="309926"/>
                  <a:pt x="3762045" y="300320"/>
                </a:cubicBezTo>
                <a:cubicBezTo>
                  <a:pt x="3745960" y="291353"/>
                  <a:pt x="3731174" y="296183"/>
                  <a:pt x="3725520" y="312254"/>
                </a:cubicBezTo>
                <a:cubicBezTo>
                  <a:pt x="3718302" y="332772"/>
                  <a:pt x="3709534" y="333156"/>
                  <a:pt x="3689006" y="313856"/>
                </a:cubicBezTo>
                <a:cubicBezTo>
                  <a:pt x="3657234" y="283985"/>
                  <a:pt x="3611191" y="316552"/>
                  <a:pt x="3611191" y="368898"/>
                </a:cubicBezTo>
                <a:cubicBezTo>
                  <a:pt x="3611191" y="406143"/>
                  <a:pt x="3631188" y="412674"/>
                  <a:pt x="3642941" y="379267"/>
                </a:cubicBezTo>
                <a:cubicBezTo>
                  <a:pt x="3647258" y="366997"/>
                  <a:pt x="3664740" y="356958"/>
                  <a:pt x="3681791" y="356958"/>
                </a:cubicBezTo>
                <a:cubicBezTo>
                  <a:pt x="3704324" y="356958"/>
                  <a:pt x="3712791" y="369144"/>
                  <a:pt x="3712791" y="401577"/>
                </a:cubicBezTo>
                <a:cubicBezTo>
                  <a:pt x="3712791" y="427116"/>
                  <a:pt x="3721258" y="446197"/>
                  <a:pt x="3732591" y="446197"/>
                </a:cubicBezTo>
                <a:cubicBezTo>
                  <a:pt x="3743480" y="446197"/>
                  <a:pt x="3748858" y="456236"/>
                  <a:pt x="3744541" y="468507"/>
                </a:cubicBezTo>
                <a:cubicBezTo>
                  <a:pt x="3739794" y="482000"/>
                  <a:pt x="3757359" y="490817"/>
                  <a:pt x="3788991" y="490817"/>
                </a:cubicBezTo>
                <a:cubicBezTo>
                  <a:pt x="3817756" y="490817"/>
                  <a:pt x="3838090" y="481721"/>
                  <a:pt x="3834178" y="470601"/>
                </a:cubicBezTo>
                <a:cubicBezTo>
                  <a:pt x="3830266" y="459483"/>
                  <a:pt x="3815711" y="455602"/>
                  <a:pt x="3801833" y="461977"/>
                </a:cubicBezTo>
                <a:cubicBezTo>
                  <a:pt x="3785651" y="469411"/>
                  <a:pt x="3773704" y="460312"/>
                  <a:pt x="3768526" y="436611"/>
                </a:cubicBezTo>
                <a:cubicBezTo>
                  <a:pt x="3757940" y="388147"/>
                  <a:pt x="3771242" y="366444"/>
                  <a:pt x="3792520" y="397465"/>
                </a:cubicBezTo>
                <a:cubicBezTo>
                  <a:pt x="3803663" y="413709"/>
                  <a:pt x="3815586" y="414687"/>
                  <a:pt x="3827752" y="400353"/>
                </a:cubicBezTo>
                <a:cubicBezTo>
                  <a:pt x="3840319" y="385548"/>
                  <a:pt x="3853692" y="388585"/>
                  <a:pt x="3869993" y="409948"/>
                </a:cubicBezTo>
                <a:cubicBezTo>
                  <a:pt x="3895428" y="443283"/>
                  <a:pt x="3888432" y="490817"/>
                  <a:pt x="3858091" y="490817"/>
                </a:cubicBezTo>
                <a:cubicBezTo>
                  <a:pt x="3848026" y="490817"/>
                  <a:pt x="3839791" y="500944"/>
                  <a:pt x="3839791" y="513321"/>
                </a:cubicBezTo>
                <a:cubicBezTo>
                  <a:pt x="3839791" y="528150"/>
                  <a:pt x="3860368" y="527408"/>
                  <a:pt x="3900116" y="511150"/>
                </a:cubicBezTo>
                <a:cubicBezTo>
                  <a:pt x="3933295" y="497578"/>
                  <a:pt x="4034736" y="483122"/>
                  <a:pt x="4125541" y="479026"/>
                </a:cubicBezTo>
                <a:cubicBezTo>
                  <a:pt x="4286015" y="471785"/>
                  <a:pt x="4395380" y="461968"/>
                  <a:pt x="4438989" y="450893"/>
                </a:cubicBezTo>
                <a:cubicBezTo>
                  <a:pt x="4450730" y="447910"/>
                  <a:pt x="4463288" y="453860"/>
                  <a:pt x="4466896" y="464115"/>
                </a:cubicBezTo>
                <a:cubicBezTo>
                  <a:pt x="4470504" y="474369"/>
                  <a:pt x="4520904" y="475969"/>
                  <a:pt x="4578898" y="467669"/>
                </a:cubicBezTo>
                <a:cubicBezTo>
                  <a:pt x="4678899" y="453359"/>
                  <a:pt x="5017972" y="422705"/>
                  <a:pt x="5106616" y="419963"/>
                </a:cubicBezTo>
                <a:cubicBezTo>
                  <a:pt x="5129317" y="419260"/>
                  <a:pt x="5147891" y="429895"/>
                  <a:pt x="5147891" y="443595"/>
                </a:cubicBezTo>
                <a:cubicBezTo>
                  <a:pt x="5147891" y="476350"/>
                  <a:pt x="5214875" y="475772"/>
                  <a:pt x="5233613" y="442856"/>
                </a:cubicBezTo>
                <a:cubicBezTo>
                  <a:pt x="5241726" y="428604"/>
                  <a:pt x="5304999" y="412402"/>
                  <a:pt x="5375993" y="406398"/>
                </a:cubicBezTo>
                <a:cubicBezTo>
                  <a:pt x="5482117" y="397419"/>
                  <a:pt x="5501332" y="390424"/>
                  <a:pt x="5489376" y="365117"/>
                </a:cubicBezTo>
                <a:cubicBezTo>
                  <a:pt x="5477851" y="340724"/>
                  <a:pt x="5481416" y="334648"/>
                  <a:pt x="5507247" y="334648"/>
                </a:cubicBezTo>
                <a:cubicBezTo>
                  <a:pt x="5524994" y="334648"/>
                  <a:pt x="5549565" y="341423"/>
                  <a:pt x="5561849" y="349704"/>
                </a:cubicBezTo>
                <a:cubicBezTo>
                  <a:pt x="5580223" y="362091"/>
                  <a:pt x="5578718" y="365769"/>
                  <a:pt x="5553362" y="370445"/>
                </a:cubicBezTo>
                <a:cubicBezTo>
                  <a:pt x="5530734" y="374619"/>
                  <a:pt x="5535001" y="379513"/>
                  <a:pt x="5569416" y="388854"/>
                </a:cubicBezTo>
                <a:cubicBezTo>
                  <a:pt x="5595861" y="396031"/>
                  <a:pt x="5619796" y="391619"/>
                  <a:pt x="5624330" y="378730"/>
                </a:cubicBezTo>
                <a:cubicBezTo>
                  <a:pt x="5629069" y="365261"/>
                  <a:pt x="5695847" y="355456"/>
                  <a:pt x="5787005" y="354841"/>
                </a:cubicBezTo>
                <a:cubicBezTo>
                  <a:pt x="6003996" y="353379"/>
                  <a:pt x="5999161" y="352443"/>
                  <a:pt x="5960691" y="388516"/>
                </a:cubicBezTo>
                <a:cubicBezTo>
                  <a:pt x="5909793" y="436245"/>
                  <a:pt x="5737003" y="468345"/>
                  <a:pt x="5516191" y="471091"/>
                </a:cubicBezTo>
                <a:cubicBezTo>
                  <a:pt x="5385183" y="472721"/>
                  <a:pt x="5274891" y="515268"/>
                  <a:pt x="5274891" y="564179"/>
                </a:cubicBezTo>
                <a:cubicBezTo>
                  <a:pt x="5274891" y="575771"/>
                  <a:pt x="5287750" y="571996"/>
                  <a:pt x="5303466" y="555789"/>
                </a:cubicBezTo>
                <a:cubicBezTo>
                  <a:pt x="5324155" y="534454"/>
                  <a:pt x="5386370" y="527043"/>
                  <a:pt x="5528891" y="528935"/>
                </a:cubicBezTo>
                <a:cubicBezTo>
                  <a:pt x="5934061" y="534317"/>
                  <a:pt x="6049191" y="544789"/>
                  <a:pt x="6055931" y="576866"/>
                </a:cubicBezTo>
                <a:cubicBezTo>
                  <a:pt x="6060997" y="600980"/>
                  <a:pt x="6065521" y="601505"/>
                  <a:pt x="6078166" y="579445"/>
                </a:cubicBezTo>
                <a:cubicBezTo>
                  <a:pt x="6096398" y="547635"/>
                  <a:pt x="6210200" y="549240"/>
                  <a:pt x="6221537" y="581467"/>
                </a:cubicBezTo>
                <a:cubicBezTo>
                  <a:pt x="6237750" y="627550"/>
                  <a:pt x="6189071" y="673612"/>
                  <a:pt x="6128653" y="669359"/>
                </a:cubicBezTo>
                <a:cubicBezTo>
                  <a:pt x="6038201" y="662992"/>
                  <a:pt x="5985415" y="684865"/>
                  <a:pt x="5994198" y="725070"/>
                </a:cubicBezTo>
                <a:cubicBezTo>
                  <a:pt x="5998694" y="745651"/>
                  <a:pt x="5994174" y="758535"/>
                  <a:pt x="5982459" y="758535"/>
                </a:cubicBezTo>
                <a:cubicBezTo>
                  <a:pt x="5971981" y="758535"/>
                  <a:pt x="5960152" y="773440"/>
                  <a:pt x="5956173" y="791659"/>
                </a:cubicBezTo>
                <a:cubicBezTo>
                  <a:pt x="5944747" y="843964"/>
                  <a:pt x="5994597" y="875472"/>
                  <a:pt x="6079927" y="869877"/>
                </a:cubicBezTo>
                <a:cubicBezTo>
                  <a:pt x="6122615" y="867078"/>
                  <a:pt x="6157541" y="866282"/>
                  <a:pt x="6157541" y="868109"/>
                </a:cubicBezTo>
                <a:cubicBezTo>
                  <a:pt x="6157541" y="869938"/>
                  <a:pt x="6209325" y="879403"/>
                  <a:pt x="6272615" y="889146"/>
                </a:cubicBezTo>
                <a:cubicBezTo>
                  <a:pt x="6335906" y="898886"/>
                  <a:pt x="6393996" y="913706"/>
                  <a:pt x="6401705" y="922075"/>
                </a:cubicBezTo>
                <a:cubicBezTo>
                  <a:pt x="6409954" y="931030"/>
                  <a:pt x="6415452" y="921168"/>
                  <a:pt x="6415068" y="898110"/>
                </a:cubicBezTo>
                <a:cubicBezTo>
                  <a:pt x="6414526" y="865685"/>
                  <a:pt x="6417387" y="863946"/>
                  <a:pt x="6431659" y="888030"/>
                </a:cubicBezTo>
                <a:cubicBezTo>
                  <a:pt x="6446102" y="912401"/>
                  <a:pt x="6444837" y="919022"/>
                  <a:pt x="6423874" y="928769"/>
                </a:cubicBezTo>
                <a:cubicBezTo>
                  <a:pt x="6400247" y="939756"/>
                  <a:pt x="6400119" y="941690"/>
                  <a:pt x="6421596" y="963192"/>
                </a:cubicBezTo>
                <a:cubicBezTo>
                  <a:pt x="6439432" y="981048"/>
                  <a:pt x="6441155" y="992737"/>
                  <a:pt x="6429566" y="1017267"/>
                </a:cubicBezTo>
                <a:cubicBezTo>
                  <a:pt x="6417711" y="1042360"/>
                  <a:pt x="6419854" y="1048563"/>
                  <a:pt x="6440377" y="1048563"/>
                </a:cubicBezTo>
                <a:cubicBezTo>
                  <a:pt x="6454455" y="1048563"/>
                  <a:pt x="6468861" y="1035344"/>
                  <a:pt x="6472390" y="1019189"/>
                </a:cubicBezTo>
                <a:cubicBezTo>
                  <a:pt x="6479480" y="986731"/>
                  <a:pt x="6609379" y="966854"/>
                  <a:pt x="6616722" y="997104"/>
                </a:cubicBezTo>
                <a:cubicBezTo>
                  <a:pt x="6619125" y="1007000"/>
                  <a:pt x="6626719" y="1000038"/>
                  <a:pt x="6633596" y="981633"/>
                </a:cubicBezTo>
                <a:cubicBezTo>
                  <a:pt x="6644426" y="952655"/>
                  <a:pt x="6646979" y="953402"/>
                  <a:pt x="6652646" y="987211"/>
                </a:cubicBezTo>
                <a:cubicBezTo>
                  <a:pt x="6656664" y="1011179"/>
                  <a:pt x="6671693" y="1026253"/>
                  <a:pt x="6691572" y="1026253"/>
                </a:cubicBezTo>
                <a:cubicBezTo>
                  <a:pt x="6709381" y="1026253"/>
                  <a:pt x="6741646" y="1042326"/>
                  <a:pt x="6763271" y="1061970"/>
                </a:cubicBezTo>
                <a:cubicBezTo>
                  <a:pt x="6817799" y="1111505"/>
                  <a:pt x="6788468" y="1136493"/>
                  <a:pt x="6706513" y="1110326"/>
                </a:cubicBezTo>
                <a:cubicBezTo>
                  <a:pt x="6670627" y="1098867"/>
                  <a:pt x="6612437" y="1091844"/>
                  <a:pt x="6577203" y="1094716"/>
                </a:cubicBezTo>
                <a:cubicBezTo>
                  <a:pt x="6541969" y="1097590"/>
                  <a:pt x="6495996" y="1097915"/>
                  <a:pt x="6475041" y="1095440"/>
                </a:cubicBezTo>
                <a:cubicBezTo>
                  <a:pt x="6464564" y="1094201"/>
                  <a:pt x="6452181" y="1096887"/>
                  <a:pt x="6440672" y="1102211"/>
                </a:cubicBezTo>
                <a:lnTo>
                  <a:pt x="6429456" y="1110914"/>
                </a:lnTo>
                <a:lnTo>
                  <a:pt x="6462608" y="1120583"/>
                </a:lnTo>
                <a:cubicBezTo>
                  <a:pt x="6476448" y="1125888"/>
                  <a:pt x="6489901" y="1132429"/>
                  <a:pt x="6500441" y="1139719"/>
                </a:cubicBezTo>
                <a:lnTo>
                  <a:pt x="6504884" y="1150054"/>
                </a:lnTo>
                <a:lnTo>
                  <a:pt x="6509139" y="1151959"/>
                </a:lnTo>
                <a:cubicBezTo>
                  <a:pt x="6525310" y="1159747"/>
                  <a:pt x="6569973" y="1170072"/>
                  <a:pt x="6608391" y="1174907"/>
                </a:cubicBezTo>
                <a:cubicBezTo>
                  <a:pt x="6795969" y="1198508"/>
                  <a:pt x="6824291" y="1208450"/>
                  <a:pt x="6824291" y="1250692"/>
                </a:cubicBezTo>
                <a:cubicBezTo>
                  <a:pt x="6824291" y="1264195"/>
                  <a:pt x="6808672" y="1270017"/>
                  <a:pt x="6787883" y="1264260"/>
                </a:cubicBezTo>
                <a:cubicBezTo>
                  <a:pt x="6767859" y="1258716"/>
                  <a:pt x="6725570" y="1264594"/>
                  <a:pt x="6693908" y="1277323"/>
                </a:cubicBezTo>
                <a:cubicBezTo>
                  <a:pt x="6662246" y="1290050"/>
                  <a:pt x="6625780" y="1293344"/>
                  <a:pt x="6612872" y="1284643"/>
                </a:cubicBezTo>
                <a:cubicBezTo>
                  <a:pt x="6599964" y="1275942"/>
                  <a:pt x="6546564" y="1264715"/>
                  <a:pt x="6494204" y="1259695"/>
                </a:cubicBezTo>
                <a:cubicBezTo>
                  <a:pt x="6429251" y="1253465"/>
                  <a:pt x="6394602" y="1239986"/>
                  <a:pt x="6385146" y="1217271"/>
                </a:cubicBezTo>
                <a:cubicBezTo>
                  <a:pt x="6376186" y="1195743"/>
                  <a:pt x="6366930" y="1191629"/>
                  <a:pt x="6358959" y="1205631"/>
                </a:cubicBezTo>
                <a:cubicBezTo>
                  <a:pt x="6352179" y="1217541"/>
                  <a:pt x="6315516" y="1226439"/>
                  <a:pt x="6277486" y="1225402"/>
                </a:cubicBezTo>
                <a:cubicBezTo>
                  <a:pt x="6176668" y="1222657"/>
                  <a:pt x="6094761" y="1247558"/>
                  <a:pt x="6089212" y="1282640"/>
                </a:cubicBezTo>
                <a:cubicBezTo>
                  <a:pt x="6085864" y="1303803"/>
                  <a:pt x="6097552" y="1313953"/>
                  <a:pt x="6127312" y="1315724"/>
                </a:cubicBezTo>
                <a:cubicBezTo>
                  <a:pt x="6150923" y="1317129"/>
                  <a:pt x="6184529" y="1323148"/>
                  <a:pt x="6201991" y="1329099"/>
                </a:cubicBezTo>
                <a:cubicBezTo>
                  <a:pt x="6219454" y="1335051"/>
                  <a:pt x="6264127" y="1347643"/>
                  <a:pt x="6301265" y="1357083"/>
                </a:cubicBezTo>
                <a:cubicBezTo>
                  <a:pt x="6338403" y="1366524"/>
                  <a:pt x="6371177" y="1383794"/>
                  <a:pt x="6374095" y="1395461"/>
                </a:cubicBezTo>
                <a:cubicBezTo>
                  <a:pt x="6377014" y="1407129"/>
                  <a:pt x="6382347" y="1408057"/>
                  <a:pt x="6385946" y="1397524"/>
                </a:cubicBezTo>
                <a:cubicBezTo>
                  <a:pt x="6389546" y="1386991"/>
                  <a:pt x="6408101" y="1385255"/>
                  <a:pt x="6427180" y="1393668"/>
                </a:cubicBezTo>
                <a:cubicBezTo>
                  <a:pt x="6446257" y="1402079"/>
                  <a:pt x="6464832" y="1405677"/>
                  <a:pt x="6468455" y="1401662"/>
                </a:cubicBezTo>
                <a:cubicBezTo>
                  <a:pt x="6472077" y="1397648"/>
                  <a:pt x="6479328" y="1404405"/>
                  <a:pt x="6484566" y="1416675"/>
                </a:cubicBezTo>
                <a:cubicBezTo>
                  <a:pt x="6490768" y="1431201"/>
                  <a:pt x="6500496" y="1431428"/>
                  <a:pt x="6512450" y="1417322"/>
                </a:cubicBezTo>
                <a:cubicBezTo>
                  <a:pt x="6535048" y="1390657"/>
                  <a:pt x="6547099" y="1407765"/>
                  <a:pt x="6533316" y="1446943"/>
                </a:cubicBezTo>
                <a:cubicBezTo>
                  <a:pt x="6525374" y="1469518"/>
                  <a:pt x="6479938" y="1473333"/>
                  <a:pt x="6327631" y="1464221"/>
                </a:cubicBezTo>
                <a:cubicBezTo>
                  <a:pt x="6220112" y="1457788"/>
                  <a:pt x="6112138" y="1447839"/>
                  <a:pt x="6087691" y="1442108"/>
                </a:cubicBezTo>
                <a:cubicBezTo>
                  <a:pt x="6063244" y="1436378"/>
                  <a:pt x="6000746" y="1442460"/>
                  <a:pt x="5948808" y="1455622"/>
                </a:cubicBezTo>
                <a:cubicBezTo>
                  <a:pt x="5819759" y="1488328"/>
                  <a:pt x="5868182" y="1518726"/>
                  <a:pt x="6048721" y="1518339"/>
                </a:cubicBezTo>
                <a:cubicBezTo>
                  <a:pt x="6122542" y="1518181"/>
                  <a:pt x="6222946" y="1532256"/>
                  <a:pt x="6271841" y="1549617"/>
                </a:cubicBezTo>
                <a:cubicBezTo>
                  <a:pt x="6320736" y="1566978"/>
                  <a:pt x="6454326" y="1592041"/>
                  <a:pt x="6568708" y="1605313"/>
                </a:cubicBezTo>
                <a:cubicBezTo>
                  <a:pt x="6845616" y="1637441"/>
                  <a:pt x="6868242" y="1660490"/>
                  <a:pt x="6646001" y="1684052"/>
                </a:cubicBezTo>
                <a:cubicBezTo>
                  <a:pt x="6586360" y="1690375"/>
                  <a:pt x="6512064" y="1710880"/>
                  <a:pt x="6480901" y="1729619"/>
                </a:cubicBezTo>
                <a:cubicBezTo>
                  <a:pt x="6449738" y="1748357"/>
                  <a:pt x="6401756" y="1766465"/>
                  <a:pt x="6374273" y="1769857"/>
                </a:cubicBezTo>
                <a:cubicBezTo>
                  <a:pt x="6346790" y="1773248"/>
                  <a:pt x="6321809" y="1789170"/>
                  <a:pt x="6318760" y="1805241"/>
                </a:cubicBezTo>
                <a:cubicBezTo>
                  <a:pt x="6314715" y="1826556"/>
                  <a:pt x="6308533" y="1823217"/>
                  <a:pt x="6295898" y="1792889"/>
                </a:cubicBezTo>
                <a:cubicBezTo>
                  <a:pt x="6280530" y="1756001"/>
                  <a:pt x="6279273" y="1755718"/>
                  <a:pt x="6284736" y="1790365"/>
                </a:cubicBezTo>
                <a:cubicBezTo>
                  <a:pt x="6289911" y="1823192"/>
                  <a:pt x="6284320" y="1827673"/>
                  <a:pt x="6249616" y="1818518"/>
                </a:cubicBezTo>
                <a:cubicBezTo>
                  <a:pt x="6226915" y="1812527"/>
                  <a:pt x="6176909" y="1822546"/>
                  <a:pt x="6138491" y="1840778"/>
                </a:cubicBezTo>
                <a:cubicBezTo>
                  <a:pt x="6076539" y="1870182"/>
                  <a:pt x="6067389" y="1870152"/>
                  <a:pt x="6057567" y="1840515"/>
                </a:cubicBezTo>
                <a:cubicBezTo>
                  <a:pt x="6043301" y="1797465"/>
                  <a:pt x="6018937" y="1797920"/>
                  <a:pt x="5998292" y="1841618"/>
                </a:cubicBezTo>
                <a:cubicBezTo>
                  <a:pt x="5983679" y="1872550"/>
                  <a:pt x="5980216" y="1871970"/>
                  <a:pt x="5964987" y="1836040"/>
                </a:cubicBezTo>
                <a:cubicBezTo>
                  <a:pt x="5949298" y="1799027"/>
                  <a:pt x="5947900" y="1800503"/>
                  <a:pt x="5946817" y="1855232"/>
                </a:cubicBezTo>
                <a:cubicBezTo>
                  <a:pt x="5945569" y="1918220"/>
                  <a:pt x="5909414" y="1953504"/>
                  <a:pt x="5886808" y="1913793"/>
                </a:cubicBezTo>
                <a:cubicBezTo>
                  <a:pt x="5878574" y="1899328"/>
                  <a:pt x="5854021" y="1899381"/>
                  <a:pt x="5815148" y="1913946"/>
                </a:cubicBezTo>
                <a:cubicBezTo>
                  <a:pt x="5754257" y="1936760"/>
                  <a:pt x="5706691" y="1928082"/>
                  <a:pt x="5706691" y="1894160"/>
                </a:cubicBezTo>
                <a:cubicBezTo>
                  <a:pt x="5706691" y="1868109"/>
                  <a:pt x="5758522" y="1825066"/>
                  <a:pt x="5786066" y="1828244"/>
                </a:cubicBezTo>
                <a:cubicBezTo>
                  <a:pt x="5798290" y="1829653"/>
                  <a:pt x="5808291" y="1820453"/>
                  <a:pt x="5808291" y="1807798"/>
                </a:cubicBezTo>
                <a:cubicBezTo>
                  <a:pt x="5808291" y="1780078"/>
                  <a:pt x="5772311" y="1756630"/>
                  <a:pt x="5741622" y="1764349"/>
                </a:cubicBezTo>
                <a:cubicBezTo>
                  <a:pt x="5729402" y="1767421"/>
                  <a:pt x="5715590" y="1763238"/>
                  <a:pt x="5710931" y="1755052"/>
                </a:cubicBezTo>
                <a:cubicBezTo>
                  <a:pt x="5706270" y="1746866"/>
                  <a:pt x="5734505" y="1740168"/>
                  <a:pt x="5773675" y="1740168"/>
                </a:cubicBezTo>
                <a:cubicBezTo>
                  <a:pt x="5812844" y="1740168"/>
                  <a:pt x="5848801" y="1729057"/>
                  <a:pt x="5853579" y="1715476"/>
                </a:cubicBezTo>
                <a:cubicBezTo>
                  <a:pt x="5859529" y="1698564"/>
                  <a:pt x="5864852" y="1698136"/>
                  <a:pt x="5870474" y="1714113"/>
                </a:cubicBezTo>
                <a:cubicBezTo>
                  <a:pt x="5874988" y="1726944"/>
                  <a:pt x="5951709" y="1744570"/>
                  <a:pt x="6040966" y="1753281"/>
                </a:cubicBezTo>
                <a:cubicBezTo>
                  <a:pt x="6194810" y="1768298"/>
                  <a:pt x="6202724" y="1767013"/>
                  <a:pt x="6193096" y="1728607"/>
                </a:cubicBezTo>
                <a:cubicBezTo>
                  <a:pt x="6184033" y="1692453"/>
                  <a:pt x="6188803" y="1688878"/>
                  <a:pt x="6237429" y="1695381"/>
                </a:cubicBezTo>
                <a:cubicBezTo>
                  <a:pt x="6267451" y="1699397"/>
                  <a:pt x="6298531" y="1691051"/>
                  <a:pt x="6306644" y="1676799"/>
                </a:cubicBezTo>
                <a:cubicBezTo>
                  <a:pt x="6323608" y="1646999"/>
                  <a:pt x="6255349" y="1622056"/>
                  <a:pt x="6138491" y="1615350"/>
                </a:cubicBezTo>
                <a:cubicBezTo>
                  <a:pt x="6100073" y="1613146"/>
                  <a:pt x="5991488" y="1604396"/>
                  <a:pt x="5897191" y="1595906"/>
                </a:cubicBezTo>
                <a:cubicBezTo>
                  <a:pt x="5634900" y="1572287"/>
                  <a:pt x="5017208" y="1592254"/>
                  <a:pt x="5011080" y="1624547"/>
                </a:cubicBezTo>
                <a:cubicBezTo>
                  <a:pt x="5008327" y="1639057"/>
                  <a:pt x="5000224" y="1650928"/>
                  <a:pt x="4993074" y="1650928"/>
                </a:cubicBezTo>
                <a:cubicBezTo>
                  <a:pt x="4985924" y="1650928"/>
                  <a:pt x="4983427" y="1635579"/>
                  <a:pt x="4987525" y="1616817"/>
                </a:cubicBezTo>
                <a:cubicBezTo>
                  <a:pt x="4993898" y="1587642"/>
                  <a:pt x="4979214" y="1583352"/>
                  <a:pt x="4886051" y="1587171"/>
                </a:cubicBezTo>
                <a:cubicBezTo>
                  <a:pt x="4810801" y="1590256"/>
                  <a:pt x="4775183" y="1600529"/>
                  <a:pt x="4770843" y="1620399"/>
                </a:cubicBezTo>
                <a:cubicBezTo>
                  <a:pt x="4766278" y="1641295"/>
                  <a:pt x="4731795" y="1648539"/>
                  <a:pt x="4644755" y="1646888"/>
                </a:cubicBezTo>
                <a:cubicBezTo>
                  <a:pt x="4578863" y="1645637"/>
                  <a:pt x="4521059" y="1651454"/>
                  <a:pt x="4516301" y="1659812"/>
                </a:cubicBezTo>
                <a:cubicBezTo>
                  <a:pt x="4511543" y="1668170"/>
                  <a:pt x="4515973" y="1675171"/>
                  <a:pt x="4526146" y="1675369"/>
                </a:cubicBezTo>
                <a:cubicBezTo>
                  <a:pt x="4536318" y="1675569"/>
                  <a:pt x="4560357" y="1712678"/>
                  <a:pt x="4579566" y="1757833"/>
                </a:cubicBezTo>
                <a:cubicBezTo>
                  <a:pt x="4598775" y="1802988"/>
                  <a:pt x="4614491" y="1826769"/>
                  <a:pt x="4614491" y="1810679"/>
                </a:cubicBezTo>
                <a:cubicBezTo>
                  <a:pt x="4614491" y="1792076"/>
                  <a:pt x="4627210" y="1783769"/>
                  <a:pt x="4649424" y="1787862"/>
                </a:cubicBezTo>
                <a:cubicBezTo>
                  <a:pt x="4668637" y="1791401"/>
                  <a:pt x="4691592" y="1786442"/>
                  <a:pt x="4700437" y="1776840"/>
                </a:cubicBezTo>
                <a:cubicBezTo>
                  <a:pt x="4723294" y="1752024"/>
                  <a:pt x="4755765" y="1743730"/>
                  <a:pt x="4790671" y="1753793"/>
                </a:cubicBezTo>
                <a:cubicBezTo>
                  <a:pt x="4816219" y="1761157"/>
                  <a:pt x="4818397" y="1757389"/>
                  <a:pt x="4804991" y="1729013"/>
                </a:cubicBezTo>
                <a:cubicBezTo>
                  <a:pt x="4792122" y="1701772"/>
                  <a:pt x="4792757" y="1695548"/>
                  <a:pt x="4808409" y="1695548"/>
                </a:cubicBezTo>
                <a:cubicBezTo>
                  <a:pt x="4818985" y="1695548"/>
                  <a:pt x="4831319" y="1721319"/>
                  <a:pt x="4835819" y="1752814"/>
                </a:cubicBezTo>
                <a:cubicBezTo>
                  <a:pt x="4842149" y="1797119"/>
                  <a:pt x="4850804" y="1808515"/>
                  <a:pt x="4874057" y="1803162"/>
                </a:cubicBezTo>
                <a:cubicBezTo>
                  <a:pt x="4890588" y="1799357"/>
                  <a:pt x="4915587" y="1814484"/>
                  <a:pt x="4929611" y="1836778"/>
                </a:cubicBezTo>
                <a:cubicBezTo>
                  <a:pt x="4954575" y="1876465"/>
                  <a:pt x="4955331" y="1875778"/>
                  <a:pt x="4965775" y="1803890"/>
                </a:cubicBezTo>
                <a:lnTo>
                  <a:pt x="4976441" y="1730467"/>
                </a:lnTo>
                <a:lnTo>
                  <a:pt x="5041823" y="1748018"/>
                </a:lnTo>
                <a:cubicBezTo>
                  <a:pt x="5079550" y="1758146"/>
                  <a:pt x="5110238" y="1756948"/>
                  <a:pt x="5114376" y="1745187"/>
                </a:cubicBezTo>
                <a:cubicBezTo>
                  <a:pt x="5124873" y="1715349"/>
                  <a:pt x="5278882" y="1727734"/>
                  <a:pt x="5284794" y="1758891"/>
                </a:cubicBezTo>
                <a:cubicBezTo>
                  <a:pt x="5287496" y="1773134"/>
                  <a:pt x="5277981" y="1784788"/>
                  <a:pt x="5263648" y="1784788"/>
                </a:cubicBezTo>
                <a:cubicBezTo>
                  <a:pt x="5245154" y="1784788"/>
                  <a:pt x="5239816" y="1794985"/>
                  <a:pt x="5245261" y="1819912"/>
                </a:cubicBezTo>
                <a:cubicBezTo>
                  <a:pt x="5250541" y="1844083"/>
                  <a:pt x="5262298" y="1850907"/>
                  <a:pt x="5282962" y="1841797"/>
                </a:cubicBezTo>
                <a:cubicBezTo>
                  <a:pt x="5299478" y="1834516"/>
                  <a:pt x="5312991" y="1837049"/>
                  <a:pt x="5312991" y="1847427"/>
                </a:cubicBezTo>
                <a:cubicBezTo>
                  <a:pt x="5312991" y="1872098"/>
                  <a:pt x="5380077" y="1830591"/>
                  <a:pt x="5392171" y="1798439"/>
                </a:cubicBezTo>
                <a:cubicBezTo>
                  <a:pt x="5398273" y="1782217"/>
                  <a:pt x="5403767" y="1787331"/>
                  <a:pt x="5408046" y="1813214"/>
                </a:cubicBezTo>
                <a:cubicBezTo>
                  <a:pt x="5413461" y="1845960"/>
                  <a:pt x="5422263" y="1849813"/>
                  <a:pt x="5459022" y="1835524"/>
                </a:cubicBezTo>
                <a:cubicBezTo>
                  <a:pt x="5513304" y="1814423"/>
                  <a:pt x="5523187" y="1795154"/>
                  <a:pt x="5493966" y="1767391"/>
                </a:cubicBezTo>
                <a:cubicBezTo>
                  <a:pt x="5459784" y="1734917"/>
                  <a:pt x="5477646" y="1722220"/>
                  <a:pt x="5556849" y="1722694"/>
                </a:cubicBezTo>
                <a:cubicBezTo>
                  <a:pt x="5636985" y="1723175"/>
                  <a:pt x="5649762" y="1732842"/>
                  <a:pt x="5628826" y="1777156"/>
                </a:cubicBezTo>
                <a:cubicBezTo>
                  <a:pt x="5618049" y="1799969"/>
                  <a:pt x="5618831" y="1804522"/>
                  <a:pt x="5632111" y="1796283"/>
                </a:cubicBezTo>
                <a:cubicBezTo>
                  <a:pt x="5643560" y="1789181"/>
                  <a:pt x="5643005" y="1792891"/>
                  <a:pt x="5630491" y="1807097"/>
                </a:cubicBezTo>
                <a:cubicBezTo>
                  <a:pt x="5620013" y="1818992"/>
                  <a:pt x="5610012" y="1833897"/>
                  <a:pt x="5608266" y="1840221"/>
                </a:cubicBezTo>
                <a:cubicBezTo>
                  <a:pt x="5606520" y="1846544"/>
                  <a:pt x="5605091" y="1836304"/>
                  <a:pt x="5605091" y="1817467"/>
                </a:cubicBezTo>
                <a:cubicBezTo>
                  <a:pt x="5605091" y="1790131"/>
                  <a:pt x="5599964" y="1788037"/>
                  <a:pt x="5579691" y="1807097"/>
                </a:cubicBezTo>
                <a:cubicBezTo>
                  <a:pt x="5565721" y="1820230"/>
                  <a:pt x="5554291" y="1844594"/>
                  <a:pt x="5554291" y="1861238"/>
                </a:cubicBezTo>
                <a:cubicBezTo>
                  <a:pt x="5554291" y="1879218"/>
                  <a:pt x="5540116" y="1891768"/>
                  <a:pt x="5519366" y="1892159"/>
                </a:cubicBezTo>
                <a:cubicBezTo>
                  <a:pt x="5401013" y="1894397"/>
                  <a:pt x="5118477" y="1920372"/>
                  <a:pt x="5109778" y="1929816"/>
                </a:cubicBezTo>
                <a:cubicBezTo>
                  <a:pt x="5104061" y="1936022"/>
                  <a:pt x="5090400" y="1935045"/>
                  <a:pt x="5079420" y="1927644"/>
                </a:cubicBezTo>
                <a:cubicBezTo>
                  <a:pt x="5064108" y="1917322"/>
                  <a:pt x="5062465" y="1904309"/>
                  <a:pt x="5072370" y="1871798"/>
                </a:cubicBezTo>
                <a:cubicBezTo>
                  <a:pt x="5082452" y="1838707"/>
                  <a:pt x="5081007" y="1829407"/>
                  <a:pt x="5065788" y="1829407"/>
                </a:cubicBezTo>
                <a:cubicBezTo>
                  <a:pt x="5055064" y="1829407"/>
                  <a:pt x="5046291" y="1844112"/>
                  <a:pt x="5046291" y="1862087"/>
                </a:cubicBezTo>
                <a:cubicBezTo>
                  <a:pt x="5046291" y="1905589"/>
                  <a:pt x="5003311" y="1945770"/>
                  <a:pt x="4987148" y="1917376"/>
                </a:cubicBezTo>
                <a:cubicBezTo>
                  <a:pt x="4979302" y="1903595"/>
                  <a:pt x="4950811" y="1903915"/>
                  <a:pt x="4907722" y="1918271"/>
                </a:cubicBezTo>
                <a:cubicBezTo>
                  <a:pt x="4869619" y="1930964"/>
                  <a:pt x="4832122" y="1932389"/>
                  <a:pt x="4821109" y="1921563"/>
                </a:cubicBezTo>
                <a:cubicBezTo>
                  <a:pt x="4810428" y="1911063"/>
                  <a:pt x="4776761" y="1907407"/>
                  <a:pt x="4746292" y="1913440"/>
                </a:cubicBezTo>
                <a:cubicBezTo>
                  <a:pt x="4713364" y="1919961"/>
                  <a:pt x="4683587" y="1913752"/>
                  <a:pt x="4672874" y="1898134"/>
                </a:cubicBezTo>
                <a:cubicBezTo>
                  <a:pt x="4659720" y="1878958"/>
                  <a:pt x="4652484" y="1878591"/>
                  <a:pt x="4646087" y="1896774"/>
                </a:cubicBezTo>
                <a:cubicBezTo>
                  <a:pt x="4641266" y="1910478"/>
                  <a:pt x="4629697" y="1916547"/>
                  <a:pt x="4620377" y="1910265"/>
                </a:cubicBezTo>
                <a:cubicBezTo>
                  <a:pt x="4611057" y="1903984"/>
                  <a:pt x="4601319" y="1909983"/>
                  <a:pt x="4598735" y="1923597"/>
                </a:cubicBezTo>
                <a:cubicBezTo>
                  <a:pt x="4595297" y="1941717"/>
                  <a:pt x="4583165" y="1941692"/>
                  <a:pt x="4553464" y="1923504"/>
                </a:cubicBezTo>
                <a:cubicBezTo>
                  <a:pt x="4531149" y="1909839"/>
                  <a:pt x="4512891" y="1906796"/>
                  <a:pt x="4512891" y="1916741"/>
                </a:cubicBezTo>
                <a:cubicBezTo>
                  <a:pt x="4512891" y="1926687"/>
                  <a:pt x="4434310" y="1930653"/>
                  <a:pt x="4338266" y="1925557"/>
                </a:cubicBezTo>
                <a:cubicBezTo>
                  <a:pt x="4242222" y="1920459"/>
                  <a:pt x="4137924" y="1924895"/>
                  <a:pt x="4106491" y="1935412"/>
                </a:cubicBezTo>
                <a:cubicBezTo>
                  <a:pt x="4052126" y="1953605"/>
                  <a:pt x="4049798" y="1957467"/>
                  <a:pt x="4058716" y="2014676"/>
                </a:cubicBezTo>
                <a:cubicBezTo>
                  <a:pt x="4065849" y="2060427"/>
                  <a:pt x="4063569" y="2074815"/>
                  <a:pt x="4049191" y="2074815"/>
                </a:cubicBezTo>
                <a:cubicBezTo>
                  <a:pt x="4038796" y="2074815"/>
                  <a:pt x="4030291" y="2065865"/>
                  <a:pt x="4030291" y="2054925"/>
                </a:cubicBezTo>
                <a:cubicBezTo>
                  <a:pt x="4030291" y="2021502"/>
                  <a:pt x="3967892" y="2005281"/>
                  <a:pt x="3940043" y="2031464"/>
                </a:cubicBezTo>
                <a:cubicBezTo>
                  <a:pt x="3906842" y="2062677"/>
                  <a:pt x="3896507" y="2045049"/>
                  <a:pt x="3911006" y="1981938"/>
                </a:cubicBezTo>
                <a:cubicBezTo>
                  <a:pt x="3920254" y="1941685"/>
                  <a:pt x="3919227" y="1937478"/>
                  <a:pt x="3905427" y="1959089"/>
                </a:cubicBezTo>
                <a:cubicBezTo>
                  <a:pt x="3896125" y="1973657"/>
                  <a:pt x="3880409" y="1985576"/>
                  <a:pt x="3870502" y="1985576"/>
                </a:cubicBezTo>
                <a:cubicBezTo>
                  <a:pt x="3860596" y="1985576"/>
                  <a:pt x="3852491" y="2004483"/>
                  <a:pt x="3852491" y="2027594"/>
                </a:cubicBezTo>
                <a:cubicBezTo>
                  <a:pt x="3852491" y="2083012"/>
                  <a:pt x="3810205" y="2100647"/>
                  <a:pt x="3776567" y="2059258"/>
                </a:cubicBezTo>
                <a:cubicBezTo>
                  <a:pt x="3761845" y="2041143"/>
                  <a:pt x="3740044" y="2030858"/>
                  <a:pt x="3728120" y="2036402"/>
                </a:cubicBezTo>
                <a:cubicBezTo>
                  <a:pt x="3716197" y="2041944"/>
                  <a:pt x="3685010" y="2056920"/>
                  <a:pt x="3658816" y="2069679"/>
                </a:cubicBezTo>
                <a:cubicBezTo>
                  <a:pt x="3615829" y="2090620"/>
                  <a:pt x="3611191" y="2088741"/>
                  <a:pt x="3611191" y="2050384"/>
                </a:cubicBezTo>
                <a:cubicBezTo>
                  <a:pt x="3611191" y="2005539"/>
                  <a:pt x="3592506" y="1993058"/>
                  <a:pt x="3579732" y="2029370"/>
                </a:cubicBezTo>
                <a:cubicBezTo>
                  <a:pt x="3575575" y="2041186"/>
                  <a:pt x="3551113" y="2061069"/>
                  <a:pt x="3525373" y="2073554"/>
                </a:cubicBezTo>
                <a:cubicBezTo>
                  <a:pt x="3486633" y="2092344"/>
                  <a:pt x="3476614" y="2090104"/>
                  <a:pt x="3467198" y="2060548"/>
                </a:cubicBezTo>
                <a:cubicBezTo>
                  <a:pt x="3459714" y="2037054"/>
                  <a:pt x="3449973" y="2031482"/>
                  <a:pt x="3438720" y="2044251"/>
                </a:cubicBezTo>
                <a:cubicBezTo>
                  <a:pt x="3429313" y="2054926"/>
                  <a:pt x="3391404" y="2066543"/>
                  <a:pt x="3354478" y="2070065"/>
                </a:cubicBezTo>
                <a:cubicBezTo>
                  <a:pt x="3317553" y="2073588"/>
                  <a:pt x="3256712" y="2084901"/>
                  <a:pt x="3219277" y="2095204"/>
                </a:cubicBezTo>
                <a:cubicBezTo>
                  <a:pt x="3181842" y="2105506"/>
                  <a:pt x="3099807" y="2127317"/>
                  <a:pt x="3036976" y="2143672"/>
                </a:cubicBezTo>
                <a:cubicBezTo>
                  <a:pt x="2937499" y="2169564"/>
                  <a:pt x="2921309" y="2180007"/>
                  <a:pt x="2911679" y="2224504"/>
                </a:cubicBezTo>
                <a:cubicBezTo>
                  <a:pt x="2898048" y="2287488"/>
                  <a:pt x="2878964" y="2290334"/>
                  <a:pt x="2868241" y="2230984"/>
                </a:cubicBezTo>
                <a:cubicBezTo>
                  <a:pt x="2863807" y="2206444"/>
                  <a:pt x="2849987" y="2186365"/>
                  <a:pt x="2837530" y="2186365"/>
                </a:cubicBezTo>
                <a:cubicBezTo>
                  <a:pt x="2796691" y="2186365"/>
                  <a:pt x="2734891" y="2234694"/>
                  <a:pt x="2734891" y="2266631"/>
                </a:cubicBezTo>
                <a:cubicBezTo>
                  <a:pt x="2734891" y="2283838"/>
                  <a:pt x="2726318" y="2297914"/>
                  <a:pt x="2715841" y="2297914"/>
                </a:cubicBezTo>
                <a:cubicBezTo>
                  <a:pt x="2705364" y="2297914"/>
                  <a:pt x="2696791" y="2287874"/>
                  <a:pt x="2696791" y="2275604"/>
                </a:cubicBezTo>
                <a:cubicBezTo>
                  <a:pt x="2696791" y="2242296"/>
                  <a:pt x="2662420" y="2248664"/>
                  <a:pt x="2654837" y="2283376"/>
                </a:cubicBezTo>
                <a:cubicBezTo>
                  <a:pt x="2650517" y="2303152"/>
                  <a:pt x="2614162" y="2318525"/>
                  <a:pt x="2548704" y="2328253"/>
                </a:cubicBezTo>
                <a:cubicBezTo>
                  <a:pt x="2493944" y="2336392"/>
                  <a:pt x="2425442" y="2353349"/>
                  <a:pt x="2396476" y="2365940"/>
                </a:cubicBezTo>
                <a:cubicBezTo>
                  <a:pt x="2367511" y="2378528"/>
                  <a:pt x="2330363" y="2387422"/>
                  <a:pt x="2313926" y="2385704"/>
                </a:cubicBezTo>
                <a:cubicBezTo>
                  <a:pt x="2280273" y="2382184"/>
                  <a:pt x="2141917" y="2422896"/>
                  <a:pt x="2074491" y="2456157"/>
                </a:cubicBezTo>
                <a:cubicBezTo>
                  <a:pt x="2050043" y="2468219"/>
                  <a:pt x="2001466" y="2482465"/>
                  <a:pt x="1966541" y="2487820"/>
                </a:cubicBezTo>
                <a:cubicBezTo>
                  <a:pt x="1812952" y="2511363"/>
                  <a:pt x="1592412" y="2617858"/>
                  <a:pt x="1463748" y="2730614"/>
                </a:cubicBezTo>
                <a:cubicBezTo>
                  <a:pt x="1441275" y="2750307"/>
                  <a:pt x="1409851" y="2766421"/>
                  <a:pt x="1393917" y="2766421"/>
                </a:cubicBezTo>
                <a:cubicBezTo>
                  <a:pt x="1377982" y="2766421"/>
                  <a:pt x="1348946" y="2777106"/>
                  <a:pt x="1329392" y="2790166"/>
                </a:cubicBezTo>
                <a:cubicBezTo>
                  <a:pt x="1302224" y="2808310"/>
                  <a:pt x="1280313" y="2805784"/>
                  <a:pt x="1236490" y="2779450"/>
                </a:cubicBezTo>
                <a:cubicBezTo>
                  <a:pt x="1204948" y="2760495"/>
                  <a:pt x="1155300" y="2745869"/>
                  <a:pt x="1126161" y="2746946"/>
                </a:cubicBezTo>
                <a:cubicBezTo>
                  <a:pt x="1097022" y="2748023"/>
                  <a:pt x="1067716" y="2742971"/>
                  <a:pt x="1061036" y="2735719"/>
                </a:cubicBezTo>
                <a:cubicBezTo>
                  <a:pt x="1037186" y="2709826"/>
                  <a:pt x="848299" y="2669253"/>
                  <a:pt x="814016" y="2682660"/>
                </a:cubicBezTo>
                <a:cubicBezTo>
                  <a:pt x="789653" y="2692189"/>
                  <a:pt x="779091" y="2687430"/>
                  <a:pt x="779091" y="2666924"/>
                </a:cubicBezTo>
                <a:cubicBezTo>
                  <a:pt x="779091" y="2650755"/>
                  <a:pt x="758253" y="2630661"/>
                  <a:pt x="732784" y="2622267"/>
                </a:cubicBezTo>
                <a:cubicBezTo>
                  <a:pt x="683096" y="2605892"/>
                  <a:pt x="626691" y="2550695"/>
                  <a:pt x="626691" y="2518446"/>
                </a:cubicBezTo>
                <a:cubicBezTo>
                  <a:pt x="626691" y="2507588"/>
                  <a:pt x="636692" y="2492719"/>
                  <a:pt x="648916" y="2485404"/>
                </a:cubicBezTo>
                <a:cubicBezTo>
                  <a:pt x="666266" y="2475024"/>
                  <a:pt x="660682" y="2464013"/>
                  <a:pt x="623456" y="2435207"/>
                </a:cubicBezTo>
                <a:cubicBezTo>
                  <a:pt x="597229" y="2414912"/>
                  <a:pt x="575247" y="2384843"/>
                  <a:pt x="574607" y="2368385"/>
                </a:cubicBezTo>
                <a:cubicBezTo>
                  <a:pt x="573967" y="2351927"/>
                  <a:pt x="554965" y="2324898"/>
                  <a:pt x="532381" y="2308320"/>
                </a:cubicBezTo>
                <a:cubicBezTo>
                  <a:pt x="509797" y="2291744"/>
                  <a:pt x="484396" y="2263529"/>
                  <a:pt x="475934" y="2245618"/>
                </a:cubicBezTo>
                <a:cubicBezTo>
                  <a:pt x="467472" y="2227706"/>
                  <a:pt x="445527" y="2206429"/>
                  <a:pt x="427166" y="2198333"/>
                </a:cubicBezTo>
                <a:cubicBezTo>
                  <a:pt x="344291" y="2161794"/>
                  <a:pt x="207851" y="2044474"/>
                  <a:pt x="200424" y="2003364"/>
                </a:cubicBezTo>
                <a:cubicBezTo>
                  <a:pt x="189296" y="1941772"/>
                  <a:pt x="203514" y="1926968"/>
                  <a:pt x="225901" y="1976838"/>
                </a:cubicBezTo>
                <a:cubicBezTo>
                  <a:pt x="236321" y="2000049"/>
                  <a:pt x="247894" y="2012104"/>
                  <a:pt x="251618" y="2003626"/>
                </a:cubicBezTo>
                <a:cubicBezTo>
                  <a:pt x="255343" y="1995146"/>
                  <a:pt x="251627" y="1980865"/>
                  <a:pt x="243359" y="1971890"/>
                </a:cubicBezTo>
                <a:cubicBezTo>
                  <a:pt x="232908" y="1960543"/>
                  <a:pt x="235236" y="1951312"/>
                  <a:pt x="251000" y="1941598"/>
                </a:cubicBezTo>
                <a:cubicBezTo>
                  <a:pt x="268649" y="1930722"/>
                  <a:pt x="251576" y="1901183"/>
                  <a:pt x="173957" y="1808299"/>
                </a:cubicBezTo>
                <a:cubicBezTo>
                  <a:pt x="61250" y="1673424"/>
                  <a:pt x="55191" y="1662333"/>
                  <a:pt x="55191" y="1590890"/>
                </a:cubicBezTo>
                <a:cubicBezTo>
                  <a:pt x="55191" y="1509651"/>
                  <a:pt x="60065" y="1511425"/>
                  <a:pt x="82546" y="1600845"/>
                </a:cubicBezTo>
                <a:cubicBezTo>
                  <a:pt x="98569" y="1664574"/>
                  <a:pt x="105347" y="1675445"/>
                  <a:pt x="111121" y="1646667"/>
                </a:cubicBezTo>
                <a:cubicBezTo>
                  <a:pt x="115285" y="1625919"/>
                  <a:pt x="112976" y="1602737"/>
                  <a:pt x="105991" y="1595154"/>
                </a:cubicBezTo>
                <a:cubicBezTo>
                  <a:pt x="80992" y="1568011"/>
                  <a:pt x="93432" y="1534605"/>
                  <a:pt x="123588" y="1547899"/>
                </a:cubicBezTo>
                <a:cubicBezTo>
                  <a:pt x="164170" y="1565793"/>
                  <a:pt x="185922" y="1519798"/>
                  <a:pt x="162963" y="1464641"/>
                </a:cubicBezTo>
                <a:cubicBezTo>
                  <a:pt x="153543" y="1442010"/>
                  <a:pt x="148912" y="1409409"/>
                  <a:pt x="152672" y="1392197"/>
                </a:cubicBezTo>
                <a:cubicBezTo>
                  <a:pt x="156791" y="1373343"/>
                  <a:pt x="151395" y="1360900"/>
                  <a:pt x="139100" y="1360900"/>
                </a:cubicBezTo>
                <a:cubicBezTo>
                  <a:pt x="127875" y="1360900"/>
                  <a:pt x="118691" y="1345840"/>
                  <a:pt x="118691" y="1327436"/>
                </a:cubicBezTo>
                <a:cubicBezTo>
                  <a:pt x="118691" y="1305683"/>
                  <a:pt x="102024" y="1289948"/>
                  <a:pt x="71066" y="1282475"/>
                </a:cubicBezTo>
                <a:cubicBezTo>
                  <a:pt x="44872" y="1276151"/>
                  <a:pt x="14869" y="1260292"/>
                  <a:pt x="4391" y="1247233"/>
                </a:cubicBezTo>
                <a:cubicBezTo>
                  <a:pt x="-21950" y="1214399"/>
                  <a:pt x="77294" y="1235719"/>
                  <a:pt x="113896" y="1270758"/>
                </a:cubicBezTo>
                <a:cubicBezTo>
                  <a:pt x="139827" y="1295580"/>
                  <a:pt x="140358" y="1293758"/>
                  <a:pt x="127878" y="1222759"/>
                </a:cubicBezTo>
                <a:cubicBezTo>
                  <a:pt x="120743" y="1182167"/>
                  <a:pt x="108614" y="1141581"/>
                  <a:pt x="100923" y="1132565"/>
                </a:cubicBezTo>
                <a:cubicBezTo>
                  <a:pt x="93233" y="1123552"/>
                  <a:pt x="104629" y="1121042"/>
                  <a:pt x="126248" y="1126988"/>
                </a:cubicBezTo>
                <a:cubicBezTo>
                  <a:pt x="147866" y="1132936"/>
                  <a:pt x="175898" y="1157881"/>
                  <a:pt x="188541" y="1182422"/>
                </a:cubicBezTo>
                <a:cubicBezTo>
                  <a:pt x="201184" y="1206963"/>
                  <a:pt x="221461" y="1227041"/>
                  <a:pt x="233601" y="1227041"/>
                </a:cubicBezTo>
                <a:cubicBezTo>
                  <a:pt x="257035" y="1227041"/>
                  <a:pt x="276029" y="1169886"/>
                  <a:pt x="263977" y="1135631"/>
                </a:cubicBezTo>
                <a:cubicBezTo>
                  <a:pt x="260019" y="1124381"/>
                  <a:pt x="265716" y="1109154"/>
                  <a:pt x="276636" y="1101794"/>
                </a:cubicBezTo>
                <a:cubicBezTo>
                  <a:pt x="287556" y="1094431"/>
                  <a:pt x="296491" y="1069404"/>
                  <a:pt x="296491" y="1046175"/>
                </a:cubicBezTo>
                <a:cubicBezTo>
                  <a:pt x="296491" y="998452"/>
                  <a:pt x="321822" y="990436"/>
                  <a:pt x="344842" y="1030875"/>
                </a:cubicBezTo>
                <a:cubicBezTo>
                  <a:pt x="356816" y="1051909"/>
                  <a:pt x="364919" y="1049467"/>
                  <a:pt x="381853" y="1019720"/>
                </a:cubicBezTo>
                <a:cubicBezTo>
                  <a:pt x="402281" y="983834"/>
                  <a:pt x="402282" y="981633"/>
                  <a:pt x="381870" y="981633"/>
                </a:cubicBezTo>
                <a:cubicBezTo>
                  <a:pt x="369955" y="981633"/>
                  <a:pt x="353068" y="961554"/>
                  <a:pt x="344344" y="937013"/>
                </a:cubicBezTo>
                <a:cubicBezTo>
                  <a:pt x="335619" y="912473"/>
                  <a:pt x="322426" y="892394"/>
                  <a:pt x="315026" y="892394"/>
                </a:cubicBezTo>
                <a:cubicBezTo>
                  <a:pt x="286217" y="892394"/>
                  <a:pt x="271229" y="842348"/>
                  <a:pt x="287408" y="800179"/>
                </a:cubicBezTo>
                <a:cubicBezTo>
                  <a:pt x="300548" y="765930"/>
                  <a:pt x="299539" y="761505"/>
                  <a:pt x="280616" y="770399"/>
                </a:cubicBezTo>
                <a:cubicBezTo>
                  <a:pt x="268392" y="776144"/>
                  <a:pt x="258391" y="770805"/>
                  <a:pt x="258391" y="758535"/>
                </a:cubicBezTo>
                <a:cubicBezTo>
                  <a:pt x="258391" y="729961"/>
                  <a:pt x="343320" y="729198"/>
                  <a:pt x="353341" y="757683"/>
                </a:cubicBezTo>
                <a:cubicBezTo>
                  <a:pt x="357884" y="770594"/>
                  <a:pt x="369561" y="767329"/>
                  <a:pt x="382666" y="749477"/>
                </a:cubicBezTo>
                <a:cubicBezTo>
                  <a:pt x="395257" y="732327"/>
                  <a:pt x="443273" y="717824"/>
                  <a:pt x="496516" y="715090"/>
                </a:cubicBezTo>
                <a:lnTo>
                  <a:pt x="588591" y="710363"/>
                </a:lnTo>
                <a:lnTo>
                  <a:pt x="588591" y="645210"/>
                </a:lnTo>
                <a:cubicBezTo>
                  <a:pt x="588591" y="573706"/>
                  <a:pt x="602356" y="562804"/>
                  <a:pt x="630410" y="612087"/>
                </a:cubicBezTo>
                <a:cubicBezTo>
                  <a:pt x="645450" y="638506"/>
                  <a:pt x="649502" y="638829"/>
                  <a:pt x="653542" y="613932"/>
                </a:cubicBezTo>
                <a:cubicBezTo>
                  <a:pt x="656895" y="593273"/>
                  <a:pt x="688504" y="580472"/>
                  <a:pt x="753691" y="573375"/>
                </a:cubicBezTo>
                <a:cubicBezTo>
                  <a:pt x="806079" y="567671"/>
                  <a:pt x="862557" y="560237"/>
                  <a:pt x="879198" y="556854"/>
                </a:cubicBezTo>
                <a:cubicBezTo>
                  <a:pt x="895840" y="553472"/>
                  <a:pt x="919471" y="561692"/>
                  <a:pt x="931711" y="575120"/>
                </a:cubicBezTo>
                <a:cubicBezTo>
                  <a:pt x="948678" y="593734"/>
                  <a:pt x="970156" y="589005"/>
                  <a:pt x="1022104" y="555218"/>
                </a:cubicBezTo>
                <a:cubicBezTo>
                  <a:pt x="1059579" y="530843"/>
                  <a:pt x="1098814" y="510033"/>
                  <a:pt x="1109291" y="508972"/>
                </a:cubicBezTo>
                <a:cubicBezTo>
                  <a:pt x="1119768" y="507913"/>
                  <a:pt x="1134056" y="499491"/>
                  <a:pt x="1141041" y="490262"/>
                </a:cubicBezTo>
                <a:cubicBezTo>
                  <a:pt x="1148026" y="481030"/>
                  <a:pt x="1190889" y="466188"/>
                  <a:pt x="1236291" y="457280"/>
                </a:cubicBezTo>
                <a:cubicBezTo>
                  <a:pt x="1333345" y="438237"/>
                  <a:pt x="1362451" y="429099"/>
                  <a:pt x="1417596" y="400353"/>
                </a:cubicBezTo>
                <a:cubicBezTo>
                  <a:pt x="1504385" y="355113"/>
                  <a:pt x="1652788" y="313921"/>
                  <a:pt x="1737464" y="311568"/>
                </a:cubicBezTo>
                <a:cubicBezTo>
                  <a:pt x="1786097" y="310218"/>
                  <a:pt x="1829441" y="305255"/>
                  <a:pt x="1833783" y="300540"/>
                </a:cubicBezTo>
                <a:cubicBezTo>
                  <a:pt x="1867455" y="263982"/>
                  <a:pt x="1923551" y="244488"/>
                  <a:pt x="2054655" y="223780"/>
                </a:cubicBezTo>
                <a:cubicBezTo>
                  <a:pt x="2138043" y="210609"/>
                  <a:pt x="2207861" y="197035"/>
                  <a:pt x="2209807" y="193618"/>
                </a:cubicBezTo>
                <a:cubicBezTo>
                  <a:pt x="2211752" y="190199"/>
                  <a:pt x="2233537" y="187403"/>
                  <a:pt x="2258218" y="187403"/>
                </a:cubicBezTo>
                <a:cubicBezTo>
                  <a:pt x="2311085" y="187403"/>
                  <a:pt x="2320412" y="239065"/>
                  <a:pt x="2268166" y="242501"/>
                </a:cubicBezTo>
                <a:cubicBezTo>
                  <a:pt x="2212217" y="246181"/>
                  <a:pt x="2176091" y="265803"/>
                  <a:pt x="2176091" y="292510"/>
                </a:cubicBezTo>
                <a:cubicBezTo>
                  <a:pt x="2176091" y="310506"/>
                  <a:pt x="2185667" y="310720"/>
                  <a:pt x="2211016" y="293288"/>
                </a:cubicBezTo>
                <a:cubicBezTo>
                  <a:pt x="2268337" y="253876"/>
                  <a:pt x="2355610" y="243682"/>
                  <a:pt x="2715841" y="234331"/>
                </a:cubicBezTo>
                <a:cubicBezTo>
                  <a:pt x="3146004" y="223162"/>
                  <a:pt x="3204791" y="224878"/>
                  <a:pt x="3204791" y="248600"/>
                </a:cubicBezTo>
                <a:cubicBezTo>
                  <a:pt x="3204791" y="269131"/>
                  <a:pt x="3248139" y="259063"/>
                  <a:pt x="3318110" y="222285"/>
                </a:cubicBezTo>
                <a:cubicBezTo>
                  <a:pt x="3366961" y="196606"/>
                  <a:pt x="3458791" y="199986"/>
                  <a:pt x="3458791" y="227460"/>
                </a:cubicBezTo>
                <a:cubicBezTo>
                  <a:pt x="3458791" y="237331"/>
                  <a:pt x="3470221" y="245408"/>
                  <a:pt x="3484191" y="245408"/>
                </a:cubicBezTo>
                <a:cubicBezTo>
                  <a:pt x="3498161" y="245408"/>
                  <a:pt x="3509591" y="235369"/>
                  <a:pt x="3509591" y="223099"/>
                </a:cubicBezTo>
                <a:cubicBezTo>
                  <a:pt x="3509591" y="210828"/>
                  <a:pt x="3520545" y="200789"/>
                  <a:pt x="3533933" y="200789"/>
                </a:cubicBezTo>
                <a:cubicBezTo>
                  <a:pt x="3547320" y="200789"/>
                  <a:pt x="3558036" y="208318"/>
                  <a:pt x="3557745" y="217521"/>
                </a:cubicBezTo>
                <a:cubicBezTo>
                  <a:pt x="3557454" y="226724"/>
                  <a:pt x="3567510" y="226963"/>
                  <a:pt x="3580091" y="218052"/>
                </a:cubicBezTo>
                <a:cubicBezTo>
                  <a:pt x="3592755" y="209082"/>
                  <a:pt x="3610904" y="213423"/>
                  <a:pt x="3620747" y="227773"/>
                </a:cubicBezTo>
                <a:cubicBezTo>
                  <a:pt x="3634635" y="248021"/>
                  <a:pt x="3639010" y="246213"/>
                  <a:pt x="3640734" y="219522"/>
                </a:cubicBezTo>
                <a:cubicBezTo>
                  <a:pt x="3642047" y="199192"/>
                  <a:pt x="3658942" y="186313"/>
                  <a:pt x="3681066" y="182616"/>
                </a:cubicBezTo>
                <a:close/>
                <a:moveTo>
                  <a:pt x="4004662" y="166877"/>
                </a:moveTo>
                <a:cubicBezTo>
                  <a:pt x="4005336" y="170206"/>
                  <a:pt x="4003599" y="177206"/>
                  <a:pt x="3999502" y="188118"/>
                </a:cubicBezTo>
                <a:cubicBezTo>
                  <a:pt x="3990448" y="212232"/>
                  <a:pt x="3994807" y="218533"/>
                  <a:pt x="4018552" y="215665"/>
                </a:cubicBezTo>
                <a:cubicBezTo>
                  <a:pt x="4054998" y="211261"/>
                  <a:pt x="4061052" y="269258"/>
                  <a:pt x="4027059" y="297171"/>
                </a:cubicBezTo>
                <a:cubicBezTo>
                  <a:pt x="4011556" y="309902"/>
                  <a:pt x="4002450" y="304811"/>
                  <a:pt x="3997126" y="280439"/>
                </a:cubicBezTo>
                <a:cubicBezTo>
                  <a:pt x="3987392" y="235879"/>
                  <a:pt x="3966791" y="234816"/>
                  <a:pt x="3966791" y="278874"/>
                </a:cubicBezTo>
                <a:cubicBezTo>
                  <a:pt x="3966791" y="299696"/>
                  <a:pt x="3954796" y="312338"/>
                  <a:pt x="3935041" y="312338"/>
                </a:cubicBezTo>
                <a:cubicBezTo>
                  <a:pt x="3917579" y="312338"/>
                  <a:pt x="3903291" y="301858"/>
                  <a:pt x="3903291" y="289050"/>
                </a:cubicBezTo>
                <a:cubicBezTo>
                  <a:pt x="3903291" y="265498"/>
                  <a:pt x="3865091" y="243515"/>
                  <a:pt x="3851433" y="259208"/>
                </a:cubicBezTo>
                <a:cubicBezTo>
                  <a:pt x="3847358" y="263889"/>
                  <a:pt x="3844024" y="253558"/>
                  <a:pt x="3844024" y="236249"/>
                </a:cubicBezTo>
                <a:cubicBezTo>
                  <a:pt x="3844024" y="211563"/>
                  <a:pt x="3858622" y="207428"/>
                  <a:pt x="3911758" y="217061"/>
                </a:cubicBezTo>
                <a:cubicBezTo>
                  <a:pt x="3958077" y="225458"/>
                  <a:pt x="3979491" y="221302"/>
                  <a:pt x="3979491" y="203911"/>
                </a:cubicBezTo>
                <a:cubicBezTo>
                  <a:pt x="3979491" y="189924"/>
                  <a:pt x="3986635" y="173613"/>
                  <a:pt x="3995366" y="167665"/>
                </a:cubicBezTo>
                <a:cubicBezTo>
                  <a:pt x="4000907" y="163892"/>
                  <a:pt x="4003989" y="163549"/>
                  <a:pt x="4004662" y="166877"/>
                </a:cubicBezTo>
                <a:close/>
                <a:moveTo>
                  <a:pt x="6705493" y="125162"/>
                </a:moveTo>
                <a:cubicBezTo>
                  <a:pt x="6727242" y="121859"/>
                  <a:pt x="6754112" y="126915"/>
                  <a:pt x="6777417" y="141646"/>
                </a:cubicBezTo>
                <a:cubicBezTo>
                  <a:pt x="6818608" y="167684"/>
                  <a:pt x="6786468" y="199996"/>
                  <a:pt x="6721918" y="197442"/>
                </a:cubicBezTo>
                <a:cubicBezTo>
                  <a:pt x="6670402" y="195403"/>
                  <a:pt x="6659842" y="188325"/>
                  <a:pt x="6664294" y="158825"/>
                </a:cubicBezTo>
                <a:cubicBezTo>
                  <a:pt x="6667116" y="140125"/>
                  <a:pt x="6683744" y="128465"/>
                  <a:pt x="6705493" y="125162"/>
                </a:cubicBezTo>
                <a:close/>
                <a:moveTo>
                  <a:pt x="2563174" y="122022"/>
                </a:moveTo>
                <a:cubicBezTo>
                  <a:pt x="2587467" y="122677"/>
                  <a:pt x="2609259" y="128826"/>
                  <a:pt x="2615689" y="140121"/>
                </a:cubicBezTo>
                <a:cubicBezTo>
                  <a:pt x="2620713" y="148947"/>
                  <a:pt x="2616728" y="151917"/>
                  <a:pt x="2606833" y="146721"/>
                </a:cubicBezTo>
                <a:cubicBezTo>
                  <a:pt x="2596937" y="141525"/>
                  <a:pt x="2577411" y="142400"/>
                  <a:pt x="2563441" y="148666"/>
                </a:cubicBezTo>
                <a:cubicBezTo>
                  <a:pt x="2549471" y="154930"/>
                  <a:pt x="2506608" y="168374"/>
                  <a:pt x="2468191" y="178540"/>
                </a:cubicBezTo>
                <a:cubicBezTo>
                  <a:pt x="2429774" y="188706"/>
                  <a:pt x="2379430" y="202889"/>
                  <a:pt x="2356316" y="210060"/>
                </a:cubicBezTo>
                <a:cubicBezTo>
                  <a:pt x="2328156" y="218797"/>
                  <a:pt x="2317058" y="215235"/>
                  <a:pt x="2322676" y="199267"/>
                </a:cubicBezTo>
                <a:cubicBezTo>
                  <a:pt x="2327287" y="186160"/>
                  <a:pt x="2338872" y="180702"/>
                  <a:pt x="2348419" y="187139"/>
                </a:cubicBezTo>
                <a:cubicBezTo>
                  <a:pt x="2357966" y="193573"/>
                  <a:pt x="2368417" y="191337"/>
                  <a:pt x="2371642" y="182169"/>
                </a:cubicBezTo>
                <a:cubicBezTo>
                  <a:pt x="2374868" y="173001"/>
                  <a:pt x="2397894" y="163088"/>
                  <a:pt x="2422811" y="160139"/>
                </a:cubicBezTo>
                <a:cubicBezTo>
                  <a:pt x="2447729" y="157191"/>
                  <a:pt x="2480508" y="146727"/>
                  <a:pt x="2495654" y="136884"/>
                </a:cubicBezTo>
                <a:cubicBezTo>
                  <a:pt x="2512087" y="126205"/>
                  <a:pt x="2538881" y="121367"/>
                  <a:pt x="2563174" y="122022"/>
                </a:cubicBezTo>
                <a:close/>
                <a:moveTo>
                  <a:pt x="5937406" y="104913"/>
                </a:moveTo>
                <a:cubicBezTo>
                  <a:pt x="5972068" y="101552"/>
                  <a:pt x="6011481" y="115839"/>
                  <a:pt x="6004262" y="136357"/>
                </a:cubicBezTo>
                <a:cubicBezTo>
                  <a:pt x="6000428" y="147254"/>
                  <a:pt x="5970483" y="150830"/>
                  <a:pt x="5937716" y="144304"/>
                </a:cubicBezTo>
                <a:cubicBezTo>
                  <a:pt x="5888977" y="134599"/>
                  <a:pt x="5883250" y="129192"/>
                  <a:pt x="5906232" y="114579"/>
                </a:cubicBezTo>
                <a:cubicBezTo>
                  <a:pt x="5914827" y="109114"/>
                  <a:pt x="5925853" y="106033"/>
                  <a:pt x="5937406" y="104913"/>
                </a:cubicBezTo>
                <a:close/>
                <a:moveTo>
                  <a:pt x="4885750" y="89239"/>
                </a:moveTo>
                <a:cubicBezTo>
                  <a:pt x="4898603" y="89239"/>
                  <a:pt x="4904466" y="99539"/>
                  <a:pt x="4899557" y="113494"/>
                </a:cubicBezTo>
                <a:cubicBezTo>
                  <a:pt x="4893412" y="130958"/>
                  <a:pt x="4887160" y="130958"/>
                  <a:pt x="4877218" y="113494"/>
                </a:cubicBezTo>
                <a:cubicBezTo>
                  <a:pt x="4867276" y="96027"/>
                  <a:pt x="4869664" y="89239"/>
                  <a:pt x="4885750" y="89239"/>
                </a:cubicBezTo>
                <a:close/>
                <a:moveTo>
                  <a:pt x="2792791" y="89239"/>
                </a:moveTo>
                <a:cubicBezTo>
                  <a:pt x="2803680" y="89239"/>
                  <a:pt x="2809058" y="99279"/>
                  <a:pt x="2804741" y="111549"/>
                </a:cubicBezTo>
                <a:cubicBezTo>
                  <a:pt x="2800424" y="123819"/>
                  <a:pt x="2791514" y="133858"/>
                  <a:pt x="2784941" y="133858"/>
                </a:cubicBezTo>
                <a:cubicBezTo>
                  <a:pt x="2778369" y="133858"/>
                  <a:pt x="2772991" y="123819"/>
                  <a:pt x="2772991" y="111549"/>
                </a:cubicBezTo>
                <a:cubicBezTo>
                  <a:pt x="2772991" y="99279"/>
                  <a:pt x="2781901" y="89239"/>
                  <a:pt x="2792791" y="89239"/>
                </a:cubicBezTo>
                <a:close/>
                <a:moveTo>
                  <a:pt x="2712666" y="89239"/>
                </a:moveTo>
                <a:cubicBezTo>
                  <a:pt x="2737650" y="89239"/>
                  <a:pt x="2730112" y="108700"/>
                  <a:pt x="2692621" y="140988"/>
                </a:cubicBezTo>
                <a:cubicBezTo>
                  <a:pt x="2671786" y="158932"/>
                  <a:pt x="2663038" y="133659"/>
                  <a:pt x="2679858" y="104113"/>
                </a:cubicBezTo>
                <a:cubicBezTo>
                  <a:pt x="2684514" y="95932"/>
                  <a:pt x="2699278" y="89239"/>
                  <a:pt x="2712666" y="89239"/>
                </a:cubicBezTo>
                <a:close/>
                <a:moveTo>
                  <a:pt x="2861891" y="71322"/>
                </a:moveTo>
                <a:cubicBezTo>
                  <a:pt x="2906507" y="77293"/>
                  <a:pt x="2911714" y="100960"/>
                  <a:pt x="2872387" y="119026"/>
                </a:cubicBezTo>
                <a:cubicBezTo>
                  <a:pt x="2842252" y="132870"/>
                  <a:pt x="2823791" y="120920"/>
                  <a:pt x="2823791" y="87569"/>
                </a:cubicBezTo>
                <a:cubicBezTo>
                  <a:pt x="2823791" y="75828"/>
                  <a:pt x="2840936" y="68516"/>
                  <a:pt x="2861891" y="71322"/>
                </a:cubicBezTo>
                <a:close/>
                <a:moveTo>
                  <a:pt x="5050036" y="69128"/>
                </a:moveTo>
                <a:cubicBezTo>
                  <a:pt x="5052252" y="69128"/>
                  <a:pt x="5054046" y="74340"/>
                  <a:pt x="5056024" y="84762"/>
                </a:cubicBezTo>
                <a:cubicBezTo>
                  <a:pt x="5058819" y="99495"/>
                  <a:pt x="5054578" y="111549"/>
                  <a:pt x="5046599" y="111549"/>
                </a:cubicBezTo>
                <a:cubicBezTo>
                  <a:pt x="5038544" y="111549"/>
                  <a:pt x="5036283" y="99634"/>
                  <a:pt x="5041515" y="84762"/>
                </a:cubicBezTo>
                <a:cubicBezTo>
                  <a:pt x="5045182" y="74340"/>
                  <a:pt x="5047820" y="69128"/>
                  <a:pt x="5050036" y="69128"/>
                </a:cubicBezTo>
                <a:close/>
                <a:moveTo>
                  <a:pt x="2988891" y="44620"/>
                </a:moveTo>
                <a:cubicBezTo>
                  <a:pt x="2995876" y="44620"/>
                  <a:pt x="3001591" y="54660"/>
                  <a:pt x="3001591" y="66930"/>
                </a:cubicBezTo>
                <a:cubicBezTo>
                  <a:pt x="3001591" y="79200"/>
                  <a:pt x="2995876" y="89239"/>
                  <a:pt x="2988891" y="89239"/>
                </a:cubicBezTo>
                <a:cubicBezTo>
                  <a:pt x="2981906" y="89239"/>
                  <a:pt x="2976191" y="79200"/>
                  <a:pt x="2976191" y="66930"/>
                </a:cubicBezTo>
                <a:cubicBezTo>
                  <a:pt x="2976191" y="54660"/>
                  <a:pt x="2981906" y="44620"/>
                  <a:pt x="2988891" y="44620"/>
                </a:cubicBezTo>
                <a:close/>
                <a:moveTo>
                  <a:pt x="5342471" y="29577"/>
                </a:moveTo>
                <a:cubicBezTo>
                  <a:pt x="5346045" y="29577"/>
                  <a:pt x="5350093" y="33943"/>
                  <a:pt x="5355064" y="42675"/>
                </a:cubicBezTo>
                <a:cubicBezTo>
                  <a:pt x="5365006" y="60142"/>
                  <a:pt x="5362618" y="66929"/>
                  <a:pt x="5346532" y="66929"/>
                </a:cubicBezTo>
                <a:cubicBezTo>
                  <a:pt x="5333679" y="66929"/>
                  <a:pt x="5327816" y="56630"/>
                  <a:pt x="5332725" y="42675"/>
                </a:cubicBezTo>
                <a:cubicBezTo>
                  <a:pt x="5335798" y="33943"/>
                  <a:pt x="5338897" y="29577"/>
                  <a:pt x="5342471" y="29577"/>
                </a:cubicBezTo>
                <a:close/>
                <a:moveTo>
                  <a:pt x="5216757" y="22698"/>
                </a:moveTo>
                <a:cubicBezTo>
                  <a:pt x="5239575" y="24080"/>
                  <a:pt x="5262191" y="31840"/>
                  <a:pt x="5262191" y="44620"/>
                </a:cubicBezTo>
                <a:cubicBezTo>
                  <a:pt x="5262191" y="68655"/>
                  <a:pt x="5224531" y="79163"/>
                  <a:pt x="5190224" y="64699"/>
                </a:cubicBezTo>
                <a:cubicBezTo>
                  <a:pt x="5178583" y="59791"/>
                  <a:pt x="5169534" y="48246"/>
                  <a:pt x="5170116" y="39042"/>
                </a:cubicBezTo>
                <a:cubicBezTo>
                  <a:pt x="5170921" y="26311"/>
                  <a:pt x="5193940" y="21315"/>
                  <a:pt x="5216757" y="22698"/>
                </a:cubicBezTo>
                <a:close/>
                <a:moveTo>
                  <a:pt x="3253051" y="22310"/>
                </a:moveTo>
                <a:cubicBezTo>
                  <a:pt x="3261433" y="22310"/>
                  <a:pt x="3268291" y="34358"/>
                  <a:pt x="3268291" y="49082"/>
                </a:cubicBezTo>
                <a:cubicBezTo>
                  <a:pt x="3268291" y="69904"/>
                  <a:pt x="3264904" y="69904"/>
                  <a:pt x="3253051" y="49082"/>
                </a:cubicBezTo>
                <a:cubicBezTo>
                  <a:pt x="3241198" y="28260"/>
                  <a:pt x="3241198" y="22310"/>
                  <a:pt x="3253051" y="22310"/>
                </a:cubicBezTo>
                <a:close/>
                <a:moveTo>
                  <a:pt x="3153991" y="22310"/>
                </a:moveTo>
                <a:cubicBezTo>
                  <a:pt x="3160976" y="22310"/>
                  <a:pt x="3166691" y="32350"/>
                  <a:pt x="3166691" y="44620"/>
                </a:cubicBezTo>
                <a:cubicBezTo>
                  <a:pt x="3166691" y="56890"/>
                  <a:pt x="3160976" y="66929"/>
                  <a:pt x="3153991" y="66929"/>
                </a:cubicBezTo>
                <a:cubicBezTo>
                  <a:pt x="3147006" y="66929"/>
                  <a:pt x="3141291" y="56890"/>
                  <a:pt x="3141291" y="44620"/>
                </a:cubicBezTo>
                <a:cubicBezTo>
                  <a:pt x="3141291" y="32350"/>
                  <a:pt x="3147006" y="22310"/>
                  <a:pt x="3153991" y="22310"/>
                </a:cubicBezTo>
                <a:close/>
                <a:moveTo>
                  <a:pt x="3385696" y="9316"/>
                </a:moveTo>
                <a:cubicBezTo>
                  <a:pt x="3389224" y="7853"/>
                  <a:pt x="3393068" y="8741"/>
                  <a:pt x="3396376" y="12332"/>
                </a:cubicBezTo>
                <a:cubicBezTo>
                  <a:pt x="3402992" y="19515"/>
                  <a:pt x="3405060" y="34902"/>
                  <a:pt x="3400970" y="46526"/>
                </a:cubicBezTo>
                <a:cubicBezTo>
                  <a:pt x="3396882" y="58149"/>
                  <a:pt x="3388122" y="61781"/>
                  <a:pt x="3381506" y="54598"/>
                </a:cubicBezTo>
                <a:cubicBezTo>
                  <a:pt x="3374890" y="47415"/>
                  <a:pt x="3372822" y="32028"/>
                  <a:pt x="3376912" y="20404"/>
                </a:cubicBezTo>
                <a:cubicBezTo>
                  <a:pt x="3378956" y="14593"/>
                  <a:pt x="3382168" y="10780"/>
                  <a:pt x="3385696" y="9316"/>
                </a:cubicBezTo>
                <a:close/>
                <a:moveTo>
                  <a:pt x="5020890" y="0"/>
                </a:moveTo>
                <a:cubicBezTo>
                  <a:pt x="5027875" y="0"/>
                  <a:pt x="5033590" y="10040"/>
                  <a:pt x="5033590" y="22310"/>
                </a:cubicBezTo>
                <a:cubicBezTo>
                  <a:pt x="5033590" y="34580"/>
                  <a:pt x="5027875" y="44619"/>
                  <a:pt x="5020890" y="44619"/>
                </a:cubicBezTo>
                <a:cubicBezTo>
                  <a:pt x="5013905" y="44619"/>
                  <a:pt x="5008190" y="34580"/>
                  <a:pt x="5008190" y="22310"/>
                </a:cubicBezTo>
                <a:cubicBezTo>
                  <a:pt x="5008190" y="10040"/>
                  <a:pt x="5013905" y="0"/>
                  <a:pt x="5020890" y="0"/>
                </a:cubicBezTo>
                <a:close/>
                <a:moveTo>
                  <a:pt x="3687391" y="0"/>
                </a:moveTo>
                <a:cubicBezTo>
                  <a:pt x="3701361" y="0"/>
                  <a:pt x="3712791" y="10040"/>
                  <a:pt x="3712791" y="22310"/>
                </a:cubicBezTo>
                <a:cubicBezTo>
                  <a:pt x="3712791" y="34580"/>
                  <a:pt x="3701361" y="44619"/>
                  <a:pt x="3687391" y="44619"/>
                </a:cubicBezTo>
                <a:cubicBezTo>
                  <a:pt x="3673421" y="44619"/>
                  <a:pt x="3661991" y="34580"/>
                  <a:pt x="3661991" y="22310"/>
                </a:cubicBezTo>
                <a:cubicBezTo>
                  <a:pt x="3661991" y="10040"/>
                  <a:pt x="3673421" y="0"/>
                  <a:pt x="3687391" y="0"/>
                </a:cubicBezTo>
                <a:close/>
              </a:path>
            </a:pathLst>
          </a:cu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82200" y="2240153"/>
            <a:ext cx="3427600" cy="2570697"/>
          </a:xfrm>
          <a:prstGeom prst="rect">
            <a:avLst/>
          </a:prstGeom>
          <a:solidFill>
            <a:srgbClr val="FFFFFF"/>
          </a:solidFill>
          <a:ln w="190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stretch>
            <a:fillRect/>
          </a:stretch>
        </p:blipFill>
        <p:spPr>
          <a:xfrm>
            <a:off x="196508" y="121836"/>
            <a:ext cx="694336" cy="690964"/>
          </a:xfrm>
          <a:prstGeom prst="rect">
            <a:avLst/>
          </a:prstGeom>
        </p:spPr>
      </p:pic>
      <p:sp>
        <p:nvSpPr>
          <p:cNvPr id="3" name="文本框 2"/>
          <p:cNvSpPr txBox="1"/>
          <p:nvPr/>
        </p:nvSpPr>
        <p:spPr>
          <a:xfrm>
            <a:off x="389788" y="282652"/>
            <a:ext cx="307777" cy="369332"/>
          </a:xfrm>
          <a:prstGeom prst="rect">
            <a:avLst/>
          </a:prstGeom>
          <a:noFill/>
        </p:spPr>
        <p:txBody>
          <a:bodyPr wrap="none" lIns="0" tIns="0" rIns="0" bIns="0" rtlCol="0" anchor="ctr" anchorCtr="0">
            <a:spAutoFit/>
          </a:bodyPr>
          <a:lstStyle/>
          <a:p>
            <a:pPr algn="l"/>
            <a:r>
              <a:rPr lang="zh-CN" altLang="en-US" sz="2400" kern="100">
                <a:solidFill>
                  <a:srgbClr val="000000"/>
                </a:solidFill>
                <a:effectLst/>
                <a:latin typeface="+mj-ea"/>
                <a:ea typeface="+mj-ea"/>
              </a:rPr>
              <a:t>肆</a:t>
            </a:r>
            <a:endParaRPr lang="zh-CN" altLang="en-US" sz="2400" kern="100" dirty="0">
              <a:solidFill>
                <a:srgbClr val="000000"/>
              </a:solidFill>
              <a:effectLst/>
              <a:latin typeface="+mj-ea"/>
              <a:ea typeface="+mj-ea"/>
            </a:endParaRPr>
          </a:p>
        </p:txBody>
      </p:sp>
      <p:sp>
        <p:nvSpPr>
          <p:cNvPr id="4" name="文本框 3"/>
          <p:cNvSpPr txBox="1"/>
          <p:nvPr/>
        </p:nvSpPr>
        <p:spPr>
          <a:xfrm>
            <a:off x="972257" y="127000"/>
            <a:ext cx="1883743" cy="453650"/>
          </a:xfrm>
          <a:prstGeom prst="rect">
            <a:avLst/>
          </a:prstGeom>
          <a:noFill/>
        </p:spPr>
        <p:txBody>
          <a:bodyPr wrap="square" rtlCol="0" anchor="ctr" anchorCtr="0">
            <a:spAutoFit/>
          </a:bodyPr>
          <a:lstStyle/>
          <a:p>
            <a:pPr algn="dist" fontAlgn="auto">
              <a:lnSpc>
                <a:spcPct val="130000"/>
              </a:lnSpc>
            </a:pPr>
            <a:r>
              <a:rPr lang="zh-CN" altLang="en-US" sz="2000" spc="300">
                <a:ln w="9525">
                  <a:noFill/>
                </a:ln>
                <a:solidFill>
                  <a:srgbClr val="000000"/>
                </a:solidFill>
                <a:latin typeface="思源宋体 CN Heavy" panose="02020900000000000000" pitchFamily="18" charset="-122"/>
                <a:ea typeface="思源宋体 CN Heavy" panose="02020900000000000000" pitchFamily="18" charset="-122"/>
              </a:rPr>
              <a:t>感悟分享</a:t>
            </a:r>
            <a:endParaRPr lang="zh-CN" altLang="en-US" sz="20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1056000" y="580651"/>
            <a:ext cx="2448000" cy="169277"/>
          </a:xfrm>
          <a:prstGeom prst="rect">
            <a:avLst/>
          </a:prstGeom>
          <a:noFill/>
        </p:spPr>
        <p:txBody>
          <a:bodyPr wrap="square" lIns="0" tIns="0" rIns="0" bIns="0" rtlCol="0">
            <a:spAutoFit/>
          </a:bodyPr>
          <a:lstStyle/>
          <a:p>
            <a:r>
              <a:rPr lang="en-US" altLang="zh-CN" sz="1100" spc="300">
                <a:solidFill>
                  <a:schemeClr val="tx1">
                    <a:alpha val="34000"/>
                  </a:schemeClr>
                </a:solidFill>
                <a:latin typeface="+mj-ea"/>
                <a:ea typeface="+mj-ea"/>
              </a:rPr>
              <a:t>PERCEPTION SHARING</a:t>
            </a:r>
            <a:endParaRPr lang="zh-CN" altLang="en-US" sz="1100" spc="300">
              <a:solidFill>
                <a:schemeClr val="tx1">
                  <a:alpha val="34000"/>
                </a:schemeClr>
              </a:solidFill>
              <a:latin typeface="+mj-ea"/>
              <a:ea typeface="+mj-ea"/>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9018" y="2240153"/>
            <a:ext cx="3427600" cy="2570700"/>
          </a:xfrm>
          <a:prstGeom prst="rect">
            <a:avLst/>
          </a:prstGeom>
          <a:ln w="19050">
            <a:solidFill>
              <a:srgbClr val="000000"/>
            </a:solidFill>
          </a:ln>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65382" y="2240153"/>
            <a:ext cx="3427600" cy="2570700"/>
          </a:xfrm>
          <a:prstGeom prst="rect">
            <a:avLst/>
          </a:prstGeom>
          <a:ln w="19050">
            <a:solidFill>
              <a:srgbClr val="000000"/>
            </a:solidFill>
          </a:ln>
        </p:spPr>
      </p:pic>
      <p:sp>
        <p:nvSpPr>
          <p:cNvPr id="6" name="文本框 5"/>
          <p:cNvSpPr txBox="1"/>
          <p:nvPr/>
        </p:nvSpPr>
        <p:spPr>
          <a:xfrm>
            <a:off x="5217134" y="2554387"/>
            <a:ext cx="1825468"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300" normalizeH="0" baseline="0" noProof="0">
                <a:ln>
                  <a:noFill/>
                </a:ln>
                <a:solidFill>
                  <a:srgbClr val="000000"/>
                </a:solidFill>
                <a:effectLst/>
                <a:uLnTx/>
                <a:uFillTx/>
                <a:latin typeface="+mj-ea"/>
                <a:ea typeface="+mj-ea"/>
                <a:cs typeface="+mn-cs"/>
              </a:rPr>
              <a:t>感悟</a:t>
            </a:r>
            <a:r>
              <a:rPr kumimoji="0" lang="zh-CN" altLang="en-US" sz="2400" b="0" i="0" u="none" strike="noStrike" kern="1200" cap="none" spc="300" normalizeH="0" baseline="0" noProof="0">
                <a:ln>
                  <a:noFill/>
                </a:ln>
                <a:solidFill>
                  <a:srgbClr val="00796F"/>
                </a:solidFill>
                <a:effectLst/>
                <a:uLnTx/>
                <a:uFillTx/>
                <a:latin typeface="+mj-ea"/>
                <a:ea typeface="+mj-ea"/>
                <a:cs typeface="+mn-cs"/>
              </a:rPr>
              <a:t>分享</a:t>
            </a:r>
            <a:endParaRPr kumimoji="0" lang="zh-CN" altLang="en-US" sz="2400" b="0" i="0" u="none" strike="noStrike" kern="1200" cap="none" spc="300" normalizeH="0" baseline="0" noProof="0">
              <a:ln>
                <a:noFill/>
              </a:ln>
              <a:solidFill>
                <a:srgbClr val="00796F"/>
              </a:solidFill>
              <a:effectLst/>
              <a:uLnTx/>
              <a:uFillTx/>
              <a:latin typeface="+mj-ea"/>
              <a:ea typeface="+mj-ea"/>
              <a:cs typeface="+mn-cs"/>
            </a:endParaRPr>
          </a:p>
        </p:txBody>
      </p:sp>
      <p:cxnSp>
        <p:nvCxnSpPr>
          <p:cNvPr id="7" name="直接连接符 6"/>
          <p:cNvCxnSpPr/>
          <p:nvPr/>
        </p:nvCxnSpPr>
        <p:spPr>
          <a:xfrm>
            <a:off x="5960671" y="3160052"/>
            <a:ext cx="338395" cy="0"/>
          </a:xfrm>
          <a:prstGeom prst="line">
            <a:avLst/>
          </a:prstGeom>
          <a:ln w="28575">
            <a:solidFill>
              <a:srgbClr val="00796F"/>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827018" y="3304053"/>
            <a:ext cx="2605700" cy="1188915"/>
          </a:xfrm>
          <a:prstGeom prst="rect">
            <a:avLst/>
          </a:prstGeom>
          <a:noFill/>
        </p:spPr>
        <p:txBody>
          <a:bodyPr wrap="square" rtlCol="0">
            <a:spAutoFit/>
          </a:bodyPr>
          <a:lstStyle/>
          <a:p>
            <a:pPr algn="ctr">
              <a:lnSpc>
                <a:spcPct val="130000"/>
              </a:lnSpc>
            </a:pPr>
            <a:r>
              <a:rPr lang="zh-CN" altLang="en-US" sz="1400" spc="120">
                <a:solidFill>
                  <a:schemeClr val="tx1">
                    <a:alpha val="34000"/>
                  </a:schemeClr>
                </a:solidFill>
              </a:rPr>
              <a:t>点击文本即可进行编辑输入相关内容点击文本即可进行编辑输入相关内容点击文本点击文本即可进行编辑输入</a:t>
            </a:r>
            <a:endParaRPr lang="en-US" altLang="zh-CN" sz="1400" spc="120">
              <a:solidFill>
                <a:schemeClr val="tx1">
                  <a:alpha val="34000"/>
                </a:schemeClr>
              </a:solidFill>
              <a:uFillTx/>
              <a:latin typeface="思源宋体 CN Medium" panose="02020500000000000000" pitchFamily="18" charset="-122"/>
              <a:ea typeface="思源宋体 CN Medium" panose="02020500000000000000" pitchFamily="18" charset="-122"/>
              <a:sym typeface="+mn-ea"/>
            </a:endParaRPr>
          </a:p>
        </p:txBody>
      </p:sp>
      <p:sp>
        <p:nvSpPr>
          <p:cNvPr id="21" name="文本框 20"/>
          <p:cNvSpPr txBox="1"/>
          <p:nvPr/>
        </p:nvSpPr>
        <p:spPr>
          <a:xfrm>
            <a:off x="2500231" y="6237000"/>
            <a:ext cx="7191538" cy="276999"/>
          </a:xfrm>
          <a:prstGeom prst="rect">
            <a:avLst/>
          </a:prstGeom>
          <a:noFill/>
        </p:spPr>
        <p:txBody>
          <a:bodyPr wrap="square" lIns="0" tIns="0" rIns="0" bIns="0" rtlCol="0">
            <a:spAutoFit/>
          </a:bodyPr>
          <a:lstStyle/>
          <a:p>
            <a:pPr algn="ctr"/>
            <a:r>
              <a:rPr lang="en-US" altLang="zh-CN" sz="900" dirty="0">
                <a:solidFill>
                  <a:srgbClr val="000000">
                    <a:alpha val="34000"/>
                  </a:srgbClr>
                </a:solidFill>
                <a:latin typeface="思源黑体 CN Light" panose="020B0300000000000000" pitchFamily="34" charset="-122"/>
                <a:ea typeface="思源黑体 CN Light" panose="020B0300000000000000" pitchFamily="34" charset="-122"/>
              </a:rPr>
              <a:t>Lorem ipsum dolor sit amet, consectetuer adipiscing elit. Maecenas porttitor congue massa. Fusce posuere, magna sed pulvinar ultricies, purus lectus malesuada libero, sit amet commodo magna eros quis </a:t>
            </a:r>
            <a:r>
              <a:rPr lang="en-US" altLang="zh-CN" sz="900">
                <a:solidFill>
                  <a:srgbClr val="000000">
                    <a:alpha val="34000"/>
                  </a:srgbClr>
                </a:solidFill>
                <a:latin typeface="思源黑体 CN Light" panose="020B0300000000000000" pitchFamily="34" charset="-122"/>
                <a:ea typeface="思源黑体 CN Light" panose="020B0300000000000000" pitchFamily="34" charset="-122"/>
              </a:rPr>
              <a:t>urna.</a:t>
            </a:r>
            <a:endParaRPr lang="zh-CN" altLang="en-US" sz="900">
              <a:solidFill>
                <a:srgbClr val="000000">
                  <a:alpha val="34000"/>
                </a:srgbClr>
              </a:solidFill>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平行四边形 14"/>
          <p:cNvSpPr/>
          <p:nvPr/>
        </p:nvSpPr>
        <p:spPr>
          <a:xfrm>
            <a:off x="2294400" y="1955773"/>
            <a:ext cx="7603200" cy="3162456"/>
          </a:xfrm>
          <a:prstGeom prst="parallelogram">
            <a:avLst/>
          </a:prstGeom>
          <a:solidFill>
            <a:srgbClr val="F2F2F2"/>
          </a:solidFill>
          <a:ln w="19050">
            <a:solidFill>
              <a:srgbClr val="0079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stretch>
            <a:fillRect/>
          </a:stretch>
        </p:blipFill>
        <p:spPr>
          <a:xfrm>
            <a:off x="196508" y="121836"/>
            <a:ext cx="694336" cy="690964"/>
          </a:xfrm>
          <a:prstGeom prst="rect">
            <a:avLst/>
          </a:prstGeom>
        </p:spPr>
      </p:pic>
      <p:sp>
        <p:nvSpPr>
          <p:cNvPr id="3" name="文本框 2"/>
          <p:cNvSpPr txBox="1"/>
          <p:nvPr/>
        </p:nvSpPr>
        <p:spPr>
          <a:xfrm>
            <a:off x="389788" y="282652"/>
            <a:ext cx="307777" cy="369332"/>
          </a:xfrm>
          <a:prstGeom prst="rect">
            <a:avLst/>
          </a:prstGeom>
          <a:noFill/>
        </p:spPr>
        <p:txBody>
          <a:bodyPr wrap="none" lIns="0" tIns="0" rIns="0" bIns="0" rtlCol="0" anchor="ctr" anchorCtr="0">
            <a:spAutoFit/>
          </a:bodyPr>
          <a:lstStyle/>
          <a:p>
            <a:pPr algn="l"/>
            <a:r>
              <a:rPr lang="zh-CN" altLang="en-US" sz="2400" kern="100">
                <a:solidFill>
                  <a:srgbClr val="000000"/>
                </a:solidFill>
                <a:effectLst/>
                <a:latin typeface="+mj-ea"/>
                <a:ea typeface="+mj-ea"/>
              </a:rPr>
              <a:t>肆</a:t>
            </a:r>
            <a:endParaRPr lang="zh-CN" altLang="en-US" sz="2400" kern="100" dirty="0">
              <a:solidFill>
                <a:srgbClr val="000000"/>
              </a:solidFill>
              <a:effectLst/>
              <a:latin typeface="+mj-ea"/>
              <a:ea typeface="+mj-ea"/>
            </a:endParaRPr>
          </a:p>
        </p:txBody>
      </p:sp>
      <p:sp>
        <p:nvSpPr>
          <p:cNvPr id="4" name="文本框 3"/>
          <p:cNvSpPr txBox="1"/>
          <p:nvPr/>
        </p:nvSpPr>
        <p:spPr>
          <a:xfrm>
            <a:off x="972257" y="127000"/>
            <a:ext cx="1883743" cy="453650"/>
          </a:xfrm>
          <a:prstGeom prst="rect">
            <a:avLst/>
          </a:prstGeom>
          <a:noFill/>
        </p:spPr>
        <p:txBody>
          <a:bodyPr wrap="square" rtlCol="0" anchor="ctr" anchorCtr="0">
            <a:spAutoFit/>
          </a:bodyPr>
          <a:lstStyle/>
          <a:p>
            <a:pPr algn="dist" fontAlgn="auto">
              <a:lnSpc>
                <a:spcPct val="130000"/>
              </a:lnSpc>
            </a:pPr>
            <a:r>
              <a:rPr lang="zh-CN" altLang="en-US" sz="2000" spc="300">
                <a:ln w="9525">
                  <a:noFill/>
                </a:ln>
                <a:solidFill>
                  <a:srgbClr val="000000"/>
                </a:solidFill>
                <a:latin typeface="思源宋体 CN Heavy" panose="02020900000000000000" pitchFamily="18" charset="-122"/>
                <a:ea typeface="思源宋体 CN Heavy" panose="02020900000000000000" pitchFamily="18" charset="-122"/>
              </a:rPr>
              <a:t>感悟分享</a:t>
            </a:r>
            <a:endParaRPr lang="zh-CN" altLang="en-US" sz="20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1056000" y="580651"/>
            <a:ext cx="2448000" cy="169277"/>
          </a:xfrm>
          <a:prstGeom prst="rect">
            <a:avLst/>
          </a:prstGeom>
          <a:noFill/>
        </p:spPr>
        <p:txBody>
          <a:bodyPr wrap="square" lIns="0" tIns="0" rIns="0" bIns="0" rtlCol="0">
            <a:spAutoFit/>
          </a:bodyPr>
          <a:lstStyle/>
          <a:p>
            <a:r>
              <a:rPr lang="en-US" altLang="zh-CN" sz="1100" spc="300">
                <a:solidFill>
                  <a:schemeClr val="tx1">
                    <a:alpha val="34000"/>
                  </a:schemeClr>
                </a:solidFill>
                <a:latin typeface="+mj-ea"/>
                <a:ea typeface="+mj-ea"/>
              </a:rPr>
              <a:t>PERCEPTION SHARING</a:t>
            </a:r>
            <a:endParaRPr lang="zh-CN" altLang="en-US" sz="1100" spc="300">
              <a:solidFill>
                <a:schemeClr val="tx1">
                  <a:alpha val="34000"/>
                </a:schemeClr>
              </a:solidFill>
              <a:latin typeface="+mj-ea"/>
              <a:ea typeface="+mj-ea"/>
            </a:endParaRPr>
          </a:p>
        </p:txBody>
      </p:sp>
      <p:pic>
        <p:nvPicPr>
          <p:cNvPr id="7" name="图片 6" descr="山上的轨道上行驶&#10;&#10;描述已自动生成"/>
          <p:cNvPicPr>
            <a:picLocks noChangeAspect="1"/>
          </p:cNvPicPr>
          <p:nvPr/>
        </p:nvPicPr>
        <p:blipFill>
          <a:blip r:embed="rId2" cstate="print">
            <a:extLst>
              <a:ext uri="{28A0092B-C50C-407E-A947-70E740481C1C}">
                <a14:useLocalDpi xmlns:a14="http://schemas.microsoft.com/office/drawing/2010/main" val="0"/>
              </a:ext>
            </a:extLst>
          </a:blip>
          <a:srcRect l="20220" t="41277" r="5285" b="26213"/>
          <a:stretch>
            <a:fillRect/>
          </a:stretch>
        </p:blipFill>
        <p:spPr>
          <a:xfrm>
            <a:off x="1" y="1"/>
            <a:ext cx="9082406" cy="2972805"/>
          </a:xfrm>
          <a:custGeom>
            <a:avLst/>
            <a:gdLst>
              <a:gd name="connsiteX0" fmla="*/ 3096341 w 9082406"/>
              <a:gd name="connsiteY0" fmla="*/ 1562067 h 2972805"/>
              <a:gd name="connsiteX1" fmla="*/ 3050185 w 9082406"/>
              <a:gd name="connsiteY1" fmla="*/ 1564243 h 2972805"/>
              <a:gd name="connsiteX2" fmla="*/ 3026089 w 9082406"/>
              <a:gd name="connsiteY2" fmla="*/ 1584241 h 2972805"/>
              <a:gd name="connsiteX3" fmla="*/ 3024409 w 9082406"/>
              <a:gd name="connsiteY3" fmla="*/ 1613658 h 2972805"/>
              <a:gd name="connsiteX4" fmla="*/ 3094660 w 9082406"/>
              <a:gd name="connsiteY4" fmla="*/ 1591487 h 2972805"/>
              <a:gd name="connsiteX5" fmla="*/ 3096341 w 9082406"/>
              <a:gd name="connsiteY5" fmla="*/ 1562067 h 2972805"/>
              <a:gd name="connsiteX6" fmla="*/ 3421381 w 9082406"/>
              <a:gd name="connsiteY6" fmla="*/ 1424811 h 2972805"/>
              <a:gd name="connsiteX7" fmla="*/ 3299824 w 9082406"/>
              <a:gd name="connsiteY7" fmla="*/ 1467597 h 2972805"/>
              <a:gd name="connsiteX8" fmla="*/ 3339770 w 9082406"/>
              <a:gd name="connsiteY8" fmla="*/ 1539213 h 2972805"/>
              <a:gd name="connsiteX9" fmla="*/ 3421381 w 9082406"/>
              <a:gd name="connsiteY9" fmla="*/ 1424811 h 2972805"/>
              <a:gd name="connsiteX10" fmla="*/ 5570959 w 9082406"/>
              <a:gd name="connsiteY10" fmla="*/ 727154 h 2972805"/>
              <a:gd name="connsiteX11" fmla="*/ 5525046 w 9082406"/>
              <a:gd name="connsiteY11" fmla="*/ 787394 h 2972805"/>
              <a:gd name="connsiteX12" fmla="*/ 5596868 w 9082406"/>
              <a:gd name="connsiteY12" fmla="*/ 850892 h 2972805"/>
              <a:gd name="connsiteX13" fmla="*/ 5630701 w 9082406"/>
              <a:gd name="connsiteY13" fmla="*/ 810919 h 2972805"/>
              <a:gd name="connsiteX14" fmla="*/ 5603900 w 9082406"/>
              <a:gd name="connsiteY14" fmla="*/ 775142 h 2972805"/>
              <a:gd name="connsiteX15" fmla="*/ 5570959 w 9082406"/>
              <a:gd name="connsiteY15" fmla="*/ 727154 h 2972805"/>
              <a:gd name="connsiteX16" fmla="*/ 5848530 w 9082406"/>
              <a:gd name="connsiteY16" fmla="*/ 653943 h 2972805"/>
              <a:gd name="connsiteX17" fmla="*/ 5774557 w 9082406"/>
              <a:gd name="connsiteY17" fmla="*/ 696456 h 2972805"/>
              <a:gd name="connsiteX18" fmla="*/ 5739112 w 9082406"/>
              <a:gd name="connsiteY18" fmla="*/ 766828 h 2972805"/>
              <a:gd name="connsiteX19" fmla="*/ 5883303 w 9082406"/>
              <a:gd name="connsiteY19" fmla="*/ 684872 h 2972805"/>
              <a:gd name="connsiteX20" fmla="*/ 5848530 w 9082406"/>
              <a:gd name="connsiteY20" fmla="*/ 653943 h 2972805"/>
              <a:gd name="connsiteX21" fmla="*/ 6165946 w 9082406"/>
              <a:gd name="connsiteY21" fmla="*/ 620238 h 2972805"/>
              <a:gd name="connsiteX22" fmla="*/ 6104090 w 9082406"/>
              <a:gd name="connsiteY22" fmla="*/ 666219 h 2972805"/>
              <a:gd name="connsiteX23" fmla="*/ 6140532 w 9082406"/>
              <a:gd name="connsiteY23" fmla="*/ 717939 h 2972805"/>
              <a:gd name="connsiteX24" fmla="*/ 6163861 w 9082406"/>
              <a:gd name="connsiteY24" fmla="*/ 695186 h 2972805"/>
              <a:gd name="connsiteX25" fmla="*/ 6185087 w 9082406"/>
              <a:gd name="connsiteY25" fmla="*/ 671212 h 2972805"/>
              <a:gd name="connsiteX26" fmla="*/ 6223612 w 9082406"/>
              <a:gd name="connsiteY26" fmla="*/ 647982 h 2972805"/>
              <a:gd name="connsiteX27" fmla="*/ 6165946 w 9082406"/>
              <a:gd name="connsiteY27" fmla="*/ 620238 h 2972805"/>
              <a:gd name="connsiteX28" fmla="*/ 6331413 w 9082406"/>
              <a:gd name="connsiteY28" fmla="*/ 591101 h 2972805"/>
              <a:gd name="connsiteX29" fmla="*/ 6339056 w 9082406"/>
              <a:gd name="connsiteY29" fmla="*/ 634504 h 2972805"/>
              <a:gd name="connsiteX30" fmla="*/ 6370872 w 9082406"/>
              <a:gd name="connsiteY30" fmla="*/ 628901 h 2972805"/>
              <a:gd name="connsiteX31" fmla="*/ 6331413 w 9082406"/>
              <a:gd name="connsiteY31" fmla="*/ 591101 h 2972805"/>
              <a:gd name="connsiteX32" fmla="*/ 6530759 w 9082406"/>
              <a:gd name="connsiteY32" fmla="*/ 559673 h 2972805"/>
              <a:gd name="connsiteX33" fmla="*/ 6517430 w 9082406"/>
              <a:gd name="connsiteY33" fmla="*/ 588152 h 2972805"/>
              <a:gd name="connsiteX34" fmla="*/ 6535691 w 9082406"/>
              <a:gd name="connsiteY34" fmla="*/ 629709 h 2972805"/>
              <a:gd name="connsiteX35" fmla="*/ 6547720 w 9082406"/>
              <a:gd name="connsiteY35" fmla="*/ 582818 h 2972805"/>
              <a:gd name="connsiteX36" fmla="*/ 6530759 w 9082406"/>
              <a:gd name="connsiteY36" fmla="*/ 559673 h 2972805"/>
              <a:gd name="connsiteX37" fmla="*/ 6643184 w 9082406"/>
              <a:gd name="connsiteY37" fmla="*/ 536202 h 2972805"/>
              <a:gd name="connsiteX38" fmla="*/ 6608217 w 9082406"/>
              <a:gd name="connsiteY38" fmla="*/ 579650 h 2972805"/>
              <a:gd name="connsiteX39" fmla="*/ 6639533 w 9082406"/>
              <a:gd name="connsiteY39" fmla="*/ 611424 h 2972805"/>
              <a:gd name="connsiteX40" fmla="*/ 6674500 w 9082406"/>
              <a:gd name="connsiteY40" fmla="*/ 567978 h 2972805"/>
              <a:gd name="connsiteX41" fmla="*/ 6643184 w 9082406"/>
              <a:gd name="connsiteY41" fmla="*/ 536202 h 2972805"/>
              <a:gd name="connsiteX42" fmla="*/ 8490933 w 9082406"/>
              <a:gd name="connsiteY42" fmla="*/ 62414 h 2972805"/>
              <a:gd name="connsiteX43" fmla="*/ 8401194 w 9082406"/>
              <a:gd name="connsiteY43" fmla="*/ 102342 h 2972805"/>
              <a:gd name="connsiteX44" fmla="*/ 8449235 w 9082406"/>
              <a:gd name="connsiteY44" fmla="*/ 180890 h 2972805"/>
              <a:gd name="connsiteX45" fmla="*/ 8570552 w 9082406"/>
              <a:gd name="connsiteY45" fmla="*/ 80959 h 2972805"/>
              <a:gd name="connsiteX46" fmla="*/ 8490933 w 9082406"/>
              <a:gd name="connsiteY46" fmla="*/ 62414 h 2972805"/>
              <a:gd name="connsiteX47" fmla="*/ 7833306 w 9082406"/>
              <a:gd name="connsiteY47" fmla="*/ 0 h 2972805"/>
              <a:gd name="connsiteX48" fmla="*/ 7710087 w 9082406"/>
              <a:gd name="connsiteY48" fmla="*/ 0 h 2972805"/>
              <a:gd name="connsiteX49" fmla="*/ 7716482 w 9082406"/>
              <a:gd name="connsiteY49" fmla="*/ 16378 h 2972805"/>
              <a:gd name="connsiteX50" fmla="*/ 7783760 w 9082406"/>
              <a:gd name="connsiteY50" fmla="*/ 37043 h 2972805"/>
              <a:gd name="connsiteX51" fmla="*/ 7829820 w 9082406"/>
              <a:gd name="connsiteY51" fmla="*/ 14016 h 2972805"/>
              <a:gd name="connsiteX52" fmla="*/ 8296039 w 9082406"/>
              <a:gd name="connsiteY52" fmla="*/ 0 h 2972805"/>
              <a:gd name="connsiteX53" fmla="*/ 8155734 w 9082406"/>
              <a:gd name="connsiteY53" fmla="*/ 0 h 2972805"/>
              <a:gd name="connsiteX54" fmla="*/ 8156174 w 9082406"/>
              <a:gd name="connsiteY54" fmla="*/ 3505 h 2972805"/>
              <a:gd name="connsiteX55" fmla="*/ 8063338 w 9082406"/>
              <a:gd name="connsiteY55" fmla="*/ 72617 h 2972805"/>
              <a:gd name="connsiteX56" fmla="*/ 7950550 w 9082406"/>
              <a:gd name="connsiteY56" fmla="*/ 55187 h 2972805"/>
              <a:gd name="connsiteX57" fmla="*/ 7913191 w 9082406"/>
              <a:gd name="connsiteY57" fmla="*/ 37070 h 2972805"/>
              <a:gd name="connsiteX58" fmla="*/ 7761874 w 9082406"/>
              <a:gd name="connsiteY58" fmla="*/ 145596 h 2972805"/>
              <a:gd name="connsiteX59" fmla="*/ 7697577 w 9082406"/>
              <a:gd name="connsiteY59" fmla="*/ 147508 h 2972805"/>
              <a:gd name="connsiteX60" fmla="*/ 7612623 w 9082406"/>
              <a:gd name="connsiteY60" fmla="*/ 125887 h 2972805"/>
              <a:gd name="connsiteX61" fmla="*/ 7640982 w 9082406"/>
              <a:gd name="connsiteY61" fmla="*/ 62185 h 2972805"/>
              <a:gd name="connsiteX62" fmla="*/ 7677735 w 9082406"/>
              <a:gd name="connsiteY62" fmla="*/ 12428 h 2972805"/>
              <a:gd name="connsiteX63" fmla="*/ 7659460 w 9082406"/>
              <a:gd name="connsiteY63" fmla="*/ 0 h 2972805"/>
              <a:gd name="connsiteX64" fmla="*/ 7468681 w 9082406"/>
              <a:gd name="connsiteY64" fmla="*/ 0 h 2972805"/>
              <a:gd name="connsiteX65" fmla="*/ 7376914 w 9082406"/>
              <a:gd name="connsiteY65" fmla="*/ 17709 h 2972805"/>
              <a:gd name="connsiteX66" fmla="*/ 7318048 w 9082406"/>
              <a:gd name="connsiteY66" fmla="*/ 52859 h 2972805"/>
              <a:gd name="connsiteX67" fmla="*/ 7167391 w 9082406"/>
              <a:gd name="connsiteY67" fmla="*/ 84120 h 2972805"/>
              <a:gd name="connsiteX68" fmla="*/ 7025885 w 9082406"/>
              <a:gd name="connsiteY68" fmla="*/ 79701 h 2972805"/>
              <a:gd name="connsiteX69" fmla="*/ 7024579 w 9082406"/>
              <a:gd name="connsiteY69" fmla="*/ 202654 h 2972805"/>
              <a:gd name="connsiteX70" fmla="*/ 6958469 w 9082406"/>
              <a:gd name="connsiteY70" fmla="*/ 269266 h 2972805"/>
              <a:gd name="connsiteX71" fmla="*/ 6832895 w 9082406"/>
              <a:gd name="connsiteY71" fmla="*/ 235191 h 2972805"/>
              <a:gd name="connsiteX72" fmla="*/ 6738694 w 9082406"/>
              <a:gd name="connsiteY72" fmla="*/ 167624 h 2972805"/>
              <a:gd name="connsiteX73" fmla="*/ 6665124 w 9082406"/>
              <a:gd name="connsiteY73" fmla="*/ 84862 h 2972805"/>
              <a:gd name="connsiteX74" fmla="*/ 6667542 w 9082406"/>
              <a:gd name="connsiteY74" fmla="*/ 140371 h 2972805"/>
              <a:gd name="connsiteX75" fmla="*/ 6644721 w 9082406"/>
              <a:gd name="connsiteY75" fmla="*/ 185808 h 2972805"/>
              <a:gd name="connsiteX76" fmla="*/ 6462922 w 9082406"/>
              <a:gd name="connsiteY76" fmla="*/ 256342 h 2972805"/>
              <a:gd name="connsiteX77" fmla="*/ 6359571 w 9082406"/>
              <a:gd name="connsiteY77" fmla="*/ 292964 h 2972805"/>
              <a:gd name="connsiteX78" fmla="*/ 6293157 w 9082406"/>
              <a:gd name="connsiteY78" fmla="*/ 342796 h 2972805"/>
              <a:gd name="connsiteX79" fmla="*/ 6205160 w 9082406"/>
              <a:gd name="connsiteY79" fmla="*/ 269962 h 2972805"/>
              <a:gd name="connsiteX80" fmla="*/ 6070096 w 9082406"/>
              <a:gd name="connsiteY80" fmla="*/ 155910 h 2972805"/>
              <a:gd name="connsiteX81" fmla="*/ 6045103 w 9082406"/>
              <a:gd name="connsiteY81" fmla="*/ 134308 h 2972805"/>
              <a:gd name="connsiteX82" fmla="*/ 6309580 w 9082406"/>
              <a:gd name="connsiteY82" fmla="*/ 66135 h 2972805"/>
              <a:gd name="connsiteX83" fmla="*/ 6549414 w 9082406"/>
              <a:gd name="connsiteY83" fmla="*/ 1669 h 2972805"/>
              <a:gd name="connsiteX84" fmla="*/ 6550479 w 9082406"/>
              <a:gd name="connsiteY84" fmla="*/ 0 h 2972805"/>
              <a:gd name="connsiteX85" fmla="*/ 0 w 9082406"/>
              <a:gd name="connsiteY85" fmla="*/ 0 h 2972805"/>
              <a:gd name="connsiteX86" fmla="*/ 0 w 9082406"/>
              <a:gd name="connsiteY86" fmla="*/ 2972805 h 2972805"/>
              <a:gd name="connsiteX87" fmla="*/ 75234 w 9082406"/>
              <a:gd name="connsiteY87" fmla="*/ 2905387 h 2972805"/>
              <a:gd name="connsiteX88" fmla="*/ 958455 w 9082406"/>
              <a:gd name="connsiteY88" fmla="*/ 2413978 h 2972805"/>
              <a:gd name="connsiteX89" fmla="*/ 1174779 w 9082406"/>
              <a:gd name="connsiteY89" fmla="*/ 2322963 h 2972805"/>
              <a:gd name="connsiteX90" fmla="*/ 1654524 w 9082406"/>
              <a:gd name="connsiteY90" fmla="*/ 2120727 h 2972805"/>
              <a:gd name="connsiteX91" fmla="*/ 1821218 w 9082406"/>
              <a:gd name="connsiteY91" fmla="*/ 2058340 h 2972805"/>
              <a:gd name="connsiteX92" fmla="*/ 2128260 w 9082406"/>
              <a:gd name="connsiteY92" fmla="*/ 1941282 h 2972805"/>
              <a:gd name="connsiteX93" fmla="*/ 2337018 w 9082406"/>
              <a:gd name="connsiteY93" fmla="*/ 1829512 h 2972805"/>
              <a:gd name="connsiteX94" fmla="*/ 2422385 w 9082406"/>
              <a:gd name="connsiteY94" fmla="*/ 1801490 h 2972805"/>
              <a:gd name="connsiteX95" fmla="*/ 2468523 w 9082406"/>
              <a:gd name="connsiteY95" fmla="*/ 1830656 h 2972805"/>
              <a:gd name="connsiteX96" fmla="*/ 2499362 w 9082406"/>
              <a:gd name="connsiteY96" fmla="*/ 1772937 h 2972805"/>
              <a:gd name="connsiteX97" fmla="*/ 2690723 w 9082406"/>
              <a:gd name="connsiteY97" fmla="*/ 1605080 h 2972805"/>
              <a:gd name="connsiteX98" fmla="*/ 2767575 w 9082406"/>
              <a:gd name="connsiteY98" fmla="*/ 1666126 h 2972805"/>
              <a:gd name="connsiteX99" fmla="*/ 2856408 w 9082406"/>
              <a:gd name="connsiteY99" fmla="*/ 1639653 h 2972805"/>
              <a:gd name="connsiteX100" fmla="*/ 3094910 w 9082406"/>
              <a:gd name="connsiteY100" fmla="*/ 1462548 h 2972805"/>
              <a:gd name="connsiteX101" fmla="*/ 3461655 w 9082406"/>
              <a:gd name="connsiteY101" fmla="*/ 1316957 h 2972805"/>
              <a:gd name="connsiteX102" fmla="*/ 3736732 w 9082406"/>
              <a:gd name="connsiteY102" fmla="*/ 1226501 h 2972805"/>
              <a:gd name="connsiteX103" fmla="*/ 3905231 w 9082406"/>
              <a:gd name="connsiteY103" fmla="*/ 1153684 h 2972805"/>
              <a:gd name="connsiteX104" fmla="*/ 3969336 w 9082406"/>
              <a:gd name="connsiteY104" fmla="*/ 1169635 h 2972805"/>
              <a:gd name="connsiteX105" fmla="*/ 4094498 w 9082406"/>
              <a:gd name="connsiteY105" fmla="*/ 1169335 h 2972805"/>
              <a:gd name="connsiteX106" fmla="*/ 4195367 w 9082406"/>
              <a:gd name="connsiteY106" fmla="*/ 1077722 h 2972805"/>
              <a:gd name="connsiteX107" fmla="*/ 4267042 w 9082406"/>
              <a:gd name="connsiteY107" fmla="*/ 1100225 h 2972805"/>
              <a:gd name="connsiteX108" fmla="*/ 4371974 w 9082406"/>
              <a:gd name="connsiteY108" fmla="*/ 1113998 h 2972805"/>
              <a:gd name="connsiteX109" fmla="*/ 4507158 w 9082406"/>
              <a:gd name="connsiteY109" fmla="*/ 1034573 h 2972805"/>
              <a:gd name="connsiteX110" fmla="*/ 4614823 w 9082406"/>
              <a:gd name="connsiteY110" fmla="*/ 1053817 h 2972805"/>
              <a:gd name="connsiteX111" fmla="*/ 4764287 w 9082406"/>
              <a:gd name="connsiteY111" fmla="*/ 974573 h 2972805"/>
              <a:gd name="connsiteX112" fmla="*/ 4789893 w 9082406"/>
              <a:gd name="connsiteY112" fmla="*/ 899834 h 2972805"/>
              <a:gd name="connsiteX113" fmla="*/ 4855243 w 9082406"/>
              <a:gd name="connsiteY113" fmla="*/ 844055 h 2972805"/>
              <a:gd name="connsiteX114" fmla="*/ 4873413 w 9082406"/>
              <a:gd name="connsiteY114" fmla="*/ 879046 h 2972805"/>
              <a:gd name="connsiteX115" fmla="*/ 4948170 w 9082406"/>
              <a:gd name="connsiteY115" fmla="*/ 948663 h 2972805"/>
              <a:gd name="connsiteX116" fmla="*/ 5143275 w 9082406"/>
              <a:gd name="connsiteY116" fmla="*/ 953521 h 2972805"/>
              <a:gd name="connsiteX117" fmla="*/ 5188409 w 9082406"/>
              <a:gd name="connsiteY117" fmla="*/ 978819 h 2972805"/>
              <a:gd name="connsiteX118" fmla="*/ 5191126 w 9082406"/>
              <a:gd name="connsiteY118" fmla="*/ 877821 h 2972805"/>
              <a:gd name="connsiteX119" fmla="*/ 5268236 w 9082406"/>
              <a:gd name="connsiteY119" fmla="*/ 731757 h 2972805"/>
              <a:gd name="connsiteX120" fmla="*/ 5749289 w 9082406"/>
              <a:gd name="connsiteY120" fmla="*/ 630577 h 2972805"/>
              <a:gd name="connsiteX121" fmla="*/ 6111329 w 9082406"/>
              <a:gd name="connsiteY121" fmla="*/ 552091 h 2972805"/>
              <a:gd name="connsiteX122" fmla="*/ 6197962 w 9082406"/>
              <a:gd name="connsiteY122" fmla="*/ 548140 h 2972805"/>
              <a:gd name="connsiteX123" fmla="*/ 6292499 w 9082406"/>
              <a:gd name="connsiteY123" fmla="*/ 531649 h 2972805"/>
              <a:gd name="connsiteX124" fmla="*/ 6333874 w 9082406"/>
              <a:gd name="connsiteY124" fmla="*/ 502080 h 2972805"/>
              <a:gd name="connsiteX125" fmla="*/ 6383697 w 9082406"/>
              <a:gd name="connsiteY125" fmla="*/ 470757 h 2972805"/>
              <a:gd name="connsiteX126" fmla="*/ 6440006 w 9082406"/>
              <a:gd name="connsiteY126" fmla="*/ 463115 h 2972805"/>
              <a:gd name="connsiteX127" fmla="*/ 6597647 w 9082406"/>
              <a:gd name="connsiteY127" fmla="*/ 460939 h 2972805"/>
              <a:gd name="connsiteX128" fmla="*/ 6756158 w 9082406"/>
              <a:gd name="connsiteY128" fmla="*/ 446604 h 2972805"/>
              <a:gd name="connsiteX129" fmla="*/ 6936036 w 9082406"/>
              <a:gd name="connsiteY129" fmla="*/ 409428 h 2972805"/>
              <a:gd name="connsiteX130" fmla="*/ 7101595 w 9082406"/>
              <a:gd name="connsiteY130" fmla="*/ 378779 h 2972805"/>
              <a:gd name="connsiteX131" fmla="*/ 7209281 w 9082406"/>
              <a:gd name="connsiteY131" fmla="*/ 267404 h 2972805"/>
              <a:gd name="connsiteX132" fmla="*/ 7240656 w 9082406"/>
              <a:gd name="connsiteY132" fmla="*/ 207257 h 2972805"/>
              <a:gd name="connsiteX133" fmla="*/ 7266498 w 9082406"/>
              <a:gd name="connsiteY133" fmla="*/ 273561 h 2972805"/>
              <a:gd name="connsiteX134" fmla="*/ 7297158 w 9082406"/>
              <a:gd name="connsiteY134" fmla="*/ 361506 h 2972805"/>
              <a:gd name="connsiteX135" fmla="*/ 7361155 w 9082406"/>
              <a:gd name="connsiteY135" fmla="*/ 353867 h 2972805"/>
              <a:gd name="connsiteX136" fmla="*/ 8205484 w 9082406"/>
              <a:gd name="connsiteY136" fmla="*/ 142250 h 2972805"/>
              <a:gd name="connsiteX137" fmla="*/ 8269568 w 9082406"/>
              <a:gd name="connsiteY137" fmla="*/ 79282 h 2972805"/>
              <a:gd name="connsiteX138" fmla="*/ 8277040 w 9082406"/>
              <a:gd name="connsiteY138" fmla="*/ 30518 h 2972805"/>
              <a:gd name="connsiteX139" fmla="*/ 8388027 w 9082406"/>
              <a:gd name="connsiteY139" fmla="*/ 0 h 2972805"/>
              <a:gd name="connsiteX140" fmla="*/ 8365228 w 9082406"/>
              <a:gd name="connsiteY140" fmla="*/ 0 h 2972805"/>
              <a:gd name="connsiteX141" fmla="*/ 8367186 w 9082406"/>
              <a:gd name="connsiteY141" fmla="*/ 9643 h 2972805"/>
              <a:gd name="connsiteX142" fmla="*/ 8376250 w 9082406"/>
              <a:gd name="connsiteY142" fmla="*/ 25368 h 2972805"/>
              <a:gd name="connsiteX143" fmla="*/ 9082406 w 9082406"/>
              <a:gd name="connsiteY143" fmla="*/ 0 h 2972805"/>
              <a:gd name="connsiteX144" fmla="*/ 8641310 w 9082406"/>
              <a:gd name="connsiteY144" fmla="*/ 0 h 2972805"/>
              <a:gd name="connsiteX145" fmla="*/ 8608725 w 9082406"/>
              <a:gd name="connsiteY145" fmla="*/ 38256 h 2972805"/>
              <a:gd name="connsiteX146" fmla="*/ 8597125 w 9082406"/>
              <a:gd name="connsiteY146" fmla="*/ 76631 h 2972805"/>
              <a:gd name="connsiteX147" fmla="*/ 8829194 w 9082406"/>
              <a:gd name="connsiteY147" fmla="*/ 68838 h 2972805"/>
              <a:gd name="connsiteX148" fmla="*/ 8978752 w 9082406"/>
              <a:gd name="connsiteY148" fmla="*/ 42247 h 2972805"/>
              <a:gd name="connsiteX149" fmla="*/ 9060746 w 9082406"/>
              <a:gd name="connsiteY149" fmla="*/ 43238 h 2972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9082406" h="2972805">
                <a:moveTo>
                  <a:pt x="3096341" y="1562067"/>
                </a:moveTo>
                <a:cubicBezTo>
                  <a:pt x="3079327" y="1559174"/>
                  <a:pt x="3062917" y="1560224"/>
                  <a:pt x="3050185" y="1564243"/>
                </a:cubicBezTo>
                <a:cubicBezTo>
                  <a:pt x="3037451" y="1568262"/>
                  <a:pt x="3028395" y="1575250"/>
                  <a:pt x="3026089" y="1584241"/>
                </a:cubicBezTo>
                <a:cubicBezTo>
                  <a:pt x="3021478" y="1602219"/>
                  <a:pt x="3020723" y="1615457"/>
                  <a:pt x="3024409" y="1613658"/>
                </a:cubicBezTo>
                <a:cubicBezTo>
                  <a:pt x="3028097" y="1611861"/>
                  <a:pt x="3059708" y="1601882"/>
                  <a:pt x="3094660" y="1591487"/>
                </a:cubicBezTo>
                <a:cubicBezTo>
                  <a:pt x="3155866" y="1573278"/>
                  <a:pt x="3155929" y="1572195"/>
                  <a:pt x="3096341" y="1562067"/>
                </a:cubicBezTo>
                <a:close/>
                <a:moveTo>
                  <a:pt x="3421381" y="1424811"/>
                </a:moveTo>
                <a:cubicBezTo>
                  <a:pt x="3369398" y="1426089"/>
                  <a:pt x="3314698" y="1445343"/>
                  <a:pt x="3299824" y="1467597"/>
                </a:cubicBezTo>
                <a:cubicBezTo>
                  <a:pt x="3255796" y="1533462"/>
                  <a:pt x="3280096" y="1577029"/>
                  <a:pt x="3339770" y="1539213"/>
                </a:cubicBezTo>
                <a:cubicBezTo>
                  <a:pt x="3522604" y="1423344"/>
                  <a:pt x="3523344" y="1422304"/>
                  <a:pt x="3421381" y="1424811"/>
                </a:cubicBezTo>
                <a:close/>
                <a:moveTo>
                  <a:pt x="5570959" y="727154"/>
                </a:moveTo>
                <a:cubicBezTo>
                  <a:pt x="5556441" y="729410"/>
                  <a:pt x="5539762" y="749704"/>
                  <a:pt x="5525046" y="787394"/>
                </a:cubicBezTo>
                <a:cubicBezTo>
                  <a:pt x="5490261" y="876472"/>
                  <a:pt x="5537790" y="918494"/>
                  <a:pt x="5596868" y="850892"/>
                </a:cubicBezTo>
                <a:cubicBezTo>
                  <a:pt x="5624963" y="818744"/>
                  <a:pt x="5640187" y="800756"/>
                  <a:pt x="5630701" y="810919"/>
                </a:cubicBezTo>
                <a:cubicBezTo>
                  <a:pt x="5621214" y="821080"/>
                  <a:pt x="5609154" y="804979"/>
                  <a:pt x="5603900" y="775142"/>
                </a:cubicBezTo>
                <a:cubicBezTo>
                  <a:pt x="5597832" y="740681"/>
                  <a:pt x="5585476" y="724899"/>
                  <a:pt x="5570959" y="727154"/>
                </a:cubicBezTo>
                <a:close/>
                <a:moveTo>
                  <a:pt x="5848530" y="653943"/>
                </a:moveTo>
                <a:cubicBezTo>
                  <a:pt x="5827086" y="656227"/>
                  <a:pt x="5799109" y="670752"/>
                  <a:pt x="5774557" y="696456"/>
                </a:cubicBezTo>
                <a:cubicBezTo>
                  <a:pt x="5752342" y="719715"/>
                  <a:pt x="5736392" y="751385"/>
                  <a:pt x="5739112" y="766828"/>
                </a:cubicBezTo>
                <a:cubicBezTo>
                  <a:pt x="5745744" y="804496"/>
                  <a:pt x="5880372" y="727977"/>
                  <a:pt x="5883303" y="684872"/>
                </a:cubicBezTo>
                <a:cubicBezTo>
                  <a:pt x="5884883" y="661615"/>
                  <a:pt x="5869973" y="651659"/>
                  <a:pt x="5848530" y="653943"/>
                </a:cubicBezTo>
                <a:close/>
                <a:moveTo>
                  <a:pt x="6165946" y="620238"/>
                </a:moveTo>
                <a:cubicBezTo>
                  <a:pt x="6128629" y="626809"/>
                  <a:pt x="6100794" y="647502"/>
                  <a:pt x="6104090" y="666219"/>
                </a:cubicBezTo>
                <a:cubicBezTo>
                  <a:pt x="6107386" y="684937"/>
                  <a:pt x="6123786" y="708211"/>
                  <a:pt x="6140532" y="717939"/>
                </a:cubicBezTo>
                <a:cubicBezTo>
                  <a:pt x="6157280" y="727664"/>
                  <a:pt x="6167777" y="717425"/>
                  <a:pt x="6163861" y="695186"/>
                </a:cubicBezTo>
                <a:cubicBezTo>
                  <a:pt x="6159945" y="672946"/>
                  <a:pt x="6169495" y="662156"/>
                  <a:pt x="6185087" y="671212"/>
                </a:cubicBezTo>
                <a:cubicBezTo>
                  <a:pt x="6200676" y="680263"/>
                  <a:pt x="6218013" y="669811"/>
                  <a:pt x="6223612" y="647982"/>
                </a:cubicBezTo>
                <a:cubicBezTo>
                  <a:pt x="6229496" y="625047"/>
                  <a:pt x="6205152" y="613334"/>
                  <a:pt x="6165946" y="620238"/>
                </a:cubicBezTo>
                <a:close/>
                <a:moveTo>
                  <a:pt x="6331413" y="591101"/>
                </a:moveTo>
                <a:cubicBezTo>
                  <a:pt x="6306668" y="595459"/>
                  <a:pt x="6308367" y="605105"/>
                  <a:pt x="6339056" y="634504"/>
                </a:cubicBezTo>
                <a:cubicBezTo>
                  <a:pt x="6369745" y="663903"/>
                  <a:pt x="6376816" y="662658"/>
                  <a:pt x="6370872" y="628901"/>
                </a:cubicBezTo>
                <a:cubicBezTo>
                  <a:pt x="6366668" y="605031"/>
                  <a:pt x="6348912" y="588020"/>
                  <a:pt x="6331413" y="591101"/>
                </a:cubicBezTo>
                <a:close/>
                <a:moveTo>
                  <a:pt x="6530759" y="559673"/>
                </a:moveTo>
                <a:cubicBezTo>
                  <a:pt x="6526132" y="560488"/>
                  <a:pt x="6522110" y="569907"/>
                  <a:pt x="6517430" y="588152"/>
                </a:cubicBezTo>
                <a:cubicBezTo>
                  <a:pt x="6510753" y="614185"/>
                  <a:pt x="6518875" y="632670"/>
                  <a:pt x="6535691" y="629709"/>
                </a:cubicBezTo>
                <a:cubicBezTo>
                  <a:pt x="6552349" y="626776"/>
                  <a:pt x="6557761" y="605675"/>
                  <a:pt x="6547720" y="582818"/>
                </a:cubicBezTo>
                <a:cubicBezTo>
                  <a:pt x="6540616" y="566649"/>
                  <a:pt x="6535384" y="558858"/>
                  <a:pt x="6530759" y="559673"/>
                </a:cubicBezTo>
                <a:close/>
                <a:moveTo>
                  <a:pt x="6643184" y="536202"/>
                </a:moveTo>
                <a:cubicBezTo>
                  <a:pt x="6620450" y="540206"/>
                  <a:pt x="6604714" y="559758"/>
                  <a:pt x="6608217" y="579650"/>
                </a:cubicBezTo>
                <a:cubicBezTo>
                  <a:pt x="6611719" y="599542"/>
                  <a:pt x="6625813" y="613840"/>
                  <a:pt x="6639533" y="611424"/>
                </a:cubicBezTo>
                <a:cubicBezTo>
                  <a:pt x="6653255" y="609008"/>
                  <a:pt x="6668990" y="589457"/>
                  <a:pt x="6674500" y="567978"/>
                </a:cubicBezTo>
                <a:cubicBezTo>
                  <a:pt x="6680009" y="546499"/>
                  <a:pt x="6665916" y="532200"/>
                  <a:pt x="6643184" y="536202"/>
                </a:cubicBezTo>
                <a:close/>
                <a:moveTo>
                  <a:pt x="8490933" y="62414"/>
                </a:moveTo>
                <a:cubicBezTo>
                  <a:pt x="8451920" y="67340"/>
                  <a:pt x="8411223" y="82011"/>
                  <a:pt x="8401194" y="102342"/>
                </a:cubicBezTo>
                <a:cubicBezTo>
                  <a:pt x="8376000" y="153411"/>
                  <a:pt x="8398293" y="189860"/>
                  <a:pt x="8449235" y="180890"/>
                </a:cubicBezTo>
                <a:cubicBezTo>
                  <a:pt x="8518506" y="168692"/>
                  <a:pt x="8577451" y="120136"/>
                  <a:pt x="8570552" y="80959"/>
                </a:cubicBezTo>
                <a:cubicBezTo>
                  <a:pt x="8567268" y="62307"/>
                  <a:pt x="8529942" y="57487"/>
                  <a:pt x="8490933" y="62414"/>
                </a:cubicBezTo>
                <a:close/>
                <a:moveTo>
                  <a:pt x="7833306" y="0"/>
                </a:moveTo>
                <a:lnTo>
                  <a:pt x="7710087" y="0"/>
                </a:lnTo>
                <a:lnTo>
                  <a:pt x="7716482" y="16378"/>
                </a:lnTo>
                <a:cubicBezTo>
                  <a:pt x="7728981" y="34802"/>
                  <a:pt x="7752829" y="42489"/>
                  <a:pt x="7783760" y="37043"/>
                </a:cubicBezTo>
                <a:cubicBezTo>
                  <a:pt x="7804381" y="33411"/>
                  <a:pt x="7820050" y="25370"/>
                  <a:pt x="7829820" y="14016"/>
                </a:cubicBezTo>
                <a:close/>
                <a:moveTo>
                  <a:pt x="8296039" y="0"/>
                </a:moveTo>
                <a:lnTo>
                  <a:pt x="8155734" y="0"/>
                </a:lnTo>
                <a:lnTo>
                  <a:pt x="8156174" y="3505"/>
                </a:lnTo>
                <a:cubicBezTo>
                  <a:pt x="8147595" y="23277"/>
                  <a:pt x="8116987" y="45535"/>
                  <a:pt x="8063338" y="72617"/>
                </a:cubicBezTo>
                <a:cubicBezTo>
                  <a:pt x="7990678" y="109295"/>
                  <a:pt x="7971202" y="106284"/>
                  <a:pt x="7950550" y="55187"/>
                </a:cubicBezTo>
                <a:cubicBezTo>
                  <a:pt x="7934227" y="14799"/>
                  <a:pt x="7921298" y="8528"/>
                  <a:pt x="7913191" y="37070"/>
                </a:cubicBezTo>
                <a:cubicBezTo>
                  <a:pt x="7897121" y="93640"/>
                  <a:pt x="7768917" y="185592"/>
                  <a:pt x="7761874" y="145596"/>
                </a:cubicBezTo>
                <a:cubicBezTo>
                  <a:pt x="7758912" y="128771"/>
                  <a:pt x="7729978" y="129632"/>
                  <a:pt x="7697577" y="147508"/>
                </a:cubicBezTo>
                <a:cubicBezTo>
                  <a:pt x="7657038" y="169873"/>
                  <a:pt x="7630546" y="163132"/>
                  <a:pt x="7612623" y="125887"/>
                </a:cubicBezTo>
                <a:cubicBezTo>
                  <a:pt x="7594139" y="87478"/>
                  <a:pt x="7602373" y="68984"/>
                  <a:pt x="7640982" y="62185"/>
                </a:cubicBezTo>
                <a:cubicBezTo>
                  <a:pt x="7670904" y="56916"/>
                  <a:pt x="7687441" y="34525"/>
                  <a:pt x="7677735" y="12428"/>
                </a:cubicBezTo>
                <a:lnTo>
                  <a:pt x="7659460" y="0"/>
                </a:lnTo>
                <a:lnTo>
                  <a:pt x="7468681" y="0"/>
                </a:lnTo>
                <a:lnTo>
                  <a:pt x="7376914" y="17709"/>
                </a:lnTo>
                <a:cubicBezTo>
                  <a:pt x="7344225" y="27724"/>
                  <a:pt x="7321397" y="39801"/>
                  <a:pt x="7318048" y="52859"/>
                </a:cubicBezTo>
                <a:cubicBezTo>
                  <a:pt x="7312767" y="73447"/>
                  <a:pt x="7249043" y="86670"/>
                  <a:pt x="7167391" y="84120"/>
                </a:cubicBezTo>
                <a:lnTo>
                  <a:pt x="7025885" y="79701"/>
                </a:lnTo>
                <a:lnTo>
                  <a:pt x="7024579" y="202654"/>
                </a:lnTo>
                <a:cubicBezTo>
                  <a:pt x="7023297" y="323038"/>
                  <a:pt x="7021915" y="324429"/>
                  <a:pt x="6958469" y="269266"/>
                </a:cubicBezTo>
                <a:cubicBezTo>
                  <a:pt x="6922827" y="238279"/>
                  <a:pt x="6866320" y="222945"/>
                  <a:pt x="6832895" y="235191"/>
                </a:cubicBezTo>
                <a:cubicBezTo>
                  <a:pt x="6785879" y="252417"/>
                  <a:pt x="6764558" y="237123"/>
                  <a:pt x="6738694" y="167624"/>
                </a:cubicBezTo>
                <a:cubicBezTo>
                  <a:pt x="6720309" y="118219"/>
                  <a:pt x="6687203" y="80973"/>
                  <a:pt x="6665124" y="84862"/>
                </a:cubicBezTo>
                <a:cubicBezTo>
                  <a:pt x="6632449" y="90615"/>
                  <a:pt x="6632900" y="100939"/>
                  <a:pt x="6667542" y="140371"/>
                </a:cubicBezTo>
                <a:cubicBezTo>
                  <a:pt x="6703630" y="181445"/>
                  <a:pt x="6700159" y="188355"/>
                  <a:pt x="6644721" y="185808"/>
                </a:cubicBezTo>
                <a:cubicBezTo>
                  <a:pt x="6568976" y="182325"/>
                  <a:pt x="6503556" y="207708"/>
                  <a:pt x="6462922" y="256342"/>
                </a:cubicBezTo>
                <a:cubicBezTo>
                  <a:pt x="6447199" y="275160"/>
                  <a:pt x="6400691" y="291638"/>
                  <a:pt x="6359571" y="292964"/>
                </a:cubicBezTo>
                <a:cubicBezTo>
                  <a:pt x="6312028" y="294494"/>
                  <a:pt x="6287846" y="312637"/>
                  <a:pt x="6293157" y="342796"/>
                </a:cubicBezTo>
                <a:cubicBezTo>
                  <a:pt x="6297750" y="368881"/>
                  <a:pt x="6258152" y="336105"/>
                  <a:pt x="6205160" y="269962"/>
                </a:cubicBezTo>
                <a:cubicBezTo>
                  <a:pt x="6152167" y="203819"/>
                  <a:pt x="6091389" y="152495"/>
                  <a:pt x="6070096" y="155910"/>
                </a:cubicBezTo>
                <a:cubicBezTo>
                  <a:pt x="6048802" y="159329"/>
                  <a:pt x="6037555" y="149607"/>
                  <a:pt x="6045103" y="134308"/>
                </a:cubicBezTo>
                <a:cubicBezTo>
                  <a:pt x="6052649" y="119010"/>
                  <a:pt x="6171664" y="88330"/>
                  <a:pt x="6309580" y="66135"/>
                </a:cubicBezTo>
                <a:cubicBezTo>
                  <a:pt x="6446216" y="44145"/>
                  <a:pt x="6519705" y="24911"/>
                  <a:pt x="6549414" y="1669"/>
                </a:cubicBezTo>
                <a:lnTo>
                  <a:pt x="6550479" y="0"/>
                </a:lnTo>
                <a:lnTo>
                  <a:pt x="0" y="0"/>
                </a:lnTo>
                <a:lnTo>
                  <a:pt x="0" y="2972805"/>
                </a:lnTo>
                <a:lnTo>
                  <a:pt x="75234" y="2905387"/>
                </a:lnTo>
                <a:cubicBezTo>
                  <a:pt x="320214" y="2701383"/>
                  <a:pt x="683775" y="2496778"/>
                  <a:pt x="958455" y="2413978"/>
                </a:cubicBezTo>
                <a:cubicBezTo>
                  <a:pt x="1029838" y="2392458"/>
                  <a:pt x="1127183" y="2351505"/>
                  <a:pt x="1174779" y="2322963"/>
                </a:cubicBezTo>
                <a:cubicBezTo>
                  <a:pt x="1306046" y="2244254"/>
                  <a:pt x="1583264" y="2127392"/>
                  <a:pt x="1654524" y="2120727"/>
                </a:cubicBezTo>
                <a:cubicBezTo>
                  <a:pt x="1689329" y="2117470"/>
                  <a:pt x="1764343" y="2089395"/>
                  <a:pt x="1821218" y="2058340"/>
                </a:cubicBezTo>
                <a:cubicBezTo>
                  <a:pt x="1878095" y="2027279"/>
                  <a:pt x="2016262" y="1974607"/>
                  <a:pt x="2128260" y="1941282"/>
                </a:cubicBezTo>
                <a:cubicBezTo>
                  <a:pt x="2262136" y="1901448"/>
                  <a:pt x="2333644" y="1863161"/>
                  <a:pt x="2337018" y="1829512"/>
                </a:cubicBezTo>
                <a:cubicBezTo>
                  <a:pt x="2342939" y="1770450"/>
                  <a:pt x="2412876" y="1747491"/>
                  <a:pt x="2422385" y="1801490"/>
                </a:cubicBezTo>
                <a:cubicBezTo>
                  <a:pt x="2425887" y="1821382"/>
                  <a:pt x="2446651" y="1834507"/>
                  <a:pt x="2468523" y="1830656"/>
                </a:cubicBezTo>
                <a:cubicBezTo>
                  <a:pt x="2490395" y="1826804"/>
                  <a:pt x="2504274" y="1800833"/>
                  <a:pt x="2499362" y="1772937"/>
                </a:cubicBezTo>
                <a:cubicBezTo>
                  <a:pt x="2490245" y="1721161"/>
                  <a:pt x="2605465" y="1620093"/>
                  <a:pt x="2690723" y="1605080"/>
                </a:cubicBezTo>
                <a:cubicBezTo>
                  <a:pt x="2716729" y="1600501"/>
                  <a:pt x="2751313" y="1627972"/>
                  <a:pt x="2767575" y="1666126"/>
                </a:cubicBezTo>
                <a:cubicBezTo>
                  <a:pt x="2806903" y="1758401"/>
                  <a:pt x="2845932" y="1746772"/>
                  <a:pt x="2856408" y="1639653"/>
                </a:cubicBezTo>
                <a:cubicBezTo>
                  <a:pt x="2863810" y="1563975"/>
                  <a:pt x="2894628" y="1541093"/>
                  <a:pt x="3094910" y="1462548"/>
                </a:cubicBezTo>
                <a:cubicBezTo>
                  <a:pt x="3221411" y="1412937"/>
                  <a:pt x="3386445" y="1347420"/>
                  <a:pt x="3461655" y="1316957"/>
                </a:cubicBezTo>
                <a:cubicBezTo>
                  <a:pt x="3536866" y="1286493"/>
                  <a:pt x="3660651" y="1245787"/>
                  <a:pt x="3736732" y="1226501"/>
                </a:cubicBezTo>
                <a:cubicBezTo>
                  <a:pt x="3812815" y="1207217"/>
                  <a:pt x="3888640" y="1174448"/>
                  <a:pt x="3905231" y="1153684"/>
                </a:cubicBezTo>
                <a:cubicBezTo>
                  <a:pt x="3925078" y="1128846"/>
                  <a:pt x="3947005" y="1134298"/>
                  <a:pt x="3969336" y="1169635"/>
                </a:cubicBezTo>
                <a:cubicBezTo>
                  <a:pt x="3997431" y="1214090"/>
                  <a:pt x="4018986" y="1214038"/>
                  <a:pt x="4094498" y="1169335"/>
                </a:cubicBezTo>
                <a:cubicBezTo>
                  <a:pt x="4144670" y="1139632"/>
                  <a:pt x="4190062" y="1098406"/>
                  <a:pt x="4195367" y="1077722"/>
                </a:cubicBezTo>
                <a:cubicBezTo>
                  <a:pt x="4211669" y="1014157"/>
                  <a:pt x="4254240" y="1027523"/>
                  <a:pt x="4267042" y="1100225"/>
                </a:cubicBezTo>
                <a:cubicBezTo>
                  <a:pt x="4277992" y="1162408"/>
                  <a:pt x="4288211" y="1163749"/>
                  <a:pt x="4371974" y="1113998"/>
                </a:cubicBezTo>
                <a:cubicBezTo>
                  <a:pt x="4423016" y="1083684"/>
                  <a:pt x="4483849" y="1047941"/>
                  <a:pt x="4507158" y="1034573"/>
                </a:cubicBezTo>
                <a:cubicBezTo>
                  <a:pt x="4530468" y="1021202"/>
                  <a:pt x="4578917" y="1029861"/>
                  <a:pt x="4614823" y="1053817"/>
                </a:cubicBezTo>
                <a:cubicBezTo>
                  <a:pt x="4696863" y="1108551"/>
                  <a:pt x="4780107" y="1064416"/>
                  <a:pt x="4764287" y="974573"/>
                </a:cubicBezTo>
                <a:cubicBezTo>
                  <a:pt x="4757690" y="937106"/>
                  <a:pt x="4769213" y="903475"/>
                  <a:pt x="4789893" y="899834"/>
                </a:cubicBezTo>
                <a:cubicBezTo>
                  <a:pt x="4810575" y="896192"/>
                  <a:pt x="4839982" y="871092"/>
                  <a:pt x="4855243" y="844055"/>
                </a:cubicBezTo>
                <a:cubicBezTo>
                  <a:pt x="4877883" y="803946"/>
                  <a:pt x="4881228" y="810389"/>
                  <a:pt x="4873413" y="879046"/>
                </a:cubicBezTo>
                <a:cubicBezTo>
                  <a:pt x="4861160" y="986690"/>
                  <a:pt x="4887768" y="1011470"/>
                  <a:pt x="4948170" y="948663"/>
                </a:cubicBezTo>
                <a:cubicBezTo>
                  <a:pt x="4998835" y="895977"/>
                  <a:pt x="5133733" y="899336"/>
                  <a:pt x="5143275" y="953521"/>
                </a:cubicBezTo>
                <a:cubicBezTo>
                  <a:pt x="5146398" y="971257"/>
                  <a:pt x="5166708" y="982640"/>
                  <a:pt x="5188409" y="978819"/>
                </a:cubicBezTo>
                <a:cubicBezTo>
                  <a:pt x="5218425" y="973533"/>
                  <a:pt x="5219077" y="949369"/>
                  <a:pt x="5191126" y="877821"/>
                </a:cubicBezTo>
                <a:cubicBezTo>
                  <a:pt x="5156177" y="788353"/>
                  <a:pt x="5159935" y="781236"/>
                  <a:pt x="5268236" y="731757"/>
                </a:cubicBezTo>
                <a:cubicBezTo>
                  <a:pt x="5330855" y="703152"/>
                  <a:pt x="5547327" y="657619"/>
                  <a:pt x="5749289" y="630577"/>
                </a:cubicBezTo>
                <a:cubicBezTo>
                  <a:pt x="5951250" y="603532"/>
                  <a:pt x="6114168" y="568215"/>
                  <a:pt x="6111329" y="552091"/>
                </a:cubicBezTo>
                <a:cubicBezTo>
                  <a:pt x="6108490" y="535969"/>
                  <a:pt x="6147475" y="534190"/>
                  <a:pt x="6197962" y="548140"/>
                </a:cubicBezTo>
                <a:cubicBezTo>
                  <a:pt x="6265159" y="566708"/>
                  <a:pt x="6290494" y="562289"/>
                  <a:pt x="6292499" y="531649"/>
                </a:cubicBezTo>
                <a:cubicBezTo>
                  <a:pt x="6294006" y="508628"/>
                  <a:pt x="6312624" y="495323"/>
                  <a:pt x="6333874" y="502080"/>
                </a:cubicBezTo>
                <a:cubicBezTo>
                  <a:pt x="6355124" y="508838"/>
                  <a:pt x="6377543" y="494746"/>
                  <a:pt x="6383697" y="470757"/>
                </a:cubicBezTo>
                <a:cubicBezTo>
                  <a:pt x="6391860" y="438927"/>
                  <a:pt x="6407071" y="436862"/>
                  <a:pt x="6440006" y="463115"/>
                </a:cubicBezTo>
                <a:cubicBezTo>
                  <a:pt x="6466830" y="484496"/>
                  <a:pt x="6530766" y="483616"/>
                  <a:pt x="6597647" y="460939"/>
                </a:cubicBezTo>
                <a:cubicBezTo>
                  <a:pt x="6659534" y="439958"/>
                  <a:pt x="6730862" y="433508"/>
                  <a:pt x="6756158" y="446604"/>
                </a:cubicBezTo>
                <a:cubicBezTo>
                  <a:pt x="6782240" y="460107"/>
                  <a:pt x="6860114" y="444012"/>
                  <a:pt x="6936036" y="409428"/>
                </a:cubicBezTo>
                <a:cubicBezTo>
                  <a:pt x="7021893" y="370314"/>
                  <a:pt x="7081281" y="359322"/>
                  <a:pt x="7101595" y="378779"/>
                </a:cubicBezTo>
                <a:cubicBezTo>
                  <a:pt x="7143443" y="418870"/>
                  <a:pt x="7221700" y="337929"/>
                  <a:pt x="7209281" y="267404"/>
                </a:cubicBezTo>
                <a:cubicBezTo>
                  <a:pt x="7204150" y="238263"/>
                  <a:pt x="7218268" y="211199"/>
                  <a:pt x="7240656" y="207257"/>
                </a:cubicBezTo>
                <a:cubicBezTo>
                  <a:pt x="7272427" y="201662"/>
                  <a:pt x="7278099" y="216208"/>
                  <a:pt x="7266498" y="273561"/>
                </a:cubicBezTo>
                <a:cubicBezTo>
                  <a:pt x="7255101" y="329908"/>
                  <a:pt x="7262245" y="350400"/>
                  <a:pt x="7297158" y="361506"/>
                </a:cubicBezTo>
                <a:cubicBezTo>
                  <a:pt x="7322193" y="369468"/>
                  <a:pt x="7350992" y="366029"/>
                  <a:pt x="7361155" y="353867"/>
                </a:cubicBezTo>
                <a:cubicBezTo>
                  <a:pt x="7376620" y="335358"/>
                  <a:pt x="7959043" y="189385"/>
                  <a:pt x="8205484" y="142250"/>
                </a:cubicBezTo>
                <a:cubicBezTo>
                  <a:pt x="8248691" y="133987"/>
                  <a:pt x="8274701" y="108431"/>
                  <a:pt x="8269568" y="79282"/>
                </a:cubicBezTo>
                <a:cubicBezTo>
                  <a:pt x="8267192" y="65790"/>
                  <a:pt x="8270231" y="48120"/>
                  <a:pt x="8277040" y="30518"/>
                </a:cubicBezTo>
                <a:close/>
                <a:moveTo>
                  <a:pt x="8388027" y="0"/>
                </a:moveTo>
                <a:lnTo>
                  <a:pt x="8365228" y="0"/>
                </a:lnTo>
                <a:lnTo>
                  <a:pt x="8367186" y="9643"/>
                </a:lnTo>
                <a:cubicBezTo>
                  <a:pt x="8371202" y="26537"/>
                  <a:pt x="8374870" y="33538"/>
                  <a:pt x="8376250" y="25368"/>
                </a:cubicBezTo>
                <a:close/>
                <a:moveTo>
                  <a:pt x="9082406" y="0"/>
                </a:moveTo>
                <a:lnTo>
                  <a:pt x="8641310" y="0"/>
                </a:lnTo>
                <a:lnTo>
                  <a:pt x="8608725" y="38256"/>
                </a:lnTo>
                <a:cubicBezTo>
                  <a:pt x="8599866" y="52602"/>
                  <a:pt x="8595266" y="66073"/>
                  <a:pt x="8597125" y="76631"/>
                </a:cubicBezTo>
                <a:cubicBezTo>
                  <a:pt x="8606809" y="131625"/>
                  <a:pt x="8708587" y="128207"/>
                  <a:pt x="8829194" y="68838"/>
                </a:cubicBezTo>
                <a:cubicBezTo>
                  <a:pt x="8906190" y="30935"/>
                  <a:pt x="8957433" y="21823"/>
                  <a:pt x="8978752" y="42247"/>
                </a:cubicBezTo>
                <a:cubicBezTo>
                  <a:pt x="9008016" y="70281"/>
                  <a:pt x="9039000" y="66675"/>
                  <a:pt x="9060746" y="43238"/>
                </a:cubicBezTo>
                <a:close/>
              </a:path>
            </a:pathLst>
          </a:custGeom>
        </p:spPr>
      </p:pic>
      <p:pic>
        <p:nvPicPr>
          <p:cNvPr id="8" name="图片 7" descr="山上的轨道上行驶&#10;&#10;描述已自动生成"/>
          <p:cNvPicPr>
            <a:picLocks noChangeAspect="1"/>
          </p:cNvPicPr>
          <p:nvPr/>
        </p:nvPicPr>
        <p:blipFill>
          <a:blip r:embed="rId2" cstate="print">
            <a:extLst>
              <a:ext uri="{28A0092B-C50C-407E-A947-70E740481C1C}">
                <a14:useLocalDpi xmlns:a14="http://schemas.microsoft.com/office/drawing/2010/main" val="0"/>
              </a:ext>
            </a:extLst>
          </a:blip>
          <a:srcRect l="20969" t="10519" r="14370" b="70910"/>
          <a:stretch>
            <a:fillRect/>
          </a:stretch>
        </p:blipFill>
        <p:spPr>
          <a:xfrm>
            <a:off x="4308585" y="5187163"/>
            <a:ext cx="7883415" cy="1698102"/>
          </a:xfrm>
          <a:custGeom>
            <a:avLst/>
            <a:gdLst>
              <a:gd name="connsiteX0" fmla="*/ 1507516 w 7883415"/>
              <a:gd name="connsiteY0" fmla="*/ 1167843 h 1698102"/>
              <a:gd name="connsiteX1" fmla="*/ 1437271 w 7883415"/>
              <a:gd name="connsiteY1" fmla="*/ 1171755 h 1698102"/>
              <a:gd name="connsiteX2" fmla="*/ 1300555 w 7883415"/>
              <a:gd name="connsiteY2" fmla="*/ 1220670 h 1698102"/>
              <a:gd name="connsiteX3" fmla="*/ 1155122 w 7883415"/>
              <a:gd name="connsiteY3" fmla="*/ 1285149 h 1698102"/>
              <a:gd name="connsiteX4" fmla="*/ 1054588 w 7883415"/>
              <a:gd name="connsiteY4" fmla="*/ 1339674 h 1698102"/>
              <a:gd name="connsiteX5" fmla="*/ 1007525 w 7883415"/>
              <a:gd name="connsiteY5" fmla="*/ 1356268 h 1698102"/>
              <a:gd name="connsiteX6" fmla="*/ 957245 w 7883415"/>
              <a:gd name="connsiteY6" fmla="*/ 1385393 h 1698102"/>
              <a:gd name="connsiteX7" fmla="*/ 1030555 w 7883415"/>
              <a:gd name="connsiteY7" fmla="*/ 1390524 h 1698102"/>
              <a:gd name="connsiteX8" fmla="*/ 1255113 w 7883415"/>
              <a:gd name="connsiteY8" fmla="*/ 1298298 h 1698102"/>
              <a:gd name="connsiteX9" fmla="*/ 1445434 w 7883415"/>
              <a:gd name="connsiteY9" fmla="*/ 1214852 h 1698102"/>
              <a:gd name="connsiteX10" fmla="*/ 1535466 w 7883415"/>
              <a:gd name="connsiteY10" fmla="*/ 1195747 h 1698102"/>
              <a:gd name="connsiteX11" fmla="*/ 1552071 w 7883415"/>
              <a:gd name="connsiteY11" fmla="*/ 1181792 h 1698102"/>
              <a:gd name="connsiteX12" fmla="*/ 1507516 w 7883415"/>
              <a:gd name="connsiteY12" fmla="*/ 1167843 h 1698102"/>
              <a:gd name="connsiteX13" fmla="*/ 1740000 w 7883415"/>
              <a:gd name="connsiteY13" fmla="*/ 1063653 h 1698102"/>
              <a:gd name="connsiteX14" fmla="*/ 1675754 w 7883415"/>
              <a:gd name="connsiteY14" fmla="*/ 1099827 h 1698102"/>
              <a:gd name="connsiteX15" fmla="*/ 1712926 w 7883415"/>
              <a:gd name="connsiteY15" fmla="*/ 1154916 h 1698102"/>
              <a:gd name="connsiteX16" fmla="*/ 1740000 w 7883415"/>
              <a:gd name="connsiteY16" fmla="*/ 1063653 h 1698102"/>
              <a:gd name="connsiteX17" fmla="*/ 4325715 w 7883415"/>
              <a:gd name="connsiteY17" fmla="*/ 1055819 h 1698102"/>
              <a:gd name="connsiteX18" fmla="*/ 4322533 w 7883415"/>
              <a:gd name="connsiteY18" fmla="*/ 1115365 h 1698102"/>
              <a:gd name="connsiteX19" fmla="*/ 4354549 w 7883415"/>
              <a:gd name="connsiteY19" fmla="*/ 1202953 h 1698102"/>
              <a:gd name="connsiteX20" fmla="*/ 4426680 w 7883415"/>
              <a:gd name="connsiteY20" fmla="*/ 1224489 h 1698102"/>
              <a:gd name="connsiteX21" fmla="*/ 4483409 w 7883415"/>
              <a:gd name="connsiteY21" fmla="*/ 1158566 h 1698102"/>
              <a:gd name="connsiteX22" fmla="*/ 4420830 w 7883415"/>
              <a:gd name="connsiteY22" fmla="*/ 1113651 h 1698102"/>
              <a:gd name="connsiteX23" fmla="*/ 4361434 w 7883415"/>
              <a:gd name="connsiteY23" fmla="*/ 1086819 h 1698102"/>
              <a:gd name="connsiteX24" fmla="*/ 4325715 w 7883415"/>
              <a:gd name="connsiteY24" fmla="*/ 1055819 h 1698102"/>
              <a:gd name="connsiteX25" fmla="*/ 4610153 w 7883415"/>
              <a:gd name="connsiteY25" fmla="*/ 1043023 h 1698102"/>
              <a:gd name="connsiteX26" fmla="*/ 4568950 w 7883415"/>
              <a:gd name="connsiteY26" fmla="*/ 1075140 h 1698102"/>
              <a:gd name="connsiteX27" fmla="*/ 4562190 w 7883415"/>
              <a:gd name="connsiteY27" fmla="*/ 1140255 h 1698102"/>
              <a:gd name="connsiteX28" fmla="*/ 4603397 w 7883415"/>
              <a:gd name="connsiteY28" fmla="*/ 1108138 h 1698102"/>
              <a:gd name="connsiteX29" fmla="*/ 4610153 w 7883415"/>
              <a:gd name="connsiteY29" fmla="*/ 1043023 h 1698102"/>
              <a:gd name="connsiteX30" fmla="*/ 1907273 w 7883415"/>
              <a:gd name="connsiteY30" fmla="*/ 1034198 h 1698102"/>
              <a:gd name="connsiteX31" fmla="*/ 1872306 w 7883415"/>
              <a:gd name="connsiteY31" fmla="*/ 1077646 h 1698102"/>
              <a:gd name="connsiteX32" fmla="*/ 1903623 w 7883415"/>
              <a:gd name="connsiteY32" fmla="*/ 1109420 h 1698102"/>
              <a:gd name="connsiteX33" fmla="*/ 1938590 w 7883415"/>
              <a:gd name="connsiteY33" fmla="*/ 1065974 h 1698102"/>
              <a:gd name="connsiteX34" fmla="*/ 1907273 w 7883415"/>
              <a:gd name="connsiteY34" fmla="*/ 1034198 h 1698102"/>
              <a:gd name="connsiteX35" fmla="*/ 2046416 w 7883415"/>
              <a:gd name="connsiteY35" fmla="*/ 979750 h 1698102"/>
              <a:gd name="connsiteX36" fmla="*/ 1971514 w 7883415"/>
              <a:gd name="connsiteY36" fmla="*/ 1020095 h 1698102"/>
              <a:gd name="connsiteX37" fmla="*/ 2081945 w 7883415"/>
              <a:gd name="connsiteY37" fmla="*/ 1053228 h 1698102"/>
              <a:gd name="connsiteX38" fmla="*/ 2046416 w 7883415"/>
              <a:gd name="connsiteY38" fmla="*/ 979750 h 1698102"/>
              <a:gd name="connsiteX39" fmla="*/ 4846655 w 7883415"/>
              <a:gd name="connsiteY39" fmla="*/ 970498 h 1698102"/>
              <a:gd name="connsiteX40" fmla="*/ 4789638 w 7883415"/>
              <a:gd name="connsiteY40" fmla="*/ 995981 h 1698102"/>
              <a:gd name="connsiteX41" fmla="*/ 4738437 w 7883415"/>
              <a:gd name="connsiteY41" fmla="*/ 1054500 h 1698102"/>
              <a:gd name="connsiteX42" fmla="*/ 4795455 w 7883415"/>
              <a:gd name="connsiteY42" fmla="*/ 1029019 h 1698102"/>
              <a:gd name="connsiteX43" fmla="*/ 5176975 w 7883415"/>
              <a:gd name="connsiteY43" fmla="*/ 905923 h 1698102"/>
              <a:gd name="connsiteX44" fmla="*/ 5156831 w 7883415"/>
              <a:gd name="connsiteY44" fmla="*/ 946760 h 1698102"/>
              <a:gd name="connsiteX45" fmla="*/ 5189712 w 7883415"/>
              <a:gd name="connsiteY45" fmla="*/ 978259 h 1698102"/>
              <a:gd name="connsiteX46" fmla="*/ 5209857 w 7883415"/>
              <a:gd name="connsiteY46" fmla="*/ 937423 h 1698102"/>
              <a:gd name="connsiteX47" fmla="*/ 5176975 w 7883415"/>
              <a:gd name="connsiteY47" fmla="*/ 905923 h 1698102"/>
              <a:gd name="connsiteX48" fmla="*/ 2303925 w 7883415"/>
              <a:gd name="connsiteY48" fmla="*/ 889775 h 1698102"/>
              <a:gd name="connsiteX49" fmla="*/ 2283781 w 7883415"/>
              <a:gd name="connsiteY49" fmla="*/ 930612 h 1698102"/>
              <a:gd name="connsiteX50" fmla="*/ 2316663 w 7883415"/>
              <a:gd name="connsiteY50" fmla="*/ 962110 h 1698102"/>
              <a:gd name="connsiteX51" fmla="*/ 2336807 w 7883415"/>
              <a:gd name="connsiteY51" fmla="*/ 921275 h 1698102"/>
              <a:gd name="connsiteX52" fmla="*/ 2303925 w 7883415"/>
              <a:gd name="connsiteY52" fmla="*/ 889775 h 1698102"/>
              <a:gd name="connsiteX53" fmla="*/ 5479937 w 7883415"/>
              <a:gd name="connsiteY53" fmla="*/ 800090 h 1698102"/>
              <a:gd name="connsiteX54" fmla="*/ 5425244 w 7883415"/>
              <a:gd name="connsiteY54" fmla="*/ 809345 h 1698102"/>
              <a:gd name="connsiteX55" fmla="*/ 5342433 w 7883415"/>
              <a:gd name="connsiteY55" fmla="*/ 836516 h 1698102"/>
              <a:gd name="connsiteX56" fmla="*/ 5240432 w 7883415"/>
              <a:gd name="connsiteY56" fmla="*/ 878202 h 1698102"/>
              <a:gd name="connsiteX57" fmla="*/ 5391641 w 7883415"/>
              <a:gd name="connsiteY57" fmla="*/ 893334 h 1698102"/>
              <a:gd name="connsiteX58" fmla="*/ 5585546 w 7883415"/>
              <a:gd name="connsiteY58" fmla="*/ 830071 h 1698102"/>
              <a:gd name="connsiteX59" fmla="*/ 5479937 w 7883415"/>
              <a:gd name="connsiteY59" fmla="*/ 800090 h 1698102"/>
              <a:gd name="connsiteX60" fmla="*/ 4722486 w 7883415"/>
              <a:gd name="connsiteY60" fmla="*/ 799504 h 1698102"/>
              <a:gd name="connsiteX61" fmla="*/ 4687519 w 7883415"/>
              <a:gd name="connsiteY61" fmla="*/ 842951 h 1698102"/>
              <a:gd name="connsiteX62" fmla="*/ 4718835 w 7883415"/>
              <a:gd name="connsiteY62" fmla="*/ 874725 h 1698102"/>
              <a:gd name="connsiteX63" fmla="*/ 4753803 w 7883415"/>
              <a:gd name="connsiteY63" fmla="*/ 831280 h 1698102"/>
              <a:gd name="connsiteX64" fmla="*/ 4722486 w 7883415"/>
              <a:gd name="connsiteY64" fmla="*/ 799504 h 1698102"/>
              <a:gd name="connsiteX65" fmla="*/ 2642228 w 7883415"/>
              <a:gd name="connsiteY65" fmla="*/ 792914 h 1698102"/>
              <a:gd name="connsiteX66" fmla="*/ 2622083 w 7883415"/>
              <a:gd name="connsiteY66" fmla="*/ 833751 h 1698102"/>
              <a:gd name="connsiteX67" fmla="*/ 2654965 w 7883415"/>
              <a:gd name="connsiteY67" fmla="*/ 865249 h 1698102"/>
              <a:gd name="connsiteX68" fmla="*/ 2675110 w 7883415"/>
              <a:gd name="connsiteY68" fmla="*/ 824414 h 1698102"/>
              <a:gd name="connsiteX69" fmla="*/ 2642228 w 7883415"/>
              <a:gd name="connsiteY69" fmla="*/ 792914 h 1698102"/>
              <a:gd name="connsiteX70" fmla="*/ 2849031 w 7883415"/>
              <a:gd name="connsiteY70" fmla="*/ 756498 h 1698102"/>
              <a:gd name="connsiteX71" fmla="*/ 2856674 w 7883415"/>
              <a:gd name="connsiteY71" fmla="*/ 799901 h 1698102"/>
              <a:gd name="connsiteX72" fmla="*/ 2888489 w 7883415"/>
              <a:gd name="connsiteY72" fmla="*/ 794298 h 1698102"/>
              <a:gd name="connsiteX73" fmla="*/ 2849031 w 7883415"/>
              <a:gd name="connsiteY73" fmla="*/ 756498 h 1698102"/>
              <a:gd name="connsiteX74" fmla="*/ 4452864 w 7883415"/>
              <a:gd name="connsiteY74" fmla="*/ 711928 h 1698102"/>
              <a:gd name="connsiteX75" fmla="*/ 4440222 w 7883415"/>
              <a:gd name="connsiteY75" fmla="*/ 719263 h 1698102"/>
              <a:gd name="connsiteX76" fmla="*/ 4417428 w 7883415"/>
              <a:gd name="connsiteY76" fmla="*/ 783861 h 1698102"/>
              <a:gd name="connsiteX77" fmla="*/ 4279779 w 7883415"/>
              <a:gd name="connsiteY77" fmla="*/ 830078 h 1698102"/>
              <a:gd name="connsiteX78" fmla="*/ 4143851 w 7883415"/>
              <a:gd name="connsiteY78" fmla="*/ 886085 h 1698102"/>
              <a:gd name="connsiteX79" fmla="*/ 4165873 w 7883415"/>
              <a:gd name="connsiteY79" fmla="*/ 920583 h 1698102"/>
              <a:gd name="connsiteX80" fmla="*/ 4282654 w 7883415"/>
              <a:gd name="connsiteY80" fmla="*/ 949898 h 1698102"/>
              <a:gd name="connsiteX81" fmla="*/ 4355585 w 7883415"/>
              <a:gd name="connsiteY81" fmla="*/ 975981 h 1698102"/>
              <a:gd name="connsiteX82" fmla="*/ 4412315 w 7883415"/>
              <a:gd name="connsiteY82" fmla="*/ 910058 h 1698102"/>
              <a:gd name="connsiteX83" fmla="*/ 4476090 w 7883415"/>
              <a:gd name="connsiteY83" fmla="*/ 901444 h 1698102"/>
              <a:gd name="connsiteX84" fmla="*/ 4543357 w 7883415"/>
              <a:gd name="connsiteY84" fmla="*/ 917566 h 1698102"/>
              <a:gd name="connsiteX85" fmla="*/ 4502330 w 7883415"/>
              <a:gd name="connsiteY85" fmla="*/ 788557 h 1698102"/>
              <a:gd name="connsiteX86" fmla="*/ 4454696 w 7883415"/>
              <a:gd name="connsiteY86" fmla="*/ 750901 h 1698102"/>
              <a:gd name="connsiteX87" fmla="*/ 4459405 w 7883415"/>
              <a:gd name="connsiteY87" fmla="*/ 714569 h 1698102"/>
              <a:gd name="connsiteX88" fmla="*/ 4452864 w 7883415"/>
              <a:gd name="connsiteY88" fmla="*/ 711928 h 1698102"/>
              <a:gd name="connsiteX89" fmla="*/ 5006123 w 7883415"/>
              <a:gd name="connsiteY89" fmla="*/ 711836 h 1698102"/>
              <a:gd name="connsiteX90" fmla="*/ 4975163 w 7883415"/>
              <a:gd name="connsiteY90" fmla="*/ 712293 h 1698102"/>
              <a:gd name="connsiteX91" fmla="*/ 4868226 w 7883415"/>
              <a:gd name="connsiteY91" fmla="*/ 762916 h 1698102"/>
              <a:gd name="connsiteX92" fmla="*/ 4955516 w 7883415"/>
              <a:gd name="connsiteY92" fmla="*/ 776353 h 1698102"/>
              <a:gd name="connsiteX93" fmla="*/ 5006123 w 7883415"/>
              <a:gd name="connsiteY93" fmla="*/ 711836 h 1698102"/>
              <a:gd name="connsiteX94" fmla="*/ 5339865 w 7883415"/>
              <a:gd name="connsiteY94" fmla="*/ 706362 h 1698102"/>
              <a:gd name="connsiteX95" fmla="*/ 5324693 w 7883415"/>
              <a:gd name="connsiteY95" fmla="*/ 727567 h 1698102"/>
              <a:gd name="connsiteX96" fmla="*/ 5344045 w 7883415"/>
              <a:gd name="connsiteY96" fmla="*/ 781313 h 1698102"/>
              <a:gd name="connsiteX97" fmla="*/ 5382375 w 7883415"/>
              <a:gd name="connsiteY97" fmla="*/ 761072 h 1698102"/>
              <a:gd name="connsiteX98" fmla="*/ 5363022 w 7883415"/>
              <a:gd name="connsiteY98" fmla="*/ 707326 h 1698102"/>
              <a:gd name="connsiteX99" fmla="*/ 5339865 w 7883415"/>
              <a:gd name="connsiteY99" fmla="*/ 706362 h 1698102"/>
              <a:gd name="connsiteX100" fmla="*/ 3122238 w 7883415"/>
              <a:gd name="connsiteY100" fmla="*/ 686671 h 1698102"/>
              <a:gd name="connsiteX101" fmla="*/ 3107066 w 7883415"/>
              <a:gd name="connsiteY101" fmla="*/ 707876 h 1698102"/>
              <a:gd name="connsiteX102" fmla="*/ 3126418 w 7883415"/>
              <a:gd name="connsiteY102" fmla="*/ 761622 h 1698102"/>
              <a:gd name="connsiteX103" fmla="*/ 3164748 w 7883415"/>
              <a:gd name="connsiteY103" fmla="*/ 741380 h 1698102"/>
              <a:gd name="connsiteX104" fmla="*/ 3145396 w 7883415"/>
              <a:gd name="connsiteY104" fmla="*/ 687634 h 1698102"/>
              <a:gd name="connsiteX105" fmla="*/ 3122238 w 7883415"/>
              <a:gd name="connsiteY105" fmla="*/ 686671 h 1698102"/>
              <a:gd name="connsiteX106" fmla="*/ 5687216 w 7883415"/>
              <a:gd name="connsiteY106" fmla="*/ 676162 h 1698102"/>
              <a:gd name="connsiteX107" fmla="*/ 5510024 w 7883415"/>
              <a:gd name="connsiteY107" fmla="*/ 690530 h 1698102"/>
              <a:gd name="connsiteX108" fmla="*/ 5455148 w 7883415"/>
              <a:gd name="connsiteY108" fmla="*/ 712453 h 1698102"/>
              <a:gd name="connsiteX109" fmla="*/ 5522300 w 7883415"/>
              <a:gd name="connsiteY109" fmla="*/ 733872 h 1698102"/>
              <a:gd name="connsiteX110" fmla="*/ 5675418 w 7883415"/>
              <a:gd name="connsiteY110" fmla="*/ 780337 h 1698102"/>
              <a:gd name="connsiteX111" fmla="*/ 5795418 w 7883415"/>
              <a:gd name="connsiteY111" fmla="*/ 774577 h 1698102"/>
              <a:gd name="connsiteX112" fmla="*/ 5812634 w 7883415"/>
              <a:gd name="connsiteY112" fmla="*/ 693019 h 1698102"/>
              <a:gd name="connsiteX113" fmla="*/ 5687216 w 7883415"/>
              <a:gd name="connsiteY113" fmla="*/ 676162 h 1698102"/>
              <a:gd name="connsiteX114" fmla="*/ 6312759 w 7883415"/>
              <a:gd name="connsiteY114" fmla="*/ 594057 h 1698102"/>
              <a:gd name="connsiteX115" fmla="*/ 6277792 w 7883415"/>
              <a:gd name="connsiteY115" fmla="*/ 637504 h 1698102"/>
              <a:gd name="connsiteX116" fmla="*/ 6309109 w 7883415"/>
              <a:gd name="connsiteY116" fmla="*/ 669278 h 1698102"/>
              <a:gd name="connsiteX117" fmla="*/ 6344075 w 7883415"/>
              <a:gd name="connsiteY117" fmla="*/ 625833 h 1698102"/>
              <a:gd name="connsiteX118" fmla="*/ 6312759 w 7883415"/>
              <a:gd name="connsiteY118" fmla="*/ 594057 h 1698102"/>
              <a:gd name="connsiteX119" fmla="*/ 6155184 w 7883415"/>
              <a:gd name="connsiteY119" fmla="*/ 588785 h 1698102"/>
              <a:gd name="connsiteX120" fmla="*/ 6126973 w 7883415"/>
              <a:gd name="connsiteY120" fmla="*/ 592771 h 1698102"/>
              <a:gd name="connsiteX121" fmla="*/ 6115530 w 7883415"/>
              <a:gd name="connsiteY121" fmla="*/ 647434 h 1698102"/>
              <a:gd name="connsiteX122" fmla="*/ 6191366 w 7883415"/>
              <a:gd name="connsiteY122" fmla="*/ 690013 h 1698102"/>
              <a:gd name="connsiteX123" fmla="*/ 6200469 w 7883415"/>
              <a:gd name="connsiteY123" fmla="*/ 599176 h 1698102"/>
              <a:gd name="connsiteX124" fmla="*/ 6155184 w 7883415"/>
              <a:gd name="connsiteY124" fmla="*/ 588785 h 1698102"/>
              <a:gd name="connsiteX125" fmla="*/ 5971599 w 7883415"/>
              <a:gd name="connsiteY125" fmla="*/ 563853 h 1698102"/>
              <a:gd name="connsiteX126" fmla="*/ 5932544 w 7883415"/>
              <a:gd name="connsiteY126" fmla="*/ 570641 h 1698102"/>
              <a:gd name="connsiteX127" fmla="*/ 5908420 w 7883415"/>
              <a:gd name="connsiteY127" fmla="*/ 596728 h 1698102"/>
              <a:gd name="connsiteX128" fmla="*/ 5942808 w 7883415"/>
              <a:gd name="connsiteY128" fmla="*/ 771069 h 1698102"/>
              <a:gd name="connsiteX129" fmla="*/ 5993781 w 7883415"/>
              <a:gd name="connsiteY129" fmla="*/ 668870 h 1698102"/>
              <a:gd name="connsiteX130" fmla="*/ 5971599 w 7883415"/>
              <a:gd name="connsiteY130" fmla="*/ 563853 h 1698102"/>
              <a:gd name="connsiteX131" fmla="*/ 3749414 w 7883415"/>
              <a:gd name="connsiteY131" fmla="*/ 560662 h 1698102"/>
              <a:gd name="connsiteX132" fmla="*/ 3702756 w 7883415"/>
              <a:gd name="connsiteY132" fmla="*/ 606168 h 1698102"/>
              <a:gd name="connsiteX133" fmla="*/ 3762152 w 7883415"/>
              <a:gd name="connsiteY133" fmla="*/ 632998 h 1698102"/>
              <a:gd name="connsiteX134" fmla="*/ 3808809 w 7883415"/>
              <a:gd name="connsiteY134" fmla="*/ 587493 h 1698102"/>
              <a:gd name="connsiteX135" fmla="*/ 3749414 w 7883415"/>
              <a:gd name="connsiteY135" fmla="*/ 560662 h 1698102"/>
              <a:gd name="connsiteX136" fmla="*/ 7214203 w 7883415"/>
              <a:gd name="connsiteY136" fmla="*/ 476288 h 1698102"/>
              <a:gd name="connsiteX137" fmla="*/ 7200875 w 7883415"/>
              <a:gd name="connsiteY137" fmla="*/ 504766 h 1698102"/>
              <a:gd name="connsiteX138" fmla="*/ 7219136 w 7883415"/>
              <a:gd name="connsiteY138" fmla="*/ 546324 h 1698102"/>
              <a:gd name="connsiteX139" fmla="*/ 7231164 w 7883415"/>
              <a:gd name="connsiteY139" fmla="*/ 499433 h 1698102"/>
              <a:gd name="connsiteX140" fmla="*/ 7214203 w 7883415"/>
              <a:gd name="connsiteY140" fmla="*/ 476288 h 1698102"/>
              <a:gd name="connsiteX141" fmla="*/ 6922192 w 7883415"/>
              <a:gd name="connsiteY141" fmla="*/ 458358 h 1698102"/>
              <a:gd name="connsiteX142" fmla="*/ 6663125 w 7883415"/>
              <a:gd name="connsiteY142" fmla="*/ 487321 h 1698102"/>
              <a:gd name="connsiteX143" fmla="*/ 6390642 w 7883415"/>
              <a:gd name="connsiteY143" fmla="*/ 580687 h 1698102"/>
              <a:gd name="connsiteX144" fmla="*/ 6568558 w 7883415"/>
              <a:gd name="connsiteY144" fmla="*/ 626735 h 1698102"/>
              <a:gd name="connsiteX145" fmla="*/ 6667610 w 7883415"/>
              <a:gd name="connsiteY145" fmla="*/ 587284 h 1698102"/>
              <a:gd name="connsiteX146" fmla="*/ 6757961 w 7883415"/>
              <a:gd name="connsiteY146" fmla="*/ 570107 h 1698102"/>
              <a:gd name="connsiteX147" fmla="*/ 6965789 w 7883415"/>
              <a:gd name="connsiteY147" fmla="*/ 538109 h 1698102"/>
              <a:gd name="connsiteX148" fmla="*/ 7084895 w 7883415"/>
              <a:gd name="connsiteY148" fmla="*/ 492842 h 1698102"/>
              <a:gd name="connsiteX149" fmla="*/ 7029272 w 7883415"/>
              <a:gd name="connsiteY149" fmla="*/ 481422 h 1698102"/>
              <a:gd name="connsiteX150" fmla="*/ 6959125 w 7883415"/>
              <a:gd name="connsiteY150" fmla="*/ 468350 h 1698102"/>
              <a:gd name="connsiteX151" fmla="*/ 6922192 w 7883415"/>
              <a:gd name="connsiteY151" fmla="*/ 458358 h 1698102"/>
              <a:gd name="connsiteX152" fmla="*/ 7706711 w 7883415"/>
              <a:gd name="connsiteY152" fmla="*/ 430573 h 1698102"/>
              <a:gd name="connsiteX153" fmla="*/ 7644177 w 7883415"/>
              <a:gd name="connsiteY153" fmla="*/ 434191 h 1698102"/>
              <a:gd name="connsiteX154" fmla="*/ 7615566 w 7883415"/>
              <a:gd name="connsiteY154" fmla="*/ 490157 h 1698102"/>
              <a:gd name="connsiteX155" fmla="*/ 7390646 w 7883415"/>
              <a:gd name="connsiteY155" fmla="*/ 598762 h 1698102"/>
              <a:gd name="connsiteX156" fmla="*/ 7103813 w 7883415"/>
              <a:gd name="connsiteY156" fmla="*/ 710207 h 1698102"/>
              <a:gd name="connsiteX157" fmla="*/ 6925066 w 7883415"/>
              <a:gd name="connsiteY157" fmla="*/ 742917 h 1698102"/>
              <a:gd name="connsiteX158" fmla="*/ 6832153 w 7883415"/>
              <a:gd name="connsiteY158" fmla="*/ 719779 h 1698102"/>
              <a:gd name="connsiteX159" fmla="*/ 5744078 w 7883415"/>
              <a:gd name="connsiteY159" fmla="*/ 991113 h 1698102"/>
              <a:gd name="connsiteX160" fmla="*/ 5509242 w 7883415"/>
              <a:gd name="connsiteY160" fmla="*/ 1026524 h 1698102"/>
              <a:gd name="connsiteX161" fmla="*/ 5447208 w 7883415"/>
              <a:gd name="connsiteY161" fmla="*/ 1015348 h 1698102"/>
              <a:gd name="connsiteX162" fmla="*/ 4800868 w 7883415"/>
              <a:gd name="connsiteY162" fmla="*/ 1176183 h 1698102"/>
              <a:gd name="connsiteX163" fmla="*/ 4339428 w 7883415"/>
              <a:gd name="connsiteY163" fmla="*/ 1311131 h 1698102"/>
              <a:gd name="connsiteX164" fmla="*/ 4214110 w 7883415"/>
              <a:gd name="connsiteY164" fmla="*/ 1336826 h 1698102"/>
              <a:gd name="connsiteX165" fmla="*/ 4245890 w 7883415"/>
              <a:gd name="connsiteY165" fmla="*/ 1293616 h 1698102"/>
              <a:gd name="connsiteX166" fmla="*/ 4247652 w 7883415"/>
              <a:gd name="connsiteY166" fmla="*/ 1158137 h 1698102"/>
              <a:gd name="connsiteX167" fmla="*/ 4156728 w 7883415"/>
              <a:gd name="connsiteY167" fmla="*/ 1158110 h 1698102"/>
              <a:gd name="connsiteX168" fmla="*/ 4082352 w 7883415"/>
              <a:gd name="connsiteY168" fmla="*/ 1166379 h 1698102"/>
              <a:gd name="connsiteX169" fmla="*/ 4043435 w 7883415"/>
              <a:gd name="connsiteY169" fmla="*/ 1238663 h 1698102"/>
              <a:gd name="connsiteX170" fmla="*/ 4120210 w 7883415"/>
              <a:gd name="connsiteY170" fmla="*/ 1267542 h 1698102"/>
              <a:gd name="connsiteX171" fmla="*/ 4190197 w 7883415"/>
              <a:gd name="connsiteY171" fmla="*/ 1269633 h 1698102"/>
              <a:gd name="connsiteX172" fmla="*/ 4101633 w 7883415"/>
              <a:gd name="connsiteY172" fmla="*/ 1319018 h 1698102"/>
              <a:gd name="connsiteX173" fmla="*/ 4002468 w 7883415"/>
              <a:gd name="connsiteY173" fmla="*/ 1299189 h 1698102"/>
              <a:gd name="connsiteX174" fmla="*/ 3971152 w 7883415"/>
              <a:gd name="connsiteY174" fmla="*/ 1267414 h 1698102"/>
              <a:gd name="connsiteX175" fmla="*/ 3917079 w 7883415"/>
              <a:gd name="connsiteY175" fmla="*/ 1202355 h 1698102"/>
              <a:gd name="connsiteX176" fmla="*/ 3839624 w 7883415"/>
              <a:gd name="connsiteY176" fmla="*/ 1141415 h 1698102"/>
              <a:gd name="connsiteX177" fmla="*/ 3764887 w 7883415"/>
              <a:gd name="connsiteY177" fmla="*/ 1191864 h 1698102"/>
              <a:gd name="connsiteX178" fmla="*/ 3695644 w 7883415"/>
              <a:gd name="connsiteY178" fmla="*/ 1186725 h 1698102"/>
              <a:gd name="connsiteX179" fmla="*/ 3842382 w 7883415"/>
              <a:gd name="connsiteY179" fmla="*/ 1068887 h 1698102"/>
              <a:gd name="connsiteX180" fmla="*/ 3918153 w 7883415"/>
              <a:gd name="connsiteY180" fmla="*/ 1052867 h 1698102"/>
              <a:gd name="connsiteX181" fmla="*/ 3990998 w 7883415"/>
              <a:gd name="connsiteY181" fmla="*/ 1020092 h 1698102"/>
              <a:gd name="connsiteX182" fmla="*/ 4083310 w 7883415"/>
              <a:gd name="connsiteY182" fmla="*/ 970539 h 1698102"/>
              <a:gd name="connsiteX183" fmla="*/ 4063388 w 7883415"/>
              <a:gd name="connsiteY183" fmla="*/ 896689 h 1698102"/>
              <a:gd name="connsiteX184" fmla="*/ 3943231 w 7883415"/>
              <a:gd name="connsiteY184" fmla="*/ 862154 h 1698102"/>
              <a:gd name="connsiteX185" fmla="*/ 3788341 w 7883415"/>
              <a:gd name="connsiteY185" fmla="*/ 859041 h 1698102"/>
              <a:gd name="connsiteX186" fmla="*/ 3714677 w 7883415"/>
              <a:gd name="connsiteY186" fmla="*/ 933699 h 1698102"/>
              <a:gd name="connsiteX187" fmla="*/ 3675307 w 7883415"/>
              <a:gd name="connsiteY187" fmla="*/ 954423 h 1698102"/>
              <a:gd name="connsiteX188" fmla="*/ 3587656 w 7883415"/>
              <a:gd name="connsiteY188" fmla="*/ 953609 h 1698102"/>
              <a:gd name="connsiteX189" fmla="*/ 3540854 w 7883415"/>
              <a:gd name="connsiteY189" fmla="*/ 960963 h 1698102"/>
              <a:gd name="connsiteX190" fmla="*/ 3486366 w 7883415"/>
              <a:gd name="connsiteY190" fmla="*/ 942591 h 1698102"/>
              <a:gd name="connsiteX191" fmla="*/ 3441917 w 7883415"/>
              <a:gd name="connsiteY191" fmla="*/ 987708 h 1698102"/>
              <a:gd name="connsiteX192" fmla="*/ 3395260 w 7883415"/>
              <a:gd name="connsiteY192" fmla="*/ 1033212 h 1698102"/>
              <a:gd name="connsiteX193" fmla="*/ 3337109 w 7883415"/>
              <a:gd name="connsiteY193" fmla="*/ 1013452 h 1698102"/>
              <a:gd name="connsiteX194" fmla="*/ 3041938 w 7883415"/>
              <a:gd name="connsiteY194" fmla="*/ 1056778 h 1698102"/>
              <a:gd name="connsiteX195" fmla="*/ 2812880 w 7883415"/>
              <a:gd name="connsiteY195" fmla="*/ 1141097 h 1698102"/>
              <a:gd name="connsiteX196" fmla="*/ 1788048 w 7883415"/>
              <a:gd name="connsiteY196" fmla="*/ 1297707 h 1698102"/>
              <a:gd name="connsiteX197" fmla="*/ 750978 w 7883415"/>
              <a:gd name="connsiteY197" fmla="*/ 1578865 h 1698102"/>
              <a:gd name="connsiteX198" fmla="*/ 677845 w 7883415"/>
              <a:gd name="connsiteY198" fmla="*/ 1590443 h 1698102"/>
              <a:gd name="connsiteX199" fmla="*/ 855789 w 7883415"/>
              <a:gd name="connsiteY199" fmla="*/ 1475522 h 1698102"/>
              <a:gd name="connsiteX200" fmla="*/ 819292 w 7883415"/>
              <a:gd name="connsiteY200" fmla="*/ 1389854 h 1698102"/>
              <a:gd name="connsiteX201" fmla="*/ 720001 w 7883415"/>
              <a:gd name="connsiteY201" fmla="*/ 1417727 h 1698102"/>
              <a:gd name="connsiteX202" fmla="*/ 404708 w 7883415"/>
              <a:gd name="connsiteY202" fmla="*/ 1523660 h 1698102"/>
              <a:gd name="connsiteX203" fmla="*/ 21735 w 7883415"/>
              <a:gd name="connsiteY203" fmla="*/ 1678439 h 1698102"/>
              <a:gd name="connsiteX204" fmla="*/ 0 w 7883415"/>
              <a:gd name="connsiteY204" fmla="*/ 1698102 h 1698102"/>
              <a:gd name="connsiteX205" fmla="*/ 7883415 w 7883415"/>
              <a:gd name="connsiteY205" fmla="*/ 1698102 h 1698102"/>
              <a:gd name="connsiteX206" fmla="*/ 7883415 w 7883415"/>
              <a:gd name="connsiteY206" fmla="*/ 718442 h 1698102"/>
              <a:gd name="connsiteX207" fmla="*/ 7744825 w 7883415"/>
              <a:gd name="connsiteY207" fmla="*/ 741210 h 1698102"/>
              <a:gd name="connsiteX208" fmla="*/ 7281882 w 7883415"/>
              <a:gd name="connsiteY208" fmla="*/ 867614 h 1698102"/>
              <a:gd name="connsiteX209" fmla="*/ 7224621 w 7883415"/>
              <a:gd name="connsiteY209" fmla="*/ 891720 h 1698102"/>
              <a:gd name="connsiteX210" fmla="*/ 7701799 w 7883415"/>
              <a:gd name="connsiteY210" fmla="*/ 652103 h 1698102"/>
              <a:gd name="connsiteX211" fmla="*/ 7868986 w 7883415"/>
              <a:gd name="connsiteY211" fmla="*/ 618687 h 1698102"/>
              <a:gd name="connsiteX212" fmla="*/ 7883415 w 7883415"/>
              <a:gd name="connsiteY212" fmla="*/ 615375 h 1698102"/>
              <a:gd name="connsiteX213" fmla="*/ 7883415 w 7883415"/>
              <a:gd name="connsiteY213" fmla="*/ 480991 h 1698102"/>
              <a:gd name="connsiteX214" fmla="*/ 7864615 w 7883415"/>
              <a:gd name="connsiteY214" fmla="*/ 490094 h 1698102"/>
              <a:gd name="connsiteX215" fmla="*/ 7789439 w 7883415"/>
              <a:gd name="connsiteY215" fmla="*/ 499215 h 1698102"/>
              <a:gd name="connsiteX216" fmla="*/ 7750668 w 7883415"/>
              <a:gd name="connsiteY216" fmla="*/ 475273 h 1698102"/>
              <a:gd name="connsiteX217" fmla="*/ 7762465 w 7883415"/>
              <a:gd name="connsiteY217" fmla="*/ 438528 h 1698102"/>
              <a:gd name="connsiteX218" fmla="*/ 7706711 w 7883415"/>
              <a:gd name="connsiteY218" fmla="*/ 430573 h 1698102"/>
              <a:gd name="connsiteX219" fmla="*/ 7139989 w 7883415"/>
              <a:gd name="connsiteY219" fmla="*/ 411102 h 1698102"/>
              <a:gd name="connsiteX220" fmla="*/ 7119844 w 7883415"/>
              <a:gd name="connsiteY220" fmla="*/ 451940 h 1698102"/>
              <a:gd name="connsiteX221" fmla="*/ 7152726 w 7883415"/>
              <a:gd name="connsiteY221" fmla="*/ 483438 h 1698102"/>
              <a:gd name="connsiteX222" fmla="*/ 7172871 w 7883415"/>
              <a:gd name="connsiteY222" fmla="*/ 442602 h 1698102"/>
              <a:gd name="connsiteX223" fmla="*/ 7139989 w 7883415"/>
              <a:gd name="connsiteY223" fmla="*/ 411102 h 1698102"/>
              <a:gd name="connsiteX224" fmla="*/ 7414221 w 7883415"/>
              <a:gd name="connsiteY224" fmla="*/ 343557 h 1698102"/>
              <a:gd name="connsiteX225" fmla="*/ 7373707 w 7883415"/>
              <a:gd name="connsiteY225" fmla="*/ 344710 h 1698102"/>
              <a:gd name="connsiteX226" fmla="*/ 7324253 w 7883415"/>
              <a:gd name="connsiteY226" fmla="*/ 355269 h 1698102"/>
              <a:gd name="connsiteX227" fmla="*/ 7356784 w 7883415"/>
              <a:gd name="connsiteY227" fmla="*/ 459955 h 1698102"/>
              <a:gd name="connsiteX228" fmla="*/ 7441599 w 7883415"/>
              <a:gd name="connsiteY228" fmla="*/ 437881 h 1698102"/>
              <a:gd name="connsiteX229" fmla="*/ 7470256 w 7883415"/>
              <a:gd name="connsiteY229" fmla="*/ 367776 h 1698102"/>
              <a:gd name="connsiteX230" fmla="*/ 7414221 w 7883415"/>
              <a:gd name="connsiteY230" fmla="*/ 343557 h 1698102"/>
              <a:gd name="connsiteX231" fmla="*/ 6276649 w 7883415"/>
              <a:gd name="connsiteY231" fmla="*/ 264807 h 1698102"/>
              <a:gd name="connsiteX232" fmla="*/ 6265761 w 7883415"/>
              <a:gd name="connsiteY232" fmla="*/ 307265 h 1698102"/>
              <a:gd name="connsiteX233" fmla="*/ 6312397 w 7883415"/>
              <a:gd name="connsiteY233" fmla="*/ 299053 h 1698102"/>
              <a:gd name="connsiteX234" fmla="*/ 6276649 w 7883415"/>
              <a:gd name="connsiteY234" fmla="*/ 264807 h 1698102"/>
              <a:gd name="connsiteX235" fmla="*/ 7863136 w 7883415"/>
              <a:gd name="connsiteY235" fmla="*/ 254227 h 1698102"/>
              <a:gd name="connsiteX236" fmla="*/ 7770835 w 7883415"/>
              <a:gd name="connsiteY236" fmla="*/ 263522 h 1698102"/>
              <a:gd name="connsiteX237" fmla="*/ 7629820 w 7883415"/>
              <a:gd name="connsiteY237" fmla="*/ 327331 h 1698102"/>
              <a:gd name="connsiteX238" fmla="*/ 7613533 w 7883415"/>
              <a:gd name="connsiteY238" fmla="*/ 360433 h 1698102"/>
              <a:gd name="connsiteX239" fmla="*/ 7760973 w 7883415"/>
              <a:gd name="connsiteY239" fmla="*/ 328389 h 1698102"/>
              <a:gd name="connsiteX240" fmla="*/ 7867368 w 7883415"/>
              <a:gd name="connsiteY240" fmla="*/ 302200 h 1698102"/>
              <a:gd name="connsiteX241" fmla="*/ 7883415 w 7883415"/>
              <a:gd name="connsiteY241" fmla="*/ 294221 h 1698102"/>
              <a:gd name="connsiteX242" fmla="*/ 7883415 w 7883415"/>
              <a:gd name="connsiteY242" fmla="*/ 257470 h 1698102"/>
              <a:gd name="connsiteX243" fmla="*/ 6613880 w 7883415"/>
              <a:gd name="connsiteY243" fmla="*/ 171810 h 1698102"/>
              <a:gd name="connsiteX244" fmla="*/ 6600554 w 7883415"/>
              <a:gd name="connsiteY244" fmla="*/ 200288 h 1698102"/>
              <a:gd name="connsiteX245" fmla="*/ 6618815 w 7883415"/>
              <a:gd name="connsiteY245" fmla="*/ 241846 h 1698102"/>
              <a:gd name="connsiteX246" fmla="*/ 6630844 w 7883415"/>
              <a:gd name="connsiteY246" fmla="*/ 194954 h 1698102"/>
              <a:gd name="connsiteX247" fmla="*/ 6613880 w 7883415"/>
              <a:gd name="connsiteY247" fmla="*/ 171810 h 1698102"/>
              <a:gd name="connsiteX248" fmla="*/ 6533299 w 7883415"/>
              <a:gd name="connsiteY248" fmla="*/ 70455 h 1698102"/>
              <a:gd name="connsiteX249" fmla="*/ 6513155 w 7883415"/>
              <a:gd name="connsiteY249" fmla="*/ 111292 h 1698102"/>
              <a:gd name="connsiteX250" fmla="*/ 6546037 w 7883415"/>
              <a:gd name="connsiteY250" fmla="*/ 142791 h 1698102"/>
              <a:gd name="connsiteX251" fmla="*/ 6566181 w 7883415"/>
              <a:gd name="connsiteY251" fmla="*/ 101955 h 1698102"/>
              <a:gd name="connsiteX252" fmla="*/ 6533299 w 7883415"/>
              <a:gd name="connsiteY252" fmla="*/ 70455 h 1698102"/>
              <a:gd name="connsiteX253" fmla="*/ 7015880 w 7883415"/>
              <a:gd name="connsiteY253" fmla="*/ 34594 h 1698102"/>
              <a:gd name="connsiteX254" fmla="*/ 6948682 w 7883415"/>
              <a:gd name="connsiteY254" fmla="*/ 35250 h 1698102"/>
              <a:gd name="connsiteX255" fmla="*/ 6855977 w 7883415"/>
              <a:gd name="connsiteY255" fmla="*/ 78892 h 1698102"/>
              <a:gd name="connsiteX256" fmla="*/ 6905280 w 7883415"/>
              <a:gd name="connsiteY256" fmla="*/ 113095 h 1698102"/>
              <a:gd name="connsiteX257" fmla="*/ 7049790 w 7883415"/>
              <a:gd name="connsiteY257" fmla="*/ 54088 h 1698102"/>
              <a:gd name="connsiteX258" fmla="*/ 7015880 w 7883415"/>
              <a:gd name="connsiteY258" fmla="*/ 34594 h 1698102"/>
              <a:gd name="connsiteX259" fmla="*/ 7213093 w 7883415"/>
              <a:gd name="connsiteY259" fmla="*/ 188 h 1698102"/>
              <a:gd name="connsiteX260" fmla="*/ 7196485 w 7883415"/>
              <a:gd name="connsiteY260" fmla="*/ 25006 h 1698102"/>
              <a:gd name="connsiteX261" fmla="*/ 7232233 w 7883415"/>
              <a:gd name="connsiteY261" fmla="*/ 59250 h 1698102"/>
              <a:gd name="connsiteX262" fmla="*/ 7243122 w 7883415"/>
              <a:gd name="connsiteY262" fmla="*/ 16793 h 1698102"/>
              <a:gd name="connsiteX263" fmla="*/ 7213093 w 7883415"/>
              <a:gd name="connsiteY263" fmla="*/ 188 h 1698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Lst>
            <a:rect l="l" t="t" r="r" b="b"/>
            <a:pathLst>
              <a:path w="7883415" h="1698102">
                <a:moveTo>
                  <a:pt x="1507516" y="1167843"/>
                </a:moveTo>
                <a:cubicBezTo>
                  <a:pt x="1487260" y="1166343"/>
                  <a:pt x="1462722" y="1167821"/>
                  <a:pt x="1437271" y="1171755"/>
                </a:cubicBezTo>
                <a:cubicBezTo>
                  <a:pt x="1386369" y="1179624"/>
                  <a:pt x="1331813" y="1197317"/>
                  <a:pt x="1300555" y="1220670"/>
                </a:cubicBezTo>
                <a:cubicBezTo>
                  <a:pt x="1271745" y="1242195"/>
                  <a:pt x="1206301" y="1271209"/>
                  <a:pt x="1155122" y="1285149"/>
                </a:cubicBezTo>
                <a:cubicBezTo>
                  <a:pt x="1103947" y="1299089"/>
                  <a:pt x="1058706" y="1323625"/>
                  <a:pt x="1054588" y="1339674"/>
                </a:cubicBezTo>
                <a:cubicBezTo>
                  <a:pt x="1050473" y="1355722"/>
                  <a:pt x="1029293" y="1363189"/>
                  <a:pt x="1007525" y="1356268"/>
                </a:cubicBezTo>
                <a:cubicBezTo>
                  <a:pt x="985757" y="1349342"/>
                  <a:pt x="963130" y="1362449"/>
                  <a:pt x="957245" y="1385393"/>
                </a:cubicBezTo>
                <a:cubicBezTo>
                  <a:pt x="950075" y="1413345"/>
                  <a:pt x="974261" y="1415040"/>
                  <a:pt x="1030555" y="1390524"/>
                </a:cubicBezTo>
                <a:cubicBezTo>
                  <a:pt x="1076762" y="1370401"/>
                  <a:pt x="1177814" y="1328901"/>
                  <a:pt x="1255113" y="1298298"/>
                </a:cubicBezTo>
                <a:cubicBezTo>
                  <a:pt x="1332413" y="1267694"/>
                  <a:pt x="1418058" y="1230142"/>
                  <a:pt x="1445434" y="1214852"/>
                </a:cubicBezTo>
                <a:cubicBezTo>
                  <a:pt x="1472810" y="1199558"/>
                  <a:pt x="1513324" y="1190961"/>
                  <a:pt x="1535466" y="1195747"/>
                </a:cubicBezTo>
                <a:cubicBezTo>
                  <a:pt x="1557607" y="1200533"/>
                  <a:pt x="1565079" y="1194254"/>
                  <a:pt x="1552071" y="1181792"/>
                </a:cubicBezTo>
                <a:cubicBezTo>
                  <a:pt x="1543747" y="1173818"/>
                  <a:pt x="1527772" y="1169342"/>
                  <a:pt x="1507516" y="1167843"/>
                </a:cubicBezTo>
                <a:close/>
                <a:moveTo>
                  <a:pt x="1740000" y="1063653"/>
                </a:moveTo>
                <a:cubicBezTo>
                  <a:pt x="1712050" y="1068575"/>
                  <a:pt x="1683139" y="1084853"/>
                  <a:pt x="1675754" y="1099827"/>
                </a:cubicBezTo>
                <a:cubicBezTo>
                  <a:pt x="1649075" y="1153910"/>
                  <a:pt x="1674552" y="1191666"/>
                  <a:pt x="1712926" y="1154916"/>
                </a:cubicBezTo>
                <a:cubicBezTo>
                  <a:pt x="1781977" y="1088790"/>
                  <a:pt x="1792158" y="1054469"/>
                  <a:pt x="1740000" y="1063653"/>
                </a:cubicBezTo>
                <a:close/>
                <a:moveTo>
                  <a:pt x="4325715" y="1055819"/>
                </a:moveTo>
                <a:cubicBezTo>
                  <a:pt x="4309573" y="1058662"/>
                  <a:pt x="4308143" y="1085458"/>
                  <a:pt x="4322533" y="1115365"/>
                </a:cubicBezTo>
                <a:cubicBezTo>
                  <a:pt x="4336925" y="1145270"/>
                  <a:pt x="4351332" y="1184685"/>
                  <a:pt x="4354549" y="1202953"/>
                </a:cubicBezTo>
                <a:cubicBezTo>
                  <a:pt x="4357765" y="1221215"/>
                  <a:pt x="4390225" y="1230909"/>
                  <a:pt x="4426680" y="1224489"/>
                </a:cubicBezTo>
                <a:cubicBezTo>
                  <a:pt x="4467921" y="1217227"/>
                  <a:pt x="4489353" y="1192323"/>
                  <a:pt x="4483409" y="1158566"/>
                </a:cubicBezTo>
                <a:cubicBezTo>
                  <a:pt x="4478102" y="1128427"/>
                  <a:pt x="4450289" y="1108463"/>
                  <a:pt x="4420830" y="1113651"/>
                </a:cubicBezTo>
                <a:cubicBezTo>
                  <a:pt x="4391665" y="1118786"/>
                  <a:pt x="4364937" y="1106713"/>
                  <a:pt x="4361434" y="1086819"/>
                </a:cubicBezTo>
                <a:cubicBezTo>
                  <a:pt x="4357932" y="1066928"/>
                  <a:pt x="4341859" y="1052976"/>
                  <a:pt x="4325715" y="1055819"/>
                </a:cubicBezTo>
                <a:close/>
                <a:moveTo>
                  <a:pt x="4610153" y="1043023"/>
                </a:moveTo>
                <a:cubicBezTo>
                  <a:pt x="4594876" y="1045713"/>
                  <a:pt x="4576334" y="1060165"/>
                  <a:pt x="4568950" y="1075140"/>
                </a:cubicBezTo>
                <a:cubicBezTo>
                  <a:pt x="4561562" y="1090111"/>
                  <a:pt x="4558521" y="1119416"/>
                  <a:pt x="4562190" y="1140255"/>
                </a:cubicBezTo>
                <a:cubicBezTo>
                  <a:pt x="4565860" y="1161095"/>
                  <a:pt x="4584403" y="1146644"/>
                  <a:pt x="4603397" y="1108138"/>
                </a:cubicBezTo>
                <a:cubicBezTo>
                  <a:pt x="4622390" y="1069636"/>
                  <a:pt x="4625431" y="1040333"/>
                  <a:pt x="4610153" y="1043023"/>
                </a:cubicBezTo>
                <a:close/>
                <a:moveTo>
                  <a:pt x="1907273" y="1034198"/>
                </a:moveTo>
                <a:cubicBezTo>
                  <a:pt x="1884538" y="1038202"/>
                  <a:pt x="1868804" y="1057754"/>
                  <a:pt x="1872306" y="1077646"/>
                </a:cubicBezTo>
                <a:cubicBezTo>
                  <a:pt x="1875809" y="1097538"/>
                  <a:pt x="1889902" y="1111836"/>
                  <a:pt x="1903623" y="1109420"/>
                </a:cubicBezTo>
                <a:cubicBezTo>
                  <a:pt x="1917345" y="1107003"/>
                  <a:pt x="1933080" y="1087453"/>
                  <a:pt x="1938590" y="1065974"/>
                </a:cubicBezTo>
                <a:cubicBezTo>
                  <a:pt x="1944099" y="1044495"/>
                  <a:pt x="1930005" y="1030196"/>
                  <a:pt x="1907273" y="1034198"/>
                </a:cubicBezTo>
                <a:close/>
                <a:moveTo>
                  <a:pt x="2046416" y="979750"/>
                </a:moveTo>
                <a:cubicBezTo>
                  <a:pt x="2001868" y="982904"/>
                  <a:pt x="1968162" y="1001061"/>
                  <a:pt x="1971514" y="1020095"/>
                </a:cubicBezTo>
                <a:cubicBezTo>
                  <a:pt x="1981034" y="1074163"/>
                  <a:pt x="2022986" y="1086750"/>
                  <a:pt x="2081945" y="1053228"/>
                </a:cubicBezTo>
                <a:cubicBezTo>
                  <a:pt x="2158890" y="1009483"/>
                  <a:pt x="2141263" y="973029"/>
                  <a:pt x="2046416" y="979750"/>
                </a:cubicBezTo>
                <a:close/>
                <a:moveTo>
                  <a:pt x="4846655" y="970498"/>
                </a:moveTo>
                <a:lnTo>
                  <a:pt x="4789638" y="995981"/>
                </a:lnTo>
                <a:cubicBezTo>
                  <a:pt x="4758278" y="1009994"/>
                  <a:pt x="4735238" y="1036328"/>
                  <a:pt x="4738437" y="1054500"/>
                </a:cubicBezTo>
                <a:cubicBezTo>
                  <a:pt x="4741637" y="1072672"/>
                  <a:pt x="4767295" y="1061204"/>
                  <a:pt x="4795455" y="1029019"/>
                </a:cubicBezTo>
                <a:close/>
                <a:moveTo>
                  <a:pt x="5176975" y="905923"/>
                </a:moveTo>
                <a:cubicBezTo>
                  <a:pt x="5162393" y="908491"/>
                  <a:pt x="5153328" y="926868"/>
                  <a:pt x="5156831" y="946760"/>
                </a:cubicBezTo>
                <a:cubicBezTo>
                  <a:pt x="5160333" y="966652"/>
                  <a:pt x="5175131" y="980826"/>
                  <a:pt x="5189712" y="978259"/>
                </a:cubicBezTo>
                <a:cubicBezTo>
                  <a:pt x="5204295" y="975691"/>
                  <a:pt x="5213360" y="957315"/>
                  <a:pt x="5209857" y="937423"/>
                </a:cubicBezTo>
                <a:cubicBezTo>
                  <a:pt x="5206354" y="917531"/>
                  <a:pt x="5191558" y="903355"/>
                  <a:pt x="5176975" y="905923"/>
                </a:cubicBezTo>
                <a:close/>
                <a:moveTo>
                  <a:pt x="2303925" y="889775"/>
                </a:moveTo>
                <a:cubicBezTo>
                  <a:pt x="2289343" y="892342"/>
                  <a:pt x="2280278" y="910720"/>
                  <a:pt x="2283781" y="930612"/>
                </a:cubicBezTo>
                <a:cubicBezTo>
                  <a:pt x="2287284" y="950504"/>
                  <a:pt x="2302081" y="964678"/>
                  <a:pt x="2316663" y="962110"/>
                </a:cubicBezTo>
                <a:cubicBezTo>
                  <a:pt x="2331245" y="959542"/>
                  <a:pt x="2340309" y="941167"/>
                  <a:pt x="2336807" y="921275"/>
                </a:cubicBezTo>
                <a:cubicBezTo>
                  <a:pt x="2333304" y="901383"/>
                  <a:pt x="2318507" y="887207"/>
                  <a:pt x="2303925" y="889775"/>
                </a:cubicBezTo>
                <a:close/>
                <a:moveTo>
                  <a:pt x="5479937" y="800090"/>
                </a:moveTo>
                <a:cubicBezTo>
                  <a:pt x="5463013" y="801579"/>
                  <a:pt x="5444676" y="804667"/>
                  <a:pt x="5425244" y="809345"/>
                </a:cubicBezTo>
                <a:cubicBezTo>
                  <a:pt x="5399334" y="815582"/>
                  <a:pt x="5371481" y="824645"/>
                  <a:pt x="5342433" y="836516"/>
                </a:cubicBezTo>
                <a:lnTo>
                  <a:pt x="5240432" y="878202"/>
                </a:lnTo>
                <a:lnTo>
                  <a:pt x="5391641" y="893334"/>
                </a:lnTo>
                <a:cubicBezTo>
                  <a:pt x="5545591" y="908738"/>
                  <a:pt x="5622234" y="883733"/>
                  <a:pt x="5585546" y="830071"/>
                </a:cubicBezTo>
                <a:cubicBezTo>
                  <a:pt x="5568774" y="805541"/>
                  <a:pt x="5530711" y="795622"/>
                  <a:pt x="5479937" y="800090"/>
                </a:cubicBezTo>
                <a:close/>
                <a:moveTo>
                  <a:pt x="4722486" y="799504"/>
                </a:moveTo>
                <a:cubicBezTo>
                  <a:pt x="4708764" y="801920"/>
                  <a:pt x="4693029" y="821472"/>
                  <a:pt x="4687519" y="842951"/>
                </a:cubicBezTo>
                <a:cubicBezTo>
                  <a:pt x="4682010" y="864430"/>
                  <a:pt x="4696103" y="878728"/>
                  <a:pt x="4718835" y="874725"/>
                </a:cubicBezTo>
                <a:cubicBezTo>
                  <a:pt x="4741569" y="870722"/>
                  <a:pt x="4757305" y="851172"/>
                  <a:pt x="4753803" y="831280"/>
                </a:cubicBezTo>
                <a:cubicBezTo>
                  <a:pt x="4750300" y="811388"/>
                  <a:pt x="4736205" y="797088"/>
                  <a:pt x="4722486" y="799504"/>
                </a:cubicBezTo>
                <a:close/>
                <a:moveTo>
                  <a:pt x="2642228" y="792914"/>
                </a:moveTo>
                <a:cubicBezTo>
                  <a:pt x="2627646" y="795481"/>
                  <a:pt x="2618581" y="813859"/>
                  <a:pt x="2622083" y="833751"/>
                </a:cubicBezTo>
                <a:cubicBezTo>
                  <a:pt x="2625586" y="853643"/>
                  <a:pt x="2640383" y="867817"/>
                  <a:pt x="2654965" y="865249"/>
                </a:cubicBezTo>
                <a:cubicBezTo>
                  <a:pt x="2669548" y="862681"/>
                  <a:pt x="2678613" y="844305"/>
                  <a:pt x="2675110" y="824414"/>
                </a:cubicBezTo>
                <a:cubicBezTo>
                  <a:pt x="2671607" y="804522"/>
                  <a:pt x="2656810" y="790346"/>
                  <a:pt x="2642228" y="792914"/>
                </a:cubicBezTo>
                <a:close/>
                <a:moveTo>
                  <a:pt x="2849031" y="756498"/>
                </a:moveTo>
                <a:cubicBezTo>
                  <a:pt x="2824286" y="760856"/>
                  <a:pt x="2825984" y="770502"/>
                  <a:pt x="2856674" y="799901"/>
                </a:cubicBezTo>
                <a:cubicBezTo>
                  <a:pt x="2887363" y="829300"/>
                  <a:pt x="2894434" y="828055"/>
                  <a:pt x="2888489" y="794298"/>
                </a:cubicBezTo>
                <a:cubicBezTo>
                  <a:pt x="2884286" y="770428"/>
                  <a:pt x="2866530" y="753417"/>
                  <a:pt x="2849031" y="756498"/>
                </a:cubicBezTo>
                <a:close/>
                <a:moveTo>
                  <a:pt x="4452864" y="711928"/>
                </a:moveTo>
                <a:cubicBezTo>
                  <a:pt x="4449674" y="712726"/>
                  <a:pt x="4445468" y="715187"/>
                  <a:pt x="4440222" y="719263"/>
                </a:cubicBezTo>
                <a:cubicBezTo>
                  <a:pt x="4423694" y="732116"/>
                  <a:pt x="4413436" y="761185"/>
                  <a:pt x="4417428" y="783861"/>
                </a:cubicBezTo>
                <a:cubicBezTo>
                  <a:pt x="4422393" y="812055"/>
                  <a:pt x="4378874" y="826664"/>
                  <a:pt x="4279779" y="830078"/>
                </a:cubicBezTo>
                <a:cubicBezTo>
                  <a:pt x="4166100" y="833995"/>
                  <a:pt x="4136804" y="846065"/>
                  <a:pt x="4143851" y="886085"/>
                </a:cubicBezTo>
                <a:cubicBezTo>
                  <a:pt x="4148793" y="914147"/>
                  <a:pt x="4158702" y="929669"/>
                  <a:pt x="4165873" y="920583"/>
                </a:cubicBezTo>
                <a:cubicBezTo>
                  <a:pt x="4189907" y="890120"/>
                  <a:pt x="4275931" y="911716"/>
                  <a:pt x="4282654" y="949898"/>
                </a:cubicBezTo>
                <a:cubicBezTo>
                  <a:pt x="4286310" y="970662"/>
                  <a:pt x="4319130" y="982400"/>
                  <a:pt x="4355585" y="975981"/>
                </a:cubicBezTo>
                <a:cubicBezTo>
                  <a:pt x="4396827" y="968719"/>
                  <a:pt x="4418259" y="943814"/>
                  <a:pt x="4412315" y="910058"/>
                </a:cubicBezTo>
                <a:cubicBezTo>
                  <a:pt x="4399738" y="838632"/>
                  <a:pt x="4443049" y="832782"/>
                  <a:pt x="4476090" y="901444"/>
                </a:cubicBezTo>
                <a:cubicBezTo>
                  <a:pt x="4494163" y="938998"/>
                  <a:pt x="4514627" y="943904"/>
                  <a:pt x="4543357" y="917566"/>
                </a:cubicBezTo>
                <a:cubicBezTo>
                  <a:pt x="4606354" y="859817"/>
                  <a:pt x="4577159" y="768019"/>
                  <a:pt x="4502330" y="788557"/>
                </a:cubicBezTo>
                <a:cubicBezTo>
                  <a:pt x="4453578" y="801935"/>
                  <a:pt x="4442678" y="793323"/>
                  <a:pt x="4454696" y="750901"/>
                </a:cubicBezTo>
                <a:cubicBezTo>
                  <a:pt x="4460135" y="731704"/>
                  <a:pt x="4461763" y="719718"/>
                  <a:pt x="4459405" y="714569"/>
                </a:cubicBezTo>
                <a:cubicBezTo>
                  <a:pt x="4458227" y="711995"/>
                  <a:pt x="4456054" y="711130"/>
                  <a:pt x="4452864" y="711928"/>
                </a:cubicBezTo>
                <a:close/>
                <a:moveTo>
                  <a:pt x="5006123" y="711836"/>
                </a:moveTo>
                <a:cubicBezTo>
                  <a:pt x="4999561" y="709373"/>
                  <a:pt x="4988399" y="709837"/>
                  <a:pt x="4975163" y="712293"/>
                </a:cubicBezTo>
                <a:cubicBezTo>
                  <a:pt x="4935458" y="719663"/>
                  <a:pt x="4877088" y="744954"/>
                  <a:pt x="4868226" y="762916"/>
                </a:cubicBezTo>
                <a:cubicBezTo>
                  <a:pt x="4839601" y="820944"/>
                  <a:pt x="4896543" y="829707"/>
                  <a:pt x="4955516" y="776353"/>
                </a:cubicBezTo>
                <a:cubicBezTo>
                  <a:pt x="4991398" y="743888"/>
                  <a:pt x="5014170" y="714855"/>
                  <a:pt x="5006123" y="711836"/>
                </a:cubicBezTo>
                <a:close/>
                <a:moveTo>
                  <a:pt x="5339865" y="706362"/>
                </a:moveTo>
                <a:cubicBezTo>
                  <a:pt x="5332919" y="710033"/>
                  <a:pt x="5327301" y="717395"/>
                  <a:pt x="5324693" y="727567"/>
                </a:cubicBezTo>
                <a:cubicBezTo>
                  <a:pt x="5319473" y="747915"/>
                  <a:pt x="5328183" y="772100"/>
                  <a:pt x="5344045" y="781313"/>
                </a:cubicBezTo>
                <a:cubicBezTo>
                  <a:pt x="5359908" y="790526"/>
                  <a:pt x="5377159" y="781418"/>
                  <a:pt x="5382375" y="761072"/>
                </a:cubicBezTo>
                <a:cubicBezTo>
                  <a:pt x="5387595" y="740724"/>
                  <a:pt x="5378885" y="716539"/>
                  <a:pt x="5363022" y="707326"/>
                </a:cubicBezTo>
                <a:cubicBezTo>
                  <a:pt x="5355092" y="702720"/>
                  <a:pt x="5346813" y="702694"/>
                  <a:pt x="5339865" y="706362"/>
                </a:cubicBezTo>
                <a:close/>
                <a:moveTo>
                  <a:pt x="3122238" y="686671"/>
                </a:moveTo>
                <a:cubicBezTo>
                  <a:pt x="3115291" y="690341"/>
                  <a:pt x="3109674" y="697704"/>
                  <a:pt x="3107066" y="707876"/>
                </a:cubicBezTo>
                <a:cubicBezTo>
                  <a:pt x="3101846" y="728224"/>
                  <a:pt x="3110555" y="752409"/>
                  <a:pt x="3126418" y="761622"/>
                </a:cubicBezTo>
                <a:cubicBezTo>
                  <a:pt x="3142281" y="770835"/>
                  <a:pt x="3159532" y="761726"/>
                  <a:pt x="3164748" y="741380"/>
                </a:cubicBezTo>
                <a:cubicBezTo>
                  <a:pt x="3169968" y="721032"/>
                  <a:pt x="3161259" y="696847"/>
                  <a:pt x="3145396" y="687634"/>
                </a:cubicBezTo>
                <a:cubicBezTo>
                  <a:pt x="3137464" y="683029"/>
                  <a:pt x="3129186" y="683002"/>
                  <a:pt x="3122238" y="686671"/>
                </a:cubicBezTo>
                <a:close/>
                <a:moveTo>
                  <a:pt x="5687216" y="676162"/>
                </a:moveTo>
                <a:cubicBezTo>
                  <a:pt x="5626429" y="676310"/>
                  <a:pt x="5557013" y="681662"/>
                  <a:pt x="5510024" y="690530"/>
                </a:cubicBezTo>
                <a:cubicBezTo>
                  <a:pt x="5478697" y="696441"/>
                  <a:pt x="5457338" y="703916"/>
                  <a:pt x="5455148" y="712453"/>
                </a:cubicBezTo>
                <a:cubicBezTo>
                  <a:pt x="5451224" y="727746"/>
                  <a:pt x="5481442" y="737384"/>
                  <a:pt x="5522300" y="733872"/>
                </a:cubicBezTo>
                <a:cubicBezTo>
                  <a:pt x="5563159" y="730360"/>
                  <a:pt x="5632062" y="751268"/>
                  <a:pt x="5675418" y="780337"/>
                </a:cubicBezTo>
                <a:cubicBezTo>
                  <a:pt x="5743527" y="825999"/>
                  <a:pt x="5759846" y="825215"/>
                  <a:pt x="5795418" y="774577"/>
                </a:cubicBezTo>
                <a:cubicBezTo>
                  <a:pt x="5818060" y="742341"/>
                  <a:pt x="5825807" y="705642"/>
                  <a:pt x="5812634" y="693019"/>
                </a:cubicBezTo>
                <a:cubicBezTo>
                  <a:pt x="5800161" y="681071"/>
                  <a:pt x="5748003" y="676014"/>
                  <a:pt x="5687216" y="676162"/>
                </a:cubicBezTo>
                <a:close/>
                <a:moveTo>
                  <a:pt x="6312759" y="594057"/>
                </a:moveTo>
                <a:cubicBezTo>
                  <a:pt x="6290025" y="598060"/>
                  <a:pt x="6274290" y="617613"/>
                  <a:pt x="6277792" y="637504"/>
                </a:cubicBezTo>
                <a:cubicBezTo>
                  <a:pt x="6281295" y="657396"/>
                  <a:pt x="6295389" y="671694"/>
                  <a:pt x="6309109" y="669278"/>
                </a:cubicBezTo>
                <a:cubicBezTo>
                  <a:pt x="6322831" y="666862"/>
                  <a:pt x="6338566" y="647312"/>
                  <a:pt x="6344075" y="625833"/>
                </a:cubicBezTo>
                <a:cubicBezTo>
                  <a:pt x="6349585" y="604354"/>
                  <a:pt x="6335492" y="590054"/>
                  <a:pt x="6312759" y="594057"/>
                </a:cubicBezTo>
                <a:close/>
                <a:moveTo>
                  <a:pt x="6155184" y="588785"/>
                </a:moveTo>
                <a:cubicBezTo>
                  <a:pt x="6143021" y="587668"/>
                  <a:pt x="6133704" y="588947"/>
                  <a:pt x="6126973" y="592771"/>
                </a:cubicBezTo>
                <a:cubicBezTo>
                  <a:pt x="6113510" y="600420"/>
                  <a:pt x="6110390" y="618246"/>
                  <a:pt x="6115530" y="647434"/>
                </a:cubicBezTo>
                <a:cubicBezTo>
                  <a:pt x="6121474" y="681190"/>
                  <a:pt x="6150123" y="697275"/>
                  <a:pt x="6191366" y="690013"/>
                </a:cubicBezTo>
                <a:cubicBezTo>
                  <a:pt x="6265415" y="676974"/>
                  <a:pt x="6270964" y="621598"/>
                  <a:pt x="6200469" y="599176"/>
                </a:cubicBezTo>
                <a:cubicBezTo>
                  <a:pt x="6182355" y="593415"/>
                  <a:pt x="6167346" y="589901"/>
                  <a:pt x="6155184" y="588785"/>
                </a:cubicBezTo>
                <a:close/>
                <a:moveTo>
                  <a:pt x="5971599" y="563853"/>
                </a:moveTo>
                <a:cubicBezTo>
                  <a:pt x="5957936" y="561941"/>
                  <a:pt x="5943995" y="564684"/>
                  <a:pt x="5932544" y="570641"/>
                </a:cubicBezTo>
                <a:cubicBezTo>
                  <a:pt x="5921092" y="576601"/>
                  <a:pt x="5912130" y="585776"/>
                  <a:pt x="5908420" y="596728"/>
                </a:cubicBezTo>
                <a:cubicBezTo>
                  <a:pt x="5889736" y="651899"/>
                  <a:pt x="5914237" y="776100"/>
                  <a:pt x="5942808" y="771069"/>
                </a:cubicBezTo>
                <a:cubicBezTo>
                  <a:pt x="5955714" y="768797"/>
                  <a:pt x="5978651" y="722809"/>
                  <a:pt x="5993781" y="668870"/>
                </a:cubicBezTo>
                <a:cubicBezTo>
                  <a:pt x="6019519" y="577118"/>
                  <a:pt x="6018089" y="570355"/>
                  <a:pt x="5971599" y="563853"/>
                </a:cubicBezTo>
                <a:close/>
                <a:moveTo>
                  <a:pt x="3749414" y="560662"/>
                </a:moveTo>
                <a:cubicBezTo>
                  <a:pt x="3720249" y="565798"/>
                  <a:pt x="3699254" y="586276"/>
                  <a:pt x="3702756" y="606168"/>
                </a:cubicBezTo>
                <a:cubicBezTo>
                  <a:pt x="3706259" y="626060"/>
                  <a:pt x="3732987" y="638133"/>
                  <a:pt x="3762152" y="632998"/>
                </a:cubicBezTo>
                <a:cubicBezTo>
                  <a:pt x="3791316" y="627862"/>
                  <a:pt x="3812312" y="607385"/>
                  <a:pt x="3808809" y="587493"/>
                </a:cubicBezTo>
                <a:cubicBezTo>
                  <a:pt x="3805307" y="567601"/>
                  <a:pt x="3778579" y="555527"/>
                  <a:pt x="3749414" y="560662"/>
                </a:cubicBezTo>
                <a:close/>
                <a:moveTo>
                  <a:pt x="7214203" y="476288"/>
                </a:moveTo>
                <a:cubicBezTo>
                  <a:pt x="7209577" y="477103"/>
                  <a:pt x="7205555" y="486522"/>
                  <a:pt x="7200875" y="504766"/>
                </a:cubicBezTo>
                <a:cubicBezTo>
                  <a:pt x="7194198" y="530800"/>
                  <a:pt x="7202320" y="549285"/>
                  <a:pt x="7219136" y="546324"/>
                </a:cubicBezTo>
                <a:cubicBezTo>
                  <a:pt x="7235793" y="543391"/>
                  <a:pt x="7241205" y="522290"/>
                  <a:pt x="7231164" y="499433"/>
                </a:cubicBezTo>
                <a:cubicBezTo>
                  <a:pt x="7224061" y="483264"/>
                  <a:pt x="7218830" y="475474"/>
                  <a:pt x="7214203" y="476288"/>
                </a:cubicBezTo>
                <a:close/>
                <a:moveTo>
                  <a:pt x="6922192" y="458358"/>
                </a:moveTo>
                <a:cubicBezTo>
                  <a:pt x="6867293" y="454387"/>
                  <a:pt x="6764106" y="467368"/>
                  <a:pt x="6663125" y="487321"/>
                </a:cubicBezTo>
                <a:cubicBezTo>
                  <a:pt x="6528481" y="513929"/>
                  <a:pt x="6397761" y="552935"/>
                  <a:pt x="6390642" y="580687"/>
                </a:cubicBezTo>
                <a:cubicBezTo>
                  <a:pt x="6374571" y="643345"/>
                  <a:pt x="6491590" y="673629"/>
                  <a:pt x="6568558" y="626735"/>
                </a:cubicBezTo>
                <a:cubicBezTo>
                  <a:pt x="6608772" y="602231"/>
                  <a:pt x="6653345" y="584479"/>
                  <a:pt x="6667610" y="587284"/>
                </a:cubicBezTo>
                <a:cubicBezTo>
                  <a:pt x="6681873" y="590091"/>
                  <a:pt x="6722533" y="582361"/>
                  <a:pt x="6757961" y="570107"/>
                </a:cubicBezTo>
                <a:cubicBezTo>
                  <a:pt x="6793389" y="557851"/>
                  <a:pt x="6886911" y="543454"/>
                  <a:pt x="6965789" y="538109"/>
                </a:cubicBezTo>
                <a:cubicBezTo>
                  <a:pt x="7063089" y="531519"/>
                  <a:pt x="7101385" y="516962"/>
                  <a:pt x="7084895" y="492842"/>
                </a:cubicBezTo>
                <a:cubicBezTo>
                  <a:pt x="7071527" y="473288"/>
                  <a:pt x="7046496" y="468150"/>
                  <a:pt x="7029272" y="481422"/>
                </a:cubicBezTo>
                <a:cubicBezTo>
                  <a:pt x="7012049" y="494696"/>
                  <a:pt x="6980481" y="488812"/>
                  <a:pt x="6959125" y="468350"/>
                </a:cubicBezTo>
                <a:cubicBezTo>
                  <a:pt x="6953426" y="462889"/>
                  <a:pt x="6940492" y="459682"/>
                  <a:pt x="6922192" y="458358"/>
                </a:cubicBezTo>
                <a:close/>
                <a:moveTo>
                  <a:pt x="7706711" y="430573"/>
                </a:moveTo>
                <a:cubicBezTo>
                  <a:pt x="7685271" y="429787"/>
                  <a:pt x="7662701" y="430930"/>
                  <a:pt x="7644177" y="434191"/>
                </a:cubicBezTo>
                <a:cubicBezTo>
                  <a:pt x="7590251" y="443687"/>
                  <a:pt x="7584543" y="454848"/>
                  <a:pt x="7615566" y="490157"/>
                </a:cubicBezTo>
                <a:cubicBezTo>
                  <a:pt x="7647751" y="526789"/>
                  <a:pt x="7609634" y="545193"/>
                  <a:pt x="7390646" y="598762"/>
                </a:cubicBezTo>
                <a:cubicBezTo>
                  <a:pt x="7244150" y="634593"/>
                  <a:pt x="7116682" y="684120"/>
                  <a:pt x="7103813" y="710207"/>
                </a:cubicBezTo>
                <a:cubicBezTo>
                  <a:pt x="7074091" y="770458"/>
                  <a:pt x="6934417" y="796019"/>
                  <a:pt x="6925066" y="742917"/>
                </a:cubicBezTo>
                <a:cubicBezTo>
                  <a:pt x="6921155" y="720707"/>
                  <a:pt x="6879344" y="710294"/>
                  <a:pt x="6832153" y="719779"/>
                </a:cubicBezTo>
                <a:cubicBezTo>
                  <a:pt x="6647877" y="756810"/>
                  <a:pt x="5948761" y="931153"/>
                  <a:pt x="5744078" y="991113"/>
                </a:cubicBezTo>
                <a:cubicBezTo>
                  <a:pt x="5625376" y="1025888"/>
                  <a:pt x="5519701" y="1041822"/>
                  <a:pt x="5509242" y="1026524"/>
                </a:cubicBezTo>
                <a:cubicBezTo>
                  <a:pt x="5498782" y="1011225"/>
                  <a:pt x="5470867" y="1006196"/>
                  <a:pt x="5447208" y="1015348"/>
                </a:cubicBezTo>
                <a:cubicBezTo>
                  <a:pt x="5359328" y="1049334"/>
                  <a:pt x="5133814" y="1105452"/>
                  <a:pt x="4800868" y="1176183"/>
                </a:cubicBezTo>
                <a:cubicBezTo>
                  <a:pt x="4612467" y="1216204"/>
                  <a:pt x="4404820" y="1276931"/>
                  <a:pt x="4339428" y="1311131"/>
                </a:cubicBezTo>
                <a:cubicBezTo>
                  <a:pt x="4261090" y="1352099"/>
                  <a:pt x="4218343" y="1360867"/>
                  <a:pt x="4214110" y="1336826"/>
                </a:cubicBezTo>
                <a:cubicBezTo>
                  <a:pt x="4210577" y="1316761"/>
                  <a:pt x="4224878" y="1297316"/>
                  <a:pt x="4245890" y="1293616"/>
                </a:cubicBezTo>
                <a:cubicBezTo>
                  <a:pt x="4309232" y="1282462"/>
                  <a:pt x="4310267" y="1202829"/>
                  <a:pt x="4247652" y="1158137"/>
                </a:cubicBezTo>
                <a:cubicBezTo>
                  <a:pt x="4207522" y="1129496"/>
                  <a:pt x="4178737" y="1129488"/>
                  <a:pt x="4156728" y="1158110"/>
                </a:cubicBezTo>
                <a:cubicBezTo>
                  <a:pt x="4135422" y="1185820"/>
                  <a:pt x="4110251" y="1188618"/>
                  <a:pt x="4082352" y="1166379"/>
                </a:cubicBezTo>
                <a:cubicBezTo>
                  <a:pt x="4029075" y="1123911"/>
                  <a:pt x="4007500" y="1163985"/>
                  <a:pt x="4043435" y="1238663"/>
                </a:cubicBezTo>
                <a:cubicBezTo>
                  <a:pt x="4061011" y="1275183"/>
                  <a:pt x="4088550" y="1285542"/>
                  <a:pt x="4120210" y="1267542"/>
                </a:cubicBezTo>
                <a:cubicBezTo>
                  <a:pt x="4147363" y="1252105"/>
                  <a:pt x="4178856" y="1253046"/>
                  <a:pt x="4190197" y="1269633"/>
                </a:cubicBezTo>
                <a:cubicBezTo>
                  <a:pt x="4201538" y="1286222"/>
                  <a:pt x="4161685" y="1308443"/>
                  <a:pt x="4101633" y="1319018"/>
                </a:cubicBezTo>
                <a:cubicBezTo>
                  <a:pt x="4035597" y="1330646"/>
                  <a:pt x="3996410" y="1322809"/>
                  <a:pt x="4002468" y="1299189"/>
                </a:cubicBezTo>
                <a:cubicBezTo>
                  <a:pt x="4007978" y="1277709"/>
                  <a:pt x="3993884" y="1263411"/>
                  <a:pt x="3971152" y="1267414"/>
                </a:cubicBezTo>
                <a:cubicBezTo>
                  <a:pt x="3947492" y="1271580"/>
                  <a:pt x="3924369" y="1243758"/>
                  <a:pt x="3917079" y="1202355"/>
                </a:cubicBezTo>
                <a:cubicBezTo>
                  <a:pt x="3907820" y="1149775"/>
                  <a:pt x="3886665" y="1133132"/>
                  <a:pt x="3839624" y="1141415"/>
                </a:cubicBezTo>
                <a:cubicBezTo>
                  <a:pt x="3804028" y="1147683"/>
                  <a:pt x="3770397" y="1170385"/>
                  <a:pt x="3764887" y="1191864"/>
                </a:cubicBezTo>
                <a:cubicBezTo>
                  <a:pt x="3749887" y="1250343"/>
                  <a:pt x="3706276" y="1247106"/>
                  <a:pt x="3695644" y="1186725"/>
                </a:cubicBezTo>
                <a:cubicBezTo>
                  <a:pt x="3680701" y="1101863"/>
                  <a:pt x="3767526" y="1032140"/>
                  <a:pt x="3842382" y="1068887"/>
                </a:cubicBezTo>
                <a:cubicBezTo>
                  <a:pt x="3890747" y="1092629"/>
                  <a:pt x="3908942" y="1088784"/>
                  <a:pt x="3918153" y="1052867"/>
                </a:cubicBezTo>
                <a:cubicBezTo>
                  <a:pt x="3925369" y="1024734"/>
                  <a:pt x="3954859" y="1011468"/>
                  <a:pt x="3990998" y="1020092"/>
                </a:cubicBezTo>
                <a:cubicBezTo>
                  <a:pt x="4029702" y="1029333"/>
                  <a:pt x="4063170" y="1011365"/>
                  <a:pt x="4083310" y="970539"/>
                </a:cubicBezTo>
                <a:cubicBezTo>
                  <a:pt x="4112005" y="912367"/>
                  <a:pt x="4110177" y="905592"/>
                  <a:pt x="4063388" y="896689"/>
                </a:cubicBezTo>
                <a:cubicBezTo>
                  <a:pt x="4035054" y="891297"/>
                  <a:pt x="3980983" y="875758"/>
                  <a:pt x="3943231" y="862154"/>
                </a:cubicBezTo>
                <a:cubicBezTo>
                  <a:pt x="3892142" y="843749"/>
                  <a:pt x="3833473" y="844913"/>
                  <a:pt x="3788341" y="859041"/>
                </a:cubicBezTo>
                <a:cubicBezTo>
                  <a:pt x="3743209" y="873168"/>
                  <a:pt x="3711615" y="900258"/>
                  <a:pt x="3714677" y="933699"/>
                </a:cubicBezTo>
                <a:cubicBezTo>
                  <a:pt x="3718698" y="977604"/>
                  <a:pt x="3710080" y="982143"/>
                  <a:pt x="3675307" y="954423"/>
                </a:cubicBezTo>
                <a:cubicBezTo>
                  <a:pt x="3650661" y="934777"/>
                  <a:pt x="3611534" y="934412"/>
                  <a:pt x="3587656" y="953609"/>
                </a:cubicBezTo>
                <a:cubicBezTo>
                  <a:pt x="3563935" y="972680"/>
                  <a:pt x="3542874" y="975989"/>
                  <a:pt x="3540854" y="960963"/>
                </a:cubicBezTo>
                <a:cubicBezTo>
                  <a:pt x="3538835" y="945936"/>
                  <a:pt x="3514313" y="937669"/>
                  <a:pt x="3486366" y="942591"/>
                </a:cubicBezTo>
                <a:cubicBezTo>
                  <a:pt x="3458417" y="947512"/>
                  <a:pt x="3438415" y="967814"/>
                  <a:pt x="3441917" y="987708"/>
                </a:cubicBezTo>
                <a:cubicBezTo>
                  <a:pt x="3445420" y="1007600"/>
                  <a:pt x="3424424" y="1028076"/>
                  <a:pt x="3395260" y="1033212"/>
                </a:cubicBezTo>
                <a:cubicBezTo>
                  <a:pt x="3366095" y="1038347"/>
                  <a:pt x="3339927" y="1029455"/>
                  <a:pt x="3337109" y="1013452"/>
                </a:cubicBezTo>
                <a:cubicBezTo>
                  <a:pt x="3329266" y="968912"/>
                  <a:pt x="3136592" y="997190"/>
                  <a:pt x="3041938" y="1056778"/>
                </a:cubicBezTo>
                <a:cubicBezTo>
                  <a:pt x="2906363" y="1142124"/>
                  <a:pt x="2818741" y="1174381"/>
                  <a:pt x="2812880" y="1141097"/>
                </a:cubicBezTo>
                <a:cubicBezTo>
                  <a:pt x="2806108" y="1102639"/>
                  <a:pt x="2682891" y="1121468"/>
                  <a:pt x="1788048" y="1297707"/>
                </a:cubicBezTo>
                <a:cubicBezTo>
                  <a:pt x="1038679" y="1445291"/>
                  <a:pt x="859393" y="1493900"/>
                  <a:pt x="750978" y="1578865"/>
                </a:cubicBezTo>
                <a:cubicBezTo>
                  <a:pt x="703034" y="1616445"/>
                  <a:pt x="682982" y="1619618"/>
                  <a:pt x="677845" y="1590443"/>
                </a:cubicBezTo>
                <a:cubicBezTo>
                  <a:pt x="670221" y="1547146"/>
                  <a:pt x="740037" y="1502055"/>
                  <a:pt x="855789" y="1475522"/>
                </a:cubicBezTo>
                <a:cubicBezTo>
                  <a:pt x="963880" y="1450745"/>
                  <a:pt x="929660" y="1370420"/>
                  <a:pt x="819292" y="1389854"/>
                </a:cubicBezTo>
                <a:cubicBezTo>
                  <a:pt x="767767" y="1398927"/>
                  <a:pt x="723086" y="1411469"/>
                  <a:pt x="720001" y="1417727"/>
                </a:cubicBezTo>
                <a:cubicBezTo>
                  <a:pt x="716914" y="1423982"/>
                  <a:pt x="575033" y="1471653"/>
                  <a:pt x="404708" y="1523660"/>
                </a:cubicBezTo>
                <a:cubicBezTo>
                  <a:pt x="203866" y="1584986"/>
                  <a:pt x="90913" y="1629693"/>
                  <a:pt x="21735" y="1678439"/>
                </a:cubicBezTo>
                <a:lnTo>
                  <a:pt x="0" y="1698102"/>
                </a:lnTo>
                <a:lnTo>
                  <a:pt x="7883415" y="1698102"/>
                </a:lnTo>
                <a:lnTo>
                  <a:pt x="7883415" y="718442"/>
                </a:lnTo>
                <a:lnTo>
                  <a:pt x="7744825" y="741210"/>
                </a:lnTo>
                <a:cubicBezTo>
                  <a:pt x="7446751" y="790535"/>
                  <a:pt x="7318983" y="825420"/>
                  <a:pt x="7281882" y="867614"/>
                </a:cubicBezTo>
                <a:cubicBezTo>
                  <a:pt x="7253699" y="899665"/>
                  <a:pt x="7227931" y="910513"/>
                  <a:pt x="7224621" y="891720"/>
                </a:cubicBezTo>
                <a:cubicBezTo>
                  <a:pt x="7210659" y="812426"/>
                  <a:pt x="7428765" y="702905"/>
                  <a:pt x="7701799" y="652103"/>
                </a:cubicBezTo>
                <a:cubicBezTo>
                  <a:pt x="7759323" y="641400"/>
                  <a:pt x="7815150" y="630229"/>
                  <a:pt x="7868986" y="618687"/>
                </a:cubicBezTo>
                <a:lnTo>
                  <a:pt x="7883415" y="615375"/>
                </a:lnTo>
                <a:lnTo>
                  <a:pt x="7883415" y="480991"/>
                </a:lnTo>
                <a:lnTo>
                  <a:pt x="7864615" y="490094"/>
                </a:lnTo>
                <a:cubicBezTo>
                  <a:pt x="7844558" y="496663"/>
                  <a:pt x="7818067" y="500172"/>
                  <a:pt x="7789439" y="499215"/>
                </a:cubicBezTo>
                <a:cubicBezTo>
                  <a:pt x="7714925" y="496723"/>
                  <a:pt x="7704620" y="490358"/>
                  <a:pt x="7750668" y="475273"/>
                </a:cubicBezTo>
                <a:cubicBezTo>
                  <a:pt x="7802268" y="458371"/>
                  <a:pt x="7804359" y="451855"/>
                  <a:pt x="7762465" y="438528"/>
                </a:cubicBezTo>
                <a:cubicBezTo>
                  <a:pt x="7748460" y="434074"/>
                  <a:pt x="7728151" y="431359"/>
                  <a:pt x="7706711" y="430573"/>
                </a:cubicBezTo>
                <a:close/>
                <a:moveTo>
                  <a:pt x="7139989" y="411102"/>
                </a:moveTo>
                <a:cubicBezTo>
                  <a:pt x="7125407" y="413670"/>
                  <a:pt x="7116342" y="432048"/>
                  <a:pt x="7119844" y="451940"/>
                </a:cubicBezTo>
                <a:cubicBezTo>
                  <a:pt x="7123347" y="471832"/>
                  <a:pt x="7138144" y="486006"/>
                  <a:pt x="7152726" y="483438"/>
                </a:cubicBezTo>
                <a:cubicBezTo>
                  <a:pt x="7167309" y="480870"/>
                  <a:pt x="7176373" y="462494"/>
                  <a:pt x="7172871" y="442602"/>
                </a:cubicBezTo>
                <a:cubicBezTo>
                  <a:pt x="7169368" y="422710"/>
                  <a:pt x="7154571" y="408535"/>
                  <a:pt x="7139989" y="411102"/>
                </a:cubicBezTo>
                <a:close/>
                <a:moveTo>
                  <a:pt x="7414221" y="343557"/>
                </a:moveTo>
                <a:cubicBezTo>
                  <a:pt x="7401237" y="343061"/>
                  <a:pt x="7387299" y="343409"/>
                  <a:pt x="7373707" y="344710"/>
                </a:cubicBezTo>
                <a:cubicBezTo>
                  <a:pt x="7355581" y="346445"/>
                  <a:pt x="7338071" y="349877"/>
                  <a:pt x="7324253" y="355269"/>
                </a:cubicBezTo>
                <a:cubicBezTo>
                  <a:pt x="7312077" y="360020"/>
                  <a:pt x="7326715" y="407130"/>
                  <a:pt x="7356784" y="459955"/>
                </a:cubicBezTo>
                <a:cubicBezTo>
                  <a:pt x="7407602" y="549228"/>
                  <a:pt x="7436043" y="541828"/>
                  <a:pt x="7441599" y="437881"/>
                </a:cubicBezTo>
                <a:cubicBezTo>
                  <a:pt x="7442863" y="414232"/>
                  <a:pt x="7455759" y="382684"/>
                  <a:pt x="7470256" y="367776"/>
                </a:cubicBezTo>
                <a:cubicBezTo>
                  <a:pt x="7483541" y="354118"/>
                  <a:pt x="7453172" y="345044"/>
                  <a:pt x="7414221" y="343557"/>
                </a:cubicBezTo>
                <a:close/>
                <a:moveTo>
                  <a:pt x="6276649" y="264807"/>
                </a:moveTo>
                <a:cubicBezTo>
                  <a:pt x="6243067" y="270720"/>
                  <a:pt x="6240019" y="282602"/>
                  <a:pt x="6265761" y="307265"/>
                </a:cubicBezTo>
                <a:cubicBezTo>
                  <a:pt x="6291502" y="331922"/>
                  <a:pt x="6304553" y="329624"/>
                  <a:pt x="6312397" y="299053"/>
                </a:cubicBezTo>
                <a:cubicBezTo>
                  <a:pt x="6318661" y="274625"/>
                  <a:pt x="6303481" y="260082"/>
                  <a:pt x="6276649" y="264807"/>
                </a:cubicBezTo>
                <a:close/>
                <a:moveTo>
                  <a:pt x="7863136" y="254227"/>
                </a:moveTo>
                <a:cubicBezTo>
                  <a:pt x="7837660" y="253286"/>
                  <a:pt x="7804322" y="256893"/>
                  <a:pt x="7770835" y="263522"/>
                </a:cubicBezTo>
                <a:cubicBezTo>
                  <a:pt x="7703860" y="276778"/>
                  <a:pt x="7636287" y="302119"/>
                  <a:pt x="7629820" y="327331"/>
                </a:cubicBezTo>
                <a:cubicBezTo>
                  <a:pt x="7623944" y="350240"/>
                  <a:pt x="7616614" y="365133"/>
                  <a:pt x="7613533" y="360433"/>
                </a:cubicBezTo>
                <a:cubicBezTo>
                  <a:pt x="7610453" y="355728"/>
                  <a:pt x="7676799" y="341309"/>
                  <a:pt x="7760973" y="328389"/>
                </a:cubicBezTo>
                <a:cubicBezTo>
                  <a:pt x="7803059" y="321930"/>
                  <a:pt x="7840672" y="312381"/>
                  <a:pt x="7867368" y="302200"/>
                </a:cubicBezTo>
                <a:lnTo>
                  <a:pt x="7883415" y="294221"/>
                </a:lnTo>
                <a:lnTo>
                  <a:pt x="7883415" y="257470"/>
                </a:lnTo>
                <a:close/>
                <a:moveTo>
                  <a:pt x="6613880" y="171810"/>
                </a:moveTo>
                <a:cubicBezTo>
                  <a:pt x="6609253" y="172625"/>
                  <a:pt x="6605234" y="182044"/>
                  <a:pt x="6600554" y="200288"/>
                </a:cubicBezTo>
                <a:cubicBezTo>
                  <a:pt x="6593877" y="226321"/>
                  <a:pt x="6601998" y="244807"/>
                  <a:pt x="6618815" y="241846"/>
                </a:cubicBezTo>
                <a:cubicBezTo>
                  <a:pt x="6635472" y="238912"/>
                  <a:pt x="6640885" y="217812"/>
                  <a:pt x="6630844" y="194954"/>
                </a:cubicBezTo>
                <a:cubicBezTo>
                  <a:pt x="6623739" y="178785"/>
                  <a:pt x="6618506" y="170995"/>
                  <a:pt x="6613880" y="171810"/>
                </a:cubicBezTo>
                <a:close/>
                <a:moveTo>
                  <a:pt x="6533299" y="70455"/>
                </a:moveTo>
                <a:cubicBezTo>
                  <a:pt x="6518717" y="73023"/>
                  <a:pt x="6509652" y="91400"/>
                  <a:pt x="6513155" y="111292"/>
                </a:cubicBezTo>
                <a:cubicBezTo>
                  <a:pt x="6516658" y="131184"/>
                  <a:pt x="6531454" y="145358"/>
                  <a:pt x="6546037" y="142791"/>
                </a:cubicBezTo>
                <a:cubicBezTo>
                  <a:pt x="6560619" y="140223"/>
                  <a:pt x="6569684" y="121847"/>
                  <a:pt x="6566181" y="101955"/>
                </a:cubicBezTo>
                <a:cubicBezTo>
                  <a:pt x="6562679" y="82063"/>
                  <a:pt x="6547882" y="67887"/>
                  <a:pt x="6533299" y="70455"/>
                </a:cubicBezTo>
                <a:close/>
                <a:moveTo>
                  <a:pt x="7015880" y="34594"/>
                </a:moveTo>
                <a:cubicBezTo>
                  <a:pt x="6997062" y="31706"/>
                  <a:pt x="6972697" y="32176"/>
                  <a:pt x="6948682" y="35250"/>
                </a:cubicBezTo>
                <a:cubicBezTo>
                  <a:pt x="6900653" y="41396"/>
                  <a:pt x="6854024" y="57957"/>
                  <a:pt x="6855977" y="78892"/>
                </a:cubicBezTo>
                <a:cubicBezTo>
                  <a:pt x="6857390" y="94028"/>
                  <a:pt x="6879576" y="109418"/>
                  <a:pt x="6905280" y="113095"/>
                </a:cubicBezTo>
                <a:cubicBezTo>
                  <a:pt x="6981030" y="123932"/>
                  <a:pt x="7056651" y="93053"/>
                  <a:pt x="7049790" y="54088"/>
                </a:cubicBezTo>
                <a:cubicBezTo>
                  <a:pt x="7047966" y="43728"/>
                  <a:pt x="7034697" y="37482"/>
                  <a:pt x="7015880" y="34594"/>
                </a:cubicBezTo>
                <a:close/>
                <a:moveTo>
                  <a:pt x="7213093" y="188"/>
                </a:moveTo>
                <a:cubicBezTo>
                  <a:pt x="7205632" y="1502"/>
                  <a:pt x="7200409" y="9720"/>
                  <a:pt x="7196485" y="25006"/>
                </a:cubicBezTo>
                <a:cubicBezTo>
                  <a:pt x="7190221" y="49434"/>
                  <a:pt x="7205401" y="63975"/>
                  <a:pt x="7232233" y="59250"/>
                </a:cubicBezTo>
                <a:cubicBezTo>
                  <a:pt x="7265816" y="53337"/>
                  <a:pt x="7268864" y="41456"/>
                  <a:pt x="7243122" y="16793"/>
                </a:cubicBezTo>
                <a:cubicBezTo>
                  <a:pt x="7230252" y="4465"/>
                  <a:pt x="7220554" y="-1125"/>
                  <a:pt x="7213093" y="188"/>
                </a:cubicBezTo>
                <a:close/>
              </a:path>
            </a:pathLst>
          </a:custGeom>
        </p:spPr>
      </p:pic>
      <p:sp>
        <p:nvSpPr>
          <p:cNvPr id="10" name="文本框 9"/>
          <p:cNvSpPr txBox="1"/>
          <p:nvPr/>
        </p:nvSpPr>
        <p:spPr>
          <a:xfrm>
            <a:off x="5183266" y="2554387"/>
            <a:ext cx="1825468"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300" normalizeH="0" baseline="0" noProof="0">
                <a:ln>
                  <a:noFill/>
                </a:ln>
                <a:solidFill>
                  <a:srgbClr val="000000"/>
                </a:solidFill>
                <a:effectLst/>
                <a:uLnTx/>
                <a:uFillTx/>
                <a:latin typeface="+mj-ea"/>
                <a:ea typeface="+mj-ea"/>
                <a:cs typeface="+mn-cs"/>
              </a:rPr>
              <a:t>感悟</a:t>
            </a:r>
            <a:r>
              <a:rPr kumimoji="0" lang="zh-CN" altLang="en-US" sz="2400" b="0" i="0" u="none" strike="noStrike" kern="1200" cap="none" spc="300" normalizeH="0" baseline="0" noProof="0">
                <a:ln>
                  <a:noFill/>
                </a:ln>
                <a:solidFill>
                  <a:srgbClr val="00796F"/>
                </a:solidFill>
                <a:effectLst/>
                <a:uLnTx/>
                <a:uFillTx/>
                <a:latin typeface="+mj-ea"/>
                <a:ea typeface="+mj-ea"/>
                <a:cs typeface="+mn-cs"/>
              </a:rPr>
              <a:t>分享</a:t>
            </a:r>
            <a:endParaRPr kumimoji="0" lang="zh-CN" altLang="en-US" sz="2400" b="0" i="0" u="none" strike="noStrike" kern="1200" cap="none" spc="300" normalizeH="0" baseline="0" noProof="0">
              <a:ln>
                <a:noFill/>
              </a:ln>
              <a:solidFill>
                <a:srgbClr val="00796F"/>
              </a:solidFill>
              <a:effectLst/>
              <a:uLnTx/>
              <a:uFillTx/>
              <a:latin typeface="+mj-ea"/>
              <a:ea typeface="+mj-ea"/>
              <a:cs typeface="+mn-cs"/>
            </a:endParaRPr>
          </a:p>
        </p:txBody>
      </p:sp>
      <p:cxnSp>
        <p:nvCxnSpPr>
          <p:cNvPr id="11" name="直接连接符 10"/>
          <p:cNvCxnSpPr/>
          <p:nvPr/>
        </p:nvCxnSpPr>
        <p:spPr>
          <a:xfrm>
            <a:off x="5926803" y="3160052"/>
            <a:ext cx="338395" cy="0"/>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661509" y="3304053"/>
            <a:ext cx="4868982" cy="1188915"/>
          </a:xfrm>
          <a:prstGeom prst="rect">
            <a:avLst/>
          </a:prstGeom>
          <a:noFill/>
        </p:spPr>
        <p:txBody>
          <a:bodyPr wrap="square" rtlCol="0">
            <a:spAutoFit/>
          </a:bodyPr>
          <a:lstStyle/>
          <a:p>
            <a:pPr algn="ctr">
              <a:lnSpc>
                <a:spcPct val="130000"/>
              </a:lnSpc>
            </a:pPr>
            <a:r>
              <a:rPr lang="zh-CN" altLang="en-US" sz="1400" spc="120">
                <a:solidFill>
                  <a:schemeClr val="tx1">
                    <a:alpha val="34000"/>
                  </a:schemeClr>
                </a:solidFill>
              </a:rPr>
              <a:t>点击文本即可进行编辑输入相关内容点击文本即可进行编辑输入相关内容点击文本点击文本即可进行编辑输入点击文本即可进行编辑输入相关内容点击文本即可进行编辑输入相关内容点击文本点击文本即可进行编辑输入</a:t>
            </a:r>
            <a:endParaRPr lang="en-US" altLang="zh-CN" sz="1400" spc="120">
              <a:solidFill>
                <a:schemeClr val="tx1">
                  <a:alpha val="34000"/>
                </a:schemeClr>
              </a:solidFill>
              <a:uFillTx/>
              <a:latin typeface="思源宋体 CN Medium" panose="02020500000000000000" pitchFamily="18" charset="-122"/>
              <a:ea typeface="思源宋体 CN Medium" panose="02020500000000000000" pitchFamily="18" charset="-122"/>
              <a:sym typeface="+mn-ea"/>
            </a:endParaRPr>
          </a:p>
        </p:txBody>
      </p:sp>
      <p:grpSp>
        <p:nvGrpSpPr>
          <p:cNvPr id="16" name="图形 30"/>
          <p:cNvGrpSpPr/>
          <p:nvPr/>
        </p:nvGrpSpPr>
        <p:grpSpPr>
          <a:xfrm>
            <a:off x="727806" y="6058977"/>
            <a:ext cx="204810" cy="252737"/>
            <a:chOff x="5981700" y="3314700"/>
            <a:chExt cx="228600" cy="228600"/>
          </a:xfrm>
        </p:grpSpPr>
        <p:sp>
          <p:nvSpPr>
            <p:cNvPr id="17" name="任意多边形: 形状 16"/>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333333"/>
              </a:solidFill>
              <a:prstDash val="solid"/>
              <a:round/>
            </a:ln>
          </p:spPr>
          <p:txBody>
            <a:bodyPr rtlCol="0" anchor="ctr"/>
            <a:lstStyle/>
            <a:p>
              <a:endParaRPr lang="zh-CN" altLang="en-US"/>
            </a:p>
          </p:txBody>
        </p:sp>
        <p:sp>
          <p:nvSpPr>
            <p:cNvPr id="18" name="任意多边形: 形状 17"/>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19" name="任意多边形: 形状 18"/>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20" name="任意多边形: 形状 19"/>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21" name="任意多边形: 形状 20"/>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22" name="任意多边形: 形状 21"/>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23" name="任意多边形: 形状 22"/>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24" name="任意多边形: 形状 23"/>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grpSp>
      <p:sp>
        <p:nvSpPr>
          <p:cNvPr id="25" name="文本框 24"/>
          <p:cNvSpPr txBox="1"/>
          <p:nvPr/>
        </p:nvSpPr>
        <p:spPr>
          <a:xfrm>
            <a:off x="264000" y="6356570"/>
            <a:ext cx="1232068" cy="218778"/>
          </a:xfrm>
          <a:prstGeom prst="rect">
            <a:avLst/>
          </a:prstGeom>
          <a:noFill/>
        </p:spPr>
        <p:txBody>
          <a:bodyPr wrap="none" rtlCol="0" anchor="ctr" anchorCtr="0">
            <a:spAutoFit/>
          </a:bodyPr>
          <a:lstStyle/>
          <a:p>
            <a:pPr algn="ctr" fontAlgn="auto">
              <a:lnSpc>
                <a:spcPct val="130000"/>
              </a:lnSpc>
            </a:pPr>
            <a:r>
              <a:rPr lang="en-US" altLang="zh-CN" sz="700" spc="120">
                <a:uFillTx/>
                <a:latin typeface="+mj-ea"/>
                <a:ea typeface="+mj-ea"/>
              </a:rPr>
              <a:t>THE</a:t>
            </a:r>
            <a:r>
              <a:rPr lang="en-US" altLang="zh-CN" sz="700" spc="120">
                <a:solidFill>
                  <a:schemeClr val="tx1"/>
                </a:solidFill>
                <a:uFillTx/>
                <a:latin typeface="+mj-ea"/>
                <a:ea typeface="+mj-ea"/>
              </a:rPr>
              <a:t> GREAT WALL</a:t>
            </a:r>
            <a:endParaRPr lang="zh-CN" altLang="en-US" sz="700" spc="120">
              <a:solidFill>
                <a:schemeClr val="tx1"/>
              </a:solidFill>
              <a:uFillTx/>
              <a:latin typeface="+mj-ea"/>
              <a:ea typeface="+mj-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a:srcRect t="25733"/>
          <a:stretch>
            <a:fillRect/>
          </a:stretch>
        </p:blipFill>
        <p:spPr>
          <a:xfrm>
            <a:off x="-772631" y="-100549"/>
            <a:ext cx="13737263" cy="4105826"/>
          </a:xfrm>
          <a:custGeom>
            <a:avLst/>
            <a:gdLst>
              <a:gd name="connsiteX0" fmla="*/ 771823 w 13737263"/>
              <a:gd name="connsiteY0" fmla="*/ 0 h 4105826"/>
              <a:gd name="connsiteX1" fmla="*/ 12964631 w 13737263"/>
              <a:gd name="connsiteY1" fmla="*/ 0 h 4105826"/>
              <a:gd name="connsiteX2" fmla="*/ 12964631 w 13737263"/>
              <a:gd name="connsiteY2" fmla="*/ 3529549 h 4105826"/>
              <a:gd name="connsiteX3" fmla="*/ 13737263 w 13737263"/>
              <a:gd name="connsiteY3" fmla="*/ 3529549 h 4105826"/>
              <a:gd name="connsiteX4" fmla="*/ 13737263 w 13737263"/>
              <a:gd name="connsiteY4" fmla="*/ 4105826 h 4105826"/>
              <a:gd name="connsiteX5" fmla="*/ 0 w 13737263"/>
              <a:gd name="connsiteY5" fmla="*/ 4105826 h 4105826"/>
              <a:gd name="connsiteX6" fmla="*/ 0 w 13737263"/>
              <a:gd name="connsiteY6" fmla="*/ 3673549 h 4105826"/>
              <a:gd name="connsiteX7" fmla="*/ 771823 w 13737263"/>
              <a:gd name="connsiteY7" fmla="*/ 3673549 h 410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37263" h="4105826">
                <a:moveTo>
                  <a:pt x="771823" y="0"/>
                </a:moveTo>
                <a:lnTo>
                  <a:pt x="12964631" y="0"/>
                </a:lnTo>
                <a:lnTo>
                  <a:pt x="12964631" y="3529549"/>
                </a:lnTo>
                <a:lnTo>
                  <a:pt x="13737263" y="3529549"/>
                </a:lnTo>
                <a:lnTo>
                  <a:pt x="13737263" y="4105826"/>
                </a:lnTo>
                <a:lnTo>
                  <a:pt x="0" y="4105826"/>
                </a:lnTo>
                <a:lnTo>
                  <a:pt x="0" y="3673549"/>
                </a:lnTo>
                <a:lnTo>
                  <a:pt x="771823" y="3673549"/>
                </a:lnTo>
                <a:close/>
              </a:path>
            </a:pathLst>
          </a:custGeom>
        </p:spPr>
      </p:pic>
      <p:sp>
        <p:nvSpPr>
          <p:cNvPr id="174" name="文本框 173"/>
          <p:cNvSpPr txBox="1"/>
          <p:nvPr/>
        </p:nvSpPr>
        <p:spPr>
          <a:xfrm>
            <a:off x="6248467" y="2660168"/>
            <a:ext cx="5387349" cy="1537665"/>
          </a:xfrm>
          <a:prstGeom prst="rect">
            <a:avLst/>
          </a:prstGeom>
          <a:noFill/>
        </p:spPr>
        <p:txBody>
          <a:bodyPr wrap="square" rtlCol="0" anchor="ctr" anchorCtr="0">
            <a:spAutoFit/>
          </a:bodyPr>
          <a:lstStyle/>
          <a:p>
            <a:pPr algn="r" fontAlgn="auto">
              <a:lnSpc>
                <a:spcPct val="130000"/>
              </a:lnSpc>
            </a:pPr>
            <a:r>
              <a:rPr lang="zh-CN" altLang="en-US" sz="8000" spc="300">
                <a:ln w="9525">
                  <a:noFill/>
                </a:ln>
                <a:solidFill>
                  <a:srgbClr val="00796F"/>
                </a:solidFill>
                <a:latin typeface="思源宋体 CN Heavy" panose="02020900000000000000" pitchFamily="18" charset="-122"/>
                <a:ea typeface="思源宋体 CN Heavy" panose="02020900000000000000" pitchFamily="18" charset="-122"/>
              </a:rPr>
              <a:t>感谢   观赏</a:t>
            </a:r>
            <a:endParaRPr lang="zh-CN" altLang="en-US" sz="8000" spc="300">
              <a:ln w="9525">
                <a:noFill/>
              </a:ln>
              <a:solidFill>
                <a:srgbClr val="00796F"/>
              </a:solidFill>
              <a:uFillTx/>
              <a:latin typeface="思源宋体 CN Heavy" panose="02020900000000000000" pitchFamily="18" charset="-122"/>
              <a:ea typeface="思源宋体 CN Heavy" panose="02020900000000000000" pitchFamily="18" charset="-122"/>
            </a:endParaRPr>
          </a:p>
        </p:txBody>
      </p:sp>
      <p:grpSp>
        <p:nvGrpSpPr>
          <p:cNvPr id="182" name="图形 30"/>
          <p:cNvGrpSpPr/>
          <p:nvPr/>
        </p:nvGrpSpPr>
        <p:grpSpPr>
          <a:xfrm>
            <a:off x="768000" y="6021000"/>
            <a:ext cx="204810" cy="252737"/>
            <a:chOff x="5981700" y="3314700"/>
            <a:chExt cx="228600" cy="228600"/>
          </a:xfrm>
        </p:grpSpPr>
        <p:sp>
          <p:nvSpPr>
            <p:cNvPr id="183" name="任意多边形: 形状 182"/>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333333"/>
              </a:solidFill>
              <a:prstDash val="solid"/>
              <a:round/>
            </a:ln>
          </p:spPr>
          <p:txBody>
            <a:bodyPr rtlCol="0" anchor="ctr"/>
            <a:lstStyle/>
            <a:p>
              <a:endParaRPr lang="zh-CN" altLang="en-US"/>
            </a:p>
          </p:txBody>
        </p:sp>
        <p:sp>
          <p:nvSpPr>
            <p:cNvPr id="184" name="任意多边形: 形状 183"/>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185" name="任意多边形: 形状 184"/>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186" name="任意多边形: 形状 185"/>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87" name="任意多边形: 形状 186"/>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88" name="任意多边形: 形状 187"/>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89" name="任意多边形: 形状 188"/>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90" name="任意多边形: 形状 189"/>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grpSp>
      <p:sp>
        <p:nvSpPr>
          <p:cNvPr id="191" name="文本框 190"/>
          <p:cNvSpPr txBox="1"/>
          <p:nvPr/>
        </p:nvSpPr>
        <p:spPr>
          <a:xfrm>
            <a:off x="304194" y="6318593"/>
            <a:ext cx="1232068" cy="218778"/>
          </a:xfrm>
          <a:prstGeom prst="rect">
            <a:avLst/>
          </a:prstGeom>
          <a:noFill/>
        </p:spPr>
        <p:txBody>
          <a:bodyPr wrap="none" rtlCol="0" anchor="ctr" anchorCtr="0">
            <a:spAutoFit/>
          </a:bodyPr>
          <a:lstStyle/>
          <a:p>
            <a:pPr algn="ctr" fontAlgn="auto">
              <a:lnSpc>
                <a:spcPct val="130000"/>
              </a:lnSpc>
            </a:pPr>
            <a:r>
              <a:rPr lang="en-US" altLang="zh-CN" sz="700" spc="120">
                <a:uFillTx/>
                <a:latin typeface="+mj-ea"/>
                <a:ea typeface="+mj-ea"/>
              </a:rPr>
              <a:t>THE</a:t>
            </a:r>
            <a:r>
              <a:rPr lang="en-US" altLang="zh-CN" sz="700" spc="120">
                <a:solidFill>
                  <a:schemeClr val="tx1"/>
                </a:solidFill>
                <a:uFillTx/>
                <a:latin typeface="+mj-ea"/>
                <a:ea typeface="+mj-ea"/>
              </a:rPr>
              <a:t> GREAT WALL</a:t>
            </a:r>
            <a:endParaRPr lang="zh-CN" altLang="en-US" sz="700" spc="120">
              <a:solidFill>
                <a:schemeClr val="tx1"/>
              </a:solidFill>
              <a:uFillTx/>
              <a:latin typeface="+mj-ea"/>
              <a:ea typeface="+mj-ea"/>
            </a:endParaRPr>
          </a:p>
        </p:txBody>
      </p:sp>
      <p:sp>
        <p:nvSpPr>
          <p:cNvPr id="193" name="文本框 192"/>
          <p:cNvSpPr txBox="1"/>
          <p:nvPr/>
        </p:nvSpPr>
        <p:spPr>
          <a:xfrm>
            <a:off x="2500231" y="6345892"/>
            <a:ext cx="7191538" cy="276999"/>
          </a:xfrm>
          <a:prstGeom prst="rect">
            <a:avLst/>
          </a:prstGeom>
          <a:noFill/>
        </p:spPr>
        <p:txBody>
          <a:bodyPr wrap="square" lIns="0" tIns="0" rIns="0" bIns="0" rtlCol="0">
            <a:spAutoFit/>
          </a:bodyPr>
          <a:lstStyle/>
          <a:p>
            <a:pPr algn="ctr"/>
            <a:r>
              <a:rPr lang="en-US" altLang="zh-CN" sz="900" dirty="0">
                <a:solidFill>
                  <a:srgbClr val="000000">
                    <a:alpha val="34000"/>
                  </a:srgbClr>
                </a:solidFill>
                <a:latin typeface="思源黑体 CN Light" panose="020B0300000000000000" pitchFamily="34" charset="-122"/>
                <a:ea typeface="思源黑体 CN Light" panose="020B0300000000000000" pitchFamily="34" charset="-122"/>
              </a:rPr>
              <a:t>Lorem ipsum dolor sit amet, consectetuer adipiscing elit. Maecenas porttitor congue massa. Fusce posuere, magna sed pulvinar ultricies, purus lectus malesuada libero, sit amet commodo magna eros quis </a:t>
            </a:r>
            <a:r>
              <a:rPr lang="en-US" altLang="zh-CN" sz="900">
                <a:solidFill>
                  <a:srgbClr val="000000">
                    <a:alpha val="34000"/>
                  </a:srgbClr>
                </a:solidFill>
                <a:latin typeface="思源黑体 CN Light" panose="020B0300000000000000" pitchFamily="34" charset="-122"/>
                <a:ea typeface="思源黑体 CN Light" panose="020B0300000000000000" pitchFamily="34" charset="-122"/>
              </a:rPr>
              <a:t>urna.</a:t>
            </a:r>
            <a:endParaRPr lang="zh-CN" altLang="en-US" sz="900">
              <a:solidFill>
                <a:srgbClr val="000000">
                  <a:alpha val="34000"/>
                </a:srgbClr>
              </a:solidFill>
              <a:latin typeface="思源黑体 CN Light" panose="020B0300000000000000" pitchFamily="34" charset="-122"/>
              <a:ea typeface="思源黑体 CN Light" panose="020B0300000000000000" pitchFamily="34" charset="-122"/>
            </a:endParaRPr>
          </a:p>
        </p:txBody>
      </p:sp>
      <p:sp>
        <p:nvSpPr>
          <p:cNvPr id="22" name="文本框 21"/>
          <p:cNvSpPr txBox="1"/>
          <p:nvPr/>
        </p:nvSpPr>
        <p:spPr>
          <a:xfrm>
            <a:off x="8393161" y="3228457"/>
            <a:ext cx="1204728" cy="707886"/>
          </a:xfrm>
          <a:prstGeom prst="rect">
            <a:avLst/>
          </a:prstGeom>
          <a:noFill/>
        </p:spPr>
        <p:txBody>
          <a:bodyPr wrap="square">
            <a:spAutoFit/>
          </a:bodyPr>
          <a:lstStyle/>
          <a:p>
            <a:pPr algn="ctr"/>
            <a:r>
              <a:rPr kumimoji="0" lang="zh-CN" altLang="en-US" sz="4000" b="0" i="0" u="none" strike="noStrike" kern="1200" cap="none" spc="300" normalizeH="0" baseline="0" noProof="0">
                <a:ln>
                  <a:noFill/>
                </a:ln>
                <a:solidFill>
                  <a:srgbClr val="000000"/>
                </a:solidFill>
                <a:effectLst>
                  <a:outerShdw blurRad="127000" dist="38100" dir="5400000" algn="t"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mn-cs"/>
              </a:rPr>
              <a:t>╳</a:t>
            </a:r>
            <a:endParaRPr lang="zh-CN" altLang="en-US">
              <a:solidFill>
                <a:srgbClr val="000000"/>
              </a:solidFill>
            </a:endParaRPr>
          </a:p>
        </p:txBody>
      </p:sp>
      <p:sp>
        <p:nvSpPr>
          <p:cNvPr id="23" name="文本框 22"/>
          <p:cNvSpPr txBox="1"/>
          <p:nvPr/>
        </p:nvSpPr>
        <p:spPr>
          <a:xfrm>
            <a:off x="8976001" y="2493000"/>
            <a:ext cx="2520000" cy="453650"/>
          </a:xfrm>
          <a:prstGeom prst="rect">
            <a:avLst/>
          </a:prstGeom>
          <a:noFill/>
        </p:spPr>
        <p:txBody>
          <a:bodyPr wrap="square" rtlCol="0" anchor="ctr" anchorCtr="0">
            <a:spAutoFit/>
          </a:bodyPr>
          <a:lstStyle/>
          <a:p>
            <a:pPr algn="dist" fontAlgn="auto">
              <a:lnSpc>
                <a:spcPct val="130000"/>
              </a:lnSpc>
            </a:pPr>
            <a:r>
              <a:rPr lang="zh-CN" altLang="en-US" sz="2000" spc="300">
                <a:solidFill>
                  <a:srgbClr val="000000"/>
                </a:solidFill>
                <a:latin typeface="+mj-ea"/>
                <a:ea typeface="+mj-ea"/>
              </a:rPr>
              <a:t>水</a:t>
            </a:r>
            <a:r>
              <a:rPr lang="en-US" altLang="zh-CN" sz="2000" spc="300">
                <a:solidFill>
                  <a:srgbClr val="000000"/>
                </a:solidFill>
                <a:latin typeface="+mj-ea"/>
                <a:ea typeface="+mj-ea"/>
              </a:rPr>
              <a:t>/</a:t>
            </a:r>
            <a:r>
              <a:rPr lang="zh-CN" altLang="en-US" sz="2000" spc="300">
                <a:solidFill>
                  <a:srgbClr val="000000"/>
                </a:solidFill>
                <a:latin typeface="+mj-ea"/>
                <a:ea typeface="+mj-ea"/>
              </a:rPr>
              <a:t>墨</a:t>
            </a:r>
            <a:r>
              <a:rPr lang="en-US" altLang="zh-CN" sz="2000" spc="300">
                <a:solidFill>
                  <a:srgbClr val="000000"/>
                </a:solidFill>
                <a:latin typeface="+mj-ea"/>
                <a:ea typeface="+mj-ea"/>
              </a:rPr>
              <a:t>/</a:t>
            </a:r>
            <a:r>
              <a:rPr lang="zh-CN" altLang="en-US" sz="2000" spc="300">
                <a:solidFill>
                  <a:srgbClr val="000000"/>
                </a:solidFill>
                <a:latin typeface="+mj-ea"/>
                <a:ea typeface="+mj-ea"/>
              </a:rPr>
              <a:t>中</a:t>
            </a:r>
            <a:r>
              <a:rPr lang="en-US" altLang="zh-CN" sz="2000" spc="300">
                <a:solidFill>
                  <a:srgbClr val="000000"/>
                </a:solidFill>
                <a:latin typeface="+mj-ea"/>
                <a:ea typeface="+mj-ea"/>
              </a:rPr>
              <a:t>/</a:t>
            </a:r>
            <a:r>
              <a:rPr lang="zh-CN" altLang="en-US" sz="2000" spc="300">
                <a:solidFill>
                  <a:srgbClr val="000000"/>
                </a:solidFill>
                <a:latin typeface="+mj-ea"/>
                <a:ea typeface="+mj-ea"/>
              </a:rPr>
              <a:t>国</a:t>
            </a:r>
            <a:r>
              <a:rPr lang="en-US" altLang="zh-CN" sz="2000" spc="300">
                <a:solidFill>
                  <a:srgbClr val="000000"/>
                </a:solidFill>
                <a:latin typeface="+mj-ea"/>
                <a:ea typeface="+mj-ea"/>
              </a:rPr>
              <a:t>/</a:t>
            </a:r>
            <a:r>
              <a:rPr lang="zh-CN" altLang="en-US" sz="2000" spc="300">
                <a:solidFill>
                  <a:srgbClr val="000000"/>
                </a:solidFill>
                <a:latin typeface="+mj-ea"/>
                <a:ea typeface="+mj-ea"/>
              </a:rPr>
              <a:t>风</a:t>
            </a:r>
            <a:endParaRPr lang="zh-CN" altLang="en-US" sz="2000" spc="300">
              <a:solidFill>
                <a:srgbClr val="000000"/>
              </a:solidFill>
              <a:uFillTx/>
              <a:latin typeface="+mj-ea"/>
              <a:ea typeface="+mj-ea"/>
            </a:endParaRPr>
          </a:p>
        </p:txBody>
      </p:sp>
      <p:sp>
        <p:nvSpPr>
          <p:cNvPr id="24" name="文本框 23"/>
          <p:cNvSpPr txBox="1"/>
          <p:nvPr/>
        </p:nvSpPr>
        <p:spPr>
          <a:xfrm>
            <a:off x="9552000" y="4221875"/>
            <a:ext cx="1431925" cy="410845"/>
          </a:xfrm>
          <a:prstGeom prst="rect">
            <a:avLst/>
          </a:prstGeom>
          <a:noFill/>
        </p:spPr>
        <p:txBody>
          <a:bodyPr wrap="none" rtlCol="0" anchor="ctr" anchorCtr="0">
            <a:spAutoFit/>
          </a:bodyPr>
          <a:lstStyle/>
          <a:p>
            <a:pPr algn="l" fontAlgn="auto">
              <a:lnSpc>
                <a:spcPct val="130000"/>
              </a:lnSpc>
            </a:pPr>
            <a:r>
              <a:rPr lang="zh-CN" altLang="en-US" sz="1600" spc="120">
                <a:solidFill>
                  <a:srgbClr val="000000"/>
                </a:solidFill>
              </a:rPr>
              <a:t>汇报人：</a:t>
            </a:r>
            <a:r>
              <a:rPr lang="en-US" altLang="zh-CN" sz="1600" spc="120">
                <a:solidFill>
                  <a:srgbClr val="000000"/>
                </a:solidFill>
              </a:rPr>
              <a:t>XXX</a:t>
            </a:r>
            <a:endParaRPr lang="en-US" altLang="zh-CN" sz="1600" b="1" spc="120">
              <a:solidFill>
                <a:srgbClr val="000000"/>
              </a:solidFill>
              <a:uFillTx/>
            </a:endParaRPr>
          </a:p>
        </p:txBody>
      </p:sp>
      <p:pic>
        <p:nvPicPr>
          <p:cNvPr id="27" name="图片 26"/>
          <p:cNvPicPr>
            <a:picLocks noChangeAspect="1"/>
          </p:cNvPicPr>
          <p:nvPr/>
        </p:nvPicPr>
        <p:blipFill>
          <a:blip r:embed="rId2"/>
          <a:stretch>
            <a:fillRect/>
          </a:stretch>
        </p:blipFill>
        <p:spPr>
          <a:xfrm>
            <a:off x="9790853" y="4792388"/>
            <a:ext cx="3073602" cy="278256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03834" y="3771900"/>
            <a:ext cx="10984333" cy="0"/>
          </a:xfrm>
          <a:prstGeom prst="line">
            <a:avLst/>
          </a:prstGeom>
          <a:ln w="1905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321384" y="362476"/>
            <a:ext cx="3549232" cy="834524"/>
          </a:xfrm>
          <a:prstGeom prst="rect">
            <a:avLst/>
          </a:prstGeom>
          <a:noFill/>
        </p:spPr>
        <p:txBody>
          <a:bodyPr wrap="square">
            <a:spAutoFit/>
          </a:bodyPr>
          <a:lstStyle/>
          <a:p>
            <a:pPr algn="dist">
              <a:lnSpc>
                <a:spcPct val="130000"/>
              </a:lnSpc>
            </a:pPr>
            <a:r>
              <a:rPr lang="en-US" altLang="zh-CN" sz="4000" b="1" spc="120">
                <a:solidFill>
                  <a:srgbClr val="000000"/>
                </a:solidFill>
                <a:latin typeface="+mj-ea"/>
                <a:ea typeface="+mj-ea"/>
                <a:sym typeface="+mn-lt"/>
              </a:rPr>
              <a:t>SUMMARY</a:t>
            </a:r>
            <a:endParaRPr lang="zh-CN" altLang="en-US" sz="4000" b="1" spc="120">
              <a:solidFill>
                <a:srgbClr val="000000"/>
              </a:solidFill>
              <a:latin typeface="+mj-ea"/>
              <a:ea typeface="+mj-ea"/>
              <a:sym typeface="+mn-lt"/>
            </a:endParaRPr>
          </a:p>
        </p:txBody>
      </p:sp>
      <p:sp>
        <p:nvSpPr>
          <p:cNvPr id="4" name="文本框 3"/>
          <p:cNvSpPr txBox="1"/>
          <p:nvPr/>
        </p:nvSpPr>
        <p:spPr>
          <a:xfrm>
            <a:off x="2118332" y="4051455"/>
            <a:ext cx="3213417" cy="783228"/>
          </a:xfrm>
          <a:prstGeom prst="rect">
            <a:avLst/>
          </a:prstGeom>
          <a:noFill/>
        </p:spPr>
        <p:txBody>
          <a:bodyPr wrap="square" rtlCol="0">
            <a:spAutoFit/>
          </a:bodyPr>
          <a:lstStyle/>
          <a:p>
            <a:pPr lvl="0" algn="ctr">
              <a:lnSpc>
                <a:spcPct val="130000"/>
              </a:lnSpc>
              <a:spcBef>
                <a:spcPct val="0"/>
              </a:spcBef>
              <a:spcAft>
                <a:spcPct val="0"/>
              </a:spcAft>
              <a:defRPr/>
            </a:pPr>
            <a:r>
              <a:rPr lang="zh-CN" altLang="en-US" spc="120">
                <a:solidFill>
                  <a:srgbClr val="000000"/>
                </a:solidFill>
                <a:latin typeface="+mj-ea"/>
                <a:ea typeface="+mj-ea"/>
                <a:sym typeface="+mn-lt"/>
              </a:rPr>
              <a:t>思源宋体 </a:t>
            </a:r>
            <a:endParaRPr lang="en-US" altLang="zh-CN" spc="120">
              <a:solidFill>
                <a:srgbClr val="000000"/>
              </a:solidFill>
              <a:latin typeface="+mj-ea"/>
              <a:ea typeface="+mj-ea"/>
              <a:sym typeface="+mn-lt"/>
            </a:endParaRPr>
          </a:p>
          <a:p>
            <a:pPr lvl="0" algn="ctr">
              <a:lnSpc>
                <a:spcPct val="130000"/>
              </a:lnSpc>
              <a:spcBef>
                <a:spcPct val="0"/>
              </a:spcBef>
              <a:spcAft>
                <a:spcPct val="0"/>
              </a:spcAft>
              <a:defRPr/>
            </a:pPr>
            <a:r>
              <a:rPr lang="zh-CN" altLang="en-US" spc="120">
                <a:solidFill>
                  <a:srgbClr val="000000"/>
                </a:solidFill>
                <a:sym typeface="+mn-lt"/>
              </a:rPr>
              <a:t>思源黑体 </a:t>
            </a:r>
            <a:endParaRPr lang="en-US" altLang="zh-CN" spc="120">
              <a:solidFill>
                <a:srgbClr val="000000"/>
              </a:solidFill>
              <a:sym typeface="+mn-lt"/>
            </a:endParaRPr>
          </a:p>
        </p:txBody>
      </p:sp>
      <p:sp>
        <p:nvSpPr>
          <p:cNvPr id="5" name="文本框 4"/>
          <p:cNvSpPr txBox="1"/>
          <p:nvPr/>
        </p:nvSpPr>
        <p:spPr>
          <a:xfrm>
            <a:off x="2225196" y="2326200"/>
            <a:ext cx="2999689" cy="505908"/>
          </a:xfrm>
          <a:prstGeom prst="rect">
            <a:avLst/>
          </a:prstGeom>
          <a:noFill/>
        </p:spPr>
        <p:txBody>
          <a:bodyPr wrap="square" lIns="0" tIns="0" rIns="0" bIns="0" rtlCol="0">
            <a:spAutoFit/>
          </a:bodyPr>
          <a:lstStyle>
            <a:defPPr>
              <a:defRPr lang="zh-CN"/>
            </a:defPPr>
            <a:lvl1pPr algn="just">
              <a:defRPr sz="2400">
                <a:solidFill>
                  <a:schemeClr val="tx1">
                    <a:lumMod val="75000"/>
                    <a:lumOff val="25000"/>
                  </a:schemeClr>
                </a:solidFill>
                <a:latin typeface="+mj-ea"/>
                <a:ea typeface="+mj-ea"/>
              </a:defRPr>
            </a:lvl1pPr>
          </a:lstStyle>
          <a:p>
            <a:pPr algn="ctr">
              <a:lnSpc>
                <a:spcPct val="130000"/>
              </a:lnSpc>
            </a:pPr>
            <a:r>
              <a:rPr lang="zh-CN" altLang="en-US" sz="2800" b="1" spc="120" dirty="0">
                <a:solidFill>
                  <a:srgbClr val="000000"/>
                </a:solidFill>
                <a:latin typeface="+mn-lt"/>
                <a:ea typeface="+mn-ea"/>
                <a:sym typeface="+mn-lt"/>
              </a:rPr>
              <a:t>字体规范</a:t>
            </a:r>
            <a:endParaRPr lang="zh-CN" altLang="en-US" sz="2800" b="1" spc="120" dirty="0">
              <a:solidFill>
                <a:srgbClr val="000000"/>
              </a:solidFill>
              <a:latin typeface="+mn-lt"/>
              <a:ea typeface="+mn-ea"/>
              <a:sym typeface="+mn-lt"/>
            </a:endParaRPr>
          </a:p>
        </p:txBody>
      </p:sp>
      <p:sp>
        <p:nvSpPr>
          <p:cNvPr id="6" name="文本框 5"/>
          <p:cNvSpPr txBox="1"/>
          <p:nvPr/>
        </p:nvSpPr>
        <p:spPr>
          <a:xfrm>
            <a:off x="7320136" y="2329107"/>
            <a:ext cx="2133056" cy="505908"/>
          </a:xfrm>
          <a:prstGeom prst="rect">
            <a:avLst/>
          </a:prstGeom>
        </p:spPr>
        <p:txBody>
          <a:bodyPr wrap="square" lIns="0" tIns="0" rIns="0" bIns="0" rtlCol="0">
            <a:spAutoFit/>
          </a:bodyPr>
          <a:lstStyle>
            <a:defPPr>
              <a:defRPr lang="zh-CN"/>
            </a:defPPr>
            <a:lvl1pPr algn="just">
              <a:defRPr sz="2400">
                <a:solidFill>
                  <a:schemeClr val="tx1">
                    <a:lumMod val="75000"/>
                    <a:lumOff val="25000"/>
                  </a:schemeClr>
                </a:solidFill>
                <a:latin typeface="+mj-ea"/>
                <a:ea typeface="+mj-ea"/>
              </a:defRPr>
            </a:lvl1pPr>
          </a:lstStyle>
          <a:p>
            <a:pPr algn="ctr">
              <a:lnSpc>
                <a:spcPct val="130000"/>
              </a:lnSpc>
            </a:pPr>
            <a:r>
              <a:rPr lang="zh-CN" altLang="en-US" sz="2800" b="1" spc="120" dirty="0">
                <a:solidFill>
                  <a:srgbClr val="000000"/>
                </a:solidFill>
                <a:latin typeface="+mn-lt"/>
                <a:ea typeface="+mn-ea"/>
                <a:sym typeface="+mn-lt"/>
              </a:rPr>
              <a:t>色彩规范</a:t>
            </a:r>
            <a:endParaRPr lang="zh-CN" altLang="en-US" sz="2800" b="1" spc="120" dirty="0">
              <a:solidFill>
                <a:srgbClr val="000000"/>
              </a:solidFill>
              <a:latin typeface="+mn-lt"/>
              <a:ea typeface="+mn-ea"/>
              <a:sym typeface="+mn-lt"/>
            </a:endParaRPr>
          </a:p>
        </p:txBody>
      </p:sp>
      <p:sp>
        <p:nvSpPr>
          <p:cNvPr id="7" name="椭圆 6"/>
          <p:cNvSpPr/>
          <p:nvPr/>
        </p:nvSpPr>
        <p:spPr>
          <a:xfrm>
            <a:off x="7929464" y="3529046"/>
            <a:ext cx="914400" cy="914400"/>
          </a:xfrm>
          <a:prstGeom prst="ellipse">
            <a:avLst/>
          </a:prstGeom>
          <a:solidFill>
            <a:srgbClr val="00796F"/>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8" name="椭圆 7"/>
          <p:cNvSpPr/>
          <p:nvPr/>
        </p:nvSpPr>
        <p:spPr>
          <a:xfrm>
            <a:off x="8466960" y="4437112"/>
            <a:ext cx="914400" cy="914400"/>
          </a:xfrm>
          <a:prstGeom prst="ellipse">
            <a:avLst/>
          </a:prstGeom>
          <a:solidFill>
            <a:srgbClr val="F2F2F2"/>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9" name="椭圆 8"/>
          <p:cNvSpPr/>
          <p:nvPr/>
        </p:nvSpPr>
        <p:spPr>
          <a:xfrm>
            <a:off x="7391968" y="4437112"/>
            <a:ext cx="914400" cy="914400"/>
          </a:xfrm>
          <a:prstGeom prst="ellipse">
            <a:avLst/>
          </a:prstGeom>
          <a:solidFill>
            <a:srgbClr val="9FFFF8"/>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cxnSp>
        <p:nvCxnSpPr>
          <p:cNvPr id="10" name="直接连接符 9"/>
          <p:cNvCxnSpPr/>
          <p:nvPr/>
        </p:nvCxnSpPr>
        <p:spPr>
          <a:xfrm>
            <a:off x="6096000" y="2058635"/>
            <a:ext cx="0" cy="3560442"/>
          </a:xfrm>
          <a:prstGeom prst="line">
            <a:avLst/>
          </a:prstGeom>
          <a:ln w="28575">
            <a:gradFill>
              <a:gsLst>
                <a:gs pos="0">
                  <a:srgbClr val="000000">
                    <a:alpha val="0"/>
                  </a:srgbClr>
                </a:gs>
                <a:gs pos="49000">
                  <a:srgbClr val="000000"/>
                </a:gs>
                <a:gs pos="100000">
                  <a:schemeClr val="tx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 name="图片 172"/>
          <p:cNvPicPr>
            <a:picLocks noChangeAspect="1"/>
          </p:cNvPicPr>
          <p:nvPr/>
        </p:nvPicPr>
        <p:blipFill>
          <a:blip r:embed="rId1"/>
          <a:stretch>
            <a:fillRect/>
          </a:stretch>
        </p:blipFill>
        <p:spPr>
          <a:xfrm>
            <a:off x="912000" y="4149000"/>
            <a:ext cx="856924" cy="852764"/>
          </a:xfrm>
          <a:prstGeom prst="rect">
            <a:avLst/>
          </a:prstGeom>
        </p:spPr>
      </p:pic>
      <p:cxnSp>
        <p:nvCxnSpPr>
          <p:cNvPr id="10" name="直接连接符 9"/>
          <p:cNvCxnSpPr/>
          <p:nvPr/>
        </p:nvCxnSpPr>
        <p:spPr>
          <a:xfrm>
            <a:off x="10140862" y="2056630"/>
            <a:ext cx="0" cy="2368444"/>
          </a:xfrm>
          <a:prstGeom prst="line">
            <a:avLst/>
          </a:prstGeom>
          <a:ln w="19050">
            <a:solidFill>
              <a:srgbClr val="000000"/>
            </a:soli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982565" y="3571647"/>
            <a:ext cx="0" cy="2737353"/>
          </a:xfrm>
          <a:prstGeom prst="line">
            <a:avLst/>
          </a:prstGeom>
          <a:ln w="19050">
            <a:solidFill>
              <a:srgbClr val="000000"/>
            </a:solidFill>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7421429" y="2056630"/>
            <a:ext cx="0" cy="2968311"/>
          </a:xfrm>
          <a:prstGeom prst="line">
            <a:avLst/>
          </a:prstGeom>
          <a:ln w="19050">
            <a:solidFill>
              <a:srgbClr val="000000"/>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701997" y="2637000"/>
            <a:ext cx="0" cy="2990779"/>
          </a:xfrm>
          <a:prstGeom prst="line">
            <a:avLst/>
          </a:prstGeom>
          <a:ln w="19050">
            <a:solidFill>
              <a:srgbClr val="000000"/>
            </a:solidFill>
            <a:tailEnd type="oval"/>
          </a:ln>
        </p:spPr>
        <p:style>
          <a:lnRef idx="1">
            <a:schemeClr val="accent1"/>
          </a:lnRef>
          <a:fillRef idx="0">
            <a:schemeClr val="accent1"/>
          </a:fillRef>
          <a:effectRef idx="0">
            <a:schemeClr val="accent1"/>
          </a:effectRef>
          <a:fontRef idx="minor">
            <a:schemeClr val="tx1"/>
          </a:fontRef>
        </p:style>
      </p:cxnSp>
      <p:pic>
        <p:nvPicPr>
          <p:cNvPr id="171" name="图片 170"/>
          <p:cNvPicPr>
            <a:picLocks noChangeAspect="1"/>
          </p:cNvPicPr>
          <p:nvPr/>
        </p:nvPicPr>
        <p:blipFill>
          <a:blip r:embed="rId2"/>
          <a:srcRect t="25733"/>
          <a:stretch>
            <a:fillRect/>
          </a:stretch>
        </p:blipFill>
        <p:spPr>
          <a:xfrm>
            <a:off x="-772631" y="-100549"/>
            <a:ext cx="13737263" cy="4105826"/>
          </a:xfrm>
          <a:custGeom>
            <a:avLst/>
            <a:gdLst>
              <a:gd name="connsiteX0" fmla="*/ 771823 w 13737263"/>
              <a:gd name="connsiteY0" fmla="*/ 0 h 4105826"/>
              <a:gd name="connsiteX1" fmla="*/ 12964631 w 13737263"/>
              <a:gd name="connsiteY1" fmla="*/ 0 h 4105826"/>
              <a:gd name="connsiteX2" fmla="*/ 12964631 w 13737263"/>
              <a:gd name="connsiteY2" fmla="*/ 3529549 h 4105826"/>
              <a:gd name="connsiteX3" fmla="*/ 13737263 w 13737263"/>
              <a:gd name="connsiteY3" fmla="*/ 3529549 h 4105826"/>
              <a:gd name="connsiteX4" fmla="*/ 13737263 w 13737263"/>
              <a:gd name="connsiteY4" fmla="*/ 4105826 h 4105826"/>
              <a:gd name="connsiteX5" fmla="*/ 0 w 13737263"/>
              <a:gd name="connsiteY5" fmla="*/ 4105826 h 4105826"/>
              <a:gd name="connsiteX6" fmla="*/ 0 w 13737263"/>
              <a:gd name="connsiteY6" fmla="*/ 3673549 h 4105826"/>
              <a:gd name="connsiteX7" fmla="*/ 771823 w 13737263"/>
              <a:gd name="connsiteY7" fmla="*/ 3673549 h 410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37263" h="4105826">
                <a:moveTo>
                  <a:pt x="771823" y="0"/>
                </a:moveTo>
                <a:lnTo>
                  <a:pt x="12964631" y="0"/>
                </a:lnTo>
                <a:lnTo>
                  <a:pt x="12964631" y="3529549"/>
                </a:lnTo>
                <a:lnTo>
                  <a:pt x="13737263" y="3529549"/>
                </a:lnTo>
                <a:lnTo>
                  <a:pt x="13737263" y="4105826"/>
                </a:lnTo>
                <a:lnTo>
                  <a:pt x="0" y="4105826"/>
                </a:lnTo>
                <a:lnTo>
                  <a:pt x="0" y="3673549"/>
                </a:lnTo>
                <a:lnTo>
                  <a:pt x="771823" y="3673549"/>
                </a:lnTo>
                <a:close/>
              </a:path>
            </a:pathLst>
          </a:custGeom>
        </p:spPr>
      </p:pic>
      <p:sp>
        <p:nvSpPr>
          <p:cNvPr id="9" name="文本框 8"/>
          <p:cNvSpPr txBox="1"/>
          <p:nvPr/>
        </p:nvSpPr>
        <p:spPr>
          <a:xfrm>
            <a:off x="1109630" y="4298383"/>
            <a:ext cx="461665" cy="553998"/>
          </a:xfrm>
          <a:prstGeom prst="rect">
            <a:avLst/>
          </a:prstGeom>
          <a:noFill/>
        </p:spPr>
        <p:txBody>
          <a:bodyPr wrap="none" lIns="0" tIns="0" rIns="0" bIns="0" rtlCol="0" anchor="ctr" anchorCtr="0">
            <a:spAutoFit/>
          </a:bodyPr>
          <a:lstStyle/>
          <a:p>
            <a:pPr algn="l"/>
            <a:r>
              <a:rPr lang="zh-CN" altLang="en-US" sz="3600" kern="100">
                <a:solidFill>
                  <a:srgbClr val="000000"/>
                </a:solidFill>
                <a:effectLst/>
                <a:latin typeface="+mj-ea"/>
                <a:ea typeface="+mj-ea"/>
              </a:rPr>
              <a:t>壹</a:t>
            </a:r>
            <a:endParaRPr lang="zh-CN" altLang="en-US" sz="3600" kern="100" dirty="0">
              <a:solidFill>
                <a:srgbClr val="000000"/>
              </a:solidFill>
              <a:effectLst/>
              <a:latin typeface="+mj-ea"/>
              <a:ea typeface="+mj-ea"/>
            </a:endParaRPr>
          </a:p>
        </p:txBody>
      </p:sp>
      <p:sp>
        <p:nvSpPr>
          <p:cNvPr id="182" name="文本框 181"/>
          <p:cNvSpPr txBox="1"/>
          <p:nvPr/>
        </p:nvSpPr>
        <p:spPr>
          <a:xfrm>
            <a:off x="2051139" y="4425074"/>
            <a:ext cx="664797" cy="1785104"/>
          </a:xfrm>
          <a:prstGeom prst="rect">
            <a:avLst/>
          </a:prstGeom>
          <a:noFill/>
        </p:spPr>
        <p:txBody>
          <a:bodyPr vert="eaVert" wrap="square" rtlCol="0" anchor="ctr" anchorCtr="0">
            <a:spAutoFit/>
          </a:bodyPr>
          <a:lstStyle/>
          <a:p>
            <a:pPr algn="dist" fontAlgn="auto">
              <a:lnSpc>
                <a:spcPct val="130000"/>
              </a:lnSpc>
            </a:pPr>
            <a:r>
              <a:rPr lang="zh-CN" altLang="en-US" sz="2400" spc="300">
                <a:ln w="9525">
                  <a:noFill/>
                </a:ln>
                <a:solidFill>
                  <a:srgbClr val="000000"/>
                </a:solidFill>
                <a:latin typeface="思源宋体 CN Medium" panose="02020500000000000000" pitchFamily="18" charset="-122"/>
                <a:ea typeface="思源宋体 CN Medium" panose="02020500000000000000" pitchFamily="18" charset="-122"/>
              </a:rPr>
              <a:t>背景介绍</a:t>
            </a:r>
            <a:endParaRPr lang="zh-CN" altLang="en-US" sz="2400" spc="300">
              <a:ln w="9525">
                <a:noFill/>
              </a:ln>
              <a:solidFill>
                <a:srgbClr val="000000"/>
              </a:solidFill>
              <a:uFillTx/>
              <a:latin typeface="思源宋体 CN Medium" panose="02020500000000000000" pitchFamily="18" charset="-122"/>
              <a:ea typeface="思源宋体 CN Medium" panose="02020500000000000000" pitchFamily="18" charset="-122"/>
            </a:endParaRPr>
          </a:p>
        </p:txBody>
      </p:sp>
      <p:sp>
        <p:nvSpPr>
          <p:cNvPr id="183" name="文本框 182"/>
          <p:cNvSpPr txBox="1"/>
          <p:nvPr/>
        </p:nvSpPr>
        <p:spPr>
          <a:xfrm>
            <a:off x="11213684" y="8353931"/>
            <a:ext cx="3350398" cy="215444"/>
          </a:xfrm>
          <a:prstGeom prst="rect">
            <a:avLst/>
          </a:prstGeom>
          <a:noFill/>
        </p:spPr>
        <p:txBody>
          <a:bodyPr wrap="square" lIns="0" tIns="0" rIns="0" bIns="0" rtlCol="0">
            <a:spAutoFit/>
          </a:bodyPr>
          <a:lstStyle/>
          <a:p>
            <a:r>
              <a:rPr lang="en-US" altLang="zh-CN" sz="1400" spc="300">
                <a:solidFill>
                  <a:schemeClr val="tx1">
                    <a:alpha val="34000"/>
                  </a:schemeClr>
                </a:solidFill>
                <a:latin typeface="+mj-ea"/>
                <a:ea typeface="+mj-ea"/>
              </a:rPr>
              <a:t>PERCEPTION SHARING</a:t>
            </a:r>
            <a:endParaRPr lang="zh-CN" altLang="en-US" sz="1400" spc="300">
              <a:solidFill>
                <a:schemeClr val="tx1">
                  <a:alpha val="34000"/>
                </a:schemeClr>
              </a:solidFill>
              <a:latin typeface="+mj-ea"/>
              <a:ea typeface="+mj-ea"/>
            </a:endParaRPr>
          </a:p>
        </p:txBody>
      </p:sp>
      <p:pic>
        <p:nvPicPr>
          <p:cNvPr id="185" name="图片 184"/>
          <p:cNvPicPr>
            <a:picLocks noChangeAspect="1"/>
          </p:cNvPicPr>
          <p:nvPr/>
        </p:nvPicPr>
        <p:blipFill>
          <a:blip r:embed="rId1"/>
          <a:stretch>
            <a:fillRect/>
          </a:stretch>
        </p:blipFill>
        <p:spPr>
          <a:xfrm>
            <a:off x="3647686" y="3308242"/>
            <a:ext cx="856924" cy="852764"/>
          </a:xfrm>
          <a:prstGeom prst="rect">
            <a:avLst/>
          </a:prstGeom>
        </p:spPr>
      </p:pic>
      <p:sp>
        <p:nvSpPr>
          <p:cNvPr id="186" name="文本框 185"/>
          <p:cNvSpPr txBox="1"/>
          <p:nvPr/>
        </p:nvSpPr>
        <p:spPr>
          <a:xfrm>
            <a:off x="3845316" y="3457625"/>
            <a:ext cx="469680" cy="553998"/>
          </a:xfrm>
          <a:prstGeom prst="rect">
            <a:avLst/>
          </a:prstGeom>
          <a:noFill/>
        </p:spPr>
        <p:txBody>
          <a:bodyPr wrap="none" lIns="0" tIns="0" rIns="0" bIns="0" rtlCol="0" anchor="ctr" anchorCtr="0">
            <a:spAutoFit/>
          </a:bodyPr>
          <a:lstStyle/>
          <a:p>
            <a:pPr algn="l"/>
            <a:r>
              <a:rPr lang="zh-CN" altLang="en-US" sz="3600" kern="100">
                <a:solidFill>
                  <a:srgbClr val="000000"/>
                </a:solidFill>
                <a:effectLst/>
                <a:latin typeface="+mj-ea"/>
                <a:ea typeface="+mj-ea"/>
              </a:rPr>
              <a:t>贰</a:t>
            </a:r>
            <a:endParaRPr lang="zh-CN" altLang="en-US" sz="3600" kern="100" dirty="0">
              <a:solidFill>
                <a:srgbClr val="000000"/>
              </a:solidFill>
              <a:effectLst/>
              <a:latin typeface="+mj-ea"/>
              <a:ea typeface="+mj-ea"/>
            </a:endParaRPr>
          </a:p>
        </p:txBody>
      </p:sp>
      <p:pic>
        <p:nvPicPr>
          <p:cNvPr id="187" name="图片 186"/>
          <p:cNvPicPr>
            <a:picLocks noChangeAspect="1"/>
          </p:cNvPicPr>
          <p:nvPr/>
        </p:nvPicPr>
        <p:blipFill>
          <a:blip r:embed="rId1"/>
          <a:stretch>
            <a:fillRect/>
          </a:stretch>
        </p:blipFill>
        <p:spPr>
          <a:xfrm>
            <a:off x="6367117" y="2695646"/>
            <a:ext cx="856924" cy="852764"/>
          </a:xfrm>
          <a:prstGeom prst="rect">
            <a:avLst/>
          </a:prstGeom>
        </p:spPr>
      </p:pic>
      <p:sp>
        <p:nvSpPr>
          <p:cNvPr id="188" name="文本框 187"/>
          <p:cNvSpPr txBox="1"/>
          <p:nvPr/>
        </p:nvSpPr>
        <p:spPr>
          <a:xfrm>
            <a:off x="6564747" y="2845029"/>
            <a:ext cx="461665" cy="553998"/>
          </a:xfrm>
          <a:prstGeom prst="rect">
            <a:avLst/>
          </a:prstGeom>
          <a:noFill/>
        </p:spPr>
        <p:txBody>
          <a:bodyPr wrap="none" lIns="0" tIns="0" rIns="0" bIns="0" rtlCol="0" anchor="ctr" anchorCtr="0">
            <a:spAutoFit/>
          </a:bodyPr>
          <a:lstStyle/>
          <a:p>
            <a:pPr algn="l"/>
            <a:r>
              <a:rPr lang="zh-CN" altLang="en-US" sz="3600" kern="100">
                <a:solidFill>
                  <a:srgbClr val="000000"/>
                </a:solidFill>
                <a:effectLst/>
                <a:latin typeface="+mj-ea"/>
                <a:ea typeface="+mj-ea"/>
              </a:rPr>
              <a:t>叁</a:t>
            </a:r>
            <a:endParaRPr lang="zh-CN" altLang="en-US" sz="3600" kern="100" dirty="0">
              <a:solidFill>
                <a:srgbClr val="000000"/>
              </a:solidFill>
              <a:effectLst/>
              <a:latin typeface="+mj-ea"/>
              <a:ea typeface="+mj-ea"/>
            </a:endParaRPr>
          </a:p>
        </p:txBody>
      </p:sp>
      <p:pic>
        <p:nvPicPr>
          <p:cNvPr id="189" name="图片 188"/>
          <p:cNvPicPr>
            <a:picLocks noChangeAspect="1"/>
          </p:cNvPicPr>
          <p:nvPr/>
        </p:nvPicPr>
        <p:blipFill>
          <a:blip r:embed="rId1"/>
          <a:stretch>
            <a:fillRect/>
          </a:stretch>
        </p:blipFill>
        <p:spPr>
          <a:xfrm>
            <a:off x="9086549" y="2350328"/>
            <a:ext cx="856924" cy="852764"/>
          </a:xfrm>
          <a:prstGeom prst="rect">
            <a:avLst/>
          </a:prstGeom>
        </p:spPr>
      </p:pic>
      <p:sp>
        <p:nvSpPr>
          <p:cNvPr id="190" name="文本框 189"/>
          <p:cNvSpPr txBox="1"/>
          <p:nvPr/>
        </p:nvSpPr>
        <p:spPr>
          <a:xfrm>
            <a:off x="9284179" y="2499711"/>
            <a:ext cx="461665" cy="553998"/>
          </a:xfrm>
          <a:prstGeom prst="rect">
            <a:avLst/>
          </a:prstGeom>
          <a:noFill/>
        </p:spPr>
        <p:txBody>
          <a:bodyPr wrap="none" lIns="0" tIns="0" rIns="0" bIns="0" rtlCol="0" anchor="ctr" anchorCtr="0">
            <a:spAutoFit/>
          </a:bodyPr>
          <a:lstStyle/>
          <a:p>
            <a:pPr algn="l"/>
            <a:r>
              <a:rPr lang="zh-CN" altLang="en-US" sz="3600" kern="100">
                <a:solidFill>
                  <a:srgbClr val="000000"/>
                </a:solidFill>
                <a:effectLst/>
                <a:latin typeface="+mj-ea"/>
                <a:ea typeface="+mj-ea"/>
              </a:rPr>
              <a:t>肆</a:t>
            </a:r>
            <a:endParaRPr lang="zh-CN" altLang="en-US" sz="3600" kern="100" dirty="0">
              <a:solidFill>
                <a:srgbClr val="000000"/>
              </a:solidFill>
              <a:effectLst/>
              <a:latin typeface="+mj-ea"/>
              <a:ea typeface="+mj-ea"/>
            </a:endParaRPr>
          </a:p>
        </p:txBody>
      </p:sp>
      <p:sp>
        <p:nvSpPr>
          <p:cNvPr id="191" name="文本框 190"/>
          <p:cNvSpPr txBox="1"/>
          <p:nvPr/>
        </p:nvSpPr>
        <p:spPr>
          <a:xfrm>
            <a:off x="4761572" y="3818695"/>
            <a:ext cx="664797" cy="1785104"/>
          </a:xfrm>
          <a:prstGeom prst="rect">
            <a:avLst/>
          </a:prstGeom>
          <a:noFill/>
        </p:spPr>
        <p:txBody>
          <a:bodyPr vert="eaVert" wrap="square" rtlCol="0" anchor="ctr" anchorCtr="0">
            <a:spAutoFit/>
          </a:bodyPr>
          <a:lstStyle/>
          <a:p>
            <a:pPr algn="dist" fontAlgn="auto">
              <a:lnSpc>
                <a:spcPct val="130000"/>
              </a:lnSpc>
            </a:pPr>
            <a:r>
              <a:rPr lang="zh-CN" altLang="en-US" sz="2400" spc="300">
                <a:ln w="9525">
                  <a:noFill/>
                </a:ln>
                <a:solidFill>
                  <a:srgbClr val="000000"/>
                </a:solidFill>
                <a:latin typeface="思源宋体 CN Medium" panose="02020500000000000000" pitchFamily="18" charset="-122"/>
                <a:ea typeface="思源宋体 CN Medium" panose="02020500000000000000" pitchFamily="18" charset="-122"/>
              </a:rPr>
              <a:t>课程要点</a:t>
            </a:r>
            <a:endParaRPr lang="zh-CN" altLang="en-US" sz="2400" spc="300">
              <a:ln w="9525">
                <a:noFill/>
              </a:ln>
              <a:solidFill>
                <a:srgbClr val="B2423C"/>
              </a:solidFill>
              <a:uFillTx/>
              <a:latin typeface="思源宋体 CN Medium" panose="02020500000000000000" pitchFamily="18" charset="-122"/>
              <a:ea typeface="思源宋体 CN Medium" panose="02020500000000000000" pitchFamily="18" charset="-122"/>
            </a:endParaRPr>
          </a:p>
        </p:txBody>
      </p:sp>
      <p:sp>
        <p:nvSpPr>
          <p:cNvPr id="192" name="文本框 191"/>
          <p:cNvSpPr txBox="1"/>
          <p:nvPr/>
        </p:nvSpPr>
        <p:spPr>
          <a:xfrm>
            <a:off x="7518212" y="3239837"/>
            <a:ext cx="664797" cy="1785104"/>
          </a:xfrm>
          <a:prstGeom prst="rect">
            <a:avLst/>
          </a:prstGeom>
          <a:noFill/>
        </p:spPr>
        <p:txBody>
          <a:bodyPr vert="eaVert" wrap="square" rtlCol="0" anchor="ctr" anchorCtr="0">
            <a:spAutoFit/>
          </a:bodyPr>
          <a:lstStyle/>
          <a:p>
            <a:pPr algn="dist" fontAlgn="auto">
              <a:lnSpc>
                <a:spcPct val="130000"/>
              </a:lnSpc>
            </a:pPr>
            <a:r>
              <a:rPr lang="zh-CN" altLang="en-US" sz="2400" spc="300">
                <a:ln w="9525">
                  <a:noFill/>
                </a:ln>
                <a:solidFill>
                  <a:srgbClr val="000000"/>
                </a:solidFill>
                <a:latin typeface="思源宋体 CN Medium" panose="02020500000000000000" pitchFamily="18" charset="-122"/>
                <a:ea typeface="思源宋体 CN Medium" panose="02020500000000000000" pitchFamily="18" charset="-122"/>
              </a:rPr>
              <a:t>难点解析</a:t>
            </a:r>
            <a:endParaRPr lang="zh-CN" altLang="en-US" sz="2400" spc="300">
              <a:ln w="9525">
                <a:noFill/>
              </a:ln>
              <a:solidFill>
                <a:srgbClr val="B2423C"/>
              </a:solidFill>
              <a:uFillTx/>
              <a:latin typeface="思源宋体 CN Medium" panose="02020500000000000000" pitchFamily="18" charset="-122"/>
              <a:ea typeface="思源宋体 CN Medium" panose="02020500000000000000" pitchFamily="18" charset="-122"/>
            </a:endParaRPr>
          </a:p>
        </p:txBody>
      </p:sp>
      <p:sp>
        <p:nvSpPr>
          <p:cNvPr id="193" name="文本框 192"/>
          <p:cNvSpPr txBox="1"/>
          <p:nvPr/>
        </p:nvSpPr>
        <p:spPr>
          <a:xfrm>
            <a:off x="10226489" y="2772177"/>
            <a:ext cx="664797" cy="1785104"/>
          </a:xfrm>
          <a:prstGeom prst="rect">
            <a:avLst/>
          </a:prstGeom>
          <a:noFill/>
        </p:spPr>
        <p:txBody>
          <a:bodyPr vert="eaVert" wrap="square" rtlCol="0" anchor="ctr" anchorCtr="0">
            <a:spAutoFit/>
          </a:bodyPr>
          <a:lstStyle/>
          <a:p>
            <a:pPr algn="dist" fontAlgn="auto">
              <a:lnSpc>
                <a:spcPct val="130000"/>
              </a:lnSpc>
            </a:pPr>
            <a:r>
              <a:rPr lang="zh-CN" altLang="en-US" sz="2400" spc="300">
                <a:ln w="9525">
                  <a:noFill/>
                </a:ln>
                <a:solidFill>
                  <a:srgbClr val="000000"/>
                </a:solidFill>
                <a:latin typeface="思源宋体 CN Medium" panose="02020500000000000000" pitchFamily="18" charset="-122"/>
                <a:ea typeface="思源宋体 CN Medium" panose="02020500000000000000" pitchFamily="18" charset="-122"/>
              </a:rPr>
              <a:t>感悟分享</a:t>
            </a:r>
            <a:endParaRPr lang="zh-CN" altLang="en-US" sz="2400" spc="300">
              <a:ln w="9525">
                <a:noFill/>
              </a:ln>
              <a:solidFill>
                <a:srgbClr val="B2423C"/>
              </a:solidFill>
              <a:uFillTx/>
              <a:latin typeface="思源宋体 CN Medium" panose="02020500000000000000" pitchFamily="18" charset="-122"/>
              <a:ea typeface="思源宋体 CN Medium" panose="02020500000000000000" pitchFamily="18" charset="-122"/>
            </a:endParaRPr>
          </a:p>
        </p:txBody>
      </p:sp>
      <p:pic>
        <p:nvPicPr>
          <p:cNvPr id="206" name="图片 205"/>
          <p:cNvPicPr>
            <a:picLocks noChangeAspect="1"/>
          </p:cNvPicPr>
          <p:nvPr/>
        </p:nvPicPr>
        <p:blipFill>
          <a:blip r:embed="rId3"/>
          <a:srcRect r="40639" b="40190"/>
          <a:stretch>
            <a:fillRect/>
          </a:stretch>
        </p:blipFill>
        <p:spPr>
          <a:xfrm>
            <a:off x="7224041" y="5258872"/>
            <a:ext cx="4983268" cy="1629924"/>
          </a:xfrm>
          <a:custGeom>
            <a:avLst/>
            <a:gdLst>
              <a:gd name="connsiteX0" fmla="*/ 0 w 4983268"/>
              <a:gd name="connsiteY0" fmla="*/ 0 h 1629924"/>
              <a:gd name="connsiteX1" fmla="*/ 4983268 w 4983268"/>
              <a:gd name="connsiteY1" fmla="*/ 0 h 1629924"/>
              <a:gd name="connsiteX2" fmla="*/ 4983268 w 4983268"/>
              <a:gd name="connsiteY2" fmla="*/ 1629924 h 1629924"/>
              <a:gd name="connsiteX3" fmla="*/ 0 w 4983268"/>
              <a:gd name="connsiteY3" fmla="*/ 1629924 h 1629924"/>
            </a:gdLst>
            <a:ahLst/>
            <a:cxnLst>
              <a:cxn ang="0">
                <a:pos x="connsiteX0" y="connsiteY0"/>
              </a:cxn>
              <a:cxn ang="0">
                <a:pos x="connsiteX1" y="connsiteY1"/>
              </a:cxn>
              <a:cxn ang="0">
                <a:pos x="connsiteX2" y="connsiteY2"/>
              </a:cxn>
              <a:cxn ang="0">
                <a:pos x="connsiteX3" y="connsiteY3"/>
              </a:cxn>
            </a:cxnLst>
            <a:rect l="l" t="t" r="r" b="b"/>
            <a:pathLst>
              <a:path w="4983268" h="1629924">
                <a:moveTo>
                  <a:pt x="0" y="0"/>
                </a:moveTo>
                <a:lnTo>
                  <a:pt x="4983268" y="0"/>
                </a:lnTo>
                <a:lnTo>
                  <a:pt x="4983268" y="1629924"/>
                </a:lnTo>
                <a:lnTo>
                  <a:pt x="0" y="1629924"/>
                </a:lnTo>
                <a:close/>
              </a:path>
            </a:pathLst>
          </a:cu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00" y="697440"/>
            <a:ext cx="11823700" cy="5402724"/>
          </a:xfrm>
          <a:prstGeom prst="rect">
            <a:avLst/>
          </a:prstGeom>
          <a:solidFill>
            <a:srgbClr val="F2F2F2"/>
          </a:solidFill>
          <a:ln w="38100">
            <a:solidFill>
              <a:srgbClr val="0079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824000" y="1220703"/>
            <a:ext cx="461665" cy="4416594"/>
          </a:xfrm>
          <a:prstGeom prst="rect">
            <a:avLst/>
          </a:prstGeom>
          <a:noFill/>
        </p:spPr>
        <p:txBody>
          <a:bodyPr wrap="square" lIns="0" tIns="0" rIns="0" bIns="0" rtlCol="0" anchor="ctr" anchorCtr="0">
            <a:spAutoFit/>
          </a:bodyPr>
          <a:lstStyle/>
          <a:p>
            <a:pPr algn="l"/>
            <a:r>
              <a:rPr lang="zh-CN" altLang="en-US" sz="28700" spc="300">
                <a:ln w="9525">
                  <a:solidFill>
                    <a:srgbClr val="000000">
                      <a:alpha val="12000"/>
                    </a:srgbClr>
                  </a:solidFill>
                </a:ln>
                <a:noFill/>
                <a:latin typeface="思源宋体 CN Heavy" panose="02020900000000000000" pitchFamily="18" charset="-122"/>
                <a:ea typeface="思源宋体 CN Heavy" panose="02020900000000000000" pitchFamily="18" charset="-122"/>
              </a:rPr>
              <a:t>壹</a:t>
            </a:r>
            <a:endParaRPr lang="zh-CN" altLang="en-US" sz="28700" spc="300" dirty="0">
              <a:ln w="9525">
                <a:solidFill>
                  <a:srgbClr val="000000">
                    <a:alpha val="12000"/>
                  </a:srgbClr>
                </a:solidFill>
              </a:ln>
              <a:noFill/>
              <a:latin typeface="思源宋体 CN Heavy" panose="02020900000000000000" pitchFamily="18" charset="-122"/>
              <a:ea typeface="思源宋体 CN Heavy" panose="02020900000000000000" pitchFamily="18" charset="-122"/>
            </a:endParaRPr>
          </a:p>
        </p:txBody>
      </p:sp>
      <p:sp>
        <p:nvSpPr>
          <p:cNvPr id="4" name="文本框 3"/>
          <p:cNvSpPr txBox="1"/>
          <p:nvPr/>
        </p:nvSpPr>
        <p:spPr>
          <a:xfrm>
            <a:off x="6960000" y="2279755"/>
            <a:ext cx="4811349" cy="1682255"/>
          </a:xfrm>
          <a:prstGeom prst="rect">
            <a:avLst/>
          </a:prstGeom>
          <a:noFill/>
        </p:spPr>
        <p:txBody>
          <a:bodyPr wrap="square" rtlCol="0" anchor="ctr" anchorCtr="0">
            <a:spAutoFit/>
          </a:bodyPr>
          <a:lstStyle/>
          <a:p>
            <a:pPr algn="r" fontAlgn="auto">
              <a:lnSpc>
                <a:spcPct val="130000"/>
              </a:lnSpc>
            </a:pPr>
            <a:r>
              <a:rPr lang="zh-CN" altLang="en-US" sz="8800" spc="300">
                <a:ln w="9525">
                  <a:noFill/>
                </a:ln>
                <a:solidFill>
                  <a:srgbClr val="000000"/>
                </a:solidFill>
                <a:latin typeface="思源宋体 CN Heavy" panose="02020900000000000000" pitchFamily="18" charset="-122"/>
                <a:ea typeface="思源宋体 CN Heavy" panose="02020900000000000000" pitchFamily="18" charset="-122"/>
              </a:rPr>
              <a:t>背景介绍</a:t>
            </a:r>
            <a:endParaRPr lang="zh-CN" altLang="en-US" sz="88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grpSp>
        <p:nvGrpSpPr>
          <p:cNvPr id="5" name="图形 30"/>
          <p:cNvGrpSpPr/>
          <p:nvPr/>
        </p:nvGrpSpPr>
        <p:grpSpPr>
          <a:xfrm>
            <a:off x="727806" y="5448472"/>
            <a:ext cx="204810" cy="252737"/>
            <a:chOff x="5981700" y="3314700"/>
            <a:chExt cx="228600" cy="228600"/>
          </a:xfrm>
        </p:grpSpPr>
        <p:sp>
          <p:nvSpPr>
            <p:cNvPr id="6" name="任意多边形: 形状 5"/>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333333"/>
              </a:solidFill>
              <a:prstDash val="solid"/>
              <a:round/>
            </a:ln>
          </p:spPr>
          <p:txBody>
            <a:bodyPr rtlCol="0" anchor="ctr"/>
            <a:lstStyle/>
            <a:p>
              <a:endParaRPr lang="zh-CN" altLang="en-US"/>
            </a:p>
          </p:txBody>
        </p:sp>
        <p:sp>
          <p:nvSpPr>
            <p:cNvPr id="7" name="任意多边形: 形状 6"/>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8" name="任意多边形: 形状 7"/>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9" name="任意多边形: 形状 8"/>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0" name="任意多边形: 形状 9"/>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1" name="任意多边形: 形状 10"/>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2" name="任意多边形: 形状 11"/>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3" name="任意多边形: 形状 12"/>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grpSp>
      <p:sp>
        <p:nvSpPr>
          <p:cNvPr id="14" name="文本框 13"/>
          <p:cNvSpPr txBox="1"/>
          <p:nvPr/>
        </p:nvSpPr>
        <p:spPr>
          <a:xfrm>
            <a:off x="264000" y="5746065"/>
            <a:ext cx="1232068" cy="218778"/>
          </a:xfrm>
          <a:prstGeom prst="rect">
            <a:avLst/>
          </a:prstGeom>
          <a:noFill/>
        </p:spPr>
        <p:txBody>
          <a:bodyPr wrap="none" rtlCol="0" anchor="ctr" anchorCtr="0">
            <a:spAutoFit/>
          </a:bodyPr>
          <a:lstStyle/>
          <a:p>
            <a:pPr algn="ctr" fontAlgn="auto">
              <a:lnSpc>
                <a:spcPct val="130000"/>
              </a:lnSpc>
            </a:pPr>
            <a:r>
              <a:rPr lang="en-US" altLang="zh-CN" sz="700" spc="120">
                <a:uFillTx/>
                <a:latin typeface="+mj-ea"/>
                <a:ea typeface="+mj-ea"/>
              </a:rPr>
              <a:t>THE</a:t>
            </a:r>
            <a:r>
              <a:rPr lang="en-US" altLang="zh-CN" sz="700" spc="120">
                <a:solidFill>
                  <a:schemeClr val="tx1"/>
                </a:solidFill>
                <a:uFillTx/>
                <a:latin typeface="+mj-ea"/>
                <a:ea typeface="+mj-ea"/>
              </a:rPr>
              <a:t> GREAT WALL</a:t>
            </a:r>
            <a:endParaRPr lang="zh-CN" altLang="en-US" sz="700" spc="120">
              <a:solidFill>
                <a:schemeClr val="tx1"/>
              </a:solidFill>
              <a:uFillTx/>
              <a:latin typeface="+mj-ea"/>
              <a:ea typeface="+mj-ea"/>
            </a:endParaRPr>
          </a:p>
        </p:txBody>
      </p:sp>
      <p:sp>
        <p:nvSpPr>
          <p:cNvPr id="23" name="文本框 22"/>
          <p:cNvSpPr txBox="1"/>
          <p:nvPr/>
        </p:nvSpPr>
        <p:spPr>
          <a:xfrm>
            <a:off x="7248000" y="3977999"/>
            <a:ext cx="4404816" cy="276999"/>
          </a:xfrm>
          <a:prstGeom prst="rect">
            <a:avLst/>
          </a:prstGeom>
          <a:noFill/>
        </p:spPr>
        <p:txBody>
          <a:bodyPr wrap="square" lIns="0" tIns="0" rIns="0" bIns="0" rtlCol="0">
            <a:spAutoFit/>
          </a:bodyPr>
          <a:lstStyle/>
          <a:p>
            <a:pPr algn="dist"/>
            <a:r>
              <a:rPr lang="en-US" altLang="zh-CN" spc="300">
                <a:solidFill>
                  <a:srgbClr val="000000">
                    <a:alpha val="34000"/>
                  </a:srgbClr>
                </a:solidFill>
                <a:latin typeface="+mj-ea"/>
                <a:ea typeface="+mj-ea"/>
              </a:rPr>
              <a:t>MAIN  BACKGROUND</a:t>
            </a:r>
            <a:endParaRPr lang="zh-CN" altLang="en-US" spc="300">
              <a:solidFill>
                <a:srgbClr val="000000">
                  <a:alpha val="34000"/>
                </a:srgbClr>
              </a:solidFill>
              <a:latin typeface="+mj-ea"/>
              <a:ea typeface="+mj-ea"/>
            </a:endParaRPr>
          </a:p>
        </p:txBody>
      </p:sp>
      <p:pic>
        <p:nvPicPr>
          <p:cNvPr id="24" name="图片 23"/>
          <p:cNvPicPr>
            <a:picLocks noChangeAspect="1"/>
          </p:cNvPicPr>
          <p:nvPr/>
        </p:nvPicPr>
        <p:blipFill>
          <a:blip r:embed="rId1"/>
          <a:stretch>
            <a:fillRect/>
          </a:stretch>
        </p:blipFill>
        <p:spPr>
          <a:xfrm>
            <a:off x="10291003" y="4443481"/>
            <a:ext cx="1342746" cy="1215604"/>
          </a:xfrm>
          <a:prstGeom prst="rect">
            <a:avLst/>
          </a:prstGeom>
        </p:spPr>
      </p:pic>
      <p:pic>
        <p:nvPicPr>
          <p:cNvPr id="33" name="图片 32"/>
          <p:cNvPicPr>
            <a:picLocks noChangeAspect="1"/>
          </p:cNvPicPr>
          <p:nvPr/>
        </p:nvPicPr>
        <p:blipFill>
          <a:blip r:embed="rId2"/>
          <a:srcRect l="12928" t="31315"/>
          <a:stretch>
            <a:fillRect/>
          </a:stretch>
        </p:blipFill>
        <p:spPr>
          <a:xfrm>
            <a:off x="-12452" y="0"/>
            <a:ext cx="7884303" cy="4848484"/>
          </a:xfrm>
          <a:custGeom>
            <a:avLst/>
            <a:gdLst>
              <a:gd name="connsiteX0" fmla="*/ 0 w 7884303"/>
              <a:gd name="connsiteY0" fmla="*/ 0 h 4848484"/>
              <a:gd name="connsiteX1" fmla="*/ 7884303 w 7884303"/>
              <a:gd name="connsiteY1" fmla="*/ 0 h 4848484"/>
              <a:gd name="connsiteX2" fmla="*/ 7884303 w 7884303"/>
              <a:gd name="connsiteY2" fmla="*/ 4848484 h 4848484"/>
              <a:gd name="connsiteX3" fmla="*/ 0 w 7884303"/>
              <a:gd name="connsiteY3" fmla="*/ 4848484 h 4848484"/>
            </a:gdLst>
            <a:ahLst/>
            <a:cxnLst>
              <a:cxn ang="0">
                <a:pos x="connsiteX0" y="connsiteY0"/>
              </a:cxn>
              <a:cxn ang="0">
                <a:pos x="connsiteX1" y="connsiteY1"/>
              </a:cxn>
              <a:cxn ang="0">
                <a:pos x="connsiteX2" y="connsiteY2"/>
              </a:cxn>
              <a:cxn ang="0">
                <a:pos x="connsiteX3" y="connsiteY3"/>
              </a:cxn>
            </a:cxnLst>
            <a:rect l="l" t="t" r="r" b="b"/>
            <a:pathLst>
              <a:path w="7884303" h="4848484">
                <a:moveTo>
                  <a:pt x="0" y="0"/>
                </a:moveTo>
                <a:lnTo>
                  <a:pt x="7884303" y="0"/>
                </a:lnTo>
                <a:lnTo>
                  <a:pt x="7884303" y="4848484"/>
                </a:lnTo>
                <a:lnTo>
                  <a:pt x="0" y="4848484"/>
                </a:lnTo>
                <a:close/>
              </a:path>
            </a:pathLst>
          </a:cu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96508" y="121836"/>
            <a:ext cx="694336" cy="690964"/>
          </a:xfrm>
          <a:prstGeom prst="rect">
            <a:avLst/>
          </a:prstGeom>
        </p:spPr>
      </p:pic>
      <p:sp>
        <p:nvSpPr>
          <p:cNvPr id="3" name="文本框 2"/>
          <p:cNvSpPr txBox="1"/>
          <p:nvPr/>
        </p:nvSpPr>
        <p:spPr>
          <a:xfrm>
            <a:off x="389788" y="282652"/>
            <a:ext cx="307777" cy="369332"/>
          </a:xfrm>
          <a:prstGeom prst="rect">
            <a:avLst/>
          </a:prstGeom>
          <a:noFill/>
        </p:spPr>
        <p:txBody>
          <a:bodyPr wrap="none" lIns="0" tIns="0" rIns="0" bIns="0" rtlCol="0" anchor="ctr" anchorCtr="0">
            <a:spAutoFit/>
          </a:bodyPr>
          <a:lstStyle/>
          <a:p>
            <a:pPr algn="l"/>
            <a:r>
              <a:rPr lang="zh-CN" altLang="en-US" sz="2400" kern="100">
                <a:solidFill>
                  <a:srgbClr val="000000"/>
                </a:solidFill>
                <a:effectLst/>
                <a:latin typeface="+mj-ea"/>
                <a:ea typeface="+mj-ea"/>
              </a:rPr>
              <a:t>壹</a:t>
            </a:r>
            <a:endParaRPr lang="zh-CN" altLang="en-US" sz="2400" kern="100" dirty="0">
              <a:solidFill>
                <a:srgbClr val="000000"/>
              </a:solidFill>
              <a:effectLst/>
              <a:latin typeface="+mj-ea"/>
              <a:ea typeface="+mj-ea"/>
            </a:endParaRPr>
          </a:p>
        </p:txBody>
      </p:sp>
      <p:sp>
        <p:nvSpPr>
          <p:cNvPr id="4" name="文本框 3"/>
          <p:cNvSpPr txBox="1"/>
          <p:nvPr/>
        </p:nvSpPr>
        <p:spPr>
          <a:xfrm>
            <a:off x="972257" y="127000"/>
            <a:ext cx="1883743" cy="453650"/>
          </a:xfrm>
          <a:prstGeom prst="rect">
            <a:avLst/>
          </a:prstGeom>
          <a:noFill/>
        </p:spPr>
        <p:txBody>
          <a:bodyPr wrap="square" rtlCol="0" anchor="ctr" anchorCtr="0">
            <a:spAutoFit/>
          </a:bodyPr>
          <a:lstStyle/>
          <a:p>
            <a:pPr algn="dist" fontAlgn="auto">
              <a:lnSpc>
                <a:spcPct val="130000"/>
              </a:lnSpc>
            </a:pPr>
            <a:r>
              <a:rPr lang="zh-CN" altLang="en-US" sz="2000" spc="300">
                <a:ln w="9525">
                  <a:noFill/>
                </a:ln>
                <a:solidFill>
                  <a:srgbClr val="000000"/>
                </a:solidFill>
                <a:latin typeface="思源宋体 CN Heavy" panose="02020900000000000000" pitchFamily="18" charset="-122"/>
                <a:ea typeface="思源宋体 CN Heavy" panose="02020900000000000000" pitchFamily="18" charset="-122"/>
              </a:rPr>
              <a:t>背景介绍</a:t>
            </a:r>
            <a:endParaRPr lang="zh-CN" altLang="en-US" sz="20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1056000" y="580651"/>
            <a:ext cx="2304000" cy="169277"/>
          </a:xfrm>
          <a:prstGeom prst="rect">
            <a:avLst/>
          </a:prstGeom>
          <a:noFill/>
        </p:spPr>
        <p:txBody>
          <a:bodyPr wrap="square" lIns="0" tIns="0" rIns="0" bIns="0" rtlCol="0">
            <a:spAutoFit/>
          </a:bodyPr>
          <a:lstStyle/>
          <a:p>
            <a:r>
              <a:rPr lang="en-US" altLang="zh-CN" sz="1100" spc="300">
                <a:solidFill>
                  <a:srgbClr val="000000">
                    <a:alpha val="34000"/>
                  </a:srgbClr>
                </a:solidFill>
                <a:latin typeface="+mj-ea"/>
                <a:ea typeface="+mj-ea"/>
              </a:rPr>
              <a:t>MAIN BACKGROUND</a:t>
            </a:r>
            <a:endParaRPr lang="zh-CN" altLang="en-US" sz="1100" spc="300">
              <a:solidFill>
                <a:srgbClr val="000000">
                  <a:alpha val="34000"/>
                </a:srgbClr>
              </a:solidFill>
              <a:latin typeface="+mj-ea"/>
              <a:ea typeface="+mj-ea"/>
            </a:endParaRPr>
          </a:p>
        </p:txBody>
      </p:sp>
      <p:sp>
        <p:nvSpPr>
          <p:cNvPr id="8" name="文本框 7"/>
          <p:cNvSpPr txBox="1"/>
          <p:nvPr/>
        </p:nvSpPr>
        <p:spPr>
          <a:xfrm>
            <a:off x="2500231" y="6345892"/>
            <a:ext cx="7191538" cy="276999"/>
          </a:xfrm>
          <a:prstGeom prst="rect">
            <a:avLst/>
          </a:prstGeom>
          <a:noFill/>
        </p:spPr>
        <p:txBody>
          <a:bodyPr wrap="square" lIns="0" tIns="0" rIns="0" bIns="0" rtlCol="0">
            <a:spAutoFit/>
          </a:bodyPr>
          <a:lstStyle/>
          <a:p>
            <a:pPr algn="ctr"/>
            <a:r>
              <a:rPr lang="en-US" altLang="zh-CN" sz="900" dirty="0">
                <a:solidFill>
                  <a:srgbClr val="000000">
                    <a:alpha val="34000"/>
                  </a:srgbClr>
                </a:solidFill>
                <a:latin typeface="思源黑体 CN Light" panose="020B0300000000000000" pitchFamily="34" charset="-122"/>
                <a:ea typeface="思源黑体 CN Light" panose="020B0300000000000000" pitchFamily="34" charset="-122"/>
              </a:rPr>
              <a:t>Lorem ipsum dolor sit amet, consectetuer adipiscing elit. Maecenas porttitor congue massa. Fusce posuere, magna sed pulvinar ultricies, purus lectus malesuada libero, sit amet commodo magna eros quis </a:t>
            </a:r>
            <a:r>
              <a:rPr lang="en-US" altLang="zh-CN" sz="900">
                <a:solidFill>
                  <a:srgbClr val="000000">
                    <a:alpha val="34000"/>
                  </a:srgbClr>
                </a:solidFill>
                <a:latin typeface="思源黑体 CN Light" panose="020B0300000000000000" pitchFamily="34" charset="-122"/>
                <a:ea typeface="思源黑体 CN Light" panose="020B0300000000000000" pitchFamily="34" charset="-122"/>
              </a:rPr>
              <a:t>urna.</a:t>
            </a:r>
            <a:endParaRPr lang="zh-CN" altLang="en-US" sz="900">
              <a:solidFill>
                <a:srgbClr val="000000">
                  <a:alpha val="34000"/>
                </a:srgbClr>
              </a:solidFill>
              <a:latin typeface="思源黑体 CN Light" panose="020B0300000000000000" pitchFamily="34" charset="-122"/>
              <a:ea typeface="思源黑体 CN Light" panose="020B0300000000000000" pitchFamily="34" charset="-122"/>
            </a:endParaRPr>
          </a:p>
        </p:txBody>
      </p:sp>
      <p:sp>
        <p:nvSpPr>
          <p:cNvPr id="9" name="文本框 8"/>
          <p:cNvSpPr txBox="1"/>
          <p:nvPr/>
        </p:nvSpPr>
        <p:spPr>
          <a:xfrm>
            <a:off x="9800290" y="4027793"/>
            <a:ext cx="1889368" cy="338234"/>
          </a:xfrm>
          <a:prstGeom prst="rect">
            <a:avLst/>
          </a:prstGeom>
          <a:noFill/>
        </p:spPr>
        <p:txBody>
          <a:bodyPr wrap="square" lIns="0" tIns="0" rIns="0" bIns="0" rtlCol="0">
            <a:spAutoFit/>
          </a:bodyPr>
          <a:lstStyle/>
          <a:p>
            <a:pPr algn="r">
              <a:lnSpc>
                <a:spcPct val="120000"/>
              </a:lnSpc>
            </a:pPr>
            <a:r>
              <a:rPr lang="zh-CN" altLang="en-US" sz="2000" spc="600">
                <a:solidFill>
                  <a:srgbClr val="000000"/>
                </a:solidFill>
                <a:latin typeface="+mj-ea"/>
                <a:ea typeface="+mj-ea"/>
              </a:rPr>
              <a:t>背景</a:t>
            </a:r>
            <a:r>
              <a:rPr lang="zh-CN" altLang="en-US" sz="2000" b="1" spc="600">
                <a:solidFill>
                  <a:srgbClr val="00796F"/>
                </a:solidFill>
                <a:latin typeface="+mj-ea"/>
                <a:ea typeface="+mj-ea"/>
              </a:rPr>
              <a:t>介绍</a:t>
            </a:r>
            <a:endParaRPr lang="en-US" altLang="zh-CN" sz="2000" b="1" spc="600">
              <a:solidFill>
                <a:srgbClr val="00796F"/>
              </a:solidFill>
              <a:latin typeface="+mj-ea"/>
              <a:ea typeface="+mj-ea"/>
            </a:endParaRPr>
          </a:p>
        </p:txBody>
      </p:sp>
      <p:sp>
        <p:nvSpPr>
          <p:cNvPr id="10" name="文本框 9"/>
          <p:cNvSpPr txBox="1"/>
          <p:nvPr/>
        </p:nvSpPr>
        <p:spPr>
          <a:xfrm>
            <a:off x="5448000" y="4480799"/>
            <a:ext cx="6241658" cy="817468"/>
          </a:xfrm>
          <a:prstGeom prst="rect">
            <a:avLst/>
          </a:prstGeom>
          <a:noFill/>
        </p:spPr>
        <p:txBody>
          <a:bodyPr wrap="square" lIns="0" tIns="0" rIns="0" bIns="0">
            <a:spAutoFit/>
          </a:bodyPr>
          <a:lstStyle/>
          <a:p>
            <a:pPr algn="r">
              <a:lnSpc>
                <a:spcPct val="130000"/>
              </a:lnSpc>
            </a:pPr>
            <a:r>
              <a:rPr lang="zh-CN" altLang="en-US" sz="1400" spc="120">
                <a:solidFill>
                  <a:schemeClr val="tx1">
                    <a:alpha val="34000"/>
                  </a:schemeClr>
                </a:solidFill>
              </a:rPr>
              <a:t>点击文本即可进行编辑输入相关内容点击文本即可进行编辑输入相关内容</a:t>
            </a:r>
            <a:endParaRPr lang="zh-CN" altLang="en-US" sz="1400" spc="120">
              <a:solidFill>
                <a:schemeClr val="tx1">
                  <a:alpha val="34000"/>
                </a:schemeClr>
              </a:solidFill>
            </a:endParaRPr>
          </a:p>
          <a:p>
            <a:pPr algn="r">
              <a:lnSpc>
                <a:spcPct val="130000"/>
              </a:lnSpc>
            </a:pPr>
            <a:r>
              <a:rPr lang="zh-CN" altLang="en-US" sz="1400" spc="120">
                <a:solidFill>
                  <a:schemeClr val="tx1">
                    <a:alpha val="34000"/>
                  </a:schemeClr>
                </a:solidFill>
              </a:rPr>
              <a:t>点击文本即可进行编辑输入相关内容点击文本即可进行编辑输入相关内容</a:t>
            </a:r>
            <a:endParaRPr lang="zh-CN" altLang="en-US" sz="1400" spc="120">
              <a:solidFill>
                <a:schemeClr val="tx1">
                  <a:alpha val="34000"/>
                </a:schemeClr>
              </a:solidFill>
            </a:endParaRPr>
          </a:p>
          <a:p>
            <a:pPr algn="r">
              <a:lnSpc>
                <a:spcPct val="130000"/>
              </a:lnSpc>
            </a:pPr>
            <a:r>
              <a:rPr lang="zh-CN" altLang="en-US" sz="1400" spc="120">
                <a:solidFill>
                  <a:schemeClr val="tx1">
                    <a:alpha val="34000"/>
                  </a:schemeClr>
                </a:solidFill>
              </a:rPr>
              <a:t>点击文本即可进行编辑输入相关内容点击文本即可进行编辑输入相关内容</a:t>
            </a:r>
            <a:endParaRPr lang="en-US" altLang="zh-CN" sz="1400" spc="120">
              <a:solidFill>
                <a:schemeClr val="tx1">
                  <a:alpha val="34000"/>
                </a:schemeClr>
              </a:solidFill>
            </a:endParaRPr>
          </a:p>
        </p:txBody>
      </p:sp>
      <p:sp>
        <p:nvSpPr>
          <p:cNvPr id="11" name="矩形: 圆角 10"/>
          <p:cNvSpPr/>
          <p:nvPr/>
        </p:nvSpPr>
        <p:spPr>
          <a:xfrm>
            <a:off x="11332756" y="5445469"/>
            <a:ext cx="320262" cy="45719"/>
          </a:xfrm>
          <a:prstGeom prst="roundRect">
            <a:avLst>
              <a:gd name="adj" fmla="val 50000"/>
            </a:avLst>
          </a:prstGeom>
          <a:solidFill>
            <a:srgbClr val="007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4546A"/>
              </a:solidFill>
              <a:effectLst/>
              <a:uLnTx/>
              <a:uFillTx/>
              <a:latin typeface="思源宋体 CN Medium" panose="02020500000000000000" pitchFamily="18" charset="-122"/>
              <a:ea typeface="思源宋体 CN Medium" panose="02020500000000000000" pitchFamily="18" charset="-122"/>
              <a:cs typeface="+mn-cs"/>
            </a:endParaRPr>
          </a:p>
        </p:txBody>
      </p:sp>
      <p:grpSp>
        <p:nvGrpSpPr>
          <p:cNvPr id="12" name="图形 30"/>
          <p:cNvGrpSpPr/>
          <p:nvPr/>
        </p:nvGrpSpPr>
        <p:grpSpPr>
          <a:xfrm>
            <a:off x="11289215" y="3612250"/>
            <a:ext cx="333220" cy="373812"/>
            <a:chOff x="5981700" y="3314700"/>
            <a:chExt cx="228600" cy="228600"/>
          </a:xfrm>
        </p:grpSpPr>
        <p:sp>
          <p:nvSpPr>
            <p:cNvPr id="13" name="任意多边形: 形状 12"/>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333333"/>
              </a:solidFill>
              <a:prstDash val="solid"/>
              <a:round/>
            </a:ln>
          </p:spPr>
          <p:txBody>
            <a:bodyPr rtlCol="0" anchor="ctr"/>
            <a:lstStyle/>
            <a:p>
              <a:endParaRPr lang="zh-CN" altLang="en-US"/>
            </a:p>
          </p:txBody>
        </p:sp>
        <p:sp>
          <p:nvSpPr>
            <p:cNvPr id="14" name="任意多边形: 形状 13"/>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15" name="任意多边形: 形状 14"/>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16" name="任意多边形: 形状 15"/>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7" name="任意多边形: 形状 16"/>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8" name="任意多边形: 形状 17"/>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9" name="任意多边形: 形状 18"/>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20" name="任意多边形: 形状 19"/>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grpSp>
      <p:pic>
        <p:nvPicPr>
          <p:cNvPr id="23" name="图片 22" descr="山上的轨道上行驶&#10;&#10;描述已自动生成"/>
          <p:cNvPicPr>
            <a:picLocks noChangeAspect="1"/>
          </p:cNvPicPr>
          <p:nvPr/>
        </p:nvPicPr>
        <p:blipFill>
          <a:blip r:embed="rId2" cstate="print">
            <a:extLst>
              <a:ext uri="{28A0092B-C50C-407E-A947-70E740481C1C}">
                <a14:useLocalDpi xmlns:a14="http://schemas.microsoft.com/office/drawing/2010/main" val="0"/>
              </a:ext>
            </a:extLst>
          </a:blip>
          <a:srcRect t="9364" b="24033"/>
          <a:stretch>
            <a:fillRect/>
          </a:stretch>
        </p:blipFill>
        <p:spPr>
          <a:xfrm>
            <a:off x="0" y="-286766"/>
            <a:ext cx="12192000" cy="6090210"/>
          </a:xfrm>
          <a:custGeom>
            <a:avLst/>
            <a:gdLst>
              <a:gd name="connsiteX0" fmla="*/ 5561542 w 12192000"/>
              <a:gd name="connsiteY0" fmla="*/ 4480172 h 6090210"/>
              <a:gd name="connsiteX1" fmla="*/ 5559861 w 12192000"/>
              <a:gd name="connsiteY1" fmla="*/ 4509592 h 6090210"/>
              <a:gd name="connsiteX2" fmla="*/ 5489610 w 12192000"/>
              <a:gd name="connsiteY2" fmla="*/ 4531763 h 6090210"/>
              <a:gd name="connsiteX3" fmla="*/ 5491290 w 12192000"/>
              <a:gd name="connsiteY3" fmla="*/ 4502346 h 6090210"/>
              <a:gd name="connsiteX4" fmla="*/ 5515386 w 12192000"/>
              <a:gd name="connsiteY4" fmla="*/ 4482348 h 6090210"/>
              <a:gd name="connsiteX5" fmla="*/ 5561542 w 12192000"/>
              <a:gd name="connsiteY5" fmla="*/ 4480172 h 6090210"/>
              <a:gd name="connsiteX6" fmla="*/ 5886582 w 12192000"/>
              <a:gd name="connsiteY6" fmla="*/ 4342916 h 6090210"/>
              <a:gd name="connsiteX7" fmla="*/ 5804971 w 12192000"/>
              <a:gd name="connsiteY7" fmla="*/ 4457318 h 6090210"/>
              <a:gd name="connsiteX8" fmla="*/ 5765025 w 12192000"/>
              <a:gd name="connsiteY8" fmla="*/ 4385702 h 6090210"/>
              <a:gd name="connsiteX9" fmla="*/ 5886582 w 12192000"/>
              <a:gd name="connsiteY9" fmla="*/ 4342916 h 6090210"/>
              <a:gd name="connsiteX10" fmla="*/ 8036160 w 12192000"/>
              <a:gd name="connsiteY10" fmla="*/ 3645259 h 6090210"/>
              <a:gd name="connsiteX11" fmla="*/ 8069101 w 12192000"/>
              <a:gd name="connsiteY11" fmla="*/ 3693247 h 6090210"/>
              <a:gd name="connsiteX12" fmla="*/ 8095902 w 12192000"/>
              <a:gd name="connsiteY12" fmla="*/ 3729024 h 6090210"/>
              <a:gd name="connsiteX13" fmla="*/ 8062069 w 12192000"/>
              <a:gd name="connsiteY13" fmla="*/ 3768997 h 6090210"/>
              <a:gd name="connsiteX14" fmla="*/ 7990247 w 12192000"/>
              <a:gd name="connsiteY14" fmla="*/ 3705499 h 6090210"/>
              <a:gd name="connsiteX15" fmla="*/ 8036160 w 12192000"/>
              <a:gd name="connsiteY15" fmla="*/ 3645259 h 6090210"/>
              <a:gd name="connsiteX16" fmla="*/ 8313731 w 12192000"/>
              <a:gd name="connsiteY16" fmla="*/ 3572048 h 6090210"/>
              <a:gd name="connsiteX17" fmla="*/ 8348504 w 12192000"/>
              <a:gd name="connsiteY17" fmla="*/ 3602977 h 6090210"/>
              <a:gd name="connsiteX18" fmla="*/ 8204313 w 12192000"/>
              <a:gd name="connsiteY18" fmla="*/ 3684933 h 6090210"/>
              <a:gd name="connsiteX19" fmla="*/ 8239758 w 12192000"/>
              <a:gd name="connsiteY19" fmla="*/ 3614561 h 6090210"/>
              <a:gd name="connsiteX20" fmla="*/ 8313731 w 12192000"/>
              <a:gd name="connsiteY20" fmla="*/ 3572048 h 6090210"/>
              <a:gd name="connsiteX21" fmla="*/ 8631147 w 12192000"/>
              <a:gd name="connsiteY21" fmla="*/ 3538343 h 6090210"/>
              <a:gd name="connsiteX22" fmla="*/ 8688813 w 12192000"/>
              <a:gd name="connsiteY22" fmla="*/ 3566087 h 6090210"/>
              <a:gd name="connsiteX23" fmla="*/ 8650288 w 12192000"/>
              <a:gd name="connsiteY23" fmla="*/ 3589317 h 6090210"/>
              <a:gd name="connsiteX24" fmla="*/ 8629062 w 12192000"/>
              <a:gd name="connsiteY24" fmla="*/ 3613291 h 6090210"/>
              <a:gd name="connsiteX25" fmla="*/ 8605733 w 12192000"/>
              <a:gd name="connsiteY25" fmla="*/ 3636044 h 6090210"/>
              <a:gd name="connsiteX26" fmla="*/ 8569291 w 12192000"/>
              <a:gd name="connsiteY26" fmla="*/ 3584324 h 6090210"/>
              <a:gd name="connsiteX27" fmla="*/ 8631147 w 12192000"/>
              <a:gd name="connsiteY27" fmla="*/ 3538343 h 6090210"/>
              <a:gd name="connsiteX28" fmla="*/ 8796614 w 12192000"/>
              <a:gd name="connsiteY28" fmla="*/ 3509206 h 6090210"/>
              <a:gd name="connsiteX29" fmla="*/ 8836073 w 12192000"/>
              <a:gd name="connsiteY29" fmla="*/ 3547006 h 6090210"/>
              <a:gd name="connsiteX30" fmla="*/ 8804257 w 12192000"/>
              <a:gd name="connsiteY30" fmla="*/ 3552609 h 6090210"/>
              <a:gd name="connsiteX31" fmla="*/ 8796614 w 12192000"/>
              <a:gd name="connsiteY31" fmla="*/ 3509206 h 6090210"/>
              <a:gd name="connsiteX32" fmla="*/ 8995960 w 12192000"/>
              <a:gd name="connsiteY32" fmla="*/ 3477778 h 6090210"/>
              <a:gd name="connsiteX33" fmla="*/ 9012921 w 12192000"/>
              <a:gd name="connsiteY33" fmla="*/ 3500923 h 6090210"/>
              <a:gd name="connsiteX34" fmla="*/ 9000892 w 12192000"/>
              <a:gd name="connsiteY34" fmla="*/ 3547814 h 6090210"/>
              <a:gd name="connsiteX35" fmla="*/ 8982631 w 12192000"/>
              <a:gd name="connsiteY35" fmla="*/ 3506257 h 6090210"/>
              <a:gd name="connsiteX36" fmla="*/ 8995960 w 12192000"/>
              <a:gd name="connsiteY36" fmla="*/ 3477778 h 6090210"/>
              <a:gd name="connsiteX37" fmla="*/ 9108385 w 12192000"/>
              <a:gd name="connsiteY37" fmla="*/ 3454307 h 6090210"/>
              <a:gd name="connsiteX38" fmla="*/ 9139701 w 12192000"/>
              <a:gd name="connsiteY38" fmla="*/ 3486083 h 6090210"/>
              <a:gd name="connsiteX39" fmla="*/ 9104734 w 12192000"/>
              <a:gd name="connsiteY39" fmla="*/ 3529529 h 6090210"/>
              <a:gd name="connsiteX40" fmla="*/ 9073418 w 12192000"/>
              <a:gd name="connsiteY40" fmla="*/ 3497755 h 6090210"/>
              <a:gd name="connsiteX41" fmla="*/ 9108385 w 12192000"/>
              <a:gd name="connsiteY41" fmla="*/ 3454307 h 6090210"/>
              <a:gd name="connsiteX42" fmla="*/ 10956134 w 12192000"/>
              <a:gd name="connsiteY42" fmla="*/ 2980519 h 6090210"/>
              <a:gd name="connsiteX43" fmla="*/ 11035753 w 12192000"/>
              <a:gd name="connsiteY43" fmla="*/ 2999064 h 6090210"/>
              <a:gd name="connsiteX44" fmla="*/ 10914436 w 12192000"/>
              <a:gd name="connsiteY44" fmla="*/ 3098995 h 6090210"/>
              <a:gd name="connsiteX45" fmla="*/ 10866395 w 12192000"/>
              <a:gd name="connsiteY45" fmla="*/ 3020447 h 6090210"/>
              <a:gd name="connsiteX46" fmla="*/ 10956134 w 12192000"/>
              <a:gd name="connsiteY46" fmla="*/ 2980519 h 6090210"/>
              <a:gd name="connsiteX47" fmla="*/ 10258268 w 12192000"/>
              <a:gd name="connsiteY47" fmla="*/ 2845486 h 6090210"/>
              <a:gd name="connsiteX48" fmla="*/ 10305691 w 12192000"/>
              <a:gd name="connsiteY48" fmla="*/ 2889225 h 6090210"/>
              <a:gd name="connsiteX49" fmla="*/ 10248961 w 12192000"/>
              <a:gd name="connsiteY49" fmla="*/ 2955148 h 6090210"/>
              <a:gd name="connsiteX50" fmla="*/ 10173126 w 12192000"/>
              <a:gd name="connsiteY50" fmla="*/ 2912568 h 6090210"/>
              <a:gd name="connsiteX51" fmla="*/ 10229855 w 12192000"/>
              <a:gd name="connsiteY51" fmla="*/ 2846643 h 6090210"/>
              <a:gd name="connsiteX52" fmla="*/ 10258268 w 12192000"/>
              <a:gd name="connsiteY52" fmla="*/ 2845486 h 6090210"/>
              <a:gd name="connsiteX53" fmla="*/ 12192000 w 12192000"/>
              <a:gd name="connsiteY53" fmla="*/ 2460815 h 6090210"/>
              <a:gd name="connsiteX54" fmla="*/ 12192000 w 12192000"/>
              <a:gd name="connsiteY54" fmla="*/ 2672102 h 6090210"/>
              <a:gd name="connsiteX55" fmla="*/ 12174173 w 12192000"/>
              <a:gd name="connsiteY55" fmla="*/ 2672522 h 6090210"/>
              <a:gd name="connsiteX56" fmla="*/ 11948536 w 12192000"/>
              <a:gd name="connsiteY56" fmla="*/ 2749460 h 6090210"/>
              <a:gd name="connsiteX57" fmla="*/ 11779520 w 12192000"/>
              <a:gd name="connsiteY57" fmla="*/ 2778782 h 6090210"/>
              <a:gd name="connsiteX58" fmla="*/ 11656089 w 12192000"/>
              <a:gd name="connsiteY58" fmla="*/ 2802360 h 6090210"/>
              <a:gd name="connsiteX59" fmla="*/ 11584968 w 12192000"/>
              <a:gd name="connsiteY59" fmla="*/ 2805561 h 6090210"/>
              <a:gd name="connsiteX60" fmla="*/ 11552513 w 12192000"/>
              <a:gd name="connsiteY60" fmla="*/ 2843354 h 6090210"/>
              <a:gd name="connsiteX61" fmla="*/ 11443953 w 12192000"/>
              <a:gd name="connsiteY61" fmla="*/ 2960352 h 6090210"/>
              <a:gd name="connsiteX62" fmla="*/ 11294395 w 12192000"/>
              <a:gd name="connsiteY62" fmla="*/ 2986943 h 6090210"/>
              <a:gd name="connsiteX63" fmla="*/ 11062326 w 12192000"/>
              <a:gd name="connsiteY63" fmla="*/ 2994736 h 6090210"/>
              <a:gd name="connsiteX64" fmla="*/ 11209217 w 12192000"/>
              <a:gd name="connsiteY64" fmla="*/ 2858695 h 6090210"/>
              <a:gd name="connsiteX65" fmla="*/ 11249778 w 12192000"/>
              <a:gd name="connsiteY65" fmla="*/ 2817378 h 6090210"/>
              <a:gd name="connsiteX66" fmla="*/ 11098192 w 12192000"/>
              <a:gd name="connsiteY66" fmla="*/ 2771447 h 6090210"/>
              <a:gd name="connsiteX67" fmla="*/ 11031466 w 12192000"/>
              <a:gd name="connsiteY67" fmla="*/ 2767657 h 6090210"/>
              <a:gd name="connsiteX68" fmla="*/ 11158206 w 12192000"/>
              <a:gd name="connsiteY68" fmla="*/ 2720463 h 6090210"/>
              <a:gd name="connsiteX69" fmla="*/ 11317968 w 12192000"/>
              <a:gd name="connsiteY69" fmla="*/ 2651059 h 6090210"/>
              <a:gd name="connsiteX70" fmla="*/ 11352850 w 12192000"/>
              <a:gd name="connsiteY70" fmla="*/ 2642638 h 6090210"/>
              <a:gd name="connsiteX71" fmla="*/ 11719960 w 12192000"/>
              <a:gd name="connsiteY71" fmla="*/ 2643463 h 6090210"/>
              <a:gd name="connsiteX72" fmla="*/ 12030511 w 12192000"/>
              <a:gd name="connsiteY72" fmla="*/ 2547537 h 6090210"/>
              <a:gd name="connsiteX73" fmla="*/ 12113578 w 12192000"/>
              <a:gd name="connsiteY73" fmla="*/ 2477374 h 6090210"/>
              <a:gd name="connsiteX74" fmla="*/ 12160442 w 12192000"/>
              <a:gd name="connsiteY74" fmla="*/ 2470451 h 6090210"/>
              <a:gd name="connsiteX75" fmla="*/ 4064101 w 12192000"/>
              <a:gd name="connsiteY75" fmla="*/ 1273449 h 6090210"/>
              <a:gd name="connsiteX76" fmla="*/ 4108656 w 12192000"/>
              <a:gd name="connsiteY76" fmla="*/ 1287398 h 6090210"/>
              <a:gd name="connsiteX77" fmla="*/ 4092051 w 12192000"/>
              <a:gd name="connsiteY77" fmla="*/ 1301353 h 6090210"/>
              <a:gd name="connsiteX78" fmla="*/ 4002019 w 12192000"/>
              <a:gd name="connsiteY78" fmla="*/ 1320458 h 6090210"/>
              <a:gd name="connsiteX79" fmla="*/ 3811698 w 12192000"/>
              <a:gd name="connsiteY79" fmla="*/ 1403904 h 6090210"/>
              <a:gd name="connsiteX80" fmla="*/ 3587140 w 12192000"/>
              <a:gd name="connsiteY80" fmla="*/ 1496130 h 6090210"/>
              <a:gd name="connsiteX81" fmla="*/ 3513830 w 12192000"/>
              <a:gd name="connsiteY81" fmla="*/ 1490999 h 6090210"/>
              <a:gd name="connsiteX82" fmla="*/ 3564110 w 12192000"/>
              <a:gd name="connsiteY82" fmla="*/ 1461874 h 6090210"/>
              <a:gd name="connsiteX83" fmla="*/ 3611173 w 12192000"/>
              <a:gd name="connsiteY83" fmla="*/ 1445280 h 6090210"/>
              <a:gd name="connsiteX84" fmla="*/ 3711707 w 12192000"/>
              <a:gd name="connsiteY84" fmla="*/ 1390755 h 6090210"/>
              <a:gd name="connsiteX85" fmla="*/ 3857140 w 12192000"/>
              <a:gd name="connsiteY85" fmla="*/ 1326276 h 6090210"/>
              <a:gd name="connsiteX86" fmla="*/ 3993856 w 12192000"/>
              <a:gd name="connsiteY86" fmla="*/ 1277361 h 6090210"/>
              <a:gd name="connsiteX87" fmla="*/ 4064101 w 12192000"/>
              <a:gd name="connsiteY87" fmla="*/ 1273449 h 6090210"/>
              <a:gd name="connsiteX88" fmla="*/ 4296585 w 12192000"/>
              <a:gd name="connsiteY88" fmla="*/ 1169259 h 6090210"/>
              <a:gd name="connsiteX89" fmla="*/ 4269511 w 12192000"/>
              <a:gd name="connsiteY89" fmla="*/ 1260522 h 6090210"/>
              <a:gd name="connsiteX90" fmla="*/ 4232339 w 12192000"/>
              <a:gd name="connsiteY90" fmla="*/ 1205433 h 6090210"/>
              <a:gd name="connsiteX91" fmla="*/ 4296585 w 12192000"/>
              <a:gd name="connsiteY91" fmla="*/ 1169259 h 6090210"/>
              <a:gd name="connsiteX92" fmla="*/ 6882300 w 12192000"/>
              <a:gd name="connsiteY92" fmla="*/ 1161425 h 6090210"/>
              <a:gd name="connsiteX93" fmla="*/ 6918019 w 12192000"/>
              <a:gd name="connsiteY93" fmla="*/ 1192425 h 6090210"/>
              <a:gd name="connsiteX94" fmla="*/ 6977415 w 12192000"/>
              <a:gd name="connsiteY94" fmla="*/ 1219257 h 6090210"/>
              <a:gd name="connsiteX95" fmla="*/ 7039994 w 12192000"/>
              <a:gd name="connsiteY95" fmla="*/ 1264172 h 6090210"/>
              <a:gd name="connsiteX96" fmla="*/ 6983265 w 12192000"/>
              <a:gd name="connsiteY96" fmla="*/ 1330095 h 6090210"/>
              <a:gd name="connsiteX97" fmla="*/ 6911134 w 12192000"/>
              <a:gd name="connsiteY97" fmla="*/ 1308559 h 6090210"/>
              <a:gd name="connsiteX98" fmla="*/ 6879118 w 12192000"/>
              <a:gd name="connsiteY98" fmla="*/ 1220971 h 6090210"/>
              <a:gd name="connsiteX99" fmla="*/ 6882300 w 12192000"/>
              <a:gd name="connsiteY99" fmla="*/ 1161425 h 6090210"/>
              <a:gd name="connsiteX100" fmla="*/ 7166738 w 12192000"/>
              <a:gd name="connsiteY100" fmla="*/ 1148629 h 6090210"/>
              <a:gd name="connsiteX101" fmla="*/ 7159982 w 12192000"/>
              <a:gd name="connsiteY101" fmla="*/ 1213744 h 6090210"/>
              <a:gd name="connsiteX102" fmla="*/ 7118775 w 12192000"/>
              <a:gd name="connsiteY102" fmla="*/ 1245861 h 6090210"/>
              <a:gd name="connsiteX103" fmla="*/ 7125535 w 12192000"/>
              <a:gd name="connsiteY103" fmla="*/ 1180746 h 6090210"/>
              <a:gd name="connsiteX104" fmla="*/ 7166738 w 12192000"/>
              <a:gd name="connsiteY104" fmla="*/ 1148629 h 6090210"/>
              <a:gd name="connsiteX105" fmla="*/ 4463858 w 12192000"/>
              <a:gd name="connsiteY105" fmla="*/ 1139804 h 6090210"/>
              <a:gd name="connsiteX106" fmla="*/ 4495175 w 12192000"/>
              <a:gd name="connsiteY106" fmla="*/ 1171580 h 6090210"/>
              <a:gd name="connsiteX107" fmla="*/ 4460208 w 12192000"/>
              <a:gd name="connsiteY107" fmla="*/ 1215026 h 6090210"/>
              <a:gd name="connsiteX108" fmla="*/ 4428891 w 12192000"/>
              <a:gd name="connsiteY108" fmla="*/ 1183252 h 6090210"/>
              <a:gd name="connsiteX109" fmla="*/ 4463858 w 12192000"/>
              <a:gd name="connsiteY109" fmla="*/ 1139804 h 6090210"/>
              <a:gd name="connsiteX110" fmla="*/ 4603001 w 12192000"/>
              <a:gd name="connsiteY110" fmla="*/ 1085356 h 6090210"/>
              <a:gd name="connsiteX111" fmla="*/ 4638530 w 12192000"/>
              <a:gd name="connsiteY111" fmla="*/ 1158834 h 6090210"/>
              <a:gd name="connsiteX112" fmla="*/ 4528099 w 12192000"/>
              <a:gd name="connsiteY112" fmla="*/ 1125701 h 6090210"/>
              <a:gd name="connsiteX113" fmla="*/ 4603001 w 12192000"/>
              <a:gd name="connsiteY113" fmla="*/ 1085356 h 6090210"/>
              <a:gd name="connsiteX114" fmla="*/ 7403240 w 12192000"/>
              <a:gd name="connsiteY114" fmla="*/ 1076104 h 6090210"/>
              <a:gd name="connsiteX115" fmla="*/ 7352040 w 12192000"/>
              <a:gd name="connsiteY115" fmla="*/ 1134625 h 6090210"/>
              <a:gd name="connsiteX116" fmla="*/ 7295022 w 12192000"/>
              <a:gd name="connsiteY116" fmla="*/ 1160106 h 6090210"/>
              <a:gd name="connsiteX117" fmla="*/ 7346223 w 12192000"/>
              <a:gd name="connsiteY117" fmla="*/ 1101587 h 6090210"/>
              <a:gd name="connsiteX118" fmla="*/ 7733560 w 12192000"/>
              <a:gd name="connsiteY118" fmla="*/ 1011529 h 6090210"/>
              <a:gd name="connsiteX119" fmla="*/ 7766442 w 12192000"/>
              <a:gd name="connsiteY119" fmla="*/ 1043029 h 6090210"/>
              <a:gd name="connsiteX120" fmla="*/ 7746297 w 12192000"/>
              <a:gd name="connsiteY120" fmla="*/ 1083865 h 6090210"/>
              <a:gd name="connsiteX121" fmla="*/ 7713416 w 12192000"/>
              <a:gd name="connsiteY121" fmla="*/ 1052366 h 6090210"/>
              <a:gd name="connsiteX122" fmla="*/ 7733560 w 12192000"/>
              <a:gd name="connsiteY122" fmla="*/ 1011529 h 6090210"/>
              <a:gd name="connsiteX123" fmla="*/ 4860510 w 12192000"/>
              <a:gd name="connsiteY123" fmla="*/ 995381 h 6090210"/>
              <a:gd name="connsiteX124" fmla="*/ 4893392 w 12192000"/>
              <a:gd name="connsiteY124" fmla="*/ 1026881 h 6090210"/>
              <a:gd name="connsiteX125" fmla="*/ 4873248 w 12192000"/>
              <a:gd name="connsiteY125" fmla="*/ 1067716 h 6090210"/>
              <a:gd name="connsiteX126" fmla="*/ 4840366 w 12192000"/>
              <a:gd name="connsiteY126" fmla="*/ 1036218 h 6090210"/>
              <a:gd name="connsiteX127" fmla="*/ 4860510 w 12192000"/>
              <a:gd name="connsiteY127" fmla="*/ 995381 h 6090210"/>
              <a:gd name="connsiteX128" fmla="*/ 11813149 w 12192000"/>
              <a:gd name="connsiteY128" fmla="*/ 936706 h 6090210"/>
              <a:gd name="connsiteX129" fmla="*/ 11881436 w 12192000"/>
              <a:gd name="connsiteY129" fmla="*/ 971261 h 6090210"/>
              <a:gd name="connsiteX130" fmla="*/ 11815328 w 12192000"/>
              <a:gd name="connsiteY130" fmla="*/ 1022734 h 6090210"/>
              <a:gd name="connsiteX131" fmla="*/ 11582731 w 12192000"/>
              <a:gd name="connsiteY131" fmla="*/ 1060145 h 6090210"/>
              <a:gd name="connsiteX132" fmla="*/ 11376894 w 12192000"/>
              <a:gd name="connsiteY132" fmla="*/ 1061626 h 6090210"/>
              <a:gd name="connsiteX133" fmla="*/ 11634450 w 12192000"/>
              <a:gd name="connsiteY133" fmla="*/ 963733 h 6090210"/>
              <a:gd name="connsiteX134" fmla="*/ 11753984 w 12192000"/>
              <a:gd name="connsiteY134" fmla="*/ 942634 h 6090210"/>
              <a:gd name="connsiteX135" fmla="*/ 11813149 w 12192000"/>
              <a:gd name="connsiteY135" fmla="*/ 936706 h 6090210"/>
              <a:gd name="connsiteX136" fmla="*/ 8036522 w 12192000"/>
              <a:gd name="connsiteY136" fmla="*/ 905696 h 6090210"/>
              <a:gd name="connsiteX137" fmla="*/ 8142131 w 12192000"/>
              <a:gd name="connsiteY137" fmla="*/ 935677 h 6090210"/>
              <a:gd name="connsiteX138" fmla="*/ 7948226 w 12192000"/>
              <a:gd name="connsiteY138" fmla="*/ 998940 h 6090210"/>
              <a:gd name="connsiteX139" fmla="*/ 7797017 w 12192000"/>
              <a:gd name="connsiteY139" fmla="*/ 983808 h 6090210"/>
              <a:gd name="connsiteX140" fmla="*/ 7899018 w 12192000"/>
              <a:gd name="connsiteY140" fmla="*/ 942122 h 6090210"/>
              <a:gd name="connsiteX141" fmla="*/ 7981829 w 12192000"/>
              <a:gd name="connsiteY141" fmla="*/ 914951 h 6090210"/>
              <a:gd name="connsiteX142" fmla="*/ 8036522 w 12192000"/>
              <a:gd name="connsiteY142" fmla="*/ 905696 h 6090210"/>
              <a:gd name="connsiteX143" fmla="*/ 7279071 w 12192000"/>
              <a:gd name="connsiteY143" fmla="*/ 905110 h 6090210"/>
              <a:gd name="connsiteX144" fmla="*/ 7310388 w 12192000"/>
              <a:gd name="connsiteY144" fmla="*/ 936886 h 6090210"/>
              <a:gd name="connsiteX145" fmla="*/ 7275420 w 12192000"/>
              <a:gd name="connsiteY145" fmla="*/ 980331 h 6090210"/>
              <a:gd name="connsiteX146" fmla="*/ 7244104 w 12192000"/>
              <a:gd name="connsiteY146" fmla="*/ 948557 h 6090210"/>
              <a:gd name="connsiteX147" fmla="*/ 7279071 w 12192000"/>
              <a:gd name="connsiteY147" fmla="*/ 905110 h 6090210"/>
              <a:gd name="connsiteX148" fmla="*/ 5198813 w 12192000"/>
              <a:gd name="connsiteY148" fmla="*/ 898520 h 6090210"/>
              <a:gd name="connsiteX149" fmla="*/ 5231695 w 12192000"/>
              <a:gd name="connsiteY149" fmla="*/ 930020 h 6090210"/>
              <a:gd name="connsiteX150" fmla="*/ 5211550 w 12192000"/>
              <a:gd name="connsiteY150" fmla="*/ 970855 h 6090210"/>
              <a:gd name="connsiteX151" fmla="*/ 5178668 w 12192000"/>
              <a:gd name="connsiteY151" fmla="*/ 939357 h 6090210"/>
              <a:gd name="connsiteX152" fmla="*/ 5198813 w 12192000"/>
              <a:gd name="connsiteY152" fmla="*/ 898520 h 6090210"/>
              <a:gd name="connsiteX153" fmla="*/ 5405616 w 12192000"/>
              <a:gd name="connsiteY153" fmla="*/ 862104 h 6090210"/>
              <a:gd name="connsiteX154" fmla="*/ 5445074 w 12192000"/>
              <a:gd name="connsiteY154" fmla="*/ 899904 h 6090210"/>
              <a:gd name="connsiteX155" fmla="*/ 5413259 w 12192000"/>
              <a:gd name="connsiteY155" fmla="*/ 905507 h 6090210"/>
              <a:gd name="connsiteX156" fmla="*/ 5405616 w 12192000"/>
              <a:gd name="connsiteY156" fmla="*/ 862104 h 6090210"/>
              <a:gd name="connsiteX157" fmla="*/ 7009449 w 12192000"/>
              <a:gd name="connsiteY157" fmla="*/ 817534 h 6090210"/>
              <a:gd name="connsiteX158" fmla="*/ 7015990 w 12192000"/>
              <a:gd name="connsiteY158" fmla="*/ 820175 h 6090210"/>
              <a:gd name="connsiteX159" fmla="*/ 7011281 w 12192000"/>
              <a:gd name="connsiteY159" fmla="*/ 856507 h 6090210"/>
              <a:gd name="connsiteX160" fmla="*/ 7058915 w 12192000"/>
              <a:gd name="connsiteY160" fmla="*/ 894163 h 6090210"/>
              <a:gd name="connsiteX161" fmla="*/ 7099942 w 12192000"/>
              <a:gd name="connsiteY161" fmla="*/ 1023172 h 6090210"/>
              <a:gd name="connsiteX162" fmla="*/ 7032675 w 12192000"/>
              <a:gd name="connsiteY162" fmla="*/ 1007050 h 6090210"/>
              <a:gd name="connsiteX163" fmla="*/ 6968900 w 12192000"/>
              <a:gd name="connsiteY163" fmla="*/ 1015664 h 6090210"/>
              <a:gd name="connsiteX164" fmla="*/ 6912170 w 12192000"/>
              <a:gd name="connsiteY164" fmla="*/ 1081587 h 6090210"/>
              <a:gd name="connsiteX165" fmla="*/ 6839239 w 12192000"/>
              <a:gd name="connsiteY165" fmla="*/ 1055504 h 6090210"/>
              <a:gd name="connsiteX166" fmla="*/ 6722458 w 12192000"/>
              <a:gd name="connsiteY166" fmla="*/ 1026189 h 6090210"/>
              <a:gd name="connsiteX167" fmla="*/ 6700436 w 12192000"/>
              <a:gd name="connsiteY167" fmla="*/ 991691 h 6090210"/>
              <a:gd name="connsiteX168" fmla="*/ 6836364 w 12192000"/>
              <a:gd name="connsiteY168" fmla="*/ 935684 h 6090210"/>
              <a:gd name="connsiteX169" fmla="*/ 6974013 w 12192000"/>
              <a:gd name="connsiteY169" fmla="*/ 889467 h 6090210"/>
              <a:gd name="connsiteX170" fmla="*/ 6996807 w 12192000"/>
              <a:gd name="connsiteY170" fmla="*/ 824869 h 6090210"/>
              <a:gd name="connsiteX171" fmla="*/ 7009449 w 12192000"/>
              <a:gd name="connsiteY171" fmla="*/ 817534 h 6090210"/>
              <a:gd name="connsiteX172" fmla="*/ 7562708 w 12192000"/>
              <a:gd name="connsiteY172" fmla="*/ 817442 h 6090210"/>
              <a:gd name="connsiteX173" fmla="*/ 7512101 w 12192000"/>
              <a:gd name="connsiteY173" fmla="*/ 881959 h 6090210"/>
              <a:gd name="connsiteX174" fmla="*/ 7424811 w 12192000"/>
              <a:gd name="connsiteY174" fmla="*/ 868522 h 6090210"/>
              <a:gd name="connsiteX175" fmla="*/ 7531748 w 12192000"/>
              <a:gd name="connsiteY175" fmla="*/ 817899 h 6090210"/>
              <a:gd name="connsiteX176" fmla="*/ 7562708 w 12192000"/>
              <a:gd name="connsiteY176" fmla="*/ 817442 h 6090210"/>
              <a:gd name="connsiteX177" fmla="*/ 7896450 w 12192000"/>
              <a:gd name="connsiteY177" fmla="*/ 811968 h 6090210"/>
              <a:gd name="connsiteX178" fmla="*/ 7919607 w 12192000"/>
              <a:gd name="connsiteY178" fmla="*/ 812932 h 6090210"/>
              <a:gd name="connsiteX179" fmla="*/ 7938960 w 12192000"/>
              <a:gd name="connsiteY179" fmla="*/ 866678 h 6090210"/>
              <a:gd name="connsiteX180" fmla="*/ 7900630 w 12192000"/>
              <a:gd name="connsiteY180" fmla="*/ 886919 h 6090210"/>
              <a:gd name="connsiteX181" fmla="*/ 7881278 w 12192000"/>
              <a:gd name="connsiteY181" fmla="*/ 833173 h 6090210"/>
              <a:gd name="connsiteX182" fmla="*/ 7896450 w 12192000"/>
              <a:gd name="connsiteY182" fmla="*/ 811968 h 6090210"/>
              <a:gd name="connsiteX183" fmla="*/ 12192000 w 12192000"/>
              <a:gd name="connsiteY183" fmla="*/ 806676 h 6090210"/>
              <a:gd name="connsiteX184" fmla="*/ 12192000 w 12192000"/>
              <a:gd name="connsiteY184" fmla="*/ 911543 h 6090210"/>
              <a:gd name="connsiteX185" fmla="*/ 12126174 w 12192000"/>
              <a:gd name="connsiteY185" fmla="*/ 922667 h 6090210"/>
              <a:gd name="connsiteX186" fmla="*/ 11933797 w 12192000"/>
              <a:gd name="connsiteY186" fmla="*/ 924494 h 6090210"/>
              <a:gd name="connsiteX187" fmla="*/ 12017040 w 12192000"/>
              <a:gd name="connsiteY187" fmla="*/ 853900 h 6090210"/>
              <a:gd name="connsiteX188" fmla="*/ 12102944 w 12192000"/>
              <a:gd name="connsiteY188" fmla="*/ 827645 h 6090210"/>
              <a:gd name="connsiteX189" fmla="*/ 5678823 w 12192000"/>
              <a:gd name="connsiteY189" fmla="*/ 792277 h 6090210"/>
              <a:gd name="connsiteX190" fmla="*/ 5701981 w 12192000"/>
              <a:gd name="connsiteY190" fmla="*/ 793240 h 6090210"/>
              <a:gd name="connsiteX191" fmla="*/ 5721333 w 12192000"/>
              <a:gd name="connsiteY191" fmla="*/ 846986 h 6090210"/>
              <a:gd name="connsiteX192" fmla="*/ 5683003 w 12192000"/>
              <a:gd name="connsiteY192" fmla="*/ 867228 h 6090210"/>
              <a:gd name="connsiteX193" fmla="*/ 5663651 w 12192000"/>
              <a:gd name="connsiteY193" fmla="*/ 813482 h 6090210"/>
              <a:gd name="connsiteX194" fmla="*/ 5678823 w 12192000"/>
              <a:gd name="connsiteY194" fmla="*/ 792277 h 6090210"/>
              <a:gd name="connsiteX195" fmla="*/ 8243801 w 12192000"/>
              <a:gd name="connsiteY195" fmla="*/ 781768 h 6090210"/>
              <a:gd name="connsiteX196" fmla="*/ 8369219 w 12192000"/>
              <a:gd name="connsiteY196" fmla="*/ 798625 h 6090210"/>
              <a:gd name="connsiteX197" fmla="*/ 8352003 w 12192000"/>
              <a:gd name="connsiteY197" fmla="*/ 880183 h 6090210"/>
              <a:gd name="connsiteX198" fmla="*/ 8232003 w 12192000"/>
              <a:gd name="connsiteY198" fmla="*/ 885943 h 6090210"/>
              <a:gd name="connsiteX199" fmla="*/ 8078885 w 12192000"/>
              <a:gd name="connsiteY199" fmla="*/ 839478 h 6090210"/>
              <a:gd name="connsiteX200" fmla="*/ 8011733 w 12192000"/>
              <a:gd name="connsiteY200" fmla="*/ 818059 h 6090210"/>
              <a:gd name="connsiteX201" fmla="*/ 8066609 w 12192000"/>
              <a:gd name="connsiteY201" fmla="*/ 796136 h 6090210"/>
              <a:gd name="connsiteX202" fmla="*/ 8243801 w 12192000"/>
              <a:gd name="connsiteY202" fmla="*/ 781768 h 6090210"/>
              <a:gd name="connsiteX203" fmla="*/ 8869344 w 12192000"/>
              <a:gd name="connsiteY203" fmla="*/ 699663 h 6090210"/>
              <a:gd name="connsiteX204" fmla="*/ 8900660 w 12192000"/>
              <a:gd name="connsiteY204" fmla="*/ 731439 h 6090210"/>
              <a:gd name="connsiteX205" fmla="*/ 8865694 w 12192000"/>
              <a:gd name="connsiteY205" fmla="*/ 774884 h 6090210"/>
              <a:gd name="connsiteX206" fmla="*/ 8834377 w 12192000"/>
              <a:gd name="connsiteY206" fmla="*/ 743110 h 6090210"/>
              <a:gd name="connsiteX207" fmla="*/ 8869344 w 12192000"/>
              <a:gd name="connsiteY207" fmla="*/ 699663 h 6090210"/>
              <a:gd name="connsiteX208" fmla="*/ 8711769 w 12192000"/>
              <a:gd name="connsiteY208" fmla="*/ 694391 h 6090210"/>
              <a:gd name="connsiteX209" fmla="*/ 8757054 w 12192000"/>
              <a:gd name="connsiteY209" fmla="*/ 704782 h 6090210"/>
              <a:gd name="connsiteX210" fmla="*/ 8747951 w 12192000"/>
              <a:gd name="connsiteY210" fmla="*/ 795619 h 6090210"/>
              <a:gd name="connsiteX211" fmla="*/ 8672115 w 12192000"/>
              <a:gd name="connsiteY211" fmla="*/ 753040 h 6090210"/>
              <a:gd name="connsiteX212" fmla="*/ 8683558 w 12192000"/>
              <a:gd name="connsiteY212" fmla="*/ 698377 h 6090210"/>
              <a:gd name="connsiteX213" fmla="*/ 8711769 w 12192000"/>
              <a:gd name="connsiteY213" fmla="*/ 694391 h 6090210"/>
              <a:gd name="connsiteX214" fmla="*/ 11929551 w 12192000"/>
              <a:gd name="connsiteY214" fmla="*/ 682857 h 6090210"/>
              <a:gd name="connsiteX215" fmla="*/ 11959304 w 12192000"/>
              <a:gd name="connsiteY215" fmla="*/ 714908 h 6090210"/>
              <a:gd name="connsiteX216" fmla="*/ 11909517 w 12192000"/>
              <a:gd name="connsiteY216" fmla="*/ 760964 h 6090210"/>
              <a:gd name="connsiteX217" fmla="*/ 11879765 w 12192000"/>
              <a:gd name="connsiteY217" fmla="*/ 728914 h 6090210"/>
              <a:gd name="connsiteX218" fmla="*/ 11929551 w 12192000"/>
              <a:gd name="connsiteY218" fmla="*/ 682857 h 6090210"/>
              <a:gd name="connsiteX219" fmla="*/ 8528184 w 12192000"/>
              <a:gd name="connsiteY219" fmla="*/ 669459 h 6090210"/>
              <a:gd name="connsiteX220" fmla="*/ 8550366 w 12192000"/>
              <a:gd name="connsiteY220" fmla="*/ 774476 h 6090210"/>
              <a:gd name="connsiteX221" fmla="*/ 8499393 w 12192000"/>
              <a:gd name="connsiteY221" fmla="*/ 876675 h 6090210"/>
              <a:gd name="connsiteX222" fmla="*/ 8465005 w 12192000"/>
              <a:gd name="connsiteY222" fmla="*/ 702334 h 6090210"/>
              <a:gd name="connsiteX223" fmla="*/ 8489129 w 12192000"/>
              <a:gd name="connsiteY223" fmla="*/ 676247 h 6090210"/>
              <a:gd name="connsiteX224" fmla="*/ 8528184 w 12192000"/>
              <a:gd name="connsiteY224" fmla="*/ 669459 h 6090210"/>
              <a:gd name="connsiteX225" fmla="*/ 6305999 w 12192000"/>
              <a:gd name="connsiteY225" fmla="*/ 666268 h 6090210"/>
              <a:gd name="connsiteX226" fmla="*/ 6365394 w 12192000"/>
              <a:gd name="connsiteY226" fmla="*/ 693099 h 6090210"/>
              <a:gd name="connsiteX227" fmla="*/ 6318737 w 12192000"/>
              <a:gd name="connsiteY227" fmla="*/ 738604 h 6090210"/>
              <a:gd name="connsiteX228" fmla="*/ 6259341 w 12192000"/>
              <a:gd name="connsiteY228" fmla="*/ 711774 h 6090210"/>
              <a:gd name="connsiteX229" fmla="*/ 6305999 w 12192000"/>
              <a:gd name="connsiteY229" fmla="*/ 666268 h 6090210"/>
              <a:gd name="connsiteX230" fmla="*/ 12177994 w 12192000"/>
              <a:gd name="connsiteY230" fmla="*/ 588587 h 6090210"/>
              <a:gd name="connsiteX231" fmla="*/ 12192000 w 12192000"/>
              <a:gd name="connsiteY231" fmla="*/ 590302 h 6090210"/>
              <a:gd name="connsiteX232" fmla="*/ 12192000 w 12192000"/>
              <a:gd name="connsiteY232" fmla="*/ 692409 h 6090210"/>
              <a:gd name="connsiteX233" fmla="*/ 12181158 w 12192000"/>
              <a:gd name="connsiteY233" fmla="*/ 694340 h 6090210"/>
              <a:gd name="connsiteX234" fmla="*/ 12155963 w 12192000"/>
              <a:gd name="connsiteY234" fmla="*/ 692456 h 6090210"/>
              <a:gd name="connsiteX235" fmla="*/ 12125073 w 12192000"/>
              <a:gd name="connsiteY235" fmla="*/ 721803 h 6090210"/>
              <a:gd name="connsiteX236" fmla="*/ 12052166 w 12192000"/>
              <a:gd name="connsiteY236" fmla="*/ 698949 h 6090210"/>
              <a:gd name="connsiteX237" fmla="*/ 12087069 w 12192000"/>
              <a:gd name="connsiteY237" fmla="*/ 625502 h 6090210"/>
              <a:gd name="connsiteX238" fmla="*/ 12177994 w 12192000"/>
              <a:gd name="connsiteY238" fmla="*/ 588587 h 6090210"/>
              <a:gd name="connsiteX239" fmla="*/ 9770788 w 12192000"/>
              <a:gd name="connsiteY239" fmla="*/ 581894 h 6090210"/>
              <a:gd name="connsiteX240" fmla="*/ 9787749 w 12192000"/>
              <a:gd name="connsiteY240" fmla="*/ 605039 h 6090210"/>
              <a:gd name="connsiteX241" fmla="*/ 9775721 w 12192000"/>
              <a:gd name="connsiteY241" fmla="*/ 651930 h 6090210"/>
              <a:gd name="connsiteX242" fmla="*/ 9757460 w 12192000"/>
              <a:gd name="connsiteY242" fmla="*/ 610372 h 6090210"/>
              <a:gd name="connsiteX243" fmla="*/ 9770788 w 12192000"/>
              <a:gd name="connsiteY243" fmla="*/ 581894 h 6090210"/>
              <a:gd name="connsiteX244" fmla="*/ 9478777 w 12192000"/>
              <a:gd name="connsiteY244" fmla="*/ 563964 h 6090210"/>
              <a:gd name="connsiteX245" fmla="*/ 9515710 w 12192000"/>
              <a:gd name="connsiteY245" fmla="*/ 573956 h 6090210"/>
              <a:gd name="connsiteX246" fmla="*/ 9585857 w 12192000"/>
              <a:gd name="connsiteY246" fmla="*/ 587028 h 6090210"/>
              <a:gd name="connsiteX247" fmla="*/ 9641480 w 12192000"/>
              <a:gd name="connsiteY247" fmla="*/ 598448 h 6090210"/>
              <a:gd name="connsiteX248" fmla="*/ 9522374 w 12192000"/>
              <a:gd name="connsiteY248" fmla="*/ 643715 h 6090210"/>
              <a:gd name="connsiteX249" fmla="*/ 9314546 w 12192000"/>
              <a:gd name="connsiteY249" fmla="*/ 675713 h 6090210"/>
              <a:gd name="connsiteX250" fmla="*/ 9224195 w 12192000"/>
              <a:gd name="connsiteY250" fmla="*/ 692890 h 6090210"/>
              <a:gd name="connsiteX251" fmla="*/ 9125143 w 12192000"/>
              <a:gd name="connsiteY251" fmla="*/ 732341 h 6090210"/>
              <a:gd name="connsiteX252" fmla="*/ 8947227 w 12192000"/>
              <a:gd name="connsiteY252" fmla="*/ 686293 h 6090210"/>
              <a:gd name="connsiteX253" fmla="*/ 9219710 w 12192000"/>
              <a:gd name="connsiteY253" fmla="*/ 592927 h 6090210"/>
              <a:gd name="connsiteX254" fmla="*/ 9478777 w 12192000"/>
              <a:gd name="connsiteY254" fmla="*/ 563964 h 6090210"/>
              <a:gd name="connsiteX255" fmla="*/ 9696574 w 12192000"/>
              <a:gd name="connsiteY255" fmla="*/ 516708 h 6090210"/>
              <a:gd name="connsiteX256" fmla="*/ 9729456 w 12192000"/>
              <a:gd name="connsiteY256" fmla="*/ 548208 h 6090210"/>
              <a:gd name="connsiteX257" fmla="*/ 9709311 w 12192000"/>
              <a:gd name="connsiteY257" fmla="*/ 589044 h 6090210"/>
              <a:gd name="connsiteX258" fmla="*/ 9676429 w 12192000"/>
              <a:gd name="connsiteY258" fmla="*/ 557546 h 6090210"/>
              <a:gd name="connsiteX259" fmla="*/ 9696574 w 12192000"/>
              <a:gd name="connsiteY259" fmla="*/ 516708 h 6090210"/>
              <a:gd name="connsiteX260" fmla="*/ 9970806 w 12192000"/>
              <a:gd name="connsiteY260" fmla="*/ 449163 h 6090210"/>
              <a:gd name="connsiteX261" fmla="*/ 10026841 w 12192000"/>
              <a:gd name="connsiteY261" fmla="*/ 473382 h 6090210"/>
              <a:gd name="connsiteX262" fmla="*/ 9998184 w 12192000"/>
              <a:gd name="connsiteY262" fmla="*/ 543487 h 6090210"/>
              <a:gd name="connsiteX263" fmla="*/ 9913369 w 12192000"/>
              <a:gd name="connsiteY263" fmla="*/ 565561 h 6090210"/>
              <a:gd name="connsiteX264" fmla="*/ 9880838 w 12192000"/>
              <a:gd name="connsiteY264" fmla="*/ 460875 h 6090210"/>
              <a:gd name="connsiteX265" fmla="*/ 9930292 w 12192000"/>
              <a:gd name="connsiteY265" fmla="*/ 450316 h 6090210"/>
              <a:gd name="connsiteX266" fmla="*/ 9970806 w 12192000"/>
              <a:gd name="connsiteY266" fmla="*/ 449163 h 6090210"/>
              <a:gd name="connsiteX267" fmla="*/ 11172644 w 12192000"/>
              <a:gd name="connsiteY267" fmla="*/ 407029 h 6090210"/>
              <a:gd name="connsiteX268" fmla="*/ 11162774 w 12192000"/>
              <a:gd name="connsiteY268" fmla="*/ 460437 h 6090210"/>
              <a:gd name="connsiteX269" fmla="*/ 10258384 w 12192000"/>
              <a:gd name="connsiteY269" fmla="*/ 757709 h 6090210"/>
              <a:gd name="connsiteX270" fmla="*/ 9781206 w 12192000"/>
              <a:gd name="connsiteY270" fmla="*/ 997326 h 6090210"/>
              <a:gd name="connsiteX271" fmla="*/ 9838467 w 12192000"/>
              <a:gd name="connsiteY271" fmla="*/ 973220 h 6090210"/>
              <a:gd name="connsiteX272" fmla="*/ 10301410 w 12192000"/>
              <a:gd name="connsiteY272" fmla="*/ 846816 h 6090210"/>
              <a:gd name="connsiteX273" fmla="*/ 11415370 w 12192000"/>
              <a:gd name="connsiteY273" fmla="*/ 730776 h 6090210"/>
              <a:gd name="connsiteX274" fmla="*/ 11462525 w 12192000"/>
              <a:gd name="connsiteY274" fmla="*/ 726783 h 6090210"/>
              <a:gd name="connsiteX275" fmla="*/ 11762412 w 12192000"/>
              <a:gd name="connsiteY275" fmla="*/ 677357 h 6090210"/>
              <a:gd name="connsiteX276" fmla="*/ 11593592 w 12192000"/>
              <a:gd name="connsiteY276" fmla="*/ 853991 h 6090210"/>
              <a:gd name="connsiteX277" fmla="*/ 11328801 w 12192000"/>
              <a:gd name="connsiteY277" fmla="*/ 993736 h 6090210"/>
              <a:gd name="connsiteX278" fmla="*/ 11313847 w 12192000"/>
              <a:gd name="connsiteY278" fmla="*/ 1052304 h 6090210"/>
              <a:gd name="connsiteX279" fmla="*/ 11268427 w 12192000"/>
              <a:gd name="connsiteY279" fmla="*/ 1115667 h 6090210"/>
              <a:gd name="connsiteX280" fmla="*/ 11549111 w 12192000"/>
              <a:gd name="connsiteY280" fmla="*/ 1196980 h 6090210"/>
              <a:gd name="connsiteX281" fmla="*/ 11710638 w 12192000"/>
              <a:gd name="connsiteY281" fmla="*/ 1165582 h 6090210"/>
              <a:gd name="connsiteX282" fmla="*/ 11956878 w 12192000"/>
              <a:gd name="connsiteY282" fmla="*/ 1157384 h 6090210"/>
              <a:gd name="connsiteX283" fmla="*/ 12139987 w 12192000"/>
              <a:gd name="connsiteY283" fmla="*/ 1153520 h 6090210"/>
              <a:gd name="connsiteX284" fmla="*/ 12192000 w 12192000"/>
              <a:gd name="connsiteY284" fmla="*/ 1156218 h 6090210"/>
              <a:gd name="connsiteX285" fmla="*/ 12192000 w 12192000"/>
              <a:gd name="connsiteY285" fmla="*/ 1663551 h 6090210"/>
              <a:gd name="connsiteX286" fmla="*/ 12171111 w 12192000"/>
              <a:gd name="connsiteY286" fmla="*/ 1673288 h 6090210"/>
              <a:gd name="connsiteX287" fmla="*/ 12063039 w 12192000"/>
              <a:gd name="connsiteY287" fmla="*/ 1700726 h 6090210"/>
              <a:gd name="connsiteX288" fmla="*/ 11686327 w 12192000"/>
              <a:gd name="connsiteY288" fmla="*/ 1862731 h 6090210"/>
              <a:gd name="connsiteX289" fmla="*/ 11775311 w 12192000"/>
              <a:gd name="connsiteY289" fmla="*/ 1902360 h 6090210"/>
              <a:gd name="connsiteX290" fmla="*/ 11935033 w 12192000"/>
              <a:gd name="connsiteY290" fmla="*/ 1896591 h 6090210"/>
              <a:gd name="connsiteX291" fmla="*/ 12150272 w 12192000"/>
              <a:gd name="connsiteY291" fmla="*/ 1905464 h 6090210"/>
              <a:gd name="connsiteX292" fmla="*/ 12192000 w 12192000"/>
              <a:gd name="connsiteY292" fmla="*/ 1908146 h 6090210"/>
              <a:gd name="connsiteX293" fmla="*/ 12192000 w 12192000"/>
              <a:gd name="connsiteY293" fmla="*/ 2074840 h 6090210"/>
              <a:gd name="connsiteX294" fmla="*/ 12068583 w 12192000"/>
              <a:gd name="connsiteY294" fmla="*/ 2089960 h 6090210"/>
              <a:gd name="connsiteX295" fmla="*/ 11728675 w 12192000"/>
              <a:gd name="connsiteY295" fmla="*/ 2121817 h 6090210"/>
              <a:gd name="connsiteX296" fmla="*/ 11442593 w 12192000"/>
              <a:gd name="connsiteY296" fmla="*/ 2194780 h 6090210"/>
              <a:gd name="connsiteX297" fmla="*/ 11669081 w 12192000"/>
              <a:gd name="connsiteY297" fmla="*/ 2259727 h 6090210"/>
              <a:gd name="connsiteX298" fmla="*/ 12143808 w 12192000"/>
              <a:gd name="connsiteY298" fmla="*/ 2228414 h 6090210"/>
              <a:gd name="connsiteX299" fmla="*/ 12191901 w 12192000"/>
              <a:gd name="connsiteY299" fmla="*/ 2231367 h 6090210"/>
              <a:gd name="connsiteX300" fmla="*/ 12192000 w 12192000"/>
              <a:gd name="connsiteY300" fmla="*/ 2231369 h 6090210"/>
              <a:gd name="connsiteX301" fmla="*/ 12192000 w 12192000"/>
              <a:gd name="connsiteY301" fmla="*/ 2373949 h 6090210"/>
              <a:gd name="connsiteX302" fmla="*/ 12170770 w 12192000"/>
              <a:gd name="connsiteY302" fmla="*/ 2370415 h 6090210"/>
              <a:gd name="connsiteX303" fmla="*/ 11884184 w 12192000"/>
              <a:gd name="connsiteY303" fmla="*/ 2384000 h 6090210"/>
              <a:gd name="connsiteX304" fmla="*/ 11374881 w 12192000"/>
              <a:gd name="connsiteY304" fmla="*/ 2441182 h 6090210"/>
              <a:gd name="connsiteX305" fmla="*/ 9533164 w 12192000"/>
              <a:gd name="connsiteY305" fmla="*/ 2813357 h 6090210"/>
              <a:gd name="connsiteX306" fmla="*/ 9503104 w 12192000"/>
              <a:gd name="connsiteY306" fmla="*/ 2862745 h 6090210"/>
              <a:gd name="connsiteX307" fmla="*/ 9481783 w 12192000"/>
              <a:gd name="connsiteY307" fmla="*/ 2809484 h 6090210"/>
              <a:gd name="connsiteX308" fmla="*/ 9261477 w 12192000"/>
              <a:gd name="connsiteY308" fmla="*/ 2798725 h 6090210"/>
              <a:gd name="connsiteX309" fmla="*/ 9030448 w 12192000"/>
              <a:gd name="connsiteY309" fmla="*/ 2894946 h 6090210"/>
              <a:gd name="connsiteX310" fmla="*/ 8774781 w 12192000"/>
              <a:gd name="connsiteY310" fmla="*/ 2984240 h 6090210"/>
              <a:gd name="connsiteX311" fmla="*/ 8510304 w 12192000"/>
              <a:gd name="connsiteY311" fmla="*/ 3052413 h 6090210"/>
              <a:gd name="connsiteX312" fmla="*/ 8535297 w 12192000"/>
              <a:gd name="connsiteY312" fmla="*/ 3074015 h 6090210"/>
              <a:gd name="connsiteX313" fmla="*/ 8670361 w 12192000"/>
              <a:gd name="connsiteY313" fmla="*/ 3188067 h 6090210"/>
              <a:gd name="connsiteX314" fmla="*/ 8758358 w 12192000"/>
              <a:gd name="connsiteY314" fmla="*/ 3260901 h 6090210"/>
              <a:gd name="connsiteX315" fmla="*/ 8824772 w 12192000"/>
              <a:gd name="connsiteY315" fmla="*/ 3211069 h 6090210"/>
              <a:gd name="connsiteX316" fmla="*/ 8928123 w 12192000"/>
              <a:gd name="connsiteY316" fmla="*/ 3174447 h 6090210"/>
              <a:gd name="connsiteX317" fmla="*/ 9109922 w 12192000"/>
              <a:gd name="connsiteY317" fmla="*/ 3103913 h 6090210"/>
              <a:gd name="connsiteX318" fmla="*/ 9132743 w 12192000"/>
              <a:gd name="connsiteY318" fmla="*/ 3058476 h 6090210"/>
              <a:gd name="connsiteX319" fmla="*/ 9130325 w 12192000"/>
              <a:gd name="connsiteY319" fmla="*/ 3002967 h 6090210"/>
              <a:gd name="connsiteX320" fmla="*/ 9203895 w 12192000"/>
              <a:gd name="connsiteY320" fmla="*/ 3085729 h 6090210"/>
              <a:gd name="connsiteX321" fmla="*/ 9298096 w 12192000"/>
              <a:gd name="connsiteY321" fmla="*/ 3153296 h 6090210"/>
              <a:gd name="connsiteX322" fmla="*/ 9423670 w 12192000"/>
              <a:gd name="connsiteY322" fmla="*/ 3187371 h 6090210"/>
              <a:gd name="connsiteX323" fmla="*/ 9489780 w 12192000"/>
              <a:gd name="connsiteY323" fmla="*/ 3120759 h 6090210"/>
              <a:gd name="connsiteX324" fmla="*/ 9491086 w 12192000"/>
              <a:gd name="connsiteY324" fmla="*/ 2997806 h 6090210"/>
              <a:gd name="connsiteX325" fmla="*/ 9632592 w 12192000"/>
              <a:gd name="connsiteY325" fmla="*/ 3002225 h 6090210"/>
              <a:gd name="connsiteX326" fmla="*/ 9783249 w 12192000"/>
              <a:gd name="connsiteY326" fmla="*/ 2970964 h 6090210"/>
              <a:gd name="connsiteX327" fmla="*/ 10142936 w 12192000"/>
              <a:gd name="connsiteY327" fmla="*/ 2930533 h 6090210"/>
              <a:gd name="connsiteX328" fmla="*/ 10106183 w 12192000"/>
              <a:gd name="connsiteY328" fmla="*/ 2980290 h 6090210"/>
              <a:gd name="connsiteX329" fmla="*/ 10077824 w 12192000"/>
              <a:gd name="connsiteY329" fmla="*/ 3043992 h 6090210"/>
              <a:gd name="connsiteX330" fmla="*/ 10162778 w 12192000"/>
              <a:gd name="connsiteY330" fmla="*/ 3065613 h 6090210"/>
              <a:gd name="connsiteX331" fmla="*/ 10227075 w 12192000"/>
              <a:gd name="connsiteY331" fmla="*/ 3063701 h 6090210"/>
              <a:gd name="connsiteX332" fmla="*/ 10378392 w 12192000"/>
              <a:gd name="connsiteY332" fmla="*/ 2955175 h 6090210"/>
              <a:gd name="connsiteX333" fmla="*/ 10415751 w 12192000"/>
              <a:gd name="connsiteY333" fmla="*/ 2973292 h 6090210"/>
              <a:gd name="connsiteX334" fmla="*/ 10528539 w 12192000"/>
              <a:gd name="connsiteY334" fmla="*/ 2990722 h 6090210"/>
              <a:gd name="connsiteX335" fmla="*/ 10582041 w 12192000"/>
              <a:gd name="connsiteY335" fmla="*/ 2867420 h 6090210"/>
              <a:gd name="connsiteX336" fmla="*/ 10700560 w 12192000"/>
              <a:gd name="connsiteY336" fmla="*/ 2771841 h 6090210"/>
              <a:gd name="connsiteX337" fmla="*/ 10866369 w 12192000"/>
              <a:gd name="connsiteY337" fmla="*/ 2833675 h 6090210"/>
              <a:gd name="connsiteX338" fmla="*/ 10878688 w 12192000"/>
              <a:gd name="connsiteY338" fmla="*/ 2863476 h 6090210"/>
              <a:gd name="connsiteX339" fmla="*/ 10878393 w 12192000"/>
              <a:gd name="connsiteY339" fmla="*/ 2881603 h 6090210"/>
              <a:gd name="connsiteX340" fmla="*/ 10841451 w 12192000"/>
              <a:gd name="connsiteY340" fmla="*/ 2943473 h 6090210"/>
              <a:gd name="connsiteX341" fmla="*/ 10828327 w 12192000"/>
              <a:gd name="connsiteY341" fmla="*/ 2907751 h 6090210"/>
              <a:gd name="connsiteX342" fmla="*/ 10772339 w 12192000"/>
              <a:gd name="connsiteY342" fmla="*/ 2900277 h 6090210"/>
              <a:gd name="connsiteX343" fmla="*/ 10734769 w 12192000"/>
              <a:gd name="connsiteY343" fmla="*/ 2997387 h 6090210"/>
              <a:gd name="connsiteX344" fmla="*/ 10670685 w 12192000"/>
              <a:gd name="connsiteY344" fmla="*/ 3060355 h 6090210"/>
              <a:gd name="connsiteX345" fmla="*/ 9826356 w 12192000"/>
              <a:gd name="connsiteY345" fmla="*/ 3271972 h 6090210"/>
              <a:gd name="connsiteX346" fmla="*/ 9762359 w 12192000"/>
              <a:gd name="connsiteY346" fmla="*/ 3279611 h 6090210"/>
              <a:gd name="connsiteX347" fmla="*/ 9731699 w 12192000"/>
              <a:gd name="connsiteY347" fmla="*/ 3191666 h 6090210"/>
              <a:gd name="connsiteX348" fmla="*/ 9705857 w 12192000"/>
              <a:gd name="connsiteY348" fmla="*/ 3125362 h 6090210"/>
              <a:gd name="connsiteX349" fmla="*/ 9674482 w 12192000"/>
              <a:gd name="connsiteY349" fmla="*/ 3185509 h 6090210"/>
              <a:gd name="connsiteX350" fmla="*/ 9566796 w 12192000"/>
              <a:gd name="connsiteY350" fmla="*/ 3296884 h 6090210"/>
              <a:gd name="connsiteX351" fmla="*/ 9401237 w 12192000"/>
              <a:gd name="connsiteY351" fmla="*/ 3327533 h 6090210"/>
              <a:gd name="connsiteX352" fmla="*/ 9221359 w 12192000"/>
              <a:gd name="connsiteY352" fmla="*/ 3364709 h 6090210"/>
              <a:gd name="connsiteX353" fmla="*/ 9062848 w 12192000"/>
              <a:gd name="connsiteY353" fmla="*/ 3379044 h 6090210"/>
              <a:gd name="connsiteX354" fmla="*/ 8905207 w 12192000"/>
              <a:gd name="connsiteY354" fmla="*/ 3381220 h 6090210"/>
              <a:gd name="connsiteX355" fmla="*/ 8848898 w 12192000"/>
              <a:gd name="connsiteY355" fmla="*/ 3388862 h 6090210"/>
              <a:gd name="connsiteX356" fmla="*/ 8799075 w 12192000"/>
              <a:gd name="connsiteY356" fmla="*/ 3420185 h 6090210"/>
              <a:gd name="connsiteX357" fmla="*/ 8757700 w 12192000"/>
              <a:gd name="connsiteY357" fmla="*/ 3449754 h 6090210"/>
              <a:gd name="connsiteX358" fmla="*/ 8663163 w 12192000"/>
              <a:gd name="connsiteY358" fmla="*/ 3466245 h 6090210"/>
              <a:gd name="connsiteX359" fmla="*/ 8576530 w 12192000"/>
              <a:gd name="connsiteY359" fmla="*/ 3470196 h 6090210"/>
              <a:gd name="connsiteX360" fmla="*/ 8214490 w 12192000"/>
              <a:gd name="connsiteY360" fmla="*/ 3548682 h 6090210"/>
              <a:gd name="connsiteX361" fmla="*/ 7733437 w 12192000"/>
              <a:gd name="connsiteY361" fmla="*/ 3649862 h 6090210"/>
              <a:gd name="connsiteX362" fmla="*/ 7656327 w 12192000"/>
              <a:gd name="connsiteY362" fmla="*/ 3795926 h 6090210"/>
              <a:gd name="connsiteX363" fmla="*/ 7653610 w 12192000"/>
              <a:gd name="connsiteY363" fmla="*/ 3896924 h 6090210"/>
              <a:gd name="connsiteX364" fmla="*/ 7608476 w 12192000"/>
              <a:gd name="connsiteY364" fmla="*/ 3871626 h 6090210"/>
              <a:gd name="connsiteX365" fmla="*/ 7413371 w 12192000"/>
              <a:gd name="connsiteY365" fmla="*/ 3866768 h 6090210"/>
              <a:gd name="connsiteX366" fmla="*/ 7338614 w 12192000"/>
              <a:gd name="connsiteY366" fmla="*/ 3797151 h 6090210"/>
              <a:gd name="connsiteX367" fmla="*/ 7320444 w 12192000"/>
              <a:gd name="connsiteY367" fmla="*/ 3762160 h 6090210"/>
              <a:gd name="connsiteX368" fmla="*/ 7255094 w 12192000"/>
              <a:gd name="connsiteY368" fmla="*/ 3817939 h 6090210"/>
              <a:gd name="connsiteX369" fmla="*/ 7229488 w 12192000"/>
              <a:gd name="connsiteY369" fmla="*/ 3892678 h 6090210"/>
              <a:gd name="connsiteX370" fmla="*/ 7080024 w 12192000"/>
              <a:gd name="connsiteY370" fmla="*/ 3971922 h 6090210"/>
              <a:gd name="connsiteX371" fmla="*/ 6972359 w 12192000"/>
              <a:gd name="connsiteY371" fmla="*/ 3952678 h 6090210"/>
              <a:gd name="connsiteX372" fmla="*/ 6837175 w 12192000"/>
              <a:gd name="connsiteY372" fmla="*/ 4032103 h 6090210"/>
              <a:gd name="connsiteX373" fmla="*/ 6732243 w 12192000"/>
              <a:gd name="connsiteY373" fmla="*/ 4018330 h 6090210"/>
              <a:gd name="connsiteX374" fmla="*/ 6660568 w 12192000"/>
              <a:gd name="connsiteY374" fmla="*/ 3995827 h 6090210"/>
              <a:gd name="connsiteX375" fmla="*/ 6559699 w 12192000"/>
              <a:gd name="connsiteY375" fmla="*/ 4087440 h 6090210"/>
              <a:gd name="connsiteX376" fmla="*/ 6434537 w 12192000"/>
              <a:gd name="connsiteY376" fmla="*/ 4087740 h 6090210"/>
              <a:gd name="connsiteX377" fmla="*/ 6370432 w 12192000"/>
              <a:gd name="connsiteY377" fmla="*/ 4071789 h 6090210"/>
              <a:gd name="connsiteX378" fmla="*/ 6201933 w 12192000"/>
              <a:gd name="connsiteY378" fmla="*/ 4144606 h 6090210"/>
              <a:gd name="connsiteX379" fmla="*/ 5926856 w 12192000"/>
              <a:gd name="connsiteY379" fmla="*/ 4235062 h 6090210"/>
              <a:gd name="connsiteX380" fmla="*/ 5560111 w 12192000"/>
              <a:gd name="connsiteY380" fmla="*/ 4380653 h 6090210"/>
              <a:gd name="connsiteX381" fmla="*/ 5321609 w 12192000"/>
              <a:gd name="connsiteY381" fmla="*/ 4557758 h 6090210"/>
              <a:gd name="connsiteX382" fmla="*/ 5232776 w 12192000"/>
              <a:gd name="connsiteY382" fmla="*/ 4584231 h 6090210"/>
              <a:gd name="connsiteX383" fmla="*/ 5155924 w 12192000"/>
              <a:gd name="connsiteY383" fmla="*/ 4523185 h 6090210"/>
              <a:gd name="connsiteX384" fmla="*/ 4964563 w 12192000"/>
              <a:gd name="connsiteY384" fmla="*/ 4691042 h 6090210"/>
              <a:gd name="connsiteX385" fmla="*/ 4933724 w 12192000"/>
              <a:gd name="connsiteY385" fmla="*/ 4748761 h 6090210"/>
              <a:gd name="connsiteX386" fmla="*/ 4887586 w 12192000"/>
              <a:gd name="connsiteY386" fmla="*/ 4719595 h 6090210"/>
              <a:gd name="connsiteX387" fmla="*/ 4802219 w 12192000"/>
              <a:gd name="connsiteY387" fmla="*/ 4747617 h 6090210"/>
              <a:gd name="connsiteX388" fmla="*/ 4593461 w 12192000"/>
              <a:gd name="connsiteY388" fmla="*/ 4859387 h 6090210"/>
              <a:gd name="connsiteX389" fmla="*/ 4286419 w 12192000"/>
              <a:gd name="connsiteY389" fmla="*/ 4976445 h 6090210"/>
              <a:gd name="connsiteX390" fmla="*/ 4119725 w 12192000"/>
              <a:gd name="connsiteY390" fmla="*/ 5038832 h 6090210"/>
              <a:gd name="connsiteX391" fmla="*/ 3639980 w 12192000"/>
              <a:gd name="connsiteY391" fmla="*/ 5241068 h 6090210"/>
              <a:gd name="connsiteX392" fmla="*/ 3423656 w 12192000"/>
              <a:gd name="connsiteY392" fmla="*/ 5332083 h 6090210"/>
              <a:gd name="connsiteX393" fmla="*/ 2443309 w 12192000"/>
              <a:gd name="connsiteY393" fmla="*/ 5910528 h 6090210"/>
              <a:gd name="connsiteX394" fmla="*/ 2307747 w 12192000"/>
              <a:gd name="connsiteY394" fmla="*/ 5994248 h 6090210"/>
              <a:gd name="connsiteX395" fmla="*/ 2179820 w 12192000"/>
              <a:gd name="connsiteY395" fmla="*/ 6056463 h 6090210"/>
              <a:gd name="connsiteX396" fmla="*/ 1982813 w 12192000"/>
              <a:gd name="connsiteY396" fmla="*/ 6073242 h 6090210"/>
              <a:gd name="connsiteX397" fmla="*/ 1743206 w 12192000"/>
              <a:gd name="connsiteY397" fmla="*/ 6061106 h 6090210"/>
              <a:gd name="connsiteX398" fmla="*/ 1604042 w 12192000"/>
              <a:gd name="connsiteY398" fmla="*/ 6066845 h 6090210"/>
              <a:gd name="connsiteX399" fmla="*/ 1073203 w 12192000"/>
              <a:gd name="connsiteY399" fmla="*/ 6071634 h 6090210"/>
              <a:gd name="connsiteX400" fmla="*/ 995800 w 12192000"/>
              <a:gd name="connsiteY400" fmla="*/ 6058961 h 6090210"/>
              <a:gd name="connsiteX401" fmla="*/ 886378 w 12192000"/>
              <a:gd name="connsiteY401" fmla="*/ 6003587 h 6090210"/>
              <a:gd name="connsiteX402" fmla="*/ 635255 w 12192000"/>
              <a:gd name="connsiteY402" fmla="*/ 5874275 h 6090210"/>
              <a:gd name="connsiteX403" fmla="*/ 672221 w 12192000"/>
              <a:gd name="connsiteY403" fmla="*/ 5812538 h 6090210"/>
              <a:gd name="connsiteX404" fmla="*/ 604739 w 12192000"/>
              <a:gd name="connsiteY404" fmla="*/ 5740518 h 6090210"/>
              <a:gd name="connsiteX405" fmla="*/ 483683 w 12192000"/>
              <a:gd name="connsiteY405" fmla="*/ 5650145 h 6090210"/>
              <a:gd name="connsiteX406" fmla="*/ 378383 w 12192000"/>
              <a:gd name="connsiteY406" fmla="*/ 5568291 h 6090210"/>
              <a:gd name="connsiteX407" fmla="*/ 242642 w 12192000"/>
              <a:gd name="connsiteY407" fmla="*/ 5487390 h 6090210"/>
              <a:gd name="connsiteX408" fmla="*/ 127333 w 12192000"/>
              <a:gd name="connsiteY408" fmla="*/ 5428660 h 6090210"/>
              <a:gd name="connsiteX409" fmla="*/ 53050 w 12192000"/>
              <a:gd name="connsiteY409" fmla="*/ 5413021 h 6090210"/>
              <a:gd name="connsiteX410" fmla="*/ 0 w 12192000"/>
              <a:gd name="connsiteY410" fmla="*/ 5397564 h 6090210"/>
              <a:gd name="connsiteX411" fmla="*/ 0 w 12192000"/>
              <a:gd name="connsiteY411" fmla="*/ 2965650 h 6090210"/>
              <a:gd name="connsiteX412" fmla="*/ 39562 w 12192000"/>
              <a:gd name="connsiteY412" fmla="*/ 2957046 h 6090210"/>
              <a:gd name="connsiteX413" fmla="*/ 20963 w 12192000"/>
              <a:gd name="connsiteY413" fmla="*/ 2851421 h 6090210"/>
              <a:gd name="connsiteX414" fmla="*/ 98811 w 12192000"/>
              <a:gd name="connsiteY414" fmla="*/ 2782349 h 6090210"/>
              <a:gd name="connsiteX415" fmla="*/ 147629 w 12192000"/>
              <a:gd name="connsiteY415" fmla="*/ 2776837 h 6090210"/>
              <a:gd name="connsiteX416" fmla="*/ 345128 w 12192000"/>
              <a:gd name="connsiteY416" fmla="*/ 2674271 h 6090210"/>
              <a:gd name="connsiteX417" fmla="*/ 602427 w 12192000"/>
              <a:gd name="connsiteY417" fmla="*/ 2601350 h 6090210"/>
              <a:gd name="connsiteX418" fmla="*/ 717270 w 12192000"/>
              <a:gd name="connsiteY418" fmla="*/ 2611658 h 6090210"/>
              <a:gd name="connsiteX419" fmla="*/ 900298 w 12192000"/>
              <a:gd name="connsiteY419" fmla="*/ 2546164 h 6090210"/>
              <a:gd name="connsiteX420" fmla="*/ 1069113 w 12192000"/>
              <a:gd name="connsiteY420" fmla="*/ 2439140 h 6090210"/>
              <a:gd name="connsiteX421" fmla="*/ 1130054 w 12192000"/>
              <a:gd name="connsiteY421" fmla="*/ 2397136 h 6090210"/>
              <a:gd name="connsiteX422" fmla="*/ 1319488 w 12192000"/>
              <a:gd name="connsiteY422" fmla="*/ 2308651 h 6090210"/>
              <a:gd name="connsiteX423" fmla="*/ 1681740 w 12192000"/>
              <a:gd name="connsiteY423" fmla="*/ 2149712 h 6090210"/>
              <a:gd name="connsiteX424" fmla="*/ 2324168 w 12192000"/>
              <a:gd name="connsiteY424" fmla="*/ 1888189 h 6090210"/>
              <a:gd name="connsiteX425" fmla="*/ 2522101 w 12192000"/>
              <a:gd name="connsiteY425" fmla="*/ 1834903 h 6090210"/>
              <a:gd name="connsiteX426" fmla="*/ 2961293 w 12192000"/>
              <a:gd name="connsiteY426" fmla="*/ 1629266 h 6090210"/>
              <a:gd name="connsiteX427" fmla="*/ 3276586 w 12192000"/>
              <a:gd name="connsiteY427" fmla="*/ 1523333 h 6090210"/>
              <a:gd name="connsiteX428" fmla="*/ 3375877 w 12192000"/>
              <a:gd name="connsiteY428" fmla="*/ 1495460 h 6090210"/>
              <a:gd name="connsiteX429" fmla="*/ 3412374 w 12192000"/>
              <a:gd name="connsiteY429" fmla="*/ 1581128 h 6090210"/>
              <a:gd name="connsiteX430" fmla="*/ 3234430 w 12192000"/>
              <a:gd name="connsiteY430" fmla="*/ 1696049 h 6090210"/>
              <a:gd name="connsiteX431" fmla="*/ 3307563 w 12192000"/>
              <a:gd name="connsiteY431" fmla="*/ 1684471 h 6090210"/>
              <a:gd name="connsiteX432" fmla="*/ 4344633 w 12192000"/>
              <a:gd name="connsiteY432" fmla="*/ 1403313 h 6090210"/>
              <a:gd name="connsiteX433" fmla="*/ 5369465 w 12192000"/>
              <a:gd name="connsiteY433" fmla="*/ 1246703 h 6090210"/>
              <a:gd name="connsiteX434" fmla="*/ 5598523 w 12192000"/>
              <a:gd name="connsiteY434" fmla="*/ 1162384 h 6090210"/>
              <a:gd name="connsiteX435" fmla="*/ 5893694 w 12192000"/>
              <a:gd name="connsiteY435" fmla="*/ 1119058 h 6090210"/>
              <a:gd name="connsiteX436" fmla="*/ 5951845 w 12192000"/>
              <a:gd name="connsiteY436" fmla="*/ 1138818 h 6090210"/>
              <a:gd name="connsiteX437" fmla="*/ 5998502 w 12192000"/>
              <a:gd name="connsiteY437" fmla="*/ 1093314 h 6090210"/>
              <a:gd name="connsiteX438" fmla="*/ 6042951 w 12192000"/>
              <a:gd name="connsiteY438" fmla="*/ 1048197 h 6090210"/>
              <a:gd name="connsiteX439" fmla="*/ 6097439 w 12192000"/>
              <a:gd name="connsiteY439" fmla="*/ 1066569 h 6090210"/>
              <a:gd name="connsiteX440" fmla="*/ 6144241 w 12192000"/>
              <a:gd name="connsiteY440" fmla="*/ 1059215 h 6090210"/>
              <a:gd name="connsiteX441" fmla="*/ 6231892 w 12192000"/>
              <a:gd name="connsiteY441" fmla="*/ 1060029 h 6090210"/>
              <a:gd name="connsiteX442" fmla="*/ 6271262 w 12192000"/>
              <a:gd name="connsiteY442" fmla="*/ 1039305 h 6090210"/>
              <a:gd name="connsiteX443" fmla="*/ 6344926 w 12192000"/>
              <a:gd name="connsiteY443" fmla="*/ 964647 h 6090210"/>
              <a:gd name="connsiteX444" fmla="*/ 6499816 w 12192000"/>
              <a:gd name="connsiteY444" fmla="*/ 967760 h 6090210"/>
              <a:gd name="connsiteX445" fmla="*/ 6619973 w 12192000"/>
              <a:gd name="connsiteY445" fmla="*/ 1002295 h 6090210"/>
              <a:gd name="connsiteX446" fmla="*/ 6639895 w 12192000"/>
              <a:gd name="connsiteY446" fmla="*/ 1076145 h 6090210"/>
              <a:gd name="connsiteX447" fmla="*/ 6547583 w 12192000"/>
              <a:gd name="connsiteY447" fmla="*/ 1125698 h 6090210"/>
              <a:gd name="connsiteX448" fmla="*/ 6474738 w 12192000"/>
              <a:gd name="connsiteY448" fmla="*/ 1158473 h 6090210"/>
              <a:gd name="connsiteX449" fmla="*/ 6398967 w 12192000"/>
              <a:gd name="connsiteY449" fmla="*/ 1174493 h 6090210"/>
              <a:gd name="connsiteX450" fmla="*/ 6252229 w 12192000"/>
              <a:gd name="connsiteY450" fmla="*/ 1292331 h 6090210"/>
              <a:gd name="connsiteX451" fmla="*/ 6321472 w 12192000"/>
              <a:gd name="connsiteY451" fmla="*/ 1297470 h 6090210"/>
              <a:gd name="connsiteX452" fmla="*/ 6396209 w 12192000"/>
              <a:gd name="connsiteY452" fmla="*/ 1247021 h 6090210"/>
              <a:gd name="connsiteX453" fmla="*/ 6473664 w 12192000"/>
              <a:gd name="connsiteY453" fmla="*/ 1307961 h 6090210"/>
              <a:gd name="connsiteX454" fmla="*/ 6527737 w 12192000"/>
              <a:gd name="connsiteY454" fmla="*/ 1373020 h 6090210"/>
              <a:gd name="connsiteX455" fmla="*/ 6559053 w 12192000"/>
              <a:gd name="connsiteY455" fmla="*/ 1404795 h 6090210"/>
              <a:gd name="connsiteX456" fmla="*/ 6658218 w 12192000"/>
              <a:gd name="connsiteY456" fmla="*/ 1424624 h 6090210"/>
              <a:gd name="connsiteX457" fmla="*/ 6746782 w 12192000"/>
              <a:gd name="connsiteY457" fmla="*/ 1375239 h 6090210"/>
              <a:gd name="connsiteX458" fmla="*/ 6676795 w 12192000"/>
              <a:gd name="connsiteY458" fmla="*/ 1373148 h 6090210"/>
              <a:gd name="connsiteX459" fmla="*/ 6600020 w 12192000"/>
              <a:gd name="connsiteY459" fmla="*/ 1344269 h 6090210"/>
              <a:gd name="connsiteX460" fmla="*/ 6638937 w 12192000"/>
              <a:gd name="connsiteY460" fmla="*/ 1271985 h 6090210"/>
              <a:gd name="connsiteX461" fmla="*/ 6713313 w 12192000"/>
              <a:gd name="connsiteY461" fmla="*/ 1263716 h 6090210"/>
              <a:gd name="connsiteX462" fmla="*/ 6804237 w 12192000"/>
              <a:gd name="connsiteY462" fmla="*/ 1263743 h 6090210"/>
              <a:gd name="connsiteX463" fmla="*/ 6802475 w 12192000"/>
              <a:gd name="connsiteY463" fmla="*/ 1399222 h 6090210"/>
              <a:gd name="connsiteX464" fmla="*/ 6770695 w 12192000"/>
              <a:gd name="connsiteY464" fmla="*/ 1442432 h 6090210"/>
              <a:gd name="connsiteX465" fmla="*/ 6896013 w 12192000"/>
              <a:gd name="connsiteY465" fmla="*/ 1416737 h 6090210"/>
              <a:gd name="connsiteX466" fmla="*/ 7357453 w 12192000"/>
              <a:gd name="connsiteY466" fmla="*/ 1281789 h 6090210"/>
              <a:gd name="connsiteX467" fmla="*/ 8003793 w 12192000"/>
              <a:gd name="connsiteY467" fmla="*/ 1120954 h 6090210"/>
              <a:gd name="connsiteX468" fmla="*/ 8065827 w 12192000"/>
              <a:gd name="connsiteY468" fmla="*/ 1132130 h 6090210"/>
              <a:gd name="connsiteX469" fmla="*/ 8300663 w 12192000"/>
              <a:gd name="connsiteY469" fmla="*/ 1096719 h 6090210"/>
              <a:gd name="connsiteX470" fmla="*/ 9388738 w 12192000"/>
              <a:gd name="connsiteY470" fmla="*/ 825385 h 6090210"/>
              <a:gd name="connsiteX471" fmla="*/ 9481651 w 12192000"/>
              <a:gd name="connsiteY471" fmla="*/ 848523 h 6090210"/>
              <a:gd name="connsiteX472" fmla="*/ 9660398 w 12192000"/>
              <a:gd name="connsiteY472" fmla="*/ 815813 h 6090210"/>
              <a:gd name="connsiteX473" fmla="*/ 9947231 w 12192000"/>
              <a:gd name="connsiteY473" fmla="*/ 704368 h 6090210"/>
              <a:gd name="connsiteX474" fmla="*/ 10172151 w 12192000"/>
              <a:gd name="connsiteY474" fmla="*/ 595763 h 6090210"/>
              <a:gd name="connsiteX475" fmla="*/ 10200762 w 12192000"/>
              <a:gd name="connsiteY475" fmla="*/ 539797 h 6090210"/>
              <a:gd name="connsiteX476" fmla="*/ 10319050 w 12192000"/>
              <a:gd name="connsiteY476" fmla="*/ 544134 h 6090210"/>
              <a:gd name="connsiteX477" fmla="*/ 10307253 w 12192000"/>
              <a:gd name="connsiteY477" fmla="*/ 580879 h 6090210"/>
              <a:gd name="connsiteX478" fmla="*/ 10346024 w 12192000"/>
              <a:gd name="connsiteY478" fmla="*/ 604821 h 6090210"/>
              <a:gd name="connsiteX479" fmla="*/ 10457775 w 12192000"/>
              <a:gd name="connsiteY479" fmla="*/ 568222 h 6090210"/>
              <a:gd name="connsiteX480" fmla="*/ 10790564 w 12192000"/>
              <a:gd name="connsiteY480" fmla="*/ 469692 h 6090210"/>
              <a:gd name="connsiteX481" fmla="*/ 11172644 w 12192000"/>
              <a:gd name="connsiteY481" fmla="*/ 407029 h 6090210"/>
              <a:gd name="connsiteX482" fmla="*/ 11350251 w 12192000"/>
              <a:gd name="connsiteY482" fmla="*/ 375561 h 6090210"/>
              <a:gd name="connsiteX483" fmla="*/ 11393758 w 12192000"/>
              <a:gd name="connsiteY483" fmla="*/ 441596 h 6090210"/>
              <a:gd name="connsiteX484" fmla="*/ 11388911 w 12192000"/>
              <a:gd name="connsiteY484" fmla="*/ 517028 h 6090210"/>
              <a:gd name="connsiteX485" fmla="*/ 11308427 w 12192000"/>
              <a:gd name="connsiteY485" fmla="*/ 406577 h 6090210"/>
              <a:gd name="connsiteX486" fmla="*/ 11331312 w 12192000"/>
              <a:gd name="connsiteY486" fmla="*/ 379261 h 6090210"/>
              <a:gd name="connsiteX487" fmla="*/ 11350251 w 12192000"/>
              <a:gd name="connsiteY487" fmla="*/ 375561 h 6090210"/>
              <a:gd name="connsiteX488" fmla="*/ 8833234 w 12192000"/>
              <a:gd name="connsiteY488" fmla="*/ 370413 h 6090210"/>
              <a:gd name="connsiteX489" fmla="*/ 8868982 w 12192000"/>
              <a:gd name="connsiteY489" fmla="*/ 404659 h 6090210"/>
              <a:gd name="connsiteX490" fmla="*/ 8822346 w 12192000"/>
              <a:gd name="connsiteY490" fmla="*/ 412871 h 6090210"/>
              <a:gd name="connsiteX491" fmla="*/ 8833234 w 12192000"/>
              <a:gd name="connsiteY491" fmla="*/ 370413 h 6090210"/>
              <a:gd name="connsiteX492" fmla="*/ 10419721 w 12192000"/>
              <a:gd name="connsiteY492" fmla="*/ 359833 h 6090210"/>
              <a:gd name="connsiteX493" fmla="*/ 10464844 w 12192000"/>
              <a:gd name="connsiteY493" fmla="*/ 377825 h 6090210"/>
              <a:gd name="connsiteX494" fmla="*/ 10317558 w 12192000"/>
              <a:gd name="connsiteY494" fmla="*/ 433995 h 6090210"/>
              <a:gd name="connsiteX495" fmla="*/ 10170118 w 12192000"/>
              <a:gd name="connsiteY495" fmla="*/ 466039 h 6090210"/>
              <a:gd name="connsiteX496" fmla="*/ 10186405 w 12192000"/>
              <a:gd name="connsiteY496" fmla="*/ 432937 h 6090210"/>
              <a:gd name="connsiteX497" fmla="*/ 10327420 w 12192000"/>
              <a:gd name="connsiteY497" fmla="*/ 369128 h 6090210"/>
              <a:gd name="connsiteX498" fmla="*/ 10419721 w 12192000"/>
              <a:gd name="connsiteY498" fmla="*/ 359833 h 6090210"/>
              <a:gd name="connsiteX499" fmla="*/ 11560764 w 12192000"/>
              <a:gd name="connsiteY499" fmla="*/ 353267 h 6090210"/>
              <a:gd name="connsiteX500" fmla="*/ 11567449 w 12192000"/>
              <a:gd name="connsiteY500" fmla="*/ 391231 h 6090210"/>
              <a:gd name="connsiteX501" fmla="*/ 11531001 w 12192000"/>
              <a:gd name="connsiteY501" fmla="*/ 378286 h 6090210"/>
              <a:gd name="connsiteX502" fmla="*/ 11536985 w 12192000"/>
              <a:gd name="connsiteY502" fmla="*/ 355276 h 6090210"/>
              <a:gd name="connsiteX503" fmla="*/ 11560764 w 12192000"/>
              <a:gd name="connsiteY503" fmla="*/ 353267 h 6090210"/>
              <a:gd name="connsiteX504" fmla="*/ 9170465 w 12192000"/>
              <a:gd name="connsiteY504" fmla="*/ 277416 h 6090210"/>
              <a:gd name="connsiteX505" fmla="*/ 9187429 w 12192000"/>
              <a:gd name="connsiteY505" fmla="*/ 300560 h 6090210"/>
              <a:gd name="connsiteX506" fmla="*/ 9175400 w 12192000"/>
              <a:gd name="connsiteY506" fmla="*/ 347452 h 6090210"/>
              <a:gd name="connsiteX507" fmla="*/ 9157139 w 12192000"/>
              <a:gd name="connsiteY507" fmla="*/ 305894 h 6090210"/>
              <a:gd name="connsiteX508" fmla="*/ 9170465 w 12192000"/>
              <a:gd name="connsiteY508" fmla="*/ 277416 h 6090210"/>
              <a:gd name="connsiteX509" fmla="*/ 9089884 w 12192000"/>
              <a:gd name="connsiteY509" fmla="*/ 176061 h 6090210"/>
              <a:gd name="connsiteX510" fmla="*/ 9122766 w 12192000"/>
              <a:gd name="connsiteY510" fmla="*/ 207561 h 6090210"/>
              <a:gd name="connsiteX511" fmla="*/ 9102622 w 12192000"/>
              <a:gd name="connsiteY511" fmla="*/ 248397 h 6090210"/>
              <a:gd name="connsiteX512" fmla="*/ 9069740 w 12192000"/>
              <a:gd name="connsiteY512" fmla="*/ 216898 h 6090210"/>
              <a:gd name="connsiteX513" fmla="*/ 9089884 w 12192000"/>
              <a:gd name="connsiteY513" fmla="*/ 176061 h 6090210"/>
              <a:gd name="connsiteX514" fmla="*/ 11402088 w 12192000"/>
              <a:gd name="connsiteY514" fmla="*/ 163401 h 6090210"/>
              <a:gd name="connsiteX515" fmla="*/ 11460751 w 12192000"/>
              <a:gd name="connsiteY515" fmla="*/ 280639 h 6090210"/>
              <a:gd name="connsiteX516" fmla="*/ 11328280 w 12192000"/>
              <a:gd name="connsiteY516" fmla="*/ 198225 h 6090210"/>
              <a:gd name="connsiteX517" fmla="*/ 11355586 w 12192000"/>
              <a:gd name="connsiteY517" fmla="*/ 171524 h 6090210"/>
              <a:gd name="connsiteX518" fmla="*/ 11402088 w 12192000"/>
              <a:gd name="connsiteY518" fmla="*/ 163401 h 6090210"/>
              <a:gd name="connsiteX519" fmla="*/ 11109182 w 12192000"/>
              <a:gd name="connsiteY519" fmla="*/ 156097 h 6090210"/>
              <a:gd name="connsiteX520" fmla="*/ 11142063 w 12192000"/>
              <a:gd name="connsiteY520" fmla="*/ 187597 h 6090210"/>
              <a:gd name="connsiteX521" fmla="*/ 11121919 w 12192000"/>
              <a:gd name="connsiteY521" fmla="*/ 228433 h 6090210"/>
              <a:gd name="connsiteX522" fmla="*/ 11089037 w 12192000"/>
              <a:gd name="connsiteY522" fmla="*/ 196935 h 6090210"/>
              <a:gd name="connsiteX523" fmla="*/ 11109182 w 12192000"/>
              <a:gd name="connsiteY523" fmla="*/ 156097 h 6090210"/>
              <a:gd name="connsiteX524" fmla="*/ 9572465 w 12192000"/>
              <a:gd name="connsiteY524" fmla="*/ 140200 h 6090210"/>
              <a:gd name="connsiteX525" fmla="*/ 9606375 w 12192000"/>
              <a:gd name="connsiteY525" fmla="*/ 159694 h 6090210"/>
              <a:gd name="connsiteX526" fmla="*/ 9461865 w 12192000"/>
              <a:gd name="connsiteY526" fmla="*/ 218701 h 6090210"/>
              <a:gd name="connsiteX527" fmla="*/ 9412562 w 12192000"/>
              <a:gd name="connsiteY527" fmla="*/ 184498 h 6090210"/>
              <a:gd name="connsiteX528" fmla="*/ 9505267 w 12192000"/>
              <a:gd name="connsiteY528" fmla="*/ 140856 h 6090210"/>
              <a:gd name="connsiteX529" fmla="*/ 9572465 w 12192000"/>
              <a:gd name="connsiteY529" fmla="*/ 140200 h 6090210"/>
              <a:gd name="connsiteX530" fmla="*/ 11834329 w 12192000"/>
              <a:gd name="connsiteY530" fmla="*/ 118684 h 6090210"/>
              <a:gd name="connsiteX531" fmla="*/ 11859685 w 12192000"/>
              <a:gd name="connsiteY531" fmla="*/ 119532 h 6090210"/>
              <a:gd name="connsiteX532" fmla="*/ 11943007 w 12192000"/>
              <a:gd name="connsiteY532" fmla="*/ 157929 h 6090210"/>
              <a:gd name="connsiteX533" fmla="*/ 11882135 w 12192000"/>
              <a:gd name="connsiteY533" fmla="*/ 152366 h 6090210"/>
              <a:gd name="connsiteX534" fmla="*/ 11829175 w 12192000"/>
              <a:gd name="connsiteY534" fmla="*/ 123226 h 6090210"/>
              <a:gd name="connsiteX535" fmla="*/ 11834329 w 12192000"/>
              <a:gd name="connsiteY535" fmla="*/ 118684 h 6090210"/>
              <a:gd name="connsiteX536" fmla="*/ 9769678 w 12192000"/>
              <a:gd name="connsiteY536" fmla="*/ 105794 h 6090210"/>
              <a:gd name="connsiteX537" fmla="*/ 9799707 w 12192000"/>
              <a:gd name="connsiteY537" fmla="*/ 122399 h 6090210"/>
              <a:gd name="connsiteX538" fmla="*/ 9788818 w 12192000"/>
              <a:gd name="connsiteY538" fmla="*/ 164856 h 6090210"/>
              <a:gd name="connsiteX539" fmla="*/ 9753070 w 12192000"/>
              <a:gd name="connsiteY539" fmla="*/ 130612 h 6090210"/>
              <a:gd name="connsiteX540" fmla="*/ 9769678 w 12192000"/>
              <a:gd name="connsiteY540" fmla="*/ 105794 h 6090210"/>
              <a:gd name="connsiteX541" fmla="*/ 11745499 w 12192000"/>
              <a:gd name="connsiteY541" fmla="*/ 44050 h 6090210"/>
              <a:gd name="connsiteX542" fmla="*/ 11778381 w 12192000"/>
              <a:gd name="connsiteY542" fmla="*/ 75550 h 6090210"/>
              <a:gd name="connsiteX543" fmla="*/ 11758236 w 12192000"/>
              <a:gd name="connsiteY543" fmla="*/ 116386 h 6090210"/>
              <a:gd name="connsiteX544" fmla="*/ 11725355 w 12192000"/>
              <a:gd name="connsiteY544" fmla="*/ 84887 h 6090210"/>
              <a:gd name="connsiteX545" fmla="*/ 11745499 w 12192000"/>
              <a:gd name="connsiteY545" fmla="*/ 44050 h 6090210"/>
              <a:gd name="connsiteX546" fmla="*/ 11087833 w 12192000"/>
              <a:gd name="connsiteY546" fmla="*/ 624 h 6090210"/>
              <a:gd name="connsiteX547" fmla="*/ 11181752 w 12192000"/>
              <a:gd name="connsiteY547" fmla="*/ 35624 h 6090210"/>
              <a:gd name="connsiteX548" fmla="*/ 11045095 w 12192000"/>
              <a:gd name="connsiteY548" fmla="*/ 72970 h 6090210"/>
              <a:gd name="connsiteX549" fmla="*/ 10970881 w 12192000"/>
              <a:gd name="connsiteY549" fmla="*/ 36354 h 6090210"/>
              <a:gd name="connsiteX550" fmla="*/ 11033203 w 12192000"/>
              <a:gd name="connsiteY550" fmla="*/ 9224 h 6090210"/>
              <a:gd name="connsiteX551" fmla="*/ 11087833 w 12192000"/>
              <a:gd name="connsiteY551" fmla="*/ 624 h 6090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Lst>
            <a:rect l="l" t="t" r="r" b="b"/>
            <a:pathLst>
              <a:path w="12192000" h="6090210">
                <a:moveTo>
                  <a:pt x="5561542" y="4480172"/>
                </a:moveTo>
                <a:cubicBezTo>
                  <a:pt x="5621130" y="4490300"/>
                  <a:pt x="5621067" y="4491383"/>
                  <a:pt x="5559861" y="4509592"/>
                </a:cubicBezTo>
                <a:cubicBezTo>
                  <a:pt x="5524909" y="4519987"/>
                  <a:pt x="5493298" y="4529966"/>
                  <a:pt x="5489610" y="4531763"/>
                </a:cubicBezTo>
                <a:cubicBezTo>
                  <a:pt x="5485924" y="4533562"/>
                  <a:pt x="5486679" y="4520324"/>
                  <a:pt x="5491290" y="4502346"/>
                </a:cubicBezTo>
                <a:cubicBezTo>
                  <a:pt x="5493596" y="4493355"/>
                  <a:pt x="5502652" y="4486367"/>
                  <a:pt x="5515386" y="4482348"/>
                </a:cubicBezTo>
                <a:cubicBezTo>
                  <a:pt x="5528118" y="4478329"/>
                  <a:pt x="5544528" y="4477279"/>
                  <a:pt x="5561542" y="4480172"/>
                </a:cubicBezTo>
                <a:close/>
                <a:moveTo>
                  <a:pt x="5886582" y="4342916"/>
                </a:moveTo>
                <a:cubicBezTo>
                  <a:pt x="5988545" y="4340409"/>
                  <a:pt x="5987805" y="4341449"/>
                  <a:pt x="5804971" y="4457318"/>
                </a:cubicBezTo>
                <a:cubicBezTo>
                  <a:pt x="5745297" y="4495134"/>
                  <a:pt x="5720997" y="4451567"/>
                  <a:pt x="5765025" y="4385702"/>
                </a:cubicBezTo>
                <a:cubicBezTo>
                  <a:pt x="5779899" y="4363448"/>
                  <a:pt x="5834599" y="4344194"/>
                  <a:pt x="5886582" y="4342916"/>
                </a:cubicBezTo>
                <a:close/>
                <a:moveTo>
                  <a:pt x="8036160" y="3645259"/>
                </a:moveTo>
                <a:cubicBezTo>
                  <a:pt x="8050677" y="3643004"/>
                  <a:pt x="8063033" y="3658786"/>
                  <a:pt x="8069101" y="3693247"/>
                </a:cubicBezTo>
                <a:cubicBezTo>
                  <a:pt x="8074355" y="3723084"/>
                  <a:pt x="8086415" y="3739185"/>
                  <a:pt x="8095902" y="3729024"/>
                </a:cubicBezTo>
                <a:cubicBezTo>
                  <a:pt x="8105388" y="3718861"/>
                  <a:pt x="8090164" y="3736849"/>
                  <a:pt x="8062069" y="3768997"/>
                </a:cubicBezTo>
                <a:cubicBezTo>
                  <a:pt x="8002991" y="3836599"/>
                  <a:pt x="7955462" y="3794577"/>
                  <a:pt x="7990247" y="3705499"/>
                </a:cubicBezTo>
                <a:cubicBezTo>
                  <a:pt x="8004963" y="3667809"/>
                  <a:pt x="8021642" y="3647515"/>
                  <a:pt x="8036160" y="3645259"/>
                </a:cubicBezTo>
                <a:close/>
                <a:moveTo>
                  <a:pt x="8313731" y="3572048"/>
                </a:moveTo>
                <a:cubicBezTo>
                  <a:pt x="8335174" y="3569764"/>
                  <a:pt x="8350084" y="3579720"/>
                  <a:pt x="8348504" y="3602977"/>
                </a:cubicBezTo>
                <a:cubicBezTo>
                  <a:pt x="8345573" y="3646082"/>
                  <a:pt x="8210945" y="3722601"/>
                  <a:pt x="8204313" y="3684933"/>
                </a:cubicBezTo>
                <a:cubicBezTo>
                  <a:pt x="8201593" y="3669490"/>
                  <a:pt x="8217543" y="3637820"/>
                  <a:pt x="8239758" y="3614561"/>
                </a:cubicBezTo>
                <a:cubicBezTo>
                  <a:pt x="8264310" y="3588857"/>
                  <a:pt x="8292287" y="3574332"/>
                  <a:pt x="8313731" y="3572048"/>
                </a:cubicBezTo>
                <a:close/>
                <a:moveTo>
                  <a:pt x="8631147" y="3538343"/>
                </a:moveTo>
                <a:cubicBezTo>
                  <a:pt x="8670353" y="3531439"/>
                  <a:pt x="8694697" y="3543152"/>
                  <a:pt x="8688813" y="3566087"/>
                </a:cubicBezTo>
                <a:cubicBezTo>
                  <a:pt x="8683214" y="3587916"/>
                  <a:pt x="8665877" y="3598368"/>
                  <a:pt x="8650288" y="3589317"/>
                </a:cubicBezTo>
                <a:cubicBezTo>
                  <a:pt x="8634696" y="3580261"/>
                  <a:pt x="8625146" y="3591051"/>
                  <a:pt x="8629062" y="3613291"/>
                </a:cubicBezTo>
                <a:cubicBezTo>
                  <a:pt x="8632978" y="3635530"/>
                  <a:pt x="8622481" y="3645769"/>
                  <a:pt x="8605733" y="3636044"/>
                </a:cubicBezTo>
                <a:cubicBezTo>
                  <a:pt x="8588987" y="3626316"/>
                  <a:pt x="8572587" y="3603042"/>
                  <a:pt x="8569291" y="3584324"/>
                </a:cubicBezTo>
                <a:cubicBezTo>
                  <a:pt x="8565995" y="3565607"/>
                  <a:pt x="8593830" y="3544914"/>
                  <a:pt x="8631147" y="3538343"/>
                </a:cubicBezTo>
                <a:close/>
                <a:moveTo>
                  <a:pt x="8796614" y="3509206"/>
                </a:moveTo>
                <a:cubicBezTo>
                  <a:pt x="8814113" y="3506125"/>
                  <a:pt x="8831869" y="3523136"/>
                  <a:pt x="8836073" y="3547006"/>
                </a:cubicBezTo>
                <a:cubicBezTo>
                  <a:pt x="8842017" y="3580763"/>
                  <a:pt x="8834946" y="3582008"/>
                  <a:pt x="8804257" y="3552609"/>
                </a:cubicBezTo>
                <a:cubicBezTo>
                  <a:pt x="8773568" y="3523210"/>
                  <a:pt x="8771869" y="3513564"/>
                  <a:pt x="8796614" y="3509206"/>
                </a:cubicBezTo>
                <a:close/>
                <a:moveTo>
                  <a:pt x="8995960" y="3477778"/>
                </a:moveTo>
                <a:cubicBezTo>
                  <a:pt x="9000585" y="3476963"/>
                  <a:pt x="9005817" y="3484754"/>
                  <a:pt x="9012921" y="3500923"/>
                </a:cubicBezTo>
                <a:cubicBezTo>
                  <a:pt x="9022962" y="3523780"/>
                  <a:pt x="9017550" y="3544881"/>
                  <a:pt x="9000892" y="3547814"/>
                </a:cubicBezTo>
                <a:cubicBezTo>
                  <a:pt x="8984076" y="3550775"/>
                  <a:pt x="8975954" y="3532290"/>
                  <a:pt x="8982631" y="3506257"/>
                </a:cubicBezTo>
                <a:cubicBezTo>
                  <a:pt x="8987311" y="3488012"/>
                  <a:pt x="8991333" y="3478593"/>
                  <a:pt x="8995960" y="3477778"/>
                </a:cubicBezTo>
                <a:close/>
                <a:moveTo>
                  <a:pt x="9108385" y="3454307"/>
                </a:moveTo>
                <a:cubicBezTo>
                  <a:pt x="9131117" y="3450305"/>
                  <a:pt x="9145210" y="3464604"/>
                  <a:pt x="9139701" y="3486083"/>
                </a:cubicBezTo>
                <a:cubicBezTo>
                  <a:pt x="9134191" y="3507562"/>
                  <a:pt x="9118456" y="3527113"/>
                  <a:pt x="9104734" y="3529529"/>
                </a:cubicBezTo>
                <a:cubicBezTo>
                  <a:pt x="9091014" y="3531945"/>
                  <a:pt x="9076920" y="3517647"/>
                  <a:pt x="9073418" y="3497755"/>
                </a:cubicBezTo>
                <a:cubicBezTo>
                  <a:pt x="9069915" y="3477863"/>
                  <a:pt x="9085651" y="3458311"/>
                  <a:pt x="9108385" y="3454307"/>
                </a:cubicBezTo>
                <a:close/>
                <a:moveTo>
                  <a:pt x="10956134" y="2980519"/>
                </a:moveTo>
                <a:cubicBezTo>
                  <a:pt x="10995143" y="2975592"/>
                  <a:pt x="11032469" y="2980412"/>
                  <a:pt x="11035753" y="2999064"/>
                </a:cubicBezTo>
                <a:cubicBezTo>
                  <a:pt x="11042652" y="3038241"/>
                  <a:pt x="10983707" y="3086797"/>
                  <a:pt x="10914436" y="3098995"/>
                </a:cubicBezTo>
                <a:cubicBezTo>
                  <a:pt x="10863494" y="3107965"/>
                  <a:pt x="10841201" y="3071516"/>
                  <a:pt x="10866395" y="3020447"/>
                </a:cubicBezTo>
                <a:cubicBezTo>
                  <a:pt x="10876424" y="3000116"/>
                  <a:pt x="10917121" y="2985445"/>
                  <a:pt x="10956134" y="2980519"/>
                </a:cubicBezTo>
                <a:close/>
                <a:moveTo>
                  <a:pt x="10258268" y="2845486"/>
                </a:moveTo>
                <a:cubicBezTo>
                  <a:pt x="10284003" y="2848529"/>
                  <a:pt x="10301233" y="2863907"/>
                  <a:pt x="10305691" y="2889225"/>
                </a:cubicBezTo>
                <a:cubicBezTo>
                  <a:pt x="10311635" y="2922981"/>
                  <a:pt x="10290203" y="2947885"/>
                  <a:pt x="10248961" y="2955148"/>
                </a:cubicBezTo>
                <a:cubicBezTo>
                  <a:pt x="10207719" y="2962409"/>
                  <a:pt x="10179070" y="2946324"/>
                  <a:pt x="10173126" y="2912568"/>
                </a:cubicBezTo>
                <a:cubicBezTo>
                  <a:pt x="10167182" y="2878811"/>
                  <a:pt x="10188613" y="2853905"/>
                  <a:pt x="10229855" y="2846643"/>
                </a:cubicBezTo>
                <a:cubicBezTo>
                  <a:pt x="10240166" y="2844828"/>
                  <a:pt x="10249689" y="2844471"/>
                  <a:pt x="10258268" y="2845486"/>
                </a:cubicBezTo>
                <a:close/>
                <a:moveTo>
                  <a:pt x="12192000" y="2460815"/>
                </a:moveTo>
                <a:lnTo>
                  <a:pt x="12192000" y="2672102"/>
                </a:lnTo>
                <a:lnTo>
                  <a:pt x="12174173" y="2672522"/>
                </a:lnTo>
                <a:cubicBezTo>
                  <a:pt x="12125071" y="2671154"/>
                  <a:pt x="12023535" y="2705780"/>
                  <a:pt x="11948536" y="2749460"/>
                </a:cubicBezTo>
                <a:cubicBezTo>
                  <a:pt x="11827596" y="2819904"/>
                  <a:pt x="11808486" y="2823219"/>
                  <a:pt x="11779520" y="2778782"/>
                </a:cubicBezTo>
                <a:cubicBezTo>
                  <a:pt x="11737448" y="2714235"/>
                  <a:pt x="11686714" y="2723929"/>
                  <a:pt x="11656089" y="2802360"/>
                </a:cubicBezTo>
                <a:cubicBezTo>
                  <a:pt x="11634412" y="2857879"/>
                  <a:pt x="11627017" y="2858211"/>
                  <a:pt x="11584968" y="2805561"/>
                </a:cubicBezTo>
                <a:cubicBezTo>
                  <a:pt x="11541647" y="2751323"/>
                  <a:pt x="11539151" y="2754230"/>
                  <a:pt x="11552513" y="2843354"/>
                </a:cubicBezTo>
                <a:cubicBezTo>
                  <a:pt x="11567889" y="2945927"/>
                  <a:pt x="11502482" y="3016420"/>
                  <a:pt x="11443953" y="2960352"/>
                </a:cubicBezTo>
                <a:cubicBezTo>
                  <a:pt x="11422634" y="2939928"/>
                  <a:pt x="11371391" y="2949040"/>
                  <a:pt x="11294395" y="2986943"/>
                </a:cubicBezTo>
                <a:cubicBezTo>
                  <a:pt x="11173788" y="3046312"/>
                  <a:pt x="11072010" y="3049730"/>
                  <a:pt x="11062326" y="2994736"/>
                </a:cubicBezTo>
                <a:cubicBezTo>
                  <a:pt x="11054889" y="2952502"/>
                  <a:pt x="11150807" y="2863668"/>
                  <a:pt x="11209217" y="2858695"/>
                </a:cubicBezTo>
                <a:cubicBezTo>
                  <a:pt x="11235138" y="2856485"/>
                  <a:pt x="11253391" y="2837894"/>
                  <a:pt x="11249778" y="2817378"/>
                </a:cubicBezTo>
                <a:cubicBezTo>
                  <a:pt x="11241865" y="2772439"/>
                  <a:pt x="11160057" y="2747652"/>
                  <a:pt x="11098192" y="2771447"/>
                </a:cubicBezTo>
                <a:cubicBezTo>
                  <a:pt x="11073559" y="2780920"/>
                  <a:pt x="11043529" y="2779216"/>
                  <a:pt x="11031466" y="2767657"/>
                </a:cubicBezTo>
                <a:cubicBezTo>
                  <a:pt x="11019399" y="2756100"/>
                  <a:pt x="11076432" y="2734862"/>
                  <a:pt x="11158206" y="2720463"/>
                </a:cubicBezTo>
                <a:cubicBezTo>
                  <a:pt x="11239977" y="2706064"/>
                  <a:pt x="11311871" y="2674833"/>
                  <a:pt x="11317968" y="2651059"/>
                </a:cubicBezTo>
                <a:cubicBezTo>
                  <a:pt x="11325562" y="2621454"/>
                  <a:pt x="11336552" y="2618804"/>
                  <a:pt x="11352850" y="2642638"/>
                </a:cubicBezTo>
                <a:cubicBezTo>
                  <a:pt x="11365937" y="2661781"/>
                  <a:pt x="11531135" y="2662152"/>
                  <a:pt x="11719960" y="2643463"/>
                </a:cubicBezTo>
                <a:cubicBezTo>
                  <a:pt x="12045420" y="2611253"/>
                  <a:pt x="12061575" y="2606261"/>
                  <a:pt x="12030511" y="2547537"/>
                </a:cubicBezTo>
                <a:cubicBezTo>
                  <a:pt x="12001269" y="2492256"/>
                  <a:pt x="12010208" y="2484707"/>
                  <a:pt x="12113578" y="2477374"/>
                </a:cubicBezTo>
                <a:cubicBezTo>
                  <a:pt x="12129534" y="2476243"/>
                  <a:pt x="12145406" y="2473834"/>
                  <a:pt x="12160442" y="2470451"/>
                </a:cubicBezTo>
                <a:close/>
                <a:moveTo>
                  <a:pt x="4064101" y="1273449"/>
                </a:moveTo>
                <a:cubicBezTo>
                  <a:pt x="4084357" y="1274948"/>
                  <a:pt x="4100332" y="1279424"/>
                  <a:pt x="4108656" y="1287398"/>
                </a:cubicBezTo>
                <a:cubicBezTo>
                  <a:pt x="4121664" y="1299860"/>
                  <a:pt x="4114192" y="1306139"/>
                  <a:pt x="4092051" y="1301353"/>
                </a:cubicBezTo>
                <a:cubicBezTo>
                  <a:pt x="4069909" y="1296567"/>
                  <a:pt x="4029395" y="1305164"/>
                  <a:pt x="4002019" y="1320458"/>
                </a:cubicBezTo>
                <a:cubicBezTo>
                  <a:pt x="3974643" y="1335748"/>
                  <a:pt x="3888998" y="1373300"/>
                  <a:pt x="3811698" y="1403904"/>
                </a:cubicBezTo>
                <a:cubicBezTo>
                  <a:pt x="3734399" y="1434507"/>
                  <a:pt x="3633347" y="1476007"/>
                  <a:pt x="3587140" y="1496130"/>
                </a:cubicBezTo>
                <a:cubicBezTo>
                  <a:pt x="3530846" y="1520646"/>
                  <a:pt x="3506660" y="1518951"/>
                  <a:pt x="3513830" y="1490999"/>
                </a:cubicBezTo>
                <a:cubicBezTo>
                  <a:pt x="3519715" y="1468055"/>
                  <a:pt x="3542342" y="1454948"/>
                  <a:pt x="3564110" y="1461874"/>
                </a:cubicBezTo>
                <a:cubicBezTo>
                  <a:pt x="3585878" y="1468795"/>
                  <a:pt x="3607058" y="1461328"/>
                  <a:pt x="3611173" y="1445280"/>
                </a:cubicBezTo>
                <a:cubicBezTo>
                  <a:pt x="3615291" y="1429231"/>
                  <a:pt x="3660532" y="1404695"/>
                  <a:pt x="3711707" y="1390755"/>
                </a:cubicBezTo>
                <a:cubicBezTo>
                  <a:pt x="3762886" y="1376815"/>
                  <a:pt x="3828330" y="1347801"/>
                  <a:pt x="3857140" y="1326276"/>
                </a:cubicBezTo>
                <a:cubicBezTo>
                  <a:pt x="3888398" y="1302923"/>
                  <a:pt x="3942954" y="1285230"/>
                  <a:pt x="3993856" y="1277361"/>
                </a:cubicBezTo>
                <a:cubicBezTo>
                  <a:pt x="4019307" y="1273427"/>
                  <a:pt x="4043845" y="1271949"/>
                  <a:pt x="4064101" y="1273449"/>
                </a:cubicBezTo>
                <a:close/>
                <a:moveTo>
                  <a:pt x="4296585" y="1169259"/>
                </a:moveTo>
                <a:cubicBezTo>
                  <a:pt x="4348743" y="1160075"/>
                  <a:pt x="4338562" y="1194396"/>
                  <a:pt x="4269511" y="1260522"/>
                </a:cubicBezTo>
                <a:cubicBezTo>
                  <a:pt x="4231137" y="1297272"/>
                  <a:pt x="4205660" y="1259516"/>
                  <a:pt x="4232339" y="1205433"/>
                </a:cubicBezTo>
                <a:cubicBezTo>
                  <a:pt x="4239724" y="1190459"/>
                  <a:pt x="4268635" y="1174181"/>
                  <a:pt x="4296585" y="1169259"/>
                </a:cubicBezTo>
                <a:close/>
                <a:moveTo>
                  <a:pt x="6882300" y="1161425"/>
                </a:moveTo>
                <a:cubicBezTo>
                  <a:pt x="6898444" y="1158582"/>
                  <a:pt x="6914517" y="1172534"/>
                  <a:pt x="6918019" y="1192425"/>
                </a:cubicBezTo>
                <a:cubicBezTo>
                  <a:pt x="6921522" y="1212319"/>
                  <a:pt x="6948250" y="1224392"/>
                  <a:pt x="6977415" y="1219257"/>
                </a:cubicBezTo>
                <a:cubicBezTo>
                  <a:pt x="7006874" y="1214069"/>
                  <a:pt x="7034687" y="1234033"/>
                  <a:pt x="7039994" y="1264172"/>
                </a:cubicBezTo>
                <a:cubicBezTo>
                  <a:pt x="7045938" y="1297929"/>
                  <a:pt x="7024506" y="1322833"/>
                  <a:pt x="6983265" y="1330095"/>
                </a:cubicBezTo>
                <a:cubicBezTo>
                  <a:pt x="6946810" y="1336515"/>
                  <a:pt x="6914350" y="1326821"/>
                  <a:pt x="6911134" y="1308559"/>
                </a:cubicBezTo>
                <a:cubicBezTo>
                  <a:pt x="6907917" y="1290291"/>
                  <a:pt x="6893510" y="1250876"/>
                  <a:pt x="6879118" y="1220971"/>
                </a:cubicBezTo>
                <a:cubicBezTo>
                  <a:pt x="6864728" y="1191064"/>
                  <a:pt x="6866158" y="1164268"/>
                  <a:pt x="6882300" y="1161425"/>
                </a:cubicBezTo>
                <a:close/>
                <a:moveTo>
                  <a:pt x="7166738" y="1148629"/>
                </a:moveTo>
                <a:cubicBezTo>
                  <a:pt x="7182016" y="1145939"/>
                  <a:pt x="7178975" y="1175242"/>
                  <a:pt x="7159982" y="1213744"/>
                </a:cubicBezTo>
                <a:cubicBezTo>
                  <a:pt x="7140988" y="1252250"/>
                  <a:pt x="7122445" y="1266701"/>
                  <a:pt x="7118775" y="1245861"/>
                </a:cubicBezTo>
                <a:cubicBezTo>
                  <a:pt x="7115106" y="1225022"/>
                  <a:pt x="7118147" y="1195717"/>
                  <a:pt x="7125535" y="1180746"/>
                </a:cubicBezTo>
                <a:cubicBezTo>
                  <a:pt x="7132919" y="1165771"/>
                  <a:pt x="7151461" y="1151319"/>
                  <a:pt x="7166738" y="1148629"/>
                </a:cubicBezTo>
                <a:close/>
                <a:moveTo>
                  <a:pt x="4463858" y="1139804"/>
                </a:moveTo>
                <a:cubicBezTo>
                  <a:pt x="4486590" y="1135802"/>
                  <a:pt x="4500684" y="1150101"/>
                  <a:pt x="4495175" y="1171580"/>
                </a:cubicBezTo>
                <a:cubicBezTo>
                  <a:pt x="4489665" y="1193059"/>
                  <a:pt x="4473930" y="1212609"/>
                  <a:pt x="4460208" y="1215026"/>
                </a:cubicBezTo>
                <a:cubicBezTo>
                  <a:pt x="4446487" y="1217442"/>
                  <a:pt x="4432394" y="1203144"/>
                  <a:pt x="4428891" y="1183252"/>
                </a:cubicBezTo>
                <a:cubicBezTo>
                  <a:pt x="4425389" y="1163360"/>
                  <a:pt x="4441123" y="1143808"/>
                  <a:pt x="4463858" y="1139804"/>
                </a:cubicBezTo>
                <a:close/>
                <a:moveTo>
                  <a:pt x="4603001" y="1085356"/>
                </a:moveTo>
                <a:cubicBezTo>
                  <a:pt x="4697848" y="1078635"/>
                  <a:pt x="4715475" y="1115089"/>
                  <a:pt x="4638530" y="1158834"/>
                </a:cubicBezTo>
                <a:cubicBezTo>
                  <a:pt x="4579571" y="1192356"/>
                  <a:pt x="4537619" y="1179769"/>
                  <a:pt x="4528099" y="1125701"/>
                </a:cubicBezTo>
                <a:cubicBezTo>
                  <a:pt x="4524747" y="1106667"/>
                  <a:pt x="4558453" y="1088510"/>
                  <a:pt x="4603001" y="1085356"/>
                </a:cubicBezTo>
                <a:close/>
                <a:moveTo>
                  <a:pt x="7403240" y="1076104"/>
                </a:moveTo>
                <a:lnTo>
                  <a:pt x="7352040" y="1134625"/>
                </a:lnTo>
                <a:cubicBezTo>
                  <a:pt x="7323880" y="1166810"/>
                  <a:pt x="7298222" y="1178278"/>
                  <a:pt x="7295022" y="1160106"/>
                </a:cubicBezTo>
                <a:cubicBezTo>
                  <a:pt x="7291823" y="1141934"/>
                  <a:pt x="7314863" y="1115600"/>
                  <a:pt x="7346223" y="1101587"/>
                </a:cubicBezTo>
                <a:close/>
                <a:moveTo>
                  <a:pt x="7733560" y="1011529"/>
                </a:moveTo>
                <a:cubicBezTo>
                  <a:pt x="7748143" y="1008961"/>
                  <a:pt x="7762939" y="1023137"/>
                  <a:pt x="7766442" y="1043029"/>
                </a:cubicBezTo>
                <a:cubicBezTo>
                  <a:pt x="7769945" y="1062921"/>
                  <a:pt x="7760880" y="1081297"/>
                  <a:pt x="7746297" y="1083865"/>
                </a:cubicBezTo>
                <a:cubicBezTo>
                  <a:pt x="7731716" y="1086432"/>
                  <a:pt x="7716918" y="1072258"/>
                  <a:pt x="7713416" y="1052366"/>
                </a:cubicBezTo>
                <a:cubicBezTo>
                  <a:pt x="7709913" y="1032474"/>
                  <a:pt x="7718978" y="1014097"/>
                  <a:pt x="7733560" y="1011529"/>
                </a:cubicBezTo>
                <a:close/>
                <a:moveTo>
                  <a:pt x="4860510" y="995381"/>
                </a:moveTo>
                <a:cubicBezTo>
                  <a:pt x="4875092" y="992813"/>
                  <a:pt x="4889889" y="1006989"/>
                  <a:pt x="4893392" y="1026881"/>
                </a:cubicBezTo>
                <a:cubicBezTo>
                  <a:pt x="4896894" y="1046773"/>
                  <a:pt x="4887830" y="1065148"/>
                  <a:pt x="4873248" y="1067716"/>
                </a:cubicBezTo>
                <a:cubicBezTo>
                  <a:pt x="4858666" y="1070284"/>
                  <a:pt x="4843869" y="1056110"/>
                  <a:pt x="4840366" y="1036218"/>
                </a:cubicBezTo>
                <a:cubicBezTo>
                  <a:pt x="4836863" y="1016326"/>
                  <a:pt x="4845928" y="997948"/>
                  <a:pt x="4860510" y="995381"/>
                </a:cubicBezTo>
                <a:close/>
                <a:moveTo>
                  <a:pt x="11813149" y="936706"/>
                </a:moveTo>
                <a:cubicBezTo>
                  <a:pt x="11860984" y="935072"/>
                  <a:pt x="11877056" y="946387"/>
                  <a:pt x="11881436" y="971261"/>
                </a:cubicBezTo>
                <a:cubicBezTo>
                  <a:pt x="11888219" y="1009785"/>
                  <a:pt x="11869274" y="1024538"/>
                  <a:pt x="11815328" y="1022734"/>
                </a:cubicBezTo>
                <a:cubicBezTo>
                  <a:pt x="11773737" y="1021343"/>
                  <a:pt x="11669070" y="1038177"/>
                  <a:pt x="11582731" y="1060145"/>
                </a:cubicBezTo>
                <a:cubicBezTo>
                  <a:pt x="11347836" y="1119911"/>
                  <a:pt x="11354154" y="1119867"/>
                  <a:pt x="11376894" y="1061626"/>
                </a:cubicBezTo>
                <a:cubicBezTo>
                  <a:pt x="11390216" y="1027511"/>
                  <a:pt x="11476890" y="994566"/>
                  <a:pt x="11634450" y="963733"/>
                </a:cubicBezTo>
                <a:cubicBezTo>
                  <a:pt x="11683064" y="954218"/>
                  <a:pt x="11722322" y="947167"/>
                  <a:pt x="11753984" y="942634"/>
                </a:cubicBezTo>
                <a:cubicBezTo>
                  <a:pt x="11777731" y="939234"/>
                  <a:pt x="11797205" y="937251"/>
                  <a:pt x="11813149" y="936706"/>
                </a:cubicBezTo>
                <a:close/>
                <a:moveTo>
                  <a:pt x="8036522" y="905696"/>
                </a:moveTo>
                <a:cubicBezTo>
                  <a:pt x="8087296" y="901228"/>
                  <a:pt x="8125359" y="911147"/>
                  <a:pt x="8142131" y="935677"/>
                </a:cubicBezTo>
                <a:cubicBezTo>
                  <a:pt x="8178819" y="989339"/>
                  <a:pt x="8102176" y="1014344"/>
                  <a:pt x="7948226" y="998940"/>
                </a:cubicBezTo>
                <a:lnTo>
                  <a:pt x="7797017" y="983808"/>
                </a:lnTo>
                <a:lnTo>
                  <a:pt x="7899018" y="942122"/>
                </a:lnTo>
                <a:cubicBezTo>
                  <a:pt x="7928066" y="930251"/>
                  <a:pt x="7955919" y="921188"/>
                  <a:pt x="7981829" y="914951"/>
                </a:cubicBezTo>
                <a:cubicBezTo>
                  <a:pt x="8001261" y="910273"/>
                  <a:pt x="8019598" y="907185"/>
                  <a:pt x="8036522" y="905696"/>
                </a:cubicBezTo>
                <a:close/>
                <a:moveTo>
                  <a:pt x="7279071" y="905110"/>
                </a:moveTo>
                <a:cubicBezTo>
                  <a:pt x="7292790" y="902694"/>
                  <a:pt x="7306885" y="916994"/>
                  <a:pt x="7310388" y="936886"/>
                </a:cubicBezTo>
                <a:cubicBezTo>
                  <a:pt x="7313890" y="956778"/>
                  <a:pt x="7298154" y="976328"/>
                  <a:pt x="7275420" y="980331"/>
                </a:cubicBezTo>
                <a:cubicBezTo>
                  <a:pt x="7252688" y="984334"/>
                  <a:pt x="7238595" y="970036"/>
                  <a:pt x="7244104" y="948557"/>
                </a:cubicBezTo>
                <a:cubicBezTo>
                  <a:pt x="7249614" y="927078"/>
                  <a:pt x="7265349" y="907526"/>
                  <a:pt x="7279071" y="905110"/>
                </a:cubicBezTo>
                <a:close/>
                <a:moveTo>
                  <a:pt x="5198813" y="898520"/>
                </a:moveTo>
                <a:cubicBezTo>
                  <a:pt x="5213395" y="895952"/>
                  <a:pt x="5228192" y="910128"/>
                  <a:pt x="5231695" y="930020"/>
                </a:cubicBezTo>
                <a:cubicBezTo>
                  <a:pt x="5235198" y="949911"/>
                  <a:pt x="5226133" y="968287"/>
                  <a:pt x="5211550" y="970855"/>
                </a:cubicBezTo>
                <a:cubicBezTo>
                  <a:pt x="5196968" y="973423"/>
                  <a:pt x="5182171" y="959249"/>
                  <a:pt x="5178668" y="939357"/>
                </a:cubicBezTo>
                <a:cubicBezTo>
                  <a:pt x="5175166" y="919465"/>
                  <a:pt x="5184231" y="901087"/>
                  <a:pt x="5198813" y="898520"/>
                </a:cubicBezTo>
                <a:close/>
                <a:moveTo>
                  <a:pt x="5405616" y="862104"/>
                </a:moveTo>
                <a:cubicBezTo>
                  <a:pt x="5423115" y="859023"/>
                  <a:pt x="5440871" y="876034"/>
                  <a:pt x="5445074" y="899904"/>
                </a:cubicBezTo>
                <a:cubicBezTo>
                  <a:pt x="5451019" y="933661"/>
                  <a:pt x="5443948" y="934906"/>
                  <a:pt x="5413259" y="905507"/>
                </a:cubicBezTo>
                <a:cubicBezTo>
                  <a:pt x="5382569" y="876108"/>
                  <a:pt x="5380871" y="866462"/>
                  <a:pt x="5405616" y="862104"/>
                </a:cubicBezTo>
                <a:close/>
                <a:moveTo>
                  <a:pt x="7009449" y="817534"/>
                </a:moveTo>
                <a:cubicBezTo>
                  <a:pt x="7012639" y="816736"/>
                  <a:pt x="7014812" y="817601"/>
                  <a:pt x="7015990" y="820175"/>
                </a:cubicBezTo>
                <a:cubicBezTo>
                  <a:pt x="7018348" y="825324"/>
                  <a:pt x="7016720" y="837310"/>
                  <a:pt x="7011281" y="856507"/>
                </a:cubicBezTo>
                <a:cubicBezTo>
                  <a:pt x="6999263" y="898929"/>
                  <a:pt x="7010163" y="907541"/>
                  <a:pt x="7058915" y="894163"/>
                </a:cubicBezTo>
                <a:cubicBezTo>
                  <a:pt x="7133744" y="873625"/>
                  <a:pt x="7162939" y="965423"/>
                  <a:pt x="7099942" y="1023172"/>
                </a:cubicBezTo>
                <a:cubicBezTo>
                  <a:pt x="7071212" y="1049510"/>
                  <a:pt x="7050748" y="1044604"/>
                  <a:pt x="7032675" y="1007050"/>
                </a:cubicBezTo>
                <a:cubicBezTo>
                  <a:pt x="6999634" y="938388"/>
                  <a:pt x="6956323" y="944238"/>
                  <a:pt x="6968900" y="1015664"/>
                </a:cubicBezTo>
                <a:cubicBezTo>
                  <a:pt x="6974844" y="1049420"/>
                  <a:pt x="6953412" y="1074325"/>
                  <a:pt x="6912170" y="1081587"/>
                </a:cubicBezTo>
                <a:cubicBezTo>
                  <a:pt x="6875715" y="1088006"/>
                  <a:pt x="6842895" y="1076268"/>
                  <a:pt x="6839239" y="1055504"/>
                </a:cubicBezTo>
                <a:cubicBezTo>
                  <a:pt x="6832516" y="1017322"/>
                  <a:pt x="6746492" y="995726"/>
                  <a:pt x="6722458" y="1026189"/>
                </a:cubicBezTo>
                <a:cubicBezTo>
                  <a:pt x="6715287" y="1035275"/>
                  <a:pt x="6705378" y="1019753"/>
                  <a:pt x="6700436" y="991691"/>
                </a:cubicBezTo>
                <a:cubicBezTo>
                  <a:pt x="6693389" y="951671"/>
                  <a:pt x="6722685" y="939601"/>
                  <a:pt x="6836364" y="935684"/>
                </a:cubicBezTo>
                <a:cubicBezTo>
                  <a:pt x="6935459" y="932270"/>
                  <a:pt x="6978978" y="917661"/>
                  <a:pt x="6974013" y="889467"/>
                </a:cubicBezTo>
                <a:cubicBezTo>
                  <a:pt x="6970021" y="866791"/>
                  <a:pt x="6980279" y="837722"/>
                  <a:pt x="6996807" y="824869"/>
                </a:cubicBezTo>
                <a:cubicBezTo>
                  <a:pt x="7002053" y="820793"/>
                  <a:pt x="7006259" y="818332"/>
                  <a:pt x="7009449" y="817534"/>
                </a:cubicBezTo>
                <a:close/>
                <a:moveTo>
                  <a:pt x="7562708" y="817442"/>
                </a:moveTo>
                <a:cubicBezTo>
                  <a:pt x="7570755" y="820461"/>
                  <a:pt x="7547983" y="849494"/>
                  <a:pt x="7512101" y="881959"/>
                </a:cubicBezTo>
                <a:cubicBezTo>
                  <a:pt x="7453128" y="935313"/>
                  <a:pt x="7396186" y="926550"/>
                  <a:pt x="7424811" y="868522"/>
                </a:cubicBezTo>
                <a:cubicBezTo>
                  <a:pt x="7433673" y="850560"/>
                  <a:pt x="7492043" y="825269"/>
                  <a:pt x="7531748" y="817899"/>
                </a:cubicBezTo>
                <a:cubicBezTo>
                  <a:pt x="7544984" y="815443"/>
                  <a:pt x="7556146" y="814979"/>
                  <a:pt x="7562708" y="817442"/>
                </a:cubicBezTo>
                <a:close/>
                <a:moveTo>
                  <a:pt x="7896450" y="811968"/>
                </a:moveTo>
                <a:cubicBezTo>
                  <a:pt x="7903398" y="808300"/>
                  <a:pt x="7911677" y="808326"/>
                  <a:pt x="7919607" y="812932"/>
                </a:cubicBezTo>
                <a:cubicBezTo>
                  <a:pt x="7935470" y="822145"/>
                  <a:pt x="7944180" y="846330"/>
                  <a:pt x="7938960" y="866678"/>
                </a:cubicBezTo>
                <a:cubicBezTo>
                  <a:pt x="7933744" y="887024"/>
                  <a:pt x="7916493" y="896132"/>
                  <a:pt x="7900630" y="886919"/>
                </a:cubicBezTo>
                <a:cubicBezTo>
                  <a:pt x="7884768" y="877706"/>
                  <a:pt x="7876058" y="853521"/>
                  <a:pt x="7881278" y="833173"/>
                </a:cubicBezTo>
                <a:cubicBezTo>
                  <a:pt x="7883886" y="823001"/>
                  <a:pt x="7889504" y="815639"/>
                  <a:pt x="7896450" y="811968"/>
                </a:cubicBezTo>
                <a:close/>
                <a:moveTo>
                  <a:pt x="12192000" y="806676"/>
                </a:moveTo>
                <a:lnTo>
                  <a:pt x="12192000" y="911543"/>
                </a:lnTo>
                <a:lnTo>
                  <a:pt x="12126174" y="922667"/>
                </a:lnTo>
                <a:cubicBezTo>
                  <a:pt x="12012970" y="938958"/>
                  <a:pt x="11940054" y="940205"/>
                  <a:pt x="11933797" y="924494"/>
                </a:cubicBezTo>
                <a:cubicBezTo>
                  <a:pt x="11926166" y="905327"/>
                  <a:pt x="11963625" y="873562"/>
                  <a:pt x="12017040" y="853900"/>
                </a:cubicBezTo>
                <a:cubicBezTo>
                  <a:pt x="12040541" y="845250"/>
                  <a:pt x="12069750" y="836414"/>
                  <a:pt x="12102944" y="827645"/>
                </a:cubicBezTo>
                <a:close/>
                <a:moveTo>
                  <a:pt x="5678823" y="792277"/>
                </a:moveTo>
                <a:cubicBezTo>
                  <a:pt x="5685771" y="788608"/>
                  <a:pt x="5694049" y="788635"/>
                  <a:pt x="5701981" y="793240"/>
                </a:cubicBezTo>
                <a:cubicBezTo>
                  <a:pt x="5717844" y="802453"/>
                  <a:pt x="5726553" y="826638"/>
                  <a:pt x="5721333" y="846986"/>
                </a:cubicBezTo>
                <a:cubicBezTo>
                  <a:pt x="5716117" y="867332"/>
                  <a:pt x="5698866" y="876441"/>
                  <a:pt x="5683003" y="867228"/>
                </a:cubicBezTo>
                <a:cubicBezTo>
                  <a:pt x="5667140" y="858015"/>
                  <a:pt x="5658431" y="833830"/>
                  <a:pt x="5663651" y="813482"/>
                </a:cubicBezTo>
                <a:cubicBezTo>
                  <a:pt x="5666259" y="803310"/>
                  <a:pt x="5671876" y="795947"/>
                  <a:pt x="5678823" y="792277"/>
                </a:cubicBezTo>
                <a:close/>
                <a:moveTo>
                  <a:pt x="8243801" y="781768"/>
                </a:moveTo>
                <a:cubicBezTo>
                  <a:pt x="8304588" y="781620"/>
                  <a:pt x="8356746" y="786677"/>
                  <a:pt x="8369219" y="798625"/>
                </a:cubicBezTo>
                <a:cubicBezTo>
                  <a:pt x="8382392" y="811248"/>
                  <a:pt x="8374645" y="847947"/>
                  <a:pt x="8352003" y="880183"/>
                </a:cubicBezTo>
                <a:cubicBezTo>
                  <a:pt x="8316431" y="930821"/>
                  <a:pt x="8300112" y="931605"/>
                  <a:pt x="8232003" y="885943"/>
                </a:cubicBezTo>
                <a:cubicBezTo>
                  <a:pt x="8188647" y="856874"/>
                  <a:pt x="8119744" y="835966"/>
                  <a:pt x="8078885" y="839478"/>
                </a:cubicBezTo>
                <a:cubicBezTo>
                  <a:pt x="8038027" y="842990"/>
                  <a:pt x="8007809" y="833352"/>
                  <a:pt x="8011733" y="818059"/>
                </a:cubicBezTo>
                <a:cubicBezTo>
                  <a:pt x="8013923" y="809522"/>
                  <a:pt x="8035282" y="802047"/>
                  <a:pt x="8066609" y="796136"/>
                </a:cubicBezTo>
                <a:cubicBezTo>
                  <a:pt x="8113598" y="787268"/>
                  <a:pt x="8183014" y="781916"/>
                  <a:pt x="8243801" y="781768"/>
                </a:cubicBezTo>
                <a:close/>
                <a:moveTo>
                  <a:pt x="8869344" y="699663"/>
                </a:moveTo>
                <a:cubicBezTo>
                  <a:pt x="8892077" y="695660"/>
                  <a:pt x="8906170" y="709960"/>
                  <a:pt x="8900660" y="731439"/>
                </a:cubicBezTo>
                <a:cubicBezTo>
                  <a:pt x="8895151" y="752918"/>
                  <a:pt x="8879416" y="772468"/>
                  <a:pt x="8865694" y="774884"/>
                </a:cubicBezTo>
                <a:cubicBezTo>
                  <a:pt x="8851974" y="777300"/>
                  <a:pt x="8837880" y="763002"/>
                  <a:pt x="8834377" y="743110"/>
                </a:cubicBezTo>
                <a:cubicBezTo>
                  <a:pt x="8830875" y="723219"/>
                  <a:pt x="8846610" y="703666"/>
                  <a:pt x="8869344" y="699663"/>
                </a:cubicBezTo>
                <a:close/>
                <a:moveTo>
                  <a:pt x="8711769" y="694391"/>
                </a:moveTo>
                <a:cubicBezTo>
                  <a:pt x="8723931" y="695507"/>
                  <a:pt x="8738940" y="699021"/>
                  <a:pt x="8757054" y="704782"/>
                </a:cubicBezTo>
                <a:cubicBezTo>
                  <a:pt x="8827549" y="727204"/>
                  <a:pt x="8822000" y="782580"/>
                  <a:pt x="8747951" y="795619"/>
                </a:cubicBezTo>
                <a:cubicBezTo>
                  <a:pt x="8706708" y="802881"/>
                  <a:pt x="8678059" y="786796"/>
                  <a:pt x="8672115" y="753040"/>
                </a:cubicBezTo>
                <a:cubicBezTo>
                  <a:pt x="8666975" y="723852"/>
                  <a:pt x="8670095" y="706026"/>
                  <a:pt x="8683558" y="698377"/>
                </a:cubicBezTo>
                <a:cubicBezTo>
                  <a:pt x="8690289" y="694553"/>
                  <a:pt x="8699606" y="693274"/>
                  <a:pt x="8711769" y="694391"/>
                </a:cubicBezTo>
                <a:close/>
                <a:moveTo>
                  <a:pt x="11929551" y="682857"/>
                </a:moveTo>
                <a:cubicBezTo>
                  <a:pt x="11951425" y="679005"/>
                  <a:pt x="11964814" y="693429"/>
                  <a:pt x="11959304" y="714908"/>
                </a:cubicBezTo>
                <a:cubicBezTo>
                  <a:pt x="11953794" y="736387"/>
                  <a:pt x="11931391" y="757112"/>
                  <a:pt x="11909517" y="760964"/>
                </a:cubicBezTo>
                <a:cubicBezTo>
                  <a:pt x="11887642" y="764815"/>
                  <a:pt x="11874254" y="750393"/>
                  <a:pt x="11879765" y="728914"/>
                </a:cubicBezTo>
                <a:cubicBezTo>
                  <a:pt x="11885274" y="707435"/>
                  <a:pt x="11907677" y="686709"/>
                  <a:pt x="11929551" y="682857"/>
                </a:cubicBezTo>
                <a:close/>
                <a:moveTo>
                  <a:pt x="8528184" y="669459"/>
                </a:moveTo>
                <a:cubicBezTo>
                  <a:pt x="8574674" y="675961"/>
                  <a:pt x="8576104" y="682724"/>
                  <a:pt x="8550366" y="774476"/>
                </a:cubicBezTo>
                <a:cubicBezTo>
                  <a:pt x="8535236" y="828415"/>
                  <a:pt x="8512299" y="874403"/>
                  <a:pt x="8499393" y="876675"/>
                </a:cubicBezTo>
                <a:cubicBezTo>
                  <a:pt x="8470822" y="881706"/>
                  <a:pt x="8446321" y="757505"/>
                  <a:pt x="8465005" y="702334"/>
                </a:cubicBezTo>
                <a:cubicBezTo>
                  <a:pt x="8468715" y="691382"/>
                  <a:pt x="8477677" y="682207"/>
                  <a:pt x="8489129" y="676247"/>
                </a:cubicBezTo>
                <a:cubicBezTo>
                  <a:pt x="8500580" y="670290"/>
                  <a:pt x="8514521" y="667547"/>
                  <a:pt x="8528184" y="669459"/>
                </a:cubicBezTo>
                <a:close/>
                <a:moveTo>
                  <a:pt x="6305999" y="666268"/>
                </a:moveTo>
                <a:cubicBezTo>
                  <a:pt x="6335164" y="661133"/>
                  <a:pt x="6361892" y="673207"/>
                  <a:pt x="6365394" y="693099"/>
                </a:cubicBezTo>
                <a:cubicBezTo>
                  <a:pt x="6368897" y="712991"/>
                  <a:pt x="6347901" y="733468"/>
                  <a:pt x="6318737" y="738604"/>
                </a:cubicBezTo>
                <a:cubicBezTo>
                  <a:pt x="6289572" y="743739"/>
                  <a:pt x="6262844" y="731666"/>
                  <a:pt x="6259341" y="711774"/>
                </a:cubicBezTo>
                <a:cubicBezTo>
                  <a:pt x="6255839" y="691882"/>
                  <a:pt x="6276834" y="671404"/>
                  <a:pt x="6305999" y="666268"/>
                </a:cubicBezTo>
                <a:close/>
                <a:moveTo>
                  <a:pt x="12177994" y="588587"/>
                </a:moveTo>
                <a:lnTo>
                  <a:pt x="12192000" y="590302"/>
                </a:lnTo>
                <a:lnTo>
                  <a:pt x="12192000" y="692409"/>
                </a:lnTo>
                <a:lnTo>
                  <a:pt x="12181158" y="694340"/>
                </a:lnTo>
                <a:cubicBezTo>
                  <a:pt x="12169164" y="695453"/>
                  <a:pt x="12160131" y="694977"/>
                  <a:pt x="12155963" y="692456"/>
                </a:cubicBezTo>
                <a:cubicBezTo>
                  <a:pt x="12144839" y="685726"/>
                  <a:pt x="12130939" y="698931"/>
                  <a:pt x="12125073" y="721803"/>
                </a:cubicBezTo>
                <a:cubicBezTo>
                  <a:pt x="12113536" y="766780"/>
                  <a:pt x="12061222" y="750380"/>
                  <a:pt x="12052166" y="698949"/>
                </a:cubicBezTo>
                <a:cubicBezTo>
                  <a:pt x="12049113" y="681614"/>
                  <a:pt x="12064819" y="648562"/>
                  <a:pt x="12087069" y="625502"/>
                </a:cubicBezTo>
                <a:cubicBezTo>
                  <a:pt x="12109602" y="602147"/>
                  <a:pt x="12142400" y="589760"/>
                  <a:pt x="12177994" y="588587"/>
                </a:cubicBezTo>
                <a:close/>
                <a:moveTo>
                  <a:pt x="9770788" y="581894"/>
                </a:moveTo>
                <a:cubicBezTo>
                  <a:pt x="9775415" y="581080"/>
                  <a:pt x="9780646" y="588870"/>
                  <a:pt x="9787749" y="605039"/>
                </a:cubicBezTo>
                <a:cubicBezTo>
                  <a:pt x="9797790" y="627896"/>
                  <a:pt x="9792378" y="648997"/>
                  <a:pt x="9775721" y="651930"/>
                </a:cubicBezTo>
                <a:cubicBezTo>
                  <a:pt x="9758905" y="654891"/>
                  <a:pt x="9750783" y="636406"/>
                  <a:pt x="9757460" y="610372"/>
                </a:cubicBezTo>
                <a:cubicBezTo>
                  <a:pt x="9762140" y="592128"/>
                  <a:pt x="9766162" y="582709"/>
                  <a:pt x="9770788" y="581894"/>
                </a:cubicBezTo>
                <a:close/>
                <a:moveTo>
                  <a:pt x="9478777" y="563964"/>
                </a:moveTo>
                <a:cubicBezTo>
                  <a:pt x="9497077" y="565288"/>
                  <a:pt x="9510011" y="568495"/>
                  <a:pt x="9515710" y="573956"/>
                </a:cubicBezTo>
                <a:cubicBezTo>
                  <a:pt x="9537066" y="594418"/>
                  <a:pt x="9568634" y="600302"/>
                  <a:pt x="9585857" y="587028"/>
                </a:cubicBezTo>
                <a:cubicBezTo>
                  <a:pt x="9603081" y="573756"/>
                  <a:pt x="9628112" y="578894"/>
                  <a:pt x="9641480" y="598448"/>
                </a:cubicBezTo>
                <a:cubicBezTo>
                  <a:pt x="9657970" y="622568"/>
                  <a:pt x="9619674" y="637125"/>
                  <a:pt x="9522374" y="643715"/>
                </a:cubicBezTo>
                <a:cubicBezTo>
                  <a:pt x="9443496" y="649060"/>
                  <a:pt x="9349974" y="663457"/>
                  <a:pt x="9314546" y="675713"/>
                </a:cubicBezTo>
                <a:cubicBezTo>
                  <a:pt x="9279118" y="687967"/>
                  <a:pt x="9238458" y="695697"/>
                  <a:pt x="9224195" y="692890"/>
                </a:cubicBezTo>
                <a:cubicBezTo>
                  <a:pt x="9209930" y="690085"/>
                  <a:pt x="9165357" y="707837"/>
                  <a:pt x="9125143" y="732341"/>
                </a:cubicBezTo>
                <a:cubicBezTo>
                  <a:pt x="9048175" y="779235"/>
                  <a:pt x="8931156" y="748951"/>
                  <a:pt x="8947227" y="686293"/>
                </a:cubicBezTo>
                <a:cubicBezTo>
                  <a:pt x="8954346" y="658541"/>
                  <a:pt x="9085066" y="619535"/>
                  <a:pt x="9219710" y="592927"/>
                </a:cubicBezTo>
                <a:cubicBezTo>
                  <a:pt x="9320691" y="572974"/>
                  <a:pt x="9423878" y="559993"/>
                  <a:pt x="9478777" y="563964"/>
                </a:cubicBezTo>
                <a:close/>
                <a:moveTo>
                  <a:pt x="9696574" y="516708"/>
                </a:moveTo>
                <a:cubicBezTo>
                  <a:pt x="9711156" y="514141"/>
                  <a:pt x="9725953" y="528316"/>
                  <a:pt x="9729456" y="548208"/>
                </a:cubicBezTo>
                <a:cubicBezTo>
                  <a:pt x="9732958" y="568100"/>
                  <a:pt x="9723894" y="586476"/>
                  <a:pt x="9709311" y="589044"/>
                </a:cubicBezTo>
                <a:cubicBezTo>
                  <a:pt x="9694729" y="591612"/>
                  <a:pt x="9679932" y="577438"/>
                  <a:pt x="9676429" y="557546"/>
                </a:cubicBezTo>
                <a:cubicBezTo>
                  <a:pt x="9672927" y="537654"/>
                  <a:pt x="9681992" y="519276"/>
                  <a:pt x="9696574" y="516708"/>
                </a:cubicBezTo>
                <a:close/>
                <a:moveTo>
                  <a:pt x="9970806" y="449163"/>
                </a:moveTo>
                <a:cubicBezTo>
                  <a:pt x="10009757" y="450650"/>
                  <a:pt x="10040126" y="459724"/>
                  <a:pt x="10026841" y="473382"/>
                </a:cubicBezTo>
                <a:cubicBezTo>
                  <a:pt x="10012344" y="488290"/>
                  <a:pt x="9999448" y="519838"/>
                  <a:pt x="9998184" y="543487"/>
                </a:cubicBezTo>
                <a:cubicBezTo>
                  <a:pt x="9992628" y="647434"/>
                  <a:pt x="9964187" y="654834"/>
                  <a:pt x="9913369" y="565561"/>
                </a:cubicBezTo>
                <a:cubicBezTo>
                  <a:pt x="9883300" y="512736"/>
                  <a:pt x="9868662" y="465626"/>
                  <a:pt x="9880838" y="460875"/>
                </a:cubicBezTo>
                <a:cubicBezTo>
                  <a:pt x="9894656" y="455483"/>
                  <a:pt x="9912166" y="452051"/>
                  <a:pt x="9930292" y="450316"/>
                </a:cubicBezTo>
                <a:cubicBezTo>
                  <a:pt x="9943884" y="449015"/>
                  <a:pt x="9957822" y="448667"/>
                  <a:pt x="9970806" y="449163"/>
                </a:cubicBezTo>
                <a:close/>
                <a:moveTo>
                  <a:pt x="11172644" y="407029"/>
                </a:moveTo>
                <a:cubicBezTo>
                  <a:pt x="11217875" y="405905"/>
                  <a:pt x="11197781" y="424126"/>
                  <a:pt x="11162774" y="460437"/>
                </a:cubicBezTo>
                <a:cubicBezTo>
                  <a:pt x="11070142" y="556525"/>
                  <a:pt x="10718579" y="672084"/>
                  <a:pt x="10258384" y="757709"/>
                </a:cubicBezTo>
                <a:cubicBezTo>
                  <a:pt x="9985350" y="808511"/>
                  <a:pt x="9767244" y="918032"/>
                  <a:pt x="9781206" y="997326"/>
                </a:cubicBezTo>
                <a:cubicBezTo>
                  <a:pt x="9784516" y="1016119"/>
                  <a:pt x="9810284" y="1005271"/>
                  <a:pt x="9838467" y="973220"/>
                </a:cubicBezTo>
                <a:cubicBezTo>
                  <a:pt x="9875568" y="931026"/>
                  <a:pt x="10003336" y="896141"/>
                  <a:pt x="10301410" y="846816"/>
                </a:cubicBezTo>
                <a:cubicBezTo>
                  <a:pt x="11148801" y="706597"/>
                  <a:pt x="11392143" y="681251"/>
                  <a:pt x="11415370" y="730776"/>
                </a:cubicBezTo>
                <a:cubicBezTo>
                  <a:pt x="11432830" y="768007"/>
                  <a:pt x="11442425" y="767195"/>
                  <a:pt x="11462525" y="726783"/>
                </a:cubicBezTo>
                <a:cubicBezTo>
                  <a:pt x="11491507" y="668511"/>
                  <a:pt x="11729545" y="629278"/>
                  <a:pt x="11762412" y="677357"/>
                </a:cubicBezTo>
                <a:cubicBezTo>
                  <a:pt x="11809414" y="746106"/>
                  <a:pt x="11720939" y="838675"/>
                  <a:pt x="11593592" y="853991"/>
                </a:cubicBezTo>
                <a:cubicBezTo>
                  <a:pt x="11402943" y="876920"/>
                  <a:pt x="11298988" y="931785"/>
                  <a:pt x="11328801" y="993736"/>
                </a:cubicBezTo>
                <a:cubicBezTo>
                  <a:pt x="11344063" y="1025448"/>
                  <a:pt x="11338304" y="1047997"/>
                  <a:pt x="11313847" y="1052304"/>
                </a:cubicBezTo>
                <a:cubicBezTo>
                  <a:pt x="11291973" y="1056156"/>
                  <a:pt x="11271533" y="1084668"/>
                  <a:pt x="11268427" y="1115667"/>
                </a:cubicBezTo>
                <a:cubicBezTo>
                  <a:pt x="11259505" y="1204663"/>
                  <a:pt x="11372569" y="1237418"/>
                  <a:pt x="11549111" y="1196980"/>
                </a:cubicBezTo>
                <a:cubicBezTo>
                  <a:pt x="11637430" y="1176749"/>
                  <a:pt x="11710116" y="1162620"/>
                  <a:pt x="11710638" y="1165582"/>
                </a:cubicBezTo>
                <a:cubicBezTo>
                  <a:pt x="11711160" y="1168547"/>
                  <a:pt x="11821970" y="1164855"/>
                  <a:pt x="11956878" y="1157384"/>
                </a:cubicBezTo>
                <a:cubicBezTo>
                  <a:pt x="12024334" y="1153646"/>
                  <a:pt x="12089437" y="1152445"/>
                  <a:pt x="12139987" y="1153520"/>
                </a:cubicBezTo>
                <a:lnTo>
                  <a:pt x="12192000" y="1156218"/>
                </a:lnTo>
                <a:lnTo>
                  <a:pt x="12192000" y="1663551"/>
                </a:lnTo>
                <a:lnTo>
                  <a:pt x="12171111" y="1673288"/>
                </a:lnTo>
                <a:cubicBezTo>
                  <a:pt x="12141306" y="1684526"/>
                  <a:pt x="12102884" y="1694577"/>
                  <a:pt x="12063039" y="1700726"/>
                </a:cubicBezTo>
                <a:cubicBezTo>
                  <a:pt x="11851781" y="1733338"/>
                  <a:pt x="11687896" y="1803817"/>
                  <a:pt x="11686327" y="1862731"/>
                </a:cubicBezTo>
                <a:cubicBezTo>
                  <a:pt x="11685379" y="1898271"/>
                  <a:pt x="11712677" y="1910429"/>
                  <a:pt x="11775311" y="1902360"/>
                </a:cubicBezTo>
                <a:cubicBezTo>
                  <a:pt x="11825004" y="1895959"/>
                  <a:pt x="11896880" y="1893363"/>
                  <a:pt x="11935033" y="1896591"/>
                </a:cubicBezTo>
                <a:cubicBezTo>
                  <a:pt x="11973189" y="1899821"/>
                  <a:pt x="12070046" y="1903812"/>
                  <a:pt x="12150272" y="1905464"/>
                </a:cubicBezTo>
                <a:lnTo>
                  <a:pt x="12192000" y="1908146"/>
                </a:lnTo>
                <a:lnTo>
                  <a:pt x="12192000" y="2074840"/>
                </a:lnTo>
                <a:lnTo>
                  <a:pt x="12068583" y="2089960"/>
                </a:lnTo>
                <a:cubicBezTo>
                  <a:pt x="11906448" y="2108848"/>
                  <a:pt x="11768180" y="2122045"/>
                  <a:pt x="11728675" y="2121817"/>
                </a:cubicBezTo>
                <a:cubicBezTo>
                  <a:pt x="11676002" y="2121515"/>
                  <a:pt x="11547265" y="2154350"/>
                  <a:pt x="11442593" y="2194780"/>
                </a:cubicBezTo>
                <a:cubicBezTo>
                  <a:pt x="11182520" y="2295243"/>
                  <a:pt x="11292288" y="2326723"/>
                  <a:pt x="11669081" y="2259727"/>
                </a:cubicBezTo>
                <a:cubicBezTo>
                  <a:pt x="11823148" y="2232334"/>
                  <a:pt x="12036775" y="2218243"/>
                  <a:pt x="12143808" y="2228414"/>
                </a:cubicBezTo>
                <a:cubicBezTo>
                  <a:pt x="12157187" y="2229685"/>
                  <a:pt x="12173363" y="2230665"/>
                  <a:pt x="12191901" y="2231367"/>
                </a:cubicBezTo>
                <a:lnTo>
                  <a:pt x="12192000" y="2231369"/>
                </a:lnTo>
                <a:lnTo>
                  <a:pt x="12192000" y="2373949"/>
                </a:lnTo>
                <a:lnTo>
                  <a:pt x="12170770" y="2370415"/>
                </a:lnTo>
                <a:cubicBezTo>
                  <a:pt x="12105994" y="2363771"/>
                  <a:pt x="12007121" y="2367957"/>
                  <a:pt x="11884184" y="2384000"/>
                </a:cubicBezTo>
                <a:cubicBezTo>
                  <a:pt x="11803350" y="2394550"/>
                  <a:pt x="11574165" y="2420281"/>
                  <a:pt x="11374881" y="2441182"/>
                </a:cubicBezTo>
                <a:cubicBezTo>
                  <a:pt x="10820566" y="2499311"/>
                  <a:pt x="9536738" y="2758751"/>
                  <a:pt x="9533164" y="2813357"/>
                </a:cubicBezTo>
                <a:cubicBezTo>
                  <a:pt x="9531558" y="2837893"/>
                  <a:pt x="9518032" y="2860116"/>
                  <a:pt x="9503104" y="2862745"/>
                </a:cubicBezTo>
                <a:cubicBezTo>
                  <a:pt x="9488178" y="2865373"/>
                  <a:pt x="9478583" y="2841407"/>
                  <a:pt x="9481783" y="2809484"/>
                </a:cubicBezTo>
                <a:cubicBezTo>
                  <a:pt x="9486758" y="2759843"/>
                  <a:pt x="9454878" y="2758286"/>
                  <a:pt x="9261477" y="2798725"/>
                </a:cubicBezTo>
                <a:cubicBezTo>
                  <a:pt x="9105261" y="2831389"/>
                  <a:pt x="9033836" y="2861137"/>
                  <a:pt x="9030448" y="2894946"/>
                </a:cubicBezTo>
                <a:cubicBezTo>
                  <a:pt x="9026883" y="2930500"/>
                  <a:pt x="8956962" y="2954920"/>
                  <a:pt x="8774781" y="2984240"/>
                </a:cubicBezTo>
                <a:cubicBezTo>
                  <a:pt x="8636865" y="3006435"/>
                  <a:pt x="8517850" y="3037115"/>
                  <a:pt x="8510304" y="3052413"/>
                </a:cubicBezTo>
                <a:cubicBezTo>
                  <a:pt x="8502756" y="3067712"/>
                  <a:pt x="8514003" y="3077434"/>
                  <a:pt x="8535297" y="3074015"/>
                </a:cubicBezTo>
                <a:cubicBezTo>
                  <a:pt x="8556590" y="3070600"/>
                  <a:pt x="8617368" y="3121924"/>
                  <a:pt x="8670361" y="3188067"/>
                </a:cubicBezTo>
                <a:cubicBezTo>
                  <a:pt x="8723353" y="3254210"/>
                  <a:pt x="8762951" y="3286986"/>
                  <a:pt x="8758358" y="3260901"/>
                </a:cubicBezTo>
                <a:cubicBezTo>
                  <a:pt x="8753047" y="3230742"/>
                  <a:pt x="8777229" y="3212599"/>
                  <a:pt x="8824772" y="3211069"/>
                </a:cubicBezTo>
                <a:cubicBezTo>
                  <a:pt x="8865892" y="3209743"/>
                  <a:pt x="8912400" y="3193265"/>
                  <a:pt x="8928123" y="3174447"/>
                </a:cubicBezTo>
                <a:cubicBezTo>
                  <a:pt x="8968757" y="3125813"/>
                  <a:pt x="9034177" y="3100430"/>
                  <a:pt x="9109922" y="3103913"/>
                </a:cubicBezTo>
                <a:cubicBezTo>
                  <a:pt x="9165360" y="3106460"/>
                  <a:pt x="9168831" y="3099550"/>
                  <a:pt x="9132743" y="3058476"/>
                </a:cubicBezTo>
                <a:cubicBezTo>
                  <a:pt x="9098101" y="3019044"/>
                  <a:pt x="9097650" y="3008720"/>
                  <a:pt x="9130325" y="3002967"/>
                </a:cubicBezTo>
                <a:cubicBezTo>
                  <a:pt x="9152404" y="2999078"/>
                  <a:pt x="9185510" y="3036324"/>
                  <a:pt x="9203895" y="3085729"/>
                </a:cubicBezTo>
                <a:cubicBezTo>
                  <a:pt x="9229759" y="3155228"/>
                  <a:pt x="9251080" y="3170522"/>
                  <a:pt x="9298096" y="3153296"/>
                </a:cubicBezTo>
                <a:cubicBezTo>
                  <a:pt x="9331521" y="3141050"/>
                  <a:pt x="9388028" y="3156384"/>
                  <a:pt x="9423670" y="3187371"/>
                </a:cubicBezTo>
                <a:cubicBezTo>
                  <a:pt x="9487116" y="3242534"/>
                  <a:pt x="9488498" y="3241143"/>
                  <a:pt x="9489780" y="3120759"/>
                </a:cubicBezTo>
                <a:lnTo>
                  <a:pt x="9491086" y="2997806"/>
                </a:lnTo>
                <a:lnTo>
                  <a:pt x="9632592" y="3002225"/>
                </a:lnTo>
                <a:cubicBezTo>
                  <a:pt x="9714244" y="3004775"/>
                  <a:pt x="9777968" y="2991552"/>
                  <a:pt x="9783249" y="2970964"/>
                </a:cubicBezTo>
                <a:cubicBezTo>
                  <a:pt x="9796645" y="2918733"/>
                  <a:pt x="10121698" y="2882196"/>
                  <a:pt x="10142936" y="2930533"/>
                </a:cubicBezTo>
                <a:cubicBezTo>
                  <a:pt x="10152642" y="2952630"/>
                  <a:pt x="10136105" y="2975021"/>
                  <a:pt x="10106183" y="2980290"/>
                </a:cubicBezTo>
                <a:cubicBezTo>
                  <a:pt x="10067574" y="2987089"/>
                  <a:pt x="10059340" y="3005583"/>
                  <a:pt x="10077824" y="3043992"/>
                </a:cubicBezTo>
                <a:cubicBezTo>
                  <a:pt x="10095747" y="3081237"/>
                  <a:pt x="10122239" y="3087978"/>
                  <a:pt x="10162778" y="3065613"/>
                </a:cubicBezTo>
                <a:cubicBezTo>
                  <a:pt x="10195179" y="3047737"/>
                  <a:pt x="10224113" y="3046876"/>
                  <a:pt x="10227075" y="3063701"/>
                </a:cubicBezTo>
                <a:cubicBezTo>
                  <a:pt x="10234118" y="3103697"/>
                  <a:pt x="10362322" y="3011745"/>
                  <a:pt x="10378392" y="2955175"/>
                </a:cubicBezTo>
                <a:cubicBezTo>
                  <a:pt x="10386499" y="2926633"/>
                  <a:pt x="10399428" y="2932904"/>
                  <a:pt x="10415751" y="2973292"/>
                </a:cubicBezTo>
                <a:cubicBezTo>
                  <a:pt x="10436403" y="3024389"/>
                  <a:pt x="10455879" y="3027400"/>
                  <a:pt x="10528539" y="2990722"/>
                </a:cubicBezTo>
                <a:cubicBezTo>
                  <a:pt x="10635838" y="2936559"/>
                  <a:pt x="10650970" y="2901687"/>
                  <a:pt x="10582041" y="2867420"/>
                </a:cubicBezTo>
                <a:cubicBezTo>
                  <a:pt x="10501410" y="2827339"/>
                  <a:pt x="10535075" y="2800189"/>
                  <a:pt x="10700560" y="2771841"/>
                </a:cubicBezTo>
                <a:cubicBezTo>
                  <a:pt x="10867993" y="2743162"/>
                  <a:pt x="10897426" y="2754137"/>
                  <a:pt x="10866369" y="2833675"/>
                </a:cubicBezTo>
                <a:cubicBezTo>
                  <a:pt x="10850384" y="2874621"/>
                  <a:pt x="10853315" y="2881715"/>
                  <a:pt x="10878688" y="2863476"/>
                </a:cubicBezTo>
                <a:cubicBezTo>
                  <a:pt x="10900562" y="2847753"/>
                  <a:pt x="10900462" y="2853972"/>
                  <a:pt x="10878393" y="2881603"/>
                </a:cubicBezTo>
                <a:cubicBezTo>
                  <a:pt x="10859914" y="2904738"/>
                  <a:pt x="10843290" y="2932578"/>
                  <a:pt x="10841451" y="2943473"/>
                </a:cubicBezTo>
                <a:cubicBezTo>
                  <a:pt x="10839611" y="2954366"/>
                  <a:pt x="10833704" y="2938290"/>
                  <a:pt x="10828327" y="2907751"/>
                </a:cubicBezTo>
                <a:cubicBezTo>
                  <a:pt x="10820523" y="2863435"/>
                  <a:pt x="10809222" y="2861925"/>
                  <a:pt x="10772339" y="2900277"/>
                </a:cubicBezTo>
                <a:cubicBezTo>
                  <a:pt x="10746924" y="2926704"/>
                  <a:pt x="10730017" y="2970404"/>
                  <a:pt x="10734769" y="2997387"/>
                </a:cubicBezTo>
                <a:cubicBezTo>
                  <a:pt x="10739902" y="3026536"/>
                  <a:pt x="10713892" y="3052092"/>
                  <a:pt x="10670685" y="3060355"/>
                </a:cubicBezTo>
                <a:cubicBezTo>
                  <a:pt x="10424244" y="3107490"/>
                  <a:pt x="9841821" y="3253463"/>
                  <a:pt x="9826356" y="3271972"/>
                </a:cubicBezTo>
                <a:cubicBezTo>
                  <a:pt x="9816193" y="3284134"/>
                  <a:pt x="9787394" y="3287573"/>
                  <a:pt x="9762359" y="3279611"/>
                </a:cubicBezTo>
                <a:cubicBezTo>
                  <a:pt x="9727446" y="3268505"/>
                  <a:pt x="9720302" y="3248013"/>
                  <a:pt x="9731699" y="3191666"/>
                </a:cubicBezTo>
                <a:cubicBezTo>
                  <a:pt x="9743300" y="3134313"/>
                  <a:pt x="9737628" y="3119767"/>
                  <a:pt x="9705857" y="3125362"/>
                </a:cubicBezTo>
                <a:cubicBezTo>
                  <a:pt x="9683469" y="3129304"/>
                  <a:pt x="9669351" y="3156368"/>
                  <a:pt x="9674482" y="3185509"/>
                </a:cubicBezTo>
                <a:cubicBezTo>
                  <a:pt x="9686901" y="3256034"/>
                  <a:pt x="9608644" y="3336975"/>
                  <a:pt x="9566796" y="3296884"/>
                </a:cubicBezTo>
                <a:cubicBezTo>
                  <a:pt x="9546482" y="3277427"/>
                  <a:pt x="9487094" y="3288419"/>
                  <a:pt x="9401237" y="3327533"/>
                </a:cubicBezTo>
                <a:cubicBezTo>
                  <a:pt x="9325315" y="3362117"/>
                  <a:pt x="9247441" y="3378212"/>
                  <a:pt x="9221359" y="3364709"/>
                </a:cubicBezTo>
                <a:cubicBezTo>
                  <a:pt x="9196063" y="3351613"/>
                  <a:pt x="9124735" y="3358063"/>
                  <a:pt x="9062848" y="3379044"/>
                </a:cubicBezTo>
                <a:cubicBezTo>
                  <a:pt x="8995967" y="3401721"/>
                  <a:pt x="8932031" y="3402601"/>
                  <a:pt x="8905207" y="3381220"/>
                </a:cubicBezTo>
                <a:cubicBezTo>
                  <a:pt x="8872272" y="3354967"/>
                  <a:pt x="8857061" y="3357032"/>
                  <a:pt x="8848898" y="3388862"/>
                </a:cubicBezTo>
                <a:cubicBezTo>
                  <a:pt x="8842744" y="3412851"/>
                  <a:pt x="8820325" y="3426943"/>
                  <a:pt x="8799075" y="3420185"/>
                </a:cubicBezTo>
                <a:cubicBezTo>
                  <a:pt x="8777825" y="3413428"/>
                  <a:pt x="8759207" y="3426733"/>
                  <a:pt x="8757700" y="3449754"/>
                </a:cubicBezTo>
                <a:cubicBezTo>
                  <a:pt x="8755695" y="3480394"/>
                  <a:pt x="8730360" y="3484813"/>
                  <a:pt x="8663163" y="3466245"/>
                </a:cubicBezTo>
                <a:cubicBezTo>
                  <a:pt x="8612676" y="3452295"/>
                  <a:pt x="8573691" y="3454074"/>
                  <a:pt x="8576530" y="3470196"/>
                </a:cubicBezTo>
                <a:cubicBezTo>
                  <a:pt x="8579369" y="3486320"/>
                  <a:pt x="8416451" y="3521637"/>
                  <a:pt x="8214490" y="3548682"/>
                </a:cubicBezTo>
                <a:cubicBezTo>
                  <a:pt x="8012528" y="3575724"/>
                  <a:pt x="7796056" y="3621257"/>
                  <a:pt x="7733437" y="3649862"/>
                </a:cubicBezTo>
                <a:cubicBezTo>
                  <a:pt x="7625136" y="3699341"/>
                  <a:pt x="7621378" y="3706458"/>
                  <a:pt x="7656327" y="3795926"/>
                </a:cubicBezTo>
                <a:cubicBezTo>
                  <a:pt x="7684278" y="3867474"/>
                  <a:pt x="7683626" y="3891638"/>
                  <a:pt x="7653610" y="3896924"/>
                </a:cubicBezTo>
                <a:cubicBezTo>
                  <a:pt x="7631909" y="3900745"/>
                  <a:pt x="7611599" y="3889362"/>
                  <a:pt x="7608476" y="3871626"/>
                </a:cubicBezTo>
                <a:cubicBezTo>
                  <a:pt x="7598934" y="3817441"/>
                  <a:pt x="7464036" y="3814082"/>
                  <a:pt x="7413371" y="3866768"/>
                </a:cubicBezTo>
                <a:cubicBezTo>
                  <a:pt x="7352969" y="3929575"/>
                  <a:pt x="7326361" y="3904795"/>
                  <a:pt x="7338614" y="3797151"/>
                </a:cubicBezTo>
                <a:cubicBezTo>
                  <a:pt x="7346429" y="3728494"/>
                  <a:pt x="7343084" y="3722051"/>
                  <a:pt x="7320444" y="3762160"/>
                </a:cubicBezTo>
                <a:cubicBezTo>
                  <a:pt x="7305183" y="3789197"/>
                  <a:pt x="7275776" y="3814297"/>
                  <a:pt x="7255094" y="3817939"/>
                </a:cubicBezTo>
                <a:cubicBezTo>
                  <a:pt x="7234414" y="3821580"/>
                  <a:pt x="7222891" y="3855211"/>
                  <a:pt x="7229488" y="3892678"/>
                </a:cubicBezTo>
                <a:cubicBezTo>
                  <a:pt x="7245308" y="3982521"/>
                  <a:pt x="7162064" y="4026656"/>
                  <a:pt x="7080024" y="3971922"/>
                </a:cubicBezTo>
                <a:cubicBezTo>
                  <a:pt x="7044118" y="3947966"/>
                  <a:pt x="6995669" y="3939307"/>
                  <a:pt x="6972359" y="3952678"/>
                </a:cubicBezTo>
                <a:cubicBezTo>
                  <a:pt x="6949050" y="3966046"/>
                  <a:pt x="6888217" y="4001789"/>
                  <a:pt x="6837175" y="4032103"/>
                </a:cubicBezTo>
                <a:cubicBezTo>
                  <a:pt x="6753412" y="4081854"/>
                  <a:pt x="6743193" y="4080513"/>
                  <a:pt x="6732243" y="4018330"/>
                </a:cubicBezTo>
                <a:cubicBezTo>
                  <a:pt x="6719441" y="3945628"/>
                  <a:pt x="6676870" y="3932262"/>
                  <a:pt x="6660568" y="3995827"/>
                </a:cubicBezTo>
                <a:cubicBezTo>
                  <a:pt x="6655263" y="4016511"/>
                  <a:pt x="6609871" y="4057737"/>
                  <a:pt x="6559699" y="4087440"/>
                </a:cubicBezTo>
                <a:cubicBezTo>
                  <a:pt x="6484187" y="4132143"/>
                  <a:pt x="6462632" y="4132195"/>
                  <a:pt x="6434537" y="4087740"/>
                </a:cubicBezTo>
                <a:cubicBezTo>
                  <a:pt x="6412206" y="4052403"/>
                  <a:pt x="6390279" y="4046951"/>
                  <a:pt x="6370432" y="4071789"/>
                </a:cubicBezTo>
                <a:cubicBezTo>
                  <a:pt x="6353841" y="4092553"/>
                  <a:pt x="6278016" y="4125322"/>
                  <a:pt x="6201933" y="4144606"/>
                </a:cubicBezTo>
                <a:cubicBezTo>
                  <a:pt x="6125852" y="4163892"/>
                  <a:pt x="6002067" y="4204598"/>
                  <a:pt x="5926856" y="4235062"/>
                </a:cubicBezTo>
                <a:cubicBezTo>
                  <a:pt x="5851646" y="4265525"/>
                  <a:pt x="5686612" y="4331042"/>
                  <a:pt x="5560111" y="4380653"/>
                </a:cubicBezTo>
                <a:cubicBezTo>
                  <a:pt x="5359829" y="4459198"/>
                  <a:pt x="5329011" y="4482080"/>
                  <a:pt x="5321609" y="4557758"/>
                </a:cubicBezTo>
                <a:cubicBezTo>
                  <a:pt x="5311133" y="4664877"/>
                  <a:pt x="5272104" y="4676506"/>
                  <a:pt x="5232776" y="4584231"/>
                </a:cubicBezTo>
                <a:cubicBezTo>
                  <a:pt x="5216514" y="4546077"/>
                  <a:pt x="5181930" y="4518606"/>
                  <a:pt x="5155924" y="4523185"/>
                </a:cubicBezTo>
                <a:cubicBezTo>
                  <a:pt x="5070666" y="4538198"/>
                  <a:pt x="4955446" y="4639266"/>
                  <a:pt x="4964563" y="4691042"/>
                </a:cubicBezTo>
                <a:cubicBezTo>
                  <a:pt x="4969475" y="4718938"/>
                  <a:pt x="4955596" y="4744909"/>
                  <a:pt x="4933724" y="4748761"/>
                </a:cubicBezTo>
                <a:cubicBezTo>
                  <a:pt x="4911852" y="4752612"/>
                  <a:pt x="4891088" y="4739487"/>
                  <a:pt x="4887586" y="4719595"/>
                </a:cubicBezTo>
                <a:cubicBezTo>
                  <a:pt x="4878077" y="4665596"/>
                  <a:pt x="4808140" y="4688555"/>
                  <a:pt x="4802219" y="4747617"/>
                </a:cubicBezTo>
                <a:cubicBezTo>
                  <a:pt x="4798845" y="4781266"/>
                  <a:pt x="4727337" y="4819553"/>
                  <a:pt x="4593461" y="4859387"/>
                </a:cubicBezTo>
                <a:cubicBezTo>
                  <a:pt x="4481463" y="4892712"/>
                  <a:pt x="4343296" y="4945384"/>
                  <a:pt x="4286419" y="4976445"/>
                </a:cubicBezTo>
                <a:cubicBezTo>
                  <a:pt x="4229544" y="5007500"/>
                  <a:pt x="4154530" y="5035575"/>
                  <a:pt x="4119725" y="5038832"/>
                </a:cubicBezTo>
                <a:cubicBezTo>
                  <a:pt x="4048465" y="5045497"/>
                  <a:pt x="3771247" y="5162359"/>
                  <a:pt x="3639980" y="5241068"/>
                </a:cubicBezTo>
                <a:cubicBezTo>
                  <a:pt x="3592384" y="5269610"/>
                  <a:pt x="3495039" y="5310563"/>
                  <a:pt x="3423656" y="5332083"/>
                </a:cubicBezTo>
                <a:cubicBezTo>
                  <a:pt x="3109736" y="5426711"/>
                  <a:pt x="2679726" y="5680432"/>
                  <a:pt x="2443309" y="5910528"/>
                </a:cubicBezTo>
                <a:cubicBezTo>
                  <a:pt x="2402014" y="5950715"/>
                  <a:pt x="2341012" y="5988391"/>
                  <a:pt x="2307747" y="5994248"/>
                </a:cubicBezTo>
                <a:cubicBezTo>
                  <a:pt x="2274481" y="6000106"/>
                  <a:pt x="2216913" y="6028102"/>
                  <a:pt x="2179820" y="6056463"/>
                </a:cubicBezTo>
                <a:cubicBezTo>
                  <a:pt x="2128282" y="6095866"/>
                  <a:pt x="2081819" y="6099825"/>
                  <a:pt x="1982813" y="6073242"/>
                </a:cubicBezTo>
                <a:cubicBezTo>
                  <a:pt x="1911554" y="6054108"/>
                  <a:pt x="1803731" y="6048648"/>
                  <a:pt x="1743206" y="6061106"/>
                </a:cubicBezTo>
                <a:cubicBezTo>
                  <a:pt x="1682681" y="6073564"/>
                  <a:pt x="1620058" y="6076146"/>
                  <a:pt x="1604042" y="6066845"/>
                </a:cubicBezTo>
                <a:cubicBezTo>
                  <a:pt x="1546860" y="6033635"/>
                  <a:pt x="1140947" y="6037296"/>
                  <a:pt x="1073203" y="6071634"/>
                </a:cubicBezTo>
                <a:cubicBezTo>
                  <a:pt x="1025062" y="6096038"/>
                  <a:pt x="1001653" y="6092205"/>
                  <a:pt x="995800" y="6058961"/>
                </a:cubicBezTo>
                <a:cubicBezTo>
                  <a:pt x="991184" y="6032749"/>
                  <a:pt x="941945" y="6007833"/>
                  <a:pt x="886378" y="6003587"/>
                </a:cubicBezTo>
                <a:cubicBezTo>
                  <a:pt x="777972" y="5995306"/>
                  <a:pt x="644461" y="5926556"/>
                  <a:pt x="635255" y="5874275"/>
                </a:cubicBezTo>
                <a:cubicBezTo>
                  <a:pt x="632155" y="5856672"/>
                  <a:pt x="648789" y="5828890"/>
                  <a:pt x="672221" y="5812538"/>
                </a:cubicBezTo>
                <a:cubicBezTo>
                  <a:pt x="705478" y="5789332"/>
                  <a:pt x="690677" y="5773534"/>
                  <a:pt x="604739" y="5740518"/>
                </a:cubicBezTo>
                <a:cubicBezTo>
                  <a:pt x="544193" y="5717258"/>
                  <a:pt x="489718" y="5676591"/>
                  <a:pt x="483683" y="5650145"/>
                </a:cubicBezTo>
                <a:cubicBezTo>
                  <a:pt x="477649" y="5623699"/>
                  <a:pt x="430263" y="5586865"/>
                  <a:pt x="378383" y="5568291"/>
                </a:cubicBezTo>
                <a:cubicBezTo>
                  <a:pt x="326504" y="5549721"/>
                  <a:pt x="265421" y="5513317"/>
                  <a:pt x="242642" y="5487390"/>
                </a:cubicBezTo>
                <a:cubicBezTo>
                  <a:pt x="219863" y="5461462"/>
                  <a:pt x="167976" y="5435036"/>
                  <a:pt x="127333" y="5428660"/>
                </a:cubicBezTo>
                <a:cubicBezTo>
                  <a:pt x="104402" y="5425064"/>
                  <a:pt x="79364" y="5419729"/>
                  <a:pt x="53050" y="5413021"/>
                </a:cubicBezTo>
                <a:lnTo>
                  <a:pt x="0" y="5397564"/>
                </a:lnTo>
                <a:lnTo>
                  <a:pt x="0" y="2965650"/>
                </a:lnTo>
                <a:lnTo>
                  <a:pt x="39562" y="2957046"/>
                </a:lnTo>
                <a:lnTo>
                  <a:pt x="20963" y="2851421"/>
                </a:lnTo>
                <a:cubicBezTo>
                  <a:pt x="550" y="2735500"/>
                  <a:pt x="26175" y="2712766"/>
                  <a:pt x="98811" y="2782349"/>
                </a:cubicBezTo>
                <a:cubicBezTo>
                  <a:pt x="137751" y="2819651"/>
                  <a:pt x="146302" y="2818684"/>
                  <a:pt x="147629" y="2776837"/>
                </a:cubicBezTo>
                <a:cubicBezTo>
                  <a:pt x="148731" y="2742112"/>
                  <a:pt x="211066" y="2709740"/>
                  <a:pt x="345128" y="2674271"/>
                </a:cubicBezTo>
                <a:cubicBezTo>
                  <a:pt x="452867" y="2645765"/>
                  <a:pt x="568652" y="2612951"/>
                  <a:pt x="602427" y="2601350"/>
                </a:cubicBezTo>
                <a:cubicBezTo>
                  <a:pt x="636204" y="2589749"/>
                  <a:pt x="687884" y="2594388"/>
                  <a:pt x="717270" y="2611658"/>
                </a:cubicBezTo>
                <a:cubicBezTo>
                  <a:pt x="758005" y="2635597"/>
                  <a:pt x="801494" y="2620035"/>
                  <a:pt x="900298" y="2546164"/>
                </a:cubicBezTo>
                <a:cubicBezTo>
                  <a:pt x="971574" y="2492871"/>
                  <a:pt x="1047543" y="2444711"/>
                  <a:pt x="1069113" y="2439140"/>
                </a:cubicBezTo>
                <a:cubicBezTo>
                  <a:pt x="1090683" y="2433571"/>
                  <a:pt x="1118107" y="2414665"/>
                  <a:pt x="1130054" y="2397136"/>
                </a:cubicBezTo>
                <a:cubicBezTo>
                  <a:pt x="1142001" y="2379601"/>
                  <a:pt x="1227247" y="2339783"/>
                  <a:pt x="1319488" y="2308651"/>
                </a:cubicBezTo>
                <a:cubicBezTo>
                  <a:pt x="1516667" y="2242101"/>
                  <a:pt x="1574822" y="2216587"/>
                  <a:pt x="1681740" y="2149712"/>
                </a:cubicBezTo>
                <a:cubicBezTo>
                  <a:pt x="1850010" y="2044465"/>
                  <a:pt x="2148066" y="1923131"/>
                  <a:pt x="2324168" y="1888189"/>
                </a:cubicBezTo>
                <a:cubicBezTo>
                  <a:pt x="2425312" y="1868122"/>
                  <a:pt x="2514382" y="1844143"/>
                  <a:pt x="2522101" y="1834903"/>
                </a:cubicBezTo>
                <a:cubicBezTo>
                  <a:pt x="2581960" y="1763257"/>
                  <a:pt x="2693504" y="1711033"/>
                  <a:pt x="2961293" y="1629266"/>
                </a:cubicBezTo>
                <a:cubicBezTo>
                  <a:pt x="3131618" y="1577259"/>
                  <a:pt x="3273499" y="1529588"/>
                  <a:pt x="3276586" y="1523333"/>
                </a:cubicBezTo>
                <a:cubicBezTo>
                  <a:pt x="3279671" y="1517075"/>
                  <a:pt x="3324352" y="1504533"/>
                  <a:pt x="3375877" y="1495460"/>
                </a:cubicBezTo>
                <a:cubicBezTo>
                  <a:pt x="3486245" y="1476026"/>
                  <a:pt x="3520465" y="1556351"/>
                  <a:pt x="3412374" y="1581128"/>
                </a:cubicBezTo>
                <a:cubicBezTo>
                  <a:pt x="3296622" y="1607661"/>
                  <a:pt x="3226806" y="1652752"/>
                  <a:pt x="3234430" y="1696049"/>
                </a:cubicBezTo>
                <a:cubicBezTo>
                  <a:pt x="3239567" y="1725224"/>
                  <a:pt x="3259619" y="1722051"/>
                  <a:pt x="3307563" y="1684471"/>
                </a:cubicBezTo>
                <a:cubicBezTo>
                  <a:pt x="3415978" y="1599506"/>
                  <a:pt x="3595264" y="1550897"/>
                  <a:pt x="4344633" y="1403313"/>
                </a:cubicBezTo>
                <a:cubicBezTo>
                  <a:pt x="5239476" y="1227074"/>
                  <a:pt x="5362693" y="1208245"/>
                  <a:pt x="5369465" y="1246703"/>
                </a:cubicBezTo>
                <a:cubicBezTo>
                  <a:pt x="5375326" y="1279987"/>
                  <a:pt x="5462948" y="1247730"/>
                  <a:pt x="5598523" y="1162384"/>
                </a:cubicBezTo>
                <a:cubicBezTo>
                  <a:pt x="5693177" y="1102796"/>
                  <a:pt x="5885851" y="1074518"/>
                  <a:pt x="5893694" y="1119058"/>
                </a:cubicBezTo>
                <a:cubicBezTo>
                  <a:pt x="5896512" y="1135061"/>
                  <a:pt x="5922680" y="1143953"/>
                  <a:pt x="5951845" y="1138818"/>
                </a:cubicBezTo>
                <a:cubicBezTo>
                  <a:pt x="5981009" y="1133682"/>
                  <a:pt x="6002005" y="1113206"/>
                  <a:pt x="5998502" y="1093314"/>
                </a:cubicBezTo>
                <a:cubicBezTo>
                  <a:pt x="5995000" y="1073420"/>
                  <a:pt x="6015002" y="1053118"/>
                  <a:pt x="6042951" y="1048197"/>
                </a:cubicBezTo>
                <a:cubicBezTo>
                  <a:pt x="6070898" y="1043275"/>
                  <a:pt x="6095420" y="1051542"/>
                  <a:pt x="6097439" y="1066569"/>
                </a:cubicBezTo>
                <a:cubicBezTo>
                  <a:pt x="6099459" y="1081595"/>
                  <a:pt x="6120520" y="1078286"/>
                  <a:pt x="6144241" y="1059215"/>
                </a:cubicBezTo>
                <a:cubicBezTo>
                  <a:pt x="6168119" y="1040018"/>
                  <a:pt x="6207246" y="1040383"/>
                  <a:pt x="6231892" y="1060029"/>
                </a:cubicBezTo>
                <a:cubicBezTo>
                  <a:pt x="6266665" y="1087749"/>
                  <a:pt x="6275283" y="1083210"/>
                  <a:pt x="6271262" y="1039305"/>
                </a:cubicBezTo>
                <a:cubicBezTo>
                  <a:pt x="6268200" y="1005864"/>
                  <a:pt x="6299794" y="978774"/>
                  <a:pt x="6344926" y="964647"/>
                </a:cubicBezTo>
                <a:cubicBezTo>
                  <a:pt x="6390058" y="950519"/>
                  <a:pt x="6448727" y="949355"/>
                  <a:pt x="6499816" y="967760"/>
                </a:cubicBezTo>
                <a:cubicBezTo>
                  <a:pt x="6537568" y="981364"/>
                  <a:pt x="6591639" y="996903"/>
                  <a:pt x="6619973" y="1002295"/>
                </a:cubicBezTo>
                <a:cubicBezTo>
                  <a:pt x="6666762" y="1011198"/>
                  <a:pt x="6668590" y="1017973"/>
                  <a:pt x="6639895" y="1076145"/>
                </a:cubicBezTo>
                <a:cubicBezTo>
                  <a:pt x="6619755" y="1116971"/>
                  <a:pt x="6586287" y="1134939"/>
                  <a:pt x="6547583" y="1125698"/>
                </a:cubicBezTo>
                <a:cubicBezTo>
                  <a:pt x="6511444" y="1117074"/>
                  <a:pt x="6481954" y="1130340"/>
                  <a:pt x="6474738" y="1158473"/>
                </a:cubicBezTo>
                <a:cubicBezTo>
                  <a:pt x="6465527" y="1194390"/>
                  <a:pt x="6447332" y="1198235"/>
                  <a:pt x="6398967" y="1174493"/>
                </a:cubicBezTo>
                <a:cubicBezTo>
                  <a:pt x="6324111" y="1137746"/>
                  <a:pt x="6237286" y="1207469"/>
                  <a:pt x="6252229" y="1292331"/>
                </a:cubicBezTo>
                <a:cubicBezTo>
                  <a:pt x="6262861" y="1352712"/>
                  <a:pt x="6306472" y="1355949"/>
                  <a:pt x="6321472" y="1297470"/>
                </a:cubicBezTo>
                <a:cubicBezTo>
                  <a:pt x="6326982" y="1275991"/>
                  <a:pt x="6360613" y="1253289"/>
                  <a:pt x="6396209" y="1247021"/>
                </a:cubicBezTo>
                <a:cubicBezTo>
                  <a:pt x="6443250" y="1238738"/>
                  <a:pt x="6464405" y="1255381"/>
                  <a:pt x="6473664" y="1307961"/>
                </a:cubicBezTo>
                <a:cubicBezTo>
                  <a:pt x="6480954" y="1349364"/>
                  <a:pt x="6504077" y="1377186"/>
                  <a:pt x="6527737" y="1373020"/>
                </a:cubicBezTo>
                <a:cubicBezTo>
                  <a:pt x="6550469" y="1369017"/>
                  <a:pt x="6564563" y="1383315"/>
                  <a:pt x="6559053" y="1404795"/>
                </a:cubicBezTo>
                <a:cubicBezTo>
                  <a:pt x="6552995" y="1428415"/>
                  <a:pt x="6592182" y="1436252"/>
                  <a:pt x="6658218" y="1424624"/>
                </a:cubicBezTo>
                <a:cubicBezTo>
                  <a:pt x="6718270" y="1414049"/>
                  <a:pt x="6758123" y="1391828"/>
                  <a:pt x="6746782" y="1375239"/>
                </a:cubicBezTo>
                <a:cubicBezTo>
                  <a:pt x="6735441" y="1358652"/>
                  <a:pt x="6703948" y="1357711"/>
                  <a:pt x="6676795" y="1373148"/>
                </a:cubicBezTo>
                <a:cubicBezTo>
                  <a:pt x="6645135" y="1391148"/>
                  <a:pt x="6617596" y="1380789"/>
                  <a:pt x="6600020" y="1344269"/>
                </a:cubicBezTo>
                <a:cubicBezTo>
                  <a:pt x="6564085" y="1269591"/>
                  <a:pt x="6585660" y="1229517"/>
                  <a:pt x="6638937" y="1271985"/>
                </a:cubicBezTo>
                <a:cubicBezTo>
                  <a:pt x="6666836" y="1294224"/>
                  <a:pt x="6692007" y="1291426"/>
                  <a:pt x="6713313" y="1263716"/>
                </a:cubicBezTo>
                <a:cubicBezTo>
                  <a:pt x="6735322" y="1235094"/>
                  <a:pt x="6764107" y="1235102"/>
                  <a:pt x="6804237" y="1263743"/>
                </a:cubicBezTo>
                <a:cubicBezTo>
                  <a:pt x="6866852" y="1308435"/>
                  <a:pt x="6865817" y="1388068"/>
                  <a:pt x="6802475" y="1399222"/>
                </a:cubicBezTo>
                <a:cubicBezTo>
                  <a:pt x="6781463" y="1402922"/>
                  <a:pt x="6767162" y="1422367"/>
                  <a:pt x="6770695" y="1442432"/>
                </a:cubicBezTo>
                <a:cubicBezTo>
                  <a:pt x="6774928" y="1466473"/>
                  <a:pt x="6817675" y="1457705"/>
                  <a:pt x="6896013" y="1416737"/>
                </a:cubicBezTo>
                <a:cubicBezTo>
                  <a:pt x="6961405" y="1382537"/>
                  <a:pt x="7169052" y="1321810"/>
                  <a:pt x="7357453" y="1281789"/>
                </a:cubicBezTo>
                <a:cubicBezTo>
                  <a:pt x="7690399" y="1211058"/>
                  <a:pt x="7915913" y="1154940"/>
                  <a:pt x="8003793" y="1120954"/>
                </a:cubicBezTo>
                <a:cubicBezTo>
                  <a:pt x="8027452" y="1111802"/>
                  <a:pt x="8055367" y="1116831"/>
                  <a:pt x="8065827" y="1132130"/>
                </a:cubicBezTo>
                <a:cubicBezTo>
                  <a:pt x="8076286" y="1147428"/>
                  <a:pt x="8181961" y="1131494"/>
                  <a:pt x="8300663" y="1096719"/>
                </a:cubicBezTo>
                <a:cubicBezTo>
                  <a:pt x="8505346" y="1036759"/>
                  <a:pt x="9204462" y="862416"/>
                  <a:pt x="9388738" y="825385"/>
                </a:cubicBezTo>
                <a:cubicBezTo>
                  <a:pt x="9435929" y="815900"/>
                  <a:pt x="9477740" y="826313"/>
                  <a:pt x="9481651" y="848523"/>
                </a:cubicBezTo>
                <a:cubicBezTo>
                  <a:pt x="9491002" y="901625"/>
                  <a:pt x="9630676" y="876064"/>
                  <a:pt x="9660398" y="815813"/>
                </a:cubicBezTo>
                <a:cubicBezTo>
                  <a:pt x="9673267" y="789726"/>
                  <a:pt x="9800735" y="740199"/>
                  <a:pt x="9947231" y="704368"/>
                </a:cubicBezTo>
                <a:cubicBezTo>
                  <a:pt x="10166219" y="650799"/>
                  <a:pt x="10204336" y="632395"/>
                  <a:pt x="10172151" y="595763"/>
                </a:cubicBezTo>
                <a:cubicBezTo>
                  <a:pt x="10141128" y="560454"/>
                  <a:pt x="10146836" y="549293"/>
                  <a:pt x="10200762" y="539797"/>
                </a:cubicBezTo>
                <a:cubicBezTo>
                  <a:pt x="10237811" y="533274"/>
                  <a:pt x="10291041" y="535225"/>
                  <a:pt x="10319050" y="544134"/>
                </a:cubicBezTo>
                <a:cubicBezTo>
                  <a:pt x="10360944" y="557461"/>
                  <a:pt x="10358853" y="563977"/>
                  <a:pt x="10307253" y="580879"/>
                </a:cubicBezTo>
                <a:cubicBezTo>
                  <a:pt x="10261205" y="595964"/>
                  <a:pt x="10271510" y="602329"/>
                  <a:pt x="10346024" y="604821"/>
                </a:cubicBezTo>
                <a:cubicBezTo>
                  <a:pt x="10403280" y="606735"/>
                  <a:pt x="10451989" y="590784"/>
                  <a:pt x="10457775" y="568222"/>
                </a:cubicBezTo>
                <a:cubicBezTo>
                  <a:pt x="10463824" y="544644"/>
                  <a:pt x="10600434" y="504200"/>
                  <a:pt x="10790564" y="469692"/>
                </a:cubicBezTo>
                <a:cubicBezTo>
                  <a:pt x="11016857" y="428623"/>
                  <a:pt x="11127413" y="408154"/>
                  <a:pt x="11172644" y="407029"/>
                </a:cubicBezTo>
                <a:close/>
                <a:moveTo>
                  <a:pt x="11350251" y="375561"/>
                </a:moveTo>
                <a:cubicBezTo>
                  <a:pt x="11369134" y="378722"/>
                  <a:pt x="11386791" y="402028"/>
                  <a:pt x="11393758" y="441596"/>
                </a:cubicBezTo>
                <a:cubicBezTo>
                  <a:pt x="11400764" y="481382"/>
                  <a:pt x="11398582" y="515325"/>
                  <a:pt x="11388911" y="517028"/>
                </a:cubicBezTo>
                <a:cubicBezTo>
                  <a:pt x="11358459" y="522390"/>
                  <a:pt x="11294557" y="434696"/>
                  <a:pt x="11308427" y="406577"/>
                </a:cubicBezTo>
                <a:cubicBezTo>
                  <a:pt x="11315119" y="393008"/>
                  <a:pt x="11323025" y="384018"/>
                  <a:pt x="11331312" y="379261"/>
                </a:cubicBezTo>
                <a:cubicBezTo>
                  <a:pt x="11337528" y="375692"/>
                  <a:pt x="11343957" y="374508"/>
                  <a:pt x="11350251" y="375561"/>
                </a:cubicBezTo>
                <a:close/>
                <a:moveTo>
                  <a:pt x="8833234" y="370413"/>
                </a:moveTo>
                <a:cubicBezTo>
                  <a:pt x="8860066" y="365688"/>
                  <a:pt x="8875246" y="380231"/>
                  <a:pt x="8868982" y="404659"/>
                </a:cubicBezTo>
                <a:cubicBezTo>
                  <a:pt x="8861138" y="435230"/>
                  <a:pt x="8848087" y="437528"/>
                  <a:pt x="8822346" y="412871"/>
                </a:cubicBezTo>
                <a:cubicBezTo>
                  <a:pt x="8796604" y="388208"/>
                  <a:pt x="8799652" y="376326"/>
                  <a:pt x="8833234" y="370413"/>
                </a:cubicBezTo>
                <a:close/>
                <a:moveTo>
                  <a:pt x="10419721" y="359833"/>
                </a:moveTo>
                <a:cubicBezTo>
                  <a:pt x="10445196" y="360774"/>
                  <a:pt x="10462808" y="366262"/>
                  <a:pt x="10464844" y="377825"/>
                </a:cubicBezTo>
                <a:cubicBezTo>
                  <a:pt x="10468009" y="395799"/>
                  <a:pt x="10401731" y="421076"/>
                  <a:pt x="10317558" y="433995"/>
                </a:cubicBezTo>
                <a:cubicBezTo>
                  <a:pt x="10233384" y="446915"/>
                  <a:pt x="10167038" y="461334"/>
                  <a:pt x="10170118" y="466039"/>
                </a:cubicBezTo>
                <a:cubicBezTo>
                  <a:pt x="10173199" y="470739"/>
                  <a:pt x="10180529" y="455846"/>
                  <a:pt x="10186405" y="432937"/>
                </a:cubicBezTo>
                <a:cubicBezTo>
                  <a:pt x="10192872" y="407725"/>
                  <a:pt x="10260445" y="382384"/>
                  <a:pt x="10327420" y="369128"/>
                </a:cubicBezTo>
                <a:cubicBezTo>
                  <a:pt x="10360907" y="362499"/>
                  <a:pt x="10394245" y="358892"/>
                  <a:pt x="10419721" y="359833"/>
                </a:cubicBezTo>
                <a:close/>
                <a:moveTo>
                  <a:pt x="11560764" y="353267"/>
                </a:moveTo>
                <a:cubicBezTo>
                  <a:pt x="11589923" y="363623"/>
                  <a:pt x="11591259" y="371215"/>
                  <a:pt x="11567449" y="391231"/>
                </a:cubicBezTo>
                <a:cubicBezTo>
                  <a:pt x="11551079" y="404992"/>
                  <a:pt x="11534678" y="399167"/>
                  <a:pt x="11531001" y="378286"/>
                </a:cubicBezTo>
                <a:cubicBezTo>
                  <a:pt x="11529162" y="367845"/>
                  <a:pt x="11531592" y="359811"/>
                  <a:pt x="11536985" y="355276"/>
                </a:cubicBezTo>
                <a:cubicBezTo>
                  <a:pt x="11542381" y="350740"/>
                  <a:pt x="11550740" y="349707"/>
                  <a:pt x="11560764" y="353267"/>
                </a:cubicBezTo>
                <a:close/>
                <a:moveTo>
                  <a:pt x="9170465" y="277416"/>
                </a:moveTo>
                <a:cubicBezTo>
                  <a:pt x="9175091" y="276601"/>
                  <a:pt x="9180324" y="284391"/>
                  <a:pt x="9187429" y="300560"/>
                </a:cubicBezTo>
                <a:cubicBezTo>
                  <a:pt x="9197470" y="323418"/>
                  <a:pt x="9192057" y="344518"/>
                  <a:pt x="9175400" y="347452"/>
                </a:cubicBezTo>
                <a:cubicBezTo>
                  <a:pt x="9158583" y="350413"/>
                  <a:pt x="9150462" y="331927"/>
                  <a:pt x="9157139" y="305894"/>
                </a:cubicBezTo>
                <a:cubicBezTo>
                  <a:pt x="9161819" y="287650"/>
                  <a:pt x="9165838" y="278231"/>
                  <a:pt x="9170465" y="277416"/>
                </a:cubicBezTo>
                <a:close/>
                <a:moveTo>
                  <a:pt x="9089884" y="176061"/>
                </a:moveTo>
                <a:cubicBezTo>
                  <a:pt x="9104467" y="173493"/>
                  <a:pt x="9119264" y="187669"/>
                  <a:pt x="9122766" y="207561"/>
                </a:cubicBezTo>
                <a:cubicBezTo>
                  <a:pt x="9126269" y="227453"/>
                  <a:pt x="9117204" y="245829"/>
                  <a:pt x="9102622" y="248397"/>
                </a:cubicBezTo>
                <a:cubicBezTo>
                  <a:pt x="9088039" y="250964"/>
                  <a:pt x="9073243" y="236790"/>
                  <a:pt x="9069740" y="216898"/>
                </a:cubicBezTo>
                <a:cubicBezTo>
                  <a:pt x="9066237" y="197006"/>
                  <a:pt x="9075302" y="178629"/>
                  <a:pt x="9089884" y="176061"/>
                </a:cubicBezTo>
                <a:close/>
                <a:moveTo>
                  <a:pt x="11402088" y="163401"/>
                </a:moveTo>
                <a:cubicBezTo>
                  <a:pt x="11578784" y="178394"/>
                  <a:pt x="11616244" y="253259"/>
                  <a:pt x="11460751" y="280639"/>
                </a:cubicBezTo>
                <a:cubicBezTo>
                  <a:pt x="11353551" y="299516"/>
                  <a:pt x="11304174" y="268798"/>
                  <a:pt x="11328280" y="198225"/>
                </a:cubicBezTo>
                <a:cubicBezTo>
                  <a:pt x="11332031" y="187243"/>
                  <a:pt x="11342210" y="177835"/>
                  <a:pt x="11355586" y="171524"/>
                </a:cubicBezTo>
                <a:cubicBezTo>
                  <a:pt x="11368965" y="165212"/>
                  <a:pt x="11385543" y="161997"/>
                  <a:pt x="11402088" y="163401"/>
                </a:cubicBezTo>
                <a:close/>
                <a:moveTo>
                  <a:pt x="11109182" y="156097"/>
                </a:moveTo>
                <a:cubicBezTo>
                  <a:pt x="11123764" y="153530"/>
                  <a:pt x="11138561" y="167705"/>
                  <a:pt x="11142063" y="187597"/>
                </a:cubicBezTo>
                <a:cubicBezTo>
                  <a:pt x="11145566" y="207489"/>
                  <a:pt x="11136502" y="225865"/>
                  <a:pt x="11121919" y="228433"/>
                </a:cubicBezTo>
                <a:cubicBezTo>
                  <a:pt x="11107336" y="231001"/>
                  <a:pt x="11092540" y="216827"/>
                  <a:pt x="11089037" y="196935"/>
                </a:cubicBezTo>
                <a:cubicBezTo>
                  <a:pt x="11085535" y="177043"/>
                  <a:pt x="11094599" y="158665"/>
                  <a:pt x="11109182" y="156097"/>
                </a:cubicBezTo>
                <a:close/>
                <a:moveTo>
                  <a:pt x="9572465" y="140200"/>
                </a:moveTo>
                <a:cubicBezTo>
                  <a:pt x="9591282" y="143088"/>
                  <a:pt x="9604551" y="149334"/>
                  <a:pt x="9606375" y="159694"/>
                </a:cubicBezTo>
                <a:cubicBezTo>
                  <a:pt x="9613236" y="198659"/>
                  <a:pt x="9537615" y="229538"/>
                  <a:pt x="9461865" y="218701"/>
                </a:cubicBezTo>
                <a:cubicBezTo>
                  <a:pt x="9436161" y="215024"/>
                  <a:pt x="9413975" y="199634"/>
                  <a:pt x="9412562" y="184498"/>
                </a:cubicBezTo>
                <a:cubicBezTo>
                  <a:pt x="9410609" y="163563"/>
                  <a:pt x="9457238" y="147002"/>
                  <a:pt x="9505267" y="140856"/>
                </a:cubicBezTo>
                <a:cubicBezTo>
                  <a:pt x="9529282" y="137782"/>
                  <a:pt x="9553647" y="137312"/>
                  <a:pt x="9572465" y="140200"/>
                </a:cubicBezTo>
                <a:close/>
                <a:moveTo>
                  <a:pt x="11834329" y="118684"/>
                </a:moveTo>
                <a:cubicBezTo>
                  <a:pt x="11839451" y="118122"/>
                  <a:pt x="11847940" y="118459"/>
                  <a:pt x="11859685" y="119532"/>
                </a:cubicBezTo>
                <a:cubicBezTo>
                  <a:pt x="11893164" y="122592"/>
                  <a:pt x="11930657" y="139870"/>
                  <a:pt x="11943007" y="157929"/>
                </a:cubicBezTo>
                <a:cubicBezTo>
                  <a:pt x="11955352" y="175988"/>
                  <a:pt x="11927961" y="173487"/>
                  <a:pt x="11882135" y="152366"/>
                </a:cubicBezTo>
                <a:cubicBezTo>
                  <a:pt x="11849980" y="137549"/>
                  <a:pt x="11832623" y="128267"/>
                  <a:pt x="11829175" y="123226"/>
                </a:cubicBezTo>
                <a:cubicBezTo>
                  <a:pt x="11827452" y="120706"/>
                  <a:pt x="11829207" y="119245"/>
                  <a:pt x="11834329" y="118684"/>
                </a:cubicBezTo>
                <a:close/>
                <a:moveTo>
                  <a:pt x="9769678" y="105794"/>
                </a:moveTo>
                <a:cubicBezTo>
                  <a:pt x="9777139" y="104481"/>
                  <a:pt x="9786837" y="110071"/>
                  <a:pt x="9799707" y="122399"/>
                </a:cubicBezTo>
                <a:cubicBezTo>
                  <a:pt x="9825449" y="147062"/>
                  <a:pt x="9822401" y="158943"/>
                  <a:pt x="9788818" y="164856"/>
                </a:cubicBezTo>
                <a:cubicBezTo>
                  <a:pt x="9761986" y="169581"/>
                  <a:pt x="9746806" y="155040"/>
                  <a:pt x="9753070" y="130612"/>
                </a:cubicBezTo>
                <a:cubicBezTo>
                  <a:pt x="9756994" y="115326"/>
                  <a:pt x="9762217" y="107108"/>
                  <a:pt x="9769678" y="105794"/>
                </a:cubicBezTo>
                <a:close/>
                <a:moveTo>
                  <a:pt x="11745499" y="44050"/>
                </a:moveTo>
                <a:cubicBezTo>
                  <a:pt x="11760080" y="41482"/>
                  <a:pt x="11774878" y="55658"/>
                  <a:pt x="11778381" y="75550"/>
                </a:cubicBezTo>
                <a:cubicBezTo>
                  <a:pt x="11781883" y="95442"/>
                  <a:pt x="11772818" y="113818"/>
                  <a:pt x="11758236" y="116386"/>
                </a:cubicBezTo>
                <a:cubicBezTo>
                  <a:pt x="11743654" y="118953"/>
                  <a:pt x="11728857" y="104779"/>
                  <a:pt x="11725355" y="84887"/>
                </a:cubicBezTo>
                <a:cubicBezTo>
                  <a:pt x="11721852" y="64995"/>
                  <a:pt x="11730916" y="46618"/>
                  <a:pt x="11745499" y="44050"/>
                </a:cubicBezTo>
                <a:close/>
                <a:moveTo>
                  <a:pt x="11087833" y="624"/>
                </a:moveTo>
                <a:cubicBezTo>
                  <a:pt x="11141812" y="-2927"/>
                  <a:pt x="11188662" y="8686"/>
                  <a:pt x="11181752" y="35624"/>
                </a:cubicBezTo>
                <a:cubicBezTo>
                  <a:pt x="11176858" y="54699"/>
                  <a:pt x="11115364" y="71505"/>
                  <a:pt x="11045095" y="72970"/>
                </a:cubicBezTo>
                <a:cubicBezTo>
                  <a:pt x="10940575" y="75154"/>
                  <a:pt x="10927075" y="68493"/>
                  <a:pt x="10970881" y="36354"/>
                </a:cubicBezTo>
                <a:cubicBezTo>
                  <a:pt x="10987265" y="24335"/>
                  <a:pt x="11009403" y="15287"/>
                  <a:pt x="11033203" y="9224"/>
                </a:cubicBezTo>
                <a:cubicBezTo>
                  <a:pt x="11051054" y="4677"/>
                  <a:pt x="11069839" y="1808"/>
                  <a:pt x="11087833" y="624"/>
                </a:cubicBezTo>
                <a:close/>
              </a:path>
            </a:pathLst>
          </a:cu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0" y="1557000"/>
            <a:ext cx="12192000" cy="3744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stretch>
            <a:fillRect/>
          </a:stretch>
        </p:blipFill>
        <p:spPr>
          <a:xfrm>
            <a:off x="196508" y="121836"/>
            <a:ext cx="694336" cy="690964"/>
          </a:xfrm>
          <a:prstGeom prst="rect">
            <a:avLst/>
          </a:prstGeom>
        </p:spPr>
      </p:pic>
      <p:sp>
        <p:nvSpPr>
          <p:cNvPr id="3" name="文本框 2"/>
          <p:cNvSpPr txBox="1"/>
          <p:nvPr/>
        </p:nvSpPr>
        <p:spPr>
          <a:xfrm>
            <a:off x="389788" y="282652"/>
            <a:ext cx="307777" cy="369332"/>
          </a:xfrm>
          <a:prstGeom prst="rect">
            <a:avLst/>
          </a:prstGeom>
          <a:noFill/>
        </p:spPr>
        <p:txBody>
          <a:bodyPr wrap="none" lIns="0" tIns="0" rIns="0" bIns="0" rtlCol="0" anchor="ctr" anchorCtr="0">
            <a:spAutoFit/>
          </a:bodyPr>
          <a:lstStyle/>
          <a:p>
            <a:pPr algn="l"/>
            <a:r>
              <a:rPr lang="zh-CN" altLang="en-US" sz="2400" kern="100">
                <a:solidFill>
                  <a:srgbClr val="000000"/>
                </a:solidFill>
                <a:effectLst/>
                <a:latin typeface="+mj-ea"/>
                <a:ea typeface="+mj-ea"/>
              </a:rPr>
              <a:t>壹</a:t>
            </a:r>
            <a:endParaRPr lang="zh-CN" altLang="en-US" sz="2400" kern="100" dirty="0">
              <a:solidFill>
                <a:srgbClr val="000000"/>
              </a:solidFill>
              <a:effectLst/>
              <a:latin typeface="+mj-ea"/>
              <a:ea typeface="+mj-ea"/>
            </a:endParaRPr>
          </a:p>
        </p:txBody>
      </p:sp>
      <p:sp>
        <p:nvSpPr>
          <p:cNvPr id="4" name="文本框 3"/>
          <p:cNvSpPr txBox="1"/>
          <p:nvPr/>
        </p:nvSpPr>
        <p:spPr>
          <a:xfrm>
            <a:off x="972257" y="127000"/>
            <a:ext cx="1883743" cy="453650"/>
          </a:xfrm>
          <a:prstGeom prst="rect">
            <a:avLst/>
          </a:prstGeom>
          <a:noFill/>
        </p:spPr>
        <p:txBody>
          <a:bodyPr wrap="square" rtlCol="0" anchor="ctr" anchorCtr="0">
            <a:spAutoFit/>
          </a:bodyPr>
          <a:lstStyle/>
          <a:p>
            <a:pPr algn="dist" fontAlgn="auto">
              <a:lnSpc>
                <a:spcPct val="130000"/>
              </a:lnSpc>
            </a:pPr>
            <a:r>
              <a:rPr lang="zh-CN" altLang="en-US" sz="2000" spc="300">
                <a:ln w="9525">
                  <a:noFill/>
                </a:ln>
                <a:solidFill>
                  <a:srgbClr val="000000"/>
                </a:solidFill>
                <a:latin typeface="思源宋体 CN Heavy" panose="02020900000000000000" pitchFamily="18" charset="-122"/>
                <a:ea typeface="思源宋体 CN Heavy" panose="02020900000000000000" pitchFamily="18" charset="-122"/>
              </a:rPr>
              <a:t>背景介绍</a:t>
            </a:r>
            <a:endParaRPr lang="zh-CN" altLang="en-US" sz="20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1056000" y="580651"/>
            <a:ext cx="2304000" cy="169277"/>
          </a:xfrm>
          <a:prstGeom prst="rect">
            <a:avLst/>
          </a:prstGeom>
          <a:noFill/>
        </p:spPr>
        <p:txBody>
          <a:bodyPr wrap="square" lIns="0" tIns="0" rIns="0" bIns="0" rtlCol="0">
            <a:spAutoFit/>
          </a:bodyPr>
          <a:lstStyle/>
          <a:p>
            <a:r>
              <a:rPr lang="en-US" altLang="zh-CN" sz="1100" spc="300">
                <a:solidFill>
                  <a:srgbClr val="000000">
                    <a:alpha val="34000"/>
                  </a:srgbClr>
                </a:solidFill>
                <a:latin typeface="+mj-ea"/>
                <a:ea typeface="+mj-ea"/>
              </a:rPr>
              <a:t>MAIN BACKGROUND</a:t>
            </a:r>
            <a:endParaRPr lang="zh-CN" altLang="en-US" sz="1100" spc="300">
              <a:solidFill>
                <a:srgbClr val="000000">
                  <a:alpha val="34000"/>
                </a:srgbClr>
              </a:solidFill>
              <a:latin typeface="+mj-ea"/>
              <a:ea typeface="+mj-ea"/>
            </a:endParaRPr>
          </a:p>
        </p:txBody>
      </p:sp>
      <p:sp>
        <p:nvSpPr>
          <p:cNvPr id="82" name="任意多边形: 形状 81"/>
          <p:cNvSpPr/>
          <p:nvPr/>
        </p:nvSpPr>
        <p:spPr>
          <a:xfrm rot="5400000">
            <a:off x="3244966" y="2222575"/>
            <a:ext cx="5702069" cy="3650918"/>
          </a:xfrm>
          <a:custGeom>
            <a:avLst/>
            <a:gdLst>
              <a:gd name="connsiteX0" fmla="*/ 5673600 w 5702069"/>
              <a:gd name="connsiteY0" fmla="*/ 452228 h 3650918"/>
              <a:gd name="connsiteX1" fmla="*/ 5702069 w 5702069"/>
              <a:gd name="connsiteY1" fmla="*/ 444273 h 3650918"/>
              <a:gd name="connsiteX2" fmla="*/ 5702069 w 5702069"/>
              <a:gd name="connsiteY2" fmla="*/ 462533 h 3650918"/>
              <a:gd name="connsiteX3" fmla="*/ 5632229 w 5702069"/>
              <a:gd name="connsiteY3" fmla="*/ 2613889 h 3650918"/>
              <a:gd name="connsiteX4" fmla="*/ 5661189 w 5702069"/>
              <a:gd name="connsiteY4" fmla="*/ 2563894 h 3650918"/>
              <a:gd name="connsiteX5" fmla="*/ 5687488 w 5702069"/>
              <a:gd name="connsiteY5" fmla="*/ 2545714 h 3650918"/>
              <a:gd name="connsiteX6" fmla="*/ 5702069 w 5702069"/>
              <a:gd name="connsiteY6" fmla="*/ 2542668 h 3650918"/>
              <a:gd name="connsiteX7" fmla="*/ 5702069 w 5702069"/>
              <a:gd name="connsiteY7" fmla="*/ 2600323 h 3650918"/>
              <a:gd name="connsiteX8" fmla="*/ 5677855 w 5702069"/>
              <a:gd name="connsiteY8" fmla="*/ 2615644 h 3650918"/>
              <a:gd name="connsiteX9" fmla="*/ 5632229 w 5702069"/>
              <a:gd name="connsiteY9" fmla="*/ 2613889 h 3650918"/>
              <a:gd name="connsiteX10" fmla="*/ 5615680 w 5702069"/>
              <a:gd name="connsiteY10" fmla="*/ 494198 h 3650918"/>
              <a:gd name="connsiteX11" fmla="*/ 5632229 w 5702069"/>
              <a:gd name="connsiteY11" fmla="*/ 465128 h 3650918"/>
              <a:gd name="connsiteX12" fmla="*/ 5648777 w 5702069"/>
              <a:gd name="connsiteY12" fmla="*/ 494198 h 3650918"/>
              <a:gd name="connsiteX13" fmla="*/ 5632229 w 5702069"/>
              <a:gd name="connsiteY13" fmla="*/ 523268 h 3650918"/>
              <a:gd name="connsiteX14" fmla="*/ 5615680 w 5702069"/>
              <a:gd name="connsiteY14" fmla="*/ 494198 h 3650918"/>
              <a:gd name="connsiteX15" fmla="*/ 5487246 w 5702069"/>
              <a:gd name="connsiteY15" fmla="*/ 2643364 h 3650918"/>
              <a:gd name="connsiteX16" fmla="*/ 5500443 w 5702069"/>
              <a:gd name="connsiteY16" fmla="*/ 2600537 h 3650918"/>
              <a:gd name="connsiteX17" fmla="*/ 5534660 w 5702069"/>
              <a:gd name="connsiteY17" fmla="*/ 2559877 h 3650918"/>
              <a:gd name="connsiteX18" fmla="*/ 5549486 w 5702069"/>
              <a:gd name="connsiteY18" fmla="*/ 2601810 h 3650918"/>
              <a:gd name="connsiteX19" fmla="*/ 5561898 w 5702069"/>
              <a:gd name="connsiteY19" fmla="*/ 2633380 h 3650918"/>
              <a:gd name="connsiteX20" fmla="*/ 5537154 w 5702069"/>
              <a:gd name="connsiteY20" fmla="*/ 2659898 h 3650918"/>
              <a:gd name="connsiteX21" fmla="*/ 5487246 w 5702069"/>
              <a:gd name="connsiteY21" fmla="*/ 2643364 h 3650918"/>
              <a:gd name="connsiteX22" fmla="*/ 5452852 w 5702069"/>
              <a:gd name="connsiteY22" fmla="*/ 336905 h 3650918"/>
              <a:gd name="connsiteX23" fmla="*/ 5460559 w 5702069"/>
              <a:gd name="connsiteY23" fmla="*/ 311259 h 3650918"/>
              <a:gd name="connsiteX24" fmla="*/ 5530695 w 5702069"/>
              <a:gd name="connsiteY24" fmla="*/ 286474 h 3650918"/>
              <a:gd name="connsiteX25" fmla="*/ 5549486 w 5702069"/>
              <a:gd name="connsiteY25" fmla="*/ 290367 h 3650918"/>
              <a:gd name="connsiteX26" fmla="*/ 5511972 w 5702069"/>
              <a:gd name="connsiteY26" fmla="*/ 333717 h 3650918"/>
              <a:gd name="connsiteX27" fmla="*/ 5452852 w 5702069"/>
              <a:gd name="connsiteY27" fmla="*/ 336905 h 3650918"/>
              <a:gd name="connsiteX28" fmla="*/ 5350904 w 5702069"/>
              <a:gd name="connsiteY28" fmla="*/ 520755 h 3650918"/>
              <a:gd name="connsiteX29" fmla="*/ 5388138 w 5702069"/>
              <a:gd name="connsiteY29" fmla="*/ 482163 h 3650918"/>
              <a:gd name="connsiteX30" fmla="*/ 5425372 w 5702069"/>
              <a:gd name="connsiteY30" fmla="*/ 470125 h 3650918"/>
              <a:gd name="connsiteX31" fmla="*/ 5388138 w 5702069"/>
              <a:gd name="connsiteY31" fmla="*/ 508718 h 3650918"/>
              <a:gd name="connsiteX32" fmla="*/ 5350904 w 5702069"/>
              <a:gd name="connsiteY32" fmla="*/ 520755 h 3650918"/>
              <a:gd name="connsiteX33" fmla="*/ 5342629 w 5702069"/>
              <a:gd name="connsiteY33" fmla="*/ 348846 h 3650918"/>
              <a:gd name="connsiteX34" fmla="*/ 5368429 w 5702069"/>
              <a:gd name="connsiteY34" fmla="*/ 319775 h 3650918"/>
              <a:gd name="connsiteX35" fmla="*/ 5384001 w 5702069"/>
              <a:gd name="connsiteY35" fmla="*/ 348846 h 3650918"/>
              <a:gd name="connsiteX36" fmla="*/ 5358201 w 5702069"/>
              <a:gd name="connsiteY36" fmla="*/ 377915 h 3650918"/>
              <a:gd name="connsiteX37" fmla="*/ 5342629 w 5702069"/>
              <a:gd name="connsiteY37" fmla="*/ 348846 h 3650918"/>
              <a:gd name="connsiteX38" fmla="*/ 5235064 w 5702069"/>
              <a:gd name="connsiteY38" fmla="*/ 563414 h 3650918"/>
              <a:gd name="connsiteX39" fmla="*/ 5246096 w 5702069"/>
              <a:gd name="connsiteY39" fmla="*/ 513580 h 3650918"/>
              <a:gd name="connsiteX40" fmla="*/ 5274465 w 5702069"/>
              <a:gd name="connsiteY40" fmla="*/ 494198 h 3650918"/>
              <a:gd name="connsiteX41" fmla="*/ 5263433 w 5702069"/>
              <a:gd name="connsiteY41" fmla="*/ 544033 h 3650918"/>
              <a:gd name="connsiteX42" fmla="*/ 5235064 w 5702069"/>
              <a:gd name="connsiteY42" fmla="*/ 563414 h 3650918"/>
              <a:gd name="connsiteX43" fmla="*/ 5090918 w 5702069"/>
              <a:gd name="connsiteY43" fmla="*/ 478636 h 3650918"/>
              <a:gd name="connsiteX44" fmla="*/ 5100904 w 5702069"/>
              <a:gd name="connsiteY44" fmla="*/ 465128 h 3650918"/>
              <a:gd name="connsiteX45" fmla="*/ 5119224 w 5702069"/>
              <a:gd name="connsiteY45" fmla="*/ 494198 h 3650918"/>
              <a:gd name="connsiteX46" fmla="*/ 5152321 w 5702069"/>
              <a:gd name="connsiteY46" fmla="*/ 523269 h 3650918"/>
              <a:gd name="connsiteX47" fmla="*/ 5185418 w 5702069"/>
              <a:gd name="connsiteY47" fmla="*/ 566875 h 3650918"/>
              <a:gd name="connsiteX48" fmla="*/ 5144047 w 5702069"/>
              <a:gd name="connsiteY48" fmla="*/ 610480 h 3650918"/>
              <a:gd name="connsiteX49" fmla="*/ 5102675 w 5702069"/>
              <a:gd name="connsiteY49" fmla="*/ 583788 h 3650918"/>
              <a:gd name="connsiteX50" fmla="*/ 5092630 w 5702069"/>
              <a:gd name="connsiteY50" fmla="*/ 511112 h 3650918"/>
              <a:gd name="connsiteX51" fmla="*/ 5090918 w 5702069"/>
              <a:gd name="connsiteY51" fmla="*/ 478636 h 3650918"/>
              <a:gd name="connsiteX52" fmla="*/ 5008900 w 5702069"/>
              <a:gd name="connsiteY52" fmla="*/ 307841 h 3650918"/>
              <a:gd name="connsiteX53" fmla="*/ 5097160 w 5702069"/>
              <a:gd name="connsiteY53" fmla="*/ 282838 h 3650918"/>
              <a:gd name="connsiteX54" fmla="*/ 5185418 w 5702069"/>
              <a:gd name="connsiteY54" fmla="*/ 265703 h 3650918"/>
              <a:gd name="connsiteX55" fmla="*/ 5206104 w 5702069"/>
              <a:gd name="connsiteY55" fmla="*/ 218474 h 3650918"/>
              <a:gd name="connsiteX56" fmla="*/ 5218217 w 5702069"/>
              <a:gd name="connsiteY56" fmla="*/ 217447 h 3650918"/>
              <a:gd name="connsiteX57" fmla="*/ 5211493 w 5702069"/>
              <a:gd name="connsiteY57" fmla="*/ 245125 h 3650918"/>
              <a:gd name="connsiteX58" fmla="*/ 5236316 w 5702069"/>
              <a:gd name="connsiteY58" fmla="*/ 281019 h 3650918"/>
              <a:gd name="connsiteX59" fmla="*/ 5247401 w 5702069"/>
              <a:gd name="connsiteY59" fmla="*/ 387224 h 3650918"/>
              <a:gd name="connsiteX60" fmla="*/ 5208397 w 5702069"/>
              <a:gd name="connsiteY60" fmla="*/ 365422 h 3650918"/>
              <a:gd name="connsiteX61" fmla="*/ 5168869 w 5702069"/>
              <a:gd name="connsiteY61" fmla="*/ 363383 h 3650918"/>
              <a:gd name="connsiteX62" fmla="*/ 5127498 w 5702069"/>
              <a:gd name="connsiteY62" fmla="*/ 406987 h 3650918"/>
              <a:gd name="connsiteX63" fmla="*/ 5086127 w 5702069"/>
              <a:gd name="connsiteY63" fmla="*/ 376642 h 3650918"/>
              <a:gd name="connsiteX64" fmla="*/ 5018554 w 5702069"/>
              <a:gd name="connsiteY64" fmla="*/ 337757 h 3650918"/>
              <a:gd name="connsiteX65" fmla="*/ 5008900 w 5702069"/>
              <a:gd name="connsiteY65" fmla="*/ 307841 h 3650918"/>
              <a:gd name="connsiteX66" fmla="*/ 4771704 w 5702069"/>
              <a:gd name="connsiteY66" fmla="*/ 29071 h 3650918"/>
              <a:gd name="connsiteX67" fmla="*/ 4804801 w 5702069"/>
              <a:gd name="connsiteY67" fmla="*/ 0 h 3650918"/>
              <a:gd name="connsiteX68" fmla="*/ 4837898 w 5702069"/>
              <a:gd name="connsiteY68" fmla="*/ 29071 h 3650918"/>
              <a:gd name="connsiteX69" fmla="*/ 4804801 w 5702069"/>
              <a:gd name="connsiteY69" fmla="*/ 58140 h 3650918"/>
              <a:gd name="connsiteX70" fmla="*/ 4771704 w 5702069"/>
              <a:gd name="connsiteY70" fmla="*/ 29071 h 3650918"/>
              <a:gd name="connsiteX71" fmla="*/ 4397998 w 5702069"/>
              <a:gd name="connsiteY71" fmla="*/ 51035 h 3650918"/>
              <a:gd name="connsiteX72" fmla="*/ 4400236 w 5702069"/>
              <a:gd name="connsiteY72" fmla="*/ 26587 h 3650918"/>
              <a:gd name="connsiteX73" fmla="*/ 4411682 w 5702069"/>
              <a:gd name="connsiteY73" fmla="*/ 12139 h 3650918"/>
              <a:gd name="connsiteX74" fmla="*/ 4425599 w 5702069"/>
              <a:gd name="connsiteY74" fmla="*/ 16069 h 3650918"/>
              <a:gd name="connsiteX75" fmla="*/ 4431585 w 5702069"/>
              <a:gd name="connsiteY75" fmla="*/ 60625 h 3650918"/>
              <a:gd name="connsiteX76" fmla="*/ 4406222 w 5702069"/>
              <a:gd name="connsiteY76" fmla="*/ 71143 h 3650918"/>
              <a:gd name="connsiteX77" fmla="*/ 4397998 w 5702069"/>
              <a:gd name="connsiteY77" fmla="*/ 51035 h 3650918"/>
              <a:gd name="connsiteX78" fmla="*/ 4227257 w 5702069"/>
              <a:gd name="connsiteY78" fmla="*/ 36339 h 3650918"/>
              <a:gd name="connsiteX79" fmla="*/ 4238841 w 5702069"/>
              <a:gd name="connsiteY79" fmla="*/ 29071 h 3650918"/>
              <a:gd name="connsiteX80" fmla="*/ 4258699 w 5702069"/>
              <a:gd name="connsiteY80" fmla="*/ 63956 h 3650918"/>
              <a:gd name="connsiteX81" fmla="*/ 4238841 w 5702069"/>
              <a:gd name="connsiteY81" fmla="*/ 63956 h 3650918"/>
              <a:gd name="connsiteX82" fmla="*/ 4227257 w 5702069"/>
              <a:gd name="connsiteY82" fmla="*/ 36339 h 3650918"/>
              <a:gd name="connsiteX83" fmla="*/ 4093214 w 5702069"/>
              <a:gd name="connsiteY83" fmla="*/ 58142 h 3650918"/>
              <a:gd name="connsiteX84" fmla="*/ 4109762 w 5702069"/>
              <a:gd name="connsiteY84" fmla="*/ 29071 h 3650918"/>
              <a:gd name="connsiteX85" fmla="*/ 4126311 w 5702069"/>
              <a:gd name="connsiteY85" fmla="*/ 58142 h 3650918"/>
              <a:gd name="connsiteX86" fmla="*/ 4109762 w 5702069"/>
              <a:gd name="connsiteY86" fmla="*/ 87211 h 3650918"/>
              <a:gd name="connsiteX87" fmla="*/ 4093214 w 5702069"/>
              <a:gd name="connsiteY87" fmla="*/ 58142 h 3650918"/>
              <a:gd name="connsiteX88" fmla="*/ 4061389 w 5702069"/>
              <a:gd name="connsiteY88" fmla="*/ 2880973 h 3650918"/>
              <a:gd name="connsiteX89" fmla="*/ 4080802 w 5702069"/>
              <a:gd name="connsiteY89" fmla="*/ 2825344 h 3650918"/>
              <a:gd name="connsiteX90" fmla="*/ 4158953 w 5702069"/>
              <a:gd name="connsiteY90" fmla="*/ 2808676 h 3650918"/>
              <a:gd name="connsiteX91" fmla="*/ 4097351 w 5702069"/>
              <a:gd name="connsiteY91" fmla="*/ 2886658 h 3650918"/>
              <a:gd name="connsiteX92" fmla="*/ 4061389 w 5702069"/>
              <a:gd name="connsiteY92" fmla="*/ 2880973 h 3650918"/>
              <a:gd name="connsiteX93" fmla="*/ 3897900 w 5702069"/>
              <a:gd name="connsiteY93" fmla="*/ 2895407 h 3650918"/>
              <a:gd name="connsiteX94" fmla="*/ 3902651 w 5702069"/>
              <a:gd name="connsiteY94" fmla="*/ 2878701 h 3650918"/>
              <a:gd name="connsiteX95" fmla="*/ 3919370 w 5702069"/>
              <a:gd name="connsiteY95" fmla="*/ 2866418 h 3650918"/>
              <a:gd name="connsiteX96" fmla="*/ 3947544 w 5702069"/>
              <a:gd name="connsiteY96" fmla="*/ 2871058 h 3650918"/>
              <a:gd name="connsiteX97" fmla="*/ 3943390 w 5702069"/>
              <a:gd name="connsiteY97" fmla="*/ 2893762 h 3650918"/>
              <a:gd name="connsiteX98" fmla="*/ 3898498 w 5702069"/>
              <a:gd name="connsiteY98" fmla="*/ 2901403 h 3650918"/>
              <a:gd name="connsiteX99" fmla="*/ 3897900 w 5702069"/>
              <a:gd name="connsiteY99" fmla="*/ 2895407 h 3650918"/>
              <a:gd name="connsiteX100" fmla="*/ 3878082 w 5702069"/>
              <a:gd name="connsiteY100" fmla="*/ 87212 h 3650918"/>
              <a:gd name="connsiteX101" fmla="*/ 3894631 w 5702069"/>
              <a:gd name="connsiteY101" fmla="*/ 58142 h 3650918"/>
              <a:gd name="connsiteX102" fmla="*/ 3911180 w 5702069"/>
              <a:gd name="connsiteY102" fmla="*/ 87212 h 3650918"/>
              <a:gd name="connsiteX103" fmla="*/ 3894631 w 5702069"/>
              <a:gd name="connsiteY103" fmla="*/ 116282 h 3650918"/>
              <a:gd name="connsiteX104" fmla="*/ 3878082 w 5702069"/>
              <a:gd name="connsiteY104" fmla="*/ 87212 h 3650918"/>
              <a:gd name="connsiteX105" fmla="*/ 3679500 w 5702069"/>
              <a:gd name="connsiteY105" fmla="*/ 114106 h 3650918"/>
              <a:gd name="connsiteX106" fmla="*/ 3729146 w 5702069"/>
              <a:gd name="connsiteY106" fmla="*/ 92935 h 3650918"/>
              <a:gd name="connsiteX107" fmla="*/ 3742822 w 5702069"/>
              <a:gd name="connsiteY107" fmla="*/ 155095 h 3650918"/>
              <a:gd name="connsiteX108" fmla="*/ 3679500 w 5702069"/>
              <a:gd name="connsiteY108" fmla="*/ 114106 h 3650918"/>
              <a:gd name="connsiteX109" fmla="*/ 3613306 w 5702069"/>
              <a:gd name="connsiteY109" fmla="*/ 145352 h 3650918"/>
              <a:gd name="connsiteX110" fmla="*/ 3639106 w 5702069"/>
              <a:gd name="connsiteY110" fmla="*/ 116282 h 3650918"/>
              <a:gd name="connsiteX111" fmla="*/ 3654677 w 5702069"/>
              <a:gd name="connsiteY111" fmla="*/ 145352 h 3650918"/>
              <a:gd name="connsiteX112" fmla="*/ 3628877 w 5702069"/>
              <a:gd name="connsiteY112" fmla="*/ 174422 h 3650918"/>
              <a:gd name="connsiteX113" fmla="*/ 3613306 w 5702069"/>
              <a:gd name="connsiteY113" fmla="*/ 145352 h 3650918"/>
              <a:gd name="connsiteX114" fmla="*/ 3481485 w 5702069"/>
              <a:gd name="connsiteY114" fmla="*/ 162701 h 3650918"/>
              <a:gd name="connsiteX115" fmla="*/ 3491950 w 5702069"/>
              <a:gd name="connsiteY115" fmla="*/ 135663 h 3650918"/>
              <a:gd name="connsiteX116" fmla="*/ 3534700 w 5702069"/>
              <a:gd name="connsiteY116" fmla="*/ 116282 h 3650918"/>
              <a:gd name="connsiteX117" fmla="*/ 3508581 w 5702069"/>
              <a:gd name="connsiteY117" fmla="*/ 183712 h 3650918"/>
              <a:gd name="connsiteX118" fmla="*/ 3481485 w 5702069"/>
              <a:gd name="connsiteY118" fmla="*/ 162701 h 3650918"/>
              <a:gd name="connsiteX119" fmla="*/ 3025130 w 5702069"/>
              <a:gd name="connsiteY119" fmla="*/ 272228 h 3650918"/>
              <a:gd name="connsiteX120" fmla="*/ 3026529 w 5702069"/>
              <a:gd name="connsiteY120" fmla="*/ 259652 h 3650918"/>
              <a:gd name="connsiteX121" fmla="*/ 3060073 w 5702069"/>
              <a:gd name="connsiteY121" fmla="*/ 243849 h 3650918"/>
              <a:gd name="connsiteX122" fmla="*/ 3090334 w 5702069"/>
              <a:gd name="connsiteY122" fmla="*/ 237373 h 3650918"/>
              <a:gd name="connsiteX123" fmla="*/ 3157009 w 5702069"/>
              <a:gd name="connsiteY123" fmla="*/ 208667 h 3650918"/>
              <a:gd name="connsiteX124" fmla="*/ 3251926 w 5702069"/>
              <a:gd name="connsiteY124" fmla="*/ 178365 h 3650918"/>
              <a:gd name="connsiteX125" fmla="*/ 3339907 w 5702069"/>
              <a:gd name="connsiteY125" fmla="*/ 158999 h 3650918"/>
              <a:gd name="connsiteX126" fmla="*/ 3408336 w 5702069"/>
              <a:gd name="connsiteY126" fmla="*/ 182583 h 3650918"/>
              <a:gd name="connsiteX127" fmla="*/ 3396796 w 5702069"/>
              <a:gd name="connsiteY127" fmla="*/ 191183 h 3650918"/>
              <a:gd name="connsiteX128" fmla="*/ 3340255 w 5702069"/>
              <a:gd name="connsiteY128" fmla="*/ 193717 h 3650918"/>
              <a:gd name="connsiteX129" fmla="*/ 3216140 w 5702069"/>
              <a:gd name="connsiteY129" fmla="*/ 232644 h 3650918"/>
              <a:gd name="connsiteX130" fmla="*/ 3070363 w 5702069"/>
              <a:gd name="connsiteY130" fmla="*/ 273716 h 3650918"/>
              <a:gd name="connsiteX131" fmla="*/ 3025130 w 5702069"/>
              <a:gd name="connsiteY131" fmla="*/ 272228 h 3650918"/>
              <a:gd name="connsiteX132" fmla="*/ 303596 w 5702069"/>
              <a:gd name="connsiteY132" fmla="*/ 1322708 h 3650918"/>
              <a:gd name="connsiteX133" fmla="*/ 320144 w 5702069"/>
              <a:gd name="connsiteY133" fmla="*/ 1279102 h 3650918"/>
              <a:gd name="connsiteX134" fmla="*/ 336693 w 5702069"/>
              <a:gd name="connsiteY134" fmla="*/ 1322708 h 3650918"/>
              <a:gd name="connsiteX135" fmla="*/ 320144 w 5702069"/>
              <a:gd name="connsiteY135" fmla="*/ 1366313 h 3650918"/>
              <a:gd name="connsiteX136" fmla="*/ 303596 w 5702069"/>
              <a:gd name="connsiteY136" fmla="*/ 1322708 h 3650918"/>
              <a:gd name="connsiteX137" fmla="*/ 220853 w 5702069"/>
              <a:gd name="connsiteY137" fmla="*/ 1145046 h 3650918"/>
              <a:gd name="connsiteX138" fmla="*/ 240711 w 5702069"/>
              <a:gd name="connsiteY138" fmla="*/ 1052352 h 3650918"/>
              <a:gd name="connsiteX139" fmla="*/ 280162 w 5702069"/>
              <a:gd name="connsiteY139" fmla="*/ 1018767 h 3650918"/>
              <a:gd name="connsiteX140" fmla="*/ 311870 w 5702069"/>
              <a:gd name="connsiteY140" fmla="*/ 1046538 h 3650918"/>
              <a:gd name="connsiteX141" fmla="*/ 305217 w 5702069"/>
              <a:gd name="connsiteY141" fmla="*/ 1075608 h 3650918"/>
              <a:gd name="connsiteX142" fmla="*/ 254595 w 5702069"/>
              <a:gd name="connsiteY142" fmla="*/ 1139232 h 3650918"/>
              <a:gd name="connsiteX143" fmla="*/ 220853 w 5702069"/>
              <a:gd name="connsiteY143" fmla="*/ 1145046 h 3650918"/>
              <a:gd name="connsiteX144" fmla="*/ 42 w 5702069"/>
              <a:gd name="connsiteY144" fmla="*/ 1612349 h 3650918"/>
              <a:gd name="connsiteX145" fmla="*/ 148411 w 5702069"/>
              <a:gd name="connsiteY145" fmla="*/ 1655842 h 3650918"/>
              <a:gd name="connsiteX146" fmla="*/ 166630 w 5702069"/>
              <a:gd name="connsiteY146" fmla="*/ 1593298 h 3650918"/>
              <a:gd name="connsiteX147" fmla="*/ 131506 w 5702069"/>
              <a:gd name="connsiteY147" fmla="*/ 1475772 h 3650918"/>
              <a:gd name="connsiteX148" fmla="*/ 164506 w 5702069"/>
              <a:gd name="connsiteY148" fmla="*/ 1468505 h 3650918"/>
              <a:gd name="connsiteX149" fmla="*/ 245676 w 5702069"/>
              <a:gd name="connsiteY149" fmla="*/ 1540737 h 3650918"/>
              <a:gd name="connsiteX150" fmla="*/ 304391 w 5702069"/>
              <a:gd name="connsiteY150" fmla="*/ 1598877 h 3650918"/>
              <a:gd name="connsiteX151" fmla="*/ 343972 w 5702069"/>
              <a:gd name="connsiteY151" fmla="*/ 1479767 h 3650918"/>
              <a:gd name="connsiteX152" fmla="*/ 360467 w 5702069"/>
              <a:gd name="connsiteY152" fmla="*/ 1435676 h 3650918"/>
              <a:gd name="connsiteX153" fmla="*/ 386338 w 5702069"/>
              <a:gd name="connsiteY153" fmla="*/ 1363202 h 3650918"/>
              <a:gd name="connsiteX154" fmla="*/ 449342 w 5702069"/>
              <a:gd name="connsiteY154" fmla="*/ 1343266 h 3650918"/>
              <a:gd name="connsiteX155" fmla="*/ 497568 w 5702069"/>
              <a:gd name="connsiteY155" fmla="*/ 1328731 h 3650918"/>
              <a:gd name="connsiteX156" fmla="*/ 497590 w 5702069"/>
              <a:gd name="connsiteY156" fmla="*/ 1279102 h 3650918"/>
              <a:gd name="connsiteX157" fmla="*/ 448693 w 5702069"/>
              <a:gd name="connsiteY157" fmla="*/ 1220961 h 3650918"/>
              <a:gd name="connsiteX158" fmla="*/ 410490 w 5702069"/>
              <a:gd name="connsiteY158" fmla="*/ 1162820 h 3650918"/>
              <a:gd name="connsiteX159" fmla="*/ 374503 w 5702069"/>
              <a:gd name="connsiteY159" fmla="*/ 1042661 h 3650918"/>
              <a:gd name="connsiteX160" fmla="*/ 365653 w 5702069"/>
              <a:gd name="connsiteY160" fmla="*/ 1003857 h 3650918"/>
              <a:gd name="connsiteX161" fmla="*/ 336693 w 5702069"/>
              <a:gd name="connsiteY161" fmla="*/ 988398 h 3650918"/>
              <a:gd name="connsiteX162" fmla="*/ 460416 w 5702069"/>
              <a:gd name="connsiteY162" fmla="*/ 987287 h 3650918"/>
              <a:gd name="connsiteX163" fmla="*/ 498628 w 5702069"/>
              <a:gd name="connsiteY163" fmla="*/ 976595 h 3650918"/>
              <a:gd name="connsiteX164" fmla="*/ 646978 w 5702069"/>
              <a:gd name="connsiteY164" fmla="*/ 931787 h 3650918"/>
              <a:gd name="connsiteX165" fmla="*/ 766955 w 5702069"/>
              <a:gd name="connsiteY165" fmla="*/ 925628 h 3650918"/>
              <a:gd name="connsiteX166" fmla="*/ 766955 w 5702069"/>
              <a:gd name="connsiteY166" fmla="*/ 840731 h 3650918"/>
              <a:gd name="connsiteX167" fmla="*/ 821447 w 5702069"/>
              <a:gd name="connsiteY167" fmla="*/ 797571 h 3650918"/>
              <a:gd name="connsiteX168" fmla="*/ 851589 w 5702069"/>
              <a:gd name="connsiteY168" fmla="*/ 799975 h 3650918"/>
              <a:gd name="connsiteX169" fmla="*/ 982086 w 5702069"/>
              <a:gd name="connsiteY169" fmla="*/ 747128 h 3650918"/>
              <a:gd name="connsiteX170" fmla="*/ 1145626 w 5702069"/>
              <a:gd name="connsiteY170" fmla="*/ 725600 h 3650918"/>
              <a:gd name="connsiteX171" fmla="*/ 1214053 w 5702069"/>
              <a:gd name="connsiteY171" fmla="*/ 749401 h 3650918"/>
              <a:gd name="connsiteX172" fmla="*/ 1331838 w 5702069"/>
              <a:gd name="connsiteY172" fmla="*/ 723468 h 3650918"/>
              <a:gd name="connsiteX173" fmla="*/ 1445446 w 5702069"/>
              <a:gd name="connsiteY173" fmla="*/ 663208 h 3650918"/>
              <a:gd name="connsiteX174" fmla="*/ 1486817 w 5702069"/>
              <a:gd name="connsiteY174" fmla="*/ 638829 h 3650918"/>
              <a:gd name="connsiteX175" fmla="*/ 1610931 w 5702069"/>
              <a:gd name="connsiteY175" fmla="*/ 595852 h 3650918"/>
              <a:gd name="connsiteX176" fmla="*/ 1847178 w 5702069"/>
              <a:gd name="connsiteY176" fmla="*/ 521674 h 3650918"/>
              <a:gd name="connsiteX177" fmla="*/ 2263978 w 5702069"/>
              <a:gd name="connsiteY177" fmla="*/ 405984 h 3650918"/>
              <a:gd name="connsiteX178" fmla="*/ 2389485 w 5702069"/>
              <a:gd name="connsiteY178" fmla="*/ 391614 h 3650918"/>
              <a:gd name="connsiteX179" fmla="*/ 2677288 w 5702069"/>
              <a:gd name="connsiteY179" fmla="*/ 291593 h 3650918"/>
              <a:gd name="connsiteX180" fmla="*/ 2879457 w 5702069"/>
              <a:gd name="connsiteY180" fmla="*/ 252291 h 3650918"/>
              <a:gd name="connsiteX181" fmla="*/ 2942538 w 5702069"/>
              <a:gd name="connsiteY181" fmla="*/ 244193 h 3650918"/>
              <a:gd name="connsiteX182" fmla="*/ 2955501 w 5702069"/>
              <a:gd name="connsiteY182" fmla="*/ 315987 h 3650918"/>
              <a:gd name="connsiteX183" fmla="*/ 2835524 w 5702069"/>
              <a:gd name="connsiteY183" fmla="*/ 381151 h 3650918"/>
              <a:gd name="connsiteX184" fmla="*/ 2881032 w 5702069"/>
              <a:gd name="connsiteY184" fmla="*/ 382165 h 3650918"/>
              <a:gd name="connsiteX185" fmla="*/ 3538837 w 5702069"/>
              <a:gd name="connsiteY185" fmla="*/ 305342 h 3650918"/>
              <a:gd name="connsiteX186" fmla="*/ 4175956 w 5702069"/>
              <a:gd name="connsiteY186" fmla="*/ 323935 h 3650918"/>
              <a:gd name="connsiteX187" fmla="*/ 4323615 w 5702069"/>
              <a:gd name="connsiteY187" fmla="*/ 289645 h 3650918"/>
              <a:gd name="connsiteX188" fmla="*/ 4506927 w 5702069"/>
              <a:gd name="connsiteY188" fmla="*/ 296388 h 3650918"/>
              <a:gd name="connsiteX189" fmla="*/ 4540025 w 5702069"/>
              <a:gd name="connsiteY189" fmla="*/ 319775 h 3650918"/>
              <a:gd name="connsiteX190" fmla="*/ 4573122 w 5702069"/>
              <a:gd name="connsiteY190" fmla="*/ 290706 h 3650918"/>
              <a:gd name="connsiteX191" fmla="*/ 4604840 w 5702069"/>
              <a:gd name="connsiteY191" fmla="*/ 261635 h 3650918"/>
              <a:gd name="connsiteX192" fmla="*/ 4635868 w 5702069"/>
              <a:gd name="connsiteY192" fmla="*/ 283438 h 3650918"/>
              <a:gd name="connsiteX193" fmla="*/ 4664986 w 5702069"/>
              <a:gd name="connsiteY193" fmla="*/ 284130 h 3650918"/>
              <a:gd name="connsiteX194" fmla="*/ 4717962 w 5702069"/>
              <a:gd name="connsiteY194" fmla="*/ 296796 h 3650918"/>
              <a:gd name="connsiteX195" fmla="*/ 4744006 w 5702069"/>
              <a:gd name="connsiteY195" fmla="*/ 286045 h 3650918"/>
              <a:gd name="connsiteX196" fmla="*/ 4796560 w 5702069"/>
              <a:gd name="connsiteY196" fmla="*/ 237955 h 3650918"/>
              <a:gd name="connsiteX197" fmla="*/ 4889996 w 5702069"/>
              <a:gd name="connsiteY197" fmla="*/ 261644 h 3650918"/>
              <a:gd name="connsiteX198" fmla="*/ 4959057 w 5702069"/>
              <a:gd name="connsiteY198" fmla="*/ 305061 h 3650918"/>
              <a:gd name="connsiteX199" fmla="*/ 4963245 w 5702069"/>
              <a:gd name="connsiteY199" fmla="*/ 365369 h 3650918"/>
              <a:gd name="connsiteX200" fmla="*/ 4902078 w 5702069"/>
              <a:gd name="connsiteY200" fmla="*/ 391328 h 3650918"/>
              <a:gd name="connsiteX201" fmla="*/ 4854485 w 5702069"/>
              <a:gd name="connsiteY201" fmla="*/ 406878 h 3650918"/>
              <a:gd name="connsiteX202" fmla="*/ 4806906 w 5702069"/>
              <a:gd name="connsiteY202" fmla="*/ 408965 h 3650918"/>
              <a:gd name="connsiteX203" fmla="*/ 4705510 w 5702069"/>
              <a:gd name="connsiteY203" fmla="*/ 480687 h 3650918"/>
              <a:gd name="connsiteX204" fmla="*/ 4746881 w 5702069"/>
              <a:gd name="connsiteY204" fmla="*/ 494198 h 3650918"/>
              <a:gd name="connsiteX205" fmla="*/ 4797504 w 5702069"/>
              <a:gd name="connsiteY205" fmla="*/ 465129 h 3650918"/>
              <a:gd name="connsiteX206" fmla="*/ 4837898 w 5702069"/>
              <a:gd name="connsiteY206" fmla="*/ 523269 h 3650918"/>
              <a:gd name="connsiteX207" fmla="*/ 4863699 w 5702069"/>
              <a:gd name="connsiteY207" fmla="*/ 581410 h 3650918"/>
              <a:gd name="connsiteX208" fmla="*/ 4879270 w 5702069"/>
              <a:gd name="connsiteY208" fmla="*/ 610481 h 3650918"/>
              <a:gd name="connsiteX209" fmla="*/ 4937190 w 5702069"/>
              <a:gd name="connsiteY209" fmla="*/ 639552 h 3650918"/>
              <a:gd name="connsiteX210" fmla="*/ 4996070 w 5702069"/>
              <a:gd name="connsiteY210" fmla="*/ 613210 h 3650918"/>
              <a:gd name="connsiteX211" fmla="*/ 4953923 w 5702069"/>
              <a:gd name="connsiteY211" fmla="*/ 601972 h 3650918"/>
              <a:gd name="connsiteX212" fmla="*/ 4910523 w 5702069"/>
              <a:gd name="connsiteY212" fmla="*/ 568919 h 3650918"/>
              <a:gd name="connsiteX213" fmla="*/ 4941788 w 5702069"/>
              <a:gd name="connsiteY213" fmla="*/ 517911 h 3650918"/>
              <a:gd name="connsiteX214" fmla="*/ 4987697 w 5702069"/>
              <a:gd name="connsiteY214" fmla="*/ 521674 h 3650918"/>
              <a:gd name="connsiteX215" fmla="*/ 5042738 w 5702069"/>
              <a:gd name="connsiteY215" fmla="*/ 534177 h 3650918"/>
              <a:gd name="connsiteX216" fmla="*/ 5027230 w 5702069"/>
              <a:gd name="connsiteY216" fmla="*/ 639552 h 3650918"/>
              <a:gd name="connsiteX217" fmla="*/ 5003384 w 5702069"/>
              <a:gd name="connsiteY217" fmla="*/ 668875 h 3650918"/>
              <a:gd name="connsiteX218" fmla="*/ 5081990 w 5702069"/>
              <a:gd name="connsiteY218" fmla="*/ 666046 h 3650918"/>
              <a:gd name="connsiteX219" fmla="*/ 5375726 w 5702069"/>
              <a:gd name="connsiteY219" fmla="*/ 624188 h 3650918"/>
              <a:gd name="connsiteX220" fmla="*/ 5685092 w 5702069"/>
              <a:gd name="connsiteY220" fmla="*/ 602982 h 3650918"/>
              <a:gd name="connsiteX221" fmla="*/ 5702069 w 5702069"/>
              <a:gd name="connsiteY221" fmla="*/ 600911 h 3650918"/>
              <a:gd name="connsiteX222" fmla="*/ 5702069 w 5702069"/>
              <a:gd name="connsiteY222" fmla="*/ 2510642 h 3650918"/>
              <a:gd name="connsiteX223" fmla="*/ 5652915 w 5702069"/>
              <a:gd name="connsiteY223" fmla="*/ 2509068 h 3650918"/>
              <a:gd name="connsiteX224" fmla="*/ 5350904 w 5702069"/>
              <a:gd name="connsiteY224" fmla="*/ 2521909 h 3650918"/>
              <a:gd name="connsiteX225" fmla="*/ 5288651 w 5702069"/>
              <a:gd name="connsiteY225" fmla="*/ 2625193 h 3650918"/>
              <a:gd name="connsiteX226" fmla="*/ 5276240 w 5702069"/>
              <a:gd name="connsiteY226" fmla="*/ 2703556 h 3650918"/>
              <a:gd name="connsiteX227" fmla="*/ 5251612 w 5702069"/>
              <a:gd name="connsiteY227" fmla="*/ 2677639 h 3650918"/>
              <a:gd name="connsiteX228" fmla="*/ 5134016 w 5702069"/>
              <a:gd name="connsiteY228" fmla="*/ 2647068 h 3650918"/>
              <a:gd name="connsiteX229" fmla="*/ 5096180 w 5702069"/>
              <a:gd name="connsiteY229" fmla="*/ 2582534 h 3650918"/>
              <a:gd name="connsiteX230" fmla="*/ 5088910 w 5702069"/>
              <a:gd name="connsiteY230" fmla="*/ 2552761 h 3650918"/>
              <a:gd name="connsiteX231" fmla="*/ 5043402 w 5702069"/>
              <a:gd name="connsiteY231" fmla="*/ 2587274 h 3650918"/>
              <a:gd name="connsiteX232" fmla="*/ 5019933 w 5702069"/>
              <a:gd name="connsiteY232" fmla="*/ 2642025 h 3650918"/>
              <a:gd name="connsiteX233" fmla="*/ 4921001 w 5702069"/>
              <a:gd name="connsiteY233" fmla="*/ 2683285 h 3650918"/>
              <a:gd name="connsiteX234" fmla="*/ 4857873 w 5702069"/>
              <a:gd name="connsiteY234" fmla="*/ 2653502 h 3650918"/>
              <a:gd name="connsiteX235" fmla="*/ 4767567 w 5702069"/>
              <a:gd name="connsiteY235" fmla="*/ 2696864 h 3650918"/>
              <a:gd name="connsiteX236" fmla="*/ 4705510 w 5702069"/>
              <a:gd name="connsiteY236" fmla="*/ 2671721 h 3650918"/>
              <a:gd name="connsiteX237" fmla="*/ 4664518 w 5702069"/>
              <a:gd name="connsiteY237" fmla="*/ 2644340 h 3650918"/>
              <a:gd name="connsiteX238" fmla="*/ 4593686 w 5702069"/>
              <a:gd name="connsiteY238" fmla="*/ 2701913 h 3650918"/>
              <a:gd name="connsiteX239" fmla="*/ 4517882 w 5702069"/>
              <a:gd name="connsiteY239" fmla="*/ 2684966 h 3650918"/>
              <a:gd name="connsiteX240" fmla="*/ 4480774 w 5702069"/>
              <a:gd name="connsiteY240" fmla="*/ 2663730 h 3650918"/>
              <a:gd name="connsiteX241" fmla="*/ 4371004 w 5702069"/>
              <a:gd name="connsiteY241" fmla="*/ 2697367 h 3650918"/>
              <a:gd name="connsiteX242" fmla="*/ 4194832 w 5702069"/>
              <a:gd name="connsiteY242" fmla="*/ 2730123 h 3650918"/>
              <a:gd name="connsiteX243" fmla="*/ 3957287 w 5702069"/>
              <a:gd name="connsiteY243" fmla="*/ 2793279 h 3650918"/>
              <a:gd name="connsiteX244" fmla="*/ 3794021 w 5702069"/>
              <a:gd name="connsiteY244" fmla="*/ 2898606 h 3650918"/>
              <a:gd name="connsiteX245" fmla="*/ 3737420 w 5702069"/>
              <a:gd name="connsiteY245" fmla="*/ 2907050 h 3650918"/>
              <a:gd name="connsiteX246" fmla="*/ 3697402 w 5702069"/>
              <a:gd name="connsiteY246" fmla="*/ 2848909 h 3650918"/>
              <a:gd name="connsiteX247" fmla="*/ 3563660 w 5702069"/>
              <a:gd name="connsiteY247" fmla="*/ 2953499 h 3650918"/>
              <a:gd name="connsiteX248" fmla="*/ 3538837 w 5702069"/>
              <a:gd name="connsiteY248" fmla="*/ 2994262 h 3650918"/>
              <a:gd name="connsiteX249" fmla="*/ 3514014 w 5702069"/>
              <a:gd name="connsiteY249" fmla="*/ 2965191 h 3650918"/>
              <a:gd name="connsiteX250" fmla="*/ 3459347 w 5702069"/>
              <a:gd name="connsiteY250" fmla="*/ 2975318 h 3650918"/>
              <a:gd name="connsiteX251" fmla="*/ 3321052 w 5702069"/>
              <a:gd name="connsiteY251" fmla="*/ 3033794 h 3650918"/>
              <a:gd name="connsiteX252" fmla="*/ 3122693 w 5702069"/>
              <a:gd name="connsiteY252" fmla="*/ 3082902 h 3650918"/>
              <a:gd name="connsiteX253" fmla="*/ 3015127 w 5702069"/>
              <a:gd name="connsiteY253" fmla="*/ 3108655 h 3650918"/>
              <a:gd name="connsiteX254" fmla="*/ 2703135 w 5702069"/>
              <a:gd name="connsiteY254" fmla="*/ 3200458 h 3650918"/>
              <a:gd name="connsiteX255" fmla="*/ 2562473 w 5702069"/>
              <a:gd name="connsiteY255" fmla="*/ 3241716 h 3650918"/>
              <a:gd name="connsiteX256" fmla="*/ 1907316 w 5702069"/>
              <a:gd name="connsiteY256" fmla="*/ 3558085 h 3650918"/>
              <a:gd name="connsiteX257" fmla="*/ 1816323 w 5702069"/>
              <a:gd name="connsiteY257" fmla="*/ 3604742 h 3650918"/>
              <a:gd name="connsiteX258" fmla="*/ 1732245 w 5702069"/>
              <a:gd name="connsiteY258" fmla="*/ 3635683 h 3650918"/>
              <a:gd name="connsiteX259" fmla="*/ 1611191 w 5702069"/>
              <a:gd name="connsiteY259" fmla="*/ 3621720 h 3650918"/>
              <a:gd name="connsiteX260" fmla="*/ 1467428 w 5702069"/>
              <a:gd name="connsiteY260" fmla="*/ 3579366 h 3650918"/>
              <a:gd name="connsiteX261" fmla="*/ 1382568 w 5702069"/>
              <a:gd name="connsiteY261" fmla="*/ 3564737 h 3650918"/>
              <a:gd name="connsiteX262" fmla="*/ 1060692 w 5702069"/>
              <a:gd name="connsiteY262" fmla="*/ 3495599 h 3650918"/>
              <a:gd name="connsiteX263" fmla="*/ 1015184 w 5702069"/>
              <a:gd name="connsiteY263" fmla="*/ 3475094 h 3650918"/>
              <a:gd name="connsiteX264" fmla="*/ 954844 w 5702069"/>
              <a:gd name="connsiteY264" fmla="*/ 3416905 h 3650918"/>
              <a:gd name="connsiteX265" fmla="*/ 816601 w 5702069"/>
              <a:gd name="connsiteY265" fmla="*/ 3281622 h 3650918"/>
              <a:gd name="connsiteX266" fmla="*/ 845561 w 5702069"/>
              <a:gd name="connsiteY266" fmla="*/ 3238568 h 3650918"/>
              <a:gd name="connsiteX267" fmla="*/ 812385 w 5702069"/>
              <a:gd name="connsiteY267" fmla="*/ 3173159 h 3650918"/>
              <a:gd name="connsiteX268" fmla="*/ 748734 w 5702069"/>
              <a:gd name="connsiteY268" fmla="*/ 3086088 h 3650918"/>
              <a:gd name="connsiteX269" fmla="*/ 693711 w 5702069"/>
              <a:gd name="connsiteY269" fmla="*/ 3007821 h 3650918"/>
              <a:gd name="connsiteX270" fmla="*/ 620159 w 5702069"/>
              <a:gd name="connsiteY270" fmla="*/ 2926118 h 3650918"/>
              <a:gd name="connsiteX271" fmla="*/ 556613 w 5702069"/>
              <a:gd name="connsiteY271" fmla="*/ 2864504 h 3650918"/>
              <a:gd name="connsiteX272" fmla="*/ 261160 w 5702069"/>
              <a:gd name="connsiteY272" fmla="*/ 2610453 h 3650918"/>
              <a:gd name="connsiteX273" fmla="*/ 294357 w 5702069"/>
              <a:gd name="connsiteY273" fmla="*/ 2575888 h 3650918"/>
              <a:gd name="connsiteX274" fmla="*/ 327867 w 5702069"/>
              <a:gd name="connsiteY274" fmla="*/ 2610794 h 3650918"/>
              <a:gd name="connsiteX275" fmla="*/ 317105 w 5702069"/>
              <a:gd name="connsiteY275" fmla="*/ 2569441 h 3650918"/>
              <a:gd name="connsiteX276" fmla="*/ 327062 w 5702069"/>
              <a:gd name="connsiteY276" fmla="*/ 2529970 h 3650918"/>
              <a:gd name="connsiteX277" fmla="*/ 226672 w 5702069"/>
              <a:gd name="connsiteY277" fmla="*/ 2356276 h 3650918"/>
              <a:gd name="connsiteX278" fmla="*/ 71916 w 5702069"/>
              <a:gd name="connsiteY278" fmla="*/ 2072985 h 3650918"/>
              <a:gd name="connsiteX279" fmla="*/ 107561 w 5702069"/>
              <a:gd name="connsiteY279" fmla="*/ 2085957 h 3650918"/>
              <a:gd name="connsiteX280" fmla="*/ 144795 w 5702069"/>
              <a:gd name="connsiteY280" fmla="*/ 2145664 h 3650918"/>
              <a:gd name="connsiteX281" fmla="*/ 138110 w 5702069"/>
              <a:gd name="connsiteY281" fmla="*/ 2078541 h 3650918"/>
              <a:gd name="connsiteX282" fmla="*/ 161040 w 5702069"/>
              <a:gd name="connsiteY282" fmla="*/ 2016966 h 3650918"/>
              <a:gd name="connsiteX283" fmla="*/ 212347 w 5702069"/>
              <a:gd name="connsiteY283" fmla="*/ 1908478 h 3650918"/>
              <a:gd name="connsiteX284" fmla="*/ 198937 w 5702069"/>
              <a:gd name="connsiteY284" fmla="*/ 1814081 h 3650918"/>
              <a:gd name="connsiteX285" fmla="*/ 181252 w 5702069"/>
              <a:gd name="connsiteY285" fmla="*/ 1773300 h 3650918"/>
              <a:gd name="connsiteX286" fmla="*/ 154659 w 5702069"/>
              <a:gd name="connsiteY286" fmla="*/ 1729695 h 3650918"/>
              <a:gd name="connsiteX287" fmla="*/ 92602 w 5702069"/>
              <a:gd name="connsiteY287" fmla="*/ 1671110 h 3650918"/>
              <a:gd name="connsiteX288" fmla="*/ 5722 w 5702069"/>
              <a:gd name="connsiteY288" fmla="*/ 1625188 h 3650918"/>
              <a:gd name="connsiteX289" fmla="*/ 42 w 5702069"/>
              <a:gd name="connsiteY289" fmla="*/ 1612349 h 3650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5702069" h="3650918">
                <a:moveTo>
                  <a:pt x="5673600" y="452228"/>
                </a:moveTo>
                <a:lnTo>
                  <a:pt x="5702069" y="444273"/>
                </a:lnTo>
                <a:lnTo>
                  <a:pt x="5702069" y="462533"/>
                </a:lnTo>
                <a:close/>
                <a:moveTo>
                  <a:pt x="5632229" y="2613889"/>
                </a:moveTo>
                <a:cubicBezTo>
                  <a:pt x="5632229" y="2601476"/>
                  <a:pt x="5645261" y="2578977"/>
                  <a:pt x="5661189" y="2563894"/>
                </a:cubicBezTo>
                <a:cubicBezTo>
                  <a:pt x="5669991" y="2555560"/>
                  <a:pt x="5679013" y="2549522"/>
                  <a:pt x="5687488" y="2545714"/>
                </a:cubicBezTo>
                <a:lnTo>
                  <a:pt x="5702069" y="2542668"/>
                </a:lnTo>
                <a:lnTo>
                  <a:pt x="5702069" y="2600323"/>
                </a:lnTo>
                <a:lnTo>
                  <a:pt x="5677855" y="2615644"/>
                </a:lnTo>
                <a:cubicBezTo>
                  <a:pt x="5654644" y="2626303"/>
                  <a:pt x="5632229" y="2629027"/>
                  <a:pt x="5632229" y="2613889"/>
                </a:cubicBezTo>
                <a:close/>
                <a:moveTo>
                  <a:pt x="5615680" y="494198"/>
                </a:moveTo>
                <a:cubicBezTo>
                  <a:pt x="5615680" y="478210"/>
                  <a:pt x="5623127" y="465128"/>
                  <a:pt x="5632229" y="465128"/>
                </a:cubicBezTo>
                <a:cubicBezTo>
                  <a:pt x="5641331" y="465128"/>
                  <a:pt x="5648777" y="478210"/>
                  <a:pt x="5648777" y="494198"/>
                </a:cubicBezTo>
                <a:cubicBezTo>
                  <a:pt x="5648777" y="510187"/>
                  <a:pt x="5641331" y="523268"/>
                  <a:pt x="5632229" y="523268"/>
                </a:cubicBezTo>
                <a:cubicBezTo>
                  <a:pt x="5623127" y="523268"/>
                  <a:pt x="5615680" y="510187"/>
                  <a:pt x="5615680" y="494198"/>
                </a:cubicBezTo>
                <a:close/>
                <a:moveTo>
                  <a:pt x="5487246" y="2643364"/>
                </a:moveTo>
                <a:cubicBezTo>
                  <a:pt x="5488594" y="2631284"/>
                  <a:pt x="5492804" y="2616704"/>
                  <a:pt x="5500443" y="2600537"/>
                </a:cubicBezTo>
                <a:cubicBezTo>
                  <a:pt x="5513370" y="2573174"/>
                  <a:pt x="5525630" y="2559642"/>
                  <a:pt x="5534660" y="2559877"/>
                </a:cubicBezTo>
                <a:cubicBezTo>
                  <a:pt x="5543689" y="2560111"/>
                  <a:pt x="5549486" y="2574111"/>
                  <a:pt x="5549486" y="2601810"/>
                </a:cubicBezTo>
                <a:cubicBezTo>
                  <a:pt x="5549486" y="2625791"/>
                  <a:pt x="5555071" y="2639999"/>
                  <a:pt x="5561898" y="2633380"/>
                </a:cubicBezTo>
                <a:cubicBezTo>
                  <a:pt x="5568724" y="2626759"/>
                  <a:pt x="5557590" y="2638692"/>
                  <a:pt x="5537154" y="2659898"/>
                </a:cubicBezTo>
                <a:cubicBezTo>
                  <a:pt x="5504926" y="2693341"/>
                  <a:pt x="5483203" y="2679605"/>
                  <a:pt x="5487246" y="2643364"/>
                </a:cubicBezTo>
                <a:close/>
                <a:moveTo>
                  <a:pt x="5452852" y="336905"/>
                </a:moveTo>
                <a:cubicBezTo>
                  <a:pt x="5452368" y="330246"/>
                  <a:pt x="5454681" y="321586"/>
                  <a:pt x="5460559" y="311259"/>
                </a:cubicBezTo>
                <a:cubicBezTo>
                  <a:pt x="5467839" y="298472"/>
                  <a:pt x="5505872" y="286768"/>
                  <a:pt x="5530695" y="286474"/>
                </a:cubicBezTo>
                <a:cubicBezTo>
                  <a:pt x="5538969" y="286376"/>
                  <a:pt x="5545776" y="287546"/>
                  <a:pt x="5549486" y="290367"/>
                </a:cubicBezTo>
                <a:cubicBezTo>
                  <a:pt x="5554036" y="293825"/>
                  <a:pt x="5537156" y="313333"/>
                  <a:pt x="5511972" y="333717"/>
                </a:cubicBezTo>
                <a:cubicBezTo>
                  <a:pt x="5480930" y="358840"/>
                  <a:pt x="5454304" y="356881"/>
                  <a:pt x="5452852" y="336905"/>
                </a:cubicBezTo>
                <a:close/>
                <a:moveTo>
                  <a:pt x="5350904" y="520755"/>
                </a:moveTo>
                <a:cubicBezTo>
                  <a:pt x="5350904" y="506150"/>
                  <a:pt x="5367659" y="488783"/>
                  <a:pt x="5388138" y="482163"/>
                </a:cubicBezTo>
                <a:lnTo>
                  <a:pt x="5425372" y="470125"/>
                </a:lnTo>
                <a:lnTo>
                  <a:pt x="5388138" y="508718"/>
                </a:lnTo>
                <a:cubicBezTo>
                  <a:pt x="5367659" y="529943"/>
                  <a:pt x="5350904" y="535361"/>
                  <a:pt x="5350904" y="520755"/>
                </a:cubicBezTo>
                <a:close/>
                <a:moveTo>
                  <a:pt x="5342629" y="348846"/>
                </a:moveTo>
                <a:cubicBezTo>
                  <a:pt x="5348254" y="332858"/>
                  <a:pt x="5359865" y="319775"/>
                  <a:pt x="5368429" y="319775"/>
                </a:cubicBezTo>
                <a:cubicBezTo>
                  <a:pt x="5376993" y="319775"/>
                  <a:pt x="5384001" y="332858"/>
                  <a:pt x="5384001" y="348846"/>
                </a:cubicBezTo>
                <a:cubicBezTo>
                  <a:pt x="5384001" y="364834"/>
                  <a:pt x="5372391" y="377915"/>
                  <a:pt x="5358201" y="377915"/>
                </a:cubicBezTo>
                <a:cubicBezTo>
                  <a:pt x="5344012" y="377915"/>
                  <a:pt x="5337004" y="364834"/>
                  <a:pt x="5342629" y="348846"/>
                </a:cubicBezTo>
                <a:close/>
                <a:moveTo>
                  <a:pt x="5235064" y="563414"/>
                </a:moveTo>
                <a:cubicBezTo>
                  <a:pt x="5235064" y="546665"/>
                  <a:pt x="5240028" y="524237"/>
                  <a:pt x="5246096" y="513580"/>
                </a:cubicBezTo>
                <a:cubicBezTo>
                  <a:pt x="5252163" y="502919"/>
                  <a:pt x="5264929" y="494198"/>
                  <a:pt x="5274465" y="494198"/>
                </a:cubicBezTo>
                <a:cubicBezTo>
                  <a:pt x="5284000" y="494198"/>
                  <a:pt x="5279036" y="516625"/>
                  <a:pt x="5263433" y="544033"/>
                </a:cubicBezTo>
                <a:cubicBezTo>
                  <a:pt x="5247830" y="571445"/>
                  <a:pt x="5235064" y="580165"/>
                  <a:pt x="5235064" y="563414"/>
                </a:cubicBezTo>
                <a:close/>
                <a:moveTo>
                  <a:pt x="5090918" y="478636"/>
                </a:moveTo>
                <a:cubicBezTo>
                  <a:pt x="5092417" y="470301"/>
                  <a:pt x="5095867" y="465128"/>
                  <a:pt x="5100904" y="465128"/>
                </a:cubicBezTo>
                <a:cubicBezTo>
                  <a:pt x="5110981" y="465128"/>
                  <a:pt x="5119224" y="478210"/>
                  <a:pt x="5119224" y="494198"/>
                </a:cubicBezTo>
                <a:cubicBezTo>
                  <a:pt x="5119224" y="510188"/>
                  <a:pt x="5134118" y="523269"/>
                  <a:pt x="5152321" y="523269"/>
                </a:cubicBezTo>
                <a:cubicBezTo>
                  <a:pt x="5170708" y="523269"/>
                  <a:pt x="5185418" y="542650"/>
                  <a:pt x="5185418" y="566875"/>
                </a:cubicBezTo>
                <a:cubicBezTo>
                  <a:pt x="5185418" y="594007"/>
                  <a:pt x="5169788" y="610480"/>
                  <a:pt x="5144047" y="610480"/>
                </a:cubicBezTo>
                <a:cubicBezTo>
                  <a:pt x="5121293" y="610480"/>
                  <a:pt x="5102675" y="598467"/>
                  <a:pt x="5102675" y="583788"/>
                </a:cubicBezTo>
                <a:cubicBezTo>
                  <a:pt x="5102675" y="569106"/>
                  <a:pt x="5098155" y="536401"/>
                  <a:pt x="5092630" y="511112"/>
                </a:cubicBezTo>
                <a:cubicBezTo>
                  <a:pt x="5089869" y="498466"/>
                  <a:pt x="5089418" y="486970"/>
                  <a:pt x="5090918" y="478636"/>
                </a:cubicBezTo>
                <a:close/>
                <a:moveTo>
                  <a:pt x="5008900" y="307841"/>
                </a:moveTo>
                <a:cubicBezTo>
                  <a:pt x="5008900" y="275674"/>
                  <a:pt x="5027921" y="270286"/>
                  <a:pt x="5097160" y="282838"/>
                </a:cubicBezTo>
                <a:cubicBezTo>
                  <a:pt x="5157515" y="293780"/>
                  <a:pt x="5185418" y="288364"/>
                  <a:pt x="5185418" y="265703"/>
                </a:cubicBezTo>
                <a:cubicBezTo>
                  <a:pt x="5185418" y="247478"/>
                  <a:pt x="5194727" y="226224"/>
                  <a:pt x="5206104" y="218474"/>
                </a:cubicBezTo>
                <a:cubicBezTo>
                  <a:pt x="5213324" y="213557"/>
                  <a:pt x="5217340" y="213110"/>
                  <a:pt x="5218217" y="217447"/>
                </a:cubicBezTo>
                <a:cubicBezTo>
                  <a:pt x="5219095" y="221785"/>
                  <a:pt x="5216832" y="230906"/>
                  <a:pt x="5211493" y="245125"/>
                </a:cubicBezTo>
                <a:cubicBezTo>
                  <a:pt x="5199695" y="276546"/>
                  <a:pt x="5205375" y="284756"/>
                  <a:pt x="5236316" y="281019"/>
                </a:cubicBezTo>
                <a:cubicBezTo>
                  <a:pt x="5283806" y="275281"/>
                  <a:pt x="5291695" y="350853"/>
                  <a:pt x="5247401" y="387224"/>
                </a:cubicBezTo>
                <a:cubicBezTo>
                  <a:pt x="5227200" y="403813"/>
                  <a:pt x="5215334" y="397180"/>
                  <a:pt x="5208397" y="365422"/>
                </a:cubicBezTo>
                <a:cubicBezTo>
                  <a:pt x="5195713" y="307359"/>
                  <a:pt x="5168869" y="305974"/>
                  <a:pt x="5168869" y="363383"/>
                </a:cubicBezTo>
                <a:cubicBezTo>
                  <a:pt x="5168869" y="390515"/>
                  <a:pt x="5153240" y="406987"/>
                  <a:pt x="5127498" y="406987"/>
                </a:cubicBezTo>
                <a:cubicBezTo>
                  <a:pt x="5104745" y="406987"/>
                  <a:pt x="5086127" y="393332"/>
                  <a:pt x="5086127" y="376642"/>
                </a:cubicBezTo>
                <a:cubicBezTo>
                  <a:pt x="5086127" y="345953"/>
                  <a:pt x="5036351" y="317309"/>
                  <a:pt x="5018554" y="337757"/>
                </a:cubicBezTo>
                <a:cubicBezTo>
                  <a:pt x="5013244" y="343857"/>
                  <a:pt x="5008900" y="330395"/>
                  <a:pt x="5008900" y="307841"/>
                </a:cubicBezTo>
                <a:close/>
                <a:moveTo>
                  <a:pt x="4771704" y="29071"/>
                </a:moveTo>
                <a:cubicBezTo>
                  <a:pt x="4771704" y="13083"/>
                  <a:pt x="4786598" y="0"/>
                  <a:pt x="4804801" y="0"/>
                </a:cubicBezTo>
                <a:cubicBezTo>
                  <a:pt x="4823005" y="0"/>
                  <a:pt x="4837898" y="13083"/>
                  <a:pt x="4837898" y="29071"/>
                </a:cubicBezTo>
                <a:cubicBezTo>
                  <a:pt x="4837898" y="45059"/>
                  <a:pt x="4823005" y="58140"/>
                  <a:pt x="4804801" y="58140"/>
                </a:cubicBezTo>
                <a:cubicBezTo>
                  <a:pt x="4786598" y="58140"/>
                  <a:pt x="4771704" y="45059"/>
                  <a:pt x="4771704" y="29071"/>
                </a:cubicBezTo>
                <a:close/>
                <a:moveTo>
                  <a:pt x="4397998" y="51035"/>
                </a:moveTo>
                <a:cubicBezTo>
                  <a:pt x="4396913" y="42959"/>
                  <a:pt x="4397572" y="34160"/>
                  <a:pt x="4400236" y="26587"/>
                </a:cubicBezTo>
                <a:cubicBezTo>
                  <a:pt x="4402900" y="19015"/>
                  <a:pt x="4407085" y="14047"/>
                  <a:pt x="4411682" y="12139"/>
                </a:cubicBezTo>
                <a:cubicBezTo>
                  <a:pt x="4416279" y="10233"/>
                  <a:pt x="4421288" y="11390"/>
                  <a:pt x="4425599" y="16069"/>
                </a:cubicBezTo>
                <a:cubicBezTo>
                  <a:pt x="4434219" y="25429"/>
                  <a:pt x="4436914" y="45479"/>
                  <a:pt x="4431585" y="60625"/>
                </a:cubicBezTo>
                <a:cubicBezTo>
                  <a:pt x="4426258" y="75770"/>
                  <a:pt x="4414843" y="80503"/>
                  <a:pt x="4406222" y="71143"/>
                </a:cubicBezTo>
                <a:cubicBezTo>
                  <a:pt x="4401912" y="66463"/>
                  <a:pt x="4399083" y="59111"/>
                  <a:pt x="4397998" y="51035"/>
                </a:cubicBezTo>
                <a:close/>
                <a:moveTo>
                  <a:pt x="4227257" y="36339"/>
                </a:moveTo>
                <a:cubicBezTo>
                  <a:pt x="4227257" y="31009"/>
                  <a:pt x="4231119" y="29071"/>
                  <a:pt x="4238841" y="29071"/>
                </a:cubicBezTo>
                <a:cubicBezTo>
                  <a:pt x="4249763" y="29071"/>
                  <a:pt x="4258699" y="44770"/>
                  <a:pt x="4258699" y="63956"/>
                </a:cubicBezTo>
                <a:cubicBezTo>
                  <a:pt x="4258699" y="91088"/>
                  <a:pt x="4254286" y="91088"/>
                  <a:pt x="4238841" y="63956"/>
                </a:cubicBezTo>
                <a:cubicBezTo>
                  <a:pt x="4231119" y="50390"/>
                  <a:pt x="4227257" y="41669"/>
                  <a:pt x="4227257" y="36339"/>
                </a:cubicBezTo>
                <a:close/>
                <a:moveTo>
                  <a:pt x="4093214" y="58142"/>
                </a:moveTo>
                <a:cubicBezTo>
                  <a:pt x="4093214" y="42153"/>
                  <a:pt x="4100660" y="29071"/>
                  <a:pt x="4109762" y="29071"/>
                </a:cubicBezTo>
                <a:cubicBezTo>
                  <a:pt x="4118864" y="29071"/>
                  <a:pt x="4126311" y="42153"/>
                  <a:pt x="4126311" y="58142"/>
                </a:cubicBezTo>
                <a:cubicBezTo>
                  <a:pt x="4126311" y="74130"/>
                  <a:pt x="4118864" y="87211"/>
                  <a:pt x="4109762" y="87211"/>
                </a:cubicBezTo>
                <a:cubicBezTo>
                  <a:pt x="4100660" y="87211"/>
                  <a:pt x="4093214" y="74130"/>
                  <a:pt x="4093214" y="58142"/>
                </a:cubicBezTo>
                <a:close/>
                <a:moveTo>
                  <a:pt x="4061389" y="2880973"/>
                </a:moveTo>
                <a:cubicBezTo>
                  <a:pt x="4058062" y="2868647"/>
                  <a:pt x="4063964" y="2847996"/>
                  <a:pt x="4080802" y="2825344"/>
                </a:cubicBezTo>
                <a:cubicBezTo>
                  <a:pt x="4092179" y="2810037"/>
                  <a:pt x="4127346" y="2802536"/>
                  <a:pt x="4158953" y="2808676"/>
                </a:cubicBezTo>
                <a:cubicBezTo>
                  <a:pt x="4220948" y="2820718"/>
                  <a:pt x="4220389" y="2821427"/>
                  <a:pt x="4097351" y="2886658"/>
                </a:cubicBezTo>
                <a:cubicBezTo>
                  <a:pt x="4077272" y="2897303"/>
                  <a:pt x="4064716" y="2893300"/>
                  <a:pt x="4061389" y="2880973"/>
                </a:cubicBezTo>
                <a:close/>
                <a:moveTo>
                  <a:pt x="3897900" y="2895407"/>
                </a:moveTo>
                <a:cubicBezTo>
                  <a:pt x="3898653" y="2891292"/>
                  <a:pt x="3900297" y="2885392"/>
                  <a:pt x="3902651" y="2878701"/>
                </a:cubicBezTo>
                <a:cubicBezTo>
                  <a:pt x="3905006" y="2872008"/>
                  <a:pt x="3911233" y="2867803"/>
                  <a:pt x="3919370" y="2866418"/>
                </a:cubicBezTo>
                <a:cubicBezTo>
                  <a:pt x="3927506" y="2865033"/>
                  <a:pt x="3937553" y="2866468"/>
                  <a:pt x="3947544" y="2871058"/>
                </a:cubicBezTo>
                <a:cubicBezTo>
                  <a:pt x="3982539" y="2887134"/>
                  <a:pt x="3982385" y="2887969"/>
                  <a:pt x="3943390" y="2893762"/>
                </a:cubicBezTo>
                <a:cubicBezTo>
                  <a:pt x="3921123" y="2897068"/>
                  <a:pt x="3900922" y="2900508"/>
                  <a:pt x="3898498" y="2901403"/>
                </a:cubicBezTo>
                <a:cubicBezTo>
                  <a:pt x="3897286" y="2901852"/>
                  <a:pt x="3897148" y="2899522"/>
                  <a:pt x="3897900" y="2895407"/>
                </a:cubicBezTo>
                <a:close/>
                <a:moveTo>
                  <a:pt x="3878082" y="87212"/>
                </a:moveTo>
                <a:cubicBezTo>
                  <a:pt x="3878082" y="71224"/>
                  <a:pt x="3885529" y="58142"/>
                  <a:pt x="3894631" y="58142"/>
                </a:cubicBezTo>
                <a:cubicBezTo>
                  <a:pt x="3903733" y="58142"/>
                  <a:pt x="3911180" y="71224"/>
                  <a:pt x="3911180" y="87212"/>
                </a:cubicBezTo>
                <a:cubicBezTo>
                  <a:pt x="3911180" y="103201"/>
                  <a:pt x="3903733" y="116282"/>
                  <a:pt x="3894631" y="116282"/>
                </a:cubicBezTo>
                <a:cubicBezTo>
                  <a:pt x="3885529" y="116282"/>
                  <a:pt x="3878082" y="103201"/>
                  <a:pt x="3878082" y="87212"/>
                </a:cubicBezTo>
                <a:close/>
                <a:moveTo>
                  <a:pt x="3679500" y="114106"/>
                </a:moveTo>
                <a:cubicBezTo>
                  <a:pt x="3679500" y="98807"/>
                  <a:pt x="3701840" y="89279"/>
                  <a:pt x="3729146" y="92935"/>
                </a:cubicBezTo>
                <a:cubicBezTo>
                  <a:pt x="3787282" y="100716"/>
                  <a:pt x="3794067" y="131555"/>
                  <a:pt x="3742822" y="155095"/>
                </a:cubicBezTo>
                <a:cubicBezTo>
                  <a:pt x="3703555" y="173134"/>
                  <a:pt x="3679500" y="157563"/>
                  <a:pt x="3679500" y="114106"/>
                </a:cubicBezTo>
                <a:close/>
                <a:moveTo>
                  <a:pt x="3613306" y="145352"/>
                </a:moveTo>
                <a:cubicBezTo>
                  <a:pt x="3613306" y="129364"/>
                  <a:pt x="3624916" y="116282"/>
                  <a:pt x="3639106" y="116282"/>
                </a:cubicBezTo>
                <a:cubicBezTo>
                  <a:pt x="3653295" y="116282"/>
                  <a:pt x="3660302" y="129364"/>
                  <a:pt x="3654677" y="145352"/>
                </a:cubicBezTo>
                <a:cubicBezTo>
                  <a:pt x="3649052" y="161341"/>
                  <a:pt x="3637442" y="174422"/>
                  <a:pt x="3628877" y="174422"/>
                </a:cubicBezTo>
                <a:cubicBezTo>
                  <a:pt x="3620313" y="174422"/>
                  <a:pt x="3613306" y="161341"/>
                  <a:pt x="3613306" y="145352"/>
                </a:cubicBezTo>
                <a:close/>
                <a:moveTo>
                  <a:pt x="3481485" y="162701"/>
                </a:moveTo>
                <a:cubicBezTo>
                  <a:pt x="3483074" y="154565"/>
                  <a:pt x="3486471" y="145288"/>
                  <a:pt x="3491950" y="135663"/>
                </a:cubicBezTo>
                <a:cubicBezTo>
                  <a:pt x="3498017" y="125003"/>
                  <a:pt x="3517255" y="116282"/>
                  <a:pt x="3534700" y="116282"/>
                </a:cubicBezTo>
                <a:cubicBezTo>
                  <a:pt x="3567255" y="116282"/>
                  <a:pt x="3557433" y="141640"/>
                  <a:pt x="3508581" y="183712"/>
                </a:cubicBezTo>
                <a:cubicBezTo>
                  <a:pt x="3488220" y="201249"/>
                  <a:pt x="3476717" y="187109"/>
                  <a:pt x="3481485" y="162701"/>
                </a:cubicBezTo>
                <a:close/>
                <a:moveTo>
                  <a:pt x="3025130" y="272228"/>
                </a:moveTo>
                <a:cubicBezTo>
                  <a:pt x="3024231" y="269045"/>
                  <a:pt x="3024699" y="264854"/>
                  <a:pt x="3026529" y="259652"/>
                </a:cubicBezTo>
                <a:cubicBezTo>
                  <a:pt x="3032538" y="242573"/>
                  <a:pt x="3047633" y="235461"/>
                  <a:pt x="3060073" y="243849"/>
                </a:cubicBezTo>
                <a:cubicBezTo>
                  <a:pt x="3072513" y="252233"/>
                  <a:pt x="3086131" y="249319"/>
                  <a:pt x="3090334" y="237373"/>
                </a:cubicBezTo>
                <a:cubicBezTo>
                  <a:pt x="3094537" y="225427"/>
                  <a:pt x="3124541" y="212510"/>
                  <a:pt x="3157009" y="208667"/>
                </a:cubicBezTo>
                <a:cubicBezTo>
                  <a:pt x="3189478" y="204826"/>
                  <a:pt x="3232190" y="191191"/>
                  <a:pt x="3251926" y="178365"/>
                </a:cubicBezTo>
                <a:cubicBezTo>
                  <a:pt x="3273339" y="164450"/>
                  <a:pt x="3308252" y="158146"/>
                  <a:pt x="3339907" y="158999"/>
                </a:cubicBezTo>
                <a:cubicBezTo>
                  <a:pt x="3371561" y="159853"/>
                  <a:pt x="3399957" y="167865"/>
                  <a:pt x="3408336" y="182583"/>
                </a:cubicBezTo>
                <a:cubicBezTo>
                  <a:pt x="3414882" y="194083"/>
                  <a:pt x="3409689" y="197953"/>
                  <a:pt x="3396796" y="191183"/>
                </a:cubicBezTo>
                <a:cubicBezTo>
                  <a:pt x="3383901" y="184412"/>
                  <a:pt x="3358458" y="185552"/>
                  <a:pt x="3340255" y="193717"/>
                </a:cubicBezTo>
                <a:cubicBezTo>
                  <a:pt x="3322051" y="201879"/>
                  <a:pt x="3266199" y="219397"/>
                  <a:pt x="3216140" y="232644"/>
                </a:cubicBezTo>
                <a:cubicBezTo>
                  <a:pt x="3166082" y="245891"/>
                  <a:pt x="3100482" y="264372"/>
                  <a:pt x="3070363" y="273716"/>
                </a:cubicBezTo>
                <a:cubicBezTo>
                  <a:pt x="3042844" y="282254"/>
                  <a:pt x="3027829" y="281778"/>
                  <a:pt x="3025130" y="272228"/>
                </a:cubicBezTo>
                <a:close/>
                <a:moveTo>
                  <a:pt x="303596" y="1322708"/>
                </a:moveTo>
                <a:cubicBezTo>
                  <a:pt x="303596" y="1298726"/>
                  <a:pt x="311043" y="1279102"/>
                  <a:pt x="320144" y="1279102"/>
                </a:cubicBezTo>
                <a:cubicBezTo>
                  <a:pt x="329246" y="1279102"/>
                  <a:pt x="336693" y="1298726"/>
                  <a:pt x="336693" y="1322708"/>
                </a:cubicBezTo>
                <a:cubicBezTo>
                  <a:pt x="336693" y="1346690"/>
                  <a:pt x="329246" y="1366313"/>
                  <a:pt x="320144" y="1366313"/>
                </a:cubicBezTo>
                <a:cubicBezTo>
                  <a:pt x="311043" y="1366313"/>
                  <a:pt x="303596" y="1346690"/>
                  <a:pt x="303596" y="1322708"/>
                </a:cubicBezTo>
                <a:close/>
                <a:moveTo>
                  <a:pt x="220853" y="1145046"/>
                </a:moveTo>
                <a:cubicBezTo>
                  <a:pt x="220853" y="1113252"/>
                  <a:pt x="229789" y="1071539"/>
                  <a:pt x="240711" y="1052352"/>
                </a:cubicBezTo>
                <a:cubicBezTo>
                  <a:pt x="252796" y="1031124"/>
                  <a:pt x="267125" y="1019833"/>
                  <a:pt x="280162" y="1018767"/>
                </a:cubicBezTo>
                <a:cubicBezTo>
                  <a:pt x="293200" y="1017703"/>
                  <a:pt x="304948" y="1026863"/>
                  <a:pt x="311870" y="1046538"/>
                </a:cubicBezTo>
                <a:cubicBezTo>
                  <a:pt x="317495" y="1062527"/>
                  <a:pt x="314501" y="1075608"/>
                  <a:pt x="305217" y="1075608"/>
                </a:cubicBezTo>
                <a:cubicBezTo>
                  <a:pt x="295933" y="1075608"/>
                  <a:pt x="273153" y="1104240"/>
                  <a:pt x="254595" y="1139232"/>
                </a:cubicBezTo>
                <a:cubicBezTo>
                  <a:pt x="222027" y="1200638"/>
                  <a:pt x="220853" y="1200842"/>
                  <a:pt x="220853" y="1145046"/>
                </a:cubicBezTo>
                <a:close/>
                <a:moveTo>
                  <a:pt x="42" y="1612349"/>
                </a:moveTo>
                <a:cubicBezTo>
                  <a:pt x="2453" y="1589629"/>
                  <a:pt x="106679" y="1615892"/>
                  <a:pt x="148411" y="1655842"/>
                </a:cubicBezTo>
                <a:cubicBezTo>
                  <a:pt x="182200" y="1688186"/>
                  <a:pt x="182892" y="1685812"/>
                  <a:pt x="166630" y="1593298"/>
                </a:cubicBezTo>
                <a:cubicBezTo>
                  <a:pt x="157333" y="1540405"/>
                  <a:pt x="141528" y="1487520"/>
                  <a:pt x="131506" y="1475772"/>
                </a:cubicBezTo>
                <a:cubicBezTo>
                  <a:pt x="121486" y="1464027"/>
                  <a:pt x="136336" y="1460757"/>
                  <a:pt x="164506" y="1468505"/>
                </a:cubicBezTo>
                <a:cubicBezTo>
                  <a:pt x="192675" y="1476255"/>
                  <a:pt x="229202" y="1508759"/>
                  <a:pt x="245676" y="1540737"/>
                </a:cubicBezTo>
                <a:cubicBezTo>
                  <a:pt x="262150" y="1572715"/>
                  <a:pt x="288572" y="1598877"/>
                  <a:pt x="304391" y="1598877"/>
                </a:cubicBezTo>
                <a:cubicBezTo>
                  <a:pt x="334926" y="1598877"/>
                  <a:pt x="359676" y="1524402"/>
                  <a:pt x="343972" y="1479767"/>
                </a:cubicBezTo>
                <a:cubicBezTo>
                  <a:pt x="338814" y="1465108"/>
                  <a:pt x="346238" y="1445266"/>
                  <a:pt x="360467" y="1435676"/>
                </a:cubicBezTo>
                <a:cubicBezTo>
                  <a:pt x="374696" y="1426082"/>
                  <a:pt x="386338" y="1393471"/>
                  <a:pt x="386338" y="1363202"/>
                </a:cubicBezTo>
                <a:cubicBezTo>
                  <a:pt x="386338" y="1301018"/>
                  <a:pt x="419346" y="1290573"/>
                  <a:pt x="449342" y="1343266"/>
                </a:cubicBezTo>
                <a:cubicBezTo>
                  <a:pt x="464944" y="1370674"/>
                  <a:pt x="475503" y="1367492"/>
                  <a:pt x="497568" y="1328731"/>
                </a:cubicBezTo>
                <a:cubicBezTo>
                  <a:pt x="524187" y="1281970"/>
                  <a:pt x="524188" y="1279102"/>
                  <a:pt x="497590" y="1279102"/>
                </a:cubicBezTo>
                <a:cubicBezTo>
                  <a:pt x="482065" y="1279102"/>
                  <a:pt x="460060" y="1252938"/>
                  <a:pt x="448693" y="1220961"/>
                </a:cubicBezTo>
                <a:cubicBezTo>
                  <a:pt x="437324" y="1188984"/>
                  <a:pt x="420133" y="1162820"/>
                  <a:pt x="410490" y="1162820"/>
                </a:cubicBezTo>
                <a:cubicBezTo>
                  <a:pt x="372951" y="1162820"/>
                  <a:pt x="353421" y="1097609"/>
                  <a:pt x="374503" y="1042661"/>
                </a:cubicBezTo>
                <a:cubicBezTo>
                  <a:pt x="391625" y="998034"/>
                  <a:pt x="390310" y="992268"/>
                  <a:pt x="365653" y="1003857"/>
                </a:cubicBezTo>
                <a:cubicBezTo>
                  <a:pt x="349724" y="1011343"/>
                  <a:pt x="336693" y="1004386"/>
                  <a:pt x="336693" y="988398"/>
                </a:cubicBezTo>
                <a:cubicBezTo>
                  <a:pt x="336693" y="951165"/>
                  <a:pt x="447358" y="950170"/>
                  <a:pt x="460416" y="987287"/>
                </a:cubicBezTo>
                <a:cubicBezTo>
                  <a:pt x="466336" y="1004111"/>
                  <a:pt x="481551" y="999856"/>
                  <a:pt x="498628" y="976595"/>
                </a:cubicBezTo>
                <a:cubicBezTo>
                  <a:pt x="515034" y="954248"/>
                  <a:pt x="577601" y="935350"/>
                  <a:pt x="646978" y="931787"/>
                </a:cubicBezTo>
                <a:lnTo>
                  <a:pt x="766955" y="925628"/>
                </a:lnTo>
                <a:lnTo>
                  <a:pt x="766955" y="840731"/>
                </a:lnTo>
                <a:cubicBezTo>
                  <a:pt x="766955" y="747559"/>
                  <a:pt x="784891" y="733353"/>
                  <a:pt x="821447" y="797571"/>
                </a:cubicBezTo>
                <a:cubicBezTo>
                  <a:pt x="841044" y="831996"/>
                  <a:pt x="846324" y="832417"/>
                  <a:pt x="851589" y="799975"/>
                </a:cubicBezTo>
                <a:cubicBezTo>
                  <a:pt x="855958" y="773055"/>
                  <a:pt x="897145" y="756375"/>
                  <a:pt x="982086" y="747128"/>
                </a:cubicBezTo>
                <a:cubicBezTo>
                  <a:pt x="1050350" y="739695"/>
                  <a:pt x="1123943" y="730008"/>
                  <a:pt x="1145626" y="725600"/>
                </a:cubicBezTo>
                <a:cubicBezTo>
                  <a:pt x="1167312" y="721193"/>
                  <a:pt x="1198104" y="731904"/>
                  <a:pt x="1214053" y="749401"/>
                </a:cubicBezTo>
                <a:cubicBezTo>
                  <a:pt x="1236161" y="773656"/>
                  <a:pt x="1264148" y="767494"/>
                  <a:pt x="1331838" y="723468"/>
                </a:cubicBezTo>
                <a:cubicBezTo>
                  <a:pt x="1380669" y="691707"/>
                  <a:pt x="1431794" y="664591"/>
                  <a:pt x="1445446" y="663208"/>
                </a:cubicBezTo>
                <a:cubicBezTo>
                  <a:pt x="1459098" y="661828"/>
                  <a:pt x="1477715" y="650854"/>
                  <a:pt x="1486817" y="638829"/>
                </a:cubicBezTo>
                <a:cubicBezTo>
                  <a:pt x="1495919" y="626799"/>
                  <a:pt x="1551771" y="607459"/>
                  <a:pt x="1610931" y="595852"/>
                </a:cubicBezTo>
                <a:cubicBezTo>
                  <a:pt x="1737396" y="571038"/>
                  <a:pt x="1775322" y="559131"/>
                  <a:pt x="1847178" y="521674"/>
                </a:cubicBezTo>
                <a:cubicBezTo>
                  <a:pt x="1960267" y="462725"/>
                  <a:pt x="2153642" y="409050"/>
                  <a:pt x="2263978" y="405984"/>
                </a:cubicBezTo>
                <a:cubicBezTo>
                  <a:pt x="2327348" y="404225"/>
                  <a:pt x="2383827" y="397758"/>
                  <a:pt x="2389485" y="391614"/>
                </a:cubicBezTo>
                <a:cubicBezTo>
                  <a:pt x="2433360" y="343978"/>
                  <a:pt x="2506455" y="318577"/>
                  <a:pt x="2677288" y="291593"/>
                </a:cubicBezTo>
                <a:cubicBezTo>
                  <a:pt x="2785946" y="274431"/>
                  <a:pt x="2876922" y="256744"/>
                  <a:pt x="2879457" y="252291"/>
                </a:cubicBezTo>
                <a:cubicBezTo>
                  <a:pt x="2881991" y="247836"/>
                  <a:pt x="2910378" y="244193"/>
                  <a:pt x="2942538" y="244193"/>
                </a:cubicBezTo>
                <a:cubicBezTo>
                  <a:pt x="3011426" y="244193"/>
                  <a:pt x="3023579" y="311510"/>
                  <a:pt x="2955501" y="315987"/>
                </a:cubicBezTo>
                <a:cubicBezTo>
                  <a:pt x="2882597" y="320783"/>
                  <a:pt x="2835524" y="346351"/>
                  <a:pt x="2835524" y="381151"/>
                </a:cubicBezTo>
                <a:cubicBezTo>
                  <a:pt x="2835524" y="404600"/>
                  <a:pt x="2848002" y="404879"/>
                  <a:pt x="2881032" y="382165"/>
                </a:cubicBezTo>
                <a:cubicBezTo>
                  <a:pt x="2955724" y="330809"/>
                  <a:pt x="3069443" y="317526"/>
                  <a:pt x="3538837" y="305342"/>
                </a:cubicBezTo>
                <a:cubicBezTo>
                  <a:pt x="4099355" y="290788"/>
                  <a:pt x="4175956" y="293024"/>
                  <a:pt x="4175956" y="323935"/>
                </a:cubicBezTo>
                <a:cubicBezTo>
                  <a:pt x="4175956" y="350687"/>
                  <a:pt x="4232440" y="337568"/>
                  <a:pt x="4323615" y="289645"/>
                </a:cubicBezTo>
                <a:cubicBezTo>
                  <a:pt x="4387270" y="256185"/>
                  <a:pt x="4506927" y="260589"/>
                  <a:pt x="4506927" y="296388"/>
                </a:cubicBezTo>
                <a:cubicBezTo>
                  <a:pt x="4506927" y="309251"/>
                  <a:pt x="4521821" y="319775"/>
                  <a:pt x="4540025" y="319775"/>
                </a:cubicBezTo>
                <a:cubicBezTo>
                  <a:pt x="4558228" y="319775"/>
                  <a:pt x="4573122" y="306694"/>
                  <a:pt x="4573122" y="290706"/>
                </a:cubicBezTo>
                <a:cubicBezTo>
                  <a:pt x="4573122" y="274716"/>
                  <a:pt x="4587395" y="261635"/>
                  <a:pt x="4604840" y="261635"/>
                </a:cubicBezTo>
                <a:cubicBezTo>
                  <a:pt x="4622284" y="261635"/>
                  <a:pt x="4636247" y="271446"/>
                  <a:pt x="4635868" y="283438"/>
                </a:cubicBezTo>
                <a:cubicBezTo>
                  <a:pt x="4635489" y="295429"/>
                  <a:pt x="4648592" y="295741"/>
                  <a:pt x="4664986" y="284130"/>
                </a:cubicBezTo>
                <a:cubicBezTo>
                  <a:pt x="4681487" y="272441"/>
                  <a:pt x="4705136" y="278098"/>
                  <a:pt x="4717962" y="296796"/>
                </a:cubicBezTo>
                <a:cubicBezTo>
                  <a:pt x="4736058" y="323180"/>
                  <a:pt x="4741759" y="320824"/>
                  <a:pt x="4744006" y="286045"/>
                </a:cubicBezTo>
                <a:cubicBezTo>
                  <a:pt x="4745717" y="259554"/>
                  <a:pt x="4767731" y="242773"/>
                  <a:pt x="4796560" y="237955"/>
                </a:cubicBezTo>
                <a:cubicBezTo>
                  <a:pt x="4825388" y="233137"/>
                  <a:pt x="4861030" y="240282"/>
                  <a:pt x="4889996" y="261644"/>
                </a:cubicBezTo>
                <a:cubicBezTo>
                  <a:pt x="4911401" y="277432"/>
                  <a:pt x="4942479" y="296968"/>
                  <a:pt x="4959057" y="305061"/>
                </a:cubicBezTo>
                <a:cubicBezTo>
                  <a:pt x="4986434" y="318425"/>
                  <a:pt x="4986819" y="323958"/>
                  <a:pt x="4963245" y="365369"/>
                </a:cubicBezTo>
                <a:cubicBezTo>
                  <a:pt x="4946701" y="394431"/>
                  <a:pt x="4924524" y="403845"/>
                  <a:pt x="4902078" y="391328"/>
                </a:cubicBezTo>
                <a:cubicBezTo>
                  <a:pt x="4881119" y="379643"/>
                  <a:pt x="4861852" y="385937"/>
                  <a:pt x="4854485" y="406878"/>
                </a:cubicBezTo>
                <a:cubicBezTo>
                  <a:pt x="4845080" y="433614"/>
                  <a:pt x="4833655" y="434114"/>
                  <a:pt x="4806906" y="408965"/>
                </a:cubicBezTo>
                <a:cubicBezTo>
                  <a:pt x="4765506" y="370043"/>
                  <a:pt x="4705510" y="412478"/>
                  <a:pt x="4705510" y="480687"/>
                </a:cubicBezTo>
                <a:cubicBezTo>
                  <a:pt x="4705510" y="529219"/>
                  <a:pt x="4731567" y="537729"/>
                  <a:pt x="4746881" y="494198"/>
                </a:cubicBezTo>
                <a:cubicBezTo>
                  <a:pt x="4752507" y="478210"/>
                  <a:pt x="4775286" y="465129"/>
                  <a:pt x="4797504" y="465129"/>
                </a:cubicBezTo>
                <a:cubicBezTo>
                  <a:pt x="4826866" y="465129"/>
                  <a:pt x="4837898" y="481008"/>
                  <a:pt x="4837898" y="523269"/>
                </a:cubicBezTo>
                <a:cubicBezTo>
                  <a:pt x="4837898" y="556547"/>
                  <a:pt x="4848931" y="581410"/>
                  <a:pt x="4863699" y="581410"/>
                </a:cubicBezTo>
                <a:cubicBezTo>
                  <a:pt x="4877887" y="581410"/>
                  <a:pt x="4884895" y="594492"/>
                  <a:pt x="4879270" y="610481"/>
                </a:cubicBezTo>
                <a:cubicBezTo>
                  <a:pt x="4873084" y="628063"/>
                  <a:pt x="4895972" y="639552"/>
                  <a:pt x="4937190" y="639552"/>
                </a:cubicBezTo>
                <a:cubicBezTo>
                  <a:pt x="4974672" y="639552"/>
                  <a:pt x="5001168" y="627699"/>
                  <a:pt x="4996070" y="613210"/>
                </a:cubicBezTo>
                <a:cubicBezTo>
                  <a:pt x="4990973" y="598722"/>
                  <a:pt x="4972007" y="593665"/>
                  <a:pt x="4953923" y="601972"/>
                </a:cubicBezTo>
                <a:cubicBezTo>
                  <a:pt x="4932838" y="611659"/>
                  <a:pt x="4917270" y="599803"/>
                  <a:pt x="4910523" y="568919"/>
                </a:cubicBezTo>
                <a:cubicBezTo>
                  <a:pt x="4896729" y="505769"/>
                  <a:pt x="4914062" y="477489"/>
                  <a:pt x="4941788" y="517911"/>
                </a:cubicBezTo>
                <a:cubicBezTo>
                  <a:pt x="4956308" y="539077"/>
                  <a:pt x="4971844" y="540352"/>
                  <a:pt x="4987697" y="521674"/>
                </a:cubicBezTo>
                <a:cubicBezTo>
                  <a:pt x="5004072" y="502383"/>
                  <a:pt x="5021497" y="506340"/>
                  <a:pt x="5042738" y="534177"/>
                </a:cubicBezTo>
                <a:cubicBezTo>
                  <a:pt x="5075881" y="577613"/>
                  <a:pt x="5066765" y="639552"/>
                  <a:pt x="5027230" y="639552"/>
                </a:cubicBezTo>
                <a:cubicBezTo>
                  <a:pt x="5014114" y="639552"/>
                  <a:pt x="5003384" y="652748"/>
                  <a:pt x="5003384" y="668875"/>
                </a:cubicBezTo>
                <a:cubicBezTo>
                  <a:pt x="5003384" y="688198"/>
                  <a:pt x="5030197" y="687231"/>
                  <a:pt x="5081990" y="666046"/>
                </a:cubicBezTo>
                <a:cubicBezTo>
                  <a:pt x="5125223" y="648362"/>
                  <a:pt x="5257404" y="629525"/>
                  <a:pt x="5375726" y="624188"/>
                </a:cubicBezTo>
                <a:cubicBezTo>
                  <a:pt x="5506416" y="618290"/>
                  <a:pt x="5611091" y="611082"/>
                  <a:pt x="5685092" y="602982"/>
                </a:cubicBezTo>
                <a:lnTo>
                  <a:pt x="5702069" y="600911"/>
                </a:lnTo>
                <a:lnTo>
                  <a:pt x="5702069" y="2510642"/>
                </a:lnTo>
                <a:lnTo>
                  <a:pt x="5652915" y="2509068"/>
                </a:lnTo>
                <a:cubicBezTo>
                  <a:pt x="5527766" y="2502425"/>
                  <a:pt x="5391862" y="2508205"/>
                  <a:pt x="5350904" y="2521909"/>
                </a:cubicBezTo>
                <a:cubicBezTo>
                  <a:pt x="5280064" y="2545615"/>
                  <a:pt x="5277031" y="2550647"/>
                  <a:pt x="5288651" y="2625193"/>
                </a:cubicBezTo>
                <a:cubicBezTo>
                  <a:pt x="5297946" y="2684808"/>
                  <a:pt x="5294975" y="2703556"/>
                  <a:pt x="5276240" y="2703556"/>
                </a:cubicBezTo>
                <a:cubicBezTo>
                  <a:pt x="5262695" y="2703556"/>
                  <a:pt x="5251612" y="2691894"/>
                  <a:pt x="5251612" y="2677639"/>
                </a:cubicBezTo>
                <a:cubicBezTo>
                  <a:pt x="5251612" y="2634087"/>
                  <a:pt x="5170304" y="2612951"/>
                  <a:pt x="5134016" y="2647068"/>
                </a:cubicBezTo>
                <a:cubicBezTo>
                  <a:pt x="5090754" y="2687740"/>
                  <a:pt x="5077287" y="2664770"/>
                  <a:pt x="5096180" y="2582534"/>
                </a:cubicBezTo>
                <a:cubicBezTo>
                  <a:pt x="5108230" y="2530083"/>
                  <a:pt x="5106892" y="2524601"/>
                  <a:pt x="5088910" y="2552761"/>
                </a:cubicBezTo>
                <a:cubicBezTo>
                  <a:pt x="5076789" y="2571744"/>
                  <a:pt x="5056311" y="2587274"/>
                  <a:pt x="5043402" y="2587274"/>
                </a:cubicBezTo>
                <a:cubicBezTo>
                  <a:pt x="5030494" y="2587274"/>
                  <a:pt x="5019933" y="2611911"/>
                  <a:pt x="5019933" y="2642025"/>
                </a:cubicBezTo>
                <a:cubicBezTo>
                  <a:pt x="5019933" y="2714237"/>
                  <a:pt x="4964832" y="2737216"/>
                  <a:pt x="4921001" y="2683285"/>
                </a:cubicBezTo>
                <a:cubicBezTo>
                  <a:pt x="4901818" y="2659680"/>
                  <a:pt x="4873410" y="2646278"/>
                  <a:pt x="4857873" y="2653502"/>
                </a:cubicBezTo>
                <a:cubicBezTo>
                  <a:pt x="4842337" y="2660724"/>
                  <a:pt x="4801699" y="2680238"/>
                  <a:pt x="4767567" y="2696864"/>
                </a:cubicBezTo>
                <a:cubicBezTo>
                  <a:pt x="4711554" y="2724150"/>
                  <a:pt x="4705510" y="2721702"/>
                  <a:pt x="4705510" y="2671721"/>
                </a:cubicBezTo>
                <a:cubicBezTo>
                  <a:pt x="4705510" y="2613287"/>
                  <a:pt x="4681163" y="2597024"/>
                  <a:pt x="4664518" y="2644340"/>
                </a:cubicBezTo>
                <a:cubicBezTo>
                  <a:pt x="4659101" y="2659736"/>
                  <a:pt x="4627226" y="2685644"/>
                  <a:pt x="4593686" y="2701913"/>
                </a:cubicBezTo>
                <a:cubicBezTo>
                  <a:pt x="4543207" y="2726397"/>
                  <a:pt x="4530151" y="2723478"/>
                  <a:pt x="4517882" y="2684966"/>
                </a:cubicBezTo>
                <a:cubicBezTo>
                  <a:pt x="4508130" y="2654352"/>
                  <a:pt x="4495437" y="2647092"/>
                  <a:pt x="4480774" y="2663730"/>
                </a:cubicBezTo>
                <a:cubicBezTo>
                  <a:pt x="4468517" y="2677640"/>
                  <a:pt x="4419120" y="2692777"/>
                  <a:pt x="4371004" y="2697367"/>
                </a:cubicBezTo>
                <a:cubicBezTo>
                  <a:pt x="4322889" y="2701957"/>
                  <a:pt x="4243611" y="2716698"/>
                  <a:pt x="4194832" y="2730123"/>
                </a:cubicBezTo>
                <a:cubicBezTo>
                  <a:pt x="4146053" y="2743547"/>
                  <a:pt x="4039158" y="2771968"/>
                  <a:pt x="3957287" y="2793279"/>
                </a:cubicBezTo>
                <a:cubicBezTo>
                  <a:pt x="3827665" y="2827017"/>
                  <a:pt x="3806569" y="2840625"/>
                  <a:pt x="3794021" y="2898606"/>
                </a:cubicBezTo>
                <a:cubicBezTo>
                  <a:pt x="3776259" y="2980676"/>
                  <a:pt x="3751392" y="2984385"/>
                  <a:pt x="3737420" y="2907050"/>
                </a:cubicBezTo>
                <a:cubicBezTo>
                  <a:pt x="3731642" y="2875073"/>
                  <a:pt x="3713634" y="2848909"/>
                  <a:pt x="3697402" y="2848909"/>
                </a:cubicBezTo>
                <a:cubicBezTo>
                  <a:pt x="3644187" y="2848909"/>
                  <a:pt x="3563660" y="2911884"/>
                  <a:pt x="3563660" y="2953499"/>
                </a:cubicBezTo>
                <a:cubicBezTo>
                  <a:pt x="3563660" y="2975920"/>
                  <a:pt x="3552489" y="2994262"/>
                  <a:pt x="3538837" y="2994262"/>
                </a:cubicBezTo>
                <a:cubicBezTo>
                  <a:pt x="3525185" y="2994262"/>
                  <a:pt x="3514014" y="2981179"/>
                  <a:pt x="3514014" y="2965191"/>
                </a:cubicBezTo>
                <a:cubicBezTo>
                  <a:pt x="3514014" y="2921789"/>
                  <a:pt x="3469227" y="2930087"/>
                  <a:pt x="3459347" y="2975318"/>
                </a:cubicBezTo>
                <a:cubicBezTo>
                  <a:pt x="3453717" y="3001087"/>
                  <a:pt x="3406346" y="3021118"/>
                  <a:pt x="3321052" y="3033794"/>
                </a:cubicBezTo>
                <a:cubicBezTo>
                  <a:pt x="3249697" y="3044400"/>
                  <a:pt x="3160437" y="3066495"/>
                  <a:pt x="3122693" y="3082902"/>
                </a:cubicBezTo>
                <a:cubicBezTo>
                  <a:pt x="3084951" y="3099304"/>
                  <a:pt x="3036545" y="3110894"/>
                  <a:pt x="3015127" y="3108655"/>
                </a:cubicBezTo>
                <a:cubicBezTo>
                  <a:pt x="2971277" y="3104068"/>
                  <a:pt x="2790994" y="3157118"/>
                  <a:pt x="2703135" y="3200458"/>
                </a:cubicBezTo>
                <a:cubicBezTo>
                  <a:pt x="2671279" y="3216175"/>
                  <a:pt x="2607982" y="3234738"/>
                  <a:pt x="2562473" y="3241716"/>
                </a:cubicBezTo>
                <a:cubicBezTo>
                  <a:pt x="2362341" y="3272393"/>
                  <a:pt x="2074970" y="3411160"/>
                  <a:pt x="1907316" y="3558085"/>
                </a:cubicBezTo>
                <a:cubicBezTo>
                  <a:pt x="1878033" y="3583745"/>
                  <a:pt x="1837086" y="3604742"/>
                  <a:pt x="1816323" y="3604742"/>
                </a:cubicBezTo>
                <a:cubicBezTo>
                  <a:pt x="1795560" y="3604742"/>
                  <a:pt x="1757725" y="3618665"/>
                  <a:pt x="1732245" y="3635683"/>
                </a:cubicBezTo>
                <a:cubicBezTo>
                  <a:pt x="1696844" y="3659325"/>
                  <a:pt x="1668293" y="3656034"/>
                  <a:pt x="1611191" y="3621720"/>
                </a:cubicBezTo>
                <a:cubicBezTo>
                  <a:pt x="1570090" y="3597021"/>
                  <a:pt x="1505397" y="3577963"/>
                  <a:pt x="1467428" y="3579366"/>
                </a:cubicBezTo>
                <a:cubicBezTo>
                  <a:pt x="1429459" y="3580769"/>
                  <a:pt x="1391272" y="3574186"/>
                  <a:pt x="1382568" y="3564737"/>
                </a:cubicBezTo>
                <a:cubicBezTo>
                  <a:pt x="1351490" y="3530997"/>
                  <a:pt x="1105364" y="3478129"/>
                  <a:pt x="1060692" y="3495599"/>
                </a:cubicBezTo>
                <a:cubicBezTo>
                  <a:pt x="1028946" y="3508016"/>
                  <a:pt x="1015184" y="3501814"/>
                  <a:pt x="1015184" y="3475094"/>
                </a:cubicBezTo>
                <a:cubicBezTo>
                  <a:pt x="1015184" y="3454026"/>
                  <a:pt x="988031" y="3427843"/>
                  <a:pt x="954844" y="3416905"/>
                </a:cubicBezTo>
                <a:cubicBezTo>
                  <a:pt x="890098" y="3395568"/>
                  <a:pt x="816601" y="3323644"/>
                  <a:pt x="816601" y="3281622"/>
                </a:cubicBezTo>
                <a:cubicBezTo>
                  <a:pt x="816601" y="3267474"/>
                  <a:pt x="829632" y="3248099"/>
                  <a:pt x="845561" y="3238568"/>
                </a:cubicBezTo>
                <a:cubicBezTo>
                  <a:pt x="868168" y="3225042"/>
                  <a:pt x="860892" y="3210694"/>
                  <a:pt x="812385" y="3173159"/>
                </a:cubicBezTo>
                <a:cubicBezTo>
                  <a:pt x="778211" y="3146714"/>
                  <a:pt x="749567" y="3107533"/>
                  <a:pt x="748734" y="3086088"/>
                </a:cubicBezTo>
                <a:cubicBezTo>
                  <a:pt x="747899" y="3064642"/>
                  <a:pt x="723139" y="3029423"/>
                  <a:pt x="693711" y="3007821"/>
                </a:cubicBezTo>
                <a:cubicBezTo>
                  <a:pt x="664284" y="2986222"/>
                  <a:pt x="631185" y="2949457"/>
                  <a:pt x="620159" y="2926118"/>
                </a:cubicBezTo>
                <a:cubicBezTo>
                  <a:pt x="609133" y="2902778"/>
                  <a:pt x="580538" y="2875054"/>
                  <a:pt x="556613" y="2864504"/>
                </a:cubicBezTo>
                <a:cubicBezTo>
                  <a:pt x="448623" y="2816893"/>
                  <a:pt x="270837" y="2664021"/>
                  <a:pt x="261160" y="2610453"/>
                </a:cubicBezTo>
                <a:cubicBezTo>
                  <a:pt x="246659" y="2530196"/>
                  <a:pt x="265186" y="2510906"/>
                  <a:pt x="294357" y="2575888"/>
                </a:cubicBezTo>
                <a:cubicBezTo>
                  <a:pt x="307935" y="2606133"/>
                  <a:pt x="323015" y="2621841"/>
                  <a:pt x="327867" y="2610794"/>
                </a:cubicBezTo>
                <a:cubicBezTo>
                  <a:pt x="332721" y="2599744"/>
                  <a:pt x="327879" y="2581136"/>
                  <a:pt x="317105" y="2569441"/>
                </a:cubicBezTo>
                <a:cubicBezTo>
                  <a:pt x="303487" y="2554656"/>
                  <a:pt x="306521" y="2542627"/>
                  <a:pt x="327062" y="2529970"/>
                </a:cubicBezTo>
                <a:cubicBezTo>
                  <a:pt x="350059" y="2515798"/>
                  <a:pt x="327813" y="2477307"/>
                  <a:pt x="226672" y="2356276"/>
                </a:cubicBezTo>
                <a:cubicBezTo>
                  <a:pt x="79811" y="2180530"/>
                  <a:pt x="71916" y="2166078"/>
                  <a:pt x="71916" y="2072985"/>
                </a:cubicBezTo>
                <a:cubicBezTo>
                  <a:pt x="71916" y="1967128"/>
                  <a:pt x="78267" y="1969439"/>
                  <a:pt x="107561" y="2085957"/>
                </a:cubicBezTo>
                <a:cubicBezTo>
                  <a:pt x="128439" y="2168998"/>
                  <a:pt x="137271" y="2183163"/>
                  <a:pt x="144795" y="2145664"/>
                </a:cubicBezTo>
                <a:cubicBezTo>
                  <a:pt x="150221" y="2118629"/>
                  <a:pt x="147212" y="2088422"/>
                  <a:pt x="138110" y="2078541"/>
                </a:cubicBezTo>
                <a:cubicBezTo>
                  <a:pt x="105536" y="2043173"/>
                  <a:pt x="121745" y="1999644"/>
                  <a:pt x="161040" y="2016966"/>
                </a:cubicBezTo>
                <a:cubicBezTo>
                  <a:pt x="213920" y="2040283"/>
                  <a:pt x="242263" y="1980350"/>
                  <a:pt x="212347" y="1908478"/>
                </a:cubicBezTo>
                <a:cubicBezTo>
                  <a:pt x="200072" y="1878989"/>
                  <a:pt x="194038" y="1836509"/>
                  <a:pt x="198937" y="1814081"/>
                </a:cubicBezTo>
                <a:cubicBezTo>
                  <a:pt x="204304" y="1789514"/>
                  <a:pt x="197273" y="1773300"/>
                  <a:pt x="181252" y="1773300"/>
                </a:cubicBezTo>
                <a:cubicBezTo>
                  <a:pt x="166626" y="1773300"/>
                  <a:pt x="154659" y="1753676"/>
                  <a:pt x="154659" y="1729695"/>
                </a:cubicBezTo>
                <a:cubicBezTo>
                  <a:pt x="154659" y="1701350"/>
                  <a:pt x="132941" y="1680847"/>
                  <a:pt x="92602" y="1671110"/>
                </a:cubicBezTo>
                <a:cubicBezTo>
                  <a:pt x="58470" y="1662869"/>
                  <a:pt x="19375" y="1642204"/>
                  <a:pt x="5722" y="1625188"/>
                </a:cubicBezTo>
                <a:cubicBezTo>
                  <a:pt x="1431" y="1619840"/>
                  <a:pt x="-302" y="1615595"/>
                  <a:pt x="42" y="1612349"/>
                </a:cubicBezTo>
                <a:close/>
              </a:path>
            </a:pathLst>
          </a:custGeom>
          <a:solidFill>
            <a:srgbClr val="00796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 name="任意多边形: 形状 78"/>
          <p:cNvSpPr/>
          <p:nvPr/>
        </p:nvSpPr>
        <p:spPr>
          <a:xfrm rot="5400000">
            <a:off x="-513289" y="2205922"/>
            <a:ext cx="5668762" cy="3650918"/>
          </a:xfrm>
          <a:custGeom>
            <a:avLst/>
            <a:gdLst>
              <a:gd name="connsiteX0" fmla="*/ 5632229 w 5668762"/>
              <a:gd name="connsiteY0" fmla="*/ 2613889 h 3650918"/>
              <a:gd name="connsiteX1" fmla="*/ 5661189 w 5668762"/>
              <a:gd name="connsiteY1" fmla="*/ 2563894 h 3650918"/>
              <a:gd name="connsiteX2" fmla="*/ 5668762 w 5668762"/>
              <a:gd name="connsiteY2" fmla="*/ 2558658 h 3650918"/>
              <a:gd name="connsiteX3" fmla="*/ 5668762 w 5668762"/>
              <a:gd name="connsiteY3" fmla="*/ 2618182 h 3650918"/>
              <a:gd name="connsiteX4" fmla="*/ 5646338 w 5668762"/>
              <a:gd name="connsiteY4" fmla="*/ 2624440 h 3650918"/>
              <a:gd name="connsiteX5" fmla="*/ 5632229 w 5668762"/>
              <a:gd name="connsiteY5" fmla="*/ 2613889 h 3650918"/>
              <a:gd name="connsiteX6" fmla="*/ 5615680 w 5668762"/>
              <a:gd name="connsiteY6" fmla="*/ 494198 h 3650918"/>
              <a:gd name="connsiteX7" fmla="*/ 5632229 w 5668762"/>
              <a:gd name="connsiteY7" fmla="*/ 465127 h 3650918"/>
              <a:gd name="connsiteX8" fmla="*/ 5648777 w 5668762"/>
              <a:gd name="connsiteY8" fmla="*/ 494198 h 3650918"/>
              <a:gd name="connsiteX9" fmla="*/ 5632229 w 5668762"/>
              <a:gd name="connsiteY9" fmla="*/ 523267 h 3650918"/>
              <a:gd name="connsiteX10" fmla="*/ 5615680 w 5668762"/>
              <a:gd name="connsiteY10" fmla="*/ 494198 h 3650918"/>
              <a:gd name="connsiteX11" fmla="*/ 5487246 w 5668762"/>
              <a:gd name="connsiteY11" fmla="*/ 2643364 h 3650918"/>
              <a:gd name="connsiteX12" fmla="*/ 5500443 w 5668762"/>
              <a:gd name="connsiteY12" fmla="*/ 2600536 h 3650918"/>
              <a:gd name="connsiteX13" fmla="*/ 5534660 w 5668762"/>
              <a:gd name="connsiteY13" fmla="*/ 2559877 h 3650918"/>
              <a:gd name="connsiteX14" fmla="*/ 5549486 w 5668762"/>
              <a:gd name="connsiteY14" fmla="*/ 2601810 h 3650918"/>
              <a:gd name="connsiteX15" fmla="*/ 5561898 w 5668762"/>
              <a:gd name="connsiteY15" fmla="*/ 2633379 h 3650918"/>
              <a:gd name="connsiteX16" fmla="*/ 5537154 w 5668762"/>
              <a:gd name="connsiteY16" fmla="*/ 2659897 h 3650918"/>
              <a:gd name="connsiteX17" fmla="*/ 5487246 w 5668762"/>
              <a:gd name="connsiteY17" fmla="*/ 2643364 h 3650918"/>
              <a:gd name="connsiteX18" fmla="*/ 5452852 w 5668762"/>
              <a:gd name="connsiteY18" fmla="*/ 336905 h 3650918"/>
              <a:gd name="connsiteX19" fmla="*/ 5460559 w 5668762"/>
              <a:gd name="connsiteY19" fmla="*/ 311258 h 3650918"/>
              <a:gd name="connsiteX20" fmla="*/ 5530695 w 5668762"/>
              <a:gd name="connsiteY20" fmla="*/ 286473 h 3650918"/>
              <a:gd name="connsiteX21" fmla="*/ 5549486 w 5668762"/>
              <a:gd name="connsiteY21" fmla="*/ 290367 h 3650918"/>
              <a:gd name="connsiteX22" fmla="*/ 5511972 w 5668762"/>
              <a:gd name="connsiteY22" fmla="*/ 333716 h 3650918"/>
              <a:gd name="connsiteX23" fmla="*/ 5452852 w 5668762"/>
              <a:gd name="connsiteY23" fmla="*/ 336905 h 3650918"/>
              <a:gd name="connsiteX24" fmla="*/ 5350904 w 5668762"/>
              <a:gd name="connsiteY24" fmla="*/ 520755 h 3650918"/>
              <a:gd name="connsiteX25" fmla="*/ 5388138 w 5668762"/>
              <a:gd name="connsiteY25" fmla="*/ 482163 h 3650918"/>
              <a:gd name="connsiteX26" fmla="*/ 5425372 w 5668762"/>
              <a:gd name="connsiteY26" fmla="*/ 470124 h 3650918"/>
              <a:gd name="connsiteX27" fmla="*/ 5388138 w 5668762"/>
              <a:gd name="connsiteY27" fmla="*/ 508718 h 3650918"/>
              <a:gd name="connsiteX28" fmla="*/ 5350904 w 5668762"/>
              <a:gd name="connsiteY28" fmla="*/ 520755 h 3650918"/>
              <a:gd name="connsiteX29" fmla="*/ 5342629 w 5668762"/>
              <a:gd name="connsiteY29" fmla="*/ 348846 h 3650918"/>
              <a:gd name="connsiteX30" fmla="*/ 5368429 w 5668762"/>
              <a:gd name="connsiteY30" fmla="*/ 319775 h 3650918"/>
              <a:gd name="connsiteX31" fmla="*/ 5384001 w 5668762"/>
              <a:gd name="connsiteY31" fmla="*/ 348846 h 3650918"/>
              <a:gd name="connsiteX32" fmla="*/ 5358201 w 5668762"/>
              <a:gd name="connsiteY32" fmla="*/ 377915 h 3650918"/>
              <a:gd name="connsiteX33" fmla="*/ 5342629 w 5668762"/>
              <a:gd name="connsiteY33" fmla="*/ 348846 h 3650918"/>
              <a:gd name="connsiteX34" fmla="*/ 5235064 w 5668762"/>
              <a:gd name="connsiteY34" fmla="*/ 563414 h 3650918"/>
              <a:gd name="connsiteX35" fmla="*/ 5246096 w 5668762"/>
              <a:gd name="connsiteY35" fmla="*/ 513579 h 3650918"/>
              <a:gd name="connsiteX36" fmla="*/ 5274465 w 5668762"/>
              <a:gd name="connsiteY36" fmla="*/ 494198 h 3650918"/>
              <a:gd name="connsiteX37" fmla="*/ 5263433 w 5668762"/>
              <a:gd name="connsiteY37" fmla="*/ 544032 h 3650918"/>
              <a:gd name="connsiteX38" fmla="*/ 5235064 w 5668762"/>
              <a:gd name="connsiteY38" fmla="*/ 563414 h 3650918"/>
              <a:gd name="connsiteX39" fmla="*/ 5090918 w 5668762"/>
              <a:gd name="connsiteY39" fmla="*/ 478635 h 3650918"/>
              <a:gd name="connsiteX40" fmla="*/ 5100904 w 5668762"/>
              <a:gd name="connsiteY40" fmla="*/ 465127 h 3650918"/>
              <a:gd name="connsiteX41" fmla="*/ 5119224 w 5668762"/>
              <a:gd name="connsiteY41" fmla="*/ 494198 h 3650918"/>
              <a:gd name="connsiteX42" fmla="*/ 5152321 w 5668762"/>
              <a:gd name="connsiteY42" fmla="*/ 523269 h 3650918"/>
              <a:gd name="connsiteX43" fmla="*/ 5185418 w 5668762"/>
              <a:gd name="connsiteY43" fmla="*/ 566875 h 3650918"/>
              <a:gd name="connsiteX44" fmla="*/ 5144047 w 5668762"/>
              <a:gd name="connsiteY44" fmla="*/ 610480 h 3650918"/>
              <a:gd name="connsiteX45" fmla="*/ 5102675 w 5668762"/>
              <a:gd name="connsiteY45" fmla="*/ 583788 h 3650918"/>
              <a:gd name="connsiteX46" fmla="*/ 5092630 w 5668762"/>
              <a:gd name="connsiteY46" fmla="*/ 511111 h 3650918"/>
              <a:gd name="connsiteX47" fmla="*/ 5090918 w 5668762"/>
              <a:gd name="connsiteY47" fmla="*/ 478635 h 3650918"/>
              <a:gd name="connsiteX48" fmla="*/ 5008900 w 5668762"/>
              <a:gd name="connsiteY48" fmla="*/ 307841 h 3650918"/>
              <a:gd name="connsiteX49" fmla="*/ 5097160 w 5668762"/>
              <a:gd name="connsiteY49" fmla="*/ 282838 h 3650918"/>
              <a:gd name="connsiteX50" fmla="*/ 5185418 w 5668762"/>
              <a:gd name="connsiteY50" fmla="*/ 265703 h 3650918"/>
              <a:gd name="connsiteX51" fmla="*/ 5206104 w 5668762"/>
              <a:gd name="connsiteY51" fmla="*/ 218473 h 3650918"/>
              <a:gd name="connsiteX52" fmla="*/ 5218217 w 5668762"/>
              <a:gd name="connsiteY52" fmla="*/ 217446 h 3650918"/>
              <a:gd name="connsiteX53" fmla="*/ 5211493 w 5668762"/>
              <a:gd name="connsiteY53" fmla="*/ 245124 h 3650918"/>
              <a:gd name="connsiteX54" fmla="*/ 5236316 w 5668762"/>
              <a:gd name="connsiteY54" fmla="*/ 281019 h 3650918"/>
              <a:gd name="connsiteX55" fmla="*/ 5247401 w 5668762"/>
              <a:gd name="connsiteY55" fmla="*/ 387224 h 3650918"/>
              <a:gd name="connsiteX56" fmla="*/ 5208397 w 5668762"/>
              <a:gd name="connsiteY56" fmla="*/ 365422 h 3650918"/>
              <a:gd name="connsiteX57" fmla="*/ 5168869 w 5668762"/>
              <a:gd name="connsiteY57" fmla="*/ 363382 h 3650918"/>
              <a:gd name="connsiteX58" fmla="*/ 5127498 w 5668762"/>
              <a:gd name="connsiteY58" fmla="*/ 406987 h 3650918"/>
              <a:gd name="connsiteX59" fmla="*/ 5086127 w 5668762"/>
              <a:gd name="connsiteY59" fmla="*/ 376642 h 3650918"/>
              <a:gd name="connsiteX60" fmla="*/ 5018554 w 5668762"/>
              <a:gd name="connsiteY60" fmla="*/ 337757 h 3650918"/>
              <a:gd name="connsiteX61" fmla="*/ 5008900 w 5668762"/>
              <a:gd name="connsiteY61" fmla="*/ 307841 h 3650918"/>
              <a:gd name="connsiteX62" fmla="*/ 4771704 w 5668762"/>
              <a:gd name="connsiteY62" fmla="*/ 29071 h 3650918"/>
              <a:gd name="connsiteX63" fmla="*/ 4804801 w 5668762"/>
              <a:gd name="connsiteY63" fmla="*/ 0 h 3650918"/>
              <a:gd name="connsiteX64" fmla="*/ 4837898 w 5668762"/>
              <a:gd name="connsiteY64" fmla="*/ 29071 h 3650918"/>
              <a:gd name="connsiteX65" fmla="*/ 4804801 w 5668762"/>
              <a:gd name="connsiteY65" fmla="*/ 58140 h 3650918"/>
              <a:gd name="connsiteX66" fmla="*/ 4771704 w 5668762"/>
              <a:gd name="connsiteY66" fmla="*/ 29071 h 3650918"/>
              <a:gd name="connsiteX67" fmla="*/ 4397998 w 5668762"/>
              <a:gd name="connsiteY67" fmla="*/ 51035 h 3650918"/>
              <a:gd name="connsiteX68" fmla="*/ 4400236 w 5668762"/>
              <a:gd name="connsiteY68" fmla="*/ 26587 h 3650918"/>
              <a:gd name="connsiteX69" fmla="*/ 4411682 w 5668762"/>
              <a:gd name="connsiteY69" fmla="*/ 12139 h 3650918"/>
              <a:gd name="connsiteX70" fmla="*/ 4425599 w 5668762"/>
              <a:gd name="connsiteY70" fmla="*/ 16069 h 3650918"/>
              <a:gd name="connsiteX71" fmla="*/ 4431585 w 5668762"/>
              <a:gd name="connsiteY71" fmla="*/ 60625 h 3650918"/>
              <a:gd name="connsiteX72" fmla="*/ 4406222 w 5668762"/>
              <a:gd name="connsiteY72" fmla="*/ 71143 h 3650918"/>
              <a:gd name="connsiteX73" fmla="*/ 4397998 w 5668762"/>
              <a:gd name="connsiteY73" fmla="*/ 51035 h 3650918"/>
              <a:gd name="connsiteX74" fmla="*/ 4227258 w 5668762"/>
              <a:gd name="connsiteY74" fmla="*/ 36339 h 3650918"/>
              <a:gd name="connsiteX75" fmla="*/ 4238841 w 5668762"/>
              <a:gd name="connsiteY75" fmla="*/ 29071 h 3650918"/>
              <a:gd name="connsiteX76" fmla="*/ 4258699 w 5668762"/>
              <a:gd name="connsiteY76" fmla="*/ 63955 h 3650918"/>
              <a:gd name="connsiteX77" fmla="*/ 4238841 w 5668762"/>
              <a:gd name="connsiteY77" fmla="*/ 63955 h 3650918"/>
              <a:gd name="connsiteX78" fmla="*/ 4227258 w 5668762"/>
              <a:gd name="connsiteY78" fmla="*/ 36339 h 3650918"/>
              <a:gd name="connsiteX79" fmla="*/ 4093214 w 5668762"/>
              <a:gd name="connsiteY79" fmla="*/ 58141 h 3650918"/>
              <a:gd name="connsiteX80" fmla="*/ 4109762 w 5668762"/>
              <a:gd name="connsiteY80" fmla="*/ 29071 h 3650918"/>
              <a:gd name="connsiteX81" fmla="*/ 4126311 w 5668762"/>
              <a:gd name="connsiteY81" fmla="*/ 58141 h 3650918"/>
              <a:gd name="connsiteX82" fmla="*/ 4109762 w 5668762"/>
              <a:gd name="connsiteY82" fmla="*/ 87211 h 3650918"/>
              <a:gd name="connsiteX83" fmla="*/ 4093214 w 5668762"/>
              <a:gd name="connsiteY83" fmla="*/ 58141 h 3650918"/>
              <a:gd name="connsiteX84" fmla="*/ 4061390 w 5668762"/>
              <a:gd name="connsiteY84" fmla="*/ 2880973 h 3650918"/>
              <a:gd name="connsiteX85" fmla="*/ 4080802 w 5668762"/>
              <a:gd name="connsiteY85" fmla="*/ 2825344 h 3650918"/>
              <a:gd name="connsiteX86" fmla="*/ 4158953 w 5668762"/>
              <a:gd name="connsiteY86" fmla="*/ 2808675 h 3650918"/>
              <a:gd name="connsiteX87" fmla="*/ 4097351 w 5668762"/>
              <a:gd name="connsiteY87" fmla="*/ 2886658 h 3650918"/>
              <a:gd name="connsiteX88" fmla="*/ 4061390 w 5668762"/>
              <a:gd name="connsiteY88" fmla="*/ 2880973 h 3650918"/>
              <a:gd name="connsiteX89" fmla="*/ 3897901 w 5668762"/>
              <a:gd name="connsiteY89" fmla="*/ 2895406 h 3650918"/>
              <a:gd name="connsiteX90" fmla="*/ 3902651 w 5668762"/>
              <a:gd name="connsiteY90" fmla="*/ 2878700 h 3650918"/>
              <a:gd name="connsiteX91" fmla="*/ 3919370 w 5668762"/>
              <a:gd name="connsiteY91" fmla="*/ 2866418 h 3650918"/>
              <a:gd name="connsiteX92" fmla="*/ 3947545 w 5668762"/>
              <a:gd name="connsiteY92" fmla="*/ 2871058 h 3650918"/>
              <a:gd name="connsiteX93" fmla="*/ 3943391 w 5668762"/>
              <a:gd name="connsiteY93" fmla="*/ 2893762 h 3650918"/>
              <a:gd name="connsiteX94" fmla="*/ 3898498 w 5668762"/>
              <a:gd name="connsiteY94" fmla="*/ 2901403 h 3650918"/>
              <a:gd name="connsiteX95" fmla="*/ 3897901 w 5668762"/>
              <a:gd name="connsiteY95" fmla="*/ 2895406 h 3650918"/>
              <a:gd name="connsiteX96" fmla="*/ 3878082 w 5668762"/>
              <a:gd name="connsiteY96" fmla="*/ 87212 h 3650918"/>
              <a:gd name="connsiteX97" fmla="*/ 3894631 w 5668762"/>
              <a:gd name="connsiteY97" fmla="*/ 58141 h 3650918"/>
              <a:gd name="connsiteX98" fmla="*/ 3911180 w 5668762"/>
              <a:gd name="connsiteY98" fmla="*/ 87212 h 3650918"/>
              <a:gd name="connsiteX99" fmla="*/ 3894631 w 5668762"/>
              <a:gd name="connsiteY99" fmla="*/ 116281 h 3650918"/>
              <a:gd name="connsiteX100" fmla="*/ 3878082 w 5668762"/>
              <a:gd name="connsiteY100" fmla="*/ 87212 h 3650918"/>
              <a:gd name="connsiteX101" fmla="*/ 3679500 w 5668762"/>
              <a:gd name="connsiteY101" fmla="*/ 114105 h 3650918"/>
              <a:gd name="connsiteX102" fmla="*/ 3729146 w 5668762"/>
              <a:gd name="connsiteY102" fmla="*/ 92935 h 3650918"/>
              <a:gd name="connsiteX103" fmla="*/ 3742822 w 5668762"/>
              <a:gd name="connsiteY103" fmla="*/ 155095 h 3650918"/>
              <a:gd name="connsiteX104" fmla="*/ 3679500 w 5668762"/>
              <a:gd name="connsiteY104" fmla="*/ 114105 h 3650918"/>
              <a:gd name="connsiteX105" fmla="*/ 3613306 w 5668762"/>
              <a:gd name="connsiteY105" fmla="*/ 145352 h 3650918"/>
              <a:gd name="connsiteX106" fmla="*/ 3639106 w 5668762"/>
              <a:gd name="connsiteY106" fmla="*/ 116281 h 3650918"/>
              <a:gd name="connsiteX107" fmla="*/ 3654677 w 5668762"/>
              <a:gd name="connsiteY107" fmla="*/ 145352 h 3650918"/>
              <a:gd name="connsiteX108" fmla="*/ 3628877 w 5668762"/>
              <a:gd name="connsiteY108" fmla="*/ 174421 h 3650918"/>
              <a:gd name="connsiteX109" fmla="*/ 3613306 w 5668762"/>
              <a:gd name="connsiteY109" fmla="*/ 145352 h 3650918"/>
              <a:gd name="connsiteX110" fmla="*/ 3481485 w 5668762"/>
              <a:gd name="connsiteY110" fmla="*/ 162701 h 3650918"/>
              <a:gd name="connsiteX111" fmla="*/ 3491950 w 5668762"/>
              <a:gd name="connsiteY111" fmla="*/ 135663 h 3650918"/>
              <a:gd name="connsiteX112" fmla="*/ 3534700 w 5668762"/>
              <a:gd name="connsiteY112" fmla="*/ 116281 h 3650918"/>
              <a:gd name="connsiteX113" fmla="*/ 3508581 w 5668762"/>
              <a:gd name="connsiteY113" fmla="*/ 183712 h 3650918"/>
              <a:gd name="connsiteX114" fmla="*/ 3481485 w 5668762"/>
              <a:gd name="connsiteY114" fmla="*/ 162701 h 3650918"/>
              <a:gd name="connsiteX115" fmla="*/ 3025130 w 5668762"/>
              <a:gd name="connsiteY115" fmla="*/ 272228 h 3650918"/>
              <a:gd name="connsiteX116" fmla="*/ 3026529 w 5668762"/>
              <a:gd name="connsiteY116" fmla="*/ 259652 h 3650918"/>
              <a:gd name="connsiteX117" fmla="*/ 3060073 w 5668762"/>
              <a:gd name="connsiteY117" fmla="*/ 243848 h 3650918"/>
              <a:gd name="connsiteX118" fmla="*/ 3090334 w 5668762"/>
              <a:gd name="connsiteY118" fmla="*/ 237372 h 3650918"/>
              <a:gd name="connsiteX119" fmla="*/ 3157009 w 5668762"/>
              <a:gd name="connsiteY119" fmla="*/ 208667 h 3650918"/>
              <a:gd name="connsiteX120" fmla="*/ 3251926 w 5668762"/>
              <a:gd name="connsiteY120" fmla="*/ 178364 h 3650918"/>
              <a:gd name="connsiteX121" fmla="*/ 3339907 w 5668762"/>
              <a:gd name="connsiteY121" fmla="*/ 158999 h 3650918"/>
              <a:gd name="connsiteX122" fmla="*/ 3408336 w 5668762"/>
              <a:gd name="connsiteY122" fmla="*/ 182582 h 3650918"/>
              <a:gd name="connsiteX123" fmla="*/ 3396796 w 5668762"/>
              <a:gd name="connsiteY123" fmla="*/ 191182 h 3650918"/>
              <a:gd name="connsiteX124" fmla="*/ 3340255 w 5668762"/>
              <a:gd name="connsiteY124" fmla="*/ 193717 h 3650918"/>
              <a:gd name="connsiteX125" fmla="*/ 3216140 w 5668762"/>
              <a:gd name="connsiteY125" fmla="*/ 232644 h 3650918"/>
              <a:gd name="connsiteX126" fmla="*/ 3070363 w 5668762"/>
              <a:gd name="connsiteY126" fmla="*/ 273715 h 3650918"/>
              <a:gd name="connsiteX127" fmla="*/ 3025130 w 5668762"/>
              <a:gd name="connsiteY127" fmla="*/ 272228 h 3650918"/>
              <a:gd name="connsiteX128" fmla="*/ 303596 w 5668762"/>
              <a:gd name="connsiteY128" fmla="*/ 1322708 h 3650918"/>
              <a:gd name="connsiteX129" fmla="*/ 320144 w 5668762"/>
              <a:gd name="connsiteY129" fmla="*/ 1279102 h 3650918"/>
              <a:gd name="connsiteX130" fmla="*/ 336693 w 5668762"/>
              <a:gd name="connsiteY130" fmla="*/ 1322708 h 3650918"/>
              <a:gd name="connsiteX131" fmla="*/ 320144 w 5668762"/>
              <a:gd name="connsiteY131" fmla="*/ 1366313 h 3650918"/>
              <a:gd name="connsiteX132" fmla="*/ 303596 w 5668762"/>
              <a:gd name="connsiteY132" fmla="*/ 1322708 h 3650918"/>
              <a:gd name="connsiteX133" fmla="*/ 220853 w 5668762"/>
              <a:gd name="connsiteY133" fmla="*/ 1145045 h 3650918"/>
              <a:gd name="connsiteX134" fmla="*/ 240711 w 5668762"/>
              <a:gd name="connsiteY134" fmla="*/ 1052351 h 3650918"/>
              <a:gd name="connsiteX135" fmla="*/ 280162 w 5668762"/>
              <a:gd name="connsiteY135" fmla="*/ 1018767 h 3650918"/>
              <a:gd name="connsiteX136" fmla="*/ 311870 w 5668762"/>
              <a:gd name="connsiteY136" fmla="*/ 1046537 h 3650918"/>
              <a:gd name="connsiteX137" fmla="*/ 305217 w 5668762"/>
              <a:gd name="connsiteY137" fmla="*/ 1075608 h 3650918"/>
              <a:gd name="connsiteX138" fmla="*/ 254595 w 5668762"/>
              <a:gd name="connsiteY138" fmla="*/ 1139231 h 3650918"/>
              <a:gd name="connsiteX139" fmla="*/ 220853 w 5668762"/>
              <a:gd name="connsiteY139" fmla="*/ 1145045 h 3650918"/>
              <a:gd name="connsiteX140" fmla="*/ 42 w 5668762"/>
              <a:gd name="connsiteY140" fmla="*/ 1612348 h 3650918"/>
              <a:gd name="connsiteX141" fmla="*/ 148411 w 5668762"/>
              <a:gd name="connsiteY141" fmla="*/ 1655841 h 3650918"/>
              <a:gd name="connsiteX142" fmla="*/ 166630 w 5668762"/>
              <a:gd name="connsiteY142" fmla="*/ 1593297 h 3650918"/>
              <a:gd name="connsiteX143" fmla="*/ 131506 w 5668762"/>
              <a:gd name="connsiteY143" fmla="*/ 1475771 h 3650918"/>
              <a:gd name="connsiteX144" fmla="*/ 164506 w 5668762"/>
              <a:gd name="connsiteY144" fmla="*/ 1468504 h 3650918"/>
              <a:gd name="connsiteX145" fmla="*/ 245676 w 5668762"/>
              <a:gd name="connsiteY145" fmla="*/ 1540737 h 3650918"/>
              <a:gd name="connsiteX146" fmla="*/ 304391 w 5668762"/>
              <a:gd name="connsiteY146" fmla="*/ 1598877 h 3650918"/>
              <a:gd name="connsiteX147" fmla="*/ 343972 w 5668762"/>
              <a:gd name="connsiteY147" fmla="*/ 1479766 h 3650918"/>
              <a:gd name="connsiteX148" fmla="*/ 360467 w 5668762"/>
              <a:gd name="connsiteY148" fmla="*/ 1435676 h 3650918"/>
              <a:gd name="connsiteX149" fmla="*/ 386338 w 5668762"/>
              <a:gd name="connsiteY149" fmla="*/ 1363202 h 3650918"/>
              <a:gd name="connsiteX150" fmla="*/ 449342 w 5668762"/>
              <a:gd name="connsiteY150" fmla="*/ 1343266 h 3650918"/>
              <a:gd name="connsiteX151" fmla="*/ 497568 w 5668762"/>
              <a:gd name="connsiteY151" fmla="*/ 1328730 h 3650918"/>
              <a:gd name="connsiteX152" fmla="*/ 497590 w 5668762"/>
              <a:gd name="connsiteY152" fmla="*/ 1279102 h 3650918"/>
              <a:gd name="connsiteX153" fmla="*/ 448693 w 5668762"/>
              <a:gd name="connsiteY153" fmla="*/ 1220960 h 3650918"/>
              <a:gd name="connsiteX154" fmla="*/ 410490 w 5668762"/>
              <a:gd name="connsiteY154" fmla="*/ 1162820 h 3650918"/>
              <a:gd name="connsiteX155" fmla="*/ 374503 w 5668762"/>
              <a:gd name="connsiteY155" fmla="*/ 1042661 h 3650918"/>
              <a:gd name="connsiteX156" fmla="*/ 365653 w 5668762"/>
              <a:gd name="connsiteY156" fmla="*/ 1003856 h 3650918"/>
              <a:gd name="connsiteX157" fmla="*/ 336693 w 5668762"/>
              <a:gd name="connsiteY157" fmla="*/ 988397 h 3650918"/>
              <a:gd name="connsiteX158" fmla="*/ 460416 w 5668762"/>
              <a:gd name="connsiteY158" fmla="*/ 987287 h 3650918"/>
              <a:gd name="connsiteX159" fmla="*/ 498628 w 5668762"/>
              <a:gd name="connsiteY159" fmla="*/ 976594 h 3650918"/>
              <a:gd name="connsiteX160" fmla="*/ 646978 w 5668762"/>
              <a:gd name="connsiteY160" fmla="*/ 931787 h 3650918"/>
              <a:gd name="connsiteX161" fmla="*/ 766955 w 5668762"/>
              <a:gd name="connsiteY161" fmla="*/ 925628 h 3650918"/>
              <a:gd name="connsiteX162" fmla="*/ 766955 w 5668762"/>
              <a:gd name="connsiteY162" fmla="*/ 840731 h 3650918"/>
              <a:gd name="connsiteX163" fmla="*/ 821447 w 5668762"/>
              <a:gd name="connsiteY163" fmla="*/ 797570 h 3650918"/>
              <a:gd name="connsiteX164" fmla="*/ 851589 w 5668762"/>
              <a:gd name="connsiteY164" fmla="*/ 799974 h 3650918"/>
              <a:gd name="connsiteX165" fmla="*/ 982086 w 5668762"/>
              <a:gd name="connsiteY165" fmla="*/ 747127 h 3650918"/>
              <a:gd name="connsiteX166" fmla="*/ 1145626 w 5668762"/>
              <a:gd name="connsiteY166" fmla="*/ 725600 h 3650918"/>
              <a:gd name="connsiteX167" fmla="*/ 1214053 w 5668762"/>
              <a:gd name="connsiteY167" fmla="*/ 749401 h 3650918"/>
              <a:gd name="connsiteX168" fmla="*/ 1331838 w 5668762"/>
              <a:gd name="connsiteY168" fmla="*/ 723468 h 3650918"/>
              <a:gd name="connsiteX169" fmla="*/ 1445446 w 5668762"/>
              <a:gd name="connsiteY169" fmla="*/ 663208 h 3650918"/>
              <a:gd name="connsiteX170" fmla="*/ 1486817 w 5668762"/>
              <a:gd name="connsiteY170" fmla="*/ 638828 h 3650918"/>
              <a:gd name="connsiteX171" fmla="*/ 1610931 w 5668762"/>
              <a:gd name="connsiteY171" fmla="*/ 595852 h 3650918"/>
              <a:gd name="connsiteX172" fmla="*/ 1847178 w 5668762"/>
              <a:gd name="connsiteY172" fmla="*/ 521674 h 3650918"/>
              <a:gd name="connsiteX173" fmla="*/ 2263978 w 5668762"/>
              <a:gd name="connsiteY173" fmla="*/ 405984 h 3650918"/>
              <a:gd name="connsiteX174" fmla="*/ 2389485 w 5668762"/>
              <a:gd name="connsiteY174" fmla="*/ 391614 h 3650918"/>
              <a:gd name="connsiteX175" fmla="*/ 2677288 w 5668762"/>
              <a:gd name="connsiteY175" fmla="*/ 291593 h 3650918"/>
              <a:gd name="connsiteX176" fmla="*/ 2879457 w 5668762"/>
              <a:gd name="connsiteY176" fmla="*/ 252291 h 3650918"/>
              <a:gd name="connsiteX177" fmla="*/ 2942538 w 5668762"/>
              <a:gd name="connsiteY177" fmla="*/ 244192 h 3650918"/>
              <a:gd name="connsiteX178" fmla="*/ 2955501 w 5668762"/>
              <a:gd name="connsiteY178" fmla="*/ 315987 h 3650918"/>
              <a:gd name="connsiteX179" fmla="*/ 2835524 w 5668762"/>
              <a:gd name="connsiteY179" fmla="*/ 381151 h 3650918"/>
              <a:gd name="connsiteX180" fmla="*/ 2881032 w 5668762"/>
              <a:gd name="connsiteY180" fmla="*/ 382164 h 3650918"/>
              <a:gd name="connsiteX181" fmla="*/ 3538837 w 5668762"/>
              <a:gd name="connsiteY181" fmla="*/ 305341 h 3650918"/>
              <a:gd name="connsiteX182" fmla="*/ 4175956 w 5668762"/>
              <a:gd name="connsiteY182" fmla="*/ 323934 h 3650918"/>
              <a:gd name="connsiteX183" fmla="*/ 4323615 w 5668762"/>
              <a:gd name="connsiteY183" fmla="*/ 289645 h 3650918"/>
              <a:gd name="connsiteX184" fmla="*/ 4506927 w 5668762"/>
              <a:gd name="connsiteY184" fmla="*/ 296388 h 3650918"/>
              <a:gd name="connsiteX185" fmla="*/ 4540025 w 5668762"/>
              <a:gd name="connsiteY185" fmla="*/ 319775 h 3650918"/>
              <a:gd name="connsiteX186" fmla="*/ 4573122 w 5668762"/>
              <a:gd name="connsiteY186" fmla="*/ 290706 h 3650918"/>
              <a:gd name="connsiteX187" fmla="*/ 4604840 w 5668762"/>
              <a:gd name="connsiteY187" fmla="*/ 261635 h 3650918"/>
              <a:gd name="connsiteX188" fmla="*/ 4635868 w 5668762"/>
              <a:gd name="connsiteY188" fmla="*/ 283437 h 3650918"/>
              <a:gd name="connsiteX189" fmla="*/ 4664986 w 5668762"/>
              <a:gd name="connsiteY189" fmla="*/ 284129 h 3650918"/>
              <a:gd name="connsiteX190" fmla="*/ 4717962 w 5668762"/>
              <a:gd name="connsiteY190" fmla="*/ 296796 h 3650918"/>
              <a:gd name="connsiteX191" fmla="*/ 4744006 w 5668762"/>
              <a:gd name="connsiteY191" fmla="*/ 286045 h 3650918"/>
              <a:gd name="connsiteX192" fmla="*/ 4796560 w 5668762"/>
              <a:gd name="connsiteY192" fmla="*/ 237955 h 3650918"/>
              <a:gd name="connsiteX193" fmla="*/ 4889996 w 5668762"/>
              <a:gd name="connsiteY193" fmla="*/ 261644 h 3650918"/>
              <a:gd name="connsiteX194" fmla="*/ 4959057 w 5668762"/>
              <a:gd name="connsiteY194" fmla="*/ 305061 h 3650918"/>
              <a:gd name="connsiteX195" fmla="*/ 4963245 w 5668762"/>
              <a:gd name="connsiteY195" fmla="*/ 365368 h 3650918"/>
              <a:gd name="connsiteX196" fmla="*/ 4902078 w 5668762"/>
              <a:gd name="connsiteY196" fmla="*/ 391327 h 3650918"/>
              <a:gd name="connsiteX197" fmla="*/ 4854485 w 5668762"/>
              <a:gd name="connsiteY197" fmla="*/ 406878 h 3650918"/>
              <a:gd name="connsiteX198" fmla="*/ 4806906 w 5668762"/>
              <a:gd name="connsiteY198" fmla="*/ 408965 h 3650918"/>
              <a:gd name="connsiteX199" fmla="*/ 4705510 w 5668762"/>
              <a:gd name="connsiteY199" fmla="*/ 480687 h 3650918"/>
              <a:gd name="connsiteX200" fmla="*/ 4746881 w 5668762"/>
              <a:gd name="connsiteY200" fmla="*/ 494198 h 3650918"/>
              <a:gd name="connsiteX201" fmla="*/ 4797504 w 5668762"/>
              <a:gd name="connsiteY201" fmla="*/ 465128 h 3650918"/>
              <a:gd name="connsiteX202" fmla="*/ 4837898 w 5668762"/>
              <a:gd name="connsiteY202" fmla="*/ 523269 h 3650918"/>
              <a:gd name="connsiteX203" fmla="*/ 4863699 w 5668762"/>
              <a:gd name="connsiteY203" fmla="*/ 581410 h 3650918"/>
              <a:gd name="connsiteX204" fmla="*/ 4879270 w 5668762"/>
              <a:gd name="connsiteY204" fmla="*/ 610481 h 3650918"/>
              <a:gd name="connsiteX205" fmla="*/ 4937190 w 5668762"/>
              <a:gd name="connsiteY205" fmla="*/ 639551 h 3650918"/>
              <a:gd name="connsiteX206" fmla="*/ 4996070 w 5668762"/>
              <a:gd name="connsiteY206" fmla="*/ 613209 h 3650918"/>
              <a:gd name="connsiteX207" fmla="*/ 4953923 w 5668762"/>
              <a:gd name="connsiteY207" fmla="*/ 601972 h 3650918"/>
              <a:gd name="connsiteX208" fmla="*/ 4910523 w 5668762"/>
              <a:gd name="connsiteY208" fmla="*/ 568919 h 3650918"/>
              <a:gd name="connsiteX209" fmla="*/ 4941788 w 5668762"/>
              <a:gd name="connsiteY209" fmla="*/ 517911 h 3650918"/>
              <a:gd name="connsiteX210" fmla="*/ 4987697 w 5668762"/>
              <a:gd name="connsiteY210" fmla="*/ 521674 h 3650918"/>
              <a:gd name="connsiteX211" fmla="*/ 5042738 w 5668762"/>
              <a:gd name="connsiteY211" fmla="*/ 534176 h 3650918"/>
              <a:gd name="connsiteX212" fmla="*/ 5027230 w 5668762"/>
              <a:gd name="connsiteY212" fmla="*/ 639551 h 3650918"/>
              <a:gd name="connsiteX213" fmla="*/ 5003384 w 5668762"/>
              <a:gd name="connsiteY213" fmla="*/ 668875 h 3650918"/>
              <a:gd name="connsiteX214" fmla="*/ 5081990 w 5668762"/>
              <a:gd name="connsiteY214" fmla="*/ 666046 h 3650918"/>
              <a:gd name="connsiteX215" fmla="*/ 5375726 w 5668762"/>
              <a:gd name="connsiteY215" fmla="*/ 624188 h 3650918"/>
              <a:gd name="connsiteX216" fmla="*/ 5637048 w 5668762"/>
              <a:gd name="connsiteY216" fmla="*/ 607732 h 3650918"/>
              <a:gd name="connsiteX217" fmla="*/ 5668762 w 5668762"/>
              <a:gd name="connsiteY217" fmla="*/ 604596 h 3650918"/>
              <a:gd name="connsiteX218" fmla="*/ 5668762 w 5668762"/>
              <a:gd name="connsiteY218" fmla="*/ 2509575 h 3650918"/>
              <a:gd name="connsiteX219" fmla="*/ 5652915 w 5668762"/>
              <a:gd name="connsiteY219" fmla="*/ 2509067 h 3650918"/>
              <a:gd name="connsiteX220" fmla="*/ 5350904 w 5668762"/>
              <a:gd name="connsiteY220" fmla="*/ 2521909 h 3650918"/>
              <a:gd name="connsiteX221" fmla="*/ 5288651 w 5668762"/>
              <a:gd name="connsiteY221" fmla="*/ 2625192 h 3650918"/>
              <a:gd name="connsiteX222" fmla="*/ 5276240 w 5668762"/>
              <a:gd name="connsiteY222" fmla="*/ 2703556 h 3650918"/>
              <a:gd name="connsiteX223" fmla="*/ 5251612 w 5668762"/>
              <a:gd name="connsiteY223" fmla="*/ 2677638 h 3650918"/>
              <a:gd name="connsiteX224" fmla="*/ 5134016 w 5668762"/>
              <a:gd name="connsiteY224" fmla="*/ 2647068 h 3650918"/>
              <a:gd name="connsiteX225" fmla="*/ 5096180 w 5668762"/>
              <a:gd name="connsiteY225" fmla="*/ 2582534 h 3650918"/>
              <a:gd name="connsiteX226" fmla="*/ 5088910 w 5668762"/>
              <a:gd name="connsiteY226" fmla="*/ 2552761 h 3650918"/>
              <a:gd name="connsiteX227" fmla="*/ 5043402 w 5668762"/>
              <a:gd name="connsiteY227" fmla="*/ 2587274 h 3650918"/>
              <a:gd name="connsiteX228" fmla="*/ 5019933 w 5668762"/>
              <a:gd name="connsiteY228" fmla="*/ 2642025 h 3650918"/>
              <a:gd name="connsiteX229" fmla="*/ 4921001 w 5668762"/>
              <a:gd name="connsiteY229" fmla="*/ 2683284 h 3650918"/>
              <a:gd name="connsiteX230" fmla="*/ 4857873 w 5668762"/>
              <a:gd name="connsiteY230" fmla="*/ 2653502 h 3650918"/>
              <a:gd name="connsiteX231" fmla="*/ 4767567 w 5668762"/>
              <a:gd name="connsiteY231" fmla="*/ 2696863 h 3650918"/>
              <a:gd name="connsiteX232" fmla="*/ 4705510 w 5668762"/>
              <a:gd name="connsiteY232" fmla="*/ 2671721 h 3650918"/>
              <a:gd name="connsiteX233" fmla="*/ 4664518 w 5668762"/>
              <a:gd name="connsiteY233" fmla="*/ 2644339 h 3650918"/>
              <a:gd name="connsiteX234" fmla="*/ 4593686 w 5668762"/>
              <a:gd name="connsiteY234" fmla="*/ 2701913 h 3650918"/>
              <a:gd name="connsiteX235" fmla="*/ 4517882 w 5668762"/>
              <a:gd name="connsiteY235" fmla="*/ 2684965 h 3650918"/>
              <a:gd name="connsiteX236" fmla="*/ 4480774 w 5668762"/>
              <a:gd name="connsiteY236" fmla="*/ 2663730 h 3650918"/>
              <a:gd name="connsiteX237" fmla="*/ 4371004 w 5668762"/>
              <a:gd name="connsiteY237" fmla="*/ 2697366 h 3650918"/>
              <a:gd name="connsiteX238" fmla="*/ 4194832 w 5668762"/>
              <a:gd name="connsiteY238" fmla="*/ 2730123 h 3650918"/>
              <a:gd name="connsiteX239" fmla="*/ 3957287 w 5668762"/>
              <a:gd name="connsiteY239" fmla="*/ 2793279 h 3650918"/>
              <a:gd name="connsiteX240" fmla="*/ 3794021 w 5668762"/>
              <a:gd name="connsiteY240" fmla="*/ 2898606 h 3650918"/>
              <a:gd name="connsiteX241" fmla="*/ 3737420 w 5668762"/>
              <a:gd name="connsiteY241" fmla="*/ 2907049 h 3650918"/>
              <a:gd name="connsiteX242" fmla="*/ 3697402 w 5668762"/>
              <a:gd name="connsiteY242" fmla="*/ 2848909 h 3650918"/>
              <a:gd name="connsiteX243" fmla="*/ 3563660 w 5668762"/>
              <a:gd name="connsiteY243" fmla="*/ 2953499 h 3650918"/>
              <a:gd name="connsiteX244" fmla="*/ 3538837 w 5668762"/>
              <a:gd name="connsiteY244" fmla="*/ 2994261 h 3650918"/>
              <a:gd name="connsiteX245" fmla="*/ 3514014 w 5668762"/>
              <a:gd name="connsiteY245" fmla="*/ 2965191 h 3650918"/>
              <a:gd name="connsiteX246" fmla="*/ 3459347 w 5668762"/>
              <a:gd name="connsiteY246" fmla="*/ 2975318 h 3650918"/>
              <a:gd name="connsiteX247" fmla="*/ 3321052 w 5668762"/>
              <a:gd name="connsiteY247" fmla="*/ 3033794 h 3650918"/>
              <a:gd name="connsiteX248" fmla="*/ 3122693 w 5668762"/>
              <a:gd name="connsiteY248" fmla="*/ 3082902 h 3650918"/>
              <a:gd name="connsiteX249" fmla="*/ 3015128 w 5668762"/>
              <a:gd name="connsiteY249" fmla="*/ 3108655 h 3650918"/>
              <a:gd name="connsiteX250" fmla="*/ 2703135 w 5668762"/>
              <a:gd name="connsiteY250" fmla="*/ 3200458 h 3650918"/>
              <a:gd name="connsiteX251" fmla="*/ 2562473 w 5668762"/>
              <a:gd name="connsiteY251" fmla="*/ 3241715 h 3650918"/>
              <a:gd name="connsiteX252" fmla="*/ 1907316 w 5668762"/>
              <a:gd name="connsiteY252" fmla="*/ 3558084 h 3650918"/>
              <a:gd name="connsiteX253" fmla="*/ 1816323 w 5668762"/>
              <a:gd name="connsiteY253" fmla="*/ 3604742 h 3650918"/>
              <a:gd name="connsiteX254" fmla="*/ 1732245 w 5668762"/>
              <a:gd name="connsiteY254" fmla="*/ 3635683 h 3650918"/>
              <a:gd name="connsiteX255" fmla="*/ 1611190 w 5668762"/>
              <a:gd name="connsiteY255" fmla="*/ 3621719 h 3650918"/>
              <a:gd name="connsiteX256" fmla="*/ 1467428 w 5668762"/>
              <a:gd name="connsiteY256" fmla="*/ 3579366 h 3650918"/>
              <a:gd name="connsiteX257" fmla="*/ 1382568 w 5668762"/>
              <a:gd name="connsiteY257" fmla="*/ 3564736 h 3650918"/>
              <a:gd name="connsiteX258" fmla="*/ 1060692 w 5668762"/>
              <a:gd name="connsiteY258" fmla="*/ 3495599 h 3650918"/>
              <a:gd name="connsiteX259" fmla="*/ 1015183 w 5668762"/>
              <a:gd name="connsiteY259" fmla="*/ 3475094 h 3650918"/>
              <a:gd name="connsiteX260" fmla="*/ 954843 w 5668762"/>
              <a:gd name="connsiteY260" fmla="*/ 3416905 h 3650918"/>
              <a:gd name="connsiteX261" fmla="*/ 816601 w 5668762"/>
              <a:gd name="connsiteY261" fmla="*/ 3281622 h 3650918"/>
              <a:gd name="connsiteX262" fmla="*/ 845561 w 5668762"/>
              <a:gd name="connsiteY262" fmla="*/ 3238567 h 3650918"/>
              <a:gd name="connsiteX263" fmla="*/ 812385 w 5668762"/>
              <a:gd name="connsiteY263" fmla="*/ 3173159 h 3650918"/>
              <a:gd name="connsiteX264" fmla="*/ 748734 w 5668762"/>
              <a:gd name="connsiteY264" fmla="*/ 3086088 h 3650918"/>
              <a:gd name="connsiteX265" fmla="*/ 693711 w 5668762"/>
              <a:gd name="connsiteY265" fmla="*/ 3007821 h 3650918"/>
              <a:gd name="connsiteX266" fmla="*/ 620159 w 5668762"/>
              <a:gd name="connsiteY266" fmla="*/ 2926118 h 3650918"/>
              <a:gd name="connsiteX267" fmla="*/ 556613 w 5668762"/>
              <a:gd name="connsiteY267" fmla="*/ 2864504 h 3650918"/>
              <a:gd name="connsiteX268" fmla="*/ 261160 w 5668762"/>
              <a:gd name="connsiteY268" fmla="*/ 2610453 h 3650918"/>
              <a:gd name="connsiteX269" fmla="*/ 294357 w 5668762"/>
              <a:gd name="connsiteY269" fmla="*/ 2575888 h 3650918"/>
              <a:gd name="connsiteX270" fmla="*/ 327867 w 5668762"/>
              <a:gd name="connsiteY270" fmla="*/ 2610794 h 3650918"/>
              <a:gd name="connsiteX271" fmla="*/ 317105 w 5668762"/>
              <a:gd name="connsiteY271" fmla="*/ 2569441 h 3650918"/>
              <a:gd name="connsiteX272" fmla="*/ 327062 w 5668762"/>
              <a:gd name="connsiteY272" fmla="*/ 2529969 h 3650918"/>
              <a:gd name="connsiteX273" fmla="*/ 226672 w 5668762"/>
              <a:gd name="connsiteY273" fmla="*/ 2356276 h 3650918"/>
              <a:gd name="connsiteX274" fmla="*/ 71916 w 5668762"/>
              <a:gd name="connsiteY274" fmla="*/ 2072985 h 3650918"/>
              <a:gd name="connsiteX275" fmla="*/ 107561 w 5668762"/>
              <a:gd name="connsiteY275" fmla="*/ 2085956 h 3650918"/>
              <a:gd name="connsiteX276" fmla="*/ 144795 w 5668762"/>
              <a:gd name="connsiteY276" fmla="*/ 2145664 h 3650918"/>
              <a:gd name="connsiteX277" fmla="*/ 138110 w 5668762"/>
              <a:gd name="connsiteY277" fmla="*/ 2078541 h 3650918"/>
              <a:gd name="connsiteX278" fmla="*/ 161040 w 5668762"/>
              <a:gd name="connsiteY278" fmla="*/ 2016966 h 3650918"/>
              <a:gd name="connsiteX279" fmla="*/ 212347 w 5668762"/>
              <a:gd name="connsiteY279" fmla="*/ 1908478 h 3650918"/>
              <a:gd name="connsiteX280" fmla="*/ 198937 w 5668762"/>
              <a:gd name="connsiteY280" fmla="*/ 1814081 h 3650918"/>
              <a:gd name="connsiteX281" fmla="*/ 181253 w 5668762"/>
              <a:gd name="connsiteY281" fmla="*/ 1773300 h 3650918"/>
              <a:gd name="connsiteX282" fmla="*/ 154659 w 5668762"/>
              <a:gd name="connsiteY282" fmla="*/ 1729695 h 3650918"/>
              <a:gd name="connsiteX283" fmla="*/ 92602 w 5668762"/>
              <a:gd name="connsiteY283" fmla="*/ 1671109 h 3650918"/>
              <a:gd name="connsiteX284" fmla="*/ 5722 w 5668762"/>
              <a:gd name="connsiteY284" fmla="*/ 1625188 h 3650918"/>
              <a:gd name="connsiteX285" fmla="*/ 42 w 5668762"/>
              <a:gd name="connsiteY285" fmla="*/ 1612348 h 3650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Lst>
            <a:rect l="l" t="t" r="r" b="b"/>
            <a:pathLst>
              <a:path w="5668762" h="3650918">
                <a:moveTo>
                  <a:pt x="5632229" y="2613889"/>
                </a:moveTo>
                <a:cubicBezTo>
                  <a:pt x="5632229" y="2601476"/>
                  <a:pt x="5645261" y="2578976"/>
                  <a:pt x="5661189" y="2563894"/>
                </a:cubicBezTo>
                <a:lnTo>
                  <a:pt x="5668762" y="2558658"/>
                </a:lnTo>
                <a:lnTo>
                  <a:pt x="5668762" y="2618182"/>
                </a:lnTo>
                <a:lnTo>
                  <a:pt x="5646338" y="2624440"/>
                </a:lnTo>
                <a:cubicBezTo>
                  <a:pt x="5637832" y="2624561"/>
                  <a:pt x="5632229" y="2621458"/>
                  <a:pt x="5632229" y="2613889"/>
                </a:cubicBezTo>
                <a:close/>
                <a:moveTo>
                  <a:pt x="5615680" y="494198"/>
                </a:moveTo>
                <a:cubicBezTo>
                  <a:pt x="5615680" y="478210"/>
                  <a:pt x="5623127" y="465127"/>
                  <a:pt x="5632229" y="465127"/>
                </a:cubicBezTo>
                <a:cubicBezTo>
                  <a:pt x="5641331" y="465127"/>
                  <a:pt x="5648777" y="478210"/>
                  <a:pt x="5648777" y="494198"/>
                </a:cubicBezTo>
                <a:cubicBezTo>
                  <a:pt x="5648777" y="510186"/>
                  <a:pt x="5641331" y="523267"/>
                  <a:pt x="5632229" y="523267"/>
                </a:cubicBezTo>
                <a:cubicBezTo>
                  <a:pt x="5623127" y="523267"/>
                  <a:pt x="5615680" y="510186"/>
                  <a:pt x="5615680" y="494198"/>
                </a:cubicBezTo>
                <a:close/>
                <a:moveTo>
                  <a:pt x="5487246" y="2643364"/>
                </a:moveTo>
                <a:cubicBezTo>
                  <a:pt x="5488594" y="2631284"/>
                  <a:pt x="5492804" y="2616704"/>
                  <a:pt x="5500443" y="2600536"/>
                </a:cubicBezTo>
                <a:cubicBezTo>
                  <a:pt x="5513370" y="2573174"/>
                  <a:pt x="5525630" y="2559642"/>
                  <a:pt x="5534660" y="2559877"/>
                </a:cubicBezTo>
                <a:cubicBezTo>
                  <a:pt x="5543689" y="2560111"/>
                  <a:pt x="5549486" y="2574111"/>
                  <a:pt x="5549486" y="2601810"/>
                </a:cubicBezTo>
                <a:cubicBezTo>
                  <a:pt x="5549486" y="2625791"/>
                  <a:pt x="5555071" y="2639999"/>
                  <a:pt x="5561898" y="2633379"/>
                </a:cubicBezTo>
                <a:cubicBezTo>
                  <a:pt x="5568724" y="2626759"/>
                  <a:pt x="5557590" y="2638692"/>
                  <a:pt x="5537154" y="2659897"/>
                </a:cubicBezTo>
                <a:cubicBezTo>
                  <a:pt x="5504926" y="2693341"/>
                  <a:pt x="5483203" y="2679605"/>
                  <a:pt x="5487246" y="2643364"/>
                </a:cubicBezTo>
                <a:close/>
                <a:moveTo>
                  <a:pt x="5452852" y="336905"/>
                </a:moveTo>
                <a:cubicBezTo>
                  <a:pt x="5452368" y="330246"/>
                  <a:pt x="5454681" y="321585"/>
                  <a:pt x="5460559" y="311258"/>
                </a:cubicBezTo>
                <a:cubicBezTo>
                  <a:pt x="5467839" y="298472"/>
                  <a:pt x="5505872" y="286768"/>
                  <a:pt x="5530695" y="286473"/>
                </a:cubicBezTo>
                <a:cubicBezTo>
                  <a:pt x="5538969" y="286376"/>
                  <a:pt x="5545776" y="287546"/>
                  <a:pt x="5549486" y="290367"/>
                </a:cubicBezTo>
                <a:cubicBezTo>
                  <a:pt x="5554036" y="293825"/>
                  <a:pt x="5537156" y="313333"/>
                  <a:pt x="5511972" y="333716"/>
                </a:cubicBezTo>
                <a:cubicBezTo>
                  <a:pt x="5480930" y="358840"/>
                  <a:pt x="5454304" y="356881"/>
                  <a:pt x="5452852" y="336905"/>
                </a:cubicBezTo>
                <a:close/>
                <a:moveTo>
                  <a:pt x="5350904" y="520755"/>
                </a:moveTo>
                <a:cubicBezTo>
                  <a:pt x="5350904" y="506150"/>
                  <a:pt x="5367659" y="488782"/>
                  <a:pt x="5388138" y="482163"/>
                </a:cubicBezTo>
                <a:lnTo>
                  <a:pt x="5425372" y="470124"/>
                </a:lnTo>
                <a:lnTo>
                  <a:pt x="5388138" y="508718"/>
                </a:lnTo>
                <a:cubicBezTo>
                  <a:pt x="5367659" y="529943"/>
                  <a:pt x="5350904" y="535361"/>
                  <a:pt x="5350904" y="520755"/>
                </a:cubicBezTo>
                <a:close/>
                <a:moveTo>
                  <a:pt x="5342629" y="348846"/>
                </a:moveTo>
                <a:cubicBezTo>
                  <a:pt x="5348254" y="332857"/>
                  <a:pt x="5359865" y="319775"/>
                  <a:pt x="5368429" y="319775"/>
                </a:cubicBezTo>
                <a:cubicBezTo>
                  <a:pt x="5376993" y="319775"/>
                  <a:pt x="5384001" y="332857"/>
                  <a:pt x="5384001" y="348846"/>
                </a:cubicBezTo>
                <a:cubicBezTo>
                  <a:pt x="5384001" y="364834"/>
                  <a:pt x="5372391" y="377915"/>
                  <a:pt x="5358201" y="377915"/>
                </a:cubicBezTo>
                <a:cubicBezTo>
                  <a:pt x="5344012" y="377915"/>
                  <a:pt x="5337004" y="364834"/>
                  <a:pt x="5342629" y="348846"/>
                </a:cubicBezTo>
                <a:close/>
                <a:moveTo>
                  <a:pt x="5235064" y="563414"/>
                </a:moveTo>
                <a:cubicBezTo>
                  <a:pt x="5235064" y="546665"/>
                  <a:pt x="5240028" y="524237"/>
                  <a:pt x="5246096" y="513579"/>
                </a:cubicBezTo>
                <a:cubicBezTo>
                  <a:pt x="5252163" y="502919"/>
                  <a:pt x="5264929" y="494198"/>
                  <a:pt x="5274465" y="494198"/>
                </a:cubicBezTo>
                <a:cubicBezTo>
                  <a:pt x="5284000" y="494198"/>
                  <a:pt x="5279036" y="516624"/>
                  <a:pt x="5263433" y="544032"/>
                </a:cubicBezTo>
                <a:cubicBezTo>
                  <a:pt x="5247830" y="571444"/>
                  <a:pt x="5235064" y="580164"/>
                  <a:pt x="5235064" y="563414"/>
                </a:cubicBezTo>
                <a:close/>
                <a:moveTo>
                  <a:pt x="5090918" y="478635"/>
                </a:moveTo>
                <a:cubicBezTo>
                  <a:pt x="5092418" y="470301"/>
                  <a:pt x="5095867" y="465127"/>
                  <a:pt x="5100904" y="465127"/>
                </a:cubicBezTo>
                <a:cubicBezTo>
                  <a:pt x="5110981" y="465127"/>
                  <a:pt x="5119224" y="478210"/>
                  <a:pt x="5119224" y="494198"/>
                </a:cubicBezTo>
                <a:cubicBezTo>
                  <a:pt x="5119224" y="510187"/>
                  <a:pt x="5134118" y="523269"/>
                  <a:pt x="5152321" y="523269"/>
                </a:cubicBezTo>
                <a:cubicBezTo>
                  <a:pt x="5170708" y="523269"/>
                  <a:pt x="5185418" y="542650"/>
                  <a:pt x="5185418" y="566875"/>
                </a:cubicBezTo>
                <a:cubicBezTo>
                  <a:pt x="5185418" y="594006"/>
                  <a:pt x="5169788" y="610480"/>
                  <a:pt x="5144047" y="610480"/>
                </a:cubicBezTo>
                <a:cubicBezTo>
                  <a:pt x="5121293" y="610480"/>
                  <a:pt x="5102675" y="598467"/>
                  <a:pt x="5102675" y="583788"/>
                </a:cubicBezTo>
                <a:cubicBezTo>
                  <a:pt x="5102675" y="569105"/>
                  <a:pt x="5098155" y="536401"/>
                  <a:pt x="5092630" y="511111"/>
                </a:cubicBezTo>
                <a:cubicBezTo>
                  <a:pt x="5089869" y="498466"/>
                  <a:pt x="5089418" y="486970"/>
                  <a:pt x="5090918" y="478635"/>
                </a:cubicBezTo>
                <a:close/>
                <a:moveTo>
                  <a:pt x="5008900" y="307841"/>
                </a:moveTo>
                <a:cubicBezTo>
                  <a:pt x="5008900" y="275674"/>
                  <a:pt x="5027921" y="270286"/>
                  <a:pt x="5097160" y="282838"/>
                </a:cubicBezTo>
                <a:cubicBezTo>
                  <a:pt x="5157515" y="293779"/>
                  <a:pt x="5185418" y="288364"/>
                  <a:pt x="5185418" y="265703"/>
                </a:cubicBezTo>
                <a:cubicBezTo>
                  <a:pt x="5185418" y="247477"/>
                  <a:pt x="5194727" y="226224"/>
                  <a:pt x="5206104" y="218473"/>
                </a:cubicBezTo>
                <a:cubicBezTo>
                  <a:pt x="5213324" y="213557"/>
                  <a:pt x="5217340" y="213110"/>
                  <a:pt x="5218217" y="217446"/>
                </a:cubicBezTo>
                <a:cubicBezTo>
                  <a:pt x="5219095" y="221784"/>
                  <a:pt x="5216832" y="230905"/>
                  <a:pt x="5211493" y="245124"/>
                </a:cubicBezTo>
                <a:cubicBezTo>
                  <a:pt x="5199695" y="276546"/>
                  <a:pt x="5205375" y="284756"/>
                  <a:pt x="5236316" y="281019"/>
                </a:cubicBezTo>
                <a:cubicBezTo>
                  <a:pt x="5283806" y="275280"/>
                  <a:pt x="5291695" y="350852"/>
                  <a:pt x="5247401" y="387224"/>
                </a:cubicBezTo>
                <a:cubicBezTo>
                  <a:pt x="5227200" y="403813"/>
                  <a:pt x="5215334" y="397179"/>
                  <a:pt x="5208397" y="365422"/>
                </a:cubicBezTo>
                <a:cubicBezTo>
                  <a:pt x="5195713" y="307358"/>
                  <a:pt x="5168869" y="305973"/>
                  <a:pt x="5168869" y="363382"/>
                </a:cubicBezTo>
                <a:cubicBezTo>
                  <a:pt x="5168869" y="390514"/>
                  <a:pt x="5153240" y="406987"/>
                  <a:pt x="5127498" y="406987"/>
                </a:cubicBezTo>
                <a:cubicBezTo>
                  <a:pt x="5104745" y="406987"/>
                  <a:pt x="5086127" y="393331"/>
                  <a:pt x="5086127" y="376642"/>
                </a:cubicBezTo>
                <a:cubicBezTo>
                  <a:pt x="5086127" y="345953"/>
                  <a:pt x="5036351" y="317308"/>
                  <a:pt x="5018554" y="337757"/>
                </a:cubicBezTo>
                <a:cubicBezTo>
                  <a:pt x="5013244" y="343856"/>
                  <a:pt x="5008900" y="330395"/>
                  <a:pt x="5008900" y="307841"/>
                </a:cubicBezTo>
                <a:close/>
                <a:moveTo>
                  <a:pt x="4771704" y="29071"/>
                </a:moveTo>
                <a:cubicBezTo>
                  <a:pt x="4771704" y="13082"/>
                  <a:pt x="4786598" y="0"/>
                  <a:pt x="4804801" y="0"/>
                </a:cubicBezTo>
                <a:cubicBezTo>
                  <a:pt x="4823005" y="0"/>
                  <a:pt x="4837898" y="13082"/>
                  <a:pt x="4837898" y="29071"/>
                </a:cubicBezTo>
                <a:cubicBezTo>
                  <a:pt x="4837898" y="45059"/>
                  <a:pt x="4823005" y="58140"/>
                  <a:pt x="4804801" y="58140"/>
                </a:cubicBezTo>
                <a:cubicBezTo>
                  <a:pt x="4786598" y="58140"/>
                  <a:pt x="4771704" y="45059"/>
                  <a:pt x="4771704" y="29071"/>
                </a:cubicBezTo>
                <a:close/>
                <a:moveTo>
                  <a:pt x="4397998" y="51035"/>
                </a:moveTo>
                <a:cubicBezTo>
                  <a:pt x="4396913" y="42959"/>
                  <a:pt x="4397572" y="34160"/>
                  <a:pt x="4400236" y="26587"/>
                </a:cubicBezTo>
                <a:cubicBezTo>
                  <a:pt x="4402900" y="19015"/>
                  <a:pt x="4407085" y="14047"/>
                  <a:pt x="4411682" y="12139"/>
                </a:cubicBezTo>
                <a:cubicBezTo>
                  <a:pt x="4416279" y="10233"/>
                  <a:pt x="4421288" y="11390"/>
                  <a:pt x="4425599" y="16069"/>
                </a:cubicBezTo>
                <a:cubicBezTo>
                  <a:pt x="4434219" y="25429"/>
                  <a:pt x="4436914" y="45478"/>
                  <a:pt x="4431585" y="60625"/>
                </a:cubicBezTo>
                <a:cubicBezTo>
                  <a:pt x="4426258" y="75770"/>
                  <a:pt x="4414843" y="80503"/>
                  <a:pt x="4406222" y="71143"/>
                </a:cubicBezTo>
                <a:cubicBezTo>
                  <a:pt x="4401912" y="66463"/>
                  <a:pt x="4399083" y="59111"/>
                  <a:pt x="4397998" y="51035"/>
                </a:cubicBezTo>
                <a:close/>
                <a:moveTo>
                  <a:pt x="4227258" y="36339"/>
                </a:moveTo>
                <a:cubicBezTo>
                  <a:pt x="4227258" y="31009"/>
                  <a:pt x="4231119" y="29071"/>
                  <a:pt x="4238841" y="29071"/>
                </a:cubicBezTo>
                <a:cubicBezTo>
                  <a:pt x="4249763" y="29071"/>
                  <a:pt x="4258699" y="44770"/>
                  <a:pt x="4258699" y="63955"/>
                </a:cubicBezTo>
                <a:cubicBezTo>
                  <a:pt x="4258699" y="91087"/>
                  <a:pt x="4254286" y="91087"/>
                  <a:pt x="4238841" y="63955"/>
                </a:cubicBezTo>
                <a:cubicBezTo>
                  <a:pt x="4231119" y="50390"/>
                  <a:pt x="4227258" y="41668"/>
                  <a:pt x="4227258" y="36339"/>
                </a:cubicBezTo>
                <a:close/>
                <a:moveTo>
                  <a:pt x="4093214" y="58141"/>
                </a:moveTo>
                <a:cubicBezTo>
                  <a:pt x="4093214" y="42153"/>
                  <a:pt x="4100660" y="29071"/>
                  <a:pt x="4109762" y="29071"/>
                </a:cubicBezTo>
                <a:cubicBezTo>
                  <a:pt x="4118864" y="29071"/>
                  <a:pt x="4126311" y="42153"/>
                  <a:pt x="4126311" y="58141"/>
                </a:cubicBezTo>
                <a:cubicBezTo>
                  <a:pt x="4126311" y="74130"/>
                  <a:pt x="4118864" y="87211"/>
                  <a:pt x="4109762" y="87211"/>
                </a:cubicBezTo>
                <a:cubicBezTo>
                  <a:pt x="4100660" y="87211"/>
                  <a:pt x="4093214" y="74130"/>
                  <a:pt x="4093214" y="58141"/>
                </a:cubicBezTo>
                <a:close/>
                <a:moveTo>
                  <a:pt x="4061390" y="2880973"/>
                </a:moveTo>
                <a:cubicBezTo>
                  <a:pt x="4058063" y="2868647"/>
                  <a:pt x="4063965" y="2847996"/>
                  <a:pt x="4080802" y="2825344"/>
                </a:cubicBezTo>
                <a:cubicBezTo>
                  <a:pt x="4092179" y="2810037"/>
                  <a:pt x="4127347" y="2802535"/>
                  <a:pt x="4158953" y="2808675"/>
                </a:cubicBezTo>
                <a:cubicBezTo>
                  <a:pt x="4220948" y="2820718"/>
                  <a:pt x="4220389" y="2821427"/>
                  <a:pt x="4097351" y="2886658"/>
                </a:cubicBezTo>
                <a:cubicBezTo>
                  <a:pt x="4077273" y="2897303"/>
                  <a:pt x="4064717" y="2893300"/>
                  <a:pt x="4061390" y="2880973"/>
                </a:cubicBezTo>
                <a:close/>
                <a:moveTo>
                  <a:pt x="3897901" y="2895406"/>
                </a:moveTo>
                <a:cubicBezTo>
                  <a:pt x="3898653" y="2891291"/>
                  <a:pt x="3900297" y="2885391"/>
                  <a:pt x="3902651" y="2878700"/>
                </a:cubicBezTo>
                <a:cubicBezTo>
                  <a:pt x="3905006" y="2872008"/>
                  <a:pt x="3911233" y="2867803"/>
                  <a:pt x="3919370" y="2866418"/>
                </a:cubicBezTo>
                <a:cubicBezTo>
                  <a:pt x="3927507" y="2865033"/>
                  <a:pt x="3937553" y="2866468"/>
                  <a:pt x="3947545" y="2871058"/>
                </a:cubicBezTo>
                <a:cubicBezTo>
                  <a:pt x="3982539" y="2887134"/>
                  <a:pt x="3982385" y="2887969"/>
                  <a:pt x="3943391" y="2893762"/>
                </a:cubicBezTo>
                <a:cubicBezTo>
                  <a:pt x="3921123" y="2897068"/>
                  <a:pt x="3900922" y="2900508"/>
                  <a:pt x="3898498" y="2901403"/>
                </a:cubicBezTo>
                <a:cubicBezTo>
                  <a:pt x="3897287" y="2901851"/>
                  <a:pt x="3897148" y="2899521"/>
                  <a:pt x="3897901" y="2895406"/>
                </a:cubicBezTo>
                <a:close/>
                <a:moveTo>
                  <a:pt x="3878082" y="87212"/>
                </a:moveTo>
                <a:cubicBezTo>
                  <a:pt x="3878082" y="71224"/>
                  <a:pt x="3885529" y="58141"/>
                  <a:pt x="3894631" y="58141"/>
                </a:cubicBezTo>
                <a:cubicBezTo>
                  <a:pt x="3903733" y="58141"/>
                  <a:pt x="3911180" y="71224"/>
                  <a:pt x="3911180" y="87212"/>
                </a:cubicBezTo>
                <a:cubicBezTo>
                  <a:pt x="3911180" y="103200"/>
                  <a:pt x="3903733" y="116281"/>
                  <a:pt x="3894631" y="116281"/>
                </a:cubicBezTo>
                <a:cubicBezTo>
                  <a:pt x="3885529" y="116281"/>
                  <a:pt x="3878082" y="103200"/>
                  <a:pt x="3878082" y="87212"/>
                </a:cubicBezTo>
                <a:close/>
                <a:moveTo>
                  <a:pt x="3679500" y="114105"/>
                </a:moveTo>
                <a:cubicBezTo>
                  <a:pt x="3679500" y="98806"/>
                  <a:pt x="3701840" y="89279"/>
                  <a:pt x="3729146" y="92935"/>
                </a:cubicBezTo>
                <a:cubicBezTo>
                  <a:pt x="3787282" y="100715"/>
                  <a:pt x="3794067" y="131554"/>
                  <a:pt x="3742822" y="155095"/>
                </a:cubicBezTo>
                <a:cubicBezTo>
                  <a:pt x="3703555" y="173134"/>
                  <a:pt x="3679500" y="157563"/>
                  <a:pt x="3679500" y="114105"/>
                </a:cubicBezTo>
                <a:close/>
                <a:moveTo>
                  <a:pt x="3613306" y="145352"/>
                </a:moveTo>
                <a:cubicBezTo>
                  <a:pt x="3613306" y="129364"/>
                  <a:pt x="3624916" y="116281"/>
                  <a:pt x="3639106" y="116281"/>
                </a:cubicBezTo>
                <a:cubicBezTo>
                  <a:pt x="3653295" y="116281"/>
                  <a:pt x="3660302" y="129364"/>
                  <a:pt x="3654677" y="145352"/>
                </a:cubicBezTo>
                <a:cubicBezTo>
                  <a:pt x="3649052" y="161340"/>
                  <a:pt x="3637442" y="174421"/>
                  <a:pt x="3628877" y="174421"/>
                </a:cubicBezTo>
                <a:cubicBezTo>
                  <a:pt x="3620313" y="174421"/>
                  <a:pt x="3613306" y="161340"/>
                  <a:pt x="3613306" y="145352"/>
                </a:cubicBezTo>
                <a:close/>
                <a:moveTo>
                  <a:pt x="3481485" y="162701"/>
                </a:moveTo>
                <a:cubicBezTo>
                  <a:pt x="3483074" y="154565"/>
                  <a:pt x="3486471" y="145288"/>
                  <a:pt x="3491950" y="135663"/>
                </a:cubicBezTo>
                <a:cubicBezTo>
                  <a:pt x="3498017" y="125003"/>
                  <a:pt x="3517255" y="116281"/>
                  <a:pt x="3534700" y="116281"/>
                </a:cubicBezTo>
                <a:cubicBezTo>
                  <a:pt x="3567255" y="116281"/>
                  <a:pt x="3557433" y="141640"/>
                  <a:pt x="3508581" y="183712"/>
                </a:cubicBezTo>
                <a:cubicBezTo>
                  <a:pt x="3488219" y="201248"/>
                  <a:pt x="3476717" y="187108"/>
                  <a:pt x="3481485" y="162701"/>
                </a:cubicBezTo>
                <a:close/>
                <a:moveTo>
                  <a:pt x="3025130" y="272228"/>
                </a:moveTo>
                <a:cubicBezTo>
                  <a:pt x="3024231" y="269045"/>
                  <a:pt x="3024699" y="264853"/>
                  <a:pt x="3026529" y="259652"/>
                </a:cubicBezTo>
                <a:cubicBezTo>
                  <a:pt x="3032538" y="242573"/>
                  <a:pt x="3047633" y="235461"/>
                  <a:pt x="3060073" y="243848"/>
                </a:cubicBezTo>
                <a:cubicBezTo>
                  <a:pt x="3072513" y="252232"/>
                  <a:pt x="3086131" y="249319"/>
                  <a:pt x="3090334" y="237372"/>
                </a:cubicBezTo>
                <a:cubicBezTo>
                  <a:pt x="3094537" y="225426"/>
                  <a:pt x="3124541" y="212509"/>
                  <a:pt x="3157009" y="208667"/>
                </a:cubicBezTo>
                <a:cubicBezTo>
                  <a:pt x="3189478" y="204825"/>
                  <a:pt x="3232190" y="191190"/>
                  <a:pt x="3251926" y="178364"/>
                </a:cubicBezTo>
                <a:cubicBezTo>
                  <a:pt x="3273339" y="164449"/>
                  <a:pt x="3308252" y="158145"/>
                  <a:pt x="3339907" y="158999"/>
                </a:cubicBezTo>
                <a:cubicBezTo>
                  <a:pt x="3371561" y="159852"/>
                  <a:pt x="3399957" y="167865"/>
                  <a:pt x="3408336" y="182582"/>
                </a:cubicBezTo>
                <a:cubicBezTo>
                  <a:pt x="3414882" y="194083"/>
                  <a:pt x="3409689" y="197953"/>
                  <a:pt x="3396796" y="191182"/>
                </a:cubicBezTo>
                <a:cubicBezTo>
                  <a:pt x="3383901" y="184412"/>
                  <a:pt x="3358458" y="185552"/>
                  <a:pt x="3340255" y="193717"/>
                </a:cubicBezTo>
                <a:cubicBezTo>
                  <a:pt x="3322051" y="201879"/>
                  <a:pt x="3266199" y="219397"/>
                  <a:pt x="3216140" y="232644"/>
                </a:cubicBezTo>
                <a:cubicBezTo>
                  <a:pt x="3166082" y="245890"/>
                  <a:pt x="3100482" y="264371"/>
                  <a:pt x="3070363" y="273715"/>
                </a:cubicBezTo>
                <a:cubicBezTo>
                  <a:pt x="3042844" y="282254"/>
                  <a:pt x="3027829" y="281778"/>
                  <a:pt x="3025130" y="272228"/>
                </a:cubicBezTo>
                <a:close/>
                <a:moveTo>
                  <a:pt x="303596" y="1322708"/>
                </a:moveTo>
                <a:cubicBezTo>
                  <a:pt x="303596" y="1298725"/>
                  <a:pt x="311043" y="1279102"/>
                  <a:pt x="320144" y="1279102"/>
                </a:cubicBezTo>
                <a:cubicBezTo>
                  <a:pt x="329246" y="1279102"/>
                  <a:pt x="336693" y="1298725"/>
                  <a:pt x="336693" y="1322708"/>
                </a:cubicBezTo>
                <a:cubicBezTo>
                  <a:pt x="336693" y="1346690"/>
                  <a:pt x="329246" y="1366313"/>
                  <a:pt x="320144" y="1366313"/>
                </a:cubicBezTo>
                <a:cubicBezTo>
                  <a:pt x="311043" y="1366313"/>
                  <a:pt x="303596" y="1346690"/>
                  <a:pt x="303596" y="1322708"/>
                </a:cubicBezTo>
                <a:close/>
                <a:moveTo>
                  <a:pt x="220853" y="1145045"/>
                </a:moveTo>
                <a:cubicBezTo>
                  <a:pt x="220853" y="1113251"/>
                  <a:pt x="229789" y="1071539"/>
                  <a:pt x="240711" y="1052351"/>
                </a:cubicBezTo>
                <a:cubicBezTo>
                  <a:pt x="252796" y="1031124"/>
                  <a:pt x="267125" y="1019833"/>
                  <a:pt x="280162" y="1018767"/>
                </a:cubicBezTo>
                <a:cubicBezTo>
                  <a:pt x="293200" y="1017702"/>
                  <a:pt x="304948" y="1026863"/>
                  <a:pt x="311870" y="1046537"/>
                </a:cubicBezTo>
                <a:cubicBezTo>
                  <a:pt x="317495" y="1062527"/>
                  <a:pt x="314501" y="1075608"/>
                  <a:pt x="305217" y="1075608"/>
                </a:cubicBezTo>
                <a:cubicBezTo>
                  <a:pt x="295933" y="1075608"/>
                  <a:pt x="273153" y="1104240"/>
                  <a:pt x="254595" y="1139231"/>
                </a:cubicBezTo>
                <a:cubicBezTo>
                  <a:pt x="222027" y="1200638"/>
                  <a:pt x="220853" y="1200841"/>
                  <a:pt x="220853" y="1145045"/>
                </a:cubicBezTo>
                <a:close/>
                <a:moveTo>
                  <a:pt x="42" y="1612348"/>
                </a:moveTo>
                <a:cubicBezTo>
                  <a:pt x="2453" y="1589628"/>
                  <a:pt x="106679" y="1615892"/>
                  <a:pt x="148411" y="1655841"/>
                </a:cubicBezTo>
                <a:cubicBezTo>
                  <a:pt x="182200" y="1688185"/>
                  <a:pt x="182892" y="1685811"/>
                  <a:pt x="166630" y="1593297"/>
                </a:cubicBezTo>
                <a:cubicBezTo>
                  <a:pt x="157333" y="1540404"/>
                  <a:pt x="141528" y="1487519"/>
                  <a:pt x="131506" y="1475771"/>
                </a:cubicBezTo>
                <a:cubicBezTo>
                  <a:pt x="121486" y="1464027"/>
                  <a:pt x="136335" y="1460756"/>
                  <a:pt x="164506" y="1468504"/>
                </a:cubicBezTo>
                <a:cubicBezTo>
                  <a:pt x="192675" y="1476255"/>
                  <a:pt x="229202" y="1508759"/>
                  <a:pt x="245676" y="1540737"/>
                </a:cubicBezTo>
                <a:cubicBezTo>
                  <a:pt x="262150" y="1572714"/>
                  <a:pt x="288572" y="1598877"/>
                  <a:pt x="304391" y="1598877"/>
                </a:cubicBezTo>
                <a:cubicBezTo>
                  <a:pt x="334926" y="1598877"/>
                  <a:pt x="359676" y="1524402"/>
                  <a:pt x="343972" y="1479766"/>
                </a:cubicBezTo>
                <a:cubicBezTo>
                  <a:pt x="338814" y="1465107"/>
                  <a:pt x="346238" y="1445266"/>
                  <a:pt x="360467" y="1435676"/>
                </a:cubicBezTo>
                <a:cubicBezTo>
                  <a:pt x="374696" y="1426081"/>
                  <a:pt x="386338" y="1393470"/>
                  <a:pt x="386338" y="1363202"/>
                </a:cubicBezTo>
                <a:cubicBezTo>
                  <a:pt x="386338" y="1301017"/>
                  <a:pt x="419346" y="1290572"/>
                  <a:pt x="449342" y="1343266"/>
                </a:cubicBezTo>
                <a:cubicBezTo>
                  <a:pt x="464944" y="1370674"/>
                  <a:pt x="475503" y="1367492"/>
                  <a:pt x="497568" y="1328730"/>
                </a:cubicBezTo>
                <a:cubicBezTo>
                  <a:pt x="524187" y="1281970"/>
                  <a:pt x="524188" y="1279102"/>
                  <a:pt x="497590" y="1279102"/>
                </a:cubicBezTo>
                <a:cubicBezTo>
                  <a:pt x="482065" y="1279102"/>
                  <a:pt x="460060" y="1252938"/>
                  <a:pt x="448693" y="1220960"/>
                </a:cubicBezTo>
                <a:cubicBezTo>
                  <a:pt x="437324" y="1188984"/>
                  <a:pt x="420133" y="1162820"/>
                  <a:pt x="410490" y="1162820"/>
                </a:cubicBezTo>
                <a:cubicBezTo>
                  <a:pt x="372951" y="1162820"/>
                  <a:pt x="353421" y="1097608"/>
                  <a:pt x="374503" y="1042661"/>
                </a:cubicBezTo>
                <a:cubicBezTo>
                  <a:pt x="391625" y="998033"/>
                  <a:pt x="390310" y="992267"/>
                  <a:pt x="365653" y="1003856"/>
                </a:cubicBezTo>
                <a:cubicBezTo>
                  <a:pt x="349724" y="1011342"/>
                  <a:pt x="336693" y="1004385"/>
                  <a:pt x="336693" y="988397"/>
                </a:cubicBezTo>
                <a:cubicBezTo>
                  <a:pt x="336693" y="951164"/>
                  <a:pt x="447358" y="950170"/>
                  <a:pt x="460416" y="987287"/>
                </a:cubicBezTo>
                <a:cubicBezTo>
                  <a:pt x="466336" y="1004111"/>
                  <a:pt x="481551" y="999856"/>
                  <a:pt x="498628" y="976594"/>
                </a:cubicBezTo>
                <a:cubicBezTo>
                  <a:pt x="515034" y="954247"/>
                  <a:pt x="577601" y="935349"/>
                  <a:pt x="646978" y="931787"/>
                </a:cubicBezTo>
                <a:lnTo>
                  <a:pt x="766955" y="925628"/>
                </a:lnTo>
                <a:lnTo>
                  <a:pt x="766955" y="840731"/>
                </a:lnTo>
                <a:cubicBezTo>
                  <a:pt x="766955" y="747559"/>
                  <a:pt x="784891" y="733353"/>
                  <a:pt x="821447" y="797570"/>
                </a:cubicBezTo>
                <a:cubicBezTo>
                  <a:pt x="841044" y="831995"/>
                  <a:pt x="846324" y="832416"/>
                  <a:pt x="851589" y="799974"/>
                </a:cubicBezTo>
                <a:cubicBezTo>
                  <a:pt x="855958" y="773055"/>
                  <a:pt x="897145" y="756375"/>
                  <a:pt x="982086" y="747127"/>
                </a:cubicBezTo>
                <a:cubicBezTo>
                  <a:pt x="1050350" y="739695"/>
                  <a:pt x="1123943" y="730008"/>
                  <a:pt x="1145626" y="725600"/>
                </a:cubicBezTo>
                <a:cubicBezTo>
                  <a:pt x="1167311" y="721193"/>
                  <a:pt x="1198103" y="731904"/>
                  <a:pt x="1214053" y="749401"/>
                </a:cubicBezTo>
                <a:cubicBezTo>
                  <a:pt x="1236161" y="773656"/>
                  <a:pt x="1264147" y="767494"/>
                  <a:pt x="1331838" y="723468"/>
                </a:cubicBezTo>
                <a:cubicBezTo>
                  <a:pt x="1380669" y="691707"/>
                  <a:pt x="1431793" y="664591"/>
                  <a:pt x="1445446" y="663208"/>
                </a:cubicBezTo>
                <a:cubicBezTo>
                  <a:pt x="1459098" y="661828"/>
                  <a:pt x="1477715" y="650854"/>
                  <a:pt x="1486817" y="638828"/>
                </a:cubicBezTo>
                <a:cubicBezTo>
                  <a:pt x="1495919" y="626799"/>
                  <a:pt x="1551771" y="607459"/>
                  <a:pt x="1610931" y="595852"/>
                </a:cubicBezTo>
                <a:cubicBezTo>
                  <a:pt x="1737396" y="571038"/>
                  <a:pt x="1775322" y="559131"/>
                  <a:pt x="1847178" y="521674"/>
                </a:cubicBezTo>
                <a:cubicBezTo>
                  <a:pt x="1960267" y="462724"/>
                  <a:pt x="2153642" y="409050"/>
                  <a:pt x="2263978" y="405984"/>
                </a:cubicBezTo>
                <a:cubicBezTo>
                  <a:pt x="2327348" y="404225"/>
                  <a:pt x="2383827" y="397758"/>
                  <a:pt x="2389485" y="391614"/>
                </a:cubicBezTo>
                <a:cubicBezTo>
                  <a:pt x="2433360" y="343978"/>
                  <a:pt x="2506455" y="318576"/>
                  <a:pt x="2677288" y="291593"/>
                </a:cubicBezTo>
                <a:cubicBezTo>
                  <a:pt x="2785946" y="274431"/>
                  <a:pt x="2876922" y="256743"/>
                  <a:pt x="2879457" y="252291"/>
                </a:cubicBezTo>
                <a:cubicBezTo>
                  <a:pt x="2881992" y="247836"/>
                  <a:pt x="2910378" y="244192"/>
                  <a:pt x="2942538" y="244192"/>
                </a:cubicBezTo>
                <a:cubicBezTo>
                  <a:pt x="3011426" y="244192"/>
                  <a:pt x="3023579" y="311510"/>
                  <a:pt x="2955501" y="315987"/>
                </a:cubicBezTo>
                <a:cubicBezTo>
                  <a:pt x="2882598" y="320782"/>
                  <a:pt x="2835524" y="346350"/>
                  <a:pt x="2835524" y="381151"/>
                </a:cubicBezTo>
                <a:cubicBezTo>
                  <a:pt x="2835524" y="404600"/>
                  <a:pt x="2848002" y="404879"/>
                  <a:pt x="2881032" y="382164"/>
                </a:cubicBezTo>
                <a:cubicBezTo>
                  <a:pt x="2955724" y="330809"/>
                  <a:pt x="3069443" y="317526"/>
                  <a:pt x="3538837" y="305341"/>
                </a:cubicBezTo>
                <a:cubicBezTo>
                  <a:pt x="4099355" y="290788"/>
                  <a:pt x="4175956" y="293024"/>
                  <a:pt x="4175956" y="323934"/>
                </a:cubicBezTo>
                <a:cubicBezTo>
                  <a:pt x="4175956" y="350687"/>
                  <a:pt x="4232440" y="337568"/>
                  <a:pt x="4323615" y="289645"/>
                </a:cubicBezTo>
                <a:cubicBezTo>
                  <a:pt x="4387270" y="256184"/>
                  <a:pt x="4506927" y="260589"/>
                  <a:pt x="4506927" y="296388"/>
                </a:cubicBezTo>
                <a:cubicBezTo>
                  <a:pt x="4506927" y="309250"/>
                  <a:pt x="4521821" y="319775"/>
                  <a:pt x="4540025" y="319775"/>
                </a:cubicBezTo>
                <a:cubicBezTo>
                  <a:pt x="4558228" y="319775"/>
                  <a:pt x="4573122" y="306694"/>
                  <a:pt x="4573122" y="290706"/>
                </a:cubicBezTo>
                <a:cubicBezTo>
                  <a:pt x="4573122" y="274716"/>
                  <a:pt x="4587395" y="261635"/>
                  <a:pt x="4604840" y="261635"/>
                </a:cubicBezTo>
                <a:cubicBezTo>
                  <a:pt x="4622284" y="261635"/>
                  <a:pt x="4636247" y="271445"/>
                  <a:pt x="4635868" y="283437"/>
                </a:cubicBezTo>
                <a:cubicBezTo>
                  <a:pt x="4635489" y="295429"/>
                  <a:pt x="4648592" y="295741"/>
                  <a:pt x="4664986" y="284129"/>
                </a:cubicBezTo>
                <a:cubicBezTo>
                  <a:pt x="4681487" y="272441"/>
                  <a:pt x="4705136" y="278097"/>
                  <a:pt x="4717962" y="296796"/>
                </a:cubicBezTo>
                <a:cubicBezTo>
                  <a:pt x="4736058" y="323180"/>
                  <a:pt x="4741759" y="320824"/>
                  <a:pt x="4744006" y="286045"/>
                </a:cubicBezTo>
                <a:cubicBezTo>
                  <a:pt x="4745717" y="259554"/>
                  <a:pt x="4767731" y="242772"/>
                  <a:pt x="4796560" y="237955"/>
                </a:cubicBezTo>
                <a:cubicBezTo>
                  <a:pt x="4825388" y="233136"/>
                  <a:pt x="4861030" y="240282"/>
                  <a:pt x="4889996" y="261644"/>
                </a:cubicBezTo>
                <a:cubicBezTo>
                  <a:pt x="4911401" y="277432"/>
                  <a:pt x="4942479" y="296968"/>
                  <a:pt x="4959057" y="305061"/>
                </a:cubicBezTo>
                <a:cubicBezTo>
                  <a:pt x="4986434" y="318425"/>
                  <a:pt x="4986819" y="323958"/>
                  <a:pt x="4963245" y="365368"/>
                </a:cubicBezTo>
                <a:cubicBezTo>
                  <a:pt x="4946701" y="394431"/>
                  <a:pt x="4924524" y="403844"/>
                  <a:pt x="4902078" y="391327"/>
                </a:cubicBezTo>
                <a:cubicBezTo>
                  <a:pt x="4881119" y="379643"/>
                  <a:pt x="4861852" y="385937"/>
                  <a:pt x="4854485" y="406878"/>
                </a:cubicBezTo>
                <a:cubicBezTo>
                  <a:pt x="4845080" y="433614"/>
                  <a:pt x="4833655" y="434114"/>
                  <a:pt x="4806906" y="408965"/>
                </a:cubicBezTo>
                <a:cubicBezTo>
                  <a:pt x="4765506" y="370042"/>
                  <a:pt x="4705510" y="412478"/>
                  <a:pt x="4705510" y="480687"/>
                </a:cubicBezTo>
                <a:cubicBezTo>
                  <a:pt x="4705510" y="529219"/>
                  <a:pt x="4731567" y="537728"/>
                  <a:pt x="4746881" y="494198"/>
                </a:cubicBezTo>
                <a:cubicBezTo>
                  <a:pt x="4752507" y="478210"/>
                  <a:pt x="4775286" y="465128"/>
                  <a:pt x="4797504" y="465128"/>
                </a:cubicBezTo>
                <a:cubicBezTo>
                  <a:pt x="4826866" y="465128"/>
                  <a:pt x="4837898" y="481007"/>
                  <a:pt x="4837898" y="523269"/>
                </a:cubicBezTo>
                <a:cubicBezTo>
                  <a:pt x="4837898" y="556547"/>
                  <a:pt x="4848931" y="581410"/>
                  <a:pt x="4863699" y="581410"/>
                </a:cubicBezTo>
                <a:cubicBezTo>
                  <a:pt x="4877887" y="581410"/>
                  <a:pt x="4884895" y="594491"/>
                  <a:pt x="4879270" y="610481"/>
                </a:cubicBezTo>
                <a:cubicBezTo>
                  <a:pt x="4873084" y="628063"/>
                  <a:pt x="4895972" y="639551"/>
                  <a:pt x="4937190" y="639551"/>
                </a:cubicBezTo>
                <a:cubicBezTo>
                  <a:pt x="4974672" y="639551"/>
                  <a:pt x="5001168" y="627699"/>
                  <a:pt x="4996070" y="613209"/>
                </a:cubicBezTo>
                <a:cubicBezTo>
                  <a:pt x="4990973" y="598722"/>
                  <a:pt x="4972007" y="593665"/>
                  <a:pt x="4953923" y="601972"/>
                </a:cubicBezTo>
                <a:cubicBezTo>
                  <a:pt x="4932838" y="611659"/>
                  <a:pt x="4917270" y="599802"/>
                  <a:pt x="4910523" y="568919"/>
                </a:cubicBezTo>
                <a:cubicBezTo>
                  <a:pt x="4896729" y="505769"/>
                  <a:pt x="4914062" y="477489"/>
                  <a:pt x="4941788" y="517911"/>
                </a:cubicBezTo>
                <a:cubicBezTo>
                  <a:pt x="4956308" y="539077"/>
                  <a:pt x="4971844" y="540351"/>
                  <a:pt x="4987697" y="521674"/>
                </a:cubicBezTo>
                <a:cubicBezTo>
                  <a:pt x="5004072" y="502382"/>
                  <a:pt x="5021497" y="506340"/>
                  <a:pt x="5042738" y="534176"/>
                </a:cubicBezTo>
                <a:cubicBezTo>
                  <a:pt x="5075881" y="577613"/>
                  <a:pt x="5066765" y="639551"/>
                  <a:pt x="5027230" y="639551"/>
                </a:cubicBezTo>
                <a:cubicBezTo>
                  <a:pt x="5014114" y="639551"/>
                  <a:pt x="5003384" y="652747"/>
                  <a:pt x="5003384" y="668875"/>
                </a:cubicBezTo>
                <a:cubicBezTo>
                  <a:pt x="5003384" y="688198"/>
                  <a:pt x="5030197" y="687231"/>
                  <a:pt x="5081990" y="666046"/>
                </a:cubicBezTo>
                <a:cubicBezTo>
                  <a:pt x="5125223" y="648361"/>
                  <a:pt x="5257404" y="629525"/>
                  <a:pt x="5375726" y="624188"/>
                </a:cubicBezTo>
                <a:cubicBezTo>
                  <a:pt x="5480278" y="619470"/>
                  <a:pt x="5568181" y="613913"/>
                  <a:pt x="5637048" y="607732"/>
                </a:cubicBezTo>
                <a:lnTo>
                  <a:pt x="5668762" y="604596"/>
                </a:lnTo>
                <a:lnTo>
                  <a:pt x="5668762" y="2509575"/>
                </a:lnTo>
                <a:lnTo>
                  <a:pt x="5652915" y="2509067"/>
                </a:lnTo>
                <a:cubicBezTo>
                  <a:pt x="5527766" y="2502424"/>
                  <a:pt x="5391862" y="2508205"/>
                  <a:pt x="5350904" y="2521909"/>
                </a:cubicBezTo>
                <a:cubicBezTo>
                  <a:pt x="5280064" y="2545615"/>
                  <a:pt x="5277031" y="2550647"/>
                  <a:pt x="5288651" y="2625192"/>
                </a:cubicBezTo>
                <a:cubicBezTo>
                  <a:pt x="5297946" y="2684808"/>
                  <a:pt x="5294975" y="2703556"/>
                  <a:pt x="5276240" y="2703556"/>
                </a:cubicBezTo>
                <a:cubicBezTo>
                  <a:pt x="5262695" y="2703556"/>
                  <a:pt x="5251612" y="2691894"/>
                  <a:pt x="5251612" y="2677638"/>
                </a:cubicBezTo>
                <a:cubicBezTo>
                  <a:pt x="5251612" y="2634087"/>
                  <a:pt x="5170304" y="2612950"/>
                  <a:pt x="5134016" y="2647068"/>
                </a:cubicBezTo>
                <a:cubicBezTo>
                  <a:pt x="5090754" y="2687739"/>
                  <a:pt x="5077287" y="2664770"/>
                  <a:pt x="5096180" y="2582534"/>
                </a:cubicBezTo>
                <a:cubicBezTo>
                  <a:pt x="5108230" y="2530083"/>
                  <a:pt x="5106892" y="2524601"/>
                  <a:pt x="5088910" y="2552761"/>
                </a:cubicBezTo>
                <a:cubicBezTo>
                  <a:pt x="5076789" y="2571743"/>
                  <a:pt x="5056311" y="2587274"/>
                  <a:pt x="5043402" y="2587274"/>
                </a:cubicBezTo>
                <a:cubicBezTo>
                  <a:pt x="5030494" y="2587274"/>
                  <a:pt x="5019933" y="2611911"/>
                  <a:pt x="5019933" y="2642025"/>
                </a:cubicBezTo>
                <a:cubicBezTo>
                  <a:pt x="5019933" y="2714237"/>
                  <a:pt x="4964832" y="2737216"/>
                  <a:pt x="4921001" y="2683284"/>
                </a:cubicBezTo>
                <a:cubicBezTo>
                  <a:pt x="4901818" y="2659680"/>
                  <a:pt x="4873410" y="2646278"/>
                  <a:pt x="4857873" y="2653502"/>
                </a:cubicBezTo>
                <a:cubicBezTo>
                  <a:pt x="4842337" y="2660724"/>
                  <a:pt x="4801699" y="2680238"/>
                  <a:pt x="4767567" y="2696863"/>
                </a:cubicBezTo>
                <a:cubicBezTo>
                  <a:pt x="4711554" y="2724150"/>
                  <a:pt x="4705510" y="2721702"/>
                  <a:pt x="4705510" y="2671721"/>
                </a:cubicBezTo>
                <a:cubicBezTo>
                  <a:pt x="4705510" y="2613287"/>
                  <a:pt x="4681163" y="2597023"/>
                  <a:pt x="4664518" y="2644339"/>
                </a:cubicBezTo>
                <a:cubicBezTo>
                  <a:pt x="4659101" y="2659736"/>
                  <a:pt x="4627226" y="2685644"/>
                  <a:pt x="4593686" y="2701913"/>
                </a:cubicBezTo>
                <a:cubicBezTo>
                  <a:pt x="4543207" y="2726397"/>
                  <a:pt x="4530151" y="2723478"/>
                  <a:pt x="4517882" y="2684965"/>
                </a:cubicBezTo>
                <a:cubicBezTo>
                  <a:pt x="4508130" y="2654352"/>
                  <a:pt x="4495437" y="2647091"/>
                  <a:pt x="4480774" y="2663730"/>
                </a:cubicBezTo>
                <a:cubicBezTo>
                  <a:pt x="4468517" y="2677640"/>
                  <a:pt x="4419120" y="2692777"/>
                  <a:pt x="4371004" y="2697366"/>
                </a:cubicBezTo>
                <a:cubicBezTo>
                  <a:pt x="4322889" y="2701957"/>
                  <a:pt x="4243611" y="2716698"/>
                  <a:pt x="4194832" y="2730123"/>
                </a:cubicBezTo>
                <a:cubicBezTo>
                  <a:pt x="4146053" y="2743547"/>
                  <a:pt x="4039158" y="2771968"/>
                  <a:pt x="3957287" y="2793279"/>
                </a:cubicBezTo>
                <a:cubicBezTo>
                  <a:pt x="3827665" y="2827017"/>
                  <a:pt x="3806569" y="2840624"/>
                  <a:pt x="3794021" y="2898606"/>
                </a:cubicBezTo>
                <a:cubicBezTo>
                  <a:pt x="3776259" y="2980676"/>
                  <a:pt x="3751392" y="2984384"/>
                  <a:pt x="3737420" y="2907049"/>
                </a:cubicBezTo>
                <a:cubicBezTo>
                  <a:pt x="3731642" y="2875073"/>
                  <a:pt x="3713634" y="2848909"/>
                  <a:pt x="3697402" y="2848909"/>
                </a:cubicBezTo>
                <a:cubicBezTo>
                  <a:pt x="3644188" y="2848909"/>
                  <a:pt x="3563660" y="2911884"/>
                  <a:pt x="3563660" y="2953499"/>
                </a:cubicBezTo>
                <a:cubicBezTo>
                  <a:pt x="3563660" y="2975920"/>
                  <a:pt x="3552489" y="2994261"/>
                  <a:pt x="3538837" y="2994261"/>
                </a:cubicBezTo>
                <a:cubicBezTo>
                  <a:pt x="3525185" y="2994261"/>
                  <a:pt x="3514014" y="2981179"/>
                  <a:pt x="3514014" y="2965191"/>
                </a:cubicBezTo>
                <a:cubicBezTo>
                  <a:pt x="3514014" y="2921789"/>
                  <a:pt x="3469228" y="2930087"/>
                  <a:pt x="3459347" y="2975318"/>
                </a:cubicBezTo>
                <a:cubicBezTo>
                  <a:pt x="3453718" y="3001087"/>
                  <a:pt x="3406346" y="3021118"/>
                  <a:pt x="3321052" y="3033794"/>
                </a:cubicBezTo>
                <a:cubicBezTo>
                  <a:pt x="3249698" y="3044400"/>
                  <a:pt x="3160437" y="3066495"/>
                  <a:pt x="3122693" y="3082902"/>
                </a:cubicBezTo>
                <a:cubicBezTo>
                  <a:pt x="3084951" y="3099304"/>
                  <a:pt x="3036546" y="3110893"/>
                  <a:pt x="3015128" y="3108655"/>
                </a:cubicBezTo>
                <a:cubicBezTo>
                  <a:pt x="2971277" y="3104068"/>
                  <a:pt x="2790994" y="3157117"/>
                  <a:pt x="2703135" y="3200458"/>
                </a:cubicBezTo>
                <a:cubicBezTo>
                  <a:pt x="2671279" y="3216175"/>
                  <a:pt x="2607982" y="3234737"/>
                  <a:pt x="2562473" y="3241715"/>
                </a:cubicBezTo>
                <a:cubicBezTo>
                  <a:pt x="2362341" y="3272393"/>
                  <a:pt x="2074969" y="3411160"/>
                  <a:pt x="1907316" y="3558084"/>
                </a:cubicBezTo>
                <a:cubicBezTo>
                  <a:pt x="1878033" y="3583745"/>
                  <a:pt x="1837086" y="3604742"/>
                  <a:pt x="1816323" y="3604742"/>
                </a:cubicBezTo>
                <a:cubicBezTo>
                  <a:pt x="1795560" y="3604742"/>
                  <a:pt x="1757725" y="3618665"/>
                  <a:pt x="1732245" y="3635683"/>
                </a:cubicBezTo>
                <a:cubicBezTo>
                  <a:pt x="1696844" y="3659325"/>
                  <a:pt x="1668293" y="3656034"/>
                  <a:pt x="1611190" y="3621719"/>
                </a:cubicBezTo>
                <a:cubicBezTo>
                  <a:pt x="1570090" y="3597020"/>
                  <a:pt x="1505397" y="3577962"/>
                  <a:pt x="1467428" y="3579366"/>
                </a:cubicBezTo>
                <a:cubicBezTo>
                  <a:pt x="1429458" y="3580769"/>
                  <a:pt x="1391272" y="3574186"/>
                  <a:pt x="1382568" y="3564736"/>
                </a:cubicBezTo>
                <a:cubicBezTo>
                  <a:pt x="1351490" y="3530997"/>
                  <a:pt x="1105364" y="3478129"/>
                  <a:pt x="1060692" y="3495599"/>
                </a:cubicBezTo>
                <a:cubicBezTo>
                  <a:pt x="1028946" y="3508015"/>
                  <a:pt x="1015183" y="3501814"/>
                  <a:pt x="1015183" y="3475094"/>
                </a:cubicBezTo>
                <a:cubicBezTo>
                  <a:pt x="1015183" y="3454025"/>
                  <a:pt x="988030" y="3427842"/>
                  <a:pt x="954843" y="3416905"/>
                </a:cubicBezTo>
                <a:cubicBezTo>
                  <a:pt x="890098" y="3395567"/>
                  <a:pt x="816601" y="3323644"/>
                  <a:pt x="816601" y="3281622"/>
                </a:cubicBezTo>
                <a:cubicBezTo>
                  <a:pt x="816601" y="3267474"/>
                  <a:pt x="829632" y="3248099"/>
                  <a:pt x="845561" y="3238567"/>
                </a:cubicBezTo>
                <a:cubicBezTo>
                  <a:pt x="868168" y="3225042"/>
                  <a:pt x="860892" y="3210694"/>
                  <a:pt x="812385" y="3173159"/>
                </a:cubicBezTo>
                <a:cubicBezTo>
                  <a:pt x="778211" y="3146714"/>
                  <a:pt x="749567" y="3107533"/>
                  <a:pt x="748734" y="3086088"/>
                </a:cubicBezTo>
                <a:cubicBezTo>
                  <a:pt x="747899" y="3064642"/>
                  <a:pt x="723139" y="3029422"/>
                  <a:pt x="693711" y="3007821"/>
                </a:cubicBezTo>
                <a:cubicBezTo>
                  <a:pt x="664284" y="2986222"/>
                  <a:pt x="631185" y="2949457"/>
                  <a:pt x="620159" y="2926118"/>
                </a:cubicBezTo>
                <a:cubicBezTo>
                  <a:pt x="609133" y="2902778"/>
                  <a:pt x="580538" y="2875053"/>
                  <a:pt x="556613" y="2864504"/>
                </a:cubicBezTo>
                <a:cubicBezTo>
                  <a:pt x="448623" y="2816892"/>
                  <a:pt x="270837" y="2664020"/>
                  <a:pt x="261160" y="2610453"/>
                </a:cubicBezTo>
                <a:cubicBezTo>
                  <a:pt x="246660" y="2530196"/>
                  <a:pt x="265186" y="2510906"/>
                  <a:pt x="294357" y="2575888"/>
                </a:cubicBezTo>
                <a:cubicBezTo>
                  <a:pt x="307935" y="2606133"/>
                  <a:pt x="323015" y="2621841"/>
                  <a:pt x="327867" y="2610794"/>
                </a:cubicBezTo>
                <a:cubicBezTo>
                  <a:pt x="332721" y="2599744"/>
                  <a:pt x="327879" y="2581136"/>
                  <a:pt x="317105" y="2569441"/>
                </a:cubicBezTo>
                <a:cubicBezTo>
                  <a:pt x="303487" y="2554655"/>
                  <a:pt x="306521" y="2542627"/>
                  <a:pt x="327062" y="2529969"/>
                </a:cubicBezTo>
                <a:cubicBezTo>
                  <a:pt x="350059" y="2515798"/>
                  <a:pt x="327813" y="2477307"/>
                  <a:pt x="226672" y="2356276"/>
                </a:cubicBezTo>
                <a:cubicBezTo>
                  <a:pt x="79811" y="2180529"/>
                  <a:pt x="71916" y="2166077"/>
                  <a:pt x="71916" y="2072985"/>
                </a:cubicBezTo>
                <a:cubicBezTo>
                  <a:pt x="71916" y="1967127"/>
                  <a:pt x="78267" y="1969439"/>
                  <a:pt x="107561" y="2085956"/>
                </a:cubicBezTo>
                <a:cubicBezTo>
                  <a:pt x="128439" y="2168997"/>
                  <a:pt x="137271" y="2183163"/>
                  <a:pt x="144795" y="2145664"/>
                </a:cubicBezTo>
                <a:cubicBezTo>
                  <a:pt x="150221" y="2118629"/>
                  <a:pt x="147212" y="2088422"/>
                  <a:pt x="138110" y="2078541"/>
                </a:cubicBezTo>
                <a:cubicBezTo>
                  <a:pt x="105536" y="2043172"/>
                  <a:pt x="121745" y="1999643"/>
                  <a:pt x="161040" y="2016966"/>
                </a:cubicBezTo>
                <a:cubicBezTo>
                  <a:pt x="213920" y="2040282"/>
                  <a:pt x="242263" y="1980349"/>
                  <a:pt x="212347" y="1908478"/>
                </a:cubicBezTo>
                <a:cubicBezTo>
                  <a:pt x="200072" y="1878989"/>
                  <a:pt x="194038" y="1836509"/>
                  <a:pt x="198937" y="1814081"/>
                </a:cubicBezTo>
                <a:cubicBezTo>
                  <a:pt x="204305" y="1789513"/>
                  <a:pt x="197273" y="1773300"/>
                  <a:pt x="181253" y="1773300"/>
                </a:cubicBezTo>
                <a:cubicBezTo>
                  <a:pt x="166626" y="1773300"/>
                  <a:pt x="154659" y="1753676"/>
                  <a:pt x="154659" y="1729695"/>
                </a:cubicBezTo>
                <a:cubicBezTo>
                  <a:pt x="154659" y="1701350"/>
                  <a:pt x="132941" y="1680847"/>
                  <a:pt x="92602" y="1671109"/>
                </a:cubicBezTo>
                <a:cubicBezTo>
                  <a:pt x="58470" y="1662869"/>
                  <a:pt x="19375" y="1642204"/>
                  <a:pt x="5722" y="1625188"/>
                </a:cubicBezTo>
                <a:cubicBezTo>
                  <a:pt x="1431" y="1619840"/>
                  <a:pt x="-302" y="1615594"/>
                  <a:pt x="42" y="1612348"/>
                </a:cubicBezTo>
                <a:close/>
              </a:path>
            </a:pathLst>
          </a:custGeom>
          <a:solidFill>
            <a:srgbClr val="00796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3" name="任意多边形: 形状 82"/>
          <p:cNvSpPr/>
          <p:nvPr/>
        </p:nvSpPr>
        <p:spPr>
          <a:xfrm rot="5400000">
            <a:off x="7019873" y="2222575"/>
            <a:ext cx="5702070" cy="3650918"/>
          </a:xfrm>
          <a:custGeom>
            <a:avLst/>
            <a:gdLst>
              <a:gd name="connsiteX0" fmla="*/ 5673600 w 5702070"/>
              <a:gd name="connsiteY0" fmla="*/ 452227 h 3650918"/>
              <a:gd name="connsiteX1" fmla="*/ 5702070 w 5702070"/>
              <a:gd name="connsiteY1" fmla="*/ 444272 h 3650918"/>
              <a:gd name="connsiteX2" fmla="*/ 5702070 w 5702070"/>
              <a:gd name="connsiteY2" fmla="*/ 462533 h 3650918"/>
              <a:gd name="connsiteX3" fmla="*/ 5632229 w 5702070"/>
              <a:gd name="connsiteY3" fmla="*/ 2613889 h 3650918"/>
              <a:gd name="connsiteX4" fmla="*/ 5661189 w 5702070"/>
              <a:gd name="connsiteY4" fmla="*/ 2563894 h 3650918"/>
              <a:gd name="connsiteX5" fmla="*/ 5687488 w 5702070"/>
              <a:gd name="connsiteY5" fmla="*/ 2545713 h 3650918"/>
              <a:gd name="connsiteX6" fmla="*/ 5702070 w 5702070"/>
              <a:gd name="connsiteY6" fmla="*/ 2542667 h 3650918"/>
              <a:gd name="connsiteX7" fmla="*/ 5702070 w 5702070"/>
              <a:gd name="connsiteY7" fmla="*/ 2600321 h 3650918"/>
              <a:gd name="connsiteX8" fmla="*/ 5677855 w 5702070"/>
              <a:gd name="connsiteY8" fmla="*/ 2615644 h 3650918"/>
              <a:gd name="connsiteX9" fmla="*/ 5632229 w 5702070"/>
              <a:gd name="connsiteY9" fmla="*/ 2613889 h 3650918"/>
              <a:gd name="connsiteX10" fmla="*/ 5615680 w 5702070"/>
              <a:gd name="connsiteY10" fmla="*/ 494198 h 3650918"/>
              <a:gd name="connsiteX11" fmla="*/ 5632229 w 5702070"/>
              <a:gd name="connsiteY11" fmla="*/ 465127 h 3650918"/>
              <a:gd name="connsiteX12" fmla="*/ 5648777 w 5702070"/>
              <a:gd name="connsiteY12" fmla="*/ 494198 h 3650918"/>
              <a:gd name="connsiteX13" fmla="*/ 5632229 w 5702070"/>
              <a:gd name="connsiteY13" fmla="*/ 523267 h 3650918"/>
              <a:gd name="connsiteX14" fmla="*/ 5615680 w 5702070"/>
              <a:gd name="connsiteY14" fmla="*/ 494198 h 3650918"/>
              <a:gd name="connsiteX15" fmla="*/ 5487246 w 5702070"/>
              <a:gd name="connsiteY15" fmla="*/ 2643364 h 3650918"/>
              <a:gd name="connsiteX16" fmla="*/ 5500443 w 5702070"/>
              <a:gd name="connsiteY16" fmla="*/ 2600537 h 3650918"/>
              <a:gd name="connsiteX17" fmla="*/ 5534660 w 5702070"/>
              <a:gd name="connsiteY17" fmla="*/ 2559877 h 3650918"/>
              <a:gd name="connsiteX18" fmla="*/ 5549486 w 5702070"/>
              <a:gd name="connsiteY18" fmla="*/ 2601810 h 3650918"/>
              <a:gd name="connsiteX19" fmla="*/ 5561898 w 5702070"/>
              <a:gd name="connsiteY19" fmla="*/ 2633379 h 3650918"/>
              <a:gd name="connsiteX20" fmla="*/ 5537154 w 5702070"/>
              <a:gd name="connsiteY20" fmla="*/ 2659897 h 3650918"/>
              <a:gd name="connsiteX21" fmla="*/ 5487246 w 5702070"/>
              <a:gd name="connsiteY21" fmla="*/ 2643364 h 3650918"/>
              <a:gd name="connsiteX22" fmla="*/ 5452852 w 5702070"/>
              <a:gd name="connsiteY22" fmla="*/ 336905 h 3650918"/>
              <a:gd name="connsiteX23" fmla="*/ 5460559 w 5702070"/>
              <a:gd name="connsiteY23" fmla="*/ 311259 h 3650918"/>
              <a:gd name="connsiteX24" fmla="*/ 5530695 w 5702070"/>
              <a:gd name="connsiteY24" fmla="*/ 286473 h 3650918"/>
              <a:gd name="connsiteX25" fmla="*/ 5549486 w 5702070"/>
              <a:gd name="connsiteY25" fmla="*/ 290367 h 3650918"/>
              <a:gd name="connsiteX26" fmla="*/ 5511972 w 5702070"/>
              <a:gd name="connsiteY26" fmla="*/ 333716 h 3650918"/>
              <a:gd name="connsiteX27" fmla="*/ 5452852 w 5702070"/>
              <a:gd name="connsiteY27" fmla="*/ 336905 h 3650918"/>
              <a:gd name="connsiteX28" fmla="*/ 5350904 w 5702070"/>
              <a:gd name="connsiteY28" fmla="*/ 520755 h 3650918"/>
              <a:gd name="connsiteX29" fmla="*/ 5388138 w 5702070"/>
              <a:gd name="connsiteY29" fmla="*/ 482163 h 3650918"/>
              <a:gd name="connsiteX30" fmla="*/ 5425372 w 5702070"/>
              <a:gd name="connsiteY30" fmla="*/ 470124 h 3650918"/>
              <a:gd name="connsiteX31" fmla="*/ 5388138 w 5702070"/>
              <a:gd name="connsiteY31" fmla="*/ 508718 h 3650918"/>
              <a:gd name="connsiteX32" fmla="*/ 5350904 w 5702070"/>
              <a:gd name="connsiteY32" fmla="*/ 520755 h 3650918"/>
              <a:gd name="connsiteX33" fmla="*/ 5342629 w 5702070"/>
              <a:gd name="connsiteY33" fmla="*/ 348846 h 3650918"/>
              <a:gd name="connsiteX34" fmla="*/ 5368429 w 5702070"/>
              <a:gd name="connsiteY34" fmla="*/ 319775 h 3650918"/>
              <a:gd name="connsiteX35" fmla="*/ 5384001 w 5702070"/>
              <a:gd name="connsiteY35" fmla="*/ 348846 h 3650918"/>
              <a:gd name="connsiteX36" fmla="*/ 5358201 w 5702070"/>
              <a:gd name="connsiteY36" fmla="*/ 377915 h 3650918"/>
              <a:gd name="connsiteX37" fmla="*/ 5342629 w 5702070"/>
              <a:gd name="connsiteY37" fmla="*/ 348846 h 3650918"/>
              <a:gd name="connsiteX38" fmla="*/ 5235064 w 5702070"/>
              <a:gd name="connsiteY38" fmla="*/ 563414 h 3650918"/>
              <a:gd name="connsiteX39" fmla="*/ 5246096 w 5702070"/>
              <a:gd name="connsiteY39" fmla="*/ 513579 h 3650918"/>
              <a:gd name="connsiteX40" fmla="*/ 5274465 w 5702070"/>
              <a:gd name="connsiteY40" fmla="*/ 494198 h 3650918"/>
              <a:gd name="connsiteX41" fmla="*/ 5263433 w 5702070"/>
              <a:gd name="connsiteY41" fmla="*/ 544033 h 3650918"/>
              <a:gd name="connsiteX42" fmla="*/ 5235064 w 5702070"/>
              <a:gd name="connsiteY42" fmla="*/ 563414 h 3650918"/>
              <a:gd name="connsiteX43" fmla="*/ 5090918 w 5702070"/>
              <a:gd name="connsiteY43" fmla="*/ 478635 h 3650918"/>
              <a:gd name="connsiteX44" fmla="*/ 5100904 w 5702070"/>
              <a:gd name="connsiteY44" fmla="*/ 465127 h 3650918"/>
              <a:gd name="connsiteX45" fmla="*/ 5119224 w 5702070"/>
              <a:gd name="connsiteY45" fmla="*/ 494198 h 3650918"/>
              <a:gd name="connsiteX46" fmla="*/ 5152321 w 5702070"/>
              <a:gd name="connsiteY46" fmla="*/ 523269 h 3650918"/>
              <a:gd name="connsiteX47" fmla="*/ 5185418 w 5702070"/>
              <a:gd name="connsiteY47" fmla="*/ 566875 h 3650918"/>
              <a:gd name="connsiteX48" fmla="*/ 5144047 w 5702070"/>
              <a:gd name="connsiteY48" fmla="*/ 610480 h 3650918"/>
              <a:gd name="connsiteX49" fmla="*/ 5102675 w 5702070"/>
              <a:gd name="connsiteY49" fmla="*/ 583788 h 3650918"/>
              <a:gd name="connsiteX50" fmla="*/ 5092630 w 5702070"/>
              <a:gd name="connsiteY50" fmla="*/ 511111 h 3650918"/>
              <a:gd name="connsiteX51" fmla="*/ 5090918 w 5702070"/>
              <a:gd name="connsiteY51" fmla="*/ 478635 h 3650918"/>
              <a:gd name="connsiteX52" fmla="*/ 5008900 w 5702070"/>
              <a:gd name="connsiteY52" fmla="*/ 307841 h 3650918"/>
              <a:gd name="connsiteX53" fmla="*/ 5097160 w 5702070"/>
              <a:gd name="connsiteY53" fmla="*/ 282838 h 3650918"/>
              <a:gd name="connsiteX54" fmla="*/ 5185418 w 5702070"/>
              <a:gd name="connsiteY54" fmla="*/ 265703 h 3650918"/>
              <a:gd name="connsiteX55" fmla="*/ 5206104 w 5702070"/>
              <a:gd name="connsiteY55" fmla="*/ 218473 h 3650918"/>
              <a:gd name="connsiteX56" fmla="*/ 5218217 w 5702070"/>
              <a:gd name="connsiteY56" fmla="*/ 217447 h 3650918"/>
              <a:gd name="connsiteX57" fmla="*/ 5211493 w 5702070"/>
              <a:gd name="connsiteY57" fmla="*/ 245124 h 3650918"/>
              <a:gd name="connsiteX58" fmla="*/ 5236316 w 5702070"/>
              <a:gd name="connsiteY58" fmla="*/ 281019 h 3650918"/>
              <a:gd name="connsiteX59" fmla="*/ 5247401 w 5702070"/>
              <a:gd name="connsiteY59" fmla="*/ 387224 h 3650918"/>
              <a:gd name="connsiteX60" fmla="*/ 5208397 w 5702070"/>
              <a:gd name="connsiteY60" fmla="*/ 365422 h 3650918"/>
              <a:gd name="connsiteX61" fmla="*/ 5168869 w 5702070"/>
              <a:gd name="connsiteY61" fmla="*/ 363382 h 3650918"/>
              <a:gd name="connsiteX62" fmla="*/ 5127498 w 5702070"/>
              <a:gd name="connsiteY62" fmla="*/ 406987 h 3650918"/>
              <a:gd name="connsiteX63" fmla="*/ 5086127 w 5702070"/>
              <a:gd name="connsiteY63" fmla="*/ 376642 h 3650918"/>
              <a:gd name="connsiteX64" fmla="*/ 5018554 w 5702070"/>
              <a:gd name="connsiteY64" fmla="*/ 337757 h 3650918"/>
              <a:gd name="connsiteX65" fmla="*/ 5008900 w 5702070"/>
              <a:gd name="connsiteY65" fmla="*/ 307841 h 3650918"/>
              <a:gd name="connsiteX66" fmla="*/ 4771704 w 5702070"/>
              <a:gd name="connsiteY66" fmla="*/ 29071 h 3650918"/>
              <a:gd name="connsiteX67" fmla="*/ 4804801 w 5702070"/>
              <a:gd name="connsiteY67" fmla="*/ 0 h 3650918"/>
              <a:gd name="connsiteX68" fmla="*/ 4837898 w 5702070"/>
              <a:gd name="connsiteY68" fmla="*/ 29071 h 3650918"/>
              <a:gd name="connsiteX69" fmla="*/ 4804801 w 5702070"/>
              <a:gd name="connsiteY69" fmla="*/ 58140 h 3650918"/>
              <a:gd name="connsiteX70" fmla="*/ 4771704 w 5702070"/>
              <a:gd name="connsiteY70" fmla="*/ 29071 h 3650918"/>
              <a:gd name="connsiteX71" fmla="*/ 4397998 w 5702070"/>
              <a:gd name="connsiteY71" fmla="*/ 51035 h 3650918"/>
              <a:gd name="connsiteX72" fmla="*/ 4400236 w 5702070"/>
              <a:gd name="connsiteY72" fmla="*/ 26587 h 3650918"/>
              <a:gd name="connsiteX73" fmla="*/ 4411682 w 5702070"/>
              <a:gd name="connsiteY73" fmla="*/ 12139 h 3650918"/>
              <a:gd name="connsiteX74" fmla="*/ 4425599 w 5702070"/>
              <a:gd name="connsiteY74" fmla="*/ 16069 h 3650918"/>
              <a:gd name="connsiteX75" fmla="*/ 4431585 w 5702070"/>
              <a:gd name="connsiteY75" fmla="*/ 60625 h 3650918"/>
              <a:gd name="connsiteX76" fmla="*/ 4406222 w 5702070"/>
              <a:gd name="connsiteY76" fmla="*/ 71143 h 3650918"/>
              <a:gd name="connsiteX77" fmla="*/ 4397998 w 5702070"/>
              <a:gd name="connsiteY77" fmla="*/ 51035 h 3650918"/>
              <a:gd name="connsiteX78" fmla="*/ 4227257 w 5702070"/>
              <a:gd name="connsiteY78" fmla="*/ 36339 h 3650918"/>
              <a:gd name="connsiteX79" fmla="*/ 4238841 w 5702070"/>
              <a:gd name="connsiteY79" fmla="*/ 29071 h 3650918"/>
              <a:gd name="connsiteX80" fmla="*/ 4258699 w 5702070"/>
              <a:gd name="connsiteY80" fmla="*/ 63956 h 3650918"/>
              <a:gd name="connsiteX81" fmla="*/ 4238841 w 5702070"/>
              <a:gd name="connsiteY81" fmla="*/ 63956 h 3650918"/>
              <a:gd name="connsiteX82" fmla="*/ 4227257 w 5702070"/>
              <a:gd name="connsiteY82" fmla="*/ 36339 h 3650918"/>
              <a:gd name="connsiteX83" fmla="*/ 4093214 w 5702070"/>
              <a:gd name="connsiteY83" fmla="*/ 58141 h 3650918"/>
              <a:gd name="connsiteX84" fmla="*/ 4109762 w 5702070"/>
              <a:gd name="connsiteY84" fmla="*/ 29071 h 3650918"/>
              <a:gd name="connsiteX85" fmla="*/ 4126311 w 5702070"/>
              <a:gd name="connsiteY85" fmla="*/ 58141 h 3650918"/>
              <a:gd name="connsiteX86" fmla="*/ 4109762 w 5702070"/>
              <a:gd name="connsiteY86" fmla="*/ 87211 h 3650918"/>
              <a:gd name="connsiteX87" fmla="*/ 4093214 w 5702070"/>
              <a:gd name="connsiteY87" fmla="*/ 58141 h 3650918"/>
              <a:gd name="connsiteX88" fmla="*/ 4061390 w 5702070"/>
              <a:gd name="connsiteY88" fmla="*/ 2880973 h 3650918"/>
              <a:gd name="connsiteX89" fmla="*/ 4080802 w 5702070"/>
              <a:gd name="connsiteY89" fmla="*/ 2825344 h 3650918"/>
              <a:gd name="connsiteX90" fmla="*/ 4158953 w 5702070"/>
              <a:gd name="connsiteY90" fmla="*/ 2808675 h 3650918"/>
              <a:gd name="connsiteX91" fmla="*/ 4097351 w 5702070"/>
              <a:gd name="connsiteY91" fmla="*/ 2886658 h 3650918"/>
              <a:gd name="connsiteX92" fmla="*/ 4061390 w 5702070"/>
              <a:gd name="connsiteY92" fmla="*/ 2880973 h 3650918"/>
              <a:gd name="connsiteX93" fmla="*/ 3897901 w 5702070"/>
              <a:gd name="connsiteY93" fmla="*/ 2895406 h 3650918"/>
              <a:gd name="connsiteX94" fmla="*/ 3902651 w 5702070"/>
              <a:gd name="connsiteY94" fmla="*/ 2878701 h 3650918"/>
              <a:gd name="connsiteX95" fmla="*/ 3919370 w 5702070"/>
              <a:gd name="connsiteY95" fmla="*/ 2866418 h 3650918"/>
              <a:gd name="connsiteX96" fmla="*/ 3947545 w 5702070"/>
              <a:gd name="connsiteY96" fmla="*/ 2871058 h 3650918"/>
              <a:gd name="connsiteX97" fmla="*/ 3943391 w 5702070"/>
              <a:gd name="connsiteY97" fmla="*/ 2893762 h 3650918"/>
              <a:gd name="connsiteX98" fmla="*/ 3898498 w 5702070"/>
              <a:gd name="connsiteY98" fmla="*/ 2901403 h 3650918"/>
              <a:gd name="connsiteX99" fmla="*/ 3897901 w 5702070"/>
              <a:gd name="connsiteY99" fmla="*/ 2895406 h 3650918"/>
              <a:gd name="connsiteX100" fmla="*/ 3878082 w 5702070"/>
              <a:gd name="connsiteY100" fmla="*/ 87212 h 3650918"/>
              <a:gd name="connsiteX101" fmla="*/ 3894631 w 5702070"/>
              <a:gd name="connsiteY101" fmla="*/ 58141 h 3650918"/>
              <a:gd name="connsiteX102" fmla="*/ 3911180 w 5702070"/>
              <a:gd name="connsiteY102" fmla="*/ 87212 h 3650918"/>
              <a:gd name="connsiteX103" fmla="*/ 3894631 w 5702070"/>
              <a:gd name="connsiteY103" fmla="*/ 116282 h 3650918"/>
              <a:gd name="connsiteX104" fmla="*/ 3878082 w 5702070"/>
              <a:gd name="connsiteY104" fmla="*/ 87212 h 3650918"/>
              <a:gd name="connsiteX105" fmla="*/ 3679500 w 5702070"/>
              <a:gd name="connsiteY105" fmla="*/ 114105 h 3650918"/>
              <a:gd name="connsiteX106" fmla="*/ 3729146 w 5702070"/>
              <a:gd name="connsiteY106" fmla="*/ 92935 h 3650918"/>
              <a:gd name="connsiteX107" fmla="*/ 3742822 w 5702070"/>
              <a:gd name="connsiteY107" fmla="*/ 155095 h 3650918"/>
              <a:gd name="connsiteX108" fmla="*/ 3679500 w 5702070"/>
              <a:gd name="connsiteY108" fmla="*/ 114105 h 3650918"/>
              <a:gd name="connsiteX109" fmla="*/ 3613306 w 5702070"/>
              <a:gd name="connsiteY109" fmla="*/ 145352 h 3650918"/>
              <a:gd name="connsiteX110" fmla="*/ 3639106 w 5702070"/>
              <a:gd name="connsiteY110" fmla="*/ 116282 h 3650918"/>
              <a:gd name="connsiteX111" fmla="*/ 3654677 w 5702070"/>
              <a:gd name="connsiteY111" fmla="*/ 145352 h 3650918"/>
              <a:gd name="connsiteX112" fmla="*/ 3628877 w 5702070"/>
              <a:gd name="connsiteY112" fmla="*/ 174422 h 3650918"/>
              <a:gd name="connsiteX113" fmla="*/ 3613306 w 5702070"/>
              <a:gd name="connsiteY113" fmla="*/ 145352 h 3650918"/>
              <a:gd name="connsiteX114" fmla="*/ 3481485 w 5702070"/>
              <a:gd name="connsiteY114" fmla="*/ 162700 h 3650918"/>
              <a:gd name="connsiteX115" fmla="*/ 3491950 w 5702070"/>
              <a:gd name="connsiteY115" fmla="*/ 135663 h 3650918"/>
              <a:gd name="connsiteX116" fmla="*/ 3534700 w 5702070"/>
              <a:gd name="connsiteY116" fmla="*/ 116282 h 3650918"/>
              <a:gd name="connsiteX117" fmla="*/ 3508581 w 5702070"/>
              <a:gd name="connsiteY117" fmla="*/ 183712 h 3650918"/>
              <a:gd name="connsiteX118" fmla="*/ 3481485 w 5702070"/>
              <a:gd name="connsiteY118" fmla="*/ 162700 h 3650918"/>
              <a:gd name="connsiteX119" fmla="*/ 3025130 w 5702070"/>
              <a:gd name="connsiteY119" fmla="*/ 272228 h 3650918"/>
              <a:gd name="connsiteX120" fmla="*/ 3026529 w 5702070"/>
              <a:gd name="connsiteY120" fmla="*/ 259652 h 3650918"/>
              <a:gd name="connsiteX121" fmla="*/ 3060073 w 5702070"/>
              <a:gd name="connsiteY121" fmla="*/ 243849 h 3650918"/>
              <a:gd name="connsiteX122" fmla="*/ 3090334 w 5702070"/>
              <a:gd name="connsiteY122" fmla="*/ 237373 h 3650918"/>
              <a:gd name="connsiteX123" fmla="*/ 3157009 w 5702070"/>
              <a:gd name="connsiteY123" fmla="*/ 208667 h 3650918"/>
              <a:gd name="connsiteX124" fmla="*/ 3251926 w 5702070"/>
              <a:gd name="connsiteY124" fmla="*/ 178365 h 3650918"/>
              <a:gd name="connsiteX125" fmla="*/ 3339907 w 5702070"/>
              <a:gd name="connsiteY125" fmla="*/ 158999 h 3650918"/>
              <a:gd name="connsiteX126" fmla="*/ 3408336 w 5702070"/>
              <a:gd name="connsiteY126" fmla="*/ 182583 h 3650918"/>
              <a:gd name="connsiteX127" fmla="*/ 3396796 w 5702070"/>
              <a:gd name="connsiteY127" fmla="*/ 191183 h 3650918"/>
              <a:gd name="connsiteX128" fmla="*/ 3340255 w 5702070"/>
              <a:gd name="connsiteY128" fmla="*/ 193717 h 3650918"/>
              <a:gd name="connsiteX129" fmla="*/ 3216140 w 5702070"/>
              <a:gd name="connsiteY129" fmla="*/ 232644 h 3650918"/>
              <a:gd name="connsiteX130" fmla="*/ 3070363 w 5702070"/>
              <a:gd name="connsiteY130" fmla="*/ 273715 h 3650918"/>
              <a:gd name="connsiteX131" fmla="*/ 3025130 w 5702070"/>
              <a:gd name="connsiteY131" fmla="*/ 272228 h 3650918"/>
              <a:gd name="connsiteX132" fmla="*/ 303596 w 5702070"/>
              <a:gd name="connsiteY132" fmla="*/ 1322708 h 3650918"/>
              <a:gd name="connsiteX133" fmla="*/ 320144 w 5702070"/>
              <a:gd name="connsiteY133" fmla="*/ 1279102 h 3650918"/>
              <a:gd name="connsiteX134" fmla="*/ 336693 w 5702070"/>
              <a:gd name="connsiteY134" fmla="*/ 1322708 h 3650918"/>
              <a:gd name="connsiteX135" fmla="*/ 320144 w 5702070"/>
              <a:gd name="connsiteY135" fmla="*/ 1366313 h 3650918"/>
              <a:gd name="connsiteX136" fmla="*/ 303596 w 5702070"/>
              <a:gd name="connsiteY136" fmla="*/ 1322708 h 3650918"/>
              <a:gd name="connsiteX137" fmla="*/ 220853 w 5702070"/>
              <a:gd name="connsiteY137" fmla="*/ 1145046 h 3650918"/>
              <a:gd name="connsiteX138" fmla="*/ 240711 w 5702070"/>
              <a:gd name="connsiteY138" fmla="*/ 1052352 h 3650918"/>
              <a:gd name="connsiteX139" fmla="*/ 280162 w 5702070"/>
              <a:gd name="connsiteY139" fmla="*/ 1018767 h 3650918"/>
              <a:gd name="connsiteX140" fmla="*/ 311870 w 5702070"/>
              <a:gd name="connsiteY140" fmla="*/ 1046537 h 3650918"/>
              <a:gd name="connsiteX141" fmla="*/ 305217 w 5702070"/>
              <a:gd name="connsiteY141" fmla="*/ 1075608 h 3650918"/>
              <a:gd name="connsiteX142" fmla="*/ 254595 w 5702070"/>
              <a:gd name="connsiteY142" fmla="*/ 1139231 h 3650918"/>
              <a:gd name="connsiteX143" fmla="*/ 220853 w 5702070"/>
              <a:gd name="connsiteY143" fmla="*/ 1145046 h 3650918"/>
              <a:gd name="connsiteX144" fmla="*/ 42 w 5702070"/>
              <a:gd name="connsiteY144" fmla="*/ 1612349 h 3650918"/>
              <a:gd name="connsiteX145" fmla="*/ 148411 w 5702070"/>
              <a:gd name="connsiteY145" fmla="*/ 1655842 h 3650918"/>
              <a:gd name="connsiteX146" fmla="*/ 166630 w 5702070"/>
              <a:gd name="connsiteY146" fmla="*/ 1593297 h 3650918"/>
              <a:gd name="connsiteX147" fmla="*/ 131506 w 5702070"/>
              <a:gd name="connsiteY147" fmla="*/ 1475771 h 3650918"/>
              <a:gd name="connsiteX148" fmla="*/ 164506 w 5702070"/>
              <a:gd name="connsiteY148" fmla="*/ 1468504 h 3650918"/>
              <a:gd name="connsiteX149" fmla="*/ 245676 w 5702070"/>
              <a:gd name="connsiteY149" fmla="*/ 1540737 h 3650918"/>
              <a:gd name="connsiteX150" fmla="*/ 304391 w 5702070"/>
              <a:gd name="connsiteY150" fmla="*/ 1598877 h 3650918"/>
              <a:gd name="connsiteX151" fmla="*/ 343972 w 5702070"/>
              <a:gd name="connsiteY151" fmla="*/ 1479767 h 3650918"/>
              <a:gd name="connsiteX152" fmla="*/ 360467 w 5702070"/>
              <a:gd name="connsiteY152" fmla="*/ 1435676 h 3650918"/>
              <a:gd name="connsiteX153" fmla="*/ 386338 w 5702070"/>
              <a:gd name="connsiteY153" fmla="*/ 1363202 h 3650918"/>
              <a:gd name="connsiteX154" fmla="*/ 449342 w 5702070"/>
              <a:gd name="connsiteY154" fmla="*/ 1343266 h 3650918"/>
              <a:gd name="connsiteX155" fmla="*/ 497568 w 5702070"/>
              <a:gd name="connsiteY155" fmla="*/ 1328731 h 3650918"/>
              <a:gd name="connsiteX156" fmla="*/ 497590 w 5702070"/>
              <a:gd name="connsiteY156" fmla="*/ 1279102 h 3650918"/>
              <a:gd name="connsiteX157" fmla="*/ 448693 w 5702070"/>
              <a:gd name="connsiteY157" fmla="*/ 1220960 h 3650918"/>
              <a:gd name="connsiteX158" fmla="*/ 410490 w 5702070"/>
              <a:gd name="connsiteY158" fmla="*/ 1162820 h 3650918"/>
              <a:gd name="connsiteX159" fmla="*/ 374503 w 5702070"/>
              <a:gd name="connsiteY159" fmla="*/ 1042661 h 3650918"/>
              <a:gd name="connsiteX160" fmla="*/ 365653 w 5702070"/>
              <a:gd name="connsiteY160" fmla="*/ 1003857 h 3650918"/>
              <a:gd name="connsiteX161" fmla="*/ 336693 w 5702070"/>
              <a:gd name="connsiteY161" fmla="*/ 988397 h 3650918"/>
              <a:gd name="connsiteX162" fmla="*/ 460416 w 5702070"/>
              <a:gd name="connsiteY162" fmla="*/ 987287 h 3650918"/>
              <a:gd name="connsiteX163" fmla="*/ 498628 w 5702070"/>
              <a:gd name="connsiteY163" fmla="*/ 976595 h 3650918"/>
              <a:gd name="connsiteX164" fmla="*/ 646978 w 5702070"/>
              <a:gd name="connsiteY164" fmla="*/ 931787 h 3650918"/>
              <a:gd name="connsiteX165" fmla="*/ 766955 w 5702070"/>
              <a:gd name="connsiteY165" fmla="*/ 925628 h 3650918"/>
              <a:gd name="connsiteX166" fmla="*/ 766955 w 5702070"/>
              <a:gd name="connsiteY166" fmla="*/ 840731 h 3650918"/>
              <a:gd name="connsiteX167" fmla="*/ 821447 w 5702070"/>
              <a:gd name="connsiteY167" fmla="*/ 797571 h 3650918"/>
              <a:gd name="connsiteX168" fmla="*/ 851589 w 5702070"/>
              <a:gd name="connsiteY168" fmla="*/ 799975 h 3650918"/>
              <a:gd name="connsiteX169" fmla="*/ 982086 w 5702070"/>
              <a:gd name="connsiteY169" fmla="*/ 747127 h 3650918"/>
              <a:gd name="connsiteX170" fmla="*/ 1145626 w 5702070"/>
              <a:gd name="connsiteY170" fmla="*/ 725600 h 3650918"/>
              <a:gd name="connsiteX171" fmla="*/ 1214052 w 5702070"/>
              <a:gd name="connsiteY171" fmla="*/ 749401 h 3650918"/>
              <a:gd name="connsiteX172" fmla="*/ 1331838 w 5702070"/>
              <a:gd name="connsiteY172" fmla="*/ 723468 h 3650918"/>
              <a:gd name="connsiteX173" fmla="*/ 1445446 w 5702070"/>
              <a:gd name="connsiteY173" fmla="*/ 663208 h 3650918"/>
              <a:gd name="connsiteX174" fmla="*/ 1486817 w 5702070"/>
              <a:gd name="connsiteY174" fmla="*/ 638828 h 3650918"/>
              <a:gd name="connsiteX175" fmla="*/ 1610931 w 5702070"/>
              <a:gd name="connsiteY175" fmla="*/ 595852 h 3650918"/>
              <a:gd name="connsiteX176" fmla="*/ 1847178 w 5702070"/>
              <a:gd name="connsiteY176" fmla="*/ 521674 h 3650918"/>
              <a:gd name="connsiteX177" fmla="*/ 2263977 w 5702070"/>
              <a:gd name="connsiteY177" fmla="*/ 405984 h 3650918"/>
              <a:gd name="connsiteX178" fmla="*/ 2389484 w 5702070"/>
              <a:gd name="connsiteY178" fmla="*/ 391614 h 3650918"/>
              <a:gd name="connsiteX179" fmla="*/ 2677288 w 5702070"/>
              <a:gd name="connsiteY179" fmla="*/ 291593 h 3650918"/>
              <a:gd name="connsiteX180" fmla="*/ 2879457 w 5702070"/>
              <a:gd name="connsiteY180" fmla="*/ 252291 h 3650918"/>
              <a:gd name="connsiteX181" fmla="*/ 2942538 w 5702070"/>
              <a:gd name="connsiteY181" fmla="*/ 244193 h 3650918"/>
              <a:gd name="connsiteX182" fmla="*/ 2955501 w 5702070"/>
              <a:gd name="connsiteY182" fmla="*/ 315987 h 3650918"/>
              <a:gd name="connsiteX183" fmla="*/ 2835524 w 5702070"/>
              <a:gd name="connsiteY183" fmla="*/ 381151 h 3650918"/>
              <a:gd name="connsiteX184" fmla="*/ 2881033 w 5702070"/>
              <a:gd name="connsiteY184" fmla="*/ 382164 h 3650918"/>
              <a:gd name="connsiteX185" fmla="*/ 3538837 w 5702070"/>
              <a:gd name="connsiteY185" fmla="*/ 305341 h 3650918"/>
              <a:gd name="connsiteX186" fmla="*/ 4175956 w 5702070"/>
              <a:gd name="connsiteY186" fmla="*/ 323934 h 3650918"/>
              <a:gd name="connsiteX187" fmla="*/ 4323615 w 5702070"/>
              <a:gd name="connsiteY187" fmla="*/ 289645 h 3650918"/>
              <a:gd name="connsiteX188" fmla="*/ 4506927 w 5702070"/>
              <a:gd name="connsiteY188" fmla="*/ 296388 h 3650918"/>
              <a:gd name="connsiteX189" fmla="*/ 4540025 w 5702070"/>
              <a:gd name="connsiteY189" fmla="*/ 319775 h 3650918"/>
              <a:gd name="connsiteX190" fmla="*/ 4573122 w 5702070"/>
              <a:gd name="connsiteY190" fmla="*/ 290706 h 3650918"/>
              <a:gd name="connsiteX191" fmla="*/ 4604840 w 5702070"/>
              <a:gd name="connsiteY191" fmla="*/ 261635 h 3650918"/>
              <a:gd name="connsiteX192" fmla="*/ 4635868 w 5702070"/>
              <a:gd name="connsiteY192" fmla="*/ 283437 h 3650918"/>
              <a:gd name="connsiteX193" fmla="*/ 4664986 w 5702070"/>
              <a:gd name="connsiteY193" fmla="*/ 284129 h 3650918"/>
              <a:gd name="connsiteX194" fmla="*/ 4717962 w 5702070"/>
              <a:gd name="connsiteY194" fmla="*/ 296796 h 3650918"/>
              <a:gd name="connsiteX195" fmla="*/ 4744006 w 5702070"/>
              <a:gd name="connsiteY195" fmla="*/ 286045 h 3650918"/>
              <a:gd name="connsiteX196" fmla="*/ 4796560 w 5702070"/>
              <a:gd name="connsiteY196" fmla="*/ 237955 h 3650918"/>
              <a:gd name="connsiteX197" fmla="*/ 4889996 w 5702070"/>
              <a:gd name="connsiteY197" fmla="*/ 261644 h 3650918"/>
              <a:gd name="connsiteX198" fmla="*/ 4959057 w 5702070"/>
              <a:gd name="connsiteY198" fmla="*/ 305061 h 3650918"/>
              <a:gd name="connsiteX199" fmla="*/ 4963245 w 5702070"/>
              <a:gd name="connsiteY199" fmla="*/ 365368 h 3650918"/>
              <a:gd name="connsiteX200" fmla="*/ 4902078 w 5702070"/>
              <a:gd name="connsiteY200" fmla="*/ 391327 h 3650918"/>
              <a:gd name="connsiteX201" fmla="*/ 4854485 w 5702070"/>
              <a:gd name="connsiteY201" fmla="*/ 406878 h 3650918"/>
              <a:gd name="connsiteX202" fmla="*/ 4806906 w 5702070"/>
              <a:gd name="connsiteY202" fmla="*/ 408965 h 3650918"/>
              <a:gd name="connsiteX203" fmla="*/ 4705510 w 5702070"/>
              <a:gd name="connsiteY203" fmla="*/ 480687 h 3650918"/>
              <a:gd name="connsiteX204" fmla="*/ 4746881 w 5702070"/>
              <a:gd name="connsiteY204" fmla="*/ 494198 h 3650918"/>
              <a:gd name="connsiteX205" fmla="*/ 4797504 w 5702070"/>
              <a:gd name="connsiteY205" fmla="*/ 465129 h 3650918"/>
              <a:gd name="connsiteX206" fmla="*/ 4837898 w 5702070"/>
              <a:gd name="connsiteY206" fmla="*/ 523269 h 3650918"/>
              <a:gd name="connsiteX207" fmla="*/ 4863699 w 5702070"/>
              <a:gd name="connsiteY207" fmla="*/ 581410 h 3650918"/>
              <a:gd name="connsiteX208" fmla="*/ 4879270 w 5702070"/>
              <a:gd name="connsiteY208" fmla="*/ 610481 h 3650918"/>
              <a:gd name="connsiteX209" fmla="*/ 4937190 w 5702070"/>
              <a:gd name="connsiteY209" fmla="*/ 639552 h 3650918"/>
              <a:gd name="connsiteX210" fmla="*/ 4996070 w 5702070"/>
              <a:gd name="connsiteY210" fmla="*/ 613209 h 3650918"/>
              <a:gd name="connsiteX211" fmla="*/ 4953923 w 5702070"/>
              <a:gd name="connsiteY211" fmla="*/ 601972 h 3650918"/>
              <a:gd name="connsiteX212" fmla="*/ 4910523 w 5702070"/>
              <a:gd name="connsiteY212" fmla="*/ 568919 h 3650918"/>
              <a:gd name="connsiteX213" fmla="*/ 4941788 w 5702070"/>
              <a:gd name="connsiteY213" fmla="*/ 517911 h 3650918"/>
              <a:gd name="connsiteX214" fmla="*/ 4987697 w 5702070"/>
              <a:gd name="connsiteY214" fmla="*/ 521674 h 3650918"/>
              <a:gd name="connsiteX215" fmla="*/ 5042738 w 5702070"/>
              <a:gd name="connsiteY215" fmla="*/ 534176 h 3650918"/>
              <a:gd name="connsiteX216" fmla="*/ 5027230 w 5702070"/>
              <a:gd name="connsiteY216" fmla="*/ 639552 h 3650918"/>
              <a:gd name="connsiteX217" fmla="*/ 5003384 w 5702070"/>
              <a:gd name="connsiteY217" fmla="*/ 668875 h 3650918"/>
              <a:gd name="connsiteX218" fmla="*/ 5081990 w 5702070"/>
              <a:gd name="connsiteY218" fmla="*/ 666046 h 3650918"/>
              <a:gd name="connsiteX219" fmla="*/ 5375726 w 5702070"/>
              <a:gd name="connsiteY219" fmla="*/ 624187 h 3650918"/>
              <a:gd name="connsiteX220" fmla="*/ 5685092 w 5702070"/>
              <a:gd name="connsiteY220" fmla="*/ 602982 h 3650918"/>
              <a:gd name="connsiteX221" fmla="*/ 5702070 w 5702070"/>
              <a:gd name="connsiteY221" fmla="*/ 600910 h 3650918"/>
              <a:gd name="connsiteX222" fmla="*/ 5702070 w 5702070"/>
              <a:gd name="connsiteY222" fmla="*/ 2510641 h 3650918"/>
              <a:gd name="connsiteX223" fmla="*/ 5652915 w 5702070"/>
              <a:gd name="connsiteY223" fmla="*/ 2509067 h 3650918"/>
              <a:gd name="connsiteX224" fmla="*/ 5350904 w 5702070"/>
              <a:gd name="connsiteY224" fmla="*/ 2521909 h 3650918"/>
              <a:gd name="connsiteX225" fmla="*/ 5288651 w 5702070"/>
              <a:gd name="connsiteY225" fmla="*/ 2625193 h 3650918"/>
              <a:gd name="connsiteX226" fmla="*/ 5276240 w 5702070"/>
              <a:gd name="connsiteY226" fmla="*/ 2703556 h 3650918"/>
              <a:gd name="connsiteX227" fmla="*/ 5251612 w 5702070"/>
              <a:gd name="connsiteY227" fmla="*/ 2677639 h 3650918"/>
              <a:gd name="connsiteX228" fmla="*/ 5134016 w 5702070"/>
              <a:gd name="connsiteY228" fmla="*/ 2647068 h 3650918"/>
              <a:gd name="connsiteX229" fmla="*/ 5096180 w 5702070"/>
              <a:gd name="connsiteY229" fmla="*/ 2582534 h 3650918"/>
              <a:gd name="connsiteX230" fmla="*/ 5088910 w 5702070"/>
              <a:gd name="connsiteY230" fmla="*/ 2552761 h 3650918"/>
              <a:gd name="connsiteX231" fmla="*/ 5043402 w 5702070"/>
              <a:gd name="connsiteY231" fmla="*/ 2587274 h 3650918"/>
              <a:gd name="connsiteX232" fmla="*/ 5019933 w 5702070"/>
              <a:gd name="connsiteY232" fmla="*/ 2642025 h 3650918"/>
              <a:gd name="connsiteX233" fmla="*/ 4921001 w 5702070"/>
              <a:gd name="connsiteY233" fmla="*/ 2683285 h 3650918"/>
              <a:gd name="connsiteX234" fmla="*/ 4857873 w 5702070"/>
              <a:gd name="connsiteY234" fmla="*/ 2653502 h 3650918"/>
              <a:gd name="connsiteX235" fmla="*/ 4767567 w 5702070"/>
              <a:gd name="connsiteY235" fmla="*/ 2696863 h 3650918"/>
              <a:gd name="connsiteX236" fmla="*/ 4705510 w 5702070"/>
              <a:gd name="connsiteY236" fmla="*/ 2671721 h 3650918"/>
              <a:gd name="connsiteX237" fmla="*/ 4664518 w 5702070"/>
              <a:gd name="connsiteY237" fmla="*/ 2644339 h 3650918"/>
              <a:gd name="connsiteX238" fmla="*/ 4593686 w 5702070"/>
              <a:gd name="connsiteY238" fmla="*/ 2701913 h 3650918"/>
              <a:gd name="connsiteX239" fmla="*/ 4517882 w 5702070"/>
              <a:gd name="connsiteY239" fmla="*/ 2684965 h 3650918"/>
              <a:gd name="connsiteX240" fmla="*/ 4480774 w 5702070"/>
              <a:gd name="connsiteY240" fmla="*/ 2663730 h 3650918"/>
              <a:gd name="connsiteX241" fmla="*/ 4371004 w 5702070"/>
              <a:gd name="connsiteY241" fmla="*/ 2697367 h 3650918"/>
              <a:gd name="connsiteX242" fmla="*/ 4194832 w 5702070"/>
              <a:gd name="connsiteY242" fmla="*/ 2730123 h 3650918"/>
              <a:gd name="connsiteX243" fmla="*/ 3957287 w 5702070"/>
              <a:gd name="connsiteY243" fmla="*/ 2793279 h 3650918"/>
              <a:gd name="connsiteX244" fmla="*/ 3794021 w 5702070"/>
              <a:gd name="connsiteY244" fmla="*/ 2898606 h 3650918"/>
              <a:gd name="connsiteX245" fmla="*/ 3737420 w 5702070"/>
              <a:gd name="connsiteY245" fmla="*/ 2907049 h 3650918"/>
              <a:gd name="connsiteX246" fmla="*/ 3697402 w 5702070"/>
              <a:gd name="connsiteY246" fmla="*/ 2848909 h 3650918"/>
              <a:gd name="connsiteX247" fmla="*/ 3563660 w 5702070"/>
              <a:gd name="connsiteY247" fmla="*/ 2953499 h 3650918"/>
              <a:gd name="connsiteX248" fmla="*/ 3538837 w 5702070"/>
              <a:gd name="connsiteY248" fmla="*/ 2994261 h 3650918"/>
              <a:gd name="connsiteX249" fmla="*/ 3514014 w 5702070"/>
              <a:gd name="connsiteY249" fmla="*/ 2965191 h 3650918"/>
              <a:gd name="connsiteX250" fmla="*/ 3459347 w 5702070"/>
              <a:gd name="connsiteY250" fmla="*/ 2975318 h 3650918"/>
              <a:gd name="connsiteX251" fmla="*/ 3321052 w 5702070"/>
              <a:gd name="connsiteY251" fmla="*/ 3033794 h 3650918"/>
              <a:gd name="connsiteX252" fmla="*/ 3122693 w 5702070"/>
              <a:gd name="connsiteY252" fmla="*/ 3082902 h 3650918"/>
              <a:gd name="connsiteX253" fmla="*/ 3015128 w 5702070"/>
              <a:gd name="connsiteY253" fmla="*/ 3108655 h 3650918"/>
              <a:gd name="connsiteX254" fmla="*/ 2703135 w 5702070"/>
              <a:gd name="connsiteY254" fmla="*/ 3200458 h 3650918"/>
              <a:gd name="connsiteX255" fmla="*/ 2562473 w 5702070"/>
              <a:gd name="connsiteY255" fmla="*/ 3241715 h 3650918"/>
              <a:gd name="connsiteX256" fmla="*/ 1907316 w 5702070"/>
              <a:gd name="connsiteY256" fmla="*/ 3558085 h 3650918"/>
              <a:gd name="connsiteX257" fmla="*/ 1816323 w 5702070"/>
              <a:gd name="connsiteY257" fmla="*/ 3604742 h 3650918"/>
              <a:gd name="connsiteX258" fmla="*/ 1732245 w 5702070"/>
              <a:gd name="connsiteY258" fmla="*/ 3635683 h 3650918"/>
              <a:gd name="connsiteX259" fmla="*/ 1611190 w 5702070"/>
              <a:gd name="connsiteY259" fmla="*/ 3621720 h 3650918"/>
              <a:gd name="connsiteX260" fmla="*/ 1467428 w 5702070"/>
              <a:gd name="connsiteY260" fmla="*/ 3579366 h 3650918"/>
              <a:gd name="connsiteX261" fmla="*/ 1382568 w 5702070"/>
              <a:gd name="connsiteY261" fmla="*/ 3564737 h 3650918"/>
              <a:gd name="connsiteX262" fmla="*/ 1060692 w 5702070"/>
              <a:gd name="connsiteY262" fmla="*/ 3495599 h 3650918"/>
              <a:gd name="connsiteX263" fmla="*/ 1015183 w 5702070"/>
              <a:gd name="connsiteY263" fmla="*/ 3475094 h 3650918"/>
              <a:gd name="connsiteX264" fmla="*/ 954843 w 5702070"/>
              <a:gd name="connsiteY264" fmla="*/ 3416905 h 3650918"/>
              <a:gd name="connsiteX265" fmla="*/ 816601 w 5702070"/>
              <a:gd name="connsiteY265" fmla="*/ 3281622 h 3650918"/>
              <a:gd name="connsiteX266" fmla="*/ 845561 w 5702070"/>
              <a:gd name="connsiteY266" fmla="*/ 3238567 h 3650918"/>
              <a:gd name="connsiteX267" fmla="*/ 812385 w 5702070"/>
              <a:gd name="connsiteY267" fmla="*/ 3173159 h 3650918"/>
              <a:gd name="connsiteX268" fmla="*/ 748733 w 5702070"/>
              <a:gd name="connsiteY268" fmla="*/ 3086088 h 3650918"/>
              <a:gd name="connsiteX269" fmla="*/ 693712 w 5702070"/>
              <a:gd name="connsiteY269" fmla="*/ 3007821 h 3650918"/>
              <a:gd name="connsiteX270" fmla="*/ 620159 w 5702070"/>
              <a:gd name="connsiteY270" fmla="*/ 2926118 h 3650918"/>
              <a:gd name="connsiteX271" fmla="*/ 556613 w 5702070"/>
              <a:gd name="connsiteY271" fmla="*/ 2864504 h 3650918"/>
              <a:gd name="connsiteX272" fmla="*/ 261160 w 5702070"/>
              <a:gd name="connsiteY272" fmla="*/ 2610453 h 3650918"/>
              <a:gd name="connsiteX273" fmla="*/ 294357 w 5702070"/>
              <a:gd name="connsiteY273" fmla="*/ 2575888 h 3650918"/>
              <a:gd name="connsiteX274" fmla="*/ 327867 w 5702070"/>
              <a:gd name="connsiteY274" fmla="*/ 2610794 h 3650918"/>
              <a:gd name="connsiteX275" fmla="*/ 317105 w 5702070"/>
              <a:gd name="connsiteY275" fmla="*/ 2569441 h 3650918"/>
              <a:gd name="connsiteX276" fmla="*/ 327062 w 5702070"/>
              <a:gd name="connsiteY276" fmla="*/ 2529969 h 3650918"/>
              <a:gd name="connsiteX277" fmla="*/ 226672 w 5702070"/>
              <a:gd name="connsiteY277" fmla="*/ 2356276 h 3650918"/>
              <a:gd name="connsiteX278" fmla="*/ 71916 w 5702070"/>
              <a:gd name="connsiteY278" fmla="*/ 2072985 h 3650918"/>
              <a:gd name="connsiteX279" fmla="*/ 107561 w 5702070"/>
              <a:gd name="connsiteY279" fmla="*/ 2085957 h 3650918"/>
              <a:gd name="connsiteX280" fmla="*/ 144795 w 5702070"/>
              <a:gd name="connsiteY280" fmla="*/ 2145664 h 3650918"/>
              <a:gd name="connsiteX281" fmla="*/ 138110 w 5702070"/>
              <a:gd name="connsiteY281" fmla="*/ 2078541 h 3650918"/>
              <a:gd name="connsiteX282" fmla="*/ 161040 w 5702070"/>
              <a:gd name="connsiteY282" fmla="*/ 2016966 h 3650918"/>
              <a:gd name="connsiteX283" fmla="*/ 212347 w 5702070"/>
              <a:gd name="connsiteY283" fmla="*/ 1908478 h 3650918"/>
              <a:gd name="connsiteX284" fmla="*/ 198937 w 5702070"/>
              <a:gd name="connsiteY284" fmla="*/ 1814081 h 3650918"/>
              <a:gd name="connsiteX285" fmla="*/ 181252 w 5702070"/>
              <a:gd name="connsiteY285" fmla="*/ 1773300 h 3650918"/>
              <a:gd name="connsiteX286" fmla="*/ 154659 w 5702070"/>
              <a:gd name="connsiteY286" fmla="*/ 1729695 h 3650918"/>
              <a:gd name="connsiteX287" fmla="*/ 92602 w 5702070"/>
              <a:gd name="connsiteY287" fmla="*/ 1671109 h 3650918"/>
              <a:gd name="connsiteX288" fmla="*/ 5722 w 5702070"/>
              <a:gd name="connsiteY288" fmla="*/ 1625188 h 3650918"/>
              <a:gd name="connsiteX289" fmla="*/ 42 w 5702070"/>
              <a:gd name="connsiteY289" fmla="*/ 1612349 h 3650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5702070" h="3650918">
                <a:moveTo>
                  <a:pt x="5673600" y="452227"/>
                </a:moveTo>
                <a:lnTo>
                  <a:pt x="5702070" y="444272"/>
                </a:lnTo>
                <a:lnTo>
                  <a:pt x="5702070" y="462533"/>
                </a:lnTo>
                <a:close/>
                <a:moveTo>
                  <a:pt x="5632229" y="2613889"/>
                </a:moveTo>
                <a:cubicBezTo>
                  <a:pt x="5632229" y="2601476"/>
                  <a:pt x="5645261" y="2578977"/>
                  <a:pt x="5661189" y="2563894"/>
                </a:cubicBezTo>
                <a:cubicBezTo>
                  <a:pt x="5669991" y="2555559"/>
                  <a:pt x="5679013" y="2549522"/>
                  <a:pt x="5687488" y="2545713"/>
                </a:cubicBezTo>
                <a:lnTo>
                  <a:pt x="5702070" y="2542667"/>
                </a:lnTo>
                <a:lnTo>
                  <a:pt x="5702070" y="2600321"/>
                </a:lnTo>
                <a:lnTo>
                  <a:pt x="5677855" y="2615644"/>
                </a:lnTo>
                <a:cubicBezTo>
                  <a:pt x="5654644" y="2626303"/>
                  <a:pt x="5632229" y="2629027"/>
                  <a:pt x="5632229" y="2613889"/>
                </a:cubicBezTo>
                <a:close/>
                <a:moveTo>
                  <a:pt x="5615680" y="494198"/>
                </a:moveTo>
                <a:cubicBezTo>
                  <a:pt x="5615680" y="478210"/>
                  <a:pt x="5623127" y="465127"/>
                  <a:pt x="5632229" y="465127"/>
                </a:cubicBezTo>
                <a:cubicBezTo>
                  <a:pt x="5641331" y="465127"/>
                  <a:pt x="5648777" y="478210"/>
                  <a:pt x="5648777" y="494198"/>
                </a:cubicBezTo>
                <a:cubicBezTo>
                  <a:pt x="5648777" y="510186"/>
                  <a:pt x="5641331" y="523267"/>
                  <a:pt x="5632229" y="523267"/>
                </a:cubicBezTo>
                <a:cubicBezTo>
                  <a:pt x="5623127" y="523267"/>
                  <a:pt x="5615680" y="510186"/>
                  <a:pt x="5615680" y="494198"/>
                </a:cubicBezTo>
                <a:close/>
                <a:moveTo>
                  <a:pt x="5487246" y="2643364"/>
                </a:moveTo>
                <a:cubicBezTo>
                  <a:pt x="5488594" y="2631284"/>
                  <a:pt x="5492804" y="2616704"/>
                  <a:pt x="5500443" y="2600537"/>
                </a:cubicBezTo>
                <a:cubicBezTo>
                  <a:pt x="5513370" y="2573174"/>
                  <a:pt x="5525630" y="2559642"/>
                  <a:pt x="5534660" y="2559877"/>
                </a:cubicBezTo>
                <a:cubicBezTo>
                  <a:pt x="5543689" y="2560111"/>
                  <a:pt x="5549486" y="2574111"/>
                  <a:pt x="5549486" y="2601810"/>
                </a:cubicBezTo>
                <a:cubicBezTo>
                  <a:pt x="5549486" y="2625791"/>
                  <a:pt x="5555071" y="2639999"/>
                  <a:pt x="5561898" y="2633379"/>
                </a:cubicBezTo>
                <a:cubicBezTo>
                  <a:pt x="5568724" y="2626759"/>
                  <a:pt x="5557590" y="2638692"/>
                  <a:pt x="5537154" y="2659897"/>
                </a:cubicBezTo>
                <a:cubicBezTo>
                  <a:pt x="5504926" y="2693341"/>
                  <a:pt x="5483203" y="2679605"/>
                  <a:pt x="5487246" y="2643364"/>
                </a:cubicBezTo>
                <a:close/>
                <a:moveTo>
                  <a:pt x="5452852" y="336905"/>
                </a:moveTo>
                <a:cubicBezTo>
                  <a:pt x="5452368" y="330246"/>
                  <a:pt x="5454681" y="321586"/>
                  <a:pt x="5460559" y="311259"/>
                </a:cubicBezTo>
                <a:cubicBezTo>
                  <a:pt x="5467839" y="298472"/>
                  <a:pt x="5505872" y="286768"/>
                  <a:pt x="5530695" y="286473"/>
                </a:cubicBezTo>
                <a:cubicBezTo>
                  <a:pt x="5538969" y="286376"/>
                  <a:pt x="5545776" y="287546"/>
                  <a:pt x="5549486" y="290367"/>
                </a:cubicBezTo>
                <a:cubicBezTo>
                  <a:pt x="5554036" y="293825"/>
                  <a:pt x="5537156" y="313333"/>
                  <a:pt x="5511972" y="333716"/>
                </a:cubicBezTo>
                <a:cubicBezTo>
                  <a:pt x="5480930" y="358840"/>
                  <a:pt x="5454304" y="356881"/>
                  <a:pt x="5452852" y="336905"/>
                </a:cubicBezTo>
                <a:close/>
                <a:moveTo>
                  <a:pt x="5350904" y="520755"/>
                </a:moveTo>
                <a:cubicBezTo>
                  <a:pt x="5350904" y="506149"/>
                  <a:pt x="5367659" y="488783"/>
                  <a:pt x="5388138" y="482163"/>
                </a:cubicBezTo>
                <a:lnTo>
                  <a:pt x="5425372" y="470124"/>
                </a:lnTo>
                <a:lnTo>
                  <a:pt x="5388138" y="508718"/>
                </a:lnTo>
                <a:cubicBezTo>
                  <a:pt x="5367659" y="529943"/>
                  <a:pt x="5350904" y="535361"/>
                  <a:pt x="5350904" y="520755"/>
                </a:cubicBezTo>
                <a:close/>
                <a:moveTo>
                  <a:pt x="5342629" y="348846"/>
                </a:moveTo>
                <a:cubicBezTo>
                  <a:pt x="5348254" y="332858"/>
                  <a:pt x="5359865" y="319775"/>
                  <a:pt x="5368429" y="319775"/>
                </a:cubicBezTo>
                <a:cubicBezTo>
                  <a:pt x="5376993" y="319775"/>
                  <a:pt x="5384001" y="332858"/>
                  <a:pt x="5384001" y="348846"/>
                </a:cubicBezTo>
                <a:cubicBezTo>
                  <a:pt x="5384001" y="364834"/>
                  <a:pt x="5372391" y="377915"/>
                  <a:pt x="5358201" y="377915"/>
                </a:cubicBezTo>
                <a:cubicBezTo>
                  <a:pt x="5344012" y="377915"/>
                  <a:pt x="5337004" y="364834"/>
                  <a:pt x="5342629" y="348846"/>
                </a:cubicBezTo>
                <a:close/>
                <a:moveTo>
                  <a:pt x="5235064" y="563414"/>
                </a:moveTo>
                <a:cubicBezTo>
                  <a:pt x="5235064" y="546665"/>
                  <a:pt x="5240028" y="524237"/>
                  <a:pt x="5246096" y="513579"/>
                </a:cubicBezTo>
                <a:cubicBezTo>
                  <a:pt x="5252163" y="502919"/>
                  <a:pt x="5264929" y="494198"/>
                  <a:pt x="5274465" y="494198"/>
                </a:cubicBezTo>
                <a:cubicBezTo>
                  <a:pt x="5284000" y="494198"/>
                  <a:pt x="5279036" y="516625"/>
                  <a:pt x="5263433" y="544033"/>
                </a:cubicBezTo>
                <a:cubicBezTo>
                  <a:pt x="5247830" y="571445"/>
                  <a:pt x="5235064" y="580164"/>
                  <a:pt x="5235064" y="563414"/>
                </a:cubicBezTo>
                <a:close/>
                <a:moveTo>
                  <a:pt x="5090918" y="478635"/>
                </a:moveTo>
                <a:cubicBezTo>
                  <a:pt x="5092417" y="470300"/>
                  <a:pt x="5095867" y="465127"/>
                  <a:pt x="5100904" y="465127"/>
                </a:cubicBezTo>
                <a:cubicBezTo>
                  <a:pt x="5110981" y="465127"/>
                  <a:pt x="5119224" y="478210"/>
                  <a:pt x="5119224" y="494198"/>
                </a:cubicBezTo>
                <a:cubicBezTo>
                  <a:pt x="5119224" y="510188"/>
                  <a:pt x="5134118" y="523269"/>
                  <a:pt x="5152321" y="523269"/>
                </a:cubicBezTo>
                <a:cubicBezTo>
                  <a:pt x="5170708" y="523269"/>
                  <a:pt x="5185418" y="542650"/>
                  <a:pt x="5185418" y="566875"/>
                </a:cubicBezTo>
                <a:cubicBezTo>
                  <a:pt x="5185418" y="594007"/>
                  <a:pt x="5169788" y="610480"/>
                  <a:pt x="5144047" y="610480"/>
                </a:cubicBezTo>
                <a:cubicBezTo>
                  <a:pt x="5121293" y="610480"/>
                  <a:pt x="5102675" y="598467"/>
                  <a:pt x="5102675" y="583788"/>
                </a:cubicBezTo>
                <a:cubicBezTo>
                  <a:pt x="5102675" y="569106"/>
                  <a:pt x="5098155" y="536401"/>
                  <a:pt x="5092630" y="511111"/>
                </a:cubicBezTo>
                <a:cubicBezTo>
                  <a:pt x="5089869" y="498466"/>
                  <a:pt x="5089418" y="486970"/>
                  <a:pt x="5090918" y="478635"/>
                </a:cubicBezTo>
                <a:close/>
                <a:moveTo>
                  <a:pt x="5008900" y="307841"/>
                </a:moveTo>
                <a:cubicBezTo>
                  <a:pt x="5008900" y="275674"/>
                  <a:pt x="5027921" y="270286"/>
                  <a:pt x="5097160" y="282838"/>
                </a:cubicBezTo>
                <a:cubicBezTo>
                  <a:pt x="5157515" y="293780"/>
                  <a:pt x="5185418" y="288364"/>
                  <a:pt x="5185418" y="265703"/>
                </a:cubicBezTo>
                <a:cubicBezTo>
                  <a:pt x="5185418" y="247478"/>
                  <a:pt x="5194727" y="226224"/>
                  <a:pt x="5206104" y="218473"/>
                </a:cubicBezTo>
                <a:cubicBezTo>
                  <a:pt x="5213324" y="213557"/>
                  <a:pt x="5217340" y="213110"/>
                  <a:pt x="5218217" y="217447"/>
                </a:cubicBezTo>
                <a:cubicBezTo>
                  <a:pt x="5219095" y="221784"/>
                  <a:pt x="5216832" y="230906"/>
                  <a:pt x="5211493" y="245124"/>
                </a:cubicBezTo>
                <a:cubicBezTo>
                  <a:pt x="5199695" y="276546"/>
                  <a:pt x="5205375" y="284756"/>
                  <a:pt x="5236316" y="281019"/>
                </a:cubicBezTo>
                <a:cubicBezTo>
                  <a:pt x="5283806" y="275280"/>
                  <a:pt x="5291695" y="350853"/>
                  <a:pt x="5247401" y="387224"/>
                </a:cubicBezTo>
                <a:cubicBezTo>
                  <a:pt x="5227200" y="403813"/>
                  <a:pt x="5215334" y="397179"/>
                  <a:pt x="5208397" y="365422"/>
                </a:cubicBezTo>
                <a:cubicBezTo>
                  <a:pt x="5195713" y="307359"/>
                  <a:pt x="5168869" y="305973"/>
                  <a:pt x="5168869" y="363382"/>
                </a:cubicBezTo>
                <a:cubicBezTo>
                  <a:pt x="5168869" y="390514"/>
                  <a:pt x="5153240" y="406987"/>
                  <a:pt x="5127498" y="406987"/>
                </a:cubicBezTo>
                <a:cubicBezTo>
                  <a:pt x="5104745" y="406987"/>
                  <a:pt x="5086127" y="393331"/>
                  <a:pt x="5086127" y="376642"/>
                </a:cubicBezTo>
                <a:cubicBezTo>
                  <a:pt x="5086127" y="345953"/>
                  <a:pt x="5036351" y="317308"/>
                  <a:pt x="5018554" y="337757"/>
                </a:cubicBezTo>
                <a:cubicBezTo>
                  <a:pt x="5013244" y="343857"/>
                  <a:pt x="5008900" y="330395"/>
                  <a:pt x="5008900" y="307841"/>
                </a:cubicBezTo>
                <a:close/>
                <a:moveTo>
                  <a:pt x="4771704" y="29071"/>
                </a:moveTo>
                <a:cubicBezTo>
                  <a:pt x="4771704" y="13082"/>
                  <a:pt x="4786598" y="0"/>
                  <a:pt x="4804801" y="0"/>
                </a:cubicBezTo>
                <a:cubicBezTo>
                  <a:pt x="4823005" y="0"/>
                  <a:pt x="4837898" y="13082"/>
                  <a:pt x="4837898" y="29071"/>
                </a:cubicBezTo>
                <a:cubicBezTo>
                  <a:pt x="4837898" y="45059"/>
                  <a:pt x="4823005" y="58140"/>
                  <a:pt x="4804801" y="58140"/>
                </a:cubicBezTo>
                <a:cubicBezTo>
                  <a:pt x="4786598" y="58140"/>
                  <a:pt x="4771704" y="45059"/>
                  <a:pt x="4771704" y="29071"/>
                </a:cubicBezTo>
                <a:close/>
                <a:moveTo>
                  <a:pt x="4397998" y="51035"/>
                </a:moveTo>
                <a:cubicBezTo>
                  <a:pt x="4396913" y="42959"/>
                  <a:pt x="4397572" y="34160"/>
                  <a:pt x="4400236" y="26587"/>
                </a:cubicBezTo>
                <a:cubicBezTo>
                  <a:pt x="4402900" y="19015"/>
                  <a:pt x="4407085" y="14047"/>
                  <a:pt x="4411682" y="12139"/>
                </a:cubicBezTo>
                <a:cubicBezTo>
                  <a:pt x="4416279" y="10233"/>
                  <a:pt x="4421288" y="11390"/>
                  <a:pt x="4425599" y="16069"/>
                </a:cubicBezTo>
                <a:cubicBezTo>
                  <a:pt x="4434219" y="25429"/>
                  <a:pt x="4436914" y="45479"/>
                  <a:pt x="4431585" y="60625"/>
                </a:cubicBezTo>
                <a:cubicBezTo>
                  <a:pt x="4426258" y="75770"/>
                  <a:pt x="4414843" y="80503"/>
                  <a:pt x="4406222" y="71143"/>
                </a:cubicBezTo>
                <a:cubicBezTo>
                  <a:pt x="4401912" y="66463"/>
                  <a:pt x="4399083" y="59111"/>
                  <a:pt x="4397998" y="51035"/>
                </a:cubicBezTo>
                <a:close/>
                <a:moveTo>
                  <a:pt x="4227257" y="36339"/>
                </a:moveTo>
                <a:cubicBezTo>
                  <a:pt x="4227257" y="31009"/>
                  <a:pt x="4231119" y="29071"/>
                  <a:pt x="4238841" y="29071"/>
                </a:cubicBezTo>
                <a:cubicBezTo>
                  <a:pt x="4249763" y="29071"/>
                  <a:pt x="4258699" y="44770"/>
                  <a:pt x="4258699" y="63956"/>
                </a:cubicBezTo>
                <a:cubicBezTo>
                  <a:pt x="4258699" y="91087"/>
                  <a:pt x="4254286" y="91087"/>
                  <a:pt x="4238841" y="63956"/>
                </a:cubicBezTo>
                <a:cubicBezTo>
                  <a:pt x="4231119" y="50390"/>
                  <a:pt x="4227257" y="41669"/>
                  <a:pt x="4227257" y="36339"/>
                </a:cubicBezTo>
                <a:close/>
                <a:moveTo>
                  <a:pt x="4093214" y="58141"/>
                </a:moveTo>
                <a:cubicBezTo>
                  <a:pt x="4093214" y="42153"/>
                  <a:pt x="4100660" y="29071"/>
                  <a:pt x="4109762" y="29071"/>
                </a:cubicBezTo>
                <a:cubicBezTo>
                  <a:pt x="4118864" y="29071"/>
                  <a:pt x="4126311" y="42153"/>
                  <a:pt x="4126311" y="58141"/>
                </a:cubicBezTo>
                <a:cubicBezTo>
                  <a:pt x="4126311" y="74130"/>
                  <a:pt x="4118864" y="87211"/>
                  <a:pt x="4109762" y="87211"/>
                </a:cubicBezTo>
                <a:cubicBezTo>
                  <a:pt x="4100660" y="87211"/>
                  <a:pt x="4093214" y="74130"/>
                  <a:pt x="4093214" y="58141"/>
                </a:cubicBezTo>
                <a:close/>
                <a:moveTo>
                  <a:pt x="4061390" y="2880973"/>
                </a:moveTo>
                <a:cubicBezTo>
                  <a:pt x="4058063" y="2868647"/>
                  <a:pt x="4063965" y="2847996"/>
                  <a:pt x="4080802" y="2825344"/>
                </a:cubicBezTo>
                <a:cubicBezTo>
                  <a:pt x="4092179" y="2810037"/>
                  <a:pt x="4127347" y="2802535"/>
                  <a:pt x="4158953" y="2808675"/>
                </a:cubicBezTo>
                <a:cubicBezTo>
                  <a:pt x="4220948" y="2820718"/>
                  <a:pt x="4220389" y="2821427"/>
                  <a:pt x="4097351" y="2886658"/>
                </a:cubicBezTo>
                <a:cubicBezTo>
                  <a:pt x="4077273" y="2897302"/>
                  <a:pt x="4064717" y="2893300"/>
                  <a:pt x="4061390" y="2880973"/>
                </a:cubicBezTo>
                <a:close/>
                <a:moveTo>
                  <a:pt x="3897901" y="2895406"/>
                </a:moveTo>
                <a:cubicBezTo>
                  <a:pt x="3898653" y="2891292"/>
                  <a:pt x="3900297" y="2885392"/>
                  <a:pt x="3902651" y="2878701"/>
                </a:cubicBezTo>
                <a:cubicBezTo>
                  <a:pt x="3905006" y="2872008"/>
                  <a:pt x="3911233" y="2867803"/>
                  <a:pt x="3919370" y="2866418"/>
                </a:cubicBezTo>
                <a:cubicBezTo>
                  <a:pt x="3927507" y="2865033"/>
                  <a:pt x="3937553" y="2866468"/>
                  <a:pt x="3947545" y="2871058"/>
                </a:cubicBezTo>
                <a:cubicBezTo>
                  <a:pt x="3982539" y="2887134"/>
                  <a:pt x="3982385" y="2887969"/>
                  <a:pt x="3943391" y="2893762"/>
                </a:cubicBezTo>
                <a:cubicBezTo>
                  <a:pt x="3921123" y="2897068"/>
                  <a:pt x="3900922" y="2900508"/>
                  <a:pt x="3898498" y="2901403"/>
                </a:cubicBezTo>
                <a:cubicBezTo>
                  <a:pt x="3897287" y="2901851"/>
                  <a:pt x="3897148" y="2899521"/>
                  <a:pt x="3897901" y="2895406"/>
                </a:cubicBezTo>
                <a:close/>
                <a:moveTo>
                  <a:pt x="3878082" y="87212"/>
                </a:moveTo>
                <a:cubicBezTo>
                  <a:pt x="3878082" y="71224"/>
                  <a:pt x="3885529" y="58141"/>
                  <a:pt x="3894631" y="58141"/>
                </a:cubicBezTo>
                <a:cubicBezTo>
                  <a:pt x="3903733" y="58141"/>
                  <a:pt x="3911180" y="71224"/>
                  <a:pt x="3911180" y="87212"/>
                </a:cubicBezTo>
                <a:cubicBezTo>
                  <a:pt x="3911180" y="103200"/>
                  <a:pt x="3903733" y="116282"/>
                  <a:pt x="3894631" y="116282"/>
                </a:cubicBezTo>
                <a:cubicBezTo>
                  <a:pt x="3885529" y="116282"/>
                  <a:pt x="3878082" y="103200"/>
                  <a:pt x="3878082" y="87212"/>
                </a:cubicBezTo>
                <a:close/>
                <a:moveTo>
                  <a:pt x="3679500" y="114105"/>
                </a:moveTo>
                <a:cubicBezTo>
                  <a:pt x="3679500" y="98807"/>
                  <a:pt x="3701840" y="89279"/>
                  <a:pt x="3729146" y="92935"/>
                </a:cubicBezTo>
                <a:cubicBezTo>
                  <a:pt x="3787282" y="100715"/>
                  <a:pt x="3794067" y="131554"/>
                  <a:pt x="3742822" y="155095"/>
                </a:cubicBezTo>
                <a:cubicBezTo>
                  <a:pt x="3703555" y="173134"/>
                  <a:pt x="3679500" y="157563"/>
                  <a:pt x="3679500" y="114105"/>
                </a:cubicBezTo>
                <a:close/>
                <a:moveTo>
                  <a:pt x="3613306" y="145352"/>
                </a:moveTo>
                <a:cubicBezTo>
                  <a:pt x="3613306" y="129364"/>
                  <a:pt x="3624916" y="116282"/>
                  <a:pt x="3639106" y="116282"/>
                </a:cubicBezTo>
                <a:cubicBezTo>
                  <a:pt x="3653295" y="116282"/>
                  <a:pt x="3660302" y="129364"/>
                  <a:pt x="3654677" y="145352"/>
                </a:cubicBezTo>
                <a:cubicBezTo>
                  <a:pt x="3649052" y="161340"/>
                  <a:pt x="3637442" y="174422"/>
                  <a:pt x="3628877" y="174422"/>
                </a:cubicBezTo>
                <a:cubicBezTo>
                  <a:pt x="3620313" y="174422"/>
                  <a:pt x="3613306" y="161340"/>
                  <a:pt x="3613306" y="145352"/>
                </a:cubicBezTo>
                <a:close/>
                <a:moveTo>
                  <a:pt x="3481485" y="162700"/>
                </a:moveTo>
                <a:cubicBezTo>
                  <a:pt x="3483074" y="154565"/>
                  <a:pt x="3486471" y="145288"/>
                  <a:pt x="3491950" y="135663"/>
                </a:cubicBezTo>
                <a:cubicBezTo>
                  <a:pt x="3498017" y="125003"/>
                  <a:pt x="3517255" y="116282"/>
                  <a:pt x="3534700" y="116282"/>
                </a:cubicBezTo>
                <a:cubicBezTo>
                  <a:pt x="3567255" y="116282"/>
                  <a:pt x="3557433" y="141640"/>
                  <a:pt x="3508581" y="183712"/>
                </a:cubicBezTo>
                <a:cubicBezTo>
                  <a:pt x="3488219" y="201249"/>
                  <a:pt x="3476717" y="187108"/>
                  <a:pt x="3481485" y="162700"/>
                </a:cubicBezTo>
                <a:close/>
                <a:moveTo>
                  <a:pt x="3025130" y="272228"/>
                </a:moveTo>
                <a:cubicBezTo>
                  <a:pt x="3024231" y="269045"/>
                  <a:pt x="3024699" y="264854"/>
                  <a:pt x="3026529" y="259652"/>
                </a:cubicBezTo>
                <a:cubicBezTo>
                  <a:pt x="3032538" y="242573"/>
                  <a:pt x="3047633" y="235461"/>
                  <a:pt x="3060073" y="243849"/>
                </a:cubicBezTo>
                <a:cubicBezTo>
                  <a:pt x="3072513" y="252232"/>
                  <a:pt x="3086131" y="249319"/>
                  <a:pt x="3090334" y="237373"/>
                </a:cubicBezTo>
                <a:cubicBezTo>
                  <a:pt x="3094537" y="225426"/>
                  <a:pt x="3124541" y="212509"/>
                  <a:pt x="3157009" y="208667"/>
                </a:cubicBezTo>
                <a:cubicBezTo>
                  <a:pt x="3189478" y="204825"/>
                  <a:pt x="3232190" y="191190"/>
                  <a:pt x="3251926" y="178365"/>
                </a:cubicBezTo>
                <a:cubicBezTo>
                  <a:pt x="3273339" y="164449"/>
                  <a:pt x="3308252" y="158145"/>
                  <a:pt x="3339907" y="158999"/>
                </a:cubicBezTo>
                <a:cubicBezTo>
                  <a:pt x="3371561" y="159852"/>
                  <a:pt x="3399957" y="167865"/>
                  <a:pt x="3408336" y="182583"/>
                </a:cubicBezTo>
                <a:cubicBezTo>
                  <a:pt x="3414882" y="194083"/>
                  <a:pt x="3409689" y="197953"/>
                  <a:pt x="3396796" y="191183"/>
                </a:cubicBezTo>
                <a:cubicBezTo>
                  <a:pt x="3383901" y="184412"/>
                  <a:pt x="3358458" y="185552"/>
                  <a:pt x="3340255" y="193717"/>
                </a:cubicBezTo>
                <a:cubicBezTo>
                  <a:pt x="3322051" y="201879"/>
                  <a:pt x="3266199" y="219397"/>
                  <a:pt x="3216140" y="232644"/>
                </a:cubicBezTo>
                <a:cubicBezTo>
                  <a:pt x="3166082" y="245890"/>
                  <a:pt x="3100482" y="264371"/>
                  <a:pt x="3070363" y="273715"/>
                </a:cubicBezTo>
                <a:cubicBezTo>
                  <a:pt x="3042844" y="282254"/>
                  <a:pt x="3027829" y="281778"/>
                  <a:pt x="3025130" y="272228"/>
                </a:cubicBezTo>
                <a:close/>
                <a:moveTo>
                  <a:pt x="303596" y="1322708"/>
                </a:moveTo>
                <a:cubicBezTo>
                  <a:pt x="303596" y="1298725"/>
                  <a:pt x="311043" y="1279102"/>
                  <a:pt x="320144" y="1279102"/>
                </a:cubicBezTo>
                <a:cubicBezTo>
                  <a:pt x="329246" y="1279102"/>
                  <a:pt x="336693" y="1298725"/>
                  <a:pt x="336693" y="1322708"/>
                </a:cubicBezTo>
                <a:cubicBezTo>
                  <a:pt x="336693" y="1346690"/>
                  <a:pt x="329246" y="1366313"/>
                  <a:pt x="320144" y="1366313"/>
                </a:cubicBezTo>
                <a:cubicBezTo>
                  <a:pt x="311043" y="1366313"/>
                  <a:pt x="303596" y="1346690"/>
                  <a:pt x="303596" y="1322708"/>
                </a:cubicBezTo>
                <a:close/>
                <a:moveTo>
                  <a:pt x="220853" y="1145046"/>
                </a:moveTo>
                <a:cubicBezTo>
                  <a:pt x="220853" y="1113251"/>
                  <a:pt x="229789" y="1071539"/>
                  <a:pt x="240711" y="1052352"/>
                </a:cubicBezTo>
                <a:cubicBezTo>
                  <a:pt x="252796" y="1031124"/>
                  <a:pt x="267125" y="1019833"/>
                  <a:pt x="280162" y="1018767"/>
                </a:cubicBezTo>
                <a:cubicBezTo>
                  <a:pt x="293200" y="1017703"/>
                  <a:pt x="304948" y="1026863"/>
                  <a:pt x="311870" y="1046537"/>
                </a:cubicBezTo>
                <a:cubicBezTo>
                  <a:pt x="317495" y="1062527"/>
                  <a:pt x="314501" y="1075608"/>
                  <a:pt x="305217" y="1075608"/>
                </a:cubicBezTo>
                <a:cubicBezTo>
                  <a:pt x="295933" y="1075608"/>
                  <a:pt x="273153" y="1104240"/>
                  <a:pt x="254595" y="1139231"/>
                </a:cubicBezTo>
                <a:cubicBezTo>
                  <a:pt x="222027" y="1200638"/>
                  <a:pt x="220853" y="1200841"/>
                  <a:pt x="220853" y="1145046"/>
                </a:cubicBezTo>
                <a:close/>
                <a:moveTo>
                  <a:pt x="42" y="1612349"/>
                </a:moveTo>
                <a:cubicBezTo>
                  <a:pt x="2453" y="1589629"/>
                  <a:pt x="106679" y="1615892"/>
                  <a:pt x="148411" y="1655842"/>
                </a:cubicBezTo>
                <a:cubicBezTo>
                  <a:pt x="182200" y="1688186"/>
                  <a:pt x="182892" y="1685811"/>
                  <a:pt x="166630" y="1593297"/>
                </a:cubicBezTo>
                <a:cubicBezTo>
                  <a:pt x="157333" y="1540405"/>
                  <a:pt x="141528" y="1487520"/>
                  <a:pt x="131506" y="1475771"/>
                </a:cubicBezTo>
                <a:cubicBezTo>
                  <a:pt x="121486" y="1464027"/>
                  <a:pt x="136336" y="1460757"/>
                  <a:pt x="164506" y="1468504"/>
                </a:cubicBezTo>
                <a:cubicBezTo>
                  <a:pt x="192675" y="1476255"/>
                  <a:pt x="229202" y="1508759"/>
                  <a:pt x="245676" y="1540737"/>
                </a:cubicBezTo>
                <a:cubicBezTo>
                  <a:pt x="262150" y="1572715"/>
                  <a:pt x="288572" y="1598877"/>
                  <a:pt x="304391" y="1598877"/>
                </a:cubicBezTo>
                <a:cubicBezTo>
                  <a:pt x="334926" y="1598877"/>
                  <a:pt x="359676" y="1524402"/>
                  <a:pt x="343972" y="1479767"/>
                </a:cubicBezTo>
                <a:cubicBezTo>
                  <a:pt x="338814" y="1465107"/>
                  <a:pt x="346238" y="1445266"/>
                  <a:pt x="360467" y="1435676"/>
                </a:cubicBezTo>
                <a:cubicBezTo>
                  <a:pt x="374696" y="1426081"/>
                  <a:pt x="386338" y="1393471"/>
                  <a:pt x="386338" y="1363202"/>
                </a:cubicBezTo>
                <a:cubicBezTo>
                  <a:pt x="386338" y="1301017"/>
                  <a:pt x="419346" y="1290572"/>
                  <a:pt x="449342" y="1343266"/>
                </a:cubicBezTo>
                <a:cubicBezTo>
                  <a:pt x="464944" y="1370674"/>
                  <a:pt x="475503" y="1367492"/>
                  <a:pt x="497568" y="1328731"/>
                </a:cubicBezTo>
                <a:cubicBezTo>
                  <a:pt x="524187" y="1281970"/>
                  <a:pt x="524188" y="1279102"/>
                  <a:pt x="497590" y="1279102"/>
                </a:cubicBezTo>
                <a:cubicBezTo>
                  <a:pt x="482065" y="1279102"/>
                  <a:pt x="460060" y="1252938"/>
                  <a:pt x="448693" y="1220960"/>
                </a:cubicBezTo>
                <a:cubicBezTo>
                  <a:pt x="437324" y="1188984"/>
                  <a:pt x="420133" y="1162820"/>
                  <a:pt x="410490" y="1162820"/>
                </a:cubicBezTo>
                <a:cubicBezTo>
                  <a:pt x="372951" y="1162820"/>
                  <a:pt x="353421" y="1097609"/>
                  <a:pt x="374503" y="1042661"/>
                </a:cubicBezTo>
                <a:cubicBezTo>
                  <a:pt x="391625" y="998033"/>
                  <a:pt x="390310" y="992267"/>
                  <a:pt x="365653" y="1003857"/>
                </a:cubicBezTo>
                <a:cubicBezTo>
                  <a:pt x="349724" y="1011343"/>
                  <a:pt x="336693" y="1004386"/>
                  <a:pt x="336693" y="988397"/>
                </a:cubicBezTo>
                <a:cubicBezTo>
                  <a:pt x="336693" y="951164"/>
                  <a:pt x="447358" y="950170"/>
                  <a:pt x="460416" y="987287"/>
                </a:cubicBezTo>
                <a:cubicBezTo>
                  <a:pt x="466336" y="1004111"/>
                  <a:pt x="481551" y="999856"/>
                  <a:pt x="498628" y="976595"/>
                </a:cubicBezTo>
                <a:cubicBezTo>
                  <a:pt x="515034" y="954247"/>
                  <a:pt x="577601" y="935349"/>
                  <a:pt x="646978" y="931787"/>
                </a:cubicBezTo>
                <a:lnTo>
                  <a:pt x="766955" y="925628"/>
                </a:lnTo>
                <a:lnTo>
                  <a:pt x="766955" y="840731"/>
                </a:lnTo>
                <a:cubicBezTo>
                  <a:pt x="766955" y="747559"/>
                  <a:pt x="784891" y="733353"/>
                  <a:pt x="821447" y="797571"/>
                </a:cubicBezTo>
                <a:cubicBezTo>
                  <a:pt x="841045" y="831995"/>
                  <a:pt x="846324" y="832416"/>
                  <a:pt x="851589" y="799975"/>
                </a:cubicBezTo>
                <a:cubicBezTo>
                  <a:pt x="855958" y="773055"/>
                  <a:pt x="897145" y="756375"/>
                  <a:pt x="982086" y="747127"/>
                </a:cubicBezTo>
                <a:cubicBezTo>
                  <a:pt x="1050350" y="739695"/>
                  <a:pt x="1123942" y="730008"/>
                  <a:pt x="1145626" y="725600"/>
                </a:cubicBezTo>
                <a:cubicBezTo>
                  <a:pt x="1167311" y="721193"/>
                  <a:pt x="1198103" y="731904"/>
                  <a:pt x="1214052" y="749401"/>
                </a:cubicBezTo>
                <a:cubicBezTo>
                  <a:pt x="1236161" y="773656"/>
                  <a:pt x="1264148" y="767494"/>
                  <a:pt x="1331838" y="723468"/>
                </a:cubicBezTo>
                <a:cubicBezTo>
                  <a:pt x="1380669" y="691707"/>
                  <a:pt x="1431794" y="664591"/>
                  <a:pt x="1445446" y="663208"/>
                </a:cubicBezTo>
                <a:cubicBezTo>
                  <a:pt x="1459097" y="661828"/>
                  <a:pt x="1477715" y="650854"/>
                  <a:pt x="1486817" y="638828"/>
                </a:cubicBezTo>
                <a:cubicBezTo>
                  <a:pt x="1495918" y="626799"/>
                  <a:pt x="1551771" y="607459"/>
                  <a:pt x="1610931" y="595852"/>
                </a:cubicBezTo>
                <a:cubicBezTo>
                  <a:pt x="1737396" y="571038"/>
                  <a:pt x="1775322" y="559131"/>
                  <a:pt x="1847178" y="521674"/>
                </a:cubicBezTo>
                <a:cubicBezTo>
                  <a:pt x="1960267" y="462725"/>
                  <a:pt x="2153642" y="409050"/>
                  <a:pt x="2263977" y="405984"/>
                </a:cubicBezTo>
                <a:cubicBezTo>
                  <a:pt x="2327348" y="404225"/>
                  <a:pt x="2383827" y="397758"/>
                  <a:pt x="2389484" y="391614"/>
                </a:cubicBezTo>
                <a:cubicBezTo>
                  <a:pt x="2433360" y="343978"/>
                  <a:pt x="2506455" y="318576"/>
                  <a:pt x="2677288" y="291593"/>
                </a:cubicBezTo>
                <a:cubicBezTo>
                  <a:pt x="2785946" y="274431"/>
                  <a:pt x="2876921" y="256743"/>
                  <a:pt x="2879457" y="252291"/>
                </a:cubicBezTo>
                <a:cubicBezTo>
                  <a:pt x="2881991" y="247836"/>
                  <a:pt x="2910378" y="244193"/>
                  <a:pt x="2942538" y="244193"/>
                </a:cubicBezTo>
                <a:cubicBezTo>
                  <a:pt x="3011426" y="244193"/>
                  <a:pt x="3023579" y="311510"/>
                  <a:pt x="2955501" y="315987"/>
                </a:cubicBezTo>
                <a:cubicBezTo>
                  <a:pt x="2882597" y="320782"/>
                  <a:pt x="2835524" y="346351"/>
                  <a:pt x="2835524" y="381151"/>
                </a:cubicBezTo>
                <a:cubicBezTo>
                  <a:pt x="2835524" y="404600"/>
                  <a:pt x="2848002" y="404879"/>
                  <a:pt x="2881033" y="382164"/>
                </a:cubicBezTo>
                <a:cubicBezTo>
                  <a:pt x="2955724" y="330809"/>
                  <a:pt x="3069443" y="317526"/>
                  <a:pt x="3538837" y="305341"/>
                </a:cubicBezTo>
                <a:cubicBezTo>
                  <a:pt x="4099355" y="290788"/>
                  <a:pt x="4175956" y="293024"/>
                  <a:pt x="4175956" y="323934"/>
                </a:cubicBezTo>
                <a:cubicBezTo>
                  <a:pt x="4175956" y="350687"/>
                  <a:pt x="4232440" y="337568"/>
                  <a:pt x="4323615" y="289645"/>
                </a:cubicBezTo>
                <a:cubicBezTo>
                  <a:pt x="4387270" y="256184"/>
                  <a:pt x="4506927" y="260589"/>
                  <a:pt x="4506927" y="296388"/>
                </a:cubicBezTo>
                <a:cubicBezTo>
                  <a:pt x="4506927" y="309251"/>
                  <a:pt x="4521821" y="319775"/>
                  <a:pt x="4540025" y="319775"/>
                </a:cubicBezTo>
                <a:cubicBezTo>
                  <a:pt x="4558228" y="319775"/>
                  <a:pt x="4573122" y="306694"/>
                  <a:pt x="4573122" y="290706"/>
                </a:cubicBezTo>
                <a:cubicBezTo>
                  <a:pt x="4573122" y="274716"/>
                  <a:pt x="4587395" y="261635"/>
                  <a:pt x="4604840" y="261635"/>
                </a:cubicBezTo>
                <a:cubicBezTo>
                  <a:pt x="4622284" y="261635"/>
                  <a:pt x="4636247" y="271446"/>
                  <a:pt x="4635868" y="283437"/>
                </a:cubicBezTo>
                <a:cubicBezTo>
                  <a:pt x="4635489" y="295429"/>
                  <a:pt x="4648592" y="295741"/>
                  <a:pt x="4664986" y="284129"/>
                </a:cubicBezTo>
                <a:cubicBezTo>
                  <a:pt x="4681487" y="272441"/>
                  <a:pt x="4705136" y="278098"/>
                  <a:pt x="4717962" y="296796"/>
                </a:cubicBezTo>
                <a:cubicBezTo>
                  <a:pt x="4736058" y="323180"/>
                  <a:pt x="4741759" y="320824"/>
                  <a:pt x="4744006" y="286045"/>
                </a:cubicBezTo>
                <a:cubicBezTo>
                  <a:pt x="4745717" y="259554"/>
                  <a:pt x="4767731" y="242772"/>
                  <a:pt x="4796560" y="237955"/>
                </a:cubicBezTo>
                <a:cubicBezTo>
                  <a:pt x="4825388" y="233136"/>
                  <a:pt x="4861030" y="240282"/>
                  <a:pt x="4889996" y="261644"/>
                </a:cubicBezTo>
                <a:cubicBezTo>
                  <a:pt x="4911401" y="277432"/>
                  <a:pt x="4942479" y="296968"/>
                  <a:pt x="4959057" y="305061"/>
                </a:cubicBezTo>
                <a:cubicBezTo>
                  <a:pt x="4986434" y="318425"/>
                  <a:pt x="4986819" y="323958"/>
                  <a:pt x="4963245" y="365368"/>
                </a:cubicBezTo>
                <a:cubicBezTo>
                  <a:pt x="4946701" y="394431"/>
                  <a:pt x="4924524" y="403844"/>
                  <a:pt x="4902078" y="391327"/>
                </a:cubicBezTo>
                <a:cubicBezTo>
                  <a:pt x="4881119" y="379643"/>
                  <a:pt x="4861852" y="385937"/>
                  <a:pt x="4854485" y="406878"/>
                </a:cubicBezTo>
                <a:cubicBezTo>
                  <a:pt x="4845080" y="433613"/>
                  <a:pt x="4833655" y="434114"/>
                  <a:pt x="4806906" y="408965"/>
                </a:cubicBezTo>
                <a:cubicBezTo>
                  <a:pt x="4765506" y="370042"/>
                  <a:pt x="4705510" y="412478"/>
                  <a:pt x="4705510" y="480687"/>
                </a:cubicBezTo>
                <a:cubicBezTo>
                  <a:pt x="4705510" y="529218"/>
                  <a:pt x="4731567" y="537729"/>
                  <a:pt x="4746881" y="494198"/>
                </a:cubicBezTo>
                <a:cubicBezTo>
                  <a:pt x="4752507" y="478210"/>
                  <a:pt x="4775286" y="465129"/>
                  <a:pt x="4797504" y="465129"/>
                </a:cubicBezTo>
                <a:cubicBezTo>
                  <a:pt x="4826866" y="465129"/>
                  <a:pt x="4837898" y="481007"/>
                  <a:pt x="4837898" y="523269"/>
                </a:cubicBezTo>
                <a:cubicBezTo>
                  <a:pt x="4837898" y="556547"/>
                  <a:pt x="4848931" y="581410"/>
                  <a:pt x="4863699" y="581410"/>
                </a:cubicBezTo>
                <a:cubicBezTo>
                  <a:pt x="4877887" y="581410"/>
                  <a:pt x="4884895" y="594491"/>
                  <a:pt x="4879270" y="610481"/>
                </a:cubicBezTo>
                <a:cubicBezTo>
                  <a:pt x="4873084" y="628063"/>
                  <a:pt x="4895972" y="639552"/>
                  <a:pt x="4937190" y="639552"/>
                </a:cubicBezTo>
                <a:cubicBezTo>
                  <a:pt x="4974672" y="639552"/>
                  <a:pt x="5001168" y="627699"/>
                  <a:pt x="4996070" y="613209"/>
                </a:cubicBezTo>
                <a:cubicBezTo>
                  <a:pt x="4990973" y="598722"/>
                  <a:pt x="4972007" y="593665"/>
                  <a:pt x="4953923" y="601972"/>
                </a:cubicBezTo>
                <a:cubicBezTo>
                  <a:pt x="4932838" y="611659"/>
                  <a:pt x="4917270" y="599803"/>
                  <a:pt x="4910523" y="568919"/>
                </a:cubicBezTo>
                <a:cubicBezTo>
                  <a:pt x="4896729" y="505769"/>
                  <a:pt x="4914062" y="477489"/>
                  <a:pt x="4941788" y="517911"/>
                </a:cubicBezTo>
                <a:cubicBezTo>
                  <a:pt x="4956308" y="539077"/>
                  <a:pt x="4971844" y="540351"/>
                  <a:pt x="4987697" y="521674"/>
                </a:cubicBezTo>
                <a:cubicBezTo>
                  <a:pt x="5004072" y="502382"/>
                  <a:pt x="5021497" y="506340"/>
                  <a:pt x="5042738" y="534176"/>
                </a:cubicBezTo>
                <a:cubicBezTo>
                  <a:pt x="5075881" y="577613"/>
                  <a:pt x="5066765" y="639552"/>
                  <a:pt x="5027230" y="639552"/>
                </a:cubicBezTo>
                <a:cubicBezTo>
                  <a:pt x="5014114" y="639552"/>
                  <a:pt x="5003384" y="652747"/>
                  <a:pt x="5003384" y="668875"/>
                </a:cubicBezTo>
                <a:cubicBezTo>
                  <a:pt x="5003384" y="688198"/>
                  <a:pt x="5030197" y="687231"/>
                  <a:pt x="5081990" y="666046"/>
                </a:cubicBezTo>
                <a:cubicBezTo>
                  <a:pt x="5125223" y="648361"/>
                  <a:pt x="5257404" y="629525"/>
                  <a:pt x="5375726" y="624187"/>
                </a:cubicBezTo>
                <a:cubicBezTo>
                  <a:pt x="5506416" y="618290"/>
                  <a:pt x="5611091" y="611082"/>
                  <a:pt x="5685092" y="602982"/>
                </a:cubicBezTo>
                <a:lnTo>
                  <a:pt x="5702070" y="600910"/>
                </a:lnTo>
                <a:lnTo>
                  <a:pt x="5702070" y="2510641"/>
                </a:lnTo>
                <a:lnTo>
                  <a:pt x="5652915" y="2509067"/>
                </a:lnTo>
                <a:cubicBezTo>
                  <a:pt x="5527766" y="2502425"/>
                  <a:pt x="5391862" y="2508205"/>
                  <a:pt x="5350904" y="2521909"/>
                </a:cubicBezTo>
                <a:cubicBezTo>
                  <a:pt x="5280064" y="2545615"/>
                  <a:pt x="5277031" y="2550647"/>
                  <a:pt x="5288651" y="2625193"/>
                </a:cubicBezTo>
                <a:cubicBezTo>
                  <a:pt x="5297946" y="2684808"/>
                  <a:pt x="5294975" y="2703556"/>
                  <a:pt x="5276240" y="2703556"/>
                </a:cubicBezTo>
                <a:cubicBezTo>
                  <a:pt x="5262695" y="2703556"/>
                  <a:pt x="5251612" y="2691894"/>
                  <a:pt x="5251612" y="2677639"/>
                </a:cubicBezTo>
                <a:cubicBezTo>
                  <a:pt x="5251612" y="2634087"/>
                  <a:pt x="5170304" y="2612951"/>
                  <a:pt x="5134016" y="2647068"/>
                </a:cubicBezTo>
                <a:cubicBezTo>
                  <a:pt x="5090754" y="2687739"/>
                  <a:pt x="5077287" y="2664770"/>
                  <a:pt x="5096180" y="2582534"/>
                </a:cubicBezTo>
                <a:cubicBezTo>
                  <a:pt x="5108230" y="2530083"/>
                  <a:pt x="5106892" y="2524601"/>
                  <a:pt x="5088910" y="2552761"/>
                </a:cubicBezTo>
                <a:cubicBezTo>
                  <a:pt x="5076789" y="2571743"/>
                  <a:pt x="5056311" y="2587274"/>
                  <a:pt x="5043402" y="2587274"/>
                </a:cubicBezTo>
                <a:cubicBezTo>
                  <a:pt x="5030494" y="2587274"/>
                  <a:pt x="5019933" y="2611911"/>
                  <a:pt x="5019933" y="2642025"/>
                </a:cubicBezTo>
                <a:cubicBezTo>
                  <a:pt x="5019933" y="2714237"/>
                  <a:pt x="4964832" y="2737216"/>
                  <a:pt x="4921001" y="2683285"/>
                </a:cubicBezTo>
                <a:cubicBezTo>
                  <a:pt x="4901818" y="2659680"/>
                  <a:pt x="4873410" y="2646278"/>
                  <a:pt x="4857873" y="2653502"/>
                </a:cubicBezTo>
                <a:cubicBezTo>
                  <a:pt x="4842337" y="2660724"/>
                  <a:pt x="4801699" y="2680238"/>
                  <a:pt x="4767567" y="2696863"/>
                </a:cubicBezTo>
                <a:cubicBezTo>
                  <a:pt x="4711554" y="2724150"/>
                  <a:pt x="4705510" y="2721702"/>
                  <a:pt x="4705510" y="2671721"/>
                </a:cubicBezTo>
                <a:cubicBezTo>
                  <a:pt x="4705510" y="2613287"/>
                  <a:pt x="4681163" y="2597023"/>
                  <a:pt x="4664518" y="2644339"/>
                </a:cubicBezTo>
                <a:cubicBezTo>
                  <a:pt x="4659101" y="2659736"/>
                  <a:pt x="4627226" y="2685644"/>
                  <a:pt x="4593686" y="2701913"/>
                </a:cubicBezTo>
                <a:cubicBezTo>
                  <a:pt x="4543207" y="2726397"/>
                  <a:pt x="4530151" y="2723478"/>
                  <a:pt x="4517882" y="2684965"/>
                </a:cubicBezTo>
                <a:cubicBezTo>
                  <a:pt x="4508130" y="2654352"/>
                  <a:pt x="4495437" y="2647091"/>
                  <a:pt x="4480774" y="2663730"/>
                </a:cubicBezTo>
                <a:cubicBezTo>
                  <a:pt x="4468517" y="2677640"/>
                  <a:pt x="4419120" y="2692777"/>
                  <a:pt x="4371004" y="2697367"/>
                </a:cubicBezTo>
                <a:cubicBezTo>
                  <a:pt x="4322889" y="2701957"/>
                  <a:pt x="4243611" y="2716698"/>
                  <a:pt x="4194832" y="2730123"/>
                </a:cubicBezTo>
                <a:cubicBezTo>
                  <a:pt x="4146053" y="2743547"/>
                  <a:pt x="4039158" y="2771968"/>
                  <a:pt x="3957287" y="2793279"/>
                </a:cubicBezTo>
                <a:cubicBezTo>
                  <a:pt x="3827665" y="2827017"/>
                  <a:pt x="3806569" y="2840625"/>
                  <a:pt x="3794021" y="2898606"/>
                </a:cubicBezTo>
                <a:cubicBezTo>
                  <a:pt x="3776259" y="2980676"/>
                  <a:pt x="3751392" y="2984385"/>
                  <a:pt x="3737420" y="2907049"/>
                </a:cubicBezTo>
                <a:cubicBezTo>
                  <a:pt x="3731642" y="2875073"/>
                  <a:pt x="3713634" y="2848909"/>
                  <a:pt x="3697402" y="2848909"/>
                </a:cubicBezTo>
                <a:cubicBezTo>
                  <a:pt x="3644188" y="2848909"/>
                  <a:pt x="3563660" y="2911884"/>
                  <a:pt x="3563660" y="2953499"/>
                </a:cubicBezTo>
                <a:cubicBezTo>
                  <a:pt x="3563660" y="2975920"/>
                  <a:pt x="3552489" y="2994261"/>
                  <a:pt x="3538837" y="2994261"/>
                </a:cubicBezTo>
                <a:cubicBezTo>
                  <a:pt x="3525185" y="2994261"/>
                  <a:pt x="3514014" y="2981179"/>
                  <a:pt x="3514014" y="2965191"/>
                </a:cubicBezTo>
                <a:cubicBezTo>
                  <a:pt x="3514014" y="2921789"/>
                  <a:pt x="3469228" y="2930087"/>
                  <a:pt x="3459347" y="2975318"/>
                </a:cubicBezTo>
                <a:cubicBezTo>
                  <a:pt x="3453718" y="3001087"/>
                  <a:pt x="3406346" y="3021118"/>
                  <a:pt x="3321052" y="3033794"/>
                </a:cubicBezTo>
                <a:cubicBezTo>
                  <a:pt x="3249698" y="3044400"/>
                  <a:pt x="3160437" y="3066495"/>
                  <a:pt x="3122693" y="3082902"/>
                </a:cubicBezTo>
                <a:cubicBezTo>
                  <a:pt x="3084951" y="3099304"/>
                  <a:pt x="3036546" y="3110893"/>
                  <a:pt x="3015128" y="3108655"/>
                </a:cubicBezTo>
                <a:cubicBezTo>
                  <a:pt x="2971277" y="3104068"/>
                  <a:pt x="2790994" y="3157117"/>
                  <a:pt x="2703135" y="3200458"/>
                </a:cubicBezTo>
                <a:cubicBezTo>
                  <a:pt x="2671279" y="3216175"/>
                  <a:pt x="2607982" y="3234738"/>
                  <a:pt x="2562473" y="3241715"/>
                </a:cubicBezTo>
                <a:cubicBezTo>
                  <a:pt x="2362341" y="3272393"/>
                  <a:pt x="2074969" y="3411160"/>
                  <a:pt x="1907316" y="3558085"/>
                </a:cubicBezTo>
                <a:cubicBezTo>
                  <a:pt x="1878033" y="3583745"/>
                  <a:pt x="1837086" y="3604742"/>
                  <a:pt x="1816323" y="3604742"/>
                </a:cubicBezTo>
                <a:cubicBezTo>
                  <a:pt x="1795559" y="3604742"/>
                  <a:pt x="1757725" y="3618665"/>
                  <a:pt x="1732245" y="3635683"/>
                </a:cubicBezTo>
                <a:cubicBezTo>
                  <a:pt x="1696844" y="3659325"/>
                  <a:pt x="1668293" y="3656034"/>
                  <a:pt x="1611190" y="3621720"/>
                </a:cubicBezTo>
                <a:cubicBezTo>
                  <a:pt x="1570090" y="3597021"/>
                  <a:pt x="1505397" y="3577963"/>
                  <a:pt x="1467428" y="3579366"/>
                </a:cubicBezTo>
                <a:cubicBezTo>
                  <a:pt x="1429459" y="3580769"/>
                  <a:pt x="1391272" y="3574186"/>
                  <a:pt x="1382568" y="3564737"/>
                </a:cubicBezTo>
                <a:cubicBezTo>
                  <a:pt x="1351490" y="3530997"/>
                  <a:pt x="1105364" y="3478129"/>
                  <a:pt x="1060692" y="3495599"/>
                </a:cubicBezTo>
                <a:cubicBezTo>
                  <a:pt x="1028946" y="3508016"/>
                  <a:pt x="1015183" y="3501814"/>
                  <a:pt x="1015183" y="3475094"/>
                </a:cubicBezTo>
                <a:cubicBezTo>
                  <a:pt x="1015183" y="3454026"/>
                  <a:pt x="988031" y="3427843"/>
                  <a:pt x="954843" y="3416905"/>
                </a:cubicBezTo>
                <a:cubicBezTo>
                  <a:pt x="890098" y="3395568"/>
                  <a:pt x="816601" y="3323644"/>
                  <a:pt x="816601" y="3281622"/>
                </a:cubicBezTo>
                <a:cubicBezTo>
                  <a:pt x="816601" y="3267474"/>
                  <a:pt x="829632" y="3248099"/>
                  <a:pt x="845561" y="3238567"/>
                </a:cubicBezTo>
                <a:cubicBezTo>
                  <a:pt x="868168" y="3225042"/>
                  <a:pt x="860892" y="3210694"/>
                  <a:pt x="812385" y="3173159"/>
                </a:cubicBezTo>
                <a:cubicBezTo>
                  <a:pt x="778211" y="3146714"/>
                  <a:pt x="749567" y="3107533"/>
                  <a:pt x="748733" y="3086088"/>
                </a:cubicBezTo>
                <a:cubicBezTo>
                  <a:pt x="747900" y="3064642"/>
                  <a:pt x="723139" y="3029423"/>
                  <a:pt x="693712" y="3007821"/>
                </a:cubicBezTo>
                <a:cubicBezTo>
                  <a:pt x="664284" y="2986222"/>
                  <a:pt x="631185" y="2949457"/>
                  <a:pt x="620159" y="2926118"/>
                </a:cubicBezTo>
                <a:cubicBezTo>
                  <a:pt x="609133" y="2902778"/>
                  <a:pt x="580538" y="2875053"/>
                  <a:pt x="556613" y="2864504"/>
                </a:cubicBezTo>
                <a:cubicBezTo>
                  <a:pt x="448624" y="2816893"/>
                  <a:pt x="270837" y="2664021"/>
                  <a:pt x="261160" y="2610453"/>
                </a:cubicBezTo>
                <a:cubicBezTo>
                  <a:pt x="246659" y="2530196"/>
                  <a:pt x="265186" y="2510906"/>
                  <a:pt x="294357" y="2575888"/>
                </a:cubicBezTo>
                <a:cubicBezTo>
                  <a:pt x="307935" y="2606133"/>
                  <a:pt x="323015" y="2621841"/>
                  <a:pt x="327867" y="2610794"/>
                </a:cubicBezTo>
                <a:cubicBezTo>
                  <a:pt x="332721" y="2599744"/>
                  <a:pt x="327879" y="2581136"/>
                  <a:pt x="317105" y="2569441"/>
                </a:cubicBezTo>
                <a:cubicBezTo>
                  <a:pt x="303487" y="2554655"/>
                  <a:pt x="306521" y="2542627"/>
                  <a:pt x="327062" y="2529969"/>
                </a:cubicBezTo>
                <a:cubicBezTo>
                  <a:pt x="350059" y="2515798"/>
                  <a:pt x="327813" y="2477307"/>
                  <a:pt x="226672" y="2356276"/>
                </a:cubicBezTo>
                <a:cubicBezTo>
                  <a:pt x="79811" y="2180529"/>
                  <a:pt x="71916" y="2166077"/>
                  <a:pt x="71916" y="2072985"/>
                </a:cubicBezTo>
                <a:cubicBezTo>
                  <a:pt x="71916" y="1967127"/>
                  <a:pt x="78267" y="1969439"/>
                  <a:pt x="107561" y="2085957"/>
                </a:cubicBezTo>
                <a:cubicBezTo>
                  <a:pt x="128439" y="2168997"/>
                  <a:pt x="137271" y="2183163"/>
                  <a:pt x="144795" y="2145664"/>
                </a:cubicBezTo>
                <a:cubicBezTo>
                  <a:pt x="150221" y="2118629"/>
                  <a:pt x="147212" y="2088422"/>
                  <a:pt x="138110" y="2078541"/>
                </a:cubicBezTo>
                <a:cubicBezTo>
                  <a:pt x="105536" y="2043173"/>
                  <a:pt x="121745" y="1999643"/>
                  <a:pt x="161040" y="2016966"/>
                </a:cubicBezTo>
                <a:cubicBezTo>
                  <a:pt x="213920" y="2040283"/>
                  <a:pt x="242263" y="1980349"/>
                  <a:pt x="212347" y="1908478"/>
                </a:cubicBezTo>
                <a:cubicBezTo>
                  <a:pt x="200072" y="1878989"/>
                  <a:pt x="194038" y="1836509"/>
                  <a:pt x="198937" y="1814081"/>
                </a:cubicBezTo>
                <a:cubicBezTo>
                  <a:pt x="204304" y="1789513"/>
                  <a:pt x="197273" y="1773300"/>
                  <a:pt x="181252" y="1773300"/>
                </a:cubicBezTo>
                <a:cubicBezTo>
                  <a:pt x="166626" y="1773300"/>
                  <a:pt x="154659" y="1753676"/>
                  <a:pt x="154659" y="1729695"/>
                </a:cubicBezTo>
                <a:cubicBezTo>
                  <a:pt x="154659" y="1701350"/>
                  <a:pt x="132941" y="1680847"/>
                  <a:pt x="92602" y="1671109"/>
                </a:cubicBezTo>
                <a:cubicBezTo>
                  <a:pt x="58470" y="1662869"/>
                  <a:pt x="19375" y="1642204"/>
                  <a:pt x="5722" y="1625188"/>
                </a:cubicBezTo>
                <a:cubicBezTo>
                  <a:pt x="1431" y="1619840"/>
                  <a:pt x="-302" y="1615595"/>
                  <a:pt x="42" y="1612349"/>
                </a:cubicBezTo>
                <a:close/>
              </a:path>
            </a:pathLst>
          </a:custGeom>
          <a:solidFill>
            <a:srgbClr val="00796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文本框 9"/>
          <p:cNvSpPr txBox="1"/>
          <p:nvPr/>
        </p:nvSpPr>
        <p:spPr>
          <a:xfrm>
            <a:off x="1407316" y="2764543"/>
            <a:ext cx="1889368" cy="338234"/>
          </a:xfrm>
          <a:prstGeom prst="rect">
            <a:avLst/>
          </a:prstGeom>
          <a:noFill/>
        </p:spPr>
        <p:txBody>
          <a:bodyPr wrap="square" lIns="0" tIns="0" rIns="0" bIns="0" rtlCol="0">
            <a:spAutoFit/>
          </a:bodyPr>
          <a:lstStyle/>
          <a:p>
            <a:pPr algn="ctr">
              <a:lnSpc>
                <a:spcPct val="120000"/>
              </a:lnSpc>
            </a:pPr>
            <a:r>
              <a:rPr lang="zh-CN" altLang="en-US" sz="2000" spc="600">
                <a:solidFill>
                  <a:srgbClr val="FFFFFF"/>
                </a:solidFill>
                <a:latin typeface="+mj-ea"/>
                <a:ea typeface="+mj-ea"/>
              </a:rPr>
              <a:t>背景</a:t>
            </a:r>
            <a:r>
              <a:rPr lang="zh-CN" altLang="en-US" sz="2000" b="1" spc="600">
                <a:solidFill>
                  <a:srgbClr val="FFFFFF"/>
                </a:solidFill>
                <a:latin typeface="+mj-ea"/>
                <a:ea typeface="+mj-ea"/>
              </a:rPr>
              <a:t>介绍</a:t>
            </a:r>
            <a:endParaRPr lang="en-US" altLang="zh-CN" sz="2000" b="1" spc="600">
              <a:solidFill>
                <a:srgbClr val="FFFFFF"/>
              </a:solidFill>
              <a:latin typeface="+mj-ea"/>
              <a:ea typeface="+mj-ea"/>
            </a:endParaRPr>
          </a:p>
        </p:txBody>
      </p:sp>
      <p:sp>
        <p:nvSpPr>
          <p:cNvPr id="11" name="文本框 10"/>
          <p:cNvSpPr txBox="1"/>
          <p:nvPr/>
        </p:nvSpPr>
        <p:spPr>
          <a:xfrm>
            <a:off x="1344000" y="3217549"/>
            <a:ext cx="2016000" cy="1657698"/>
          </a:xfrm>
          <a:prstGeom prst="rect">
            <a:avLst/>
          </a:prstGeom>
          <a:noFill/>
        </p:spPr>
        <p:txBody>
          <a:bodyPr wrap="square" lIns="0" tIns="0" rIns="0" bIns="0">
            <a:spAutoFit/>
          </a:bodyPr>
          <a:lstStyle/>
          <a:p>
            <a:pPr algn="ctr">
              <a:lnSpc>
                <a:spcPct val="130000"/>
              </a:lnSpc>
            </a:pPr>
            <a:r>
              <a:rPr lang="zh-CN" altLang="en-US" sz="1400" spc="120">
                <a:solidFill>
                  <a:srgbClr val="FFFFFF">
                    <a:alpha val="64000"/>
                  </a:srgbClr>
                </a:solidFill>
              </a:rPr>
              <a:t>点击文本即可进行编辑输入相关内容点击文本即可进行点击文本即可进行编辑输入相关内容点击文本即可进行点击文本即可进行编辑输入</a:t>
            </a:r>
            <a:endParaRPr lang="en-US" altLang="zh-CN" sz="1400" spc="120">
              <a:solidFill>
                <a:srgbClr val="FFFFFF">
                  <a:alpha val="64000"/>
                </a:srgbClr>
              </a:solidFill>
            </a:endParaRPr>
          </a:p>
        </p:txBody>
      </p:sp>
      <p:sp>
        <p:nvSpPr>
          <p:cNvPr id="12" name="矩形: 圆角 11"/>
          <p:cNvSpPr/>
          <p:nvPr/>
        </p:nvSpPr>
        <p:spPr>
          <a:xfrm>
            <a:off x="2191869" y="5006849"/>
            <a:ext cx="320262" cy="45719"/>
          </a:xfrm>
          <a:prstGeom prst="roundRect">
            <a:avLst>
              <a:gd name="adj" fmla="val 50000"/>
            </a:avLst>
          </a:prstGeom>
          <a:solidFill>
            <a:srgbClr val="007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4546A"/>
              </a:solidFill>
              <a:effectLst/>
              <a:uLnTx/>
              <a:uFillTx/>
              <a:latin typeface="思源宋体 CN Medium" panose="02020500000000000000" pitchFamily="18" charset="-122"/>
              <a:ea typeface="思源宋体 CN Medium" panose="02020500000000000000" pitchFamily="18" charset="-122"/>
              <a:cs typeface="+mn-cs"/>
            </a:endParaRPr>
          </a:p>
        </p:txBody>
      </p:sp>
      <p:grpSp>
        <p:nvGrpSpPr>
          <p:cNvPr id="13" name="图形 30"/>
          <p:cNvGrpSpPr/>
          <p:nvPr/>
        </p:nvGrpSpPr>
        <p:grpSpPr>
          <a:xfrm>
            <a:off x="2185390" y="2349000"/>
            <a:ext cx="333220" cy="373812"/>
            <a:chOff x="5981700" y="3314700"/>
            <a:chExt cx="228600" cy="228600"/>
          </a:xfrm>
        </p:grpSpPr>
        <p:sp>
          <p:nvSpPr>
            <p:cNvPr id="14" name="任意多边形: 形状 13"/>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FFFFFF"/>
              </a:solidFill>
              <a:prstDash val="solid"/>
              <a:round/>
            </a:ln>
          </p:spPr>
          <p:txBody>
            <a:bodyPr rtlCol="0" anchor="ctr"/>
            <a:lstStyle/>
            <a:p>
              <a:pPr algn="ctr"/>
              <a:endParaRPr lang="zh-CN" altLang="en-US"/>
            </a:p>
          </p:txBody>
        </p:sp>
        <p:sp>
          <p:nvSpPr>
            <p:cNvPr id="15" name="任意多边形: 形状 14"/>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FFFFFF"/>
              </a:solidFill>
              <a:prstDash val="solid"/>
              <a:round/>
            </a:ln>
          </p:spPr>
          <p:txBody>
            <a:bodyPr rtlCol="0" anchor="ctr"/>
            <a:lstStyle/>
            <a:p>
              <a:pPr algn="ctr"/>
              <a:endParaRPr lang="zh-CN" altLang="en-US"/>
            </a:p>
          </p:txBody>
        </p:sp>
        <p:sp>
          <p:nvSpPr>
            <p:cNvPr id="16" name="任意多边形: 形状 15"/>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FFFFFF"/>
              </a:solidFill>
              <a:prstDash val="solid"/>
              <a:round/>
            </a:ln>
          </p:spPr>
          <p:txBody>
            <a:bodyPr rtlCol="0" anchor="ctr"/>
            <a:lstStyle/>
            <a:p>
              <a:pPr algn="ctr"/>
              <a:endParaRPr lang="zh-CN" altLang="en-US"/>
            </a:p>
          </p:txBody>
        </p:sp>
        <p:sp>
          <p:nvSpPr>
            <p:cNvPr id="17" name="任意多边形: 形状 16"/>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sp>
          <p:nvSpPr>
            <p:cNvPr id="18" name="任意多边形: 形状 17"/>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sp>
          <p:nvSpPr>
            <p:cNvPr id="19" name="任意多边形: 形状 18"/>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sp>
          <p:nvSpPr>
            <p:cNvPr id="20" name="任意多边形: 形状 19"/>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sp>
          <p:nvSpPr>
            <p:cNvPr id="21" name="任意多边形: 形状 20"/>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grpSp>
      <p:sp>
        <p:nvSpPr>
          <p:cNvPr id="52" name="文本框 51"/>
          <p:cNvSpPr txBox="1"/>
          <p:nvPr/>
        </p:nvSpPr>
        <p:spPr>
          <a:xfrm>
            <a:off x="5151316" y="2764543"/>
            <a:ext cx="1889368" cy="338234"/>
          </a:xfrm>
          <a:prstGeom prst="rect">
            <a:avLst/>
          </a:prstGeom>
          <a:noFill/>
        </p:spPr>
        <p:txBody>
          <a:bodyPr wrap="square" lIns="0" tIns="0" rIns="0" bIns="0" rtlCol="0">
            <a:spAutoFit/>
          </a:bodyPr>
          <a:lstStyle/>
          <a:p>
            <a:pPr algn="ctr">
              <a:lnSpc>
                <a:spcPct val="120000"/>
              </a:lnSpc>
            </a:pPr>
            <a:r>
              <a:rPr lang="zh-CN" altLang="en-US" sz="2000" spc="600">
                <a:solidFill>
                  <a:srgbClr val="FFFFFF"/>
                </a:solidFill>
                <a:latin typeface="+mj-ea"/>
                <a:ea typeface="+mj-ea"/>
              </a:rPr>
              <a:t>背景</a:t>
            </a:r>
            <a:r>
              <a:rPr lang="zh-CN" altLang="en-US" sz="2000" b="1" spc="600">
                <a:solidFill>
                  <a:srgbClr val="FFFFFF"/>
                </a:solidFill>
                <a:latin typeface="+mj-ea"/>
                <a:ea typeface="+mj-ea"/>
              </a:rPr>
              <a:t>介绍</a:t>
            </a:r>
            <a:endParaRPr lang="en-US" altLang="zh-CN" sz="2000" b="1" spc="600">
              <a:solidFill>
                <a:srgbClr val="FFFFFF"/>
              </a:solidFill>
              <a:latin typeface="+mj-ea"/>
              <a:ea typeface="+mj-ea"/>
            </a:endParaRPr>
          </a:p>
        </p:txBody>
      </p:sp>
      <p:sp>
        <p:nvSpPr>
          <p:cNvPr id="53" name="文本框 52"/>
          <p:cNvSpPr txBox="1"/>
          <p:nvPr/>
        </p:nvSpPr>
        <p:spPr>
          <a:xfrm>
            <a:off x="5088000" y="3217549"/>
            <a:ext cx="2016000" cy="1657698"/>
          </a:xfrm>
          <a:prstGeom prst="rect">
            <a:avLst/>
          </a:prstGeom>
          <a:noFill/>
        </p:spPr>
        <p:txBody>
          <a:bodyPr wrap="square" lIns="0" tIns="0" rIns="0" bIns="0">
            <a:spAutoFit/>
          </a:bodyPr>
          <a:lstStyle/>
          <a:p>
            <a:pPr algn="ctr">
              <a:lnSpc>
                <a:spcPct val="130000"/>
              </a:lnSpc>
            </a:pPr>
            <a:r>
              <a:rPr lang="zh-CN" altLang="en-US" sz="1400" spc="120">
                <a:solidFill>
                  <a:srgbClr val="FFFFFF">
                    <a:alpha val="64000"/>
                  </a:srgbClr>
                </a:solidFill>
              </a:rPr>
              <a:t>点击文本即可进行编辑输入相关内容点击文本即可进行点击文本即可进行编辑输入相关内容点击文本即可进行点击文本即可进行编辑输入</a:t>
            </a:r>
            <a:endParaRPr lang="en-US" altLang="zh-CN" sz="1400" spc="120">
              <a:solidFill>
                <a:srgbClr val="FFFFFF">
                  <a:alpha val="64000"/>
                </a:srgbClr>
              </a:solidFill>
            </a:endParaRPr>
          </a:p>
        </p:txBody>
      </p:sp>
      <p:sp>
        <p:nvSpPr>
          <p:cNvPr id="54" name="矩形: 圆角 53"/>
          <p:cNvSpPr/>
          <p:nvPr/>
        </p:nvSpPr>
        <p:spPr>
          <a:xfrm>
            <a:off x="5935869" y="5006849"/>
            <a:ext cx="320262" cy="45719"/>
          </a:xfrm>
          <a:prstGeom prst="roundRect">
            <a:avLst>
              <a:gd name="adj" fmla="val 50000"/>
            </a:avLst>
          </a:prstGeom>
          <a:solidFill>
            <a:srgbClr val="007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4546A"/>
              </a:solidFill>
              <a:effectLst/>
              <a:uLnTx/>
              <a:uFillTx/>
              <a:latin typeface="思源宋体 CN Medium" panose="02020500000000000000" pitchFamily="18" charset="-122"/>
              <a:ea typeface="思源宋体 CN Medium" panose="02020500000000000000" pitchFamily="18" charset="-122"/>
              <a:cs typeface="+mn-cs"/>
            </a:endParaRPr>
          </a:p>
        </p:txBody>
      </p:sp>
      <p:grpSp>
        <p:nvGrpSpPr>
          <p:cNvPr id="55" name="图形 30"/>
          <p:cNvGrpSpPr/>
          <p:nvPr/>
        </p:nvGrpSpPr>
        <p:grpSpPr>
          <a:xfrm>
            <a:off x="5929390" y="2349000"/>
            <a:ext cx="333220" cy="373812"/>
            <a:chOff x="5981700" y="3314700"/>
            <a:chExt cx="228600" cy="228600"/>
          </a:xfrm>
        </p:grpSpPr>
        <p:sp>
          <p:nvSpPr>
            <p:cNvPr id="56" name="任意多边形: 形状 55"/>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FFFFFF"/>
              </a:solidFill>
              <a:prstDash val="solid"/>
              <a:round/>
            </a:ln>
          </p:spPr>
          <p:txBody>
            <a:bodyPr rtlCol="0" anchor="ctr"/>
            <a:lstStyle/>
            <a:p>
              <a:pPr algn="ctr"/>
              <a:endParaRPr lang="zh-CN" altLang="en-US"/>
            </a:p>
          </p:txBody>
        </p:sp>
        <p:sp>
          <p:nvSpPr>
            <p:cNvPr id="57" name="任意多边形: 形状 56"/>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FFFFFF"/>
              </a:solidFill>
              <a:prstDash val="solid"/>
              <a:round/>
            </a:ln>
          </p:spPr>
          <p:txBody>
            <a:bodyPr rtlCol="0" anchor="ctr"/>
            <a:lstStyle/>
            <a:p>
              <a:pPr algn="ctr"/>
              <a:endParaRPr lang="zh-CN" altLang="en-US"/>
            </a:p>
          </p:txBody>
        </p:sp>
        <p:sp>
          <p:nvSpPr>
            <p:cNvPr id="58" name="任意多边形: 形状 57"/>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FFFFFF"/>
              </a:solidFill>
              <a:prstDash val="solid"/>
              <a:round/>
            </a:ln>
          </p:spPr>
          <p:txBody>
            <a:bodyPr rtlCol="0" anchor="ctr"/>
            <a:lstStyle/>
            <a:p>
              <a:pPr algn="ctr"/>
              <a:endParaRPr lang="zh-CN" altLang="en-US"/>
            </a:p>
          </p:txBody>
        </p:sp>
        <p:sp>
          <p:nvSpPr>
            <p:cNvPr id="59" name="任意多边形: 形状 58"/>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sp>
          <p:nvSpPr>
            <p:cNvPr id="60" name="任意多边形: 形状 59"/>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sp>
          <p:nvSpPr>
            <p:cNvPr id="61" name="任意多边形: 形状 60"/>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sp>
          <p:nvSpPr>
            <p:cNvPr id="62" name="任意多边形: 形状 61"/>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sp>
          <p:nvSpPr>
            <p:cNvPr id="63" name="任意多边形: 形状 62"/>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grpSp>
      <p:sp>
        <p:nvSpPr>
          <p:cNvPr id="65" name="文本框 64"/>
          <p:cNvSpPr txBox="1"/>
          <p:nvPr/>
        </p:nvSpPr>
        <p:spPr>
          <a:xfrm>
            <a:off x="8967316" y="2764543"/>
            <a:ext cx="1889368" cy="338234"/>
          </a:xfrm>
          <a:prstGeom prst="rect">
            <a:avLst/>
          </a:prstGeom>
          <a:noFill/>
        </p:spPr>
        <p:txBody>
          <a:bodyPr wrap="square" lIns="0" tIns="0" rIns="0" bIns="0" rtlCol="0">
            <a:spAutoFit/>
          </a:bodyPr>
          <a:lstStyle/>
          <a:p>
            <a:pPr algn="ctr">
              <a:lnSpc>
                <a:spcPct val="120000"/>
              </a:lnSpc>
            </a:pPr>
            <a:r>
              <a:rPr lang="zh-CN" altLang="en-US" sz="2000" spc="600">
                <a:solidFill>
                  <a:srgbClr val="FFFFFF"/>
                </a:solidFill>
                <a:latin typeface="+mj-ea"/>
                <a:ea typeface="+mj-ea"/>
              </a:rPr>
              <a:t>背景</a:t>
            </a:r>
            <a:r>
              <a:rPr lang="zh-CN" altLang="en-US" sz="2000" b="1" spc="600">
                <a:solidFill>
                  <a:srgbClr val="FFFFFF"/>
                </a:solidFill>
                <a:latin typeface="+mj-ea"/>
                <a:ea typeface="+mj-ea"/>
              </a:rPr>
              <a:t>介绍</a:t>
            </a:r>
            <a:endParaRPr lang="en-US" altLang="zh-CN" sz="2000" b="1" spc="600">
              <a:solidFill>
                <a:srgbClr val="FFFFFF"/>
              </a:solidFill>
              <a:latin typeface="+mj-ea"/>
              <a:ea typeface="+mj-ea"/>
            </a:endParaRPr>
          </a:p>
        </p:txBody>
      </p:sp>
      <p:sp>
        <p:nvSpPr>
          <p:cNvPr id="66" name="文本框 65"/>
          <p:cNvSpPr txBox="1"/>
          <p:nvPr/>
        </p:nvSpPr>
        <p:spPr>
          <a:xfrm>
            <a:off x="8904000" y="3217549"/>
            <a:ext cx="2016000" cy="1657698"/>
          </a:xfrm>
          <a:prstGeom prst="rect">
            <a:avLst/>
          </a:prstGeom>
          <a:noFill/>
        </p:spPr>
        <p:txBody>
          <a:bodyPr wrap="square" lIns="0" tIns="0" rIns="0" bIns="0">
            <a:spAutoFit/>
          </a:bodyPr>
          <a:lstStyle/>
          <a:p>
            <a:pPr algn="ctr">
              <a:lnSpc>
                <a:spcPct val="130000"/>
              </a:lnSpc>
            </a:pPr>
            <a:r>
              <a:rPr lang="zh-CN" altLang="en-US" sz="1400" spc="120">
                <a:solidFill>
                  <a:srgbClr val="FFFFFF">
                    <a:alpha val="64000"/>
                  </a:srgbClr>
                </a:solidFill>
              </a:rPr>
              <a:t>点击文本即可进行编辑输入相关内容点击文本即可进行点击文本即可进行编辑输入相关内容点击文本即可进行点击文本即可进行编辑输入</a:t>
            </a:r>
            <a:endParaRPr lang="en-US" altLang="zh-CN" sz="1400" spc="120">
              <a:solidFill>
                <a:srgbClr val="FFFFFF">
                  <a:alpha val="64000"/>
                </a:srgbClr>
              </a:solidFill>
            </a:endParaRPr>
          </a:p>
        </p:txBody>
      </p:sp>
      <p:sp>
        <p:nvSpPr>
          <p:cNvPr id="67" name="矩形: 圆角 66"/>
          <p:cNvSpPr/>
          <p:nvPr/>
        </p:nvSpPr>
        <p:spPr>
          <a:xfrm>
            <a:off x="9751869" y="5006849"/>
            <a:ext cx="320262" cy="45719"/>
          </a:xfrm>
          <a:prstGeom prst="roundRect">
            <a:avLst>
              <a:gd name="adj" fmla="val 50000"/>
            </a:avLst>
          </a:prstGeom>
          <a:solidFill>
            <a:srgbClr val="007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4546A"/>
              </a:solidFill>
              <a:effectLst/>
              <a:uLnTx/>
              <a:uFillTx/>
              <a:latin typeface="思源宋体 CN Medium" panose="02020500000000000000" pitchFamily="18" charset="-122"/>
              <a:ea typeface="思源宋体 CN Medium" panose="02020500000000000000" pitchFamily="18" charset="-122"/>
              <a:cs typeface="+mn-cs"/>
            </a:endParaRPr>
          </a:p>
        </p:txBody>
      </p:sp>
      <p:grpSp>
        <p:nvGrpSpPr>
          <p:cNvPr id="68" name="图形 30"/>
          <p:cNvGrpSpPr/>
          <p:nvPr/>
        </p:nvGrpSpPr>
        <p:grpSpPr>
          <a:xfrm>
            <a:off x="9745390" y="2349000"/>
            <a:ext cx="333220" cy="373812"/>
            <a:chOff x="5981700" y="3314700"/>
            <a:chExt cx="228600" cy="228600"/>
          </a:xfrm>
        </p:grpSpPr>
        <p:sp>
          <p:nvSpPr>
            <p:cNvPr id="69" name="任意多边形: 形状 68"/>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FFFFFF"/>
              </a:solidFill>
              <a:prstDash val="solid"/>
              <a:round/>
            </a:ln>
          </p:spPr>
          <p:txBody>
            <a:bodyPr rtlCol="0" anchor="ctr"/>
            <a:lstStyle/>
            <a:p>
              <a:pPr algn="ctr"/>
              <a:endParaRPr lang="zh-CN" altLang="en-US"/>
            </a:p>
          </p:txBody>
        </p:sp>
        <p:sp>
          <p:nvSpPr>
            <p:cNvPr id="70" name="任意多边形: 形状 69"/>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FFFFFF"/>
              </a:solidFill>
              <a:prstDash val="solid"/>
              <a:round/>
            </a:ln>
          </p:spPr>
          <p:txBody>
            <a:bodyPr rtlCol="0" anchor="ctr"/>
            <a:lstStyle/>
            <a:p>
              <a:pPr algn="ctr"/>
              <a:endParaRPr lang="zh-CN" altLang="en-US"/>
            </a:p>
          </p:txBody>
        </p:sp>
        <p:sp>
          <p:nvSpPr>
            <p:cNvPr id="71" name="任意多边形: 形状 70"/>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FFFFFF"/>
              </a:solidFill>
              <a:prstDash val="solid"/>
              <a:round/>
            </a:ln>
          </p:spPr>
          <p:txBody>
            <a:bodyPr rtlCol="0" anchor="ctr"/>
            <a:lstStyle/>
            <a:p>
              <a:pPr algn="ctr"/>
              <a:endParaRPr lang="zh-CN" altLang="en-US"/>
            </a:p>
          </p:txBody>
        </p:sp>
        <p:sp>
          <p:nvSpPr>
            <p:cNvPr id="72" name="任意多边形: 形状 71"/>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sp>
          <p:nvSpPr>
            <p:cNvPr id="73" name="任意多边形: 形状 72"/>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sp>
          <p:nvSpPr>
            <p:cNvPr id="74" name="任意多边形: 形状 73"/>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sp>
          <p:nvSpPr>
            <p:cNvPr id="75" name="任意多边形: 形状 74"/>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sp>
          <p:nvSpPr>
            <p:cNvPr id="76" name="任意多边形: 形状 75"/>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FFFFFF"/>
              </a:solidFill>
              <a:prstDash val="solid"/>
              <a:round/>
            </a:ln>
          </p:spPr>
          <p:txBody>
            <a:bodyPr rtlCol="0" anchor="ctr"/>
            <a:lstStyle/>
            <a:p>
              <a:pPr algn="ctr"/>
              <a:endParaRPr lang="zh-CN" alt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00" y="697440"/>
            <a:ext cx="11823700" cy="5402724"/>
          </a:xfrm>
          <a:prstGeom prst="rect">
            <a:avLst/>
          </a:prstGeom>
          <a:solidFill>
            <a:srgbClr val="F2F2F2"/>
          </a:solidFill>
          <a:ln w="38100">
            <a:solidFill>
              <a:srgbClr val="0079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824000" y="1220703"/>
            <a:ext cx="461665" cy="4416594"/>
          </a:xfrm>
          <a:prstGeom prst="rect">
            <a:avLst/>
          </a:prstGeom>
          <a:noFill/>
        </p:spPr>
        <p:txBody>
          <a:bodyPr wrap="square" lIns="0" tIns="0" rIns="0" bIns="0" rtlCol="0" anchor="ctr" anchorCtr="0">
            <a:spAutoFit/>
          </a:bodyPr>
          <a:lstStyle/>
          <a:p>
            <a:pPr algn="l"/>
            <a:r>
              <a:rPr lang="zh-CN" altLang="en-US" sz="28700" spc="300">
                <a:ln w="9525">
                  <a:solidFill>
                    <a:srgbClr val="000000">
                      <a:alpha val="12000"/>
                    </a:srgbClr>
                  </a:solidFill>
                </a:ln>
                <a:noFill/>
                <a:latin typeface="思源宋体 CN Heavy" panose="02020900000000000000" pitchFamily="18" charset="-122"/>
                <a:ea typeface="思源宋体 CN Heavy" panose="02020900000000000000" pitchFamily="18" charset="-122"/>
              </a:rPr>
              <a:t>贰</a:t>
            </a:r>
            <a:endParaRPr lang="zh-CN" altLang="en-US" sz="28700" spc="300" dirty="0">
              <a:ln w="9525">
                <a:solidFill>
                  <a:srgbClr val="000000">
                    <a:alpha val="12000"/>
                  </a:srgbClr>
                </a:solidFill>
              </a:ln>
              <a:noFill/>
              <a:latin typeface="思源宋体 CN Heavy" panose="02020900000000000000" pitchFamily="18" charset="-122"/>
              <a:ea typeface="思源宋体 CN Heavy" panose="02020900000000000000" pitchFamily="18" charset="-122"/>
            </a:endParaRPr>
          </a:p>
        </p:txBody>
      </p:sp>
      <p:sp>
        <p:nvSpPr>
          <p:cNvPr id="4" name="文本框 3"/>
          <p:cNvSpPr txBox="1"/>
          <p:nvPr/>
        </p:nvSpPr>
        <p:spPr>
          <a:xfrm>
            <a:off x="6960000" y="2279755"/>
            <a:ext cx="4811349" cy="1682255"/>
          </a:xfrm>
          <a:prstGeom prst="rect">
            <a:avLst/>
          </a:prstGeom>
          <a:noFill/>
        </p:spPr>
        <p:txBody>
          <a:bodyPr wrap="square" rtlCol="0" anchor="ctr" anchorCtr="0">
            <a:spAutoFit/>
          </a:bodyPr>
          <a:lstStyle/>
          <a:p>
            <a:pPr algn="r" fontAlgn="auto">
              <a:lnSpc>
                <a:spcPct val="130000"/>
              </a:lnSpc>
            </a:pPr>
            <a:r>
              <a:rPr lang="zh-CN" altLang="en-US" sz="8800" spc="300">
                <a:ln w="9525">
                  <a:noFill/>
                </a:ln>
                <a:solidFill>
                  <a:srgbClr val="000000"/>
                </a:solidFill>
                <a:latin typeface="思源宋体 CN Heavy" panose="02020900000000000000" pitchFamily="18" charset="-122"/>
                <a:ea typeface="思源宋体 CN Heavy" panose="02020900000000000000" pitchFamily="18" charset="-122"/>
              </a:rPr>
              <a:t>课程要点</a:t>
            </a:r>
            <a:endParaRPr lang="zh-CN" altLang="en-US" sz="88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grpSp>
        <p:nvGrpSpPr>
          <p:cNvPr id="5" name="图形 30"/>
          <p:cNvGrpSpPr/>
          <p:nvPr/>
        </p:nvGrpSpPr>
        <p:grpSpPr>
          <a:xfrm>
            <a:off x="727806" y="5448472"/>
            <a:ext cx="204810" cy="252737"/>
            <a:chOff x="5981700" y="3314700"/>
            <a:chExt cx="228600" cy="228600"/>
          </a:xfrm>
        </p:grpSpPr>
        <p:sp>
          <p:nvSpPr>
            <p:cNvPr id="6" name="任意多边形: 形状 5"/>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333333"/>
              </a:solidFill>
              <a:prstDash val="solid"/>
              <a:round/>
            </a:ln>
          </p:spPr>
          <p:txBody>
            <a:bodyPr rtlCol="0" anchor="ctr"/>
            <a:lstStyle/>
            <a:p>
              <a:endParaRPr lang="zh-CN" altLang="en-US"/>
            </a:p>
          </p:txBody>
        </p:sp>
        <p:sp>
          <p:nvSpPr>
            <p:cNvPr id="7" name="任意多边形: 形状 6"/>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8" name="任意多边形: 形状 7"/>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9" name="任意多边形: 形状 8"/>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0" name="任意多边形: 形状 9"/>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1" name="任意多边形: 形状 10"/>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2" name="任意多边形: 形状 11"/>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3" name="任意多边形: 形状 12"/>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grpSp>
      <p:sp>
        <p:nvSpPr>
          <p:cNvPr id="14" name="文本框 13"/>
          <p:cNvSpPr txBox="1"/>
          <p:nvPr/>
        </p:nvSpPr>
        <p:spPr>
          <a:xfrm>
            <a:off x="264000" y="5746065"/>
            <a:ext cx="1232068" cy="218778"/>
          </a:xfrm>
          <a:prstGeom prst="rect">
            <a:avLst/>
          </a:prstGeom>
          <a:noFill/>
        </p:spPr>
        <p:txBody>
          <a:bodyPr wrap="none" rtlCol="0" anchor="ctr" anchorCtr="0">
            <a:spAutoFit/>
          </a:bodyPr>
          <a:lstStyle/>
          <a:p>
            <a:pPr algn="ctr" fontAlgn="auto">
              <a:lnSpc>
                <a:spcPct val="130000"/>
              </a:lnSpc>
            </a:pPr>
            <a:r>
              <a:rPr lang="en-US" altLang="zh-CN" sz="700" spc="120">
                <a:uFillTx/>
                <a:latin typeface="+mj-ea"/>
                <a:ea typeface="+mj-ea"/>
              </a:rPr>
              <a:t>THE</a:t>
            </a:r>
            <a:r>
              <a:rPr lang="en-US" altLang="zh-CN" sz="700" spc="120">
                <a:solidFill>
                  <a:schemeClr val="tx1"/>
                </a:solidFill>
                <a:uFillTx/>
                <a:latin typeface="+mj-ea"/>
                <a:ea typeface="+mj-ea"/>
              </a:rPr>
              <a:t> GREAT WALL</a:t>
            </a:r>
            <a:endParaRPr lang="zh-CN" altLang="en-US" sz="700" spc="120">
              <a:solidFill>
                <a:schemeClr val="tx1"/>
              </a:solidFill>
              <a:uFillTx/>
              <a:latin typeface="+mj-ea"/>
              <a:ea typeface="+mj-ea"/>
            </a:endParaRPr>
          </a:p>
        </p:txBody>
      </p:sp>
      <p:sp>
        <p:nvSpPr>
          <p:cNvPr id="23" name="文本框 22"/>
          <p:cNvSpPr txBox="1"/>
          <p:nvPr/>
        </p:nvSpPr>
        <p:spPr>
          <a:xfrm>
            <a:off x="7248000" y="3977999"/>
            <a:ext cx="4404816" cy="276999"/>
          </a:xfrm>
          <a:prstGeom prst="rect">
            <a:avLst/>
          </a:prstGeom>
          <a:noFill/>
        </p:spPr>
        <p:txBody>
          <a:bodyPr wrap="square" lIns="0" tIns="0" rIns="0" bIns="0" rtlCol="0">
            <a:spAutoFit/>
          </a:bodyPr>
          <a:lstStyle/>
          <a:p>
            <a:pPr algn="dist"/>
            <a:r>
              <a:rPr lang="en-US" altLang="zh-CN" sz="1800" spc="300">
                <a:solidFill>
                  <a:schemeClr val="tx1">
                    <a:alpha val="34000"/>
                  </a:schemeClr>
                </a:solidFill>
                <a:latin typeface="+mj-ea"/>
                <a:ea typeface="+mj-ea"/>
              </a:rPr>
              <a:t>LEARN THE MAIN POINTS</a:t>
            </a:r>
            <a:endParaRPr lang="zh-CN" altLang="en-US" sz="1800" spc="300">
              <a:solidFill>
                <a:schemeClr val="tx1">
                  <a:alpha val="34000"/>
                </a:schemeClr>
              </a:solidFill>
              <a:latin typeface="+mj-ea"/>
              <a:ea typeface="+mj-ea"/>
            </a:endParaRPr>
          </a:p>
        </p:txBody>
      </p:sp>
      <p:pic>
        <p:nvPicPr>
          <p:cNvPr id="17" name="图片 16"/>
          <p:cNvPicPr>
            <a:picLocks noChangeAspect="1"/>
          </p:cNvPicPr>
          <p:nvPr/>
        </p:nvPicPr>
        <p:blipFill>
          <a:blip r:embed="rId1"/>
          <a:stretch>
            <a:fillRect/>
          </a:stretch>
        </p:blipFill>
        <p:spPr>
          <a:xfrm>
            <a:off x="10291003" y="4443481"/>
            <a:ext cx="1342746" cy="1215604"/>
          </a:xfrm>
          <a:prstGeom prst="rect">
            <a:avLst/>
          </a:prstGeom>
        </p:spPr>
      </p:pic>
      <p:pic>
        <p:nvPicPr>
          <p:cNvPr id="18" name="图片 17"/>
          <p:cNvPicPr>
            <a:picLocks noChangeAspect="1"/>
          </p:cNvPicPr>
          <p:nvPr/>
        </p:nvPicPr>
        <p:blipFill>
          <a:blip r:embed="rId2"/>
          <a:srcRect l="12928" t="31315"/>
          <a:stretch>
            <a:fillRect/>
          </a:stretch>
        </p:blipFill>
        <p:spPr>
          <a:xfrm>
            <a:off x="-12452" y="0"/>
            <a:ext cx="7884303" cy="4848484"/>
          </a:xfrm>
          <a:custGeom>
            <a:avLst/>
            <a:gdLst>
              <a:gd name="connsiteX0" fmla="*/ 0 w 7884303"/>
              <a:gd name="connsiteY0" fmla="*/ 0 h 4848484"/>
              <a:gd name="connsiteX1" fmla="*/ 7884303 w 7884303"/>
              <a:gd name="connsiteY1" fmla="*/ 0 h 4848484"/>
              <a:gd name="connsiteX2" fmla="*/ 7884303 w 7884303"/>
              <a:gd name="connsiteY2" fmla="*/ 4848484 h 4848484"/>
              <a:gd name="connsiteX3" fmla="*/ 0 w 7884303"/>
              <a:gd name="connsiteY3" fmla="*/ 4848484 h 4848484"/>
            </a:gdLst>
            <a:ahLst/>
            <a:cxnLst>
              <a:cxn ang="0">
                <a:pos x="connsiteX0" y="connsiteY0"/>
              </a:cxn>
              <a:cxn ang="0">
                <a:pos x="connsiteX1" y="connsiteY1"/>
              </a:cxn>
              <a:cxn ang="0">
                <a:pos x="connsiteX2" y="connsiteY2"/>
              </a:cxn>
              <a:cxn ang="0">
                <a:pos x="connsiteX3" y="connsiteY3"/>
              </a:cxn>
            </a:cxnLst>
            <a:rect l="l" t="t" r="r" b="b"/>
            <a:pathLst>
              <a:path w="7884303" h="4848484">
                <a:moveTo>
                  <a:pt x="0" y="0"/>
                </a:moveTo>
                <a:lnTo>
                  <a:pt x="7884303" y="0"/>
                </a:lnTo>
                <a:lnTo>
                  <a:pt x="7884303" y="4848484"/>
                </a:lnTo>
                <a:lnTo>
                  <a:pt x="0" y="4848484"/>
                </a:lnTo>
                <a:close/>
              </a:path>
            </a:pathLst>
          </a:cu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1">
            <a:alphaModFix amt="34000"/>
          </a:blip>
          <a:srcRect l="15158" r="13386" b="31950"/>
          <a:stretch>
            <a:fillRect/>
          </a:stretch>
        </p:blipFill>
        <p:spPr>
          <a:xfrm>
            <a:off x="1848000" y="1330579"/>
            <a:ext cx="8712000" cy="4330422"/>
          </a:xfrm>
          <a:prstGeom prst="rect">
            <a:avLst/>
          </a:prstGeom>
        </p:spPr>
      </p:pic>
      <p:pic>
        <p:nvPicPr>
          <p:cNvPr id="2" name="图片 1"/>
          <p:cNvPicPr>
            <a:picLocks noChangeAspect="1"/>
          </p:cNvPicPr>
          <p:nvPr/>
        </p:nvPicPr>
        <p:blipFill>
          <a:blip r:embed="rId2"/>
          <a:stretch>
            <a:fillRect/>
          </a:stretch>
        </p:blipFill>
        <p:spPr>
          <a:xfrm>
            <a:off x="196508" y="121836"/>
            <a:ext cx="694336" cy="690964"/>
          </a:xfrm>
          <a:prstGeom prst="rect">
            <a:avLst/>
          </a:prstGeom>
        </p:spPr>
      </p:pic>
      <p:sp>
        <p:nvSpPr>
          <p:cNvPr id="3" name="文本框 2"/>
          <p:cNvSpPr txBox="1"/>
          <p:nvPr/>
        </p:nvSpPr>
        <p:spPr>
          <a:xfrm>
            <a:off x="389788" y="282652"/>
            <a:ext cx="314189" cy="369332"/>
          </a:xfrm>
          <a:prstGeom prst="rect">
            <a:avLst/>
          </a:prstGeom>
          <a:noFill/>
        </p:spPr>
        <p:txBody>
          <a:bodyPr wrap="none" lIns="0" tIns="0" rIns="0" bIns="0" rtlCol="0" anchor="ctr" anchorCtr="0">
            <a:spAutoFit/>
          </a:bodyPr>
          <a:lstStyle/>
          <a:p>
            <a:pPr algn="l"/>
            <a:r>
              <a:rPr lang="zh-CN" altLang="en-US" sz="2400" kern="100">
                <a:solidFill>
                  <a:srgbClr val="000000"/>
                </a:solidFill>
                <a:effectLst/>
                <a:latin typeface="+mj-ea"/>
                <a:ea typeface="+mj-ea"/>
              </a:rPr>
              <a:t>贰</a:t>
            </a:r>
            <a:endParaRPr lang="zh-CN" altLang="en-US" sz="2400" kern="100" dirty="0">
              <a:solidFill>
                <a:srgbClr val="000000"/>
              </a:solidFill>
              <a:effectLst/>
              <a:latin typeface="+mj-ea"/>
              <a:ea typeface="+mj-ea"/>
            </a:endParaRPr>
          </a:p>
        </p:txBody>
      </p:sp>
      <p:sp>
        <p:nvSpPr>
          <p:cNvPr id="4" name="文本框 3"/>
          <p:cNvSpPr txBox="1"/>
          <p:nvPr/>
        </p:nvSpPr>
        <p:spPr>
          <a:xfrm>
            <a:off x="972257" y="127000"/>
            <a:ext cx="1883743" cy="453650"/>
          </a:xfrm>
          <a:prstGeom prst="rect">
            <a:avLst/>
          </a:prstGeom>
          <a:noFill/>
        </p:spPr>
        <p:txBody>
          <a:bodyPr wrap="square" rtlCol="0" anchor="ctr" anchorCtr="0">
            <a:spAutoFit/>
          </a:bodyPr>
          <a:lstStyle/>
          <a:p>
            <a:pPr algn="dist" fontAlgn="auto">
              <a:lnSpc>
                <a:spcPct val="130000"/>
              </a:lnSpc>
            </a:pPr>
            <a:r>
              <a:rPr lang="zh-CN" altLang="en-US" sz="2000" spc="300">
                <a:ln w="9525">
                  <a:noFill/>
                </a:ln>
                <a:solidFill>
                  <a:srgbClr val="000000"/>
                </a:solidFill>
                <a:latin typeface="思源宋体 CN Heavy" panose="02020900000000000000" pitchFamily="18" charset="-122"/>
                <a:ea typeface="思源宋体 CN Heavy" panose="02020900000000000000" pitchFamily="18" charset="-122"/>
              </a:rPr>
              <a:t>课程要点</a:t>
            </a:r>
            <a:endParaRPr lang="zh-CN" altLang="en-US" sz="20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1056000" y="580651"/>
            <a:ext cx="2808000" cy="169277"/>
          </a:xfrm>
          <a:prstGeom prst="rect">
            <a:avLst/>
          </a:prstGeom>
          <a:noFill/>
        </p:spPr>
        <p:txBody>
          <a:bodyPr wrap="square" lIns="0" tIns="0" rIns="0" bIns="0" rtlCol="0">
            <a:spAutoFit/>
          </a:bodyPr>
          <a:lstStyle/>
          <a:p>
            <a:r>
              <a:rPr lang="en-US" altLang="zh-CN" sz="1100" spc="300">
                <a:solidFill>
                  <a:schemeClr val="tx1">
                    <a:alpha val="34000"/>
                  </a:schemeClr>
                </a:solidFill>
                <a:latin typeface="+mj-ea"/>
                <a:ea typeface="+mj-ea"/>
              </a:rPr>
              <a:t>LEARN THE MAIN POINTS</a:t>
            </a:r>
            <a:endParaRPr lang="zh-CN" altLang="en-US" sz="1100" spc="300">
              <a:solidFill>
                <a:schemeClr val="tx1">
                  <a:alpha val="34000"/>
                </a:schemeClr>
              </a:solidFill>
              <a:latin typeface="+mj-ea"/>
              <a:ea typeface="+mj-ea"/>
            </a:endParaRPr>
          </a:p>
        </p:txBody>
      </p:sp>
      <p:pic>
        <p:nvPicPr>
          <p:cNvPr id="15" name="图片 14" descr="山上的轨道上行驶&#10;&#10;描述已自动生成"/>
          <p:cNvPicPr>
            <a:picLocks noChangeAspect="1"/>
          </p:cNvPicPr>
          <p:nvPr/>
        </p:nvPicPr>
        <p:blipFill>
          <a:blip r:embed="rId3" cstate="print">
            <a:extLst>
              <a:ext uri="{28A0092B-C50C-407E-A947-70E740481C1C}">
                <a14:useLocalDpi xmlns:a14="http://schemas.microsoft.com/office/drawing/2010/main" val="0"/>
              </a:ext>
            </a:extLst>
          </a:blip>
          <a:srcRect l="20220" t="41277" r="5285" b="26213"/>
          <a:stretch>
            <a:fillRect/>
          </a:stretch>
        </p:blipFill>
        <p:spPr>
          <a:xfrm flipH="1">
            <a:off x="3109594" y="1"/>
            <a:ext cx="9082406" cy="2972805"/>
          </a:xfrm>
          <a:custGeom>
            <a:avLst/>
            <a:gdLst>
              <a:gd name="connsiteX0" fmla="*/ 3096341 w 9082406"/>
              <a:gd name="connsiteY0" fmla="*/ 1562067 h 2972805"/>
              <a:gd name="connsiteX1" fmla="*/ 3050185 w 9082406"/>
              <a:gd name="connsiteY1" fmla="*/ 1564243 h 2972805"/>
              <a:gd name="connsiteX2" fmla="*/ 3026089 w 9082406"/>
              <a:gd name="connsiteY2" fmla="*/ 1584241 h 2972805"/>
              <a:gd name="connsiteX3" fmla="*/ 3024409 w 9082406"/>
              <a:gd name="connsiteY3" fmla="*/ 1613658 h 2972805"/>
              <a:gd name="connsiteX4" fmla="*/ 3094660 w 9082406"/>
              <a:gd name="connsiteY4" fmla="*/ 1591487 h 2972805"/>
              <a:gd name="connsiteX5" fmla="*/ 3096341 w 9082406"/>
              <a:gd name="connsiteY5" fmla="*/ 1562067 h 2972805"/>
              <a:gd name="connsiteX6" fmla="*/ 3421381 w 9082406"/>
              <a:gd name="connsiteY6" fmla="*/ 1424811 h 2972805"/>
              <a:gd name="connsiteX7" fmla="*/ 3299824 w 9082406"/>
              <a:gd name="connsiteY7" fmla="*/ 1467597 h 2972805"/>
              <a:gd name="connsiteX8" fmla="*/ 3339770 w 9082406"/>
              <a:gd name="connsiteY8" fmla="*/ 1539213 h 2972805"/>
              <a:gd name="connsiteX9" fmla="*/ 3421381 w 9082406"/>
              <a:gd name="connsiteY9" fmla="*/ 1424811 h 2972805"/>
              <a:gd name="connsiteX10" fmla="*/ 5570959 w 9082406"/>
              <a:gd name="connsiteY10" fmla="*/ 727154 h 2972805"/>
              <a:gd name="connsiteX11" fmla="*/ 5525046 w 9082406"/>
              <a:gd name="connsiteY11" fmla="*/ 787394 h 2972805"/>
              <a:gd name="connsiteX12" fmla="*/ 5596868 w 9082406"/>
              <a:gd name="connsiteY12" fmla="*/ 850892 h 2972805"/>
              <a:gd name="connsiteX13" fmla="*/ 5630701 w 9082406"/>
              <a:gd name="connsiteY13" fmla="*/ 810919 h 2972805"/>
              <a:gd name="connsiteX14" fmla="*/ 5603900 w 9082406"/>
              <a:gd name="connsiteY14" fmla="*/ 775142 h 2972805"/>
              <a:gd name="connsiteX15" fmla="*/ 5570959 w 9082406"/>
              <a:gd name="connsiteY15" fmla="*/ 727154 h 2972805"/>
              <a:gd name="connsiteX16" fmla="*/ 5848530 w 9082406"/>
              <a:gd name="connsiteY16" fmla="*/ 653943 h 2972805"/>
              <a:gd name="connsiteX17" fmla="*/ 5774557 w 9082406"/>
              <a:gd name="connsiteY17" fmla="*/ 696456 h 2972805"/>
              <a:gd name="connsiteX18" fmla="*/ 5739112 w 9082406"/>
              <a:gd name="connsiteY18" fmla="*/ 766828 h 2972805"/>
              <a:gd name="connsiteX19" fmla="*/ 5883303 w 9082406"/>
              <a:gd name="connsiteY19" fmla="*/ 684872 h 2972805"/>
              <a:gd name="connsiteX20" fmla="*/ 5848530 w 9082406"/>
              <a:gd name="connsiteY20" fmla="*/ 653943 h 2972805"/>
              <a:gd name="connsiteX21" fmla="*/ 6165946 w 9082406"/>
              <a:gd name="connsiteY21" fmla="*/ 620238 h 2972805"/>
              <a:gd name="connsiteX22" fmla="*/ 6104090 w 9082406"/>
              <a:gd name="connsiteY22" fmla="*/ 666219 h 2972805"/>
              <a:gd name="connsiteX23" fmla="*/ 6140532 w 9082406"/>
              <a:gd name="connsiteY23" fmla="*/ 717939 h 2972805"/>
              <a:gd name="connsiteX24" fmla="*/ 6163861 w 9082406"/>
              <a:gd name="connsiteY24" fmla="*/ 695186 h 2972805"/>
              <a:gd name="connsiteX25" fmla="*/ 6185087 w 9082406"/>
              <a:gd name="connsiteY25" fmla="*/ 671212 h 2972805"/>
              <a:gd name="connsiteX26" fmla="*/ 6223612 w 9082406"/>
              <a:gd name="connsiteY26" fmla="*/ 647982 h 2972805"/>
              <a:gd name="connsiteX27" fmla="*/ 6165946 w 9082406"/>
              <a:gd name="connsiteY27" fmla="*/ 620238 h 2972805"/>
              <a:gd name="connsiteX28" fmla="*/ 6331413 w 9082406"/>
              <a:gd name="connsiteY28" fmla="*/ 591101 h 2972805"/>
              <a:gd name="connsiteX29" fmla="*/ 6339056 w 9082406"/>
              <a:gd name="connsiteY29" fmla="*/ 634504 h 2972805"/>
              <a:gd name="connsiteX30" fmla="*/ 6370872 w 9082406"/>
              <a:gd name="connsiteY30" fmla="*/ 628901 h 2972805"/>
              <a:gd name="connsiteX31" fmla="*/ 6331413 w 9082406"/>
              <a:gd name="connsiteY31" fmla="*/ 591101 h 2972805"/>
              <a:gd name="connsiteX32" fmla="*/ 6530759 w 9082406"/>
              <a:gd name="connsiteY32" fmla="*/ 559673 h 2972805"/>
              <a:gd name="connsiteX33" fmla="*/ 6517430 w 9082406"/>
              <a:gd name="connsiteY33" fmla="*/ 588152 h 2972805"/>
              <a:gd name="connsiteX34" fmla="*/ 6535691 w 9082406"/>
              <a:gd name="connsiteY34" fmla="*/ 629709 h 2972805"/>
              <a:gd name="connsiteX35" fmla="*/ 6547720 w 9082406"/>
              <a:gd name="connsiteY35" fmla="*/ 582818 h 2972805"/>
              <a:gd name="connsiteX36" fmla="*/ 6530759 w 9082406"/>
              <a:gd name="connsiteY36" fmla="*/ 559673 h 2972805"/>
              <a:gd name="connsiteX37" fmla="*/ 6643184 w 9082406"/>
              <a:gd name="connsiteY37" fmla="*/ 536202 h 2972805"/>
              <a:gd name="connsiteX38" fmla="*/ 6608217 w 9082406"/>
              <a:gd name="connsiteY38" fmla="*/ 579650 h 2972805"/>
              <a:gd name="connsiteX39" fmla="*/ 6639533 w 9082406"/>
              <a:gd name="connsiteY39" fmla="*/ 611424 h 2972805"/>
              <a:gd name="connsiteX40" fmla="*/ 6674500 w 9082406"/>
              <a:gd name="connsiteY40" fmla="*/ 567978 h 2972805"/>
              <a:gd name="connsiteX41" fmla="*/ 6643184 w 9082406"/>
              <a:gd name="connsiteY41" fmla="*/ 536202 h 2972805"/>
              <a:gd name="connsiteX42" fmla="*/ 8490933 w 9082406"/>
              <a:gd name="connsiteY42" fmla="*/ 62414 h 2972805"/>
              <a:gd name="connsiteX43" fmla="*/ 8401194 w 9082406"/>
              <a:gd name="connsiteY43" fmla="*/ 102342 h 2972805"/>
              <a:gd name="connsiteX44" fmla="*/ 8449235 w 9082406"/>
              <a:gd name="connsiteY44" fmla="*/ 180890 h 2972805"/>
              <a:gd name="connsiteX45" fmla="*/ 8570552 w 9082406"/>
              <a:gd name="connsiteY45" fmla="*/ 80959 h 2972805"/>
              <a:gd name="connsiteX46" fmla="*/ 8490933 w 9082406"/>
              <a:gd name="connsiteY46" fmla="*/ 62414 h 2972805"/>
              <a:gd name="connsiteX47" fmla="*/ 7833306 w 9082406"/>
              <a:gd name="connsiteY47" fmla="*/ 0 h 2972805"/>
              <a:gd name="connsiteX48" fmla="*/ 7710087 w 9082406"/>
              <a:gd name="connsiteY48" fmla="*/ 0 h 2972805"/>
              <a:gd name="connsiteX49" fmla="*/ 7716482 w 9082406"/>
              <a:gd name="connsiteY49" fmla="*/ 16378 h 2972805"/>
              <a:gd name="connsiteX50" fmla="*/ 7783760 w 9082406"/>
              <a:gd name="connsiteY50" fmla="*/ 37043 h 2972805"/>
              <a:gd name="connsiteX51" fmla="*/ 7829820 w 9082406"/>
              <a:gd name="connsiteY51" fmla="*/ 14016 h 2972805"/>
              <a:gd name="connsiteX52" fmla="*/ 8296039 w 9082406"/>
              <a:gd name="connsiteY52" fmla="*/ 0 h 2972805"/>
              <a:gd name="connsiteX53" fmla="*/ 8155734 w 9082406"/>
              <a:gd name="connsiteY53" fmla="*/ 0 h 2972805"/>
              <a:gd name="connsiteX54" fmla="*/ 8156174 w 9082406"/>
              <a:gd name="connsiteY54" fmla="*/ 3505 h 2972805"/>
              <a:gd name="connsiteX55" fmla="*/ 8063338 w 9082406"/>
              <a:gd name="connsiteY55" fmla="*/ 72617 h 2972805"/>
              <a:gd name="connsiteX56" fmla="*/ 7950550 w 9082406"/>
              <a:gd name="connsiteY56" fmla="*/ 55187 h 2972805"/>
              <a:gd name="connsiteX57" fmla="*/ 7913191 w 9082406"/>
              <a:gd name="connsiteY57" fmla="*/ 37070 h 2972805"/>
              <a:gd name="connsiteX58" fmla="*/ 7761874 w 9082406"/>
              <a:gd name="connsiteY58" fmla="*/ 145596 h 2972805"/>
              <a:gd name="connsiteX59" fmla="*/ 7697577 w 9082406"/>
              <a:gd name="connsiteY59" fmla="*/ 147508 h 2972805"/>
              <a:gd name="connsiteX60" fmla="*/ 7612623 w 9082406"/>
              <a:gd name="connsiteY60" fmla="*/ 125887 h 2972805"/>
              <a:gd name="connsiteX61" fmla="*/ 7640982 w 9082406"/>
              <a:gd name="connsiteY61" fmla="*/ 62185 h 2972805"/>
              <a:gd name="connsiteX62" fmla="*/ 7677735 w 9082406"/>
              <a:gd name="connsiteY62" fmla="*/ 12428 h 2972805"/>
              <a:gd name="connsiteX63" fmla="*/ 7659460 w 9082406"/>
              <a:gd name="connsiteY63" fmla="*/ 0 h 2972805"/>
              <a:gd name="connsiteX64" fmla="*/ 7468681 w 9082406"/>
              <a:gd name="connsiteY64" fmla="*/ 0 h 2972805"/>
              <a:gd name="connsiteX65" fmla="*/ 7376914 w 9082406"/>
              <a:gd name="connsiteY65" fmla="*/ 17709 h 2972805"/>
              <a:gd name="connsiteX66" fmla="*/ 7318048 w 9082406"/>
              <a:gd name="connsiteY66" fmla="*/ 52859 h 2972805"/>
              <a:gd name="connsiteX67" fmla="*/ 7167391 w 9082406"/>
              <a:gd name="connsiteY67" fmla="*/ 84120 h 2972805"/>
              <a:gd name="connsiteX68" fmla="*/ 7025885 w 9082406"/>
              <a:gd name="connsiteY68" fmla="*/ 79701 h 2972805"/>
              <a:gd name="connsiteX69" fmla="*/ 7024579 w 9082406"/>
              <a:gd name="connsiteY69" fmla="*/ 202654 h 2972805"/>
              <a:gd name="connsiteX70" fmla="*/ 6958469 w 9082406"/>
              <a:gd name="connsiteY70" fmla="*/ 269266 h 2972805"/>
              <a:gd name="connsiteX71" fmla="*/ 6832895 w 9082406"/>
              <a:gd name="connsiteY71" fmla="*/ 235191 h 2972805"/>
              <a:gd name="connsiteX72" fmla="*/ 6738694 w 9082406"/>
              <a:gd name="connsiteY72" fmla="*/ 167624 h 2972805"/>
              <a:gd name="connsiteX73" fmla="*/ 6665124 w 9082406"/>
              <a:gd name="connsiteY73" fmla="*/ 84862 h 2972805"/>
              <a:gd name="connsiteX74" fmla="*/ 6667542 w 9082406"/>
              <a:gd name="connsiteY74" fmla="*/ 140371 h 2972805"/>
              <a:gd name="connsiteX75" fmla="*/ 6644721 w 9082406"/>
              <a:gd name="connsiteY75" fmla="*/ 185808 h 2972805"/>
              <a:gd name="connsiteX76" fmla="*/ 6462922 w 9082406"/>
              <a:gd name="connsiteY76" fmla="*/ 256342 h 2972805"/>
              <a:gd name="connsiteX77" fmla="*/ 6359571 w 9082406"/>
              <a:gd name="connsiteY77" fmla="*/ 292964 h 2972805"/>
              <a:gd name="connsiteX78" fmla="*/ 6293157 w 9082406"/>
              <a:gd name="connsiteY78" fmla="*/ 342796 h 2972805"/>
              <a:gd name="connsiteX79" fmla="*/ 6205160 w 9082406"/>
              <a:gd name="connsiteY79" fmla="*/ 269962 h 2972805"/>
              <a:gd name="connsiteX80" fmla="*/ 6070096 w 9082406"/>
              <a:gd name="connsiteY80" fmla="*/ 155910 h 2972805"/>
              <a:gd name="connsiteX81" fmla="*/ 6045103 w 9082406"/>
              <a:gd name="connsiteY81" fmla="*/ 134308 h 2972805"/>
              <a:gd name="connsiteX82" fmla="*/ 6309580 w 9082406"/>
              <a:gd name="connsiteY82" fmla="*/ 66135 h 2972805"/>
              <a:gd name="connsiteX83" fmla="*/ 6549414 w 9082406"/>
              <a:gd name="connsiteY83" fmla="*/ 1669 h 2972805"/>
              <a:gd name="connsiteX84" fmla="*/ 6550479 w 9082406"/>
              <a:gd name="connsiteY84" fmla="*/ 0 h 2972805"/>
              <a:gd name="connsiteX85" fmla="*/ 0 w 9082406"/>
              <a:gd name="connsiteY85" fmla="*/ 0 h 2972805"/>
              <a:gd name="connsiteX86" fmla="*/ 0 w 9082406"/>
              <a:gd name="connsiteY86" fmla="*/ 2972805 h 2972805"/>
              <a:gd name="connsiteX87" fmla="*/ 75234 w 9082406"/>
              <a:gd name="connsiteY87" fmla="*/ 2905387 h 2972805"/>
              <a:gd name="connsiteX88" fmla="*/ 958455 w 9082406"/>
              <a:gd name="connsiteY88" fmla="*/ 2413978 h 2972805"/>
              <a:gd name="connsiteX89" fmla="*/ 1174779 w 9082406"/>
              <a:gd name="connsiteY89" fmla="*/ 2322963 h 2972805"/>
              <a:gd name="connsiteX90" fmla="*/ 1654524 w 9082406"/>
              <a:gd name="connsiteY90" fmla="*/ 2120727 h 2972805"/>
              <a:gd name="connsiteX91" fmla="*/ 1821218 w 9082406"/>
              <a:gd name="connsiteY91" fmla="*/ 2058340 h 2972805"/>
              <a:gd name="connsiteX92" fmla="*/ 2128260 w 9082406"/>
              <a:gd name="connsiteY92" fmla="*/ 1941282 h 2972805"/>
              <a:gd name="connsiteX93" fmla="*/ 2337018 w 9082406"/>
              <a:gd name="connsiteY93" fmla="*/ 1829512 h 2972805"/>
              <a:gd name="connsiteX94" fmla="*/ 2422385 w 9082406"/>
              <a:gd name="connsiteY94" fmla="*/ 1801490 h 2972805"/>
              <a:gd name="connsiteX95" fmla="*/ 2468523 w 9082406"/>
              <a:gd name="connsiteY95" fmla="*/ 1830656 h 2972805"/>
              <a:gd name="connsiteX96" fmla="*/ 2499362 w 9082406"/>
              <a:gd name="connsiteY96" fmla="*/ 1772937 h 2972805"/>
              <a:gd name="connsiteX97" fmla="*/ 2690723 w 9082406"/>
              <a:gd name="connsiteY97" fmla="*/ 1605080 h 2972805"/>
              <a:gd name="connsiteX98" fmla="*/ 2767575 w 9082406"/>
              <a:gd name="connsiteY98" fmla="*/ 1666126 h 2972805"/>
              <a:gd name="connsiteX99" fmla="*/ 2856408 w 9082406"/>
              <a:gd name="connsiteY99" fmla="*/ 1639653 h 2972805"/>
              <a:gd name="connsiteX100" fmla="*/ 3094910 w 9082406"/>
              <a:gd name="connsiteY100" fmla="*/ 1462548 h 2972805"/>
              <a:gd name="connsiteX101" fmla="*/ 3461655 w 9082406"/>
              <a:gd name="connsiteY101" fmla="*/ 1316957 h 2972805"/>
              <a:gd name="connsiteX102" fmla="*/ 3736732 w 9082406"/>
              <a:gd name="connsiteY102" fmla="*/ 1226501 h 2972805"/>
              <a:gd name="connsiteX103" fmla="*/ 3905231 w 9082406"/>
              <a:gd name="connsiteY103" fmla="*/ 1153684 h 2972805"/>
              <a:gd name="connsiteX104" fmla="*/ 3969336 w 9082406"/>
              <a:gd name="connsiteY104" fmla="*/ 1169635 h 2972805"/>
              <a:gd name="connsiteX105" fmla="*/ 4094498 w 9082406"/>
              <a:gd name="connsiteY105" fmla="*/ 1169335 h 2972805"/>
              <a:gd name="connsiteX106" fmla="*/ 4195367 w 9082406"/>
              <a:gd name="connsiteY106" fmla="*/ 1077722 h 2972805"/>
              <a:gd name="connsiteX107" fmla="*/ 4267042 w 9082406"/>
              <a:gd name="connsiteY107" fmla="*/ 1100225 h 2972805"/>
              <a:gd name="connsiteX108" fmla="*/ 4371974 w 9082406"/>
              <a:gd name="connsiteY108" fmla="*/ 1113998 h 2972805"/>
              <a:gd name="connsiteX109" fmla="*/ 4507158 w 9082406"/>
              <a:gd name="connsiteY109" fmla="*/ 1034573 h 2972805"/>
              <a:gd name="connsiteX110" fmla="*/ 4614823 w 9082406"/>
              <a:gd name="connsiteY110" fmla="*/ 1053817 h 2972805"/>
              <a:gd name="connsiteX111" fmla="*/ 4764287 w 9082406"/>
              <a:gd name="connsiteY111" fmla="*/ 974573 h 2972805"/>
              <a:gd name="connsiteX112" fmla="*/ 4789893 w 9082406"/>
              <a:gd name="connsiteY112" fmla="*/ 899834 h 2972805"/>
              <a:gd name="connsiteX113" fmla="*/ 4855243 w 9082406"/>
              <a:gd name="connsiteY113" fmla="*/ 844055 h 2972805"/>
              <a:gd name="connsiteX114" fmla="*/ 4873413 w 9082406"/>
              <a:gd name="connsiteY114" fmla="*/ 879046 h 2972805"/>
              <a:gd name="connsiteX115" fmla="*/ 4948170 w 9082406"/>
              <a:gd name="connsiteY115" fmla="*/ 948663 h 2972805"/>
              <a:gd name="connsiteX116" fmla="*/ 5143275 w 9082406"/>
              <a:gd name="connsiteY116" fmla="*/ 953521 h 2972805"/>
              <a:gd name="connsiteX117" fmla="*/ 5188409 w 9082406"/>
              <a:gd name="connsiteY117" fmla="*/ 978819 h 2972805"/>
              <a:gd name="connsiteX118" fmla="*/ 5191126 w 9082406"/>
              <a:gd name="connsiteY118" fmla="*/ 877821 h 2972805"/>
              <a:gd name="connsiteX119" fmla="*/ 5268236 w 9082406"/>
              <a:gd name="connsiteY119" fmla="*/ 731757 h 2972805"/>
              <a:gd name="connsiteX120" fmla="*/ 5749289 w 9082406"/>
              <a:gd name="connsiteY120" fmla="*/ 630577 h 2972805"/>
              <a:gd name="connsiteX121" fmla="*/ 6111329 w 9082406"/>
              <a:gd name="connsiteY121" fmla="*/ 552091 h 2972805"/>
              <a:gd name="connsiteX122" fmla="*/ 6197962 w 9082406"/>
              <a:gd name="connsiteY122" fmla="*/ 548140 h 2972805"/>
              <a:gd name="connsiteX123" fmla="*/ 6292499 w 9082406"/>
              <a:gd name="connsiteY123" fmla="*/ 531649 h 2972805"/>
              <a:gd name="connsiteX124" fmla="*/ 6333874 w 9082406"/>
              <a:gd name="connsiteY124" fmla="*/ 502080 h 2972805"/>
              <a:gd name="connsiteX125" fmla="*/ 6383697 w 9082406"/>
              <a:gd name="connsiteY125" fmla="*/ 470757 h 2972805"/>
              <a:gd name="connsiteX126" fmla="*/ 6440006 w 9082406"/>
              <a:gd name="connsiteY126" fmla="*/ 463115 h 2972805"/>
              <a:gd name="connsiteX127" fmla="*/ 6597647 w 9082406"/>
              <a:gd name="connsiteY127" fmla="*/ 460939 h 2972805"/>
              <a:gd name="connsiteX128" fmla="*/ 6756158 w 9082406"/>
              <a:gd name="connsiteY128" fmla="*/ 446604 h 2972805"/>
              <a:gd name="connsiteX129" fmla="*/ 6936036 w 9082406"/>
              <a:gd name="connsiteY129" fmla="*/ 409428 h 2972805"/>
              <a:gd name="connsiteX130" fmla="*/ 7101595 w 9082406"/>
              <a:gd name="connsiteY130" fmla="*/ 378779 h 2972805"/>
              <a:gd name="connsiteX131" fmla="*/ 7209281 w 9082406"/>
              <a:gd name="connsiteY131" fmla="*/ 267404 h 2972805"/>
              <a:gd name="connsiteX132" fmla="*/ 7240656 w 9082406"/>
              <a:gd name="connsiteY132" fmla="*/ 207257 h 2972805"/>
              <a:gd name="connsiteX133" fmla="*/ 7266498 w 9082406"/>
              <a:gd name="connsiteY133" fmla="*/ 273561 h 2972805"/>
              <a:gd name="connsiteX134" fmla="*/ 7297158 w 9082406"/>
              <a:gd name="connsiteY134" fmla="*/ 361506 h 2972805"/>
              <a:gd name="connsiteX135" fmla="*/ 7361155 w 9082406"/>
              <a:gd name="connsiteY135" fmla="*/ 353867 h 2972805"/>
              <a:gd name="connsiteX136" fmla="*/ 8205484 w 9082406"/>
              <a:gd name="connsiteY136" fmla="*/ 142250 h 2972805"/>
              <a:gd name="connsiteX137" fmla="*/ 8269568 w 9082406"/>
              <a:gd name="connsiteY137" fmla="*/ 79282 h 2972805"/>
              <a:gd name="connsiteX138" fmla="*/ 8277040 w 9082406"/>
              <a:gd name="connsiteY138" fmla="*/ 30518 h 2972805"/>
              <a:gd name="connsiteX139" fmla="*/ 8388027 w 9082406"/>
              <a:gd name="connsiteY139" fmla="*/ 0 h 2972805"/>
              <a:gd name="connsiteX140" fmla="*/ 8365228 w 9082406"/>
              <a:gd name="connsiteY140" fmla="*/ 0 h 2972805"/>
              <a:gd name="connsiteX141" fmla="*/ 8367186 w 9082406"/>
              <a:gd name="connsiteY141" fmla="*/ 9643 h 2972805"/>
              <a:gd name="connsiteX142" fmla="*/ 8376250 w 9082406"/>
              <a:gd name="connsiteY142" fmla="*/ 25368 h 2972805"/>
              <a:gd name="connsiteX143" fmla="*/ 9082406 w 9082406"/>
              <a:gd name="connsiteY143" fmla="*/ 0 h 2972805"/>
              <a:gd name="connsiteX144" fmla="*/ 8641310 w 9082406"/>
              <a:gd name="connsiteY144" fmla="*/ 0 h 2972805"/>
              <a:gd name="connsiteX145" fmla="*/ 8608725 w 9082406"/>
              <a:gd name="connsiteY145" fmla="*/ 38256 h 2972805"/>
              <a:gd name="connsiteX146" fmla="*/ 8597125 w 9082406"/>
              <a:gd name="connsiteY146" fmla="*/ 76631 h 2972805"/>
              <a:gd name="connsiteX147" fmla="*/ 8829194 w 9082406"/>
              <a:gd name="connsiteY147" fmla="*/ 68838 h 2972805"/>
              <a:gd name="connsiteX148" fmla="*/ 8978752 w 9082406"/>
              <a:gd name="connsiteY148" fmla="*/ 42247 h 2972805"/>
              <a:gd name="connsiteX149" fmla="*/ 9060746 w 9082406"/>
              <a:gd name="connsiteY149" fmla="*/ 43238 h 2972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9082406" h="2972805">
                <a:moveTo>
                  <a:pt x="3096341" y="1562067"/>
                </a:moveTo>
                <a:cubicBezTo>
                  <a:pt x="3079327" y="1559174"/>
                  <a:pt x="3062917" y="1560224"/>
                  <a:pt x="3050185" y="1564243"/>
                </a:cubicBezTo>
                <a:cubicBezTo>
                  <a:pt x="3037451" y="1568262"/>
                  <a:pt x="3028395" y="1575250"/>
                  <a:pt x="3026089" y="1584241"/>
                </a:cubicBezTo>
                <a:cubicBezTo>
                  <a:pt x="3021478" y="1602219"/>
                  <a:pt x="3020723" y="1615457"/>
                  <a:pt x="3024409" y="1613658"/>
                </a:cubicBezTo>
                <a:cubicBezTo>
                  <a:pt x="3028097" y="1611861"/>
                  <a:pt x="3059708" y="1601882"/>
                  <a:pt x="3094660" y="1591487"/>
                </a:cubicBezTo>
                <a:cubicBezTo>
                  <a:pt x="3155866" y="1573278"/>
                  <a:pt x="3155929" y="1572195"/>
                  <a:pt x="3096341" y="1562067"/>
                </a:cubicBezTo>
                <a:close/>
                <a:moveTo>
                  <a:pt x="3421381" y="1424811"/>
                </a:moveTo>
                <a:cubicBezTo>
                  <a:pt x="3369398" y="1426089"/>
                  <a:pt x="3314698" y="1445343"/>
                  <a:pt x="3299824" y="1467597"/>
                </a:cubicBezTo>
                <a:cubicBezTo>
                  <a:pt x="3255796" y="1533462"/>
                  <a:pt x="3280096" y="1577029"/>
                  <a:pt x="3339770" y="1539213"/>
                </a:cubicBezTo>
                <a:cubicBezTo>
                  <a:pt x="3522604" y="1423344"/>
                  <a:pt x="3523344" y="1422304"/>
                  <a:pt x="3421381" y="1424811"/>
                </a:cubicBezTo>
                <a:close/>
                <a:moveTo>
                  <a:pt x="5570959" y="727154"/>
                </a:moveTo>
                <a:cubicBezTo>
                  <a:pt x="5556441" y="729410"/>
                  <a:pt x="5539762" y="749704"/>
                  <a:pt x="5525046" y="787394"/>
                </a:cubicBezTo>
                <a:cubicBezTo>
                  <a:pt x="5490261" y="876472"/>
                  <a:pt x="5537790" y="918494"/>
                  <a:pt x="5596868" y="850892"/>
                </a:cubicBezTo>
                <a:cubicBezTo>
                  <a:pt x="5624963" y="818744"/>
                  <a:pt x="5640187" y="800756"/>
                  <a:pt x="5630701" y="810919"/>
                </a:cubicBezTo>
                <a:cubicBezTo>
                  <a:pt x="5621214" y="821080"/>
                  <a:pt x="5609154" y="804979"/>
                  <a:pt x="5603900" y="775142"/>
                </a:cubicBezTo>
                <a:cubicBezTo>
                  <a:pt x="5597832" y="740681"/>
                  <a:pt x="5585476" y="724899"/>
                  <a:pt x="5570959" y="727154"/>
                </a:cubicBezTo>
                <a:close/>
                <a:moveTo>
                  <a:pt x="5848530" y="653943"/>
                </a:moveTo>
                <a:cubicBezTo>
                  <a:pt x="5827086" y="656227"/>
                  <a:pt x="5799109" y="670752"/>
                  <a:pt x="5774557" y="696456"/>
                </a:cubicBezTo>
                <a:cubicBezTo>
                  <a:pt x="5752342" y="719715"/>
                  <a:pt x="5736392" y="751385"/>
                  <a:pt x="5739112" y="766828"/>
                </a:cubicBezTo>
                <a:cubicBezTo>
                  <a:pt x="5745744" y="804496"/>
                  <a:pt x="5880372" y="727977"/>
                  <a:pt x="5883303" y="684872"/>
                </a:cubicBezTo>
                <a:cubicBezTo>
                  <a:pt x="5884883" y="661615"/>
                  <a:pt x="5869973" y="651659"/>
                  <a:pt x="5848530" y="653943"/>
                </a:cubicBezTo>
                <a:close/>
                <a:moveTo>
                  <a:pt x="6165946" y="620238"/>
                </a:moveTo>
                <a:cubicBezTo>
                  <a:pt x="6128629" y="626809"/>
                  <a:pt x="6100794" y="647502"/>
                  <a:pt x="6104090" y="666219"/>
                </a:cubicBezTo>
                <a:cubicBezTo>
                  <a:pt x="6107386" y="684937"/>
                  <a:pt x="6123786" y="708211"/>
                  <a:pt x="6140532" y="717939"/>
                </a:cubicBezTo>
                <a:cubicBezTo>
                  <a:pt x="6157280" y="727664"/>
                  <a:pt x="6167777" y="717425"/>
                  <a:pt x="6163861" y="695186"/>
                </a:cubicBezTo>
                <a:cubicBezTo>
                  <a:pt x="6159945" y="672946"/>
                  <a:pt x="6169495" y="662156"/>
                  <a:pt x="6185087" y="671212"/>
                </a:cubicBezTo>
                <a:cubicBezTo>
                  <a:pt x="6200676" y="680263"/>
                  <a:pt x="6218013" y="669811"/>
                  <a:pt x="6223612" y="647982"/>
                </a:cubicBezTo>
                <a:cubicBezTo>
                  <a:pt x="6229496" y="625047"/>
                  <a:pt x="6205152" y="613334"/>
                  <a:pt x="6165946" y="620238"/>
                </a:cubicBezTo>
                <a:close/>
                <a:moveTo>
                  <a:pt x="6331413" y="591101"/>
                </a:moveTo>
                <a:cubicBezTo>
                  <a:pt x="6306668" y="595459"/>
                  <a:pt x="6308367" y="605105"/>
                  <a:pt x="6339056" y="634504"/>
                </a:cubicBezTo>
                <a:cubicBezTo>
                  <a:pt x="6369745" y="663903"/>
                  <a:pt x="6376816" y="662658"/>
                  <a:pt x="6370872" y="628901"/>
                </a:cubicBezTo>
                <a:cubicBezTo>
                  <a:pt x="6366668" y="605031"/>
                  <a:pt x="6348912" y="588020"/>
                  <a:pt x="6331413" y="591101"/>
                </a:cubicBezTo>
                <a:close/>
                <a:moveTo>
                  <a:pt x="6530759" y="559673"/>
                </a:moveTo>
                <a:cubicBezTo>
                  <a:pt x="6526132" y="560488"/>
                  <a:pt x="6522110" y="569907"/>
                  <a:pt x="6517430" y="588152"/>
                </a:cubicBezTo>
                <a:cubicBezTo>
                  <a:pt x="6510753" y="614185"/>
                  <a:pt x="6518875" y="632670"/>
                  <a:pt x="6535691" y="629709"/>
                </a:cubicBezTo>
                <a:cubicBezTo>
                  <a:pt x="6552349" y="626776"/>
                  <a:pt x="6557761" y="605675"/>
                  <a:pt x="6547720" y="582818"/>
                </a:cubicBezTo>
                <a:cubicBezTo>
                  <a:pt x="6540616" y="566649"/>
                  <a:pt x="6535384" y="558858"/>
                  <a:pt x="6530759" y="559673"/>
                </a:cubicBezTo>
                <a:close/>
                <a:moveTo>
                  <a:pt x="6643184" y="536202"/>
                </a:moveTo>
                <a:cubicBezTo>
                  <a:pt x="6620450" y="540206"/>
                  <a:pt x="6604714" y="559758"/>
                  <a:pt x="6608217" y="579650"/>
                </a:cubicBezTo>
                <a:cubicBezTo>
                  <a:pt x="6611719" y="599542"/>
                  <a:pt x="6625813" y="613840"/>
                  <a:pt x="6639533" y="611424"/>
                </a:cubicBezTo>
                <a:cubicBezTo>
                  <a:pt x="6653255" y="609008"/>
                  <a:pt x="6668990" y="589457"/>
                  <a:pt x="6674500" y="567978"/>
                </a:cubicBezTo>
                <a:cubicBezTo>
                  <a:pt x="6680009" y="546499"/>
                  <a:pt x="6665916" y="532200"/>
                  <a:pt x="6643184" y="536202"/>
                </a:cubicBezTo>
                <a:close/>
                <a:moveTo>
                  <a:pt x="8490933" y="62414"/>
                </a:moveTo>
                <a:cubicBezTo>
                  <a:pt x="8451920" y="67340"/>
                  <a:pt x="8411223" y="82011"/>
                  <a:pt x="8401194" y="102342"/>
                </a:cubicBezTo>
                <a:cubicBezTo>
                  <a:pt x="8376000" y="153411"/>
                  <a:pt x="8398293" y="189860"/>
                  <a:pt x="8449235" y="180890"/>
                </a:cubicBezTo>
                <a:cubicBezTo>
                  <a:pt x="8518506" y="168692"/>
                  <a:pt x="8577451" y="120136"/>
                  <a:pt x="8570552" y="80959"/>
                </a:cubicBezTo>
                <a:cubicBezTo>
                  <a:pt x="8567268" y="62307"/>
                  <a:pt x="8529942" y="57487"/>
                  <a:pt x="8490933" y="62414"/>
                </a:cubicBezTo>
                <a:close/>
                <a:moveTo>
                  <a:pt x="7833306" y="0"/>
                </a:moveTo>
                <a:lnTo>
                  <a:pt x="7710087" y="0"/>
                </a:lnTo>
                <a:lnTo>
                  <a:pt x="7716482" y="16378"/>
                </a:lnTo>
                <a:cubicBezTo>
                  <a:pt x="7728981" y="34802"/>
                  <a:pt x="7752829" y="42489"/>
                  <a:pt x="7783760" y="37043"/>
                </a:cubicBezTo>
                <a:cubicBezTo>
                  <a:pt x="7804381" y="33411"/>
                  <a:pt x="7820050" y="25370"/>
                  <a:pt x="7829820" y="14016"/>
                </a:cubicBezTo>
                <a:close/>
                <a:moveTo>
                  <a:pt x="8296039" y="0"/>
                </a:moveTo>
                <a:lnTo>
                  <a:pt x="8155734" y="0"/>
                </a:lnTo>
                <a:lnTo>
                  <a:pt x="8156174" y="3505"/>
                </a:lnTo>
                <a:cubicBezTo>
                  <a:pt x="8147595" y="23277"/>
                  <a:pt x="8116987" y="45535"/>
                  <a:pt x="8063338" y="72617"/>
                </a:cubicBezTo>
                <a:cubicBezTo>
                  <a:pt x="7990678" y="109295"/>
                  <a:pt x="7971202" y="106284"/>
                  <a:pt x="7950550" y="55187"/>
                </a:cubicBezTo>
                <a:cubicBezTo>
                  <a:pt x="7934227" y="14799"/>
                  <a:pt x="7921298" y="8528"/>
                  <a:pt x="7913191" y="37070"/>
                </a:cubicBezTo>
                <a:cubicBezTo>
                  <a:pt x="7897121" y="93640"/>
                  <a:pt x="7768917" y="185592"/>
                  <a:pt x="7761874" y="145596"/>
                </a:cubicBezTo>
                <a:cubicBezTo>
                  <a:pt x="7758912" y="128771"/>
                  <a:pt x="7729978" y="129632"/>
                  <a:pt x="7697577" y="147508"/>
                </a:cubicBezTo>
                <a:cubicBezTo>
                  <a:pt x="7657038" y="169873"/>
                  <a:pt x="7630546" y="163132"/>
                  <a:pt x="7612623" y="125887"/>
                </a:cubicBezTo>
                <a:cubicBezTo>
                  <a:pt x="7594139" y="87478"/>
                  <a:pt x="7602373" y="68984"/>
                  <a:pt x="7640982" y="62185"/>
                </a:cubicBezTo>
                <a:cubicBezTo>
                  <a:pt x="7670904" y="56916"/>
                  <a:pt x="7687441" y="34525"/>
                  <a:pt x="7677735" y="12428"/>
                </a:cubicBezTo>
                <a:lnTo>
                  <a:pt x="7659460" y="0"/>
                </a:lnTo>
                <a:lnTo>
                  <a:pt x="7468681" y="0"/>
                </a:lnTo>
                <a:lnTo>
                  <a:pt x="7376914" y="17709"/>
                </a:lnTo>
                <a:cubicBezTo>
                  <a:pt x="7344225" y="27724"/>
                  <a:pt x="7321397" y="39801"/>
                  <a:pt x="7318048" y="52859"/>
                </a:cubicBezTo>
                <a:cubicBezTo>
                  <a:pt x="7312767" y="73447"/>
                  <a:pt x="7249043" y="86670"/>
                  <a:pt x="7167391" y="84120"/>
                </a:cubicBezTo>
                <a:lnTo>
                  <a:pt x="7025885" y="79701"/>
                </a:lnTo>
                <a:lnTo>
                  <a:pt x="7024579" y="202654"/>
                </a:lnTo>
                <a:cubicBezTo>
                  <a:pt x="7023297" y="323038"/>
                  <a:pt x="7021915" y="324429"/>
                  <a:pt x="6958469" y="269266"/>
                </a:cubicBezTo>
                <a:cubicBezTo>
                  <a:pt x="6922827" y="238279"/>
                  <a:pt x="6866320" y="222945"/>
                  <a:pt x="6832895" y="235191"/>
                </a:cubicBezTo>
                <a:cubicBezTo>
                  <a:pt x="6785879" y="252417"/>
                  <a:pt x="6764558" y="237123"/>
                  <a:pt x="6738694" y="167624"/>
                </a:cubicBezTo>
                <a:cubicBezTo>
                  <a:pt x="6720309" y="118219"/>
                  <a:pt x="6687203" y="80973"/>
                  <a:pt x="6665124" y="84862"/>
                </a:cubicBezTo>
                <a:cubicBezTo>
                  <a:pt x="6632449" y="90615"/>
                  <a:pt x="6632900" y="100939"/>
                  <a:pt x="6667542" y="140371"/>
                </a:cubicBezTo>
                <a:cubicBezTo>
                  <a:pt x="6703630" y="181445"/>
                  <a:pt x="6700159" y="188355"/>
                  <a:pt x="6644721" y="185808"/>
                </a:cubicBezTo>
                <a:cubicBezTo>
                  <a:pt x="6568976" y="182325"/>
                  <a:pt x="6503556" y="207708"/>
                  <a:pt x="6462922" y="256342"/>
                </a:cubicBezTo>
                <a:cubicBezTo>
                  <a:pt x="6447199" y="275160"/>
                  <a:pt x="6400691" y="291638"/>
                  <a:pt x="6359571" y="292964"/>
                </a:cubicBezTo>
                <a:cubicBezTo>
                  <a:pt x="6312028" y="294494"/>
                  <a:pt x="6287846" y="312637"/>
                  <a:pt x="6293157" y="342796"/>
                </a:cubicBezTo>
                <a:cubicBezTo>
                  <a:pt x="6297750" y="368881"/>
                  <a:pt x="6258152" y="336105"/>
                  <a:pt x="6205160" y="269962"/>
                </a:cubicBezTo>
                <a:cubicBezTo>
                  <a:pt x="6152167" y="203819"/>
                  <a:pt x="6091389" y="152495"/>
                  <a:pt x="6070096" y="155910"/>
                </a:cubicBezTo>
                <a:cubicBezTo>
                  <a:pt x="6048802" y="159329"/>
                  <a:pt x="6037555" y="149607"/>
                  <a:pt x="6045103" y="134308"/>
                </a:cubicBezTo>
                <a:cubicBezTo>
                  <a:pt x="6052649" y="119010"/>
                  <a:pt x="6171664" y="88330"/>
                  <a:pt x="6309580" y="66135"/>
                </a:cubicBezTo>
                <a:cubicBezTo>
                  <a:pt x="6446216" y="44145"/>
                  <a:pt x="6519705" y="24911"/>
                  <a:pt x="6549414" y="1669"/>
                </a:cubicBezTo>
                <a:lnTo>
                  <a:pt x="6550479" y="0"/>
                </a:lnTo>
                <a:lnTo>
                  <a:pt x="0" y="0"/>
                </a:lnTo>
                <a:lnTo>
                  <a:pt x="0" y="2972805"/>
                </a:lnTo>
                <a:lnTo>
                  <a:pt x="75234" y="2905387"/>
                </a:lnTo>
                <a:cubicBezTo>
                  <a:pt x="320214" y="2701383"/>
                  <a:pt x="683775" y="2496778"/>
                  <a:pt x="958455" y="2413978"/>
                </a:cubicBezTo>
                <a:cubicBezTo>
                  <a:pt x="1029838" y="2392458"/>
                  <a:pt x="1127183" y="2351505"/>
                  <a:pt x="1174779" y="2322963"/>
                </a:cubicBezTo>
                <a:cubicBezTo>
                  <a:pt x="1306046" y="2244254"/>
                  <a:pt x="1583264" y="2127392"/>
                  <a:pt x="1654524" y="2120727"/>
                </a:cubicBezTo>
                <a:cubicBezTo>
                  <a:pt x="1689329" y="2117470"/>
                  <a:pt x="1764343" y="2089395"/>
                  <a:pt x="1821218" y="2058340"/>
                </a:cubicBezTo>
                <a:cubicBezTo>
                  <a:pt x="1878095" y="2027279"/>
                  <a:pt x="2016262" y="1974607"/>
                  <a:pt x="2128260" y="1941282"/>
                </a:cubicBezTo>
                <a:cubicBezTo>
                  <a:pt x="2262136" y="1901448"/>
                  <a:pt x="2333644" y="1863161"/>
                  <a:pt x="2337018" y="1829512"/>
                </a:cubicBezTo>
                <a:cubicBezTo>
                  <a:pt x="2342939" y="1770450"/>
                  <a:pt x="2412876" y="1747491"/>
                  <a:pt x="2422385" y="1801490"/>
                </a:cubicBezTo>
                <a:cubicBezTo>
                  <a:pt x="2425887" y="1821382"/>
                  <a:pt x="2446651" y="1834507"/>
                  <a:pt x="2468523" y="1830656"/>
                </a:cubicBezTo>
                <a:cubicBezTo>
                  <a:pt x="2490395" y="1826804"/>
                  <a:pt x="2504274" y="1800833"/>
                  <a:pt x="2499362" y="1772937"/>
                </a:cubicBezTo>
                <a:cubicBezTo>
                  <a:pt x="2490245" y="1721161"/>
                  <a:pt x="2605465" y="1620093"/>
                  <a:pt x="2690723" y="1605080"/>
                </a:cubicBezTo>
                <a:cubicBezTo>
                  <a:pt x="2716729" y="1600501"/>
                  <a:pt x="2751313" y="1627972"/>
                  <a:pt x="2767575" y="1666126"/>
                </a:cubicBezTo>
                <a:cubicBezTo>
                  <a:pt x="2806903" y="1758401"/>
                  <a:pt x="2845932" y="1746772"/>
                  <a:pt x="2856408" y="1639653"/>
                </a:cubicBezTo>
                <a:cubicBezTo>
                  <a:pt x="2863810" y="1563975"/>
                  <a:pt x="2894628" y="1541093"/>
                  <a:pt x="3094910" y="1462548"/>
                </a:cubicBezTo>
                <a:cubicBezTo>
                  <a:pt x="3221411" y="1412937"/>
                  <a:pt x="3386445" y="1347420"/>
                  <a:pt x="3461655" y="1316957"/>
                </a:cubicBezTo>
                <a:cubicBezTo>
                  <a:pt x="3536866" y="1286493"/>
                  <a:pt x="3660651" y="1245787"/>
                  <a:pt x="3736732" y="1226501"/>
                </a:cubicBezTo>
                <a:cubicBezTo>
                  <a:pt x="3812815" y="1207217"/>
                  <a:pt x="3888640" y="1174448"/>
                  <a:pt x="3905231" y="1153684"/>
                </a:cubicBezTo>
                <a:cubicBezTo>
                  <a:pt x="3925078" y="1128846"/>
                  <a:pt x="3947005" y="1134298"/>
                  <a:pt x="3969336" y="1169635"/>
                </a:cubicBezTo>
                <a:cubicBezTo>
                  <a:pt x="3997431" y="1214090"/>
                  <a:pt x="4018986" y="1214038"/>
                  <a:pt x="4094498" y="1169335"/>
                </a:cubicBezTo>
                <a:cubicBezTo>
                  <a:pt x="4144670" y="1139632"/>
                  <a:pt x="4190062" y="1098406"/>
                  <a:pt x="4195367" y="1077722"/>
                </a:cubicBezTo>
                <a:cubicBezTo>
                  <a:pt x="4211669" y="1014157"/>
                  <a:pt x="4254240" y="1027523"/>
                  <a:pt x="4267042" y="1100225"/>
                </a:cubicBezTo>
                <a:cubicBezTo>
                  <a:pt x="4277992" y="1162408"/>
                  <a:pt x="4288211" y="1163749"/>
                  <a:pt x="4371974" y="1113998"/>
                </a:cubicBezTo>
                <a:cubicBezTo>
                  <a:pt x="4423016" y="1083684"/>
                  <a:pt x="4483849" y="1047941"/>
                  <a:pt x="4507158" y="1034573"/>
                </a:cubicBezTo>
                <a:cubicBezTo>
                  <a:pt x="4530468" y="1021202"/>
                  <a:pt x="4578917" y="1029861"/>
                  <a:pt x="4614823" y="1053817"/>
                </a:cubicBezTo>
                <a:cubicBezTo>
                  <a:pt x="4696863" y="1108551"/>
                  <a:pt x="4780107" y="1064416"/>
                  <a:pt x="4764287" y="974573"/>
                </a:cubicBezTo>
                <a:cubicBezTo>
                  <a:pt x="4757690" y="937106"/>
                  <a:pt x="4769213" y="903475"/>
                  <a:pt x="4789893" y="899834"/>
                </a:cubicBezTo>
                <a:cubicBezTo>
                  <a:pt x="4810575" y="896192"/>
                  <a:pt x="4839982" y="871092"/>
                  <a:pt x="4855243" y="844055"/>
                </a:cubicBezTo>
                <a:cubicBezTo>
                  <a:pt x="4877883" y="803946"/>
                  <a:pt x="4881228" y="810389"/>
                  <a:pt x="4873413" y="879046"/>
                </a:cubicBezTo>
                <a:cubicBezTo>
                  <a:pt x="4861160" y="986690"/>
                  <a:pt x="4887768" y="1011470"/>
                  <a:pt x="4948170" y="948663"/>
                </a:cubicBezTo>
                <a:cubicBezTo>
                  <a:pt x="4998835" y="895977"/>
                  <a:pt x="5133733" y="899336"/>
                  <a:pt x="5143275" y="953521"/>
                </a:cubicBezTo>
                <a:cubicBezTo>
                  <a:pt x="5146398" y="971257"/>
                  <a:pt x="5166708" y="982640"/>
                  <a:pt x="5188409" y="978819"/>
                </a:cubicBezTo>
                <a:cubicBezTo>
                  <a:pt x="5218425" y="973533"/>
                  <a:pt x="5219077" y="949369"/>
                  <a:pt x="5191126" y="877821"/>
                </a:cubicBezTo>
                <a:cubicBezTo>
                  <a:pt x="5156177" y="788353"/>
                  <a:pt x="5159935" y="781236"/>
                  <a:pt x="5268236" y="731757"/>
                </a:cubicBezTo>
                <a:cubicBezTo>
                  <a:pt x="5330855" y="703152"/>
                  <a:pt x="5547327" y="657619"/>
                  <a:pt x="5749289" y="630577"/>
                </a:cubicBezTo>
                <a:cubicBezTo>
                  <a:pt x="5951250" y="603532"/>
                  <a:pt x="6114168" y="568215"/>
                  <a:pt x="6111329" y="552091"/>
                </a:cubicBezTo>
                <a:cubicBezTo>
                  <a:pt x="6108490" y="535969"/>
                  <a:pt x="6147475" y="534190"/>
                  <a:pt x="6197962" y="548140"/>
                </a:cubicBezTo>
                <a:cubicBezTo>
                  <a:pt x="6265159" y="566708"/>
                  <a:pt x="6290494" y="562289"/>
                  <a:pt x="6292499" y="531649"/>
                </a:cubicBezTo>
                <a:cubicBezTo>
                  <a:pt x="6294006" y="508628"/>
                  <a:pt x="6312624" y="495323"/>
                  <a:pt x="6333874" y="502080"/>
                </a:cubicBezTo>
                <a:cubicBezTo>
                  <a:pt x="6355124" y="508838"/>
                  <a:pt x="6377543" y="494746"/>
                  <a:pt x="6383697" y="470757"/>
                </a:cubicBezTo>
                <a:cubicBezTo>
                  <a:pt x="6391860" y="438927"/>
                  <a:pt x="6407071" y="436862"/>
                  <a:pt x="6440006" y="463115"/>
                </a:cubicBezTo>
                <a:cubicBezTo>
                  <a:pt x="6466830" y="484496"/>
                  <a:pt x="6530766" y="483616"/>
                  <a:pt x="6597647" y="460939"/>
                </a:cubicBezTo>
                <a:cubicBezTo>
                  <a:pt x="6659534" y="439958"/>
                  <a:pt x="6730862" y="433508"/>
                  <a:pt x="6756158" y="446604"/>
                </a:cubicBezTo>
                <a:cubicBezTo>
                  <a:pt x="6782240" y="460107"/>
                  <a:pt x="6860114" y="444012"/>
                  <a:pt x="6936036" y="409428"/>
                </a:cubicBezTo>
                <a:cubicBezTo>
                  <a:pt x="7021893" y="370314"/>
                  <a:pt x="7081281" y="359322"/>
                  <a:pt x="7101595" y="378779"/>
                </a:cubicBezTo>
                <a:cubicBezTo>
                  <a:pt x="7143443" y="418870"/>
                  <a:pt x="7221700" y="337929"/>
                  <a:pt x="7209281" y="267404"/>
                </a:cubicBezTo>
                <a:cubicBezTo>
                  <a:pt x="7204150" y="238263"/>
                  <a:pt x="7218268" y="211199"/>
                  <a:pt x="7240656" y="207257"/>
                </a:cubicBezTo>
                <a:cubicBezTo>
                  <a:pt x="7272427" y="201662"/>
                  <a:pt x="7278099" y="216208"/>
                  <a:pt x="7266498" y="273561"/>
                </a:cubicBezTo>
                <a:cubicBezTo>
                  <a:pt x="7255101" y="329908"/>
                  <a:pt x="7262245" y="350400"/>
                  <a:pt x="7297158" y="361506"/>
                </a:cubicBezTo>
                <a:cubicBezTo>
                  <a:pt x="7322193" y="369468"/>
                  <a:pt x="7350992" y="366029"/>
                  <a:pt x="7361155" y="353867"/>
                </a:cubicBezTo>
                <a:cubicBezTo>
                  <a:pt x="7376620" y="335358"/>
                  <a:pt x="7959043" y="189385"/>
                  <a:pt x="8205484" y="142250"/>
                </a:cubicBezTo>
                <a:cubicBezTo>
                  <a:pt x="8248691" y="133987"/>
                  <a:pt x="8274701" y="108431"/>
                  <a:pt x="8269568" y="79282"/>
                </a:cubicBezTo>
                <a:cubicBezTo>
                  <a:pt x="8267192" y="65790"/>
                  <a:pt x="8270231" y="48120"/>
                  <a:pt x="8277040" y="30518"/>
                </a:cubicBezTo>
                <a:close/>
                <a:moveTo>
                  <a:pt x="8388027" y="0"/>
                </a:moveTo>
                <a:lnTo>
                  <a:pt x="8365228" y="0"/>
                </a:lnTo>
                <a:lnTo>
                  <a:pt x="8367186" y="9643"/>
                </a:lnTo>
                <a:cubicBezTo>
                  <a:pt x="8371202" y="26537"/>
                  <a:pt x="8374870" y="33538"/>
                  <a:pt x="8376250" y="25368"/>
                </a:cubicBezTo>
                <a:close/>
                <a:moveTo>
                  <a:pt x="9082406" y="0"/>
                </a:moveTo>
                <a:lnTo>
                  <a:pt x="8641310" y="0"/>
                </a:lnTo>
                <a:lnTo>
                  <a:pt x="8608725" y="38256"/>
                </a:lnTo>
                <a:cubicBezTo>
                  <a:pt x="8599866" y="52602"/>
                  <a:pt x="8595266" y="66073"/>
                  <a:pt x="8597125" y="76631"/>
                </a:cubicBezTo>
                <a:cubicBezTo>
                  <a:pt x="8606809" y="131625"/>
                  <a:pt x="8708587" y="128207"/>
                  <a:pt x="8829194" y="68838"/>
                </a:cubicBezTo>
                <a:cubicBezTo>
                  <a:pt x="8906190" y="30935"/>
                  <a:pt x="8957433" y="21823"/>
                  <a:pt x="8978752" y="42247"/>
                </a:cubicBezTo>
                <a:cubicBezTo>
                  <a:pt x="9008016" y="70281"/>
                  <a:pt x="9039000" y="66675"/>
                  <a:pt x="9060746" y="43238"/>
                </a:cubicBezTo>
                <a:close/>
              </a:path>
            </a:pathLst>
          </a:custGeom>
        </p:spPr>
      </p:pic>
      <p:sp>
        <p:nvSpPr>
          <p:cNvPr id="8" name="文本框 7"/>
          <p:cNvSpPr txBox="1"/>
          <p:nvPr/>
        </p:nvSpPr>
        <p:spPr>
          <a:xfrm>
            <a:off x="5151316" y="2325009"/>
            <a:ext cx="1889368" cy="405880"/>
          </a:xfrm>
          <a:prstGeom prst="rect">
            <a:avLst/>
          </a:prstGeom>
          <a:noFill/>
        </p:spPr>
        <p:txBody>
          <a:bodyPr wrap="square" lIns="0" tIns="0" rIns="0" bIns="0" rtlCol="0">
            <a:spAutoFit/>
          </a:bodyPr>
          <a:lstStyle/>
          <a:p>
            <a:pPr algn="ctr">
              <a:lnSpc>
                <a:spcPct val="120000"/>
              </a:lnSpc>
            </a:pPr>
            <a:r>
              <a:rPr lang="zh-CN" altLang="en-US" sz="2400" b="1" spc="600">
                <a:solidFill>
                  <a:srgbClr val="00796F"/>
                </a:solidFill>
                <a:latin typeface="+mj-ea"/>
                <a:ea typeface="+mj-ea"/>
              </a:rPr>
              <a:t>要点</a:t>
            </a:r>
            <a:r>
              <a:rPr lang="zh-CN" altLang="en-US" sz="2400" b="1" spc="600">
                <a:solidFill>
                  <a:srgbClr val="000000"/>
                </a:solidFill>
                <a:latin typeface="+mj-ea"/>
                <a:ea typeface="+mj-ea"/>
              </a:rPr>
              <a:t>学习</a:t>
            </a:r>
            <a:endParaRPr lang="en-US" altLang="zh-CN" sz="2400" b="1" spc="600">
              <a:solidFill>
                <a:srgbClr val="00796F"/>
              </a:solidFill>
              <a:latin typeface="+mj-ea"/>
              <a:ea typeface="+mj-ea"/>
            </a:endParaRPr>
          </a:p>
        </p:txBody>
      </p:sp>
      <p:sp>
        <p:nvSpPr>
          <p:cNvPr id="9" name="文本框 8"/>
          <p:cNvSpPr txBox="1"/>
          <p:nvPr/>
        </p:nvSpPr>
        <p:spPr>
          <a:xfrm>
            <a:off x="2975171" y="2875294"/>
            <a:ext cx="6241658" cy="1657698"/>
          </a:xfrm>
          <a:prstGeom prst="rect">
            <a:avLst/>
          </a:prstGeom>
          <a:noFill/>
        </p:spPr>
        <p:txBody>
          <a:bodyPr wrap="square" lIns="0" tIns="0" rIns="0" bIns="0">
            <a:spAutoFit/>
          </a:bodyPr>
          <a:lstStyle/>
          <a:p>
            <a:pPr algn="ctr">
              <a:lnSpc>
                <a:spcPct val="130000"/>
              </a:lnSpc>
            </a:pPr>
            <a:r>
              <a:rPr lang="zh-CN" altLang="en-US" sz="1400" spc="120">
                <a:solidFill>
                  <a:schemeClr val="tx1">
                    <a:alpha val="34000"/>
                  </a:schemeClr>
                </a:solidFill>
              </a:rPr>
              <a:t>点击文本即可进行编辑输入相关内容点击文本即可进行编辑输入相关内容</a:t>
            </a:r>
            <a:endParaRPr lang="zh-CN" altLang="en-US" sz="1400" spc="120">
              <a:solidFill>
                <a:schemeClr val="tx1">
                  <a:alpha val="34000"/>
                </a:schemeClr>
              </a:solidFill>
            </a:endParaRPr>
          </a:p>
          <a:p>
            <a:pPr algn="ctr">
              <a:lnSpc>
                <a:spcPct val="130000"/>
              </a:lnSpc>
            </a:pPr>
            <a:r>
              <a:rPr lang="zh-CN" altLang="en-US" sz="1400" spc="120">
                <a:solidFill>
                  <a:schemeClr val="tx1">
                    <a:alpha val="34000"/>
                  </a:schemeClr>
                </a:solidFill>
              </a:rPr>
              <a:t>点击文本即可进行编辑输入相关内容点击文本即可进行编辑输入相关内容</a:t>
            </a:r>
            <a:endParaRPr lang="zh-CN" altLang="en-US" sz="1400" spc="120">
              <a:solidFill>
                <a:schemeClr val="tx1">
                  <a:alpha val="34000"/>
                </a:schemeClr>
              </a:solidFill>
            </a:endParaRPr>
          </a:p>
          <a:p>
            <a:pPr algn="ctr">
              <a:lnSpc>
                <a:spcPct val="130000"/>
              </a:lnSpc>
            </a:pPr>
            <a:r>
              <a:rPr lang="zh-CN" altLang="en-US" sz="1400" spc="120">
                <a:solidFill>
                  <a:schemeClr val="tx1">
                    <a:alpha val="34000"/>
                  </a:schemeClr>
                </a:solidFill>
              </a:rPr>
              <a:t>点击文本即可进行编辑输入相关内容点击文本即可进行编辑输入相关内容</a:t>
            </a:r>
            <a:endParaRPr lang="en-US" altLang="zh-CN" sz="1400" spc="120">
              <a:solidFill>
                <a:schemeClr val="tx1">
                  <a:alpha val="34000"/>
                </a:schemeClr>
              </a:solidFill>
            </a:endParaRPr>
          </a:p>
          <a:p>
            <a:pPr algn="ctr">
              <a:lnSpc>
                <a:spcPct val="130000"/>
              </a:lnSpc>
            </a:pPr>
            <a:r>
              <a:rPr lang="zh-CN" altLang="en-US" sz="1400" spc="120">
                <a:solidFill>
                  <a:schemeClr val="tx1">
                    <a:alpha val="34000"/>
                  </a:schemeClr>
                </a:solidFill>
              </a:rPr>
              <a:t>点击文本即可进行编辑输入相关内容点击文本即可进行编辑输入相关内容</a:t>
            </a:r>
            <a:endParaRPr lang="zh-CN" altLang="en-US" sz="1400" spc="120">
              <a:solidFill>
                <a:schemeClr val="tx1">
                  <a:alpha val="34000"/>
                </a:schemeClr>
              </a:solidFill>
            </a:endParaRPr>
          </a:p>
          <a:p>
            <a:pPr algn="ctr">
              <a:lnSpc>
                <a:spcPct val="130000"/>
              </a:lnSpc>
            </a:pPr>
            <a:r>
              <a:rPr lang="zh-CN" altLang="en-US" sz="1400" spc="120">
                <a:solidFill>
                  <a:schemeClr val="tx1">
                    <a:alpha val="34000"/>
                  </a:schemeClr>
                </a:solidFill>
              </a:rPr>
              <a:t>点击文本即可进行编辑输入相关内容点击文本即可进行编辑输入相关内容</a:t>
            </a:r>
            <a:endParaRPr lang="zh-CN" altLang="en-US" sz="1400" spc="120">
              <a:solidFill>
                <a:schemeClr val="tx1">
                  <a:alpha val="34000"/>
                </a:schemeClr>
              </a:solidFill>
            </a:endParaRPr>
          </a:p>
          <a:p>
            <a:pPr algn="ctr">
              <a:lnSpc>
                <a:spcPct val="130000"/>
              </a:lnSpc>
            </a:pPr>
            <a:r>
              <a:rPr lang="zh-CN" altLang="en-US" sz="1400" spc="120">
                <a:solidFill>
                  <a:schemeClr val="tx1">
                    <a:alpha val="34000"/>
                  </a:schemeClr>
                </a:solidFill>
              </a:rPr>
              <a:t>点击文本即可进行编辑输入相关内容点击文本即可进行编辑输入相关内容</a:t>
            </a:r>
            <a:endParaRPr lang="en-US" altLang="zh-CN" sz="1400" spc="120">
              <a:solidFill>
                <a:schemeClr val="tx1">
                  <a:alpha val="34000"/>
                </a:schemeClr>
              </a:solidFill>
            </a:endParaRPr>
          </a:p>
        </p:txBody>
      </p:sp>
      <p:pic>
        <p:nvPicPr>
          <p:cNvPr id="19" name="图片 18" descr="山上的轨道上行驶&#10;&#10;描述已自动生成"/>
          <p:cNvPicPr>
            <a:picLocks noChangeAspect="1"/>
          </p:cNvPicPr>
          <p:nvPr/>
        </p:nvPicPr>
        <p:blipFill>
          <a:blip r:embed="rId3" cstate="print">
            <a:extLst>
              <a:ext uri="{28A0092B-C50C-407E-A947-70E740481C1C}">
                <a14:useLocalDpi xmlns:a14="http://schemas.microsoft.com/office/drawing/2010/main" val="0"/>
              </a:ext>
            </a:extLst>
          </a:blip>
          <a:srcRect l="20969" t="10519" r="14370" b="70910"/>
          <a:stretch>
            <a:fillRect/>
          </a:stretch>
        </p:blipFill>
        <p:spPr>
          <a:xfrm flipH="1">
            <a:off x="1" y="5187163"/>
            <a:ext cx="7883415" cy="1698102"/>
          </a:xfrm>
          <a:custGeom>
            <a:avLst/>
            <a:gdLst>
              <a:gd name="connsiteX0" fmla="*/ 1507516 w 7883415"/>
              <a:gd name="connsiteY0" fmla="*/ 1167843 h 1698102"/>
              <a:gd name="connsiteX1" fmla="*/ 1437271 w 7883415"/>
              <a:gd name="connsiteY1" fmla="*/ 1171755 h 1698102"/>
              <a:gd name="connsiteX2" fmla="*/ 1300555 w 7883415"/>
              <a:gd name="connsiteY2" fmla="*/ 1220670 h 1698102"/>
              <a:gd name="connsiteX3" fmla="*/ 1155122 w 7883415"/>
              <a:gd name="connsiteY3" fmla="*/ 1285149 h 1698102"/>
              <a:gd name="connsiteX4" fmla="*/ 1054588 w 7883415"/>
              <a:gd name="connsiteY4" fmla="*/ 1339674 h 1698102"/>
              <a:gd name="connsiteX5" fmla="*/ 1007525 w 7883415"/>
              <a:gd name="connsiteY5" fmla="*/ 1356268 h 1698102"/>
              <a:gd name="connsiteX6" fmla="*/ 957245 w 7883415"/>
              <a:gd name="connsiteY6" fmla="*/ 1385393 h 1698102"/>
              <a:gd name="connsiteX7" fmla="*/ 1030555 w 7883415"/>
              <a:gd name="connsiteY7" fmla="*/ 1390524 h 1698102"/>
              <a:gd name="connsiteX8" fmla="*/ 1255113 w 7883415"/>
              <a:gd name="connsiteY8" fmla="*/ 1298298 h 1698102"/>
              <a:gd name="connsiteX9" fmla="*/ 1445434 w 7883415"/>
              <a:gd name="connsiteY9" fmla="*/ 1214852 h 1698102"/>
              <a:gd name="connsiteX10" fmla="*/ 1535466 w 7883415"/>
              <a:gd name="connsiteY10" fmla="*/ 1195747 h 1698102"/>
              <a:gd name="connsiteX11" fmla="*/ 1552071 w 7883415"/>
              <a:gd name="connsiteY11" fmla="*/ 1181792 h 1698102"/>
              <a:gd name="connsiteX12" fmla="*/ 1507516 w 7883415"/>
              <a:gd name="connsiteY12" fmla="*/ 1167843 h 1698102"/>
              <a:gd name="connsiteX13" fmla="*/ 1740000 w 7883415"/>
              <a:gd name="connsiteY13" fmla="*/ 1063653 h 1698102"/>
              <a:gd name="connsiteX14" fmla="*/ 1675754 w 7883415"/>
              <a:gd name="connsiteY14" fmla="*/ 1099827 h 1698102"/>
              <a:gd name="connsiteX15" fmla="*/ 1712926 w 7883415"/>
              <a:gd name="connsiteY15" fmla="*/ 1154916 h 1698102"/>
              <a:gd name="connsiteX16" fmla="*/ 1740000 w 7883415"/>
              <a:gd name="connsiteY16" fmla="*/ 1063653 h 1698102"/>
              <a:gd name="connsiteX17" fmla="*/ 4325715 w 7883415"/>
              <a:gd name="connsiteY17" fmla="*/ 1055819 h 1698102"/>
              <a:gd name="connsiteX18" fmla="*/ 4322533 w 7883415"/>
              <a:gd name="connsiteY18" fmla="*/ 1115365 h 1698102"/>
              <a:gd name="connsiteX19" fmla="*/ 4354549 w 7883415"/>
              <a:gd name="connsiteY19" fmla="*/ 1202953 h 1698102"/>
              <a:gd name="connsiteX20" fmla="*/ 4426680 w 7883415"/>
              <a:gd name="connsiteY20" fmla="*/ 1224489 h 1698102"/>
              <a:gd name="connsiteX21" fmla="*/ 4483409 w 7883415"/>
              <a:gd name="connsiteY21" fmla="*/ 1158566 h 1698102"/>
              <a:gd name="connsiteX22" fmla="*/ 4420830 w 7883415"/>
              <a:gd name="connsiteY22" fmla="*/ 1113651 h 1698102"/>
              <a:gd name="connsiteX23" fmla="*/ 4361434 w 7883415"/>
              <a:gd name="connsiteY23" fmla="*/ 1086819 h 1698102"/>
              <a:gd name="connsiteX24" fmla="*/ 4325715 w 7883415"/>
              <a:gd name="connsiteY24" fmla="*/ 1055819 h 1698102"/>
              <a:gd name="connsiteX25" fmla="*/ 4610153 w 7883415"/>
              <a:gd name="connsiteY25" fmla="*/ 1043023 h 1698102"/>
              <a:gd name="connsiteX26" fmla="*/ 4568950 w 7883415"/>
              <a:gd name="connsiteY26" fmla="*/ 1075140 h 1698102"/>
              <a:gd name="connsiteX27" fmla="*/ 4562190 w 7883415"/>
              <a:gd name="connsiteY27" fmla="*/ 1140255 h 1698102"/>
              <a:gd name="connsiteX28" fmla="*/ 4603397 w 7883415"/>
              <a:gd name="connsiteY28" fmla="*/ 1108138 h 1698102"/>
              <a:gd name="connsiteX29" fmla="*/ 4610153 w 7883415"/>
              <a:gd name="connsiteY29" fmla="*/ 1043023 h 1698102"/>
              <a:gd name="connsiteX30" fmla="*/ 1907273 w 7883415"/>
              <a:gd name="connsiteY30" fmla="*/ 1034198 h 1698102"/>
              <a:gd name="connsiteX31" fmla="*/ 1872306 w 7883415"/>
              <a:gd name="connsiteY31" fmla="*/ 1077646 h 1698102"/>
              <a:gd name="connsiteX32" fmla="*/ 1903623 w 7883415"/>
              <a:gd name="connsiteY32" fmla="*/ 1109420 h 1698102"/>
              <a:gd name="connsiteX33" fmla="*/ 1938590 w 7883415"/>
              <a:gd name="connsiteY33" fmla="*/ 1065974 h 1698102"/>
              <a:gd name="connsiteX34" fmla="*/ 1907273 w 7883415"/>
              <a:gd name="connsiteY34" fmla="*/ 1034198 h 1698102"/>
              <a:gd name="connsiteX35" fmla="*/ 2046416 w 7883415"/>
              <a:gd name="connsiteY35" fmla="*/ 979750 h 1698102"/>
              <a:gd name="connsiteX36" fmla="*/ 1971514 w 7883415"/>
              <a:gd name="connsiteY36" fmla="*/ 1020095 h 1698102"/>
              <a:gd name="connsiteX37" fmla="*/ 2081945 w 7883415"/>
              <a:gd name="connsiteY37" fmla="*/ 1053228 h 1698102"/>
              <a:gd name="connsiteX38" fmla="*/ 2046416 w 7883415"/>
              <a:gd name="connsiteY38" fmla="*/ 979750 h 1698102"/>
              <a:gd name="connsiteX39" fmla="*/ 4846655 w 7883415"/>
              <a:gd name="connsiteY39" fmla="*/ 970498 h 1698102"/>
              <a:gd name="connsiteX40" fmla="*/ 4789638 w 7883415"/>
              <a:gd name="connsiteY40" fmla="*/ 995981 h 1698102"/>
              <a:gd name="connsiteX41" fmla="*/ 4738437 w 7883415"/>
              <a:gd name="connsiteY41" fmla="*/ 1054500 h 1698102"/>
              <a:gd name="connsiteX42" fmla="*/ 4795455 w 7883415"/>
              <a:gd name="connsiteY42" fmla="*/ 1029019 h 1698102"/>
              <a:gd name="connsiteX43" fmla="*/ 5176975 w 7883415"/>
              <a:gd name="connsiteY43" fmla="*/ 905923 h 1698102"/>
              <a:gd name="connsiteX44" fmla="*/ 5156831 w 7883415"/>
              <a:gd name="connsiteY44" fmla="*/ 946760 h 1698102"/>
              <a:gd name="connsiteX45" fmla="*/ 5189712 w 7883415"/>
              <a:gd name="connsiteY45" fmla="*/ 978259 h 1698102"/>
              <a:gd name="connsiteX46" fmla="*/ 5209857 w 7883415"/>
              <a:gd name="connsiteY46" fmla="*/ 937423 h 1698102"/>
              <a:gd name="connsiteX47" fmla="*/ 5176975 w 7883415"/>
              <a:gd name="connsiteY47" fmla="*/ 905923 h 1698102"/>
              <a:gd name="connsiteX48" fmla="*/ 2303925 w 7883415"/>
              <a:gd name="connsiteY48" fmla="*/ 889775 h 1698102"/>
              <a:gd name="connsiteX49" fmla="*/ 2283781 w 7883415"/>
              <a:gd name="connsiteY49" fmla="*/ 930612 h 1698102"/>
              <a:gd name="connsiteX50" fmla="*/ 2316663 w 7883415"/>
              <a:gd name="connsiteY50" fmla="*/ 962110 h 1698102"/>
              <a:gd name="connsiteX51" fmla="*/ 2336807 w 7883415"/>
              <a:gd name="connsiteY51" fmla="*/ 921275 h 1698102"/>
              <a:gd name="connsiteX52" fmla="*/ 2303925 w 7883415"/>
              <a:gd name="connsiteY52" fmla="*/ 889775 h 1698102"/>
              <a:gd name="connsiteX53" fmla="*/ 5479937 w 7883415"/>
              <a:gd name="connsiteY53" fmla="*/ 800090 h 1698102"/>
              <a:gd name="connsiteX54" fmla="*/ 5425244 w 7883415"/>
              <a:gd name="connsiteY54" fmla="*/ 809345 h 1698102"/>
              <a:gd name="connsiteX55" fmla="*/ 5342433 w 7883415"/>
              <a:gd name="connsiteY55" fmla="*/ 836516 h 1698102"/>
              <a:gd name="connsiteX56" fmla="*/ 5240432 w 7883415"/>
              <a:gd name="connsiteY56" fmla="*/ 878202 h 1698102"/>
              <a:gd name="connsiteX57" fmla="*/ 5391641 w 7883415"/>
              <a:gd name="connsiteY57" fmla="*/ 893334 h 1698102"/>
              <a:gd name="connsiteX58" fmla="*/ 5585546 w 7883415"/>
              <a:gd name="connsiteY58" fmla="*/ 830071 h 1698102"/>
              <a:gd name="connsiteX59" fmla="*/ 5479937 w 7883415"/>
              <a:gd name="connsiteY59" fmla="*/ 800090 h 1698102"/>
              <a:gd name="connsiteX60" fmla="*/ 4722486 w 7883415"/>
              <a:gd name="connsiteY60" fmla="*/ 799504 h 1698102"/>
              <a:gd name="connsiteX61" fmla="*/ 4687519 w 7883415"/>
              <a:gd name="connsiteY61" fmla="*/ 842951 h 1698102"/>
              <a:gd name="connsiteX62" fmla="*/ 4718835 w 7883415"/>
              <a:gd name="connsiteY62" fmla="*/ 874725 h 1698102"/>
              <a:gd name="connsiteX63" fmla="*/ 4753803 w 7883415"/>
              <a:gd name="connsiteY63" fmla="*/ 831280 h 1698102"/>
              <a:gd name="connsiteX64" fmla="*/ 4722486 w 7883415"/>
              <a:gd name="connsiteY64" fmla="*/ 799504 h 1698102"/>
              <a:gd name="connsiteX65" fmla="*/ 2642228 w 7883415"/>
              <a:gd name="connsiteY65" fmla="*/ 792914 h 1698102"/>
              <a:gd name="connsiteX66" fmla="*/ 2622083 w 7883415"/>
              <a:gd name="connsiteY66" fmla="*/ 833751 h 1698102"/>
              <a:gd name="connsiteX67" fmla="*/ 2654965 w 7883415"/>
              <a:gd name="connsiteY67" fmla="*/ 865249 h 1698102"/>
              <a:gd name="connsiteX68" fmla="*/ 2675110 w 7883415"/>
              <a:gd name="connsiteY68" fmla="*/ 824414 h 1698102"/>
              <a:gd name="connsiteX69" fmla="*/ 2642228 w 7883415"/>
              <a:gd name="connsiteY69" fmla="*/ 792914 h 1698102"/>
              <a:gd name="connsiteX70" fmla="*/ 2849031 w 7883415"/>
              <a:gd name="connsiteY70" fmla="*/ 756498 h 1698102"/>
              <a:gd name="connsiteX71" fmla="*/ 2856674 w 7883415"/>
              <a:gd name="connsiteY71" fmla="*/ 799901 h 1698102"/>
              <a:gd name="connsiteX72" fmla="*/ 2888489 w 7883415"/>
              <a:gd name="connsiteY72" fmla="*/ 794298 h 1698102"/>
              <a:gd name="connsiteX73" fmla="*/ 2849031 w 7883415"/>
              <a:gd name="connsiteY73" fmla="*/ 756498 h 1698102"/>
              <a:gd name="connsiteX74" fmla="*/ 4452864 w 7883415"/>
              <a:gd name="connsiteY74" fmla="*/ 711928 h 1698102"/>
              <a:gd name="connsiteX75" fmla="*/ 4440222 w 7883415"/>
              <a:gd name="connsiteY75" fmla="*/ 719263 h 1698102"/>
              <a:gd name="connsiteX76" fmla="*/ 4417428 w 7883415"/>
              <a:gd name="connsiteY76" fmla="*/ 783861 h 1698102"/>
              <a:gd name="connsiteX77" fmla="*/ 4279779 w 7883415"/>
              <a:gd name="connsiteY77" fmla="*/ 830078 h 1698102"/>
              <a:gd name="connsiteX78" fmla="*/ 4143851 w 7883415"/>
              <a:gd name="connsiteY78" fmla="*/ 886085 h 1698102"/>
              <a:gd name="connsiteX79" fmla="*/ 4165873 w 7883415"/>
              <a:gd name="connsiteY79" fmla="*/ 920583 h 1698102"/>
              <a:gd name="connsiteX80" fmla="*/ 4282654 w 7883415"/>
              <a:gd name="connsiteY80" fmla="*/ 949898 h 1698102"/>
              <a:gd name="connsiteX81" fmla="*/ 4355585 w 7883415"/>
              <a:gd name="connsiteY81" fmla="*/ 975981 h 1698102"/>
              <a:gd name="connsiteX82" fmla="*/ 4412315 w 7883415"/>
              <a:gd name="connsiteY82" fmla="*/ 910058 h 1698102"/>
              <a:gd name="connsiteX83" fmla="*/ 4476090 w 7883415"/>
              <a:gd name="connsiteY83" fmla="*/ 901444 h 1698102"/>
              <a:gd name="connsiteX84" fmla="*/ 4543357 w 7883415"/>
              <a:gd name="connsiteY84" fmla="*/ 917566 h 1698102"/>
              <a:gd name="connsiteX85" fmla="*/ 4502330 w 7883415"/>
              <a:gd name="connsiteY85" fmla="*/ 788557 h 1698102"/>
              <a:gd name="connsiteX86" fmla="*/ 4454696 w 7883415"/>
              <a:gd name="connsiteY86" fmla="*/ 750901 h 1698102"/>
              <a:gd name="connsiteX87" fmla="*/ 4459405 w 7883415"/>
              <a:gd name="connsiteY87" fmla="*/ 714569 h 1698102"/>
              <a:gd name="connsiteX88" fmla="*/ 4452864 w 7883415"/>
              <a:gd name="connsiteY88" fmla="*/ 711928 h 1698102"/>
              <a:gd name="connsiteX89" fmla="*/ 5006123 w 7883415"/>
              <a:gd name="connsiteY89" fmla="*/ 711836 h 1698102"/>
              <a:gd name="connsiteX90" fmla="*/ 4975163 w 7883415"/>
              <a:gd name="connsiteY90" fmla="*/ 712293 h 1698102"/>
              <a:gd name="connsiteX91" fmla="*/ 4868226 w 7883415"/>
              <a:gd name="connsiteY91" fmla="*/ 762916 h 1698102"/>
              <a:gd name="connsiteX92" fmla="*/ 4955516 w 7883415"/>
              <a:gd name="connsiteY92" fmla="*/ 776353 h 1698102"/>
              <a:gd name="connsiteX93" fmla="*/ 5006123 w 7883415"/>
              <a:gd name="connsiteY93" fmla="*/ 711836 h 1698102"/>
              <a:gd name="connsiteX94" fmla="*/ 5339865 w 7883415"/>
              <a:gd name="connsiteY94" fmla="*/ 706362 h 1698102"/>
              <a:gd name="connsiteX95" fmla="*/ 5324693 w 7883415"/>
              <a:gd name="connsiteY95" fmla="*/ 727567 h 1698102"/>
              <a:gd name="connsiteX96" fmla="*/ 5344045 w 7883415"/>
              <a:gd name="connsiteY96" fmla="*/ 781313 h 1698102"/>
              <a:gd name="connsiteX97" fmla="*/ 5382375 w 7883415"/>
              <a:gd name="connsiteY97" fmla="*/ 761072 h 1698102"/>
              <a:gd name="connsiteX98" fmla="*/ 5363022 w 7883415"/>
              <a:gd name="connsiteY98" fmla="*/ 707326 h 1698102"/>
              <a:gd name="connsiteX99" fmla="*/ 5339865 w 7883415"/>
              <a:gd name="connsiteY99" fmla="*/ 706362 h 1698102"/>
              <a:gd name="connsiteX100" fmla="*/ 3122238 w 7883415"/>
              <a:gd name="connsiteY100" fmla="*/ 686671 h 1698102"/>
              <a:gd name="connsiteX101" fmla="*/ 3107066 w 7883415"/>
              <a:gd name="connsiteY101" fmla="*/ 707876 h 1698102"/>
              <a:gd name="connsiteX102" fmla="*/ 3126418 w 7883415"/>
              <a:gd name="connsiteY102" fmla="*/ 761622 h 1698102"/>
              <a:gd name="connsiteX103" fmla="*/ 3164748 w 7883415"/>
              <a:gd name="connsiteY103" fmla="*/ 741380 h 1698102"/>
              <a:gd name="connsiteX104" fmla="*/ 3145396 w 7883415"/>
              <a:gd name="connsiteY104" fmla="*/ 687634 h 1698102"/>
              <a:gd name="connsiteX105" fmla="*/ 3122238 w 7883415"/>
              <a:gd name="connsiteY105" fmla="*/ 686671 h 1698102"/>
              <a:gd name="connsiteX106" fmla="*/ 5687216 w 7883415"/>
              <a:gd name="connsiteY106" fmla="*/ 676162 h 1698102"/>
              <a:gd name="connsiteX107" fmla="*/ 5510024 w 7883415"/>
              <a:gd name="connsiteY107" fmla="*/ 690530 h 1698102"/>
              <a:gd name="connsiteX108" fmla="*/ 5455148 w 7883415"/>
              <a:gd name="connsiteY108" fmla="*/ 712453 h 1698102"/>
              <a:gd name="connsiteX109" fmla="*/ 5522300 w 7883415"/>
              <a:gd name="connsiteY109" fmla="*/ 733872 h 1698102"/>
              <a:gd name="connsiteX110" fmla="*/ 5675418 w 7883415"/>
              <a:gd name="connsiteY110" fmla="*/ 780337 h 1698102"/>
              <a:gd name="connsiteX111" fmla="*/ 5795418 w 7883415"/>
              <a:gd name="connsiteY111" fmla="*/ 774577 h 1698102"/>
              <a:gd name="connsiteX112" fmla="*/ 5812634 w 7883415"/>
              <a:gd name="connsiteY112" fmla="*/ 693019 h 1698102"/>
              <a:gd name="connsiteX113" fmla="*/ 5687216 w 7883415"/>
              <a:gd name="connsiteY113" fmla="*/ 676162 h 1698102"/>
              <a:gd name="connsiteX114" fmla="*/ 6312759 w 7883415"/>
              <a:gd name="connsiteY114" fmla="*/ 594057 h 1698102"/>
              <a:gd name="connsiteX115" fmla="*/ 6277792 w 7883415"/>
              <a:gd name="connsiteY115" fmla="*/ 637504 h 1698102"/>
              <a:gd name="connsiteX116" fmla="*/ 6309109 w 7883415"/>
              <a:gd name="connsiteY116" fmla="*/ 669278 h 1698102"/>
              <a:gd name="connsiteX117" fmla="*/ 6344075 w 7883415"/>
              <a:gd name="connsiteY117" fmla="*/ 625833 h 1698102"/>
              <a:gd name="connsiteX118" fmla="*/ 6312759 w 7883415"/>
              <a:gd name="connsiteY118" fmla="*/ 594057 h 1698102"/>
              <a:gd name="connsiteX119" fmla="*/ 6155184 w 7883415"/>
              <a:gd name="connsiteY119" fmla="*/ 588785 h 1698102"/>
              <a:gd name="connsiteX120" fmla="*/ 6126973 w 7883415"/>
              <a:gd name="connsiteY120" fmla="*/ 592771 h 1698102"/>
              <a:gd name="connsiteX121" fmla="*/ 6115530 w 7883415"/>
              <a:gd name="connsiteY121" fmla="*/ 647434 h 1698102"/>
              <a:gd name="connsiteX122" fmla="*/ 6191366 w 7883415"/>
              <a:gd name="connsiteY122" fmla="*/ 690013 h 1698102"/>
              <a:gd name="connsiteX123" fmla="*/ 6200469 w 7883415"/>
              <a:gd name="connsiteY123" fmla="*/ 599176 h 1698102"/>
              <a:gd name="connsiteX124" fmla="*/ 6155184 w 7883415"/>
              <a:gd name="connsiteY124" fmla="*/ 588785 h 1698102"/>
              <a:gd name="connsiteX125" fmla="*/ 5971599 w 7883415"/>
              <a:gd name="connsiteY125" fmla="*/ 563853 h 1698102"/>
              <a:gd name="connsiteX126" fmla="*/ 5932544 w 7883415"/>
              <a:gd name="connsiteY126" fmla="*/ 570641 h 1698102"/>
              <a:gd name="connsiteX127" fmla="*/ 5908420 w 7883415"/>
              <a:gd name="connsiteY127" fmla="*/ 596728 h 1698102"/>
              <a:gd name="connsiteX128" fmla="*/ 5942808 w 7883415"/>
              <a:gd name="connsiteY128" fmla="*/ 771069 h 1698102"/>
              <a:gd name="connsiteX129" fmla="*/ 5993781 w 7883415"/>
              <a:gd name="connsiteY129" fmla="*/ 668870 h 1698102"/>
              <a:gd name="connsiteX130" fmla="*/ 5971599 w 7883415"/>
              <a:gd name="connsiteY130" fmla="*/ 563853 h 1698102"/>
              <a:gd name="connsiteX131" fmla="*/ 3749414 w 7883415"/>
              <a:gd name="connsiteY131" fmla="*/ 560662 h 1698102"/>
              <a:gd name="connsiteX132" fmla="*/ 3702756 w 7883415"/>
              <a:gd name="connsiteY132" fmla="*/ 606168 h 1698102"/>
              <a:gd name="connsiteX133" fmla="*/ 3762152 w 7883415"/>
              <a:gd name="connsiteY133" fmla="*/ 632998 h 1698102"/>
              <a:gd name="connsiteX134" fmla="*/ 3808809 w 7883415"/>
              <a:gd name="connsiteY134" fmla="*/ 587493 h 1698102"/>
              <a:gd name="connsiteX135" fmla="*/ 3749414 w 7883415"/>
              <a:gd name="connsiteY135" fmla="*/ 560662 h 1698102"/>
              <a:gd name="connsiteX136" fmla="*/ 7214203 w 7883415"/>
              <a:gd name="connsiteY136" fmla="*/ 476288 h 1698102"/>
              <a:gd name="connsiteX137" fmla="*/ 7200875 w 7883415"/>
              <a:gd name="connsiteY137" fmla="*/ 504766 h 1698102"/>
              <a:gd name="connsiteX138" fmla="*/ 7219136 w 7883415"/>
              <a:gd name="connsiteY138" fmla="*/ 546324 h 1698102"/>
              <a:gd name="connsiteX139" fmla="*/ 7231164 w 7883415"/>
              <a:gd name="connsiteY139" fmla="*/ 499433 h 1698102"/>
              <a:gd name="connsiteX140" fmla="*/ 7214203 w 7883415"/>
              <a:gd name="connsiteY140" fmla="*/ 476288 h 1698102"/>
              <a:gd name="connsiteX141" fmla="*/ 6922192 w 7883415"/>
              <a:gd name="connsiteY141" fmla="*/ 458358 h 1698102"/>
              <a:gd name="connsiteX142" fmla="*/ 6663125 w 7883415"/>
              <a:gd name="connsiteY142" fmla="*/ 487321 h 1698102"/>
              <a:gd name="connsiteX143" fmla="*/ 6390642 w 7883415"/>
              <a:gd name="connsiteY143" fmla="*/ 580687 h 1698102"/>
              <a:gd name="connsiteX144" fmla="*/ 6568558 w 7883415"/>
              <a:gd name="connsiteY144" fmla="*/ 626735 h 1698102"/>
              <a:gd name="connsiteX145" fmla="*/ 6667610 w 7883415"/>
              <a:gd name="connsiteY145" fmla="*/ 587284 h 1698102"/>
              <a:gd name="connsiteX146" fmla="*/ 6757961 w 7883415"/>
              <a:gd name="connsiteY146" fmla="*/ 570107 h 1698102"/>
              <a:gd name="connsiteX147" fmla="*/ 6965789 w 7883415"/>
              <a:gd name="connsiteY147" fmla="*/ 538109 h 1698102"/>
              <a:gd name="connsiteX148" fmla="*/ 7084895 w 7883415"/>
              <a:gd name="connsiteY148" fmla="*/ 492842 h 1698102"/>
              <a:gd name="connsiteX149" fmla="*/ 7029272 w 7883415"/>
              <a:gd name="connsiteY149" fmla="*/ 481422 h 1698102"/>
              <a:gd name="connsiteX150" fmla="*/ 6959125 w 7883415"/>
              <a:gd name="connsiteY150" fmla="*/ 468350 h 1698102"/>
              <a:gd name="connsiteX151" fmla="*/ 6922192 w 7883415"/>
              <a:gd name="connsiteY151" fmla="*/ 458358 h 1698102"/>
              <a:gd name="connsiteX152" fmla="*/ 7706711 w 7883415"/>
              <a:gd name="connsiteY152" fmla="*/ 430573 h 1698102"/>
              <a:gd name="connsiteX153" fmla="*/ 7644177 w 7883415"/>
              <a:gd name="connsiteY153" fmla="*/ 434191 h 1698102"/>
              <a:gd name="connsiteX154" fmla="*/ 7615566 w 7883415"/>
              <a:gd name="connsiteY154" fmla="*/ 490157 h 1698102"/>
              <a:gd name="connsiteX155" fmla="*/ 7390646 w 7883415"/>
              <a:gd name="connsiteY155" fmla="*/ 598762 h 1698102"/>
              <a:gd name="connsiteX156" fmla="*/ 7103813 w 7883415"/>
              <a:gd name="connsiteY156" fmla="*/ 710207 h 1698102"/>
              <a:gd name="connsiteX157" fmla="*/ 6925066 w 7883415"/>
              <a:gd name="connsiteY157" fmla="*/ 742917 h 1698102"/>
              <a:gd name="connsiteX158" fmla="*/ 6832153 w 7883415"/>
              <a:gd name="connsiteY158" fmla="*/ 719779 h 1698102"/>
              <a:gd name="connsiteX159" fmla="*/ 5744078 w 7883415"/>
              <a:gd name="connsiteY159" fmla="*/ 991113 h 1698102"/>
              <a:gd name="connsiteX160" fmla="*/ 5509242 w 7883415"/>
              <a:gd name="connsiteY160" fmla="*/ 1026524 h 1698102"/>
              <a:gd name="connsiteX161" fmla="*/ 5447208 w 7883415"/>
              <a:gd name="connsiteY161" fmla="*/ 1015348 h 1698102"/>
              <a:gd name="connsiteX162" fmla="*/ 4800868 w 7883415"/>
              <a:gd name="connsiteY162" fmla="*/ 1176183 h 1698102"/>
              <a:gd name="connsiteX163" fmla="*/ 4339428 w 7883415"/>
              <a:gd name="connsiteY163" fmla="*/ 1311131 h 1698102"/>
              <a:gd name="connsiteX164" fmla="*/ 4214110 w 7883415"/>
              <a:gd name="connsiteY164" fmla="*/ 1336826 h 1698102"/>
              <a:gd name="connsiteX165" fmla="*/ 4245890 w 7883415"/>
              <a:gd name="connsiteY165" fmla="*/ 1293616 h 1698102"/>
              <a:gd name="connsiteX166" fmla="*/ 4247652 w 7883415"/>
              <a:gd name="connsiteY166" fmla="*/ 1158137 h 1698102"/>
              <a:gd name="connsiteX167" fmla="*/ 4156728 w 7883415"/>
              <a:gd name="connsiteY167" fmla="*/ 1158110 h 1698102"/>
              <a:gd name="connsiteX168" fmla="*/ 4082352 w 7883415"/>
              <a:gd name="connsiteY168" fmla="*/ 1166379 h 1698102"/>
              <a:gd name="connsiteX169" fmla="*/ 4043435 w 7883415"/>
              <a:gd name="connsiteY169" fmla="*/ 1238663 h 1698102"/>
              <a:gd name="connsiteX170" fmla="*/ 4120210 w 7883415"/>
              <a:gd name="connsiteY170" fmla="*/ 1267542 h 1698102"/>
              <a:gd name="connsiteX171" fmla="*/ 4190197 w 7883415"/>
              <a:gd name="connsiteY171" fmla="*/ 1269633 h 1698102"/>
              <a:gd name="connsiteX172" fmla="*/ 4101633 w 7883415"/>
              <a:gd name="connsiteY172" fmla="*/ 1319018 h 1698102"/>
              <a:gd name="connsiteX173" fmla="*/ 4002468 w 7883415"/>
              <a:gd name="connsiteY173" fmla="*/ 1299189 h 1698102"/>
              <a:gd name="connsiteX174" fmla="*/ 3971152 w 7883415"/>
              <a:gd name="connsiteY174" fmla="*/ 1267414 h 1698102"/>
              <a:gd name="connsiteX175" fmla="*/ 3917079 w 7883415"/>
              <a:gd name="connsiteY175" fmla="*/ 1202355 h 1698102"/>
              <a:gd name="connsiteX176" fmla="*/ 3839624 w 7883415"/>
              <a:gd name="connsiteY176" fmla="*/ 1141415 h 1698102"/>
              <a:gd name="connsiteX177" fmla="*/ 3764887 w 7883415"/>
              <a:gd name="connsiteY177" fmla="*/ 1191864 h 1698102"/>
              <a:gd name="connsiteX178" fmla="*/ 3695644 w 7883415"/>
              <a:gd name="connsiteY178" fmla="*/ 1186725 h 1698102"/>
              <a:gd name="connsiteX179" fmla="*/ 3842382 w 7883415"/>
              <a:gd name="connsiteY179" fmla="*/ 1068887 h 1698102"/>
              <a:gd name="connsiteX180" fmla="*/ 3918153 w 7883415"/>
              <a:gd name="connsiteY180" fmla="*/ 1052867 h 1698102"/>
              <a:gd name="connsiteX181" fmla="*/ 3990998 w 7883415"/>
              <a:gd name="connsiteY181" fmla="*/ 1020092 h 1698102"/>
              <a:gd name="connsiteX182" fmla="*/ 4083310 w 7883415"/>
              <a:gd name="connsiteY182" fmla="*/ 970539 h 1698102"/>
              <a:gd name="connsiteX183" fmla="*/ 4063388 w 7883415"/>
              <a:gd name="connsiteY183" fmla="*/ 896689 h 1698102"/>
              <a:gd name="connsiteX184" fmla="*/ 3943231 w 7883415"/>
              <a:gd name="connsiteY184" fmla="*/ 862154 h 1698102"/>
              <a:gd name="connsiteX185" fmla="*/ 3788341 w 7883415"/>
              <a:gd name="connsiteY185" fmla="*/ 859041 h 1698102"/>
              <a:gd name="connsiteX186" fmla="*/ 3714677 w 7883415"/>
              <a:gd name="connsiteY186" fmla="*/ 933699 h 1698102"/>
              <a:gd name="connsiteX187" fmla="*/ 3675307 w 7883415"/>
              <a:gd name="connsiteY187" fmla="*/ 954423 h 1698102"/>
              <a:gd name="connsiteX188" fmla="*/ 3587656 w 7883415"/>
              <a:gd name="connsiteY188" fmla="*/ 953609 h 1698102"/>
              <a:gd name="connsiteX189" fmla="*/ 3540854 w 7883415"/>
              <a:gd name="connsiteY189" fmla="*/ 960963 h 1698102"/>
              <a:gd name="connsiteX190" fmla="*/ 3486366 w 7883415"/>
              <a:gd name="connsiteY190" fmla="*/ 942591 h 1698102"/>
              <a:gd name="connsiteX191" fmla="*/ 3441917 w 7883415"/>
              <a:gd name="connsiteY191" fmla="*/ 987708 h 1698102"/>
              <a:gd name="connsiteX192" fmla="*/ 3395260 w 7883415"/>
              <a:gd name="connsiteY192" fmla="*/ 1033212 h 1698102"/>
              <a:gd name="connsiteX193" fmla="*/ 3337109 w 7883415"/>
              <a:gd name="connsiteY193" fmla="*/ 1013452 h 1698102"/>
              <a:gd name="connsiteX194" fmla="*/ 3041938 w 7883415"/>
              <a:gd name="connsiteY194" fmla="*/ 1056778 h 1698102"/>
              <a:gd name="connsiteX195" fmla="*/ 2812880 w 7883415"/>
              <a:gd name="connsiteY195" fmla="*/ 1141097 h 1698102"/>
              <a:gd name="connsiteX196" fmla="*/ 1788048 w 7883415"/>
              <a:gd name="connsiteY196" fmla="*/ 1297707 h 1698102"/>
              <a:gd name="connsiteX197" fmla="*/ 750978 w 7883415"/>
              <a:gd name="connsiteY197" fmla="*/ 1578865 h 1698102"/>
              <a:gd name="connsiteX198" fmla="*/ 677845 w 7883415"/>
              <a:gd name="connsiteY198" fmla="*/ 1590443 h 1698102"/>
              <a:gd name="connsiteX199" fmla="*/ 855789 w 7883415"/>
              <a:gd name="connsiteY199" fmla="*/ 1475522 h 1698102"/>
              <a:gd name="connsiteX200" fmla="*/ 819292 w 7883415"/>
              <a:gd name="connsiteY200" fmla="*/ 1389854 h 1698102"/>
              <a:gd name="connsiteX201" fmla="*/ 720001 w 7883415"/>
              <a:gd name="connsiteY201" fmla="*/ 1417727 h 1698102"/>
              <a:gd name="connsiteX202" fmla="*/ 404708 w 7883415"/>
              <a:gd name="connsiteY202" fmla="*/ 1523660 h 1698102"/>
              <a:gd name="connsiteX203" fmla="*/ 21735 w 7883415"/>
              <a:gd name="connsiteY203" fmla="*/ 1678439 h 1698102"/>
              <a:gd name="connsiteX204" fmla="*/ 0 w 7883415"/>
              <a:gd name="connsiteY204" fmla="*/ 1698102 h 1698102"/>
              <a:gd name="connsiteX205" fmla="*/ 7883415 w 7883415"/>
              <a:gd name="connsiteY205" fmla="*/ 1698102 h 1698102"/>
              <a:gd name="connsiteX206" fmla="*/ 7883415 w 7883415"/>
              <a:gd name="connsiteY206" fmla="*/ 718442 h 1698102"/>
              <a:gd name="connsiteX207" fmla="*/ 7744825 w 7883415"/>
              <a:gd name="connsiteY207" fmla="*/ 741210 h 1698102"/>
              <a:gd name="connsiteX208" fmla="*/ 7281882 w 7883415"/>
              <a:gd name="connsiteY208" fmla="*/ 867614 h 1698102"/>
              <a:gd name="connsiteX209" fmla="*/ 7224621 w 7883415"/>
              <a:gd name="connsiteY209" fmla="*/ 891720 h 1698102"/>
              <a:gd name="connsiteX210" fmla="*/ 7701799 w 7883415"/>
              <a:gd name="connsiteY210" fmla="*/ 652103 h 1698102"/>
              <a:gd name="connsiteX211" fmla="*/ 7868986 w 7883415"/>
              <a:gd name="connsiteY211" fmla="*/ 618687 h 1698102"/>
              <a:gd name="connsiteX212" fmla="*/ 7883415 w 7883415"/>
              <a:gd name="connsiteY212" fmla="*/ 615375 h 1698102"/>
              <a:gd name="connsiteX213" fmla="*/ 7883415 w 7883415"/>
              <a:gd name="connsiteY213" fmla="*/ 480991 h 1698102"/>
              <a:gd name="connsiteX214" fmla="*/ 7864615 w 7883415"/>
              <a:gd name="connsiteY214" fmla="*/ 490094 h 1698102"/>
              <a:gd name="connsiteX215" fmla="*/ 7789439 w 7883415"/>
              <a:gd name="connsiteY215" fmla="*/ 499215 h 1698102"/>
              <a:gd name="connsiteX216" fmla="*/ 7750668 w 7883415"/>
              <a:gd name="connsiteY216" fmla="*/ 475273 h 1698102"/>
              <a:gd name="connsiteX217" fmla="*/ 7762465 w 7883415"/>
              <a:gd name="connsiteY217" fmla="*/ 438528 h 1698102"/>
              <a:gd name="connsiteX218" fmla="*/ 7706711 w 7883415"/>
              <a:gd name="connsiteY218" fmla="*/ 430573 h 1698102"/>
              <a:gd name="connsiteX219" fmla="*/ 7139989 w 7883415"/>
              <a:gd name="connsiteY219" fmla="*/ 411102 h 1698102"/>
              <a:gd name="connsiteX220" fmla="*/ 7119844 w 7883415"/>
              <a:gd name="connsiteY220" fmla="*/ 451940 h 1698102"/>
              <a:gd name="connsiteX221" fmla="*/ 7152726 w 7883415"/>
              <a:gd name="connsiteY221" fmla="*/ 483438 h 1698102"/>
              <a:gd name="connsiteX222" fmla="*/ 7172871 w 7883415"/>
              <a:gd name="connsiteY222" fmla="*/ 442602 h 1698102"/>
              <a:gd name="connsiteX223" fmla="*/ 7139989 w 7883415"/>
              <a:gd name="connsiteY223" fmla="*/ 411102 h 1698102"/>
              <a:gd name="connsiteX224" fmla="*/ 7414221 w 7883415"/>
              <a:gd name="connsiteY224" fmla="*/ 343557 h 1698102"/>
              <a:gd name="connsiteX225" fmla="*/ 7373707 w 7883415"/>
              <a:gd name="connsiteY225" fmla="*/ 344710 h 1698102"/>
              <a:gd name="connsiteX226" fmla="*/ 7324253 w 7883415"/>
              <a:gd name="connsiteY226" fmla="*/ 355269 h 1698102"/>
              <a:gd name="connsiteX227" fmla="*/ 7356784 w 7883415"/>
              <a:gd name="connsiteY227" fmla="*/ 459955 h 1698102"/>
              <a:gd name="connsiteX228" fmla="*/ 7441599 w 7883415"/>
              <a:gd name="connsiteY228" fmla="*/ 437881 h 1698102"/>
              <a:gd name="connsiteX229" fmla="*/ 7470256 w 7883415"/>
              <a:gd name="connsiteY229" fmla="*/ 367776 h 1698102"/>
              <a:gd name="connsiteX230" fmla="*/ 7414221 w 7883415"/>
              <a:gd name="connsiteY230" fmla="*/ 343557 h 1698102"/>
              <a:gd name="connsiteX231" fmla="*/ 6276649 w 7883415"/>
              <a:gd name="connsiteY231" fmla="*/ 264807 h 1698102"/>
              <a:gd name="connsiteX232" fmla="*/ 6265761 w 7883415"/>
              <a:gd name="connsiteY232" fmla="*/ 307265 h 1698102"/>
              <a:gd name="connsiteX233" fmla="*/ 6312397 w 7883415"/>
              <a:gd name="connsiteY233" fmla="*/ 299053 h 1698102"/>
              <a:gd name="connsiteX234" fmla="*/ 6276649 w 7883415"/>
              <a:gd name="connsiteY234" fmla="*/ 264807 h 1698102"/>
              <a:gd name="connsiteX235" fmla="*/ 7863136 w 7883415"/>
              <a:gd name="connsiteY235" fmla="*/ 254227 h 1698102"/>
              <a:gd name="connsiteX236" fmla="*/ 7770835 w 7883415"/>
              <a:gd name="connsiteY236" fmla="*/ 263522 h 1698102"/>
              <a:gd name="connsiteX237" fmla="*/ 7629820 w 7883415"/>
              <a:gd name="connsiteY237" fmla="*/ 327331 h 1698102"/>
              <a:gd name="connsiteX238" fmla="*/ 7613533 w 7883415"/>
              <a:gd name="connsiteY238" fmla="*/ 360433 h 1698102"/>
              <a:gd name="connsiteX239" fmla="*/ 7760973 w 7883415"/>
              <a:gd name="connsiteY239" fmla="*/ 328389 h 1698102"/>
              <a:gd name="connsiteX240" fmla="*/ 7867368 w 7883415"/>
              <a:gd name="connsiteY240" fmla="*/ 302200 h 1698102"/>
              <a:gd name="connsiteX241" fmla="*/ 7883415 w 7883415"/>
              <a:gd name="connsiteY241" fmla="*/ 294221 h 1698102"/>
              <a:gd name="connsiteX242" fmla="*/ 7883415 w 7883415"/>
              <a:gd name="connsiteY242" fmla="*/ 257470 h 1698102"/>
              <a:gd name="connsiteX243" fmla="*/ 6613880 w 7883415"/>
              <a:gd name="connsiteY243" fmla="*/ 171810 h 1698102"/>
              <a:gd name="connsiteX244" fmla="*/ 6600554 w 7883415"/>
              <a:gd name="connsiteY244" fmla="*/ 200288 h 1698102"/>
              <a:gd name="connsiteX245" fmla="*/ 6618815 w 7883415"/>
              <a:gd name="connsiteY245" fmla="*/ 241846 h 1698102"/>
              <a:gd name="connsiteX246" fmla="*/ 6630844 w 7883415"/>
              <a:gd name="connsiteY246" fmla="*/ 194954 h 1698102"/>
              <a:gd name="connsiteX247" fmla="*/ 6613880 w 7883415"/>
              <a:gd name="connsiteY247" fmla="*/ 171810 h 1698102"/>
              <a:gd name="connsiteX248" fmla="*/ 6533299 w 7883415"/>
              <a:gd name="connsiteY248" fmla="*/ 70455 h 1698102"/>
              <a:gd name="connsiteX249" fmla="*/ 6513155 w 7883415"/>
              <a:gd name="connsiteY249" fmla="*/ 111292 h 1698102"/>
              <a:gd name="connsiteX250" fmla="*/ 6546037 w 7883415"/>
              <a:gd name="connsiteY250" fmla="*/ 142791 h 1698102"/>
              <a:gd name="connsiteX251" fmla="*/ 6566181 w 7883415"/>
              <a:gd name="connsiteY251" fmla="*/ 101955 h 1698102"/>
              <a:gd name="connsiteX252" fmla="*/ 6533299 w 7883415"/>
              <a:gd name="connsiteY252" fmla="*/ 70455 h 1698102"/>
              <a:gd name="connsiteX253" fmla="*/ 7015880 w 7883415"/>
              <a:gd name="connsiteY253" fmla="*/ 34594 h 1698102"/>
              <a:gd name="connsiteX254" fmla="*/ 6948682 w 7883415"/>
              <a:gd name="connsiteY254" fmla="*/ 35250 h 1698102"/>
              <a:gd name="connsiteX255" fmla="*/ 6855977 w 7883415"/>
              <a:gd name="connsiteY255" fmla="*/ 78892 h 1698102"/>
              <a:gd name="connsiteX256" fmla="*/ 6905280 w 7883415"/>
              <a:gd name="connsiteY256" fmla="*/ 113095 h 1698102"/>
              <a:gd name="connsiteX257" fmla="*/ 7049790 w 7883415"/>
              <a:gd name="connsiteY257" fmla="*/ 54088 h 1698102"/>
              <a:gd name="connsiteX258" fmla="*/ 7015880 w 7883415"/>
              <a:gd name="connsiteY258" fmla="*/ 34594 h 1698102"/>
              <a:gd name="connsiteX259" fmla="*/ 7213093 w 7883415"/>
              <a:gd name="connsiteY259" fmla="*/ 188 h 1698102"/>
              <a:gd name="connsiteX260" fmla="*/ 7196485 w 7883415"/>
              <a:gd name="connsiteY260" fmla="*/ 25006 h 1698102"/>
              <a:gd name="connsiteX261" fmla="*/ 7232233 w 7883415"/>
              <a:gd name="connsiteY261" fmla="*/ 59250 h 1698102"/>
              <a:gd name="connsiteX262" fmla="*/ 7243122 w 7883415"/>
              <a:gd name="connsiteY262" fmla="*/ 16793 h 1698102"/>
              <a:gd name="connsiteX263" fmla="*/ 7213093 w 7883415"/>
              <a:gd name="connsiteY263" fmla="*/ 188 h 1698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Lst>
            <a:rect l="l" t="t" r="r" b="b"/>
            <a:pathLst>
              <a:path w="7883415" h="1698102">
                <a:moveTo>
                  <a:pt x="1507516" y="1167843"/>
                </a:moveTo>
                <a:cubicBezTo>
                  <a:pt x="1487260" y="1166343"/>
                  <a:pt x="1462722" y="1167821"/>
                  <a:pt x="1437271" y="1171755"/>
                </a:cubicBezTo>
                <a:cubicBezTo>
                  <a:pt x="1386369" y="1179624"/>
                  <a:pt x="1331813" y="1197317"/>
                  <a:pt x="1300555" y="1220670"/>
                </a:cubicBezTo>
                <a:cubicBezTo>
                  <a:pt x="1271745" y="1242195"/>
                  <a:pt x="1206301" y="1271209"/>
                  <a:pt x="1155122" y="1285149"/>
                </a:cubicBezTo>
                <a:cubicBezTo>
                  <a:pt x="1103947" y="1299089"/>
                  <a:pt x="1058706" y="1323625"/>
                  <a:pt x="1054588" y="1339674"/>
                </a:cubicBezTo>
                <a:cubicBezTo>
                  <a:pt x="1050473" y="1355722"/>
                  <a:pt x="1029293" y="1363189"/>
                  <a:pt x="1007525" y="1356268"/>
                </a:cubicBezTo>
                <a:cubicBezTo>
                  <a:pt x="985757" y="1349342"/>
                  <a:pt x="963130" y="1362449"/>
                  <a:pt x="957245" y="1385393"/>
                </a:cubicBezTo>
                <a:cubicBezTo>
                  <a:pt x="950075" y="1413345"/>
                  <a:pt x="974261" y="1415040"/>
                  <a:pt x="1030555" y="1390524"/>
                </a:cubicBezTo>
                <a:cubicBezTo>
                  <a:pt x="1076762" y="1370401"/>
                  <a:pt x="1177814" y="1328901"/>
                  <a:pt x="1255113" y="1298298"/>
                </a:cubicBezTo>
                <a:cubicBezTo>
                  <a:pt x="1332413" y="1267694"/>
                  <a:pt x="1418058" y="1230142"/>
                  <a:pt x="1445434" y="1214852"/>
                </a:cubicBezTo>
                <a:cubicBezTo>
                  <a:pt x="1472810" y="1199558"/>
                  <a:pt x="1513324" y="1190961"/>
                  <a:pt x="1535466" y="1195747"/>
                </a:cubicBezTo>
                <a:cubicBezTo>
                  <a:pt x="1557607" y="1200533"/>
                  <a:pt x="1565079" y="1194254"/>
                  <a:pt x="1552071" y="1181792"/>
                </a:cubicBezTo>
                <a:cubicBezTo>
                  <a:pt x="1543747" y="1173818"/>
                  <a:pt x="1527772" y="1169342"/>
                  <a:pt x="1507516" y="1167843"/>
                </a:cubicBezTo>
                <a:close/>
                <a:moveTo>
                  <a:pt x="1740000" y="1063653"/>
                </a:moveTo>
                <a:cubicBezTo>
                  <a:pt x="1712050" y="1068575"/>
                  <a:pt x="1683139" y="1084853"/>
                  <a:pt x="1675754" y="1099827"/>
                </a:cubicBezTo>
                <a:cubicBezTo>
                  <a:pt x="1649075" y="1153910"/>
                  <a:pt x="1674552" y="1191666"/>
                  <a:pt x="1712926" y="1154916"/>
                </a:cubicBezTo>
                <a:cubicBezTo>
                  <a:pt x="1781977" y="1088790"/>
                  <a:pt x="1792158" y="1054469"/>
                  <a:pt x="1740000" y="1063653"/>
                </a:cubicBezTo>
                <a:close/>
                <a:moveTo>
                  <a:pt x="4325715" y="1055819"/>
                </a:moveTo>
                <a:cubicBezTo>
                  <a:pt x="4309573" y="1058662"/>
                  <a:pt x="4308143" y="1085458"/>
                  <a:pt x="4322533" y="1115365"/>
                </a:cubicBezTo>
                <a:cubicBezTo>
                  <a:pt x="4336925" y="1145270"/>
                  <a:pt x="4351332" y="1184685"/>
                  <a:pt x="4354549" y="1202953"/>
                </a:cubicBezTo>
                <a:cubicBezTo>
                  <a:pt x="4357765" y="1221215"/>
                  <a:pt x="4390225" y="1230909"/>
                  <a:pt x="4426680" y="1224489"/>
                </a:cubicBezTo>
                <a:cubicBezTo>
                  <a:pt x="4467921" y="1217227"/>
                  <a:pt x="4489353" y="1192323"/>
                  <a:pt x="4483409" y="1158566"/>
                </a:cubicBezTo>
                <a:cubicBezTo>
                  <a:pt x="4478102" y="1128427"/>
                  <a:pt x="4450289" y="1108463"/>
                  <a:pt x="4420830" y="1113651"/>
                </a:cubicBezTo>
                <a:cubicBezTo>
                  <a:pt x="4391665" y="1118786"/>
                  <a:pt x="4364937" y="1106713"/>
                  <a:pt x="4361434" y="1086819"/>
                </a:cubicBezTo>
                <a:cubicBezTo>
                  <a:pt x="4357932" y="1066928"/>
                  <a:pt x="4341859" y="1052976"/>
                  <a:pt x="4325715" y="1055819"/>
                </a:cubicBezTo>
                <a:close/>
                <a:moveTo>
                  <a:pt x="4610153" y="1043023"/>
                </a:moveTo>
                <a:cubicBezTo>
                  <a:pt x="4594876" y="1045713"/>
                  <a:pt x="4576334" y="1060165"/>
                  <a:pt x="4568950" y="1075140"/>
                </a:cubicBezTo>
                <a:cubicBezTo>
                  <a:pt x="4561562" y="1090111"/>
                  <a:pt x="4558521" y="1119416"/>
                  <a:pt x="4562190" y="1140255"/>
                </a:cubicBezTo>
                <a:cubicBezTo>
                  <a:pt x="4565860" y="1161095"/>
                  <a:pt x="4584403" y="1146644"/>
                  <a:pt x="4603397" y="1108138"/>
                </a:cubicBezTo>
                <a:cubicBezTo>
                  <a:pt x="4622390" y="1069636"/>
                  <a:pt x="4625431" y="1040333"/>
                  <a:pt x="4610153" y="1043023"/>
                </a:cubicBezTo>
                <a:close/>
                <a:moveTo>
                  <a:pt x="1907273" y="1034198"/>
                </a:moveTo>
                <a:cubicBezTo>
                  <a:pt x="1884538" y="1038202"/>
                  <a:pt x="1868804" y="1057754"/>
                  <a:pt x="1872306" y="1077646"/>
                </a:cubicBezTo>
                <a:cubicBezTo>
                  <a:pt x="1875809" y="1097538"/>
                  <a:pt x="1889902" y="1111836"/>
                  <a:pt x="1903623" y="1109420"/>
                </a:cubicBezTo>
                <a:cubicBezTo>
                  <a:pt x="1917345" y="1107003"/>
                  <a:pt x="1933080" y="1087453"/>
                  <a:pt x="1938590" y="1065974"/>
                </a:cubicBezTo>
                <a:cubicBezTo>
                  <a:pt x="1944099" y="1044495"/>
                  <a:pt x="1930005" y="1030196"/>
                  <a:pt x="1907273" y="1034198"/>
                </a:cubicBezTo>
                <a:close/>
                <a:moveTo>
                  <a:pt x="2046416" y="979750"/>
                </a:moveTo>
                <a:cubicBezTo>
                  <a:pt x="2001868" y="982904"/>
                  <a:pt x="1968162" y="1001061"/>
                  <a:pt x="1971514" y="1020095"/>
                </a:cubicBezTo>
                <a:cubicBezTo>
                  <a:pt x="1981034" y="1074163"/>
                  <a:pt x="2022986" y="1086750"/>
                  <a:pt x="2081945" y="1053228"/>
                </a:cubicBezTo>
                <a:cubicBezTo>
                  <a:pt x="2158890" y="1009483"/>
                  <a:pt x="2141263" y="973029"/>
                  <a:pt x="2046416" y="979750"/>
                </a:cubicBezTo>
                <a:close/>
                <a:moveTo>
                  <a:pt x="4846655" y="970498"/>
                </a:moveTo>
                <a:lnTo>
                  <a:pt x="4789638" y="995981"/>
                </a:lnTo>
                <a:cubicBezTo>
                  <a:pt x="4758278" y="1009994"/>
                  <a:pt x="4735238" y="1036328"/>
                  <a:pt x="4738437" y="1054500"/>
                </a:cubicBezTo>
                <a:cubicBezTo>
                  <a:pt x="4741637" y="1072672"/>
                  <a:pt x="4767295" y="1061204"/>
                  <a:pt x="4795455" y="1029019"/>
                </a:cubicBezTo>
                <a:close/>
                <a:moveTo>
                  <a:pt x="5176975" y="905923"/>
                </a:moveTo>
                <a:cubicBezTo>
                  <a:pt x="5162393" y="908491"/>
                  <a:pt x="5153328" y="926868"/>
                  <a:pt x="5156831" y="946760"/>
                </a:cubicBezTo>
                <a:cubicBezTo>
                  <a:pt x="5160333" y="966652"/>
                  <a:pt x="5175131" y="980826"/>
                  <a:pt x="5189712" y="978259"/>
                </a:cubicBezTo>
                <a:cubicBezTo>
                  <a:pt x="5204295" y="975691"/>
                  <a:pt x="5213360" y="957315"/>
                  <a:pt x="5209857" y="937423"/>
                </a:cubicBezTo>
                <a:cubicBezTo>
                  <a:pt x="5206354" y="917531"/>
                  <a:pt x="5191558" y="903355"/>
                  <a:pt x="5176975" y="905923"/>
                </a:cubicBezTo>
                <a:close/>
                <a:moveTo>
                  <a:pt x="2303925" y="889775"/>
                </a:moveTo>
                <a:cubicBezTo>
                  <a:pt x="2289343" y="892342"/>
                  <a:pt x="2280278" y="910720"/>
                  <a:pt x="2283781" y="930612"/>
                </a:cubicBezTo>
                <a:cubicBezTo>
                  <a:pt x="2287284" y="950504"/>
                  <a:pt x="2302081" y="964678"/>
                  <a:pt x="2316663" y="962110"/>
                </a:cubicBezTo>
                <a:cubicBezTo>
                  <a:pt x="2331245" y="959542"/>
                  <a:pt x="2340309" y="941167"/>
                  <a:pt x="2336807" y="921275"/>
                </a:cubicBezTo>
                <a:cubicBezTo>
                  <a:pt x="2333304" y="901383"/>
                  <a:pt x="2318507" y="887207"/>
                  <a:pt x="2303925" y="889775"/>
                </a:cubicBezTo>
                <a:close/>
                <a:moveTo>
                  <a:pt x="5479937" y="800090"/>
                </a:moveTo>
                <a:cubicBezTo>
                  <a:pt x="5463013" y="801579"/>
                  <a:pt x="5444676" y="804667"/>
                  <a:pt x="5425244" y="809345"/>
                </a:cubicBezTo>
                <a:cubicBezTo>
                  <a:pt x="5399334" y="815582"/>
                  <a:pt x="5371481" y="824645"/>
                  <a:pt x="5342433" y="836516"/>
                </a:cubicBezTo>
                <a:lnTo>
                  <a:pt x="5240432" y="878202"/>
                </a:lnTo>
                <a:lnTo>
                  <a:pt x="5391641" y="893334"/>
                </a:lnTo>
                <a:cubicBezTo>
                  <a:pt x="5545591" y="908738"/>
                  <a:pt x="5622234" y="883733"/>
                  <a:pt x="5585546" y="830071"/>
                </a:cubicBezTo>
                <a:cubicBezTo>
                  <a:pt x="5568774" y="805541"/>
                  <a:pt x="5530711" y="795622"/>
                  <a:pt x="5479937" y="800090"/>
                </a:cubicBezTo>
                <a:close/>
                <a:moveTo>
                  <a:pt x="4722486" y="799504"/>
                </a:moveTo>
                <a:cubicBezTo>
                  <a:pt x="4708764" y="801920"/>
                  <a:pt x="4693029" y="821472"/>
                  <a:pt x="4687519" y="842951"/>
                </a:cubicBezTo>
                <a:cubicBezTo>
                  <a:pt x="4682010" y="864430"/>
                  <a:pt x="4696103" y="878728"/>
                  <a:pt x="4718835" y="874725"/>
                </a:cubicBezTo>
                <a:cubicBezTo>
                  <a:pt x="4741569" y="870722"/>
                  <a:pt x="4757305" y="851172"/>
                  <a:pt x="4753803" y="831280"/>
                </a:cubicBezTo>
                <a:cubicBezTo>
                  <a:pt x="4750300" y="811388"/>
                  <a:pt x="4736205" y="797088"/>
                  <a:pt x="4722486" y="799504"/>
                </a:cubicBezTo>
                <a:close/>
                <a:moveTo>
                  <a:pt x="2642228" y="792914"/>
                </a:moveTo>
                <a:cubicBezTo>
                  <a:pt x="2627646" y="795481"/>
                  <a:pt x="2618581" y="813859"/>
                  <a:pt x="2622083" y="833751"/>
                </a:cubicBezTo>
                <a:cubicBezTo>
                  <a:pt x="2625586" y="853643"/>
                  <a:pt x="2640383" y="867817"/>
                  <a:pt x="2654965" y="865249"/>
                </a:cubicBezTo>
                <a:cubicBezTo>
                  <a:pt x="2669548" y="862681"/>
                  <a:pt x="2678613" y="844305"/>
                  <a:pt x="2675110" y="824414"/>
                </a:cubicBezTo>
                <a:cubicBezTo>
                  <a:pt x="2671607" y="804522"/>
                  <a:pt x="2656810" y="790346"/>
                  <a:pt x="2642228" y="792914"/>
                </a:cubicBezTo>
                <a:close/>
                <a:moveTo>
                  <a:pt x="2849031" y="756498"/>
                </a:moveTo>
                <a:cubicBezTo>
                  <a:pt x="2824286" y="760856"/>
                  <a:pt x="2825984" y="770502"/>
                  <a:pt x="2856674" y="799901"/>
                </a:cubicBezTo>
                <a:cubicBezTo>
                  <a:pt x="2887363" y="829300"/>
                  <a:pt x="2894434" y="828055"/>
                  <a:pt x="2888489" y="794298"/>
                </a:cubicBezTo>
                <a:cubicBezTo>
                  <a:pt x="2884286" y="770428"/>
                  <a:pt x="2866530" y="753417"/>
                  <a:pt x="2849031" y="756498"/>
                </a:cubicBezTo>
                <a:close/>
                <a:moveTo>
                  <a:pt x="4452864" y="711928"/>
                </a:moveTo>
                <a:cubicBezTo>
                  <a:pt x="4449674" y="712726"/>
                  <a:pt x="4445468" y="715187"/>
                  <a:pt x="4440222" y="719263"/>
                </a:cubicBezTo>
                <a:cubicBezTo>
                  <a:pt x="4423694" y="732116"/>
                  <a:pt x="4413436" y="761185"/>
                  <a:pt x="4417428" y="783861"/>
                </a:cubicBezTo>
                <a:cubicBezTo>
                  <a:pt x="4422393" y="812055"/>
                  <a:pt x="4378874" y="826664"/>
                  <a:pt x="4279779" y="830078"/>
                </a:cubicBezTo>
                <a:cubicBezTo>
                  <a:pt x="4166100" y="833995"/>
                  <a:pt x="4136804" y="846065"/>
                  <a:pt x="4143851" y="886085"/>
                </a:cubicBezTo>
                <a:cubicBezTo>
                  <a:pt x="4148793" y="914147"/>
                  <a:pt x="4158702" y="929669"/>
                  <a:pt x="4165873" y="920583"/>
                </a:cubicBezTo>
                <a:cubicBezTo>
                  <a:pt x="4189907" y="890120"/>
                  <a:pt x="4275931" y="911716"/>
                  <a:pt x="4282654" y="949898"/>
                </a:cubicBezTo>
                <a:cubicBezTo>
                  <a:pt x="4286310" y="970662"/>
                  <a:pt x="4319130" y="982400"/>
                  <a:pt x="4355585" y="975981"/>
                </a:cubicBezTo>
                <a:cubicBezTo>
                  <a:pt x="4396827" y="968719"/>
                  <a:pt x="4418259" y="943814"/>
                  <a:pt x="4412315" y="910058"/>
                </a:cubicBezTo>
                <a:cubicBezTo>
                  <a:pt x="4399738" y="838632"/>
                  <a:pt x="4443049" y="832782"/>
                  <a:pt x="4476090" y="901444"/>
                </a:cubicBezTo>
                <a:cubicBezTo>
                  <a:pt x="4494163" y="938998"/>
                  <a:pt x="4514627" y="943904"/>
                  <a:pt x="4543357" y="917566"/>
                </a:cubicBezTo>
                <a:cubicBezTo>
                  <a:pt x="4606354" y="859817"/>
                  <a:pt x="4577159" y="768019"/>
                  <a:pt x="4502330" y="788557"/>
                </a:cubicBezTo>
                <a:cubicBezTo>
                  <a:pt x="4453578" y="801935"/>
                  <a:pt x="4442678" y="793323"/>
                  <a:pt x="4454696" y="750901"/>
                </a:cubicBezTo>
                <a:cubicBezTo>
                  <a:pt x="4460135" y="731704"/>
                  <a:pt x="4461763" y="719718"/>
                  <a:pt x="4459405" y="714569"/>
                </a:cubicBezTo>
                <a:cubicBezTo>
                  <a:pt x="4458227" y="711995"/>
                  <a:pt x="4456054" y="711130"/>
                  <a:pt x="4452864" y="711928"/>
                </a:cubicBezTo>
                <a:close/>
                <a:moveTo>
                  <a:pt x="5006123" y="711836"/>
                </a:moveTo>
                <a:cubicBezTo>
                  <a:pt x="4999561" y="709373"/>
                  <a:pt x="4988399" y="709837"/>
                  <a:pt x="4975163" y="712293"/>
                </a:cubicBezTo>
                <a:cubicBezTo>
                  <a:pt x="4935458" y="719663"/>
                  <a:pt x="4877088" y="744954"/>
                  <a:pt x="4868226" y="762916"/>
                </a:cubicBezTo>
                <a:cubicBezTo>
                  <a:pt x="4839601" y="820944"/>
                  <a:pt x="4896543" y="829707"/>
                  <a:pt x="4955516" y="776353"/>
                </a:cubicBezTo>
                <a:cubicBezTo>
                  <a:pt x="4991398" y="743888"/>
                  <a:pt x="5014170" y="714855"/>
                  <a:pt x="5006123" y="711836"/>
                </a:cubicBezTo>
                <a:close/>
                <a:moveTo>
                  <a:pt x="5339865" y="706362"/>
                </a:moveTo>
                <a:cubicBezTo>
                  <a:pt x="5332919" y="710033"/>
                  <a:pt x="5327301" y="717395"/>
                  <a:pt x="5324693" y="727567"/>
                </a:cubicBezTo>
                <a:cubicBezTo>
                  <a:pt x="5319473" y="747915"/>
                  <a:pt x="5328183" y="772100"/>
                  <a:pt x="5344045" y="781313"/>
                </a:cubicBezTo>
                <a:cubicBezTo>
                  <a:pt x="5359908" y="790526"/>
                  <a:pt x="5377159" y="781418"/>
                  <a:pt x="5382375" y="761072"/>
                </a:cubicBezTo>
                <a:cubicBezTo>
                  <a:pt x="5387595" y="740724"/>
                  <a:pt x="5378885" y="716539"/>
                  <a:pt x="5363022" y="707326"/>
                </a:cubicBezTo>
                <a:cubicBezTo>
                  <a:pt x="5355092" y="702720"/>
                  <a:pt x="5346813" y="702694"/>
                  <a:pt x="5339865" y="706362"/>
                </a:cubicBezTo>
                <a:close/>
                <a:moveTo>
                  <a:pt x="3122238" y="686671"/>
                </a:moveTo>
                <a:cubicBezTo>
                  <a:pt x="3115291" y="690341"/>
                  <a:pt x="3109674" y="697704"/>
                  <a:pt x="3107066" y="707876"/>
                </a:cubicBezTo>
                <a:cubicBezTo>
                  <a:pt x="3101846" y="728224"/>
                  <a:pt x="3110555" y="752409"/>
                  <a:pt x="3126418" y="761622"/>
                </a:cubicBezTo>
                <a:cubicBezTo>
                  <a:pt x="3142281" y="770835"/>
                  <a:pt x="3159532" y="761726"/>
                  <a:pt x="3164748" y="741380"/>
                </a:cubicBezTo>
                <a:cubicBezTo>
                  <a:pt x="3169968" y="721032"/>
                  <a:pt x="3161259" y="696847"/>
                  <a:pt x="3145396" y="687634"/>
                </a:cubicBezTo>
                <a:cubicBezTo>
                  <a:pt x="3137464" y="683029"/>
                  <a:pt x="3129186" y="683002"/>
                  <a:pt x="3122238" y="686671"/>
                </a:cubicBezTo>
                <a:close/>
                <a:moveTo>
                  <a:pt x="5687216" y="676162"/>
                </a:moveTo>
                <a:cubicBezTo>
                  <a:pt x="5626429" y="676310"/>
                  <a:pt x="5557013" y="681662"/>
                  <a:pt x="5510024" y="690530"/>
                </a:cubicBezTo>
                <a:cubicBezTo>
                  <a:pt x="5478697" y="696441"/>
                  <a:pt x="5457338" y="703916"/>
                  <a:pt x="5455148" y="712453"/>
                </a:cubicBezTo>
                <a:cubicBezTo>
                  <a:pt x="5451224" y="727746"/>
                  <a:pt x="5481442" y="737384"/>
                  <a:pt x="5522300" y="733872"/>
                </a:cubicBezTo>
                <a:cubicBezTo>
                  <a:pt x="5563159" y="730360"/>
                  <a:pt x="5632062" y="751268"/>
                  <a:pt x="5675418" y="780337"/>
                </a:cubicBezTo>
                <a:cubicBezTo>
                  <a:pt x="5743527" y="825999"/>
                  <a:pt x="5759846" y="825215"/>
                  <a:pt x="5795418" y="774577"/>
                </a:cubicBezTo>
                <a:cubicBezTo>
                  <a:pt x="5818060" y="742341"/>
                  <a:pt x="5825807" y="705642"/>
                  <a:pt x="5812634" y="693019"/>
                </a:cubicBezTo>
                <a:cubicBezTo>
                  <a:pt x="5800161" y="681071"/>
                  <a:pt x="5748003" y="676014"/>
                  <a:pt x="5687216" y="676162"/>
                </a:cubicBezTo>
                <a:close/>
                <a:moveTo>
                  <a:pt x="6312759" y="594057"/>
                </a:moveTo>
                <a:cubicBezTo>
                  <a:pt x="6290025" y="598060"/>
                  <a:pt x="6274290" y="617613"/>
                  <a:pt x="6277792" y="637504"/>
                </a:cubicBezTo>
                <a:cubicBezTo>
                  <a:pt x="6281295" y="657396"/>
                  <a:pt x="6295389" y="671694"/>
                  <a:pt x="6309109" y="669278"/>
                </a:cubicBezTo>
                <a:cubicBezTo>
                  <a:pt x="6322831" y="666862"/>
                  <a:pt x="6338566" y="647312"/>
                  <a:pt x="6344075" y="625833"/>
                </a:cubicBezTo>
                <a:cubicBezTo>
                  <a:pt x="6349585" y="604354"/>
                  <a:pt x="6335492" y="590054"/>
                  <a:pt x="6312759" y="594057"/>
                </a:cubicBezTo>
                <a:close/>
                <a:moveTo>
                  <a:pt x="6155184" y="588785"/>
                </a:moveTo>
                <a:cubicBezTo>
                  <a:pt x="6143021" y="587668"/>
                  <a:pt x="6133704" y="588947"/>
                  <a:pt x="6126973" y="592771"/>
                </a:cubicBezTo>
                <a:cubicBezTo>
                  <a:pt x="6113510" y="600420"/>
                  <a:pt x="6110390" y="618246"/>
                  <a:pt x="6115530" y="647434"/>
                </a:cubicBezTo>
                <a:cubicBezTo>
                  <a:pt x="6121474" y="681190"/>
                  <a:pt x="6150123" y="697275"/>
                  <a:pt x="6191366" y="690013"/>
                </a:cubicBezTo>
                <a:cubicBezTo>
                  <a:pt x="6265415" y="676974"/>
                  <a:pt x="6270964" y="621598"/>
                  <a:pt x="6200469" y="599176"/>
                </a:cubicBezTo>
                <a:cubicBezTo>
                  <a:pt x="6182355" y="593415"/>
                  <a:pt x="6167346" y="589901"/>
                  <a:pt x="6155184" y="588785"/>
                </a:cubicBezTo>
                <a:close/>
                <a:moveTo>
                  <a:pt x="5971599" y="563853"/>
                </a:moveTo>
                <a:cubicBezTo>
                  <a:pt x="5957936" y="561941"/>
                  <a:pt x="5943995" y="564684"/>
                  <a:pt x="5932544" y="570641"/>
                </a:cubicBezTo>
                <a:cubicBezTo>
                  <a:pt x="5921092" y="576601"/>
                  <a:pt x="5912130" y="585776"/>
                  <a:pt x="5908420" y="596728"/>
                </a:cubicBezTo>
                <a:cubicBezTo>
                  <a:pt x="5889736" y="651899"/>
                  <a:pt x="5914237" y="776100"/>
                  <a:pt x="5942808" y="771069"/>
                </a:cubicBezTo>
                <a:cubicBezTo>
                  <a:pt x="5955714" y="768797"/>
                  <a:pt x="5978651" y="722809"/>
                  <a:pt x="5993781" y="668870"/>
                </a:cubicBezTo>
                <a:cubicBezTo>
                  <a:pt x="6019519" y="577118"/>
                  <a:pt x="6018089" y="570355"/>
                  <a:pt x="5971599" y="563853"/>
                </a:cubicBezTo>
                <a:close/>
                <a:moveTo>
                  <a:pt x="3749414" y="560662"/>
                </a:moveTo>
                <a:cubicBezTo>
                  <a:pt x="3720249" y="565798"/>
                  <a:pt x="3699254" y="586276"/>
                  <a:pt x="3702756" y="606168"/>
                </a:cubicBezTo>
                <a:cubicBezTo>
                  <a:pt x="3706259" y="626060"/>
                  <a:pt x="3732987" y="638133"/>
                  <a:pt x="3762152" y="632998"/>
                </a:cubicBezTo>
                <a:cubicBezTo>
                  <a:pt x="3791316" y="627862"/>
                  <a:pt x="3812312" y="607385"/>
                  <a:pt x="3808809" y="587493"/>
                </a:cubicBezTo>
                <a:cubicBezTo>
                  <a:pt x="3805307" y="567601"/>
                  <a:pt x="3778579" y="555527"/>
                  <a:pt x="3749414" y="560662"/>
                </a:cubicBezTo>
                <a:close/>
                <a:moveTo>
                  <a:pt x="7214203" y="476288"/>
                </a:moveTo>
                <a:cubicBezTo>
                  <a:pt x="7209577" y="477103"/>
                  <a:pt x="7205555" y="486522"/>
                  <a:pt x="7200875" y="504766"/>
                </a:cubicBezTo>
                <a:cubicBezTo>
                  <a:pt x="7194198" y="530800"/>
                  <a:pt x="7202320" y="549285"/>
                  <a:pt x="7219136" y="546324"/>
                </a:cubicBezTo>
                <a:cubicBezTo>
                  <a:pt x="7235793" y="543391"/>
                  <a:pt x="7241205" y="522290"/>
                  <a:pt x="7231164" y="499433"/>
                </a:cubicBezTo>
                <a:cubicBezTo>
                  <a:pt x="7224061" y="483264"/>
                  <a:pt x="7218830" y="475474"/>
                  <a:pt x="7214203" y="476288"/>
                </a:cubicBezTo>
                <a:close/>
                <a:moveTo>
                  <a:pt x="6922192" y="458358"/>
                </a:moveTo>
                <a:cubicBezTo>
                  <a:pt x="6867293" y="454387"/>
                  <a:pt x="6764106" y="467368"/>
                  <a:pt x="6663125" y="487321"/>
                </a:cubicBezTo>
                <a:cubicBezTo>
                  <a:pt x="6528481" y="513929"/>
                  <a:pt x="6397761" y="552935"/>
                  <a:pt x="6390642" y="580687"/>
                </a:cubicBezTo>
                <a:cubicBezTo>
                  <a:pt x="6374571" y="643345"/>
                  <a:pt x="6491590" y="673629"/>
                  <a:pt x="6568558" y="626735"/>
                </a:cubicBezTo>
                <a:cubicBezTo>
                  <a:pt x="6608772" y="602231"/>
                  <a:pt x="6653345" y="584479"/>
                  <a:pt x="6667610" y="587284"/>
                </a:cubicBezTo>
                <a:cubicBezTo>
                  <a:pt x="6681873" y="590091"/>
                  <a:pt x="6722533" y="582361"/>
                  <a:pt x="6757961" y="570107"/>
                </a:cubicBezTo>
                <a:cubicBezTo>
                  <a:pt x="6793389" y="557851"/>
                  <a:pt x="6886911" y="543454"/>
                  <a:pt x="6965789" y="538109"/>
                </a:cubicBezTo>
                <a:cubicBezTo>
                  <a:pt x="7063089" y="531519"/>
                  <a:pt x="7101385" y="516962"/>
                  <a:pt x="7084895" y="492842"/>
                </a:cubicBezTo>
                <a:cubicBezTo>
                  <a:pt x="7071527" y="473288"/>
                  <a:pt x="7046496" y="468150"/>
                  <a:pt x="7029272" y="481422"/>
                </a:cubicBezTo>
                <a:cubicBezTo>
                  <a:pt x="7012049" y="494696"/>
                  <a:pt x="6980481" y="488812"/>
                  <a:pt x="6959125" y="468350"/>
                </a:cubicBezTo>
                <a:cubicBezTo>
                  <a:pt x="6953426" y="462889"/>
                  <a:pt x="6940492" y="459682"/>
                  <a:pt x="6922192" y="458358"/>
                </a:cubicBezTo>
                <a:close/>
                <a:moveTo>
                  <a:pt x="7706711" y="430573"/>
                </a:moveTo>
                <a:cubicBezTo>
                  <a:pt x="7685271" y="429787"/>
                  <a:pt x="7662701" y="430930"/>
                  <a:pt x="7644177" y="434191"/>
                </a:cubicBezTo>
                <a:cubicBezTo>
                  <a:pt x="7590251" y="443687"/>
                  <a:pt x="7584543" y="454848"/>
                  <a:pt x="7615566" y="490157"/>
                </a:cubicBezTo>
                <a:cubicBezTo>
                  <a:pt x="7647751" y="526789"/>
                  <a:pt x="7609634" y="545193"/>
                  <a:pt x="7390646" y="598762"/>
                </a:cubicBezTo>
                <a:cubicBezTo>
                  <a:pt x="7244150" y="634593"/>
                  <a:pt x="7116682" y="684120"/>
                  <a:pt x="7103813" y="710207"/>
                </a:cubicBezTo>
                <a:cubicBezTo>
                  <a:pt x="7074091" y="770458"/>
                  <a:pt x="6934417" y="796019"/>
                  <a:pt x="6925066" y="742917"/>
                </a:cubicBezTo>
                <a:cubicBezTo>
                  <a:pt x="6921155" y="720707"/>
                  <a:pt x="6879344" y="710294"/>
                  <a:pt x="6832153" y="719779"/>
                </a:cubicBezTo>
                <a:cubicBezTo>
                  <a:pt x="6647877" y="756810"/>
                  <a:pt x="5948761" y="931153"/>
                  <a:pt x="5744078" y="991113"/>
                </a:cubicBezTo>
                <a:cubicBezTo>
                  <a:pt x="5625376" y="1025888"/>
                  <a:pt x="5519701" y="1041822"/>
                  <a:pt x="5509242" y="1026524"/>
                </a:cubicBezTo>
                <a:cubicBezTo>
                  <a:pt x="5498782" y="1011225"/>
                  <a:pt x="5470867" y="1006196"/>
                  <a:pt x="5447208" y="1015348"/>
                </a:cubicBezTo>
                <a:cubicBezTo>
                  <a:pt x="5359328" y="1049334"/>
                  <a:pt x="5133814" y="1105452"/>
                  <a:pt x="4800868" y="1176183"/>
                </a:cubicBezTo>
                <a:cubicBezTo>
                  <a:pt x="4612467" y="1216204"/>
                  <a:pt x="4404820" y="1276931"/>
                  <a:pt x="4339428" y="1311131"/>
                </a:cubicBezTo>
                <a:cubicBezTo>
                  <a:pt x="4261090" y="1352099"/>
                  <a:pt x="4218343" y="1360867"/>
                  <a:pt x="4214110" y="1336826"/>
                </a:cubicBezTo>
                <a:cubicBezTo>
                  <a:pt x="4210577" y="1316761"/>
                  <a:pt x="4224878" y="1297316"/>
                  <a:pt x="4245890" y="1293616"/>
                </a:cubicBezTo>
                <a:cubicBezTo>
                  <a:pt x="4309232" y="1282462"/>
                  <a:pt x="4310267" y="1202829"/>
                  <a:pt x="4247652" y="1158137"/>
                </a:cubicBezTo>
                <a:cubicBezTo>
                  <a:pt x="4207522" y="1129496"/>
                  <a:pt x="4178737" y="1129488"/>
                  <a:pt x="4156728" y="1158110"/>
                </a:cubicBezTo>
                <a:cubicBezTo>
                  <a:pt x="4135422" y="1185820"/>
                  <a:pt x="4110251" y="1188618"/>
                  <a:pt x="4082352" y="1166379"/>
                </a:cubicBezTo>
                <a:cubicBezTo>
                  <a:pt x="4029075" y="1123911"/>
                  <a:pt x="4007500" y="1163985"/>
                  <a:pt x="4043435" y="1238663"/>
                </a:cubicBezTo>
                <a:cubicBezTo>
                  <a:pt x="4061011" y="1275183"/>
                  <a:pt x="4088550" y="1285542"/>
                  <a:pt x="4120210" y="1267542"/>
                </a:cubicBezTo>
                <a:cubicBezTo>
                  <a:pt x="4147363" y="1252105"/>
                  <a:pt x="4178856" y="1253046"/>
                  <a:pt x="4190197" y="1269633"/>
                </a:cubicBezTo>
                <a:cubicBezTo>
                  <a:pt x="4201538" y="1286222"/>
                  <a:pt x="4161685" y="1308443"/>
                  <a:pt x="4101633" y="1319018"/>
                </a:cubicBezTo>
                <a:cubicBezTo>
                  <a:pt x="4035597" y="1330646"/>
                  <a:pt x="3996410" y="1322809"/>
                  <a:pt x="4002468" y="1299189"/>
                </a:cubicBezTo>
                <a:cubicBezTo>
                  <a:pt x="4007978" y="1277709"/>
                  <a:pt x="3993884" y="1263411"/>
                  <a:pt x="3971152" y="1267414"/>
                </a:cubicBezTo>
                <a:cubicBezTo>
                  <a:pt x="3947492" y="1271580"/>
                  <a:pt x="3924369" y="1243758"/>
                  <a:pt x="3917079" y="1202355"/>
                </a:cubicBezTo>
                <a:cubicBezTo>
                  <a:pt x="3907820" y="1149775"/>
                  <a:pt x="3886665" y="1133132"/>
                  <a:pt x="3839624" y="1141415"/>
                </a:cubicBezTo>
                <a:cubicBezTo>
                  <a:pt x="3804028" y="1147683"/>
                  <a:pt x="3770397" y="1170385"/>
                  <a:pt x="3764887" y="1191864"/>
                </a:cubicBezTo>
                <a:cubicBezTo>
                  <a:pt x="3749887" y="1250343"/>
                  <a:pt x="3706276" y="1247106"/>
                  <a:pt x="3695644" y="1186725"/>
                </a:cubicBezTo>
                <a:cubicBezTo>
                  <a:pt x="3680701" y="1101863"/>
                  <a:pt x="3767526" y="1032140"/>
                  <a:pt x="3842382" y="1068887"/>
                </a:cubicBezTo>
                <a:cubicBezTo>
                  <a:pt x="3890747" y="1092629"/>
                  <a:pt x="3908942" y="1088784"/>
                  <a:pt x="3918153" y="1052867"/>
                </a:cubicBezTo>
                <a:cubicBezTo>
                  <a:pt x="3925369" y="1024734"/>
                  <a:pt x="3954859" y="1011468"/>
                  <a:pt x="3990998" y="1020092"/>
                </a:cubicBezTo>
                <a:cubicBezTo>
                  <a:pt x="4029702" y="1029333"/>
                  <a:pt x="4063170" y="1011365"/>
                  <a:pt x="4083310" y="970539"/>
                </a:cubicBezTo>
                <a:cubicBezTo>
                  <a:pt x="4112005" y="912367"/>
                  <a:pt x="4110177" y="905592"/>
                  <a:pt x="4063388" y="896689"/>
                </a:cubicBezTo>
                <a:cubicBezTo>
                  <a:pt x="4035054" y="891297"/>
                  <a:pt x="3980983" y="875758"/>
                  <a:pt x="3943231" y="862154"/>
                </a:cubicBezTo>
                <a:cubicBezTo>
                  <a:pt x="3892142" y="843749"/>
                  <a:pt x="3833473" y="844913"/>
                  <a:pt x="3788341" y="859041"/>
                </a:cubicBezTo>
                <a:cubicBezTo>
                  <a:pt x="3743209" y="873168"/>
                  <a:pt x="3711615" y="900258"/>
                  <a:pt x="3714677" y="933699"/>
                </a:cubicBezTo>
                <a:cubicBezTo>
                  <a:pt x="3718698" y="977604"/>
                  <a:pt x="3710080" y="982143"/>
                  <a:pt x="3675307" y="954423"/>
                </a:cubicBezTo>
                <a:cubicBezTo>
                  <a:pt x="3650661" y="934777"/>
                  <a:pt x="3611534" y="934412"/>
                  <a:pt x="3587656" y="953609"/>
                </a:cubicBezTo>
                <a:cubicBezTo>
                  <a:pt x="3563935" y="972680"/>
                  <a:pt x="3542874" y="975989"/>
                  <a:pt x="3540854" y="960963"/>
                </a:cubicBezTo>
                <a:cubicBezTo>
                  <a:pt x="3538835" y="945936"/>
                  <a:pt x="3514313" y="937669"/>
                  <a:pt x="3486366" y="942591"/>
                </a:cubicBezTo>
                <a:cubicBezTo>
                  <a:pt x="3458417" y="947512"/>
                  <a:pt x="3438415" y="967814"/>
                  <a:pt x="3441917" y="987708"/>
                </a:cubicBezTo>
                <a:cubicBezTo>
                  <a:pt x="3445420" y="1007600"/>
                  <a:pt x="3424424" y="1028076"/>
                  <a:pt x="3395260" y="1033212"/>
                </a:cubicBezTo>
                <a:cubicBezTo>
                  <a:pt x="3366095" y="1038347"/>
                  <a:pt x="3339927" y="1029455"/>
                  <a:pt x="3337109" y="1013452"/>
                </a:cubicBezTo>
                <a:cubicBezTo>
                  <a:pt x="3329266" y="968912"/>
                  <a:pt x="3136592" y="997190"/>
                  <a:pt x="3041938" y="1056778"/>
                </a:cubicBezTo>
                <a:cubicBezTo>
                  <a:pt x="2906363" y="1142124"/>
                  <a:pt x="2818741" y="1174381"/>
                  <a:pt x="2812880" y="1141097"/>
                </a:cubicBezTo>
                <a:cubicBezTo>
                  <a:pt x="2806108" y="1102639"/>
                  <a:pt x="2682891" y="1121468"/>
                  <a:pt x="1788048" y="1297707"/>
                </a:cubicBezTo>
                <a:cubicBezTo>
                  <a:pt x="1038679" y="1445291"/>
                  <a:pt x="859393" y="1493900"/>
                  <a:pt x="750978" y="1578865"/>
                </a:cubicBezTo>
                <a:cubicBezTo>
                  <a:pt x="703034" y="1616445"/>
                  <a:pt x="682982" y="1619618"/>
                  <a:pt x="677845" y="1590443"/>
                </a:cubicBezTo>
                <a:cubicBezTo>
                  <a:pt x="670221" y="1547146"/>
                  <a:pt x="740037" y="1502055"/>
                  <a:pt x="855789" y="1475522"/>
                </a:cubicBezTo>
                <a:cubicBezTo>
                  <a:pt x="963880" y="1450745"/>
                  <a:pt x="929660" y="1370420"/>
                  <a:pt x="819292" y="1389854"/>
                </a:cubicBezTo>
                <a:cubicBezTo>
                  <a:pt x="767767" y="1398927"/>
                  <a:pt x="723086" y="1411469"/>
                  <a:pt x="720001" y="1417727"/>
                </a:cubicBezTo>
                <a:cubicBezTo>
                  <a:pt x="716914" y="1423982"/>
                  <a:pt x="575033" y="1471653"/>
                  <a:pt x="404708" y="1523660"/>
                </a:cubicBezTo>
                <a:cubicBezTo>
                  <a:pt x="203866" y="1584986"/>
                  <a:pt x="90913" y="1629693"/>
                  <a:pt x="21735" y="1678439"/>
                </a:cubicBezTo>
                <a:lnTo>
                  <a:pt x="0" y="1698102"/>
                </a:lnTo>
                <a:lnTo>
                  <a:pt x="7883415" y="1698102"/>
                </a:lnTo>
                <a:lnTo>
                  <a:pt x="7883415" y="718442"/>
                </a:lnTo>
                <a:lnTo>
                  <a:pt x="7744825" y="741210"/>
                </a:lnTo>
                <a:cubicBezTo>
                  <a:pt x="7446751" y="790535"/>
                  <a:pt x="7318983" y="825420"/>
                  <a:pt x="7281882" y="867614"/>
                </a:cubicBezTo>
                <a:cubicBezTo>
                  <a:pt x="7253699" y="899665"/>
                  <a:pt x="7227931" y="910513"/>
                  <a:pt x="7224621" y="891720"/>
                </a:cubicBezTo>
                <a:cubicBezTo>
                  <a:pt x="7210659" y="812426"/>
                  <a:pt x="7428765" y="702905"/>
                  <a:pt x="7701799" y="652103"/>
                </a:cubicBezTo>
                <a:cubicBezTo>
                  <a:pt x="7759323" y="641400"/>
                  <a:pt x="7815150" y="630229"/>
                  <a:pt x="7868986" y="618687"/>
                </a:cubicBezTo>
                <a:lnTo>
                  <a:pt x="7883415" y="615375"/>
                </a:lnTo>
                <a:lnTo>
                  <a:pt x="7883415" y="480991"/>
                </a:lnTo>
                <a:lnTo>
                  <a:pt x="7864615" y="490094"/>
                </a:lnTo>
                <a:cubicBezTo>
                  <a:pt x="7844558" y="496663"/>
                  <a:pt x="7818067" y="500172"/>
                  <a:pt x="7789439" y="499215"/>
                </a:cubicBezTo>
                <a:cubicBezTo>
                  <a:pt x="7714925" y="496723"/>
                  <a:pt x="7704620" y="490358"/>
                  <a:pt x="7750668" y="475273"/>
                </a:cubicBezTo>
                <a:cubicBezTo>
                  <a:pt x="7802268" y="458371"/>
                  <a:pt x="7804359" y="451855"/>
                  <a:pt x="7762465" y="438528"/>
                </a:cubicBezTo>
                <a:cubicBezTo>
                  <a:pt x="7748460" y="434074"/>
                  <a:pt x="7728151" y="431359"/>
                  <a:pt x="7706711" y="430573"/>
                </a:cubicBezTo>
                <a:close/>
                <a:moveTo>
                  <a:pt x="7139989" y="411102"/>
                </a:moveTo>
                <a:cubicBezTo>
                  <a:pt x="7125407" y="413670"/>
                  <a:pt x="7116342" y="432048"/>
                  <a:pt x="7119844" y="451940"/>
                </a:cubicBezTo>
                <a:cubicBezTo>
                  <a:pt x="7123347" y="471832"/>
                  <a:pt x="7138144" y="486006"/>
                  <a:pt x="7152726" y="483438"/>
                </a:cubicBezTo>
                <a:cubicBezTo>
                  <a:pt x="7167309" y="480870"/>
                  <a:pt x="7176373" y="462494"/>
                  <a:pt x="7172871" y="442602"/>
                </a:cubicBezTo>
                <a:cubicBezTo>
                  <a:pt x="7169368" y="422710"/>
                  <a:pt x="7154571" y="408535"/>
                  <a:pt x="7139989" y="411102"/>
                </a:cubicBezTo>
                <a:close/>
                <a:moveTo>
                  <a:pt x="7414221" y="343557"/>
                </a:moveTo>
                <a:cubicBezTo>
                  <a:pt x="7401237" y="343061"/>
                  <a:pt x="7387299" y="343409"/>
                  <a:pt x="7373707" y="344710"/>
                </a:cubicBezTo>
                <a:cubicBezTo>
                  <a:pt x="7355581" y="346445"/>
                  <a:pt x="7338071" y="349877"/>
                  <a:pt x="7324253" y="355269"/>
                </a:cubicBezTo>
                <a:cubicBezTo>
                  <a:pt x="7312077" y="360020"/>
                  <a:pt x="7326715" y="407130"/>
                  <a:pt x="7356784" y="459955"/>
                </a:cubicBezTo>
                <a:cubicBezTo>
                  <a:pt x="7407602" y="549228"/>
                  <a:pt x="7436043" y="541828"/>
                  <a:pt x="7441599" y="437881"/>
                </a:cubicBezTo>
                <a:cubicBezTo>
                  <a:pt x="7442863" y="414232"/>
                  <a:pt x="7455759" y="382684"/>
                  <a:pt x="7470256" y="367776"/>
                </a:cubicBezTo>
                <a:cubicBezTo>
                  <a:pt x="7483541" y="354118"/>
                  <a:pt x="7453172" y="345044"/>
                  <a:pt x="7414221" y="343557"/>
                </a:cubicBezTo>
                <a:close/>
                <a:moveTo>
                  <a:pt x="6276649" y="264807"/>
                </a:moveTo>
                <a:cubicBezTo>
                  <a:pt x="6243067" y="270720"/>
                  <a:pt x="6240019" y="282602"/>
                  <a:pt x="6265761" y="307265"/>
                </a:cubicBezTo>
                <a:cubicBezTo>
                  <a:pt x="6291502" y="331922"/>
                  <a:pt x="6304553" y="329624"/>
                  <a:pt x="6312397" y="299053"/>
                </a:cubicBezTo>
                <a:cubicBezTo>
                  <a:pt x="6318661" y="274625"/>
                  <a:pt x="6303481" y="260082"/>
                  <a:pt x="6276649" y="264807"/>
                </a:cubicBezTo>
                <a:close/>
                <a:moveTo>
                  <a:pt x="7863136" y="254227"/>
                </a:moveTo>
                <a:cubicBezTo>
                  <a:pt x="7837660" y="253286"/>
                  <a:pt x="7804322" y="256893"/>
                  <a:pt x="7770835" y="263522"/>
                </a:cubicBezTo>
                <a:cubicBezTo>
                  <a:pt x="7703860" y="276778"/>
                  <a:pt x="7636287" y="302119"/>
                  <a:pt x="7629820" y="327331"/>
                </a:cubicBezTo>
                <a:cubicBezTo>
                  <a:pt x="7623944" y="350240"/>
                  <a:pt x="7616614" y="365133"/>
                  <a:pt x="7613533" y="360433"/>
                </a:cubicBezTo>
                <a:cubicBezTo>
                  <a:pt x="7610453" y="355728"/>
                  <a:pt x="7676799" y="341309"/>
                  <a:pt x="7760973" y="328389"/>
                </a:cubicBezTo>
                <a:cubicBezTo>
                  <a:pt x="7803059" y="321930"/>
                  <a:pt x="7840672" y="312381"/>
                  <a:pt x="7867368" y="302200"/>
                </a:cubicBezTo>
                <a:lnTo>
                  <a:pt x="7883415" y="294221"/>
                </a:lnTo>
                <a:lnTo>
                  <a:pt x="7883415" y="257470"/>
                </a:lnTo>
                <a:close/>
                <a:moveTo>
                  <a:pt x="6613880" y="171810"/>
                </a:moveTo>
                <a:cubicBezTo>
                  <a:pt x="6609253" y="172625"/>
                  <a:pt x="6605234" y="182044"/>
                  <a:pt x="6600554" y="200288"/>
                </a:cubicBezTo>
                <a:cubicBezTo>
                  <a:pt x="6593877" y="226321"/>
                  <a:pt x="6601998" y="244807"/>
                  <a:pt x="6618815" y="241846"/>
                </a:cubicBezTo>
                <a:cubicBezTo>
                  <a:pt x="6635472" y="238912"/>
                  <a:pt x="6640885" y="217812"/>
                  <a:pt x="6630844" y="194954"/>
                </a:cubicBezTo>
                <a:cubicBezTo>
                  <a:pt x="6623739" y="178785"/>
                  <a:pt x="6618506" y="170995"/>
                  <a:pt x="6613880" y="171810"/>
                </a:cubicBezTo>
                <a:close/>
                <a:moveTo>
                  <a:pt x="6533299" y="70455"/>
                </a:moveTo>
                <a:cubicBezTo>
                  <a:pt x="6518717" y="73023"/>
                  <a:pt x="6509652" y="91400"/>
                  <a:pt x="6513155" y="111292"/>
                </a:cubicBezTo>
                <a:cubicBezTo>
                  <a:pt x="6516658" y="131184"/>
                  <a:pt x="6531454" y="145358"/>
                  <a:pt x="6546037" y="142791"/>
                </a:cubicBezTo>
                <a:cubicBezTo>
                  <a:pt x="6560619" y="140223"/>
                  <a:pt x="6569684" y="121847"/>
                  <a:pt x="6566181" y="101955"/>
                </a:cubicBezTo>
                <a:cubicBezTo>
                  <a:pt x="6562679" y="82063"/>
                  <a:pt x="6547882" y="67887"/>
                  <a:pt x="6533299" y="70455"/>
                </a:cubicBezTo>
                <a:close/>
                <a:moveTo>
                  <a:pt x="7015880" y="34594"/>
                </a:moveTo>
                <a:cubicBezTo>
                  <a:pt x="6997062" y="31706"/>
                  <a:pt x="6972697" y="32176"/>
                  <a:pt x="6948682" y="35250"/>
                </a:cubicBezTo>
                <a:cubicBezTo>
                  <a:pt x="6900653" y="41396"/>
                  <a:pt x="6854024" y="57957"/>
                  <a:pt x="6855977" y="78892"/>
                </a:cubicBezTo>
                <a:cubicBezTo>
                  <a:pt x="6857390" y="94028"/>
                  <a:pt x="6879576" y="109418"/>
                  <a:pt x="6905280" y="113095"/>
                </a:cubicBezTo>
                <a:cubicBezTo>
                  <a:pt x="6981030" y="123932"/>
                  <a:pt x="7056651" y="93053"/>
                  <a:pt x="7049790" y="54088"/>
                </a:cubicBezTo>
                <a:cubicBezTo>
                  <a:pt x="7047966" y="43728"/>
                  <a:pt x="7034697" y="37482"/>
                  <a:pt x="7015880" y="34594"/>
                </a:cubicBezTo>
                <a:close/>
                <a:moveTo>
                  <a:pt x="7213093" y="188"/>
                </a:moveTo>
                <a:cubicBezTo>
                  <a:pt x="7205632" y="1502"/>
                  <a:pt x="7200409" y="9720"/>
                  <a:pt x="7196485" y="25006"/>
                </a:cubicBezTo>
                <a:cubicBezTo>
                  <a:pt x="7190221" y="49434"/>
                  <a:pt x="7205401" y="63975"/>
                  <a:pt x="7232233" y="59250"/>
                </a:cubicBezTo>
                <a:cubicBezTo>
                  <a:pt x="7265816" y="53337"/>
                  <a:pt x="7268864" y="41456"/>
                  <a:pt x="7243122" y="16793"/>
                </a:cubicBezTo>
                <a:cubicBezTo>
                  <a:pt x="7230252" y="4465"/>
                  <a:pt x="7220554" y="-1125"/>
                  <a:pt x="7213093" y="188"/>
                </a:cubicBezTo>
                <a:close/>
              </a:path>
            </a:pathLst>
          </a:custGeom>
        </p:spPr>
      </p:pic>
      <p:sp>
        <p:nvSpPr>
          <p:cNvPr id="26" name="文本框 25"/>
          <p:cNvSpPr txBox="1"/>
          <p:nvPr/>
        </p:nvSpPr>
        <p:spPr>
          <a:xfrm>
            <a:off x="2500231" y="6345892"/>
            <a:ext cx="7191538" cy="276999"/>
          </a:xfrm>
          <a:prstGeom prst="rect">
            <a:avLst/>
          </a:prstGeom>
          <a:noFill/>
        </p:spPr>
        <p:txBody>
          <a:bodyPr wrap="square" lIns="0" tIns="0" rIns="0" bIns="0" rtlCol="0">
            <a:spAutoFit/>
          </a:bodyPr>
          <a:lstStyle/>
          <a:p>
            <a:pPr algn="ctr"/>
            <a:r>
              <a:rPr lang="en-US" altLang="zh-CN" sz="900" dirty="0">
                <a:solidFill>
                  <a:srgbClr val="000000">
                    <a:alpha val="34000"/>
                  </a:srgbClr>
                </a:solidFill>
                <a:latin typeface="思源黑体 CN Light" panose="020B0300000000000000" pitchFamily="34" charset="-122"/>
                <a:ea typeface="思源黑体 CN Light" panose="020B0300000000000000" pitchFamily="34" charset="-122"/>
              </a:rPr>
              <a:t>Lorem ipsum dolor sit amet, consectetuer adipiscing elit. Maecenas porttitor congue massa. Fusce posuere, magna sed pulvinar ultricies, purus lectus malesuada libero, sit amet commodo magna eros quis </a:t>
            </a:r>
            <a:r>
              <a:rPr lang="en-US" altLang="zh-CN" sz="900">
                <a:solidFill>
                  <a:srgbClr val="000000">
                    <a:alpha val="34000"/>
                  </a:srgbClr>
                </a:solidFill>
                <a:latin typeface="思源黑体 CN Light" panose="020B0300000000000000" pitchFamily="34" charset="-122"/>
                <a:ea typeface="思源黑体 CN Light" panose="020B0300000000000000" pitchFamily="34" charset="-122"/>
              </a:rPr>
              <a:t>urna.</a:t>
            </a:r>
            <a:endParaRPr lang="zh-CN" altLang="en-US" sz="900">
              <a:solidFill>
                <a:srgbClr val="000000">
                  <a:alpha val="34000"/>
                </a:srgbClr>
              </a:solidFill>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2" cstate="print">
            <a:extLst>
              <a:ext uri="{28A0092B-C50C-407E-A947-70E740481C1C}">
                <a14:useLocalDpi xmlns:a14="http://schemas.microsoft.com/office/drawing/2010/main" val="0"/>
              </a:ext>
            </a:extLst>
          </a:blip>
          <a:srcRect t="9364" b="57129"/>
          <a:stretch>
            <a:fillRect/>
          </a:stretch>
        </p:blipFill>
        <p:spPr>
          <a:xfrm rot="630482">
            <a:off x="275959" y="4931536"/>
            <a:ext cx="12192000" cy="3063904"/>
          </a:xfrm>
          <a:custGeom>
            <a:avLst/>
            <a:gdLst>
              <a:gd name="connsiteX0" fmla="*/ 11929551 w 12192000"/>
              <a:gd name="connsiteY0" fmla="*/ 682857 h 3063904"/>
              <a:gd name="connsiteX1" fmla="*/ 11959304 w 12192000"/>
              <a:gd name="connsiteY1" fmla="*/ 714908 h 3063904"/>
              <a:gd name="connsiteX2" fmla="*/ 11909517 w 12192000"/>
              <a:gd name="connsiteY2" fmla="*/ 760964 h 3063904"/>
              <a:gd name="connsiteX3" fmla="*/ 11879765 w 12192000"/>
              <a:gd name="connsiteY3" fmla="*/ 728914 h 3063904"/>
              <a:gd name="connsiteX4" fmla="*/ 11929551 w 12192000"/>
              <a:gd name="connsiteY4" fmla="*/ 682857 h 3063904"/>
              <a:gd name="connsiteX5" fmla="*/ 12177993 w 12192000"/>
              <a:gd name="connsiteY5" fmla="*/ 588587 h 3063904"/>
              <a:gd name="connsiteX6" fmla="*/ 12192000 w 12192000"/>
              <a:gd name="connsiteY6" fmla="*/ 590302 h 3063904"/>
              <a:gd name="connsiteX7" fmla="*/ 12192000 w 12192000"/>
              <a:gd name="connsiteY7" fmla="*/ 692409 h 3063904"/>
              <a:gd name="connsiteX8" fmla="*/ 12181158 w 12192000"/>
              <a:gd name="connsiteY8" fmla="*/ 694340 h 3063904"/>
              <a:gd name="connsiteX9" fmla="*/ 12155963 w 12192000"/>
              <a:gd name="connsiteY9" fmla="*/ 692456 h 3063904"/>
              <a:gd name="connsiteX10" fmla="*/ 12125073 w 12192000"/>
              <a:gd name="connsiteY10" fmla="*/ 721803 h 3063904"/>
              <a:gd name="connsiteX11" fmla="*/ 12052166 w 12192000"/>
              <a:gd name="connsiteY11" fmla="*/ 698949 h 3063904"/>
              <a:gd name="connsiteX12" fmla="*/ 12087069 w 12192000"/>
              <a:gd name="connsiteY12" fmla="*/ 625502 h 3063904"/>
              <a:gd name="connsiteX13" fmla="*/ 12177993 w 12192000"/>
              <a:gd name="connsiteY13" fmla="*/ 588587 h 3063904"/>
              <a:gd name="connsiteX14" fmla="*/ 11536985 w 12192000"/>
              <a:gd name="connsiteY14" fmla="*/ 355276 h 3063904"/>
              <a:gd name="connsiteX15" fmla="*/ 11560764 w 12192000"/>
              <a:gd name="connsiteY15" fmla="*/ 353267 h 3063904"/>
              <a:gd name="connsiteX16" fmla="*/ 11567449 w 12192000"/>
              <a:gd name="connsiteY16" fmla="*/ 391231 h 3063904"/>
              <a:gd name="connsiteX17" fmla="*/ 11531001 w 12192000"/>
              <a:gd name="connsiteY17" fmla="*/ 378286 h 3063904"/>
              <a:gd name="connsiteX18" fmla="*/ 11536985 w 12192000"/>
              <a:gd name="connsiteY18" fmla="*/ 355276 h 3063904"/>
              <a:gd name="connsiteX19" fmla="*/ 11350251 w 12192000"/>
              <a:gd name="connsiteY19" fmla="*/ 375561 h 3063904"/>
              <a:gd name="connsiteX20" fmla="*/ 11393758 w 12192000"/>
              <a:gd name="connsiteY20" fmla="*/ 441596 h 3063904"/>
              <a:gd name="connsiteX21" fmla="*/ 11388911 w 12192000"/>
              <a:gd name="connsiteY21" fmla="*/ 517028 h 3063904"/>
              <a:gd name="connsiteX22" fmla="*/ 11308427 w 12192000"/>
              <a:gd name="connsiteY22" fmla="*/ 406577 h 3063904"/>
              <a:gd name="connsiteX23" fmla="*/ 11331312 w 12192000"/>
              <a:gd name="connsiteY23" fmla="*/ 379261 h 3063904"/>
              <a:gd name="connsiteX24" fmla="*/ 11350251 w 12192000"/>
              <a:gd name="connsiteY24" fmla="*/ 375561 h 3063904"/>
              <a:gd name="connsiteX25" fmla="*/ 7166738 w 12192000"/>
              <a:gd name="connsiteY25" fmla="*/ 1148629 h 3063904"/>
              <a:gd name="connsiteX26" fmla="*/ 7159982 w 12192000"/>
              <a:gd name="connsiteY26" fmla="*/ 1213744 h 3063904"/>
              <a:gd name="connsiteX27" fmla="*/ 7118775 w 12192000"/>
              <a:gd name="connsiteY27" fmla="*/ 1245861 h 3063904"/>
              <a:gd name="connsiteX28" fmla="*/ 7125535 w 12192000"/>
              <a:gd name="connsiteY28" fmla="*/ 1180746 h 3063904"/>
              <a:gd name="connsiteX29" fmla="*/ 7166738 w 12192000"/>
              <a:gd name="connsiteY29" fmla="*/ 1148629 h 3063904"/>
              <a:gd name="connsiteX30" fmla="*/ 7403240 w 12192000"/>
              <a:gd name="connsiteY30" fmla="*/ 1076104 h 3063904"/>
              <a:gd name="connsiteX31" fmla="*/ 7352040 w 12192000"/>
              <a:gd name="connsiteY31" fmla="*/ 1134625 h 3063904"/>
              <a:gd name="connsiteX32" fmla="*/ 7295022 w 12192000"/>
              <a:gd name="connsiteY32" fmla="*/ 1160106 h 3063904"/>
              <a:gd name="connsiteX33" fmla="*/ 7346223 w 12192000"/>
              <a:gd name="connsiteY33" fmla="*/ 1101587 h 3063904"/>
              <a:gd name="connsiteX34" fmla="*/ 7733560 w 12192000"/>
              <a:gd name="connsiteY34" fmla="*/ 1011529 h 3063904"/>
              <a:gd name="connsiteX35" fmla="*/ 7766442 w 12192000"/>
              <a:gd name="connsiteY35" fmla="*/ 1043029 h 3063904"/>
              <a:gd name="connsiteX36" fmla="*/ 7746297 w 12192000"/>
              <a:gd name="connsiteY36" fmla="*/ 1083865 h 3063904"/>
              <a:gd name="connsiteX37" fmla="*/ 7713416 w 12192000"/>
              <a:gd name="connsiteY37" fmla="*/ 1052366 h 3063904"/>
              <a:gd name="connsiteX38" fmla="*/ 7733560 w 12192000"/>
              <a:gd name="connsiteY38" fmla="*/ 1011529 h 3063904"/>
              <a:gd name="connsiteX39" fmla="*/ 6882300 w 12192000"/>
              <a:gd name="connsiteY39" fmla="*/ 1161425 h 3063904"/>
              <a:gd name="connsiteX40" fmla="*/ 6918019 w 12192000"/>
              <a:gd name="connsiteY40" fmla="*/ 1192425 h 3063904"/>
              <a:gd name="connsiteX41" fmla="*/ 6977415 w 12192000"/>
              <a:gd name="connsiteY41" fmla="*/ 1219257 h 3063904"/>
              <a:gd name="connsiteX42" fmla="*/ 7039994 w 12192000"/>
              <a:gd name="connsiteY42" fmla="*/ 1264172 h 3063904"/>
              <a:gd name="connsiteX43" fmla="*/ 6983265 w 12192000"/>
              <a:gd name="connsiteY43" fmla="*/ 1330095 h 3063904"/>
              <a:gd name="connsiteX44" fmla="*/ 6911134 w 12192000"/>
              <a:gd name="connsiteY44" fmla="*/ 1308559 h 3063904"/>
              <a:gd name="connsiteX45" fmla="*/ 6879118 w 12192000"/>
              <a:gd name="connsiteY45" fmla="*/ 1220971 h 3063904"/>
              <a:gd name="connsiteX46" fmla="*/ 6882300 w 12192000"/>
              <a:gd name="connsiteY46" fmla="*/ 1161425 h 3063904"/>
              <a:gd name="connsiteX47" fmla="*/ 7981829 w 12192000"/>
              <a:gd name="connsiteY47" fmla="*/ 914951 h 3063904"/>
              <a:gd name="connsiteX48" fmla="*/ 8036522 w 12192000"/>
              <a:gd name="connsiteY48" fmla="*/ 905696 h 3063904"/>
              <a:gd name="connsiteX49" fmla="*/ 8142131 w 12192000"/>
              <a:gd name="connsiteY49" fmla="*/ 935677 h 3063904"/>
              <a:gd name="connsiteX50" fmla="*/ 7948226 w 12192000"/>
              <a:gd name="connsiteY50" fmla="*/ 998940 h 3063904"/>
              <a:gd name="connsiteX51" fmla="*/ 7797017 w 12192000"/>
              <a:gd name="connsiteY51" fmla="*/ 983808 h 3063904"/>
              <a:gd name="connsiteX52" fmla="*/ 7899018 w 12192000"/>
              <a:gd name="connsiteY52" fmla="*/ 942122 h 3063904"/>
              <a:gd name="connsiteX53" fmla="*/ 7981829 w 12192000"/>
              <a:gd name="connsiteY53" fmla="*/ 914951 h 3063904"/>
              <a:gd name="connsiteX54" fmla="*/ 9770788 w 12192000"/>
              <a:gd name="connsiteY54" fmla="*/ 581894 h 3063904"/>
              <a:gd name="connsiteX55" fmla="*/ 9787749 w 12192000"/>
              <a:gd name="connsiteY55" fmla="*/ 605039 h 3063904"/>
              <a:gd name="connsiteX56" fmla="*/ 9775721 w 12192000"/>
              <a:gd name="connsiteY56" fmla="*/ 651930 h 3063904"/>
              <a:gd name="connsiteX57" fmla="*/ 9757460 w 12192000"/>
              <a:gd name="connsiteY57" fmla="*/ 610372 h 3063904"/>
              <a:gd name="connsiteX58" fmla="*/ 9770788 w 12192000"/>
              <a:gd name="connsiteY58" fmla="*/ 581894 h 3063904"/>
              <a:gd name="connsiteX59" fmla="*/ 8869344 w 12192000"/>
              <a:gd name="connsiteY59" fmla="*/ 699663 h 3063904"/>
              <a:gd name="connsiteX60" fmla="*/ 8900660 w 12192000"/>
              <a:gd name="connsiteY60" fmla="*/ 731439 h 3063904"/>
              <a:gd name="connsiteX61" fmla="*/ 8865694 w 12192000"/>
              <a:gd name="connsiteY61" fmla="*/ 774884 h 3063904"/>
              <a:gd name="connsiteX62" fmla="*/ 8834377 w 12192000"/>
              <a:gd name="connsiteY62" fmla="*/ 743110 h 3063904"/>
              <a:gd name="connsiteX63" fmla="*/ 8869344 w 12192000"/>
              <a:gd name="connsiteY63" fmla="*/ 699663 h 3063904"/>
              <a:gd name="connsiteX64" fmla="*/ 9696574 w 12192000"/>
              <a:gd name="connsiteY64" fmla="*/ 516708 h 3063904"/>
              <a:gd name="connsiteX65" fmla="*/ 9729456 w 12192000"/>
              <a:gd name="connsiteY65" fmla="*/ 548208 h 3063904"/>
              <a:gd name="connsiteX66" fmla="*/ 9709311 w 12192000"/>
              <a:gd name="connsiteY66" fmla="*/ 589044 h 3063904"/>
              <a:gd name="connsiteX67" fmla="*/ 9676429 w 12192000"/>
              <a:gd name="connsiteY67" fmla="*/ 557546 h 3063904"/>
              <a:gd name="connsiteX68" fmla="*/ 9696574 w 12192000"/>
              <a:gd name="connsiteY68" fmla="*/ 516708 h 3063904"/>
              <a:gd name="connsiteX69" fmla="*/ 11834329 w 12192000"/>
              <a:gd name="connsiteY69" fmla="*/ 118684 h 3063904"/>
              <a:gd name="connsiteX70" fmla="*/ 11859685 w 12192000"/>
              <a:gd name="connsiteY70" fmla="*/ 119532 h 3063904"/>
              <a:gd name="connsiteX71" fmla="*/ 11943007 w 12192000"/>
              <a:gd name="connsiteY71" fmla="*/ 157929 h 3063904"/>
              <a:gd name="connsiteX72" fmla="*/ 11882135 w 12192000"/>
              <a:gd name="connsiteY72" fmla="*/ 152366 h 3063904"/>
              <a:gd name="connsiteX73" fmla="*/ 11829175 w 12192000"/>
              <a:gd name="connsiteY73" fmla="*/ 123226 h 3063904"/>
              <a:gd name="connsiteX74" fmla="*/ 11834329 w 12192000"/>
              <a:gd name="connsiteY74" fmla="*/ 118684 h 3063904"/>
              <a:gd name="connsiteX75" fmla="*/ 8683558 w 12192000"/>
              <a:gd name="connsiteY75" fmla="*/ 698377 h 3063904"/>
              <a:gd name="connsiteX76" fmla="*/ 8711769 w 12192000"/>
              <a:gd name="connsiteY76" fmla="*/ 694391 h 3063904"/>
              <a:gd name="connsiteX77" fmla="*/ 8757054 w 12192000"/>
              <a:gd name="connsiteY77" fmla="*/ 704782 h 3063904"/>
              <a:gd name="connsiteX78" fmla="*/ 8747951 w 12192000"/>
              <a:gd name="connsiteY78" fmla="*/ 795619 h 3063904"/>
              <a:gd name="connsiteX79" fmla="*/ 8672115 w 12192000"/>
              <a:gd name="connsiteY79" fmla="*/ 753040 h 3063904"/>
              <a:gd name="connsiteX80" fmla="*/ 8683558 w 12192000"/>
              <a:gd name="connsiteY80" fmla="*/ 698377 h 3063904"/>
              <a:gd name="connsiteX81" fmla="*/ 9219710 w 12192000"/>
              <a:gd name="connsiteY81" fmla="*/ 592927 h 3063904"/>
              <a:gd name="connsiteX82" fmla="*/ 9478777 w 12192000"/>
              <a:gd name="connsiteY82" fmla="*/ 563964 h 3063904"/>
              <a:gd name="connsiteX83" fmla="*/ 9515710 w 12192000"/>
              <a:gd name="connsiteY83" fmla="*/ 573956 h 3063904"/>
              <a:gd name="connsiteX84" fmla="*/ 9585857 w 12192000"/>
              <a:gd name="connsiteY84" fmla="*/ 587028 h 3063904"/>
              <a:gd name="connsiteX85" fmla="*/ 9641480 w 12192000"/>
              <a:gd name="connsiteY85" fmla="*/ 598448 h 3063904"/>
              <a:gd name="connsiteX86" fmla="*/ 9522374 w 12192000"/>
              <a:gd name="connsiteY86" fmla="*/ 643715 h 3063904"/>
              <a:gd name="connsiteX87" fmla="*/ 9314546 w 12192000"/>
              <a:gd name="connsiteY87" fmla="*/ 675713 h 3063904"/>
              <a:gd name="connsiteX88" fmla="*/ 9224195 w 12192000"/>
              <a:gd name="connsiteY88" fmla="*/ 692890 h 3063904"/>
              <a:gd name="connsiteX89" fmla="*/ 9125143 w 12192000"/>
              <a:gd name="connsiteY89" fmla="*/ 732341 h 3063904"/>
              <a:gd name="connsiteX90" fmla="*/ 8947227 w 12192000"/>
              <a:gd name="connsiteY90" fmla="*/ 686293 h 3063904"/>
              <a:gd name="connsiteX91" fmla="*/ 9219710 w 12192000"/>
              <a:gd name="connsiteY91" fmla="*/ 592927 h 3063904"/>
              <a:gd name="connsiteX92" fmla="*/ 8066609 w 12192000"/>
              <a:gd name="connsiteY92" fmla="*/ 796136 h 3063904"/>
              <a:gd name="connsiteX93" fmla="*/ 8243801 w 12192000"/>
              <a:gd name="connsiteY93" fmla="*/ 781768 h 3063904"/>
              <a:gd name="connsiteX94" fmla="*/ 8369219 w 12192000"/>
              <a:gd name="connsiteY94" fmla="*/ 798625 h 3063904"/>
              <a:gd name="connsiteX95" fmla="*/ 8352003 w 12192000"/>
              <a:gd name="connsiteY95" fmla="*/ 880183 h 3063904"/>
              <a:gd name="connsiteX96" fmla="*/ 8232003 w 12192000"/>
              <a:gd name="connsiteY96" fmla="*/ 885943 h 3063904"/>
              <a:gd name="connsiteX97" fmla="*/ 8078885 w 12192000"/>
              <a:gd name="connsiteY97" fmla="*/ 839478 h 3063904"/>
              <a:gd name="connsiteX98" fmla="*/ 8011733 w 12192000"/>
              <a:gd name="connsiteY98" fmla="*/ 818059 h 3063904"/>
              <a:gd name="connsiteX99" fmla="*/ 8066609 w 12192000"/>
              <a:gd name="connsiteY99" fmla="*/ 796136 h 3063904"/>
              <a:gd name="connsiteX100" fmla="*/ 9930292 w 12192000"/>
              <a:gd name="connsiteY100" fmla="*/ 450316 h 3063904"/>
              <a:gd name="connsiteX101" fmla="*/ 9970806 w 12192000"/>
              <a:gd name="connsiteY101" fmla="*/ 449163 h 3063904"/>
              <a:gd name="connsiteX102" fmla="*/ 10026841 w 12192000"/>
              <a:gd name="connsiteY102" fmla="*/ 473382 h 3063904"/>
              <a:gd name="connsiteX103" fmla="*/ 9998184 w 12192000"/>
              <a:gd name="connsiteY103" fmla="*/ 543487 h 3063904"/>
              <a:gd name="connsiteX104" fmla="*/ 9913369 w 12192000"/>
              <a:gd name="connsiteY104" fmla="*/ 565561 h 3063904"/>
              <a:gd name="connsiteX105" fmla="*/ 9880838 w 12192000"/>
              <a:gd name="connsiteY105" fmla="*/ 460875 h 3063904"/>
              <a:gd name="connsiteX106" fmla="*/ 9930292 w 12192000"/>
              <a:gd name="connsiteY106" fmla="*/ 450316 h 3063904"/>
              <a:gd name="connsiteX107" fmla="*/ 10327420 w 12192000"/>
              <a:gd name="connsiteY107" fmla="*/ 369128 h 3063904"/>
              <a:gd name="connsiteX108" fmla="*/ 10419721 w 12192000"/>
              <a:gd name="connsiteY108" fmla="*/ 359833 h 3063904"/>
              <a:gd name="connsiteX109" fmla="*/ 10464844 w 12192000"/>
              <a:gd name="connsiteY109" fmla="*/ 377825 h 3063904"/>
              <a:gd name="connsiteX110" fmla="*/ 10317558 w 12192000"/>
              <a:gd name="connsiteY110" fmla="*/ 433995 h 3063904"/>
              <a:gd name="connsiteX111" fmla="*/ 10170118 w 12192000"/>
              <a:gd name="connsiteY111" fmla="*/ 466039 h 3063904"/>
              <a:gd name="connsiteX112" fmla="*/ 10186405 w 12192000"/>
              <a:gd name="connsiteY112" fmla="*/ 432937 h 3063904"/>
              <a:gd name="connsiteX113" fmla="*/ 10327420 w 12192000"/>
              <a:gd name="connsiteY113" fmla="*/ 369128 h 3063904"/>
              <a:gd name="connsiteX114" fmla="*/ 11355586 w 12192000"/>
              <a:gd name="connsiteY114" fmla="*/ 171524 h 3063904"/>
              <a:gd name="connsiteX115" fmla="*/ 11402088 w 12192000"/>
              <a:gd name="connsiteY115" fmla="*/ 163401 h 3063904"/>
              <a:gd name="connsiteX116" fmla="*/ 11460751 w 12192000"/>
              <a:gd name="connsiteY116" fmla="*/ 280639 h 3063904"/>
              <a:gd name="connsiteX117" fmla="*/ 11328280 w 12192000"/>
              <a:gd name="connsiteY117" fmla="*/ 198225 h 3063904"/>
              <a:gd name="connsiteX118" fmla="*/ 11355586 w 12192000"/>
              <a:gd name="connsiteY118" fmla="*/ 171524 h 3063904"/>
              <a:gd name="connsiteX119" fmla="*/ 7896450 w 12192000"/>
              <a:gd name="connsiteY119" fmla="*/ 811968 h 3063904"/>
              <a:gd name="connsiteX120" fmla="*/ 7919607 w 12192000"/>
              <a:gd name="connsiteY120" fmla="*/ 812932 h 3063904"/>
              <a:gd name="connsiteX121" fmla="*/ 7938960 w 12192000"/>
              <a:gd name="connsiteY121" fmla="*/ 866678 h 3063904"/>
              <a:gd name="connsiteX122" fmla="*/ 7900630 w 12192000"/>
              <a:gd name="connsiteY122" fmla="*/ 886919 h 3063904"/>
              <a:gd name="connsiteX123" fmla="*/ 7881278 w 12192000"/>
              <a:gd name="connsiteY123" fmla="*/ 833173 h 3063904"/>
              <a:gd name="connsiteX124" fmla="*/ 7896450 w 12192000"/>
              <a:gd name="connsiteY124" fmla="*/ 811968 h 3063904"/>
              <a:gd name="connsiteX125" fmla="*/ 7279071 w 12192000"/>
              <a:gd name="connsiteY125" fmla="*/ 905110 h 3063904"/>
              <a:gd name="connsiteX126" fmla="*/ 7310388 w 12192000"/>
              <a:gd name="connsiteY126" fmla="*/ 936886 h 3063904"/>
              <a:gd name="connsiteX127" fmla="*/ 7275420 w 12192000"/>
              <a:gd name="connsiteY127" fmla="*/ 980331 h 3063904"/>
              <a:gd name="connsiteX128" fmla="*/ 7244104 w 12192000"/>
              <a:gd name="connsiteY128" fmla="*/ 948557 h 3063904"/>
              <a:gd name="connsiteX129" fmla="*/ 7279071 w 12192000"/>
              <a:gd name="connsiteY129" fmla="*/ 905110 h 3063904"/>
              <a:gd name="connsiteX130" fmla="*/ 8489129 w 12192000"/>
              <a:gd name="connsiteY130" fmla="*/ 676247 h 3063904"/>
              <a:gd name="connsiteX131" fmla="*/ 8528184 w 12192000"/>
              <a:gd name="connsiteY131" fmla="*/ 669459 h 3063904"/>
              <a:gd name="connsiteX132" fmla="*/ 8550366 w 12192000"/>
              <a:gd name="connsiteY132" fmla="*/ 774476 h 3063904"/>
              <a:gd name="connsiteX133" fmla="*/ 8499393 w 12192000"/>
              <a:gd name="connsiteY133" fmla="*/ 876675 h 3063904"/>
              <a:gd name="connsiteX134" fmla="*/ 8465005 w 12192000"/>
              <a:gd name="connsiteY134" fmla="*/ 702334 h 3063904"/>
              <a:gd name="connsiteX135" fmla="*/ 8489129 w 12192000"/>
              <a:gd name="connsiteY135" fmla="*/ 676247 h 3063904"/>
              <a:gd name="connsiteX136" fmla="*/ 11745499 w 12192000"/>
              <a:gd name="connsiteY136" fmla="*/ 44050 h 3063904"/>
              <a:gd name="connsiteX137" fmla="*/ 11778381 w 12192000"/>
              <a:gd name="connsiteY137" fmla="*/ 75550 h 3063904"/>
              <a:gd name="connsiteX138" fmla="*/ 11758236 w 12192000"/>
              <a:gd name="connsiteY138" fmla="*/ 116386 h 3063904"/>
              <a:gd name="connsiteX139" fmla="*/ 11725355 w 12192000"/>
              <a:gd name="connsiteY139" fmla="*/ 84887 h 3063904"/>
              <a:gd name="connsiteX140" fmla="*/ 11745499 w 12192000"/>
              <a:gd name="connsiteY140" fmla="*/ 44050 h 3063904"/>
              <a:gd name="connsiteX141" fmla="*/ 11109182 w 12192000"/>
              <a:gd name="connsiteY141" fmla="*/ 156097 h 3063904"/>
              <a:gd name="connsiteX142" fmla="*/ 11142063 w 12192000"/>
              <a:gd name="connsiteY142" fmla="*/ 187597 h 3063904"/>
              <a:gd name="connsiteX143" fmla="*/ 11121919 w 12192000"/>
              <a:gd name="connsiteY143" fmla="*/ 228433 h 3063904"/>
              <a:gd name="connsiteX144" fmla="*/ 11089037 w 12192000"/>
              <a:gd name="connsiteY144" fmla="*/ 196935 h 3063904"/>
              <a:gd name="connsiteX145" fmla="*/ 11109182 w 12192000"/>
              <a:gd name="connsiteY145" fmla="*/ 156097 h 3063904"/>
              <a:gd name="connsiteX146" fmla="*/ 7531748 w 12192000"/>
              <a:gd name="connsiteY146" fmla="*/ 817899 h 3063904"/>
              <a:gd name="connsiteX147" fmla="*/ 7562708 w 12192000"/>
              <a:gd name="connsiteY147" fmla="*/ 817442 h 3063904"/>
              <a:gd name="connsiteX148" fmla="*/ 7512101 w 12192000"/>
              <a:gd name="connsiteY148" fmla="*/ 881959 h 3063904"/>
              <a:gd name="connsiteX149" fmla="*/ 7424811 w 12192000"/>
              <a:gd name="connsiteY149" fmla="*/ 868522 h 3063904"/>
              <a:gd name="connsiteX150" fmla="*/ 7531748 w 12192000"/>
              <a:gd name="connsiteY150" fmla="*/ 817899 h 3063904"/>
              <a:gd name="connsiteX151" fmla="*/ 3375877 w 12192000"/>
              <a:gd name="connsiteY151" fmla="*/ 1495460 h 3063904"/>
              <a:gd name="connsiteX152" fmla="*/ 3412374 w 12192000"/>
              <a:gd name="connsiteY152" fmla="*/ 1581128 h 3063904"/>
              <a:gd name="connsiteX153" fmla="*/ 3234430 w 12192000"/>
              <a:gd name="connsiteY153" fmla="*/ 1696049 h 3063904"/>
              <a:gd name="connsiteX154" fmla="*/ 3307563 w 12192000"/>
              <a:gd name="connsiteY154" fmla="*/ 1684471 h 3063904"/>
              <a:gd name="connsiteX155" fmla="*/ 4344633 w 12192000"/>
              <a:gd name="connsiteY155" fmla="*/ 1403313 h 3063904"/>
              <a:gd name="connsiteX156" fmla="*/ 5369465 w 12192000"/>
              <a:gd name="connsiteY156" fmla="*/ 1246703 h 3063904"/>
              <a:gd name="connsiteX157" fmla="*/ 5598523 w 12192000"/>
              <a:gd name="connsiteY157" fmla="*/ 1162384 h 3063904"/>
              <a:gd name="connsiteX158" fmla="*/ 5893695 w 12192000"/>
              <a:gd name="connsiteY158" fmla="*/ 1119058 h 3063904"/>
              <a:gd name="connsiteX159" fmla="*/ 5951845 w 12192000"/>
              <a:gd name="connsiteY159" fmla="*/ 1138818 h 3063904"/>
              <a:gd name="connsiteX160" fmla="*/ 5998502 w 12192000"/>
              <a:gd name="connsiteY160" fmla="*/ 1093314 h 3063904"/>
              <a:gd name="connsiteX161" fmla="*/ 6042951 w 12192000"/>
              <a:gd name="connsiteY161" fmla="*/ 1048197 h 3063904"/>
              <a:gd name="connsiteX162" fmla="*/ 6097439 w 12192000"/>
              <a:gd name="connsiteY162" fmla="*/ 1066569 h 3063904"/>
              <a:gd name="connsiteX163" fmla="*/ 6144242 w 12192000"/>
              <a:gd name="connsiteY163" fmla="*/ 1059215 h 3063904"/>
              <a:gd name="connsiteX164" fmla="*/ 6231892 w 12192000"/>
              <a:gd name="connsiteY164" fmla="*/ 1060029 h 3063904"/>
              <a:gd name="connsiteX165" fmla="*/ 6271263 w 12192000"/>
              <a:gd name="connsiteY165" fmla="*/ 1039305 h 3063904"/>
              <a:gd name="connsiteX166" fmla="*/ 6344926 w 12192000"/>
              <a:gd name="connsiteY166" fmla="*/ 964647 h 3063904"/>
              <a:gd name="connsiteX167" fmla="*/ 6499816 w 12192000"/>
              <a:gd name="connsiteY167" fmla="*/ 967760 h 3063904"/>
              <a:gd name="connsiteX168" fmla="*/ 6619973 w 12192000"/>
              <a:gd name="connsiteY168" fmla="*/ 1002295 h 3063904"/>
              <a:gd name="connsiteX169" fmla="*/ 6639895 w 12192000"/>
              <a:gd name="connsiteY169" fmla="*/ 1076145 h 3063904"/>
              <a:gd name="connsiteX170" fmla="*/ 6547583 w 12192000"/>
              <a:gd name="connsiteY170" fmla="*/ 1125698 h 3063904"/>
              <a:gd name="connsiteX171" fmla="*/ 6474738 w 12192000"/>
              <a:gd name="connsiteY171" fmla="*/ 1158473 h 3063904"/>
              <a:gd name="connsiteX172" fmla="*/ 6398968 w 12192000"/>
              <a:gd name="connsiteY172" fmla="*/ 1174493 h 3063904"/>
              <a:gd name="connsiteX173" fmla="*/ 6252230 w 12192000"/>
              <a:gd name="connsiteY173" fmla="*/ 1292331 h 3063904"/>
              <a:gd name="connsiteX174" fmla="*/ 6321473 w 12192000"/>
              <a:gd name="connsiteY174" fmla="*/ 1297470 h 3063904"/>
              <a:gd name="connsiteX175" fmla="*/ 6396209 w 12192000"/>
              <a:gd name="connsiteY175" fmla="*/ 1247021 h 3063904"/>
              <a:gd name="connsiteX176" fmla="*/ 6473664 w 12192000"/>
              <a:gd name="connsiteY176" fmla="*/ 1307961 h 3063904"/>
              <a:gd name="connsiteX177" fmla="*/ 6527737 w 12192000"/>
              <a:gd name="connsiteY177" fmla="*/ 1373020 h 3063904"/>
              <a:gd name="connsiteX178" fmla="*/ 6559053 w 12192000"/>
              <a:gd name="connsiteY178" fmla="*/ 1404795 h 3063904"/>
              <a:gd name="connsiteX179" fmla="*/ 6658218 w 12192000"/>
              <a:gd name="connsiteY179" fmla="*/ 1424624 h 3063904"/>
              <a:gd name="connsiteX180" fmla="*/ 6746782 w 12192000"/>
              <a:gd name="connsiteY180" fmla="*/ 1375239 h 3063904"/>
              <a:gd name="connsiteX181" fmla="*/ 6676795 w 12192000"/>
              <a:gd name="connsiteY181" fmla="*/ 1373148 h 3063904"/>
              <a:gd name="connsiteX182" fmla="*/ 6600020 w 12192000"/>
              <a:gd name="connsiteY182" fmla="*/ 1344269 h 3063904"/>
              <a:gd name="connsiteX183" fmla="*/ 6638937 w 12192000"/>
              <a:gd name="connsiteY183" fmla="*/ 1271985 h 3063904"/>
              <a:gd name="connsiteX184" fmla="*/ 6713313 w 12192000"/>
              <a:gd name="connsiteY184" fmla="*/ 1263716 h 3063904"/>
              <a:gd name="connsiteX185" fmla="*/ 6804237 w 12192000"/>
              <a:gd name="connsiteY185" fmla="*/ 1263743 h 3063904"/>
              <a:gd name="connsiteX186" fmla="*/ 6802475 w 12192000"/>
              <a:gd name="connsiteY186" fmla="*/ 1399222 h 3063904"/>
              <a:gd name="connsiteX187" fmla="*/ 6770695 w 12192000"/>
              <a:gd name="connsiteY187" fmla="*/ 1442432 h 3063904"/>
              <a:gd name="connsiteX188" fmla="*/ 6896013 w 12192000"/>
              <a:gd name="connsiteY188" fmla="*/ 1416737 h 3063904"/>
              <a:gd name="connsiteX189" fmla="*/ 7357453 w 12192000"/>
              <a:gd name="connsiteY189" fmla="*/ 1281789 h 3063904"/>
              <a:gd name="connsiteX190" fmla="*/ 8003793 w 12192000"/>
              <a:gd name="connsiteY190" fmla="*/ 1120954 h 3063904"/>
              <a:gd name="connsiteX191" fmla="*/ 8065827 w 12192000"/>
              <a:gd name="connsiteY191" fmla="*/ 1132130 h 3063904"/>
              <a:gd name="connsiteX192" fmla="*/ 8300663 w 12192000"/>
              <a:gd name="connsiteY192" fmla="*/ 1096719 h 3063904"/>
              <a:gd name="connsiteX193" fmla="*/ 9388738 w 12192000"/>
              <a:gd name="connsiteY193" fmla="*/ 825385 h 3063904"/>
              <a:gd name="connsiteX194" fmla="*/ 9481651 w 12192000"/>
              <a:gd name="connsiteY194" fmla="*/ 848523 h 3063904"/>
              <a:gd name="connsiteX195" fmla="*/ 9660398 w 12192000"/>
              <a:gd name="connsiteY195" fmla="*/ 815813 h 3063904"/>
              <a:gd name="connsiteX196" fmla="*/ 9947230 w 12192000"/>
              <a:gd name="connsiteY196" fmla="*/ 704368 h 3063904"/>
              <a:gd name="connsiteX197" fmla="*/ 10172151 w 12192000"/>
              <a:gd name="connsiteY197" fmla="*/ 595763 h 3063904"/>
              <a:gd name="connsiteX198" fmla="*/ 10200762 w 12192000"/>
              <a:gd name="connsiteY198" fmla="*/ 539797 h 3063904"/>
              <a:gd name="connsiteX199" fmla="*/ 10319050 w 12192000"/>
              <a:gd name="connsiteY199" fmla="*/ 544134 h 3063904"/>
              <a:gd name="connsiteX200" fmla="*/ 10307253 w 12192000"/>
              <a:gd name="connsiteY200" fmla="*/ 580879 h 3063904"/>
              <a:gd name="connsiteX201" fmla="*/ 10346024 w 12192000"/>
              <a:gd name="connsiteY201" fmla="*/ 604821 h 3063904"/>
              <a:gd name="connsiteX202" fmla="*/ 10457775 w 12192000"/>
              <a:gd name="connsiteY202" fmla="*/ 568222 h 3063904"/>
              <a:gd name="connsiteX203" fmla="*/ 10790564 w 12192000"/>
              <a:gd name="connsiteY203" fmla="*/ 469692 h 3063904"/>
              <a:gd name="connsiteX204" fmla="*/ 11172644 w 12192000"/>
              <a:gd name="connsiteY204" fmla="*/ 407029 h 3063904"/>
              <a:gd name="connsiteX205" fmla="*/ 11162774 w 12192000"/>
              <a:gd name="connsiteY205" fmla="*/ 460437 h 3063904"/>
              <a:gd name="connsiteX206" fmla="*/ 10258384 w 12192000"/>
              <a:gd name="connsiteY206" fmla="*/ 757709 h 3063904"/>
              <a:gd name="connsiteX207" fmla="*/ 9781206 w 12192000"/>
              <a:gd name="connsiteY207" fmla="*/ 997326 h 3063904"/>
              <a:gd name="connsiteX208" fmla="*/ 9838467 w 12192000"/>
              <a:gd name="connsiteY208" fmla="*/ 973220 h 3063904"/>
              <a:gd name="connsiteX209" fmla="*/ 10301410 w 12192000"/>
              <a:gd name="connsiteY209" fmla="*/ 846816 h 3063904"/>
              <a:gd name="connsiteX210" fmla="*/ 11415370 w 12192000"/>
              <a:gd name="connsiteY210" fmla="*/ 730776 h 3063904"/>
              <a:gd name="connsiteX211" fmla="*/ 11462525 w 12192000"/>
              <a:gd name="connsiteY211" fmla="*/ 726783 h 3063904"/>
              <a:gd name="connsiteX212" fmla="*/ 11762412 w 12192000"/>
              <a:gd name="connsiteY212" fmla="*/ 677357 h 3063904"/>
              <a:gd name="connsiteX213" fmla="*/ 11593592 w 12192000"/>
              <a:gd name="connsiteY213" fmla="*/ 853991 h 3063904"/>
              <a:gd name="connsiteX214" fmla="*/ 11330787 w 12192000"/>
              <a:gd name="connsiteY214" fmla="*/ 948990 h 3063904"/>
              <a:gd name="connsiteX215" fmla="*/ 11330195 w 12192000"/>
              <a:gd name="connsiteY215" fmla="*/ 962334 h 3063904"/>
              <a:gd name="connsiteX216" fmla="*/ 0 w 12192000"/>
              <a:gd name="connsiteY216" fmla="*/ 3063904 h 3063904"/>
              <a:gd name="connsiteX217" fmla="*/ 0 w 12192000"/>
              <a:gd name="connsiteY217" fmla="*/ 2965650 h 3063904"/>
              <a:gd name="connsiteX218" fmla="*/ 39562 w 12192000"/>
              <a:gd name="connsiteY218" fmla="*/ 2957046 h 3063904"/>
              <a:gd name="connsiteX219" fmla="*/ 20963 w 12192000"/>
              <a:gd name="connsiteY219" fmla="*/ 2851421 h 3063904"/>
              <a:gd name="connsiteX220" fmla="*/ 98811 w 12192000"/>
              <a:gd name="connsiteY220" fmla="*/ 2782349 h 3063904"/>
              <a:gd name="connsiteX221" fmla="*/ 147629 w 12192000"/>
              <a:gd name="connsiteY221" fmla="*/ 2776837 h 3063904"/>
              <a:gd name="connsiteX222" fmla="*/ 345128 w 12192000"/>
              <a:gd name="connsiteY222" fmla="*/ 2674271 h 3063904"/>
              <a:gd name="connsiteX223" fmla="*/ 602427 w 12192000"/>
              <a:gd name="connsiteY223" fmla="*/ 2601350 h 3063904"/>
              <a:gd name="connsiteX224" fmla="*/ 717270 w 12192000"/>
              <a:gd name="connsiteY224" fmla="*/ 2611658 h 3063904"/>
              <a:gd name="connsiteX225" fmla="*/ 900298 w 12192000"/>
              <a:gd name="connsiteY225" fmla="*/ 2546164 h 3063904"/>
              <a:gd name="connsiteX226" fmla="*/ 1069113 w 12192000"/>
              <a:gd name="connsiteY226" fmla="*/ 2439140 h 3063904"/>
              <a:gd name="connsiteX227" fmla="*/ 1130054 w 12192000"/>
              <a:gd name="connsiteY227" fmla="*/ 2397136 h 3063904"/>
              <a:gd name="connsiteX228" fmla="*/ 1319488 w 12192000"/>
              <a:gd name="connsiteY228" fmla="*/ 2308651 h 3063904"/>
              <a:gd name="connsiteX229" fmla="*/ 1681740 w 12192000"/>
              <a:gd name="connsiteY229" fmla="*/ 2149712 h 3063904"/>
              <a:gd name="connsiteX230" fmla="*/ 2324168 w 12192000"/>
              <a:gd name="connsiteY230" fmla="*/ 1888189 h 3063904"/>
              <a:gd name="connsiteX231" fmla="*/ 2522101 w 12192000"/>
              <a:gd name="connsiteY231" fmla="*/ 1834903 h 3063904"/>
              <a:gd name="connsiteX232" fmla="*/ 2961293 w 12192000"/>
              <a:gd name="connsiteY232" fmla="*/ 1629266 h 3063904"/>
              <a:gd name="connsiteX233" fmla="*/ 3276586 w 12192000"/>
              <a:gd name="connsiteY233" fmla="*/ 1523333 h 3063904"/>
              <a:gd name="connsiteX234" fmla="*/ 3375877 w 12192000"/>
              <a:gd name="connsiteY234" fmla="*/ 1495460 h 3063904"/>
              <a:gd name="connsiteX235" fmla="*/ 7009449 w 12192000"/>
              <a:gd name="connsiteY235" fmla="*/ 817534 h 3063904"/>
              <a:gd name="connsiteX236" fmla="*/ 7015990 w 12192000"/>
              <a:gd name="connsiteY236" fmla="*/ 820175 h 3063904"/>
              <a:gd name="connsiteX237" fmla="*/ 7011281 w 12192000"/>
              <a:gd name="connsiteY237" fmla="*/ 856507 h 3063904"/>
              <a:gd name="connsiteX238" fmla="*/ 7058915 w 12192000"/>
              <a:gd name="connsiteY238" fmla="*/ 894163 h 3063904"/>
              <a:gd name="connsiteX239" fmla="*/ 7099942 w 12192000"/>
              <a:gd name="connsiteY239" fmla="*/ 1023172 h 3063904"/>
              <a:gd name="connsiteX240" fmla="*/ 7032675 w 12192000"/>
              <a:gd name="connsiteY240" fmla="*/ 1007050 h 3063904"/>
              <a:gd name="connsiteX241" fmla="*/ 6968900 w 12192000"/>
              <a:gd name="connsiteY241" fmla="*/ 1015664 h 3063904"/>
              <a:gd name="connsiteX242" fmla="*/ 6912170 w 12192000"/>
              <a:gd name="connsiteY242" fmla="*/ 1081587 h 3063904"/>
              <a:gd name="connsiteX243" fmla="*/ 6839239 w 12192000"/>
              <a:gd name="connsiteY243" fmla="*/ 1055504 h 3063904"/>
              <a:gd name="connsiteX244" fmla="*/ 6722458 w 12192000"/>
              <a:gd name="connsiteY244" fmla="*/ 1026189 h 3063904"/>
              <a:gd name="connsiteX245" fmla="*/ 6700436 w 12192000"/>
              <a:gd name="connsiteY245" fmla="*/ 991691 h 3063904"/>
              <a:gd name="connsiteX246" fmla="*/ 6836364 w 12192000"/>
              <a:gd name="connsiteY246" fmla="*/ 935684 h 3063904"/>
              <a:gd name="connsiteX247" fmla="*/ 6974013 w 12192000"/>
              <a:gd name="connsiteY247" fmla="*/ 889467 h 3063904"/>
              <a:gd name="connsiteX248" fmla="*/ 6996807 w 12192000"/>
              <a:gd name="connsiteY248" fmla="*/ 824869 h 3063904"/>
              <a:gd name="connsiteX249" fmla="*/ 7009449 w 12192000"/>
              <a:gd name="connsiteY249" fmla="*/ 817534 h 3063904"/>
              <a:gd name="connsiteX250" fmla="*/ 11033203 w 12192000"/>
              <a:gd name="connsiteY250" fmla="*/ 9224 h 3063904"/>
              <a:gd name="connsiteX251" fmla="*/ 11087833 w 12192000"/>
              <a:gd name="connsiteY251" fmla="*/ 624 h 3063904"/>
              <a:gd name="connsiteX252" fmla="*/ 11181752 w 12192000"/>
              <a:gd name="connsiteY252" fmla="*/ 35624 h 3063904"/>
              <a:gd name="connsiteX253" fmla="*/ 11045095 w 12192000"/>
              <a:gd name="connsiteY253" fmla="*/ 72970 h 3063904"/>
              <a:gd name="connsiteX254" fmla="*/ 10970881 w 12192000"/>
              <a:gd name="connsiteY254" fmla="*/ 36354 h 3063904"/>
              <a:gd name="connsiteX255" fmla="*/ 11033203 w 12192000"/>
              <a:gd name="connsiteY255" fmla="*/ 9224 h 3063904"/>
              <a:gd name="connsiteX256" fmla="*/ 3993856 w 12192000"/>
              <a:gd name="connsiteY256" fmla="*/ 1277361 h 3063904"/>
              <a:gd name="connsiteX257" fmla="*/ 4064101 w 12192000"/>
              <a:gd name="connsiteY257" fmla="*/ 1273449 h 3063904"/>
              <a:gd name="connsiteX258" fmla="*/ 4108656 w 12192000"/>
              <a:gd name="connsiteY258" fmla="*/ 1287398 h 3063904"/>
              <a:gd name="connsiteX259" fmla="*/ 4092052 w 12192000"/>
              <a:gd name="connsiteY259" fmla="*/ 1301353 h 3063904"/>
              <a:gd name="connsiteX260" fmla="*/ 4002019 w 12192000"/>
              <a:gd name="connsiteY260" fmla="*/ 1320458 h 3063904"/>
              <a:gd name="connsiteX261" fmla="*/ 3811698 w 12192000"/>
              <a:gd name="connsiteY261" fmla="*/ 1403904 h 3063904"/>
              <a:gd name="connsiteX262" fmla="*/ 3587140 w 12192000"/>
              <a:gd name="connsiteY262" fmla="*/ 1496130 h 3063904"/>
              <a:gd name="connsiteX263" fmla="*/ 3513830 w 12192000"/>
              <a:gd name="connsiteY263" fmla="*/ 1490999 h 3063904"/>
              <a:gd name="connsiteX264" fmla="*/ 3564110 w 12192000"/>
              <a:gd name="connsiteY264" fmla="*/ 1461874 h 3063904"/>
              <a:gd name="connsiteX265" fmla="*/ 3611173 w 12192000"/>
              <a:gd name="connsiteY265" fmla="*/ 1445280 h 3063904"/>
              <a:gd name="connsiteX266" fmla="*/ 3711707 w 12192000"/>
              <a:gd name="connsiteY266" fmla="*/ 1390755 h 3063904"/>
              <a:gd name="connsiteX267" fmla="*/ 3857141 w 12192000"/>
              <a:gd name="connsiteY267" fmla="*/ 1326276 h 3063904"/>
              <a:gd name="connsiteX268" fmla="*/ 3993856 w 12192000"/>
              <a:gd name="connsiteY268" fmla="*/ 1277361 h 3063904"/>
              <a:gd name="connsiteX269" fmla="*/ 8833234 w 12192000"/>
              <a:gd name="connsiteY269" fmla="*/ 370413 h 3063904"/>
              <a:gd name="connsiteX270" fmla="*/ 8868982 w 12192000"/>
              <a:gd name="connsiteY270" fmla="*/ 404659 h 3063904"/>
              <a:gd name="connsiteX271" fmla="*/ 8822346 w 12192000"/>
              <a:gd name="connsiteY271" fmla="*/ 412871 h 3063904"/>
              <a:gd name="connsiteX272" fmla="*/ 8833234 w 12192000"/>
              <a:gd name="connsiteY272" fmla="*/ 370413 h 3063904"/>
              <a:gd name="connsiteX273" fmla="*/ 9170465 w 12192000"/>
              <a:gd name="connsiteY273" fmla="*/ 277416 h 3063904"/>
              <a:gd name="connsiteX274" fmla="*/ 9187429 w 12192000"/>
              <a:gd name="connsiteY274" fmla="*/ 300560 h 3063904"/>
              <a:gd name="connsiteX275" fmla="*/ 9175400 w 12192000"/>
              <a:gd name="connsiteY275" fmla="*/ 347452 h 3063904"/>
              <a:gd name="connsiteX276" fmla="*/ 9157139 w 12192000"/>
              <a:gd name="connsiteY276" fmla="*/ 305894 h 3063904"/>
              <a:gd name="connsiteX277" fmla="*/ 9170465 w 12192000"/>
              <a:gd name="connsiteY277" fmla="*/ 277416 h 3063904"/>
              <a:gd name="connsiteX278" fmla="*/ 4463859 w 12192000"/>
              <a:gd name="connsiteY278" fmla="*/ 1139804 h 3063904"/>
              <a:gd name="connsiteX279" fmla="*/ 4495175 w 12192000"/>
              <a:gd name="connsiteY279" fmla="*/ 1171580 h 3063904"/>
              <a:gd name="connsiteX280" fmla="*/ 4460208 w 12192000"/>
              <a:gd name="connsiteY280" fmla="*/ 1215026 h 3063904"/>
              <a:gd name="connsiteX281" fmla="*/ 4428891 w 12192000"/>
              <a:gd name="connsiteY281" fmla="*/ 1183252 h 3063904"/>
              <a:gd name="connsiteX282" fmla="*/ 4463859 w 12192000"/>
              <a:gd name="connsiteY282" fmla="*/ 1139804 h 3063904"/>
              <a:gd name="connsiteX283" fmla="*/ 4296585 w 12192000"/>
              <a:gd name="connsiteY283" fmla="*/ 1169259 h 3063904"/>
              <a:gd name="connsiteX284" fmla="*/ 4269512 w 12192000"/>
              <a:gd name="connsiteY284" fmla="*/ 1260522 h 3063904"/>
              <a:gd name="connsiteX285" fmla="*/ 4232340 w 12192000"/>
              <a:gd name="connsiteY285" fmla="*/ 1205433 h 3063904"/>
              <a:gd name="connsiteX286" fmla="*/ 4296585 w 12192000"/>
              <a:gd name="connsiteY286" fmla="*/ 1169259 h 3063904"/>
              <a:gd name="connsiteX287" fmla="*/ 4603001 w 12192000"/>
              <a:gd name="connsiteY287" fmla="*/ 1085356 h 3063904"/>
              <a:gd name="connsiteX288" fmla="*/ 4638530 w 12192000"/>
              <a:gd name="connsiteY288" fmla="*/ 1158834 h 3063904"/>
              <a:gd name="connsiteX289" fmla="*/ 4528100 w 12192000"/>
              <a:gd name="connsiteY289" fmla="*/ 1125701 h 3063904"/>
              <a:gd name="connsiteX290" fmla="*/ 4603001 w 12192000"/>
              <a:gd name="connsiteY290" fmla="*/ 1085356 h 3063904"/>
              <a:gd name="connsiteX291" fmla="*/ 9769678 w 12192000"/>
              <a:gd name="connsiteY291" fmla="*/ 105794 h 3063904"/>
              <a:gd name="connsiteX292" fmla="*/ 9799707 w 12192000"/>
              <a:gd name="connsiteY292" fmla="*/ 122399 h 3063904"/>
              <a:gd name="connsiteX293" fmla="*/ 9788818 w 12192000"/>
              <a:gd name="connsiteY293" fmla="*/ 164856 h 3063904"/>
              <a:gd name="connsiteX294" fmla="*/ 9753069 w 12192000"/>
              <a:gd name="connsiteY294" fmla="*/ 130612 h 3063904"/>
              <a:gd name="connsiteX295" fmla="*/ 9769678 w 12192000"/>
              <a:gd name="connsiteY295" fmla="*/ 105794 h 3063904"/>
              <a:gd name="connsiteX296" fmla="*/ 9505267 w 12192000"/>
              <a:gd name="connsiteY296" fmla="*/ 140856 h 3063904"/>
              <a:gd name="connsiteX297" fmla="*/ 9572465 w 12192000"/>
              <a:gd name="connsiteY297" fmla="*/ 140200 h 3063904"/>
              <a:gd name="connsiteX298" fmla="*/ 9606375 w 12192000"/>
              <a:gd name="connsiteY298" fmla="*/ 159694 h 3063904"/>
              <a:gd name="connsiteX299" fmla="*/ 9461865 w 12192000"/>
              <a:gd name="connsiteY299" fmla="*/ 218701 h 3063904"/>
              <a:gd name="connsiteX300" fmla="*/ 9412562 w 12192000"/>
              <a:gd name="connsiteY300" fmla="*/ 184498 h 3063904"/>
              <a:gd name="connsiteX301" fmla="*/ 9505267 w 12192000"/>
              <a:gd name="connsiteY301" fmla="*/ 140856 h 3063904"/>
              <a:gd name="connsiteX302" fmla="*/ 4860510 w 12192000"/>
              <a:gd name="connsiteY302" fmla="*/ 995381 h 3063904"/>
              <a:gd name="connsiteX303" fmla="*/ 4893393 w 12192000"/>
              <a:gd name="connsiteY303" fmla="*/ 1026881 h 3063904"/>
              <a:gd name="connsiteX304" fmla="*/ 4873248 w 12192000"/>
              <a:gd name="connsiteY304" fmla="*/ 1067716 h 3063904"/>
              <a:gd name="connsiteX305" fmla="*/ 4840366 w 12192000"/>
              <a:gd name="connsiteY305" fmla="*/ 1036218 h 3063904"/>
              <a:gd name="connsiteX306" fmla="*/ 4860510 w 12192000"/>
              <a:gd name="connsiteY306" fmla="*/ 995381 h 3063904"/>
              <a:gd name="connsiteX307" fmla="*/ 5405616 w 12192000"/>
              <a:gd name="connsiteY307" fmla="*/ 862104 h 3063904"/>
              <a:gd name="connsiteX308" fmla="*/ 5445075 w 12192000"/>
              <a:gd name="connsiteY308" fmla="*/ 899904 h 3063904"/>
              <a:gd name="connsiteX309" fmla="*/ 5413259 w 12192000"/>
              <a:gd name="connsiteY309" fmla="*/ 905507 h 3063904"/>
              <a:gd name="connsiteX310" fmla="*/ 5405616 w 12192000"/>
              <a:gd name="connsiteY310" fmla="*/ 862104 h 3063904"/>
              <a:gd name="connsiteX311" fmla="*/ 5198813 w 12192000"/>
              <a:gd name="connsiteY311" fmla="*/ 898520 h 3063904"/>
              <a:gd name="connsiteX312" fmla="*/ 5231695 w 12192000"/>
              <a:gd name="connsiteY312" fmla="*/ 930020 h 3063904"/>
              <a:gd name="connsiteX313" fmla="*/ 5211550 w 12192000"/>
              <a:gd name="connsiteY313" fmla="*/ 970855 h 3063904"/>
              <a:gd name="connsiteX314" fmla="*/ 5178668 w 12192000"/>
              <a:gd name="connsiteY314" fmla="*/ 939357 h 3063904"/>
              <a:gd name="connsiteX315" fmla="*/ 5198813 w 12192000"/>
              <a:gd name="connsiteY315" fmla="*/ 898520 h 3063904"/>
              <a:gd name="connsiteX316" fmla="*/ 9089884 w 12192000"/>
              <a:gd name="connsiteY316" fmla="*/ 176061 h 3063904"/>
              <a:gd name="connsiteX317" fmla="*/ 9122766 w 12192000"/>
              <a:gd name="connsiteY317" fmla="*/ 207561 h 3063904"/>
              <a:gd name="connsiteX318" fmla="*/ 9102622 w 12192000"/>
              <a:gd name="connsiteY318" fmla="*/ 248397 h 3063904"/>
              <a:gd name="connsiteX319" fmla="*/ 9069740 w 12192000"/>
              <a:gd name="connsiteY319" fmla="*/ 216898 h 3063904"/>
              <a:gd name="connsiteX320" fmla="*/ 9089884 w 12192000"/>
              <a:gd name="connsiteY320" fmla="*/ 176061 h 3063904"/>
              <a:gd name="connsiteX321" fmla="*/ 5678823 w 12192000"/>
              <a:gd name="connsiteY321" fmla="*/ 792277 h 3063904"/>
              <a:gd name="connsiteX322" fmla="*/ 5701981 w 12192000"/>
              <a:gd name="connsiteY322" fmla="*/ 793240 h 3063904"/>
              <a:gd name="connsiteX323" fmla="*/ 5721333 w 12192000"/>
              <a:gd name="connsiteY323" fmla="*/ 846986 h 3063904"/>
              <a:gd name="connsiteX324" fmla="*/ 5683003 w 12192000"/>
              <a:gd name="connsiteY324" fmla="*/ 867228 h 3063904"/>
              <a:gd name="connsiteX325" fmla="*/ 5663651 w 12192000"/>
              <a:gd name="connsiteY325" fmla="*/ 813482 h 3063904"/>
              <a:gd name="connsiteX326" fmla="*/ 5678823 w 12192000"/>
              <a:gd name="connsiteY326" fmla="*/ 792277 h 3063904"/>
              <a:gd name="connsiteX327" fmla="*/ 6305999 w 12192000"/>
              <a:gd name="connsiteY327" fmla="*/ 666268 h 3063904"/>
              <a:gd name="connsiteX328" fmla="*/ 6365394 w 12192000"/>
              <a:gd name="connsiteY328" fmla="*/ 693099 h 3063904"/>
              <a:gd name="connsiteX329" fmla="*/ 6318737 w 12192000"/>
              <a:gd name="connsiteY329" fmla="*/ 738604 h 3063904"/>
              <a:gd name="connsiteX330" fmla="*/ 6259341 w 12192000"/>
              <a:gd name="connsiteY330" fmla="*/ 711774 h 3063904"/>
              <a:gd name="connsiteX331" fmla="*/ 6305999 w 12192000"/>
              <a:gd name="connsiteY331" fmla="*/ 666268 h 306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Lst>
            <a:rect l="l" t="t" r="r" b="b"/>
            <a:pathLst>
              <a:path w="12192000" h="3063904">
                <a:moveTo>
                  <a:pt x="11929551" y="682857"/>
                </a:moveTo>
                <a:cubicBezTo>
                  <a:pt x="11951425" y="679005"/>
                  <a:pt x="11964814" y="693429"/>
                  <a:pt x="11959304" y="714908"/>
                </a:cubicBezTo>
                <a:cubicBezTo>
                  <a:pt x="11953794" y="736387"/>
                  <a:pt x="11931391" y="757112"/>
                  <a:pt x="11909517" y="760964"/>
                </a:cubicBezTo>
                <a:cubicBezTo>
                  <a:pt x="11887642" y="764815"/>
                  <a:pt x="11874254" y="750393"/>
                  <a:pt x="11879765" y="728914"/>
                </a:cubicBezTo>
                <a:cubicBezTo>
                  <a:pt x="11885274" y="707435"/>
                  <a:pt x="11907677" y="686709"/>
                  <a:pt x="11929551" y="682857"/>
                </a:cubicBezTo>
                <a:close/>
                <a:moveTo>
                  <a:pt x="12177993" y="588587"/>
                </a:moveTo>
                <a:lnTo>
                  <a:pt x="12192000" y="590302"/>
                </a:lnTo>
                <a:lnTo>
                  <a:pt x="12192000" y="692409"/>
                </a:lnTo>
                <a:lnTo>
                  <a:pt x="12181158" y="694340"/>
                </a:lnTo>
                <a:cubicBezTo>
                  <a:pt x="12169164" y="695453"/>
                  <a:pt x="12160131" y="694977"/>
                  <a:pt x="12155963" y="692456"/>
                </a:cubicBezTo>
                <a:cubicBezTo>
                  <a:pt x="12144839" y="685726"/>
                  <a:pt x="12130939" y="698931"/>
                  <a:pt x="12125073" y="721803"/>
                </a:cubicBezTo>
                <a:cubicBezTo>
                  <a:pt x="12113536" y="766780"/>
                  <a:pt x="12061222" y="750380"/>
                  <a:pt x="12052166" y="698949"/>
                </a:cubicBezTo>
                <a:cubicBezTo>
                  <a:pt x="12049113" y="681614"/>
                  <a:pt x="12064819" y="648562"/>
                  <a:pt x="12087069" y="625502"/>
                </a:cubicBezTo>
                <a:cubicBezTo>
                  <a:pt x="12109602" y="602147"/>
                  <a:pt x="12142400" y="589760"/>
                  <a:pt x="12177993" y="588587"/>
                </a:cubicBezTo>
                <a:close/>
                <a:moveTo>
                  <a:pt x="11536985" y="355276"/>
                </a:moveTo>
                <a:cubicBezTo>
                  <a:pt x="11542381" y="350740"/>
                  <a:pt x="11550740" y="349707"/>
                  <a:pt x="11560764" y="353267"/>
                </a:cubicBezTo>
                <a:cubicBezTo>
                  <a:pt x="11589923" y="363623"/>
                  <a:pt x="11591259" y="371215"/>
                  <a:pt x="11567449" y="391231"/>
                </a:cubicBezTo>
                <a:cubicBezTo>
                  <a:pt x="11551079" y="404992"/>
                  <a:pt x="11534677" y="399167"/>
                  <a:pt x="11531001" y="378286"/>
                </a:cubicBezTo>
                <a:cubicBezTo>
                  <a:pt x="11529162" y="367845"/>
                  <a:pt x="11531592" y="359811"/>
                  <a:pt x="11536985" y="355276"/>
                </a:cubicBezTo>
                <a:close/>
                <a:moveTo>
                  <a:pt x="11350251" y="375561"/>
                </a:moveTo>
                <a:cubicBezTo>
                  <a:pt x="11369134" y="378722"/>
                  <a:pt x="11386791" y="402028"/>
                  <a:pt x="11393758" y="441596"/>
                </a:cubicBezTo>
                <a:cubicBezTo>
                  <a:pt x="11400764" y="481382"/>
                  <a:pt x="11398582" y="515325"/>
                  <a:pt x="11388911" y="517028"/>
                </a:cubicBezTo>
                <a:cubicBezTo>
                  <a:pt x="11358459" y="522390"/>
                  <a:pt x="11294557" y="434696"/>
                  <a:pt x="11308427" y="406577"/>
                </a:cubicBezTo>
                <a:cubicBezTo>
                  <a:pt x="11315119" y="393008"/>
                  <a:pt x="11323025" y="384018"/>
                  <a:pt x="11331312" y="379261"/>
                </a:cubicBezTo>
                <a:cubicBezTo>
                  <a:pt x="11337528" y="375692"/>
                  <a:pt x="11343957" y="374508"/>
                  <a:pt x="11350251" y="375561"/>
                </a:cubicBezTo>
                <a:close/>
                <a:moveTo>
                  <a:pt x="7166738" y="1148629"/>
                </a:moveTo>
                <a:cubicBezTo>
                  <a:pt x="7182016" y="1145939"/>
                  <a:pt x="7178975" y="1175242"/>
                  <a:pt x="7159982" y="1213744"/>
                </a:cubicBezTo>
                <a:cubicBezTo>
                  <a:pt x="7140988" y="1252250"/>
                  <a:pt x="7122445" y="1266701"/>
                  <a:pt x="7118775" y="1245861"/>
                </a:cubicBezTo>
                <a:cubicBezTo>
                  <a:pt x="7115106" y="1225022"/>
                  <a:pt x="7118147" y="1195717"/>
                  <a:pt x="7125535" y="1180746"/>
                </a:cubicBezTo>
                <a:cubicBezTo>
                  <a:pt x="7132919" y="1165771"/>
                  <a:pt x="7151461" y="1151319"/>
                  <a:pt x="7166738" y="1148629"/>
                </a:cubicBezTo>
                <a:close/>
                <a:moveTo>
                  <a:pt x="7403240" y="1076104"/>
                </a:moveTo>
                <a:lnTo>
                  <a:pt x="7352040" y="1134625"/>
                </a:lnTo>
                <a:cubicBezTo>
                  <a:pt x="7323880" y="1166810"/>
                  <a:pt x="7298222" y="1178278"/>
                  <a:pt x="7295022" y="1160106"/>
                </a:cubicBezTo>
                <a:cubicBezTo>
                  <a:pt x="7291823" y="1141934"/>
                  <a:pt x="7314863" y="1115600"/>
                  <a:pt x="7346223" y="1101587"/>
                </a:cubicBezTo>
                <a:close/>
                <a:moveTo>
                  <a:pt x="7733560" y="1011529"/>
                </a:moveTo>
                <a:cubicBezTo>
                  <a:pt x="7748143" y="1008961"/>
                  <a:pt x="7762939" y="1023137"/>
                  <a:pt x="7766442" y="1043029"/>
                </a:cubicBezTo>
                <a:cubicBezTo>
                  <a:pt x="7769945" y="1062921"/>
                  <a:pt x="7760880" y="1081297"/>
                  <a:pt x="7746297" y="1083865"/>
                </a:cubicBezTo>
                <a:cubicBezTo>
                  <a:pt x="7731716" y="1086432"/>
                  <a:pt x="7716918" y="1072258"/>
                  <a:pt x="7713416" y="1052366"/>
                </a:cubicBezTo>
                <a:cubicBezTo>
                  <a:pt x="7709913" y="1032474"/>
                  <a:pt x="7718978" y="1014097"/>
                  <a:pt x="7733560" y="1011529"/>
                </a:cubicBezTo>
                <a:close/>
                <a:moveTo>
                  <a:pt x="6882300" y="1161425"/>
                </a:moveTo>
                <a:cubicBezTo>
                  <a:pt x="6898444" y="1158582"/>
                  <a:pt x="6914517" y="1172534"/>
                  <a:pt x="6918019" y="1192425"/>
                </a:cubicBezTo>
                <a:cubicBezTo>
                  <a:pt x="6921522" y="1212319"/>
                  <a:pt x="6948250" y="1224392"/>
                  <a:pt x="6977415" y="1219257"/>
                </a:cubicBezTo>
                <a:cubicBezTo>
                  <a:pt x="7006874" y="1214069"/>
                  <a:pt x="7034687" y="1234033"/>
                  <a:pt x="7039994" y="1264172"/>
                </a:cubicBezTo>
                <a:cubicBezTo>
                  <a:pt x="7045938" y="1297929"/>
                  <a:pt x="7024506" y="1322833"/>
                  <a:pt x="6983265" y="1330095"/>
                </a:cubicBezTo>
                <a:cubicBezTo>
                  <a:pt x="6946810" y="1336515"/>
                  <a:pt x="6914350" y="1326821"/>
                  <a:pt x="6911134" y="1308559"/>
                </a:cubicBezTo>
                <a:cubicBezTo>
                  <a:pt x="6907917" y="1290291"/>
                  <a:pt x="6893510" y="1250876"/>
                  <a:pt x="6879118" y="1220971"/>
                </a:cubicBezTo>
                <a:cubicBezTo>
                  <a:pt x="6864728" y="1191064"/>
                  <a:pt x="6866158" y="1164268"/>
                  <a:pt x="6882300" y="1161425"/>
                </a:cubicBezTo>
                <a:close/>
                <a:moveTo>
                  <a:pt x="7981829" y="914951"/>
                </a:moveTo>
                <a:cubicBezTo>
                  <a:pt x="8001261" y="910273"/>
                  <a:pt x="8019598" y="907185"/>
                  <a:pt x="8036522" y="905696"/>
                </a:cubicBezTo>
                <a:cubicBezTo>
                  <a:pt x="8087296" y="901228"/>
                  <a:pt x="8125359" y="911147"/>
                  <a:pt x="8142131" y="935677"/>
                </a:cubicBezTo>
                <a:cubicBezTo>
                  <a:pt x="8178819" y="989339"/>
                  <a:pt x="8102176" y="1014344"/>
                  <a:pt x="7948226" y="998940"/>
                </a:cubicBezTo>
                <a:lnTo>
                  <a:pt x="7797017" y="983808"/>
                </a:lnTo>
                <a:lnTo>
                  <a:pt x="7899018" y="942122"/>
                </a:lnTo>
                <a:cubicBezTo>
                  <a:pt x="7928066" y="930251"/>
                  <a:pt x="7955919" y="921188"/>
                  <a:pt x="7981829" y="914951"/>
                </a:cubicBezTo>
                <a:close/>
                <a:moveTo>
                  <a:pt x="9770788" y="581894"/>
                </a:moveTo>
                <a:cubicBezTo>
                  <a:pt x="9775415" y="581080"/>
                  <a:pt x="9780646" y="588870"/>
                  <a:pt x="9787749" y="605039"/>
                </a:cubicBezTo>
                <a:cubicBezTo>
                  <a:pt x="9797790" y="627896"/>
                  <a:pt x="9792378" y="648997"/>
                  <a:pt x="9775721" y="651930"/>
                </a:cubicBezTo>
                <a:cubicBezTo>
                  <a:pt x="9758905" y="654891"/>
                  <a:pt x="9750782" y="636406"/>
                  <a:pt x="9757460" y="610372"/>
                </a:cubicBezTo>
                <a:cubicBezTo>
                  <a:pt x="9762140" y="592128"/>
                  <a:pt x="9766162" y="582709"/>
                  <a:pt x="9770788" y="581894"/>
                </a:cubicBezTo>
                <a:close/>
                <a:moveTo>
                  <a:pt x="8869344" y="699663"/>
                </a:moveTo>
                <a:cubicBezTo>
                  <a:pt x="8892077" y="695660"/>
                  <a:pt x="8906170" y="709960"/>
                  <a:pt x="8900660" y="731439"/>
                </a:cubicBezTo>
                <a:cubicBezTo>
                  <a:pt x="8895151" y="752918"/>
                  <a:pt x="8879416" y="772468"/>
                  <a:pt x="8865694" y="774884"/>
                </a:cubicBezTo>
                <a:cubicBezTo>
                  <a:pt x="8851974" y="777300"/>
                  <a:pt x="8837880" y="763002"/>
                  <a:pt x="8834377" y="743110"/>
                </a:cubicBezTo>
                <a:cubicBezTo>
                  <a:pt x="8830875" y="723219"/>
                  <a:pt x="8846610" y="703666"/>
                  <a:pt x="8869344" y="699663"/>
                </a:cubicBezTo>
                <a:close/>
                <a:moveTo>
                  <a:pt x="9696574" y="516708"/>
                </a:moveTo>
                <a:cubicBezTo>
                  <a:pt x="9711156" y="514141"/>
                  <a:pt x="9725953" y="528316"/>
                  <a:pt x="9729456" y="548208"/>
                </a:cubicBezTo>
                <a:cubicBezTo>
                  <a:pt x="9732958" y="568100"/>
                  <a:pt x="9723894" y="586476"/>
                  <a:pt x="9709311" y="589044"/>
                </a:cubicBezTo>
                <a:cubicBezTo>
                  <a:pt x="9694729" y="591612"/>
                  <a:pt x="9679932" y="577438"/>
                  <a:pt x="9676429" y="557546"/>
                </a:cubicBezTo>
                <a:cubicBezTo>
                  <a:pt x="9672927" y="537654"/>
                  <a:pt x="9681992" y="519276"/>
                  <a:pt x="9696574" y="516708"/>
                </a:cubicBezTo>
                <a:close/>
                <a:moveTo>
                  <a:pt x="11834329" y="118684"/>
                </a:moveTo>
                <a:cubicBezTo>
                  <a:pt x="11839451" y="118122"/>
                  <a:pt x="11847940" y="118459"/>
                  <a:pt x="11859685" y="119532"/>
                </a:cubicBezTo>
                <a:cubicBezTo>
                  <a:pt x="11893164" y="122592"/>
                  <a:pt x="11930657" y="139870"/>
                  <a:pt x="11943007" y="157929"/>
                </a:cubicBezTo>
                <a:cubicBezTo>
                  <a:pt x="11955352" y="175988"/>
                  <a:pt x="11927961" y="173487"/>
                  <a:pt x="11882135" y="152366"/>
                </a:cubicBezTo>
                <a:cubicBezTo>
                  <a:pt x="11849980" y="137549"/>
                  <a:pt x="11832623" y="128267"/>
                  <a:pt x="11829175" y="123226"/>
                </a:cubicBezTo>
                <a:cubicBezTo>
                  <a:pt x="11827452" y="120706"/>
                  <a:pt x="11829207" y="119245"/>
                  <a:pt x="11834329" y="118684"/>
                </a:cubicBezTo>
                <a:close/>
                <a:moveTo>
                  <a:pt x="8683558" y="698377"/>
                </a:moveTo>
                <a:cubicBezTo>
                  <a:pt x="8690289" y="694553"/>
                  <a:pt x="8699606" y="693274"/>
                  <a:pt x="8711769" y="694391"/>
                </a:cubicBezTo>
                <a:cubicBezTo>
                  <a:pt x="8723931" y="695507"/>
                  <a:pt x="8738940" y="699021"/>
                  <a:pt x="8757054" y="704782"/>
                </a:cubicBezTo>
                <a:cubicBezTo>
                  <a:pt x="8827549" y="727204"/>
                  <a:pt x="8822000" y="782580"/>
                  <a:pt x="8747951" y="795619"/>
                </a:cubicBezTo>
                <a:cubicBezTo>
                  <a:pt x="8706708" y="802881"/>
                  <a:pt x="8678059" y="786796"/>
                  <a:pt x="8672115" y="753040"/>
                </a:cubicBezTo>
                <a:cubicBezTo>
                  <a:pt x="8666975" y="723852"/>
                  <a:pt x="8670095" y="706026"/>
                  <a:pt x="8683558" y="698377"/>
                </a:cubicBezTo>
                <a:close/>
                <a:moveTo>
                  <a:pt x="9219710" y="592927"/>
                </a:moveTo>
                <a:cubicBezTo>
                  <a:pt x="9320691" y="572974"/>
                  <a:pt x="9423878" y="559993"/>
                  <a:pt x="9478777" y="563964"/>
                </a:cubicBezTo>
                <a:cubicBezTo>
                  <a:pt x="9497077" y="565288"/>
                  <a:pt x="9510011" y="568495"/>
                  <a:pt x="9515710" y="573956"/>
                </a:cubicBezTo>
                <a:cubicBezTo>
                  <a:pt x="9537066" y="594418"/>
                  <a:pt x="9568634" y="600302"/>
                  <a:pt x="9585857" y="587028"/>
                </a:cubicBezTo>
                <a:cubicBezTo>
                  <a:pt x="9603081" y="573756"/>
                  <a:pt x="9628112" y="578894"/>
                  <a:pt x="9641480" y="598448"/>
                </a:cubicBezTo>
                <a:cubicBezTo>
                  <a:pt x="9657970" y="622568"/>
                  <a:pt x="9619674" y="637125"/>
                  <a:pt x="9522374" y="643715"/>
                </a:cubicBezTo>
                <a:cubicBezTo>
                  <a:pt x="9443496" y="649060"/>
                  <a:pt x="9349974" y="663457"/>
                  <a:pt x="9314546" y="675713"/>
                </a:cubicBezTo>
                <a:cubicBezTo>
                  <a:pt x="9279118" y="687967"/>
                  <a:pt x="9238458" y="695697"/>
                  <a:pt x="9224195" y="692890"/>
                </a:cubicBezTo>
                <a:cubicBezTo>
                  <a:pt x="9209930" y="690085"/>
                  <a:pt x="9165357" y="707837"/>
                  <a:pt x="9125143" y="732341"/>
                </a:cubicBezTo>
                <a:cubicBezTo>
                  <a:pt x="9048175" y="779235"/>
                  <a:pt x="8931156" y="748951"/>
                  <a:pt x="8947227" y="686293"/>
                </a:cubicBezTo>
                <a:cubicBezTo>
                  <a:pt x="8954346" y="658541"/>
                  <a:pt x="9085066" y="619535"/>
                  <a:pt x="9219710" y="592927"/>
                </a:cubicBezTo>
                <a:close/>
                <a:moveTo>
                  <a:pt x="8066609" y="796136"/>
                </a:moveTo>
                <a:cubicBezTo>
                  <a:pt x="8113598" y="787268"/>
                  <a:pt x="8183014" y="781916"/>
                  <a:pt x="8243801" y="781768"/>
                </a:cubicBezTo>
                <a:cubicBezTo>
                  <a:pt x="8304588" y="781620"/>
                  <a:pt x="8356746" y="786677"/>
                  <a:pt x="8369219" y="798625"/>
                </a:cubicBezTo>
                <a:cubicBezTo>
                  <a:pt x="8382392" y="811248"/>
                  <a:pt x="8374645" y="847947"/>
                  <a:pt x="8352003" y="880183"/>
                </a:cubicBezTo>
                <a:cubicBezTo>
                  <a:pt x="8316431" y="930821"/>
                  <a:pt x="8300112" y="931605"/>
                  <a:pt x="8232003" y="885943"/>
                </a:cubicBezTo>
                <a:cubicBezTo>
                  <a:pt x="8188647" y="856874"/>
                  <a:pt x="8119744" y="835966"/>
                  <a:pt x="8078885" y="839478"/>
                </a:cubicBezTo>
                <a:cubicBezTo>
                  <a:pt x="8038027" y="842990"/>
                  <a:pt x="8007809" y="833352"/>
                  <a:pt x="8011733" y="818059"/>
                </a:cubicBezTo>
                <a:cubicBezTo>
                  <a:pt x="8013923" y="809522"/>
                  <a:pt x="8035282" y="802047"/>
                  <a:pt x="8066609" y="796136"/>
                </a:cubicBezTo>
                <a:close/>
                <a:moveTo>
                  <a:pt x="9930292" y="450316"/>
                </a:moveTo>
                <a:cubicBezTo>
                  <a:pt x="9943884" y="449015"/>
                  <a:pt x="9957822" y="448667"/>
                  <a:pt x="9970806" y="449163"/>
                </a:cubicBezTo>
                <a:cubicBezTo>
                  <a:pt x="10009757" y="450650"/>
                  <a:pt x="10040126" y="459724"/>
                  <a:pt x="10026841" y="473382"/>
                </a:cubicBezTo>
                <a:cubicBezTo>
                  <a:pt x="10012344" y="488290"/>
                  <a:pt x="9999448" y="519838"/>
                  <a:pt x="9998184" y="543487"/>
                </a:cubicBezTo>
                <a:cubicBezTo>
                  <a:pt x="9992628" y="647434"/>
                  <a:pt x="9964187" y="654834"/>
                  <a:pt x="9913369" y="565561"/>
                </a:cubicBezTo>
                <a:cubicBezTo>
                  <a:pt x="9883300" y="512736"/>
                  <a:pt x="9868662" y="465626"/>
                  <a:pt x="9880838" y="460875"/>
                </a:cubicBezTo>
                <a:cubicBezTo>
                  <a:pt x="9894656" y="455483"/>
                  <a:pt x="9912166" y="452051"/>
                  <a:pt x="9930292" y="450316"/>
                </a:cubicBezTo>
                <a:close/>
                <a:moveTo>
                  <a:pt x="10327420" y="369128"/>
                </a:moveTo>
                <a:cubicBezTo>
                  <a:pt x="10360907" y="362499"/>
                  <a:pt x="10394245" y="358892"/>
                  <a:pt x="10419721" y="359833"/>
                </a:cubicBezTo>
                <a:cubicBezTo>
                  <a:pt x="10445196" y="360774"/>
                  <a:pt x="10462808" y="366262"/>
                  <a:pt x="10464844" y="377825"/>
                </a:cubicBezTo>
                <a:cubicBezTo>
                  <a:pt x="10468009" y="395799"/>
                  <a:pt x="10401731" y="421076"/>
                  <a:pt x="10317558" y="433995"/>
                </a:cubicBezTo>
                <a:cubicBezTo>
                  <a:pt x="10233384" y="446915"/>
                  <a:pt x="10167038" y="461334"/>
                  <a:pt x="10170118" y="466039"/>
                </a:cubicBezTo>
                <a:cubicBezTo>
                  <a:pt x="10173199" y="470739"/>
                  <a:pt x="10180529" y="455846"/>
                  <a:pt x="10186405" y="432937"/>
                </a:cubicBezTo>
                <a:cubicBezTo>
                  <a:pt x="10192872" y="407725"/>
                  <a:pt x="10260445" y="382384"/>
                  <a:pt x="10327420" y="369128"/>
                </a:cubicBezTo>
                <a:close/>
                <a:moveTo>
                  <a:pt x="11355586" y="171524"/>
                </a:moveTo>
                <a:cubicBezTo>
                  <a:pt x="11368965" y="165212"/>
                  <a:pt x="11385543" y="161997"/>
                  <a:pt x="11402088" y="163401"/>
                </a:cubicBezTo>
                <a:cubicBezTo>
                  <a:pt x="11578784" y="178394"/>
                  <a:pt x="11616244" y="253259"/>
                  <a:pt x="11460751" y="280639"/>
                </a:cubicBezTo>
                <a:cubicBezTo>
                  <a:pt x="11353551" y="299516"/>
                  <a:pt x="11304174" y="268798"/>
                  <a:pt x="11328280" y="198225"/>
                </a:cubicBezTo>
                <a:cubicBezTo>
                  <a:pt x="11332031" y="187243"/>
                  <a:pt x="11342210" y="177835"/>
                  <a:pt x="11355586" y="171524"/>
                </a:cubicBezTo>
                <a:close/>
                <a:moveTo>
                  <a:pt x="7896450" y="811968"/>
                </a:moveTo>
                <a:cubicBezTo>
                  <a:pt x="7903398" y="808300"/>
                  <a:pt x="7911677" y="808326"/>
                  <a:pt x="7919607" y="812932"/>
                </a:cubicBezTo>
                <a:cubicBezTo>
                  <a:pt x="7935470" y="822145"/>
                  <a:pt x="7944180" y="846330"/>
                  <a:pt x="7938960" y="866678"/>
                </a:cubicBezTo>
                <a:cubicBezTo>
                  <a:pt x="7933744" y="887024"/>
                  <a:pt x="7916493" y="896132"/>
                  <a:pt x="7900630" y="886919"/>
                </a:cubicBezTo>
                <a:cubicBezTo>
                  <a:pt x="7884768" y="877706"/>
                  <a:pt x="7876058" y="853521"/>
                  <a:pt x="7881278" y="833173"/>
                </a:cubicBezTo>
                <a:cubicBezTo>
                  <a:pt x="7883886" y="823001"/>
                  <a:pt x="7889504" y="815639"/>
                  <a:pt x="7896450" y="811968"/>
                </a:cubicBezTo>
                <a:close/>
                <a:moveTo>
                  <a:pt x="7279071" y="905110"/>
                </a:moveTo>
                <a:cubicBezTo>
                  <a:pt x="7292790" y="902694"/>
                  <a:pt x="7306885" y="916994"/>
                  <a:pt x="7310388" y="936886"/>
                </a:cubicBezTo>
                <a:cubicBezTo>
                  <a:pt x="7313890" y="956778"/>
                  <a:pt x="7298154" y="976328"/>
                  <a:pt x="7275420" y="980331"/>
                </a:cubicBezTo>
                <a:cubicBezTo>
                  <a:pt x="7252688" y="984334"/>
                  <a:pt x="7238595" y="970036"/>
                  <a:pt x="7244104" y="948557"/>
                </a:cubicBezTo>
                <a:cubicBezTo>
                  <a:pt x="7249614" y="927078"/>
                  <a:pt x="7265349" y="907526"/>
                  <a:pt x="7279071" y="905110"/>
                </a:cubicBezTo>
                <a:close/>
                <a:moveTo>
                  <a:pt x="8489129" y="676247"/>
                </a:moveTo>
                <a:cubicBezTo>
                  <a:pt x="8500580" y="670290"/>
                  <a:pt x="8514521" y="667547"/>
                  <a:pt x="8528184" y="669459"/>
                </a:cubicBezTo>
                <a:cubicBezTo>
                  <a:pt x="8574674" y="675961"/>
                  <a:pt x="8576104" y="682724"/>
                  <a:pt x="8550366" y="774476"/>
                </a:cubicBezTo>
                <a:cubicBezTo>
                  <a:pt x="8535236" y="828415"/>
                  <a:pt x="8512299" y="874403"/>
                  <a:pt x="8499393" y="876675"/>
                </a:cubicBezTo>
                <a:cubicBezTo>
                  <a:pt x="8470822" y="881706"/>
                  <a:pt x="8446321" y="757505"/>
                  <a:pt x="8465005" y="702334"/>
                </a:cubicBezTo>
                <a:cubicBezTo>
                  <a:pt x="8468715" y="691382"/>
                  <a:pt x="8477677" y="682207"/>
                  <a:pt x="8489129" y="676247"/>
                </a:cubicBezTo>
                <a:close/>
                <a:moveTo>
                  <a:pt x="11745499" y="44050"/>
                </a:moveTo>
                <a:cubicBezTo>
                  <a:pt x="11760080" y="41482"/>
                  <a:pt x="11774878" y="55658"/>
                  <a:pt x="11778381" y="75550"/>
                </a:cubicBezTo>
                <a:cubicBezTo>
                  <a:pt x="11781883" y="95442"/>
                  <a:pt x="11772818" y="113818"/>
                  <a:pt x="11758236" y="116386"/>
                </a:cubicBezTo>
                <a:cubicBezTo>
                  <a:pt x="11743654" y="118953"/>
                  <a:pt x="11728858" y="104779"/>
                  <a:pt x="11725355" y="84887"/>
                </a:cubicBezTo>
                <a:cubicBezTo>
                  <a:pt x="11721852" y="64995"/>
                  <a:pt x="11730916" y="46618"/>
                  <a:pt x="11745499" y="44050"/>
                </a:cubicBezTo>
                <a:close/>
                <a:moveTo>
                  <a:pt x="11109182" y="156097"/>
                </a:moveTo>
                <a:cubicBezTo>
                  <a:pt x="11123764" y="153530"/>
                  <a:pt x="11138561" y="167705"/>
                  <a:pt x="11142063" y="187597"/>
                </a:cubicBezTo>
                <a:cubicBezTo>
                  <a:pt x="11145566" y="207489"/>
                  <a:pt x="11136502" y="225865"/>
                  <a:pt x="11121919" y="228433"/>
                </a:cubicBezTo>
                <a:cubicBezTo>
                  <a:pt x="11107336" y="231001"/>
                  <a:pt x="11092540" y="216827"/>
                  <a:pt x="11089037" y="196935"/>
                </a:cubicBezTo>
                <a:cubicBezTo>
                  <a:pt x="11085535" y="177043"/>
                  <a:pt x="11094599" y="158665"/>
                  <a:pt x="11109182" y="156097"/>
                </a:cubicBezTo>
                <a:close/>
                <a:moveTo>
                  <a:pt x="7531748" y="817899"/>
                </a:moveTo>
                <a:cubicBezTo>
                  <a:pt x="7544984" y="815443"/>
                  <a:pt x="7556146" y="814979"/>
                  <a:pt x="7562708" y="817442"/>
                </a:cubicBezTo>
                <a:cubicBezTo>
                  <a:pt x="7570755" y="820461"/>
                  <a:pt x="7547983" y="849494"/>
                  <a:pt x="7512101" y="881959"/>
                </a:cubicBezTo>
                <a:cubicBezTo>
                  <a:pt x="7453128" y="935313"/>
                  <a:pt x="7396186" y="926550"/>
                  <a:pt x="7424811" y="868522"/>
                </a:cubicBezTo>
                <a:cubicBezTo>
                  <a:pt x="7433673" y="850560"/>
                  <a:pt x="7492043" y="825269"/>
                  <a:pt x="7531748" y="817899"/>
                </a:cubicBezTo>
                <a:close/>
                <a:moveTo>
                  <a:pt x="3375877" y="1495460"/>
                </a:moveTo>
                <a:cubicBezTo>
                  <a:pt x="3486245" y="1476026"/>
                  <a:pt x="3520465" y="1556351"/>
                  <a:pt x="3412374" y="1581128"/>
                </a:cubicBezTo>
                <a:cubicBezTo>
                  <a:pt x="3296622" y="1607661"/>
                  <a:pt x="3226806" y="1652752"/>
                  <a:pt x="3234430" y="1696049"/>
                </a:cubicBezTo>
                <a:cubicBezTo>
                  <a:pt x="3239567" y="1725224"/>
                  <a:pt x="3259619" y="1722051"/>
                  <a:pt x="3307563" y="1684471"/>
                </a:cubicBezTo>
                <a:cubicBezTo>
                  <a:pt x="3415978" y="1599506"/>
                  <a:pt x="3595264" y="1550897"/>
                  <a:pt x="4344633" y="1403313"/>
                </a:cubicBezTo>
                <a:cubicBezTo>
                  <a:pt x="5239476" y="1227074"/>
                  <a:pt x="5362694" y="1208245"/>
                  <a:pt x="5369465" y="1246703"/>
                </a:cubicBezTo>
                <a:cubicBezTo>
                  <a:pt x="5375326" y="1279987"/>
                  <a:pt x="5462948" y="1247730"/>
                  <a:pt x="5598523" y="1162384"/>
                </a:cubicBezTo>
                <a:cubicBezTo>
                  <a:pt x="5693177" y="1102796"/>
                  <a:pt x="5885852" y="1074518"/>
                  <a:pt x="5893695" y="1119058"/>
                </a:cubicBezTo>
                <a:cubicBezTo>
                  <a:pt x="5896512" y="1135061"/>
                  <a:pt x="5922680" y="1143953"/>
                  <a:pt x="5951845" y="1138818"/>
                </a:cubicBezTo>
                <a:cubicBezTo>
                  <a:pt x="5981009" y="1133682"/>
                  <a:pt x="6002005" y="1113206"/>
                  <a:pt x="5998502" y="1093314"/>
                </a:cubicBezTo>
                <a:cubicBezTo>
                  <a:pt x="5995000" y="1073420"/>
                  <a:pt x="6015002" y="1053118"/>
                  <a:pt x="6042951" y="1048197"/>
                </a:cubicBezTo>
                <a:cubicBezTo>
                  <a:pt x="6070898" y="1043275"/>
                  <a:pt x="6095420" y="1051542"/>
                  <a:pt x="6097439" y="1066569"/>
                </a:cubicBezTo>
                <a:cubicBezTo>
                  <a:pt x="6099459" y="1081595"/>
                  <a:pt x="6120520" y="1078286"/>
                  <a:pt x="6144242" y="1059215"/>
                </a:cubicBezTo>
                <a:cubicBezTo>
                  <a:pt x="6168119" y="1040018"/>
                  <a:pt x="6207246" y="1040383"/>
                  <a:pt x="6231892" y="1060029"/>
                </a:cubicBezTo>
                <a:cubicBezTo>
                  <a:pt x="6266665" y="1087749"/>
                  <a:pt x="6275283" y="1083210"/>
                  <a:pt x="6271263" y="1039305"/>
                </a:cubicBezTo>
                <a:cubicBezTo>
                  <a:pt x="6268200" y="1005864"/>
                  <a:pt x="6299794" y="978774"/>
                  <a:pt x="6344926" y="964647"/>
                </a:cubicBezTo>
                <a:cubicBezTo>
                  <a:pt x="6390058" y="950519"/>
                  <a:pt x="6448727" y="949355"/>
                  <a:pt x="6499816" y="967760"/>
                </a:cubicBezTo>
                <a:cubicBezTo>
                  <a:pt x="6537568" y="981364"/>
                  <a:pt x="6591639" y="996903"/>
                  <a:pt x="6619973" y="1002295"/>
                </a:cubicBezTo>
                <a:cubicBezTo>
                  <a:pt x="6666762" y="1011198"/>
                  <a:pt x="6668590" y="1017973"/>
                  <a:pt x="6639895" y="1076145"/>
                </a:cubicBezTo>
                <a:cubicBezTo>
                  <a:pt x="6619755" y="1116971"/>
                  <a:pt x="6586287" y="1134939"/>
                  <a:pt x="6547583" y="1125698"/>
                </a:cubicBezTo>
                <a:cubicBezTo>
                  <a:pt x="6511444" y="1117074"/>
                  <a:pt x="6481954" y="1130340"/>
                  <a:pt x="6474738" y="1158473"/>
                </a:cubicBezTo>
                <a:cubicBezTo>
                  <a:pt x="6465527" y="1194390"/>
                  <a:pt x="6447332" y="1198235"/>
                  <a:pt x="6398968" y="1174493"/>
                </a:cubicBezTo>
                <a:cubicBezTo>
                  <a:pt x="6324111" y="1137746"/>
                  <a:pt x="6237286" y="1207469"/>
                  <a:pt x="6252230" y="1292331"/>
                </a:cubicBezTo>
                <a:cubicBezTo>
                  <a:pt x="6262861" y="1352712"/>
                  <a:pt x="6306473" y="1355949"/>
                  <a:pt x="6321473" y="1297470"/>
                </a:cubicBezTo>
                <a:cubicBezTo>
                  <a:pt x="6326982" y="1275991"/>
                  <a:pt x="6360613" y="1253289"/>
                  <a:pt x="6396209" y="1247021"/>
                </a:cubicBezTo>
                <a:cubicBezTo>
                  <a:pt x="6443250" y="1238738"/>
                  <a:pt x="6464405" y="1255381"/>
                  <a:pt x="6473664" y="1307961"/>
                </a:cubicBezTo>
                <a:cubicBezTo>
                  <a:pt x="6480954" y="1349364"/>
                  <a:pt x="6504077" y="1377186"/>
                  <a:pt x="6527737" y="1373020"/>
                </a:cubicBezTo>
                <a:cubicBezTo>
                  <a:pt x="6550469" y="1369017"/>
                  <a:pt x="6564563" y="1383315"/>
                  <a:pt x="6559053" y="1404795"/>
                </a:cubicBezTo>
                <a:cubicBezTo>
                  <a:pt x="6552995" y="1428415"/>
                  <a:pt x="6592182" y="1436252"/>
                  <a:pt x="6658218" y="1424624"/>
                </a:cubicBezTo>
                <a:cubicBezTo>
                  <a:pt x="6718270" y="1414049"/>
                  <a:pt x="6758123" y="1391828"/>
                  <a:pt x="6746782" y="1375239"/>
                </a:cubicBezTo>
                <a:cubicBezTo>
                  <a:pt x="6735441" y="1358652"/>
                  <a:pt x="6703948" y="1357711"/>
                  <a:pt x="6676795" y="1373148"/>
                </a:cubicBezTo>
                <a:cubicBezTo>
                  <a:pt x="6645135" y="1391148"/>
                  <a:pt x="6617596" y="1380789"/>
                  <a:pt x="6600020" y="1344269"/>
                </a:cubicBezTo>
                <a:cubicBezTo>
                  <a:pt x="6564085" y="1269591"/>
                  <a:pt x="6585660" y="1229517"/>
                  <a:pt x="6638937" y="1271985"/>
                </a:cubicBezTo>
                <a:cubicBezTo>
                  <a:pt x="6666836" y="1294224"/>
                  <a:pt x="6692007" y="1291426"/>
                  <a:pt x="6713313" y="1263716"/>
                </a:cubicBezTo>
                <a:cubicBezTo>
                  <a:pt x="6735322" y="1235094"/>
                  <a:pt x="6764107" y="1235102"/>
                  <a:pt x="6804237" y="1263743"/>
                </a:cubicBezTo>
                <a:cubicBezTo>
                  <a:pt x="6866852" y="1308435"/>
                  <a:pt x="6865817" y="1388068"/>
                  <a:pt x="6802475" y="1399222"/>
                </a:cubicBezTo>
                <a:cubicBezTo>
                  <a:pt x="6781463" y="1402922"/>
                  <a:pt x="6767162" y="1422367"/>
                  <a:pt x="6770695" y="1442432"/>
                </a:cubicBezTo>
                <a:cubicBezTo>
                  <a:pt x="6774928" y="1466473"/>
                  <a:pt x="6817675" y="1457705"/>
                  <a:pt x="6896013" y="1416737"/>
                </a:cubicBezTo>
                <a:cubicBezTo>
                  <a:pt x="6961405" y="1382537"/>
                  <a:pt x="7169052" y="1321810"/>
                  <a:pt x="7357453" y="1281789"/>
                </a:cubicBezTo>
                <a:cubicBezTo>
                  <a:pt x="7690399" y="1211058"/>
                  <a:pt x="7915913" y="1154940"/>
                  <a:pt x="8003793" y="1120954"/>
                </a:cubicBezTo>
                <a:cubicBezTo>
                  <a:pt x="8027452" y="1111802"/>
                  <a:pt x="8055367" y="1116831"/>
                  <a:pt x="8065827" y="1132130"/>
                </a:cubicBezTo>
                <a:cubicBezTo>
                  <a:pt x="8076286" y="1147428"/>
                  <a:pt x="8181961" y="1131494"/>
                  <a:pt x="8300663" y="1096719"/>
                </a:cubicBezTo>
                <a:cubicBezTo>
                  <a:pt x="8505346" y="1036759"/>
                  <a:pt x="9204462" y="862416"/>
                  <a:pt x="9388738" y="825385"/>
                </a:cubicBezTo>
                <a:cubicBezTo>
                  <a:pt x="9435929" y="815900"/>
                  <a:pt x="9477740" y="826313"/>
                  <a:pt x="9481651" y="848523"/>
                </a:cubicBezTo>
                <a:cubicBezTo>
                  <a:pt x="9491002" y="901625"/>
                  <a:pt x="9630676" y="876064"/>
                  <a:pt x="9660398" y="815813"/>
                </a:cubicBezTo>
                <a:cubicBezTo>
                  <a:pt x="9673267" y="789726"/>
                  <a:pt x="9800735" y="740199"/>
                  <a:pt x="9947230" y="704368"/>
                </a:cubicBezTo>
                <a:cubicBezTo>
                  <a:pt x="10166219" y="650799"/>
                  <a:pt x="10204336" y="632395"/>
                  <a:pt x="10172151" y="595763"/>
                </a:cubicBezTo>
                <a:cubicBezTo>
                  <a:pt x="10141128" y="560454"/>
                  <a:pt x="10146836" y="549293"/>
                  <a:pt x="10200762" y="539797"/>
                </a:cubicBezTo>
                <a:cubicBezTo>
                  <a:pt x="10237811" y="533274"/>
                  <a:pt x="10291041" y="535225"/>
                  <a:pt x="10319050" y="544134"/>
                </a:cubicBezTo>
                <a:cubicBezTo>
                  <a:pt x="10360944" y="557461"/>
                  <a:pt x="10358853" y="563977"/>
                  <a:pt x="10307253" y="580879"/>
                </a:cubicBezTo>
                <a:cubicBezTo>
                  <a:pt x="10261205" y="595964"/>
                  <a:pt x="10271510" y="602329"/>
                  <a:pt x="10346024" y="604821"/>
                </a:cubicBezTo>
                <a:cubicBezTo>
                  <a:pt x="10403280" y="606735"/>
                  <a:pt x="10451989" y="590784"/>
                  <a:pt x="10457775" y="568222"/>
                </a:cubicBezTo>
                <a:cubicBezTo>
                  <a:pt x="10463824" y="544644"/>
                  <a:pt x="10600434" y="504200"/>
                  <a:pt x="10790564" y="469692"/>
                </a:cubicBezTo>
                <a:cubicBezTo>
                  <a:pt x="11016857" y="428623"/>
                  <a:pt x="11127413" y="408154"/>
                  <a:pt x="11172644" y="407029"/>
                </a:cubicBezTo>
                <a:cubicBezTo>
                  <a:pt x="11217875" y="405905"/>
                  <a:pt x="11197781" y="424126"/>
                  <a:pt x="11162774" y="460437"/>
                </a:cubicBezTo>
                <a:cubicBezTo>
                  <a:pt x="11070142" y="556525"/>
                  <a:pt x="10718579" y="672084"/>
                  <a:pt x="10258384" y="757709"/>
                </a:cubicBezTo>
                <a:cubicBezTo>
                  <a:pt x="9985350" y="808511"/>
                  <a:pt x="9767244" y="918032"/>
                  <a:pt x="9781206" y="997326"/>
                </a:cubicBezTo>
                <a:cubicBezTo>
                  <a:pt x="9784516" y="1016119"/>
                  <a:pt x="9810284" y="1005271"/>
                  <a:pt x="9838467" y="973220"/>
                </a:cubicBezTo>
                <a:cubicBezTo>
                  <a:pt x="9875568" y="931026"/>
                  <a:pt x="10003336" y="896141"/>
                  <a:pt x="10301410" y="846816"/>
                </a:cubicBezTo>
                <a:cubicBezTo>
                  <a:pt x="11148801" y="706597"/>
                  <a:pt x="11392143" y="681251"/>
                  <a:pt x="11415370" y="730776"/>
                </a:cubicBezTo>
                <a:cubicBezTo>
                  <a:pt x="11432830" y="768007"/>
                  <a:pt x="11442425" y="767195"/>
                  <a:pt x="11462525" y="726783"/>
                </a:cubicBezTo>
                <a:cubicBezTo>
                  <a:pt x="11491507" y="668511"/>
                  <a:pt x="11729545" y="629278"/>
                  <a:pt x="11762412" y="677357"/>
                </a:cubicBezTo>
                <a:cubicBezTo>
                  <a:pt x="11809414" y="746106"/>
                  <a:pt x="11720939" y="838675"/>
                  <a:pt x="11593592" y="853991"/>
                </a:cubicBezTo>
                <a:cubicBezTo>
                  <a:pt x="11450605" y="871188"/>
                  <a:pt x="11356384" y="906349"/>
                  <a:pt x="11330787" y="948990"/>
                </a:cubicBezTo>
                <a:lnTo>
                  <a:pt x="11330195" y="962334"/>
                </a:lnTo>
                <a:lnTo>
                  <a:pt x="0" y="3063904"/>
                </a:lnTo>
                <a:lnTo>
                  <a:pt x="0" y="2965650"/>
                </a:lnTo>
                <a:lnTo>
                  <a:pt x="39562" y="2957046"/>
                </a:lnTo>
                <a:lnTo>
                  <a:pt x="20963" y="2851421"/>
                </a:lnTo>
                <a:cubicBezTo>
                  <a:pt x="550" y="2735500"/>
                  <a:pt x="26175" y="2712766"/>
                  <a:pt x="98811" y="2782349"/>
                </a:cubicBezTo>
                <a:cubicBezTo>
                  <a:pt x="137751" y="2819651"/>
                  <a:pt x="146302" y="2818684"/>
                  <a:pt x="147629" y="2776837"/>
                </a:cubicBezTo>
                <a:cubicBezTo>
                  <a:pt x="148731" y="2742112"/>
                  <a:pt x="211066" y="2709740"/>
                  <a:pt x="345128" y="2674271"/>
                </a:cubicBezTo>
                <a:cubicBezTo>
                  <a:pt x="452867" y="2645765"/>
                  <a:pt x="568652" y="2612951"/>
                  <a:pt x="602427" y="2601350"/>
                </a:cubicBezTo>
                <a:cubicBezTo>
                  <a:pt x="636204" y="2589749"/>
                  <a:pt x="687884" y="2594388"/>
                  <a:pt x="717270" y="2611658"/>
                </a:cubicBezTo>
                <a:cubicBezTo>
                  <a:pt x="758005" y="2635597"/>
                  <a:pt x="801494" y="2620035"/>
                  <a:pt x="900298" y="2546164"/>
                </a:cubicBezTo>
                <a:cubicBezTo>
                  <a:pt x="971574" y="2492871"/>
                  <a:pt x="1047543" y="2444711"/>
                  <a:pt x="1069113" y="2439140"/>
                </a:cubicBezTo>
                <a:cubicBezTo>
                  <a:pt x="1090683" y="2433571"/>
                  <a:pt x="1118107" y="2414665"/>
                  <a:pt x="1130054" y="2397136"/>
                </a:cubicBezTo>
                <a:cubicBezTo>
                  <a:pt x="1142001" y="2379601"/>
                  <a:pt x="1227247" y="2339783"/>
                  <a:pt x="1319488" y="2308651"/>
                </a:cubicBezTo>
                <a:cubicBezTo>
                  <a:pt x="1516667" y="2242101"/>
                  <a:pt x="1574822" y="2216587"/>
                  <a:pt x="1681740" y="2149712"/>
                </a:cubicBezTo>
                <a:cubicBezTo>
                  <a:pt x="1850010" y="2044465"/>
                  <a:pt x="2148066" y="1923131"/>
                  <a:pt x="2324168" y="1888189"/>
                </a:cubicBezTo>
                <a:cubicBezTo>
                  <a:pt x="2425312" y="1868122"/>
                  <a:pt x="2514382" y="1844143"/>
                  <a:pt x="2522101" y="1834903"/>
                </a:cubicBezTo>
                <a:cubicBezTo>
                  <a:pt x="2581960" y="1763257"/>
                  <a:pt x="2693504" y="1711033"/>
                  <a:pt x="2961293" y="1629266"/>
                </a:cubicBezTo>
                <a:cubicBezTo>
                  <a:pt x="3131618" y="1577259"/>
                  <a:pt x="3273499" y="1529588"/>
                  <a:pt x="3276586" y="1523333"/>
                </a:cubicBezTo>
                <a:cubicBezTo>
                  <a:pt x="3279671" y="1517075"/>
                  <a:pt x="3324352" y="1504533"/>
                  <a:pt x="3375877" y="1495460"/>
                </a:cubicBezTo>
                <a:close/>
                <a:moveTo>
                  <a:pt x="7009449" y="817534"/>
                </a:moveTo>
                <a:cubicBezTo>
                  <a:pt x="7012639" y="816736"/>
                  <a:pt x="7014812" y="817601"/>
                  <a:pt x="7015990" y="820175"/>
                </a:cubicBezTo>
                <a:cubicBezTo>
                  <a:pt x="7018348" y="825324"/>
                  <a:pt x="7016720" y="837310"/>
                  <a:pt x="7011281" y="856507"/>
                </a:cubicBezTo>
                <a:cubicBezTo>
                  <a:pt x="6999263" y="898929"/>
                  <a:pt x="7010163" y="907541"/>
                  <a:pt x="7058915" y="894163"/>
                </a:cubicBezTo>
                <a:cubicBezTo>
                  <a:pt x="7133744" y="873625"/>
                  <a:pt x="7162939" y="965423"/>
                  <a:pt x="7099942" y="1023172"/>
                </a:cubicBezTo>
                <a:cubicBezTo>
                  <a:pt x="7071212" y="1049510"/>
                  <a:pt x="7050748" y="1044604"/>
                  <a:pt x="7032675" y="1007050"/>
                </a:cubicBezTo>
                <a:cubicBezTo>
                  <a:pt x="6999634" y="938388"/>
                  <a:pt x="6956323" y="944238"/>
                  <a:pt x="6968900" y="1015664"/>
                </a:cubicBezTo>
                <a:cubicBezTo>
                  <a:pt x="6974844" y="1049420"/>
                  <a:pt x="6953412" y="1074325"/>
                  <a:pt x="6912170" y="1081587"/>
                </a:cubicBezTo>
                <a:cubicBezTo>
                  <a:pt x="6875715" y="1088006"/>
                  <a:pt x="6842895" y="1076268"/>
                  <a:pt x="6839239" y="1055504"/>
                </a:cubicBezTo>
                <a:cubicBezTo>
                  <a:pt x="6832516" y="1017322"/>
                  <a:pt x="6746492" y="995726"/>
                  <a:pt x="6722458" y="1026189"/>
                </a:cubicBezTo>
                <a:cubicBezTo>
                  <a:pt x="6715287" y="1035275"/>
                  <a:pt x="6705378" y="1019753"/>
                  <a:pt x="6700436" y="991691"/>
                </a:cubicBezTo>
                <a:cubicBezTo>
                  <a:pt x="6693389" y="951671"/>
                  <a:pt x="6722685" y="939601"/>
                  <a:pt x="6836364" y="935684"/>
                </a:cubicBezTo>
                <a:cubicBezTo>
                  <a:pt x="6935459" y="932270"/>
                  <a:pt x="6978978" y="917661"/>
                  <a:pt x="6974013" y="889467"/>
                </a:cubicBezTo>
                <a:cubicBezTo>
                  <a:pt x="6970021" y="866791"/>
                  <a:pt x="6980279" y="837722"/>
                  <a:pt x="6996807" y="824869"/>
                </a:cubicBezTo>
                <a:cubicBezTo>
                  <a:pt x="7002053" y="820793"/>
                  <a:pt x="7006259" y="818332"/>
                  <a:pt x="7009449" y="817534"/>
                </a:cubicBezTo>
                <a:close/>
                <a:moveTo>
                  <a:pt x="11033203" y="9224"/>
                </a:moveTo>
                <a:cubicBezTo>
                  <a:pt x="11051054" y="4677"/>
                  <a:pt x="11069839" y="1808"/>
                  <a:pt x="11087833" y="624"/>
                </a:cubicBezTo>
                <a:cubicBezTo>
                  <a:pt x="11141812" y="-2927"/>
                  <a:pt x="11188662" y="8686"/>
                  <a:pt x="11181752" y="35624"/>
                </a:cubicBezTo>
                <a:cubicBezTo>
                  <a:pt x="11176858" y="54699"/>
                  <a:pt x="11115364" y="71505"/>
                  <a:pt x="11045095" y="72970"/>
                </a:cubicBezTo>
                <a:cubicBezTo>
                  <a:pt x="10940575" y="75154"/>
                  <a:pt x="10927075" y="68493"/>
                  <a:pt x="10970881" y="36354"/>
                </a:cubicBezTo>
                <a:cubicBezTo>
                  <a:pt x="10987265" y="24335"/>
                  <a:pt x="11009403" y="15287"/>
                  <a:pt x="11033203" y="9224"/>
                </a:cubicBezTo>
                <a:close/>
                <a:moveTo>
                  <a:pt x="3993856" y="1277361"/>
                </a:moveTo>
                <a:cubicBezTo>
                  <a:pt x="4019308" y="1273427"/>
                  <a:pt x="4043846" y="1271949"/>
                  <a:pt x="4064101" y="1273449"/>
                </a:cubicBezTo>
                <a:cubicBezTo>
                  <a:pt x="4084357" y="1274948"/>
                  <a:pt x="4100332" y="1279424"/>
                  <a:pt x="4108656" y="1287398"/>
                </a:cubicBezTo>
                <a:cubicBezTo>
                  <a:pt x="4121664" y="1299860"/>
                  <a:pt x="4114193" y="1306139"/>
                  <a:pt x="4092052" y="1301353"/>
                </a:cubicBezTo>
                <a:cubicBezTo>
                  <a:pt x="4069909" y="1296567"/>
                  <a:pt x="4029395" y="1305164"/>
                  <a:pt x="4002019" y="1320458"/>
                </a:cubicBezTo>
                <a:cubicBezTo>
                  <a:pt x="3974644" y="1335748"/>
                  <a:pt x="3888998" y="1373300"/>
                  <a:pt x="3811698" y="1403904"/>
                </a:cubicBezTo>
                <a:cubicBezTo>
                  <a:pt x="3734399" y="1434507"/>
                  <a:pt x="3633347" y="1476007"/>
                  <a:pt x="3587140" y="1496130"/>
                </a:cubicBezTo>
                <a:cubicBezTo>
                  <a:pt x="3530846" y="1520646"/>
                  <a:pt x="3506660" y="1518951"/>
                  <a:pt x="3513830" y="1490999"/>
                </a:cubicBezTo>
                <a:cubicBezTo>
                  <a:pt x="3519715" y="1468055"/>
                  <a:pt x="3542342" y="1454948"/>
                  <a:pt x="3564110" y="1461874"/>
                </a:cubicBezTo>
                <a:cubicBezTo>
                  <a:pt x="3585878" y="1468795"/>
                  <a:pt x="3607058" y="1461328"/>
                  <a:pt x="3611173" y="1445280"/>
                </a:cubicBezTo>
                <a:cubicBezTo>
                  <a:pt x="3615291" y="1429231"/>
                  <a:pt x="3660532" y="1404695"/>
                  <a:pt x="3711707" y="1390755"/>
                </a:cubicBezTo>
                <a:cubicBezTo>
                  <a:pt x="3762886" y="1376815"/>
                  <a:pt x="3828330" y="1347801"/>
                  <a:pt x="3857141" y="1326276"/>
                </a:cubicBezTo>
                <a:cubicBezTo>
                  <a:pt x="3888398" y="1302923"/>
                  <a:pt x="3942954" y="1285230"/>
                  <a:pt x="3993856" y="1277361"/>
                </a:cubicBezTo>
                <a:close/>
                <a:moveTo>
                  <a:pt x="8833234" y="370413"/>
                </a:moveTo>
                <a:cubicBezTo>
                  <a:pt x="8860066" y="365688"/>
                  <a:pt x="8875246" y="380231"/>
                  <a:pt x="8868982" y="404659"/>
                </a:cubicBezTo>
                <a:cubicBezTo>
                  <a:pt x="8861138" y="435230"/>
                  <a:pt x="8848087" y="437528"/>
                  <a:pt x="8822346" y="412871"/>
                </a:cubicBezTo>
                <a:cubicBezTo>
                  <a:pt x="8796604" y="388208"/>
                  <a:pt x="8799652" y="376326"/>
                  <a:pt x="8833234" y="370413"/>
                </a:cubicBezTo>
                <a:close/>
                <a:moveTo>
                  <a:pt x="9170465" y="277416"/>
                </a:moveTo>
                <a:cubicBezTo>
                  <a:pt x="9175091" y="276601"/>
                  <a:pt x="9180324" y="284391"/>
                  <a:pt x="9187429" y="300560"/>
                </a:cubicBezTo>
                <a:cubicBezTo>
                  <a:pt x="9197470" y="323418"/>
                  <a:pt x="9192057" y="344518"/>
                  <a:pt x="9175400" y="347452"/>
                </a:cubicBezTo>
                <a:cubicBezTo>
                  <a:pt x="9158583" y="350413"/>
                  <a:pt x="9150462" y="331927"/>
                  <a:pt x="9157139" y="305894"/>
                </a:cubicBezTo>
                <a:cubicBezTo>
                  <a:pt x="9161819" y="287650"/>
                  <a:pt x="9165838" y="278231"/>
                  <a:pt x="9170465" y="277416"/>
                </a:cubicBezTo>
                <a:close/>
                <a:moveTo>
                  <a:pt x="4463859" y="1139804"/>
                </a:moveTo>
                <a:cubicBezTo>
                  <a:pt x="4486590" y="1135802"/>
                  <a:pt x="4500684" y="1150101"/>
                  <a:pt x="4495175" y="1171580"/>
                </a:cubicBezTo>
                <a:cubicBezTo>
                  <a:pt x="4489665" y="1193059"/>
                  <a:pt x="4473930" y="1212609"/>
                  <a:pt x="4460208" y="1215026"/>
                </a:cubicBezTo>
                <a:cubicBezTo>
                  <a:pt x="4446488" y="1217442"/>
                  <a:pt x="4432394" y="1203144"/>
                  <a:pt x="4428891" y="1183252"/>
                </a:cubicBezTo>
                <a:cubicBezTo>
                  <a:pt x="4425389" y="1163360"/>
                  <a:pt x="4441124" y="1143808"/>
                  <a:pt x="4463859" y="1139804"/>
                </a:cubicBezTo>
                <a:close/>
                <a:moveTo>
                  <a:pt x="4296585" y="1169259"/>
                </a:moveTo>
                <a:cubicBezTo>
                  <a:pt x="4348743" y="1160075"/>
                  <a:pt x="4338562" y="1194396"/>
                  <a:pt x="4269512" y="1260522"/>
                </a:cubicBezTo>
                <a:cubicBezTo>
                  <a:pt x="4231137" y="1297272"/>
                  <a:pt x="4205660" y="1259516"/>
                  <a:pt x="4232340" y="1205433"/>
                </a:cubicBezTo>
                <a:cubicBezTo>
                  <a:pt x="4239724" y="1190459"/>
                  <a:pt x="4268635" y="1174181"/>
                  <a:pt x="4296585" y="1169259"/>
                </a:cubicBezTo>
                <a:close/>
                <a:moveTo>
                  <a:pt x="4603001" y="1085356"/>
                </a:moveTo>
                <a:cubicBezTo>
                  <a:pt x="4697848" y="1078635"/>
                  <a:pt x="4715476" y="1115089"/>
                  <a:pt x="4638530" y="1158834"/>
                </a:cubicBezTo>
                <a:cubicBezTo>
                  <a:pt x="4579571" y="1192356"/>
                  <a:pt x="4537619" y="1179769"/>
                  <a:pt x="4528100" y="1125701"/>
                </a:cubicBezTo>
                <a:cubicBezTo>
                  <a:pt x="4524748" y="1106667"/>
                  <a:pt x="4558453" y="1088510"/>
                  <a:pt x="4603001" y="1085356"/>
                </a:cubicBezTo>
                <a:close/>
                <a:moveTo>
                  <a:pt x="9769678" y="105794"/>
                </a:moveTo>
                <a:cubicBezTo>
                  <a:pt x="9777139" y="104481"/>
                  <a:pt x="9786837" y="110071"/>
                  <a:pt x="9799707" y="122399"/>
                </a:cubicBezTo>
                <a:cubicBezTo>
                  <a:pt x="9825449" y="147062"/>
                  <a:pt x="9822401" y="158943"/>
                  <a:pt x="9788818" y="164856"/>
                </a:cubicBezTo>
                <a:cubicBezTo>
                  <a:pt x="9761986" y="169581"/>
                  <a:pt x="9746806" y="155040"/>
                  <a:pt x="9753069" y="130612"/>
                </a:cubicBezTo>
                <a:cubicBezTo>
                  <a:pt x="9756994" y="115326"/>
                  <a:pt x="9762217" y="107108"/>
                  <a:pt x="9769678" y="105794"/>
                </a:cubicBezTo>
                <a:close/>
                <a:moveTo>
                  <a:pt x="9505267" y="140856"/>
                </a:moveTo>
                <a:cubicBezTo>
                  <a:pt x="9529282" y="137782"/>
                  <a:pt x="9553647" y="137312"/>
                  <a:pt x="9572465" y="140200"/>
                </a:cubicBezTo>
                <a:cubicBezTo>
                  <a:pt x="9591281" y="143088"/>
                  <a:pt x="9604551" y="149334"/>
                  <a:pt x="9606375" y="159694"/>
                </a:cubicBezTo>
                <a:cubicBezTo>
                  <a:pt x="9613236" y="198659"/>
                  <a:pt x="9537615" y="229538"/>
                  <a:pt x="9461865" y="218701"/>
                </a:cubicBezTo>
                <a:cubicBezTo>
                  <a:pt x="9436161" y="215024"/>
                  <a:pt x="9413975" y="199634"/>
                  <a:pt x="9412562" y="184498"/>
                </a:cubicBezTo>
                <a:cubicBezTo>
                  <a:pt x="9410609" y="163563"/>
                  <a:pt x="9457238" y="147002"/>
                  <a:pt x="9505267" y="140856"/>
                </a:cubicBezTo>
                <a:close/>
                <a:moveTo>
                  <a:pt x="4860510" y="995381"/>
                </a:moveTo>
                <a:cubicBezTo>
                  <a:pt x="4875092" y="992813"/>
                  <a:pt x="4889889" y="1006989"/>
                  <a:pt x="4893393" y="1026881"/>
                </a:cubicBezTo>
                <a:cubicBezTo>
                  <a:pt x="4896894" y="1046773"/>
                  <a:pt x="4887830" y="1065148"/>
                  <a:pt x="4873248" y="1067716"/>
                </a:cubicBezTo>
                <a:cubicBezTo>
                  <a:pt x="4858666" y="1070284"/>
                  <a:pt x="4843869" y="1056110"/>
                  <a:pt x="4840366" y="1036218"/>
                </a:cubicBezTo>
                <a:cubicBezTo>
                  <a:pt x="4836864" y="1016326"/>
                  <a:pt x="4845929" y="997948"/>
                  <a:pt x="4860510" y="995381"/>
                </a:cubicBezTo>
                <a:close/>
                <a:moveTo>
                  <a:pt x="5405616" y="862104"/>
                </a:moveTo>
                <a:cubicBezTo>
                  <a:pt x="5423115" y="859023"/>
                  <a:pt x="5440871" y="876034"/>
                  <a:pt x="5445075" y="899904"/>
                </a:cubicBezTo>
                <a:cubicBezTo>
                  <a:pt x="5451020" y="933661"/>
                  <a:pt x="5443949" y="934906"/>
                  <a:pt x="5413259" y="905507"/>
                </a:cubicBezTo>
                <a:cubicBezTo>
                  <a:pt x="5382569" y="876108"/>
                  <a:pt x="5380871" y="866462"/>
                  <a:pt x="5405616" y="862104"/>
                </a:cubicBezTo>
                <a:close/>
                <a:moveTo>
                  <a:pt x="5198813" y="898520"/>
                </a:moveTo>
                <a:cubicBezTo>
                  <a:pt x="5213395" y="895952"/>
                  <a:pt x="5228192" y="910128"/>
                  <a:pt x="5231695" y="930020"/>
                </a:cubicBezTo>
                <a:cubicBezTo>
                  <a:pt x="5235198" y="949911"/>
                  <a:pt x="5226133" y="968287"/>
                  <a:pt x="5211550" y="970855"/>
                </a:cubicBezTo>
                <a:cubicBezTo>
                  <a:pt x="5196968" y="973423"/>
                  <a:pt x="5182171" y="959249"/>
                  <a:pt x="5178668" y="939357"/>
                </a:cubicBezTo>
                <a:cubicBezTo>
                  <a:pt x="5175166" y="919465"/>
                  <a:pt x="5184231" y="901087"/>
                  <a:pt x="5198813" y="898520"/>
                </a:cubicBezTo>
                <a:close/>
                <a:moveTo>
                  <a:pt x="9089884" y="176061"/>
                </a:moveTo>
                <a:cubicBezTo>
                  <a:pt x="9104467" y="173493"/>
                  <a:pt x="9119264" y="187669"/>
                  <a:pt x="9122766" y="207561"/>
                </a:cubicBezTo>
                <a:cubicBezTo>
                  <a:pt x="9126269" y="227453"/>
                  <a:pt x="9117204" y="245829"/>
                  <a:pt x="9102622" y="248397"/>
                </a:cubicBezTo>
                <a:cubicBezTo>
                  <a:pt x="9088040" y="250964"/>
                  <a:pt x="9073243" y="236790"/>
                  <a:pt x="9069740" y="216898"/>
                </a:cubicBezTo>
                <a:cubicBezTo>
                  <a:pt x="9066237" y="197006"/>
                  <a:pt x="9075302" y="178629"/>
                  <a:pt x="9089884" y="176061"/>
                </a:cubicBezTo>
                <a:close/>
                <a:moveTo>
                  <a:pt x="5678823" y="792277"/>
                </a:moveTo>
                <a:cubicBezTo>
                  <a:pt x="5685772" y="788608"/>
                  <a:pt x="5694049" y="788635"/>
                  <a:pt x="5701981" y="793240"/>
                </a:cubicBezTo>
                <a:cubicBezTo>
                  <a:pt x="5717845" y="802453"/>
                  <a:pt x="5726553" y="826638"/>
                  <a:pt x="5721333" y="846986"/>
                </a:cubicBezTo>
                <a:cubicBezTo>
                  <a:pt x="5716117" y="867332"/>
                  <a:pt x="5698866" y="876441"/>
                  <a:pt x="5683003" y="867228"/>
                </a:cubicBezTo>
                <a:cubicBezTo>
                  <a:pt x="5667141" y="858015"/>
                  <a:pt x="5658431" y="833830"/>
                  <a:pt x="5663651" y="813482"/>
                </a:cubicBezTo>
                <a:cubicBezTo>
                  <a:pt x="5666259" y="803310"/>
                  <a:pt x="5671876" y="795947"/>
                  <a:pt x="5678823" y="792277"/>
                </a:cubicBezTo>
                <a:close/>
                <a:moveTo>
                  <a:pt x="6305999" y="666268"/>
                </a:moveTo>
                <a:cubicBezTo>
                  <a:pt x="6335164" y="661133"/>
                  <a:pt x="6361892" y="673207"/>
                  <a:pt x="6365394" y="693099"/>
                </a:cubicBezTo>
                <a:cubicBezTo>
                  <a:pt x="6368897" y="712991"/>
                  <a:pt x="6347901" y="733468"/>
                  <a:pt x="6318737" y="738604"/>
                </a:cubicBezTo>
                <a:cubicBezTo>
                  <a:pt x="6289572" y="743739"/>
                  <a:pt x="6262844" y="731666"/>
                  <a:pt x="6259341" y="711774"/>
                </a:cubicBezTo>
                <a:cubicBezTo>
                  <a:pt x="6255839" y="691882"/>
                  <a:pt x="6276834" y="671404"/>
                  <a:pt x="6305999" y="666268"/>
                </a:cubicBezTo>
                <a:close/>
              </a:path>
            </a:pathLst>
          </a:custGeom>
        </p:spPr>
      </p:pic>
      <p:pic>
        <p:nvPicPr>
          <p:cNvPr id="2" name="图片 1"/>
          <p:cNvPicPr>
            <a:picLocks noChangeAspect="1"/>
          </p:cNvPicPr>
          <p:nvPr/>
        </p:nvPicPr>
        <p:blipFill>
          <a:blip r:embed="rId3"/>
          <a:stretch>
            <a:fillRect/>
          </a:stretch>
        </p:blipFill>
        <p:spPr>
          <a:xfrm>
            <a:off x="196508" y="121836"/>
            <a:ext cx="694336" cy="690964"/>
          </a:xfrm>
          <a:prstGeom prst="rect">
            <a:avLst/>
          </a:prstGeom>
        </p:spPr>
      </p:pic>
      <p:sp>
        <p:nvSpPr>
          <p:cNvPr id="3" name="文本框 2"/>
          <p:cNvSpPr txBox="1"/>
          <p:nvPr/>
        </p:nvSpPr>
        <p:spPr>
          <a:xfrm>
            <a:off x="389788" y="282652"/>
            <a:ext cx="314189" cy="369332"/>
          </a:xfrm>
          <a:prstGeom prst="rect">
            <a:avLst/>
          </a:prstGeom>
          <a:noFill/>
        </p:spPr>
        <p:txBody>
          <a:bodyPr wrap="none" lIns="0" tIns="0" rIns="0" bIns="0" rtlCol="0" anchor="ctr" anchorCtr="0">
            <a:spAutoFit/>
          </a:bodyPr>
          <a:lstStyle/>
          <a:p>
            <a:pPr algn="l"/>
            <a:r>
              <a:rPr lang="zh-CN" altLang="en-US" sz="2400" kern="100">
                <a:solidFill>
                  <a:srgbClr val="000000"/>
                </a:solidFill>
                <a:effectLst/>
                <a:latin typeface="+mj-ea"/>
                <a:ea typeface="+mj-ea"/>
              </a:rPr>
              <a:t>贰</a:t>
            </a:r>
            <a:endParaRPr lang="zh-CN" altLang="en-US" sz="2400" kern="100" dirty="0">
              <a:solidFill>
                <a:srgbClr val="000000"/>
              </a:solidFill>
              <a:effectLst/>
              <a:latin typeface="+mj-ea"/>
              <a:ea typeface="+mj-ea"/>
            </a:endParaRPr>
          </a:p>
        </p:txBody>
      </p:sp>
      <p:sp>
        <p:nvSpPr>
          <p:cNvPr id="4" name="文本框 3"/>
          <p:cNvSpPr txBox="1"/>
          <p:nvPr/>
        </p:nvSpPr>
        <p:spPr>
          <a:xfrm>
            <a:off x="972257" y="127000"/>
            <a:ext cx="1883743" cy="453650"/>
          </a:xfrm>
          <a:prstGeom prst="rect">
            <a:avLst/>
          </a:prstGeom>
          <a:noFill/>
        </p:spPr>
        <p:txBody>
          <a:bodyPr wrap="square" rtlCol="0" anchor="ctr" anchorCtr="0">
            <a:spAutoFit/>
          </a:bodyPr>
          <a:lstStyle/>
          <a:p>
            <a:pPr algn="dist" fontAlgn="auto">
              <a:lnSpc>
                <a:spcPct val="130000"/>
              </a:lnSpc>
            </a:pPr>
            <a:r>
              <a:rPr lang="zh-CN" altLang="en-US" sz="2000" spc="300">
                <a:ln w="9525">
                  <a:noFill/>
                </a:ln>
                <a:solidFill>
                  <a:srgbClr val="000000"/>
                </a:solidFill>
                <a:latin typeface="思源宋体 CN Heavy" panose="02020900000000000000" pitchFamily="18" charset="-122"/>
                <a:ea typeface="思源宋体 CN Heavy" panose="02020900000000000000" pitchFamily="18" charset="-122"/>
              </a:rPr>
              <a:t>课程要点</a:t>
            </a:r>
            <a:endParaRPr lang="zh-CN" altLang="en-US" sz="20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1056000" y="580651"/>
            <a:ext cx="2808000" cy="169277"/>
          </a:xfrm>
          <a:prstGeom prst="rect">
            <a:avLst/>
          </a:prstGeom>
          <a:noFill/>
        </p:spPr>
        <p:txBody>
          <a:bodyPr wrap="square" lIns="0" tIns="0" rIns="0" bIns="0" rtlCol="0">
            <a:spAutoFit/>
          </a:bodyPr>
          <a:lstStyle/>
          <a:p>
            <a:r>
              <a:rPr lang="en-US" altLang="zh-CN" sz="1100" spc="300">
                <a:solidFill>
                  <a:schemeClr val="tx1">
                    <a:alpha val="34000"/>
                  </a:schemeClr>
                </a:solidFill>
                <a:latin typeface="+mj-ea"/>
                <a:ea typeface="+mj-ea"/>
              </a:rPr>
              <a:t>LEARN THE MAIN POINTS</a:t>
            </a:r>
            <a:endParaRPr lang="zh-CN" altLang="en-US" sz="1100" spc="300">
              <a:solidFill>
                <a:schemeClr val="tx1">
                  <a:alpha val="34000"/>
                </a:schemeClr>
              </a:solidFill>
              <a:latin typeface="+mj-ea"/>
              <a:ea typeface="+mj-ea"/>
            </a:endParaRPr>
          </a:p>
        </p:txBody>
      </p:sp>
      <p:graphicFrame>
        <p:nvGraphicFramePr>
          <p:cNvPr id="6" name="图表 5"/>
          <p:cNvGraphicFramePr/>
          <p:nvPr/>
        </p:nvGraphicFramePr>
        <p:xfrm>
          <a:off x="4260000" y="1197000"/>
          <a:ext cx="3672000" cy="4464000"/>
        </p:xfrm>
        <a:graphic>
          <a:graphicData uri="http://schemas.openxmlformats.org/drawingml/2006/chart">
            <c:chart xmlns:c="http://schemas.openxmlformats.org/drawingml/2006/chart" xmlns:r="http://schemas.openxmlformats.org/officeDocument/2006/relationships" r:id="rId1"/>
          </a:graphicData>
        </a:graphic>
      </p:graphicFrame>
      <p:sp>
        <p:nvSpPr>
          <p:cNvPr id="7" name="文本框 6"/>
          <p:cNvSpPr txBox="1"/>
          <p:nvPr/>
        </p:nvSpPr>
        <p:spPr>
          <a:xfrm>
            <a:off x="1295327" y="2575621"/>
            <a:ext cx="1889368" cy="338234"/>
          </a:xfrm>
          <a:prstGeom prst="rect">
            <a:avLst/>
          </a:prstGeom>
          <a:noFill/>
        </p:spPr>
        <p:txBody>
          <a:bodyPr wrap="square" lIns="0" tIns="0" rIns="0" bIns="0" rtlCol="0">
            <a:spAutoFit/>
          </a:bodyPr>
          <a:lstStyle/>
          <a:p>
            <a:pPr algn="ctr">
              <a:lnSpc>
                <a:spcPct val="120000"/>
              </a:lnSpc>
            </a:pPr>
            <a:r>
              <a:rPr lang="zh-CN" altLang="en-US" sz="2000" b="1" spc="600">
                <a:solidFill>
                  <a:srgbClr val="00796F"/>
                </a:solidFill>
                <a:latin typeface="+mj-ea"/>
                <a:ea typeface="+mj-ea"/>
              </a:rPr>
              <a:t>要点</a:t>
            </a:r>
            <a:r>
              <a:rPr lang="zh-CN" altLang="en-US" sz="2000" b="1" spc="600">
                <a:solidFill>
                  <a:srgbClr val="000000"/>
                </a:solidFill>
                <a:latin typeface="+mj-ea"/>
                <a:ea typeface="+mj-ea"/>
              </a:rPr>
              <a:t>学习</a:t>
            </a:r>
            <a:endParaRPr lang="en-US" altLang="zh-CN" sz="2000" b="1" spc="600">
              <a:solidFill>
                <a:srgbClr val="00796F"/>
              </a:solidFill>
              <a:latin typeface="+mj-ea"/>
              <a:ea typeface="+mj-ea"/>
            </a:endParaRPr>
          </a:p>
        </p:txBody>
      </p:sp>
      <p:sp>
        <p:nvSpPr>
          <p:cNvPr id="8" name="文本框 7"/>
          <p:cNvSpPr txBox="1"/>
          <p:nvPr/>
        </p:nvSpPr>
        <p:spPr>
          <a:xfrm>
            <a:off x="1128000" y="3083133"/>
            <a:ext cx="2224023" cy="1657698"/>
          </a:xfrm>
          <a:prstGeom prst="rect">
            <a:avLst/>
          </a:prstGeom>
          <a:noFill/>
        </p:spPr>
        <p:txBody>
          <a:bodyPr wrap="square" lIns="0" tIns="0" rIns="0" bIns="0">
            <a:spAutoFit/>
          </a:bodyPr>
          <a:lstStyle/>
          <a:p>
            <a:pPr algn="ctr">
              <a:lnSpc>
                <a:spcPct val="130000"/>
              </a:lnSpc>
            </a:pPr>
            <a:r>
              <a:rPr lang="zh-CN" altLang="en-US" sz="1400" spc="120">
                <a:solidFill>
                  <a:schemeClr val="tx1">
                    <a:alpha val="34000"/>
                  </a:schemeClr>
                </a:solidFill>
              </a:rPr>
              <a:t>点击文本即可进行编辑输入相关内容点击文本即可进行编辑输入点击文本即可进行编辑输入相关内容点击文本即可进行编辑输入点击文本即可进行编辑</a:t>
            </a:r>
            <a:endParaRPr lang="en-US" altLang="zh-CN" sz="1400" spc="120">
              <a:solidFill>
                <a:schemeClr val="tx1">
                  <a:alpha val="34000"/>
                </a:schemeClr>
              </a:solidFill>
            </a:endParaRPr>
          </a:p>
        </p:txBody>
      </p:sp>
      <p:grpSp>
        <p:nvGrpSpPr>
          <p:cNvPr id="9" name="图形 30"/>
          <p:cNvGrpSpPr/>
          <p:nvPr/>
        </p:nvGrpSpPr>
        <p:grpSpPr>
          <a:xfrm>
            <a:off x="2073401" y="2117170"/>
            <a:ext cx="333220" cy="373812"/>
            <a:chOff x="5981700" y="3314700"/>
            <a:chExt cx="228600" cy="228600"/>
          </a:xfrm>
        </p:grpSpPr>
        <p:sp>
          <p:nvSpPr>
            <p:cNvPr id="10" name="任意多边形: 形状 9"/>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333333"/>
              </a:solidFill>
              <a:prstDash val="solid"/>
              <a:round/>
            </a:ln>
          </p:spPr>
          <p:txBody>
            <a:bodyPr rtlCol="0" anchor="ctr"/>
            <a:lstStyle/>
            <a:p>
              <a:endParaRPr lang="zh-CN" altLang="en-US"/>
            </a:p>
          </p:txBody>
        </p:sp>
        <p:sp>
          <p:nvSpPr>
            <p:cNvPr id="11" name="任意多边形: 形状 10"/>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12" name="任意多边形: 形状 11"/>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13" name="任意多边形: 形状 12"/>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4" name="任意多边形: 形状 13"/>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5" name="任意多边形: 形状 14"/>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6" name="任意多边形: 形状 15"/>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7" name="任意多边形: 形状 16"/>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grpSp>
      <p:sp>
        <p:nvSpPr>
          <p:cNvPr id="18" name="文本框 17"/>
          <p:cNvSpPr txBox="1"/>
          <p:nvPr/>
        </p:nvSpPr>
        <p:spPr>
          <a:xfrm>
            <a:off x="9007304" y="2575621"/>
            <a:ext cx="1889368" cy="338234"/>
          </a:xfrm>
          <a:prstGeom prst="rect">
            <a:avLst/>
          </a:prstGeom>
          <a:noFill/>
        </p:spPr>
        <p:txBody>
          <a:bodyPr wrap="square" lIns="0" tIns="0" rIns="0" bIns="0" rtlCol="0">
            <a:spAutoFit/>
          </a:bodyPr>
          <a:lstStyle/>
          <a:p>
            <a:pPr algn="ctr">
              <a:lnSpc>
                <a:spcPct val="120000"/>
              </a:lnSpc>
            </a:pPr>
            <a:r>
              <a:rPr lang="zh-CN" altLang="en-US" sz="2000" b="1" spc="600">
                <a:solidFill>
                  <a:srgbClr val="00796F"/>
                </a:solidFill>
                <a:latin typeface="+mj-ea"/>
                <a:ea typeface="+mj-ea"/>
              </a:rPr>
              <a:t>要点</a:t>
            </a:r>
            <a:r>
              <a:rPr lang="zh-CN" altLang="en-US" sz="2000" b="1" spc="600">
                <a:solidFill>
                  <a:srgbClr val="000000"/>
                </a:solidFill>
                <a:latin typeface="+mj-ea"/>
                <a:ea typeface="+mj-ea"/>
              </a:rPr>
              <a:t>学习</a:t>
            </a:r>
            <a:endParaRPr lang="en-US" altLang="zh-CN" sz="2000" b="1" spc="600">
              <a:solidFill>
                <a:srgbClr val="00796F"/>
              </a:solidFill>
              <a:latin typeface="+mj-ea"/>
              <a:ea typeface="+mj-ea"/>
            </a:endParaRPr>
          </a:p>
        </p:txBody>
      </p:sp>
      <p:sp>
        <p:nvSpPr>
          <p:cNvPr id="19" name="文本框 18"/>
          <p:cNvSpPr txBox="1"/>
          <p:nvPr/>
        </p:nvSpPr>
        <p:spPr>
          <a:xfrm>
            <a:off x="8839977" y="3083133"/>
            <a:ext cx="2224023" cy="1657698"/>
          </a:xfrm>
          <a:prstGeom prst="rect">
            <a:avLst/>
          </a:prstGeom>
          <a:noFill/>
        </p:spPr>
        <p:txBody>
          <a:bodyPr wrap="square" lIns="0" tIns="0" rIns="0" bIns="0">
            <a:spAutoFit/>
          </a:bodyPr>
          <a:lstStyle/>
          <a:p>
            <a:pPr algn="ctr">
              <a:lnSpc>
                <a:spcPct val="130000"/>
              </a:lnSpc>
            </a:pPr>
            <a:r>
              <a:rPr lang="zh-CN" altLang="en-US" sz="1400" spc="120">
                <a:solidFill>
                  <a:schemeClr val="tx1">
                    <a:alpha val="34000"/>
                  </a:schemeClr>
                </a:solidFill>
              </a:rPr>
              <a:t>点击文本即可进行编辑输入相关内容点击文本即可进行编辑输入点击文本即可进行编辑输入相关内容点击文本即可进行编辑输入点击文本即可进行编辑</a:t>
            </a:r>
            <a:endParaRPr lang="en-US" altLang="zh-CN" sz="1400" spc="120">
              <a:solidFill>
                <a:schemeClr val="tx1">
                  <a:alpha val="34000"/>
                </a:schemeClr>
              </a:solidFill>
            </a:endParaRPr>
          </a:p>
        </p:txBody>
      </p:sp>
      <p:grpSp>
        <p:nvGrpSpPr>
          <p:cNvPr id="20" name="图形 30"/>
          <p:cNvGrpSpPr/>
          <p:nvPr/>
        </p:nvGrpSpPr>
        <p:grpSpPr>
          <a:xfrm>
            <a:off x="9785378" y="2117170"/>
            <a:ext cx="333220" cy="373812"/>
            <a:chOff x="5981700" y="3314700"/>
            <a:chExt cx="228600" cy="228600"/>
          </a:xfrm>
        </p:grpSpPr>
        <p:sp>
          <p:nvSpPr>
            <p:cNvPr id="21" name="任意多边形: 形状 20"/>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333333"/>
              </a:solidFill>
              <a:prstDash val="solid"/>
              <a:round/>
            </a:ln>
          </p:spPr>
          <p:txBody>
            <a:bodyPr rtlCol="0" anchor="ctr"/>
            <a:lstStyle/>
            <a:p>
              <a:endParaRPr lang="zh-CN" altLang="en-US"/>
            </a:p>
          </p:txBody>
        </p:sp>
        <p:sp>
          <p:nvSpPr>
            <p:cNvPr id="22" name="任意多边形: 形状 21"/>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23" name="任意多边形: 形状 22"/>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24" name="任意多边形: 形状 23"/>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25" name="任意多边形: 形状 24"/>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26" name="任意多边形: 形状 25"/>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27" name="任意多边形: 形状 26"/>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28" name="任意多边形: 形状 27"/>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00" y="697440"/>
            <a:ext cx="11823700" cy="5402724"/>
          </a:xfrm>
          <a:prstGeom prst="rect">
            <a:avLst/>
          </a:prstGeom>
          <a:solidFill>
            <a:srgbClr val="F2F2F2"/>
          </a:solidFill>
          <a:ln w="38100">
            <a:solidFill>
              <a:srgbClr val="0079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824000" y="1220703"/>
            <a:ext cx="461665" cy="4416594"/>
          </a:xfrm>
          <a:prstGeom prst="rect">
            <a:avLst/>
          </a:prstGeom>
          <a:noFill/>
        </p:spPr>
        <p:txBody>
          <a:bodyPr wrap="square" lIns="0" tIns="0" rIns="0" bIns="0" rtlCol="0" anchor="ctr" anchorCtr="0">
            <a:spAutoFit/>
          </a:bodyPr>
          <a:lstStyle/>
          <a:p>
            <a:pPr algn="l"/>
            <a:r>
              <a:rPr lang="zh-CN" altLang="en-US" sz="28700" spc="300">
                <a:ln w="9525">
                  <a:solidFill>
                    <a:srgbClr val="000000">
                      <a:alpha val="12000"/>
                    </a:srgbClr>
                  </a:solidFill>
                </a:ln>
                <a:noFill/>
                <a:latin typeface="思源宋体 CN Heavy" panose="02020900000000000000" pitchFamily="18" charset="-122"/>
                <a:ea typeface="思源宋体 CN Heavy" panose="02020900000000000000" pitchFamily="18" charset="-122"/>
              </a:rPr>
              <a:t>叁</a:t>
            </a:r>
            <a:endParaRPr lang="zh-CN" altLang="en-US" sz="28700" spc="300" dirty="0">
              <a:ln w="9525">
                <a:solidFill>
                  <a:srgbClr val="000000">
                    <a:alpha val="12000"/>
                  </a:srgbClr>
                </a:solidFill>
              </a:ln>
              <a:noFill/>
              <a:latin typeface="思源宋体 CN Heavy" panose="02020900000000000000" pitchFamily="18" charset="-122"/>
              <a:ea typeface="思源宋体 CN Heavy" panose="02020900000000000000" pitchFamily="18" charset="-122"/>
            </a:endParaRPr>
          </a:p>
        </p:txBody>
      </p:sp>
      <p:sp>
        <p:nvSpPr>
          <p:cNvPr id="4" name="文本框 3"/>
          <p:cNvSpPr txBox="1"/>
          <p:nvPr/>
        </p:nvSpPr>
        <p:spPr>
          <a:xfrm>
            <a:off x="6960000" y="2279755"/>
            <a:ext cx="4811349" cy="1682255"/>
          </a:xfrm>
          <a:prstGeom prst="rect">
            <a:avLst/>
          </a:prstGeom>
          <a:noFill/>
        </p:spPr>
        <p:txBody>
          <a:bodyPr wrap="square" rtlCol="0" anchor="ctr" anchorCtr="0">
            <a:spAutoFit/>
          </a:bodyPr>
          <a:lstStyle/>
          <a:p>
            <a:pPr algn="r" fontAlgn="auto">
              <a:lnSpc>
                <a:spcPct val="130000"/>
              </a:lnSpc>
            </a:pPr>
            <a:r>
              <a:rPr lang="zh-CN" altLang="en-US" sz="8800" spc="300">
                <a:ln w="9525">
                  <a:noFill/>
                </a:ln>
                <a:solidFill>
                  <a:srgbClr val="000000"/>
                </a:solidFill>
                <a:latin typeface="思源宋体 CN Heavy" panose="02020900000000000000" pitchFamily="18" charset="-122"/>
                <a:ea typeface="思源宋体 CN Heavy" panose="02020900000000000000" pitchFamily="18" charset="-122"/>
              </a:rPr>
              <a:t>难点解析</a:t>
            </a:r>
            <a:endParaRPr lang="zh-CN" altLang="en-US" sz="8800" spc="300">
              <a:ln w="9525">
                <a:noFill/>
              </a:ln>
              <a:solidFill>
                <a:srgbClr val="000000"/>
              </a:solidFill>
              <a:uFillTx/>
              <a:latin typeface="思源宋体 CN Heavy" panose="02020900000000000000" pitchFamily="18" charset="-122"/>
              <a:ea typeface="思源宋体 CN Heavy" panose="02020900000000000000" pitchFamily="18" charset="-122"/>
            </a:endParaRPr>
          </a:p>
        </p:txBody>
      </p:sp>
      <p:grpSp>
        <p:nvGrpSpPr>
          <p:cNvPr id="5" name="图形 30"/>
          <p:cNvGrpSpPr/>
          <p:nvPr/>
        </p:nvGrpSpPr>
        <p:grpSpPr>
          <a:xfrm>
            <a:off x="727806" y="5448472"/>
            <a:ext cx="204810" cy="252737"/>
            <a:chOff x="5981700" y="3314700"/>
            <a:chExt cx="228600" cy="228600"/>
          </a:xfrm>
        </p:grpSpPr>
        <p:sp>
          <p:nvSpPr>
            <p:cNvPr id="6" name="任意多边形: 形状 5"/>
            <p:cNvSpPr/>
            <p:nvPr/>
          </p:nvSpPr>
          <p:spPr>
            <a:xfrm>
              <a:off x="6000750" y="3357562"/>
              <a:ext cx="190500" cy="147637"/>
            </a:xfrm>
            <a:custGeom>
              <a:avLst/>
              <a:gdLst>
                <a:gd name="connsiteX0" fmla="*/ 0 w 190500"/>
                <a:gd name="connsiteY0" fmla="*/ 0 h 147637"/>
                <a:gd name="connsiteX1" fmla="*/ 0 w 190500"/>
                <a:gd name="connsiteY1" fmla="*/ 147638 h 147637"/>
                <a:gd name="connsiteX2" fmla="*/ 190500 w 190500"/>
                <a:gd name="connsiteY2" fmla="*/ 147638 h 147637"/>
                <a:gd name="connsiteX3" fmla="*/ 190500 w 190500"/>
                <a:gd name="connsiteY3" fmla="*/ 0 h 147637"/>
                <a:gd name="connsiteX4" fmla="*/ 152400 w 190500"/>
                <a:gd name="connsiteY4" fmla="*/ 0 h 147637"/>
                <a:gd name="connsiteX5" fmla="*/ 152400 w 190500"/>
                <a:gd name="connsiteY5" fmla="*/ 33338 h 147637"/>
                <a:gd name="connsiteX6" fmla="*/ 114300 w 190500"/>
                <a:gd name="connsiteY6" fmla="*/ 33338 h 147637"/>
                <a:gd name="connsiteX7" fmla="*/ 114300 w 190500"/>
                <a:gd name="connsiteY7" fmla="*/ 0 h 147637"/>
                <a:gd name="connsiteX8" fmla="*/ 76200 w 190500"/>
                <a:gd name="connsiteY8" fmla="*/ 0 h 147637"/>
                <a:gd name="connsiteX9" fmla="*/ 76200 w 190500"/>
                <a:gd name="connsiteY9" fmla="*/ 33338 h 147637"/>
                <a:gd name="connsiteX10" fmla="*/ 38100 w 190500"/>
                <a:gd name="connsiteY10" fmla="*/ 33338 h 147637"/>
                <a:gd name="connsiteX11" fmla="*/ 38100 w 190500"/>
                <a:gd name="connsiteY11" fmla="*/ 0 h 147637"/>
                <a:gd name="connsiteX12" fmla="*/ 0 w 190500"/>
                <a:gd name="connsiteY12" fmla="*/ 0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47637">
                  <a:moveTo>
                    <a:pt x="0" y="0"/>
                  </a:moveTo>
                  <a:lnTo>
                    <a:pt x="0" y="147638"/>
                  </a:lnTo>
                  <a:lnTo>
                    <a:pt x="190500" y="147638"/>
                  </a:lnTo>
                  <a:lnTo>
                    <a:pt x="190500" y="0"/>
                  </a:lnTo>
                  <a:lnTo>
                    <a:pt x="152400" y="0"/>
                  </a:lnTo>
                  <a:lnTo>
                    <a:pt x="152400" y="33338"/>
                  </a:lnTo>
                  <a:lnTo>
                    <a:pt x="114300" y="33338"/>
                  </a:lnTo>
                  <a:lnTo>
                    <a:pt x="114300" y="0"/>
                  </a:lnTo>
                  <a:lnTo>
                    <a:pt x="76200" y="0"/>
                  </a:lnTo>
                  <a:lnTo>
                    <a:pt x="76200" y="33338"/>
                  </a:lnTo>
                  <a:lnTo>
                    <a:pt x="38100" y="33338"/>
                  </a:lnTo>
                  <a:lnTo>
                    <a:pt x="38100" y="0"/>
                  </a:lnTo>
                  <a:lnTo>
                    <a:pt x="0" y="0"/>
                  </a:lnTo>
                  <a:close/>
                </a:path>
              </a:pathLst>
            </a:custGeom>
            <a:noFill/>
            <a:ln w="19050" cap="rnd">
              <a:solidFill>
                <a:srgbClr val="333333"/>
              </a:solidFill>
              <a:prstDash val="solid"/>
              <a:round/>
            </a:ln>
          </p:spPr>
          <p:txBody>
            <a:bodyPr rtlCol="0" anchor="ctr"/>
            <a:lstStyle/>
            <a:p>
              <a:endParaRPr lang="zh-CN" altLang="en-US"/>
            </a:p>
          </p:txBody>
        </p:sp>
        <p:sp>
          <p:nvSpPr>
            <p:cNvPr id="7" name="任意多边形: 形状 6"/>
            <p:cNvSpPr/>
            <p:nvPr/>
          </p:nvSpPr>
          <p:spPr>
            <a:xfrm>
              <a:off x="6000750" y="34290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8" name="任意多边形: 形状 7"/>
            <p:cNvSpPr/>
            <p:nvPr/>
          </p:nvSpPr>
          <p:spPr>
            <a:xfrm>
              <a:off x="6000750" y="34671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333333"/>
              </a:solidFill>
              <a:prstDash val="solid"/>
              <a:round/>
            </a:ln>
          </p:spPr>
          <p:txBody>
            <a:bodyPr rtlCol="0" anchor="ctr"/>
            <a:lstStyle/>
            <a:p>
              <a:endParaRPr lang="zh-CN" altLang="en-US"/>
            </a:p>
          </p:txBody>
        </p:sp>
        <p:sp>
          <p:nvSpPr>
            <p:cNvPr id="9" name="任意多边形: 形状 8"/>
            <p:cNvSpPr/>
            <p:nvPr/>
          </p:nvSpPr>
          <p:spPr>
            <a:xfrm>
              <a:off x="6096000" y="34290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0" name="任意多边形: 形状 9"/>
            <p:cNvSpPr/>
            <p:nvPr/>
          </p:nvSpPr>
          <p:spPr>
            <a:xfrm>
              <a:off x="60579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1" name="任意多边形: 形状 10"/>
            <p:cNvSpPr/>
            <p:nvPr/>
          </p:nvSpPr>
          <p:spPr>
            <a:xfrm>
              <a:off x="60579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2" name="任意多边形: 形状 11"/>
            <p:cNvSpPr/>
            <p:nvPr/>
          </p:nvSpPr>
          <p:spPr>
            <a:xfrm>
              <a:off x="6134100" y="34671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sp>
          <p:nvSpPr>
            <p:cNvPr id="13" name="任意多边形: 形状 12"/>
            <p:cNvSpPr/>
            <p:nvPr/>
          </p:nvSpPr>
          <p:spPr>
            <a:xfrm>
              <a:off x="6134100" y="3390900"/>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rgbClr val="333333"/>
              </a:solidFill>
              <a:prstDash val="solid"/>
              <a:round/>
            </a:ln>
          </p:spPr>
          <p:txBody>
            <a:bodyPr rtlCol="0" anchor="ctr"/>
            <a:lstStyle/>
            <a:p>
              <a:endParaRPr lang="zh-CN" altLang="en-US"/>
            </a:p>
          </p:txBody>
        </p:sp>
      </p:grpSp>
      <p:sp>
        <p:nvSpPr>
          <p:cNvPr id="14" name="文本框 13"/>
          <p:cNvSpPr txBox="1"/>
          <p:nvPr/>
        </p:nvSpPr>
        <p:spPr>
          <a:xfrm>
            <a:off x="264000" y="5746065"/>
            <a:ext cx="1232068" cy="218778"/>
          </a:xfrm>
          <a:prstGeom prst="rect">
            <a:avLst/>
          </a:prstGeom>
          <a:noFill/>
        </p:spPr>
        <p:txBody>
          <a:bodyPr wrap="none" rtlCol="0" anchor="ctr" anchorCtr="0">
            <a:spAutoFit/>
          </a:bodyPr>
          <a:lstStyle/>
          <a:p>
            <a:pPr algn="ctr" fontAlgn="auto">
              <a:lnSpc>
                <a:spcPct val="130000"/>
              </a:lnSpc>
            </a:pPr>
            <a:r>
              <a:rPr lang="en-US" altLang="zh-CN" sz="700" spc="120">
                <a:uFillTx/>
                <a:latin typeface="+mj-ea"/>
                <a:ea typeface="+mj-ea"/>
              </a:rPr>
              <a:t>THE</a:t>
            </a:r>
            <a:r>
              <a:rPr lang="en-US" altLang="zh-CN" sz="700" spc="120">
                <a:solidFill>
                  <a:schemeClr val="tx1"/>
                </a:solidFill>
                <a:uFillTx/>
                <a:latin typeface="+mj-ea"/>
                <a:ea typeface="+mj-ea"/>
              </a:rPr>
              <a:t> GREAT WALL</a:t>
            </a:r>
            <a:endParaRPr lang="zh-CN" altLang="en-US" sz="700" spc="120">
              <a:solidFill>
                <a:schemeClr val="tx1"/>
              </a:solidFill>
              <a:uFillTx/>
              <a:latin typeface="+mj-ea"/>
              <a:ea typeface="+mj-ea"/>
            </a:endParaRPr>
          </a:p>
        </p:txBody>
      </p:sp>
      <p:sp>
        <p:nvSpPr>
          <p:cNvPr id="23" name="文本框 22"/>
          <p:cNvSpPr txBox="1"/>
          <p:nvPr/>
        </p:nvSpPr>
        <p:spPr>
          <a:xfrm>
            <a:off x="6515266" y="3920826"/>
            <a:ext cx="5700816" cy="276999"/>
          </a:xfrm>
          <a:prstGeom prst="rect">
            <a:avLst/>
          </a:prstGeom>
          <a:noFill/>
        </p:spPr>
        <p:txBody>
          <a:bodyPr wrap="square" lIns="0" tIns="0" rIns="0" bIns="0" rtlCol="0">
            <a:spAutoFit/>
          </a:bodyPr>
          <a:lstStyle/>
          <a:p>
            <a:pPr algn="ctr"/>
            <a:r>
              <a:rPr lang="en-US" altLang="zh-CN" sz="1800" spc="300">
                <a:solidFill>
                  <a:schemeClr val="tx1">
                    <a:alpha val="34000"/>
                  </a:schemeClr>
                </a:solidFill>
                <a:latin typeface="+mj-ea"/>
                <a:ea typeface="+mj-ea"/>
              </a:rPr>
              <a:t>ANALYSIS OF THE DIFFICULTIES</a:t>
            </a:r>
            <a:endParaRPr lang="zh-CN" altLang="en-US" sz="1800" spc="300">
              <a:solidFill>
                <a:schemeClr val="tx1">
                  <a:alpha val="34000"/>
                </a:schemeClr>
              </a:solidFill>
              <a:latin typeface="+mj-ea"/>
              <a:ea typeface="+mj-ea"/>
            </a:endParaRPr>
          </a:p>
        </p:txBody>
      </p:sp>
      <p:pic>
        <p:nvPicPr>
          <p:cNvPr id="17" name="图片 16"/>
          <p:cNvPicPr>
            <a:picLocks noChangeAspect="1"/>
          </p:cNvPicPr>
          <p:nvPr/>
        </p:nvPicPr>
        <p:blipFill>
          <a:blip r:embed="rId1"/>
          <a:stretch>
            <a:fillRect/>
          </a:stretch>
        </p:blipFill>
        <p:spPr>
          <a:xfrm>
            <a:off x="10291003" y="4443481"/>
            <a:ext cx="1342746" cy="1215604"/>
          </a:xfrm>
          <a:prstGeom prst="rect">
            <a:avLst/>
          </a:prstGeom>
        </p:spPr>
      </p:pic>
      <p:pic>
        <p:nvPicPr>
          <p:cNvPr id="18" name="图片 17"/>
          <p:cNvPicPr>
            <a:picLocks noChangeAspect="1"/>
          </p:cNvPicPr>
          <p:nvPr/>
        </p:nvPicPr>
        <p:blipFill>
          <a:blip r:embed="rId2"/>
          <a:srcRect l="12928" t="31315"/>
          <a:stretch>
            <a:fillRect/>
          </a:stretch>
        </p:blipFill>
        <p:spPr>
          <a:xfrm>
            <a:off x="-12452" y="0"/>
            <a:ext cx="7884303" cy="4848484"/>
          </a:xfrm>
          <a:custGeom>
            <a:avLst/>
            <a:gdLst>
              <a:gd name="connsiteX0" fmla="*/ 0 w 7884303"/>
              <a:gd name="connsiteY0" fmla="*/ 0 h 4848484"/>
              <a:gd name="connsiteX1" fmla="*/ 7884303 w 7884303"/>
              <a:gd name="connsiteY1" fmla="*/ 0 h 4848484"/>
              <a:gd name="connsiteX2" fmla="*/ 7884303 w 7884303"/>
              <a:gd name="connsiteY2" fmla="*/ 4848484 h 4848484"/>
              <a:gd name="connsiteX3" fmla="*/ 0 w 7884303"/>
              <a:gd name="connsiteY3" fmla="*/ 4848484 h 4848484"/>
            </a:gdLst>
            <a:ahLst/>
            <a:cxnLst>
              <a:cxn ang="0">
                <a:pos x="connsiteX0" y="connsiteY0"/>
              </a:cxn>
              <a:cxn ang="0">
                <a:pos x="connsiteX1" y="connsiteY1"/>
              </a:cxn>
              <a:cxn ang="0">
                <a:pos x="connsiteX2" y="connsiteY2"/>
              </a:cxn>
              <a:cxn ang="0">
                <a:pos x="connsiteX3" y="connsiteY3"/>
              </a:cxn>
            </a:cxnLst>
            <a:rect l="l" t="t" r="r" b="b"/>
            <a:pathLst>
              <a:path w="7884303" h="4848484">
                <a:moveTo>
                  <a:pt x="0" y="0"/>
                </a:moveTo>
                <a:lnTo>
                  <a:pt x="7884303" y="0"/>
                </a:lnTo>
                <a:lnTo>
                  <a:pt x="7884303" y="4848484"/>
                </a:lnTo>
                <a:lnTo>
                  <a:pt x="0" y="4848484"/>
                </a:lnTo>
                <a:close/>
              </a:path>
            </a:pathLst>
          </a:custGeom>
        </p:spPr>
      </p:pic>
    </p:spTree>
  </p:cSld>
  <p:clrMapOvr>
    <a:masterClrMapping/>
  </p:clrMapOvr>
</p:sld>
</file>

<file path=ppt/tags/tag1.xml><?xml version="1.0" encoding="utf-8"?>
<p:tagLst xmlns:p="http://schemas.openxmlformats.org/presentationml/2006/main">
  <p:tag name="ISLIDE.GUIDESSETTING" val="{&quot;Id&quot;:&quot;1fca4dd2-4dcd-4a78-a4c5-3bc335eee04d&quot;,&quot;Name&quot;:&quot;自定义2&quot;,&quot;Kind&quot;:&quot;Custom&quot;,&quot;OldGuidesSetting&quot;:{&quot;HeaderHeight&quot;:10.0,&quot;FooterHeight&quot;:0.0,&quot;SideMargin&quot;:1.5,&quot;TopMargin&quot;:2.0,&quot;BottomMargin&quot;:2.0,&quot;IntervalMargin&quot;:0.0}}"/>
</p:tagLst>
</file>

<file path=ppt/theme/theme1.xml><?xml version="1.0" encoding="utf-8"?>
<a:theme xmlns:a="http://schemas.openxmlformats.org/drawingml/2006/main" name="默认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思源宋体+思源黑体light">
      <a:majorFont>
        <a:latin typeface="思源宋体 CN Medium"/>
        <a:ea typeface="思源宋体 CN Medium"/>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75000"/>
          </a:schemeClr>
        </a:solidFill>
      </a:spPr>
      <a:bodyPr rtlCol="0" anchor="ctr"/>
      <a:lstStyle>
        <a:defPPr algn="ctr">
          <a:defRPr lang="zh-CN" altLang="en-US"/>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nchorCtr="0">
        <a:spAutoFit/>
      </a:bodyPr>
      <a:lstStyle>
        <a:defPPr algn="l" fontAlgn="auto">
          <a:lnSpc>
            <a:spcPct val="130000"/>
          </a:lnSpc>
          <a:defRPr lang="zh-CN" altLang="en-US" spc="120">
            <a:solidFill>
              <a:schemeClr val="tx1"/>
            </a:solidFill>
            <a:uFillTx/>
          </a:defRPr>
        </a:defPPr>
      </a:lstStyle>
    </a:txDef>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2993</Words>
  <Application>WPS 演示</Application>
  <PresentationFormat>宽屏</PresentationFormat>
  <Paragraphs>220</Paragraphs>
  <Slides>17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Arial</vt:lpstr>
      <vt:lpstr>宋体</vt:lpstr>
      <vt:lpstr>Wingdings</vt:lpstr>
      <vt:lpstr>思源宋体 CN Heavy</vt:lpstr>
      <vt:lpstr>思源黑体 CN Light</vt:lpstr>
      <vt:lpstr>思源宋体 CN Medium</vt:lpstr>
      <vt:lpstr>微软雅黑</vt:lpstr>
      <vt:lpstr>Arial Unicode MS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你橙</dc:creator>
  <cp:lastModifiedBy>铭</cp:lastModifiedBy>
  <cp:revision>828</cp:revision>
  <dcterms:created xsi:type="dcterms:W3CDTF">2020-06-09T07:32:00Z</dcterms:created>
  <dcterms:modified xsi:type="dcterms:W3CDTF">2022-01-19T03:36:25Z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v1.0_mb_h2ywvwM11/DheS8yO1m0bA==</vt:lpwstr>
  </property>
  <property fmtid="{D5CDD505-2E9C-101B-9397-08002B2CF9AE}" pid="4" name="ICV">
    <vt:lpwstr>7995DD7669284F36B2E586DA227D0EB4</vt:lpwstr>
  </property>
</Properties>
</file>